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42"/>
  </p:notesMasterIdLst>
  <p:handoutMasterIdLst>
    <p:handoutMasterId r:id="rId43"/>
  </p:handoutMasterIdLst>
  <p:sldIdLst>
    <p:sldId id="813" r:id="rId2"/>
    <p:sldId id="1008" r:id="rId3"/>
    <p:sldId id="996" r:id="rId4"/>
    <p:sldId id="1006" r:id="rId5"/>
    <p:sldId id="897" r:id="rId6"/>
    <p:sldId id="999" r:id="rId7"/>
    <p:sldId id="877" r:id="rId8"/>
    <p:sldId id="881" r:id="rId9"/>
    <p:sldId id="841" r:id="rId10"/>
    <p:sldId id="842" r:id="rId11"/>
    <p:sldId id="843" r:id="rId12"/>
    <p:sldId id="891" r:id="rId13"/>
    <p:sldId id="1028" r:id="rId14"/>
    <p:sldId id="892" r:id="rId15"/>
    <p:sldId id="1021" r:id="rId16"/>
    <p:sldId id="864" r:id="rId17"/>
    <p:sldId id="865" r:id="rId18"/>
    <p:sldId id="859" r:id="rId19"/>
    <p:sldId id="1024" r:id="rId20"/>
    <p:sldId id="1027" r:id="rId21"/>
    <p:sldId id="1025" r:id="rId22"/>
    <p:sldId id="1000" r:id="rId23"/>
    <p:sldId id="827" r:id="rId24"/>
    <p:sldId id="940" r:id="rId25"/>
    <p:sldId id="941" r:id="rId26"/>
    <p:sldId id="1001" r:id="rId27"/>
    <p:sldId id="950" r:id="rId28"/>
    <p:sldId id="936" r:id="rId29"/>
    <p:sldId id="947" r:id="rId30"/>
    <p:sldId id="948" r:id="rId31"/>
    <p:sldId id="1002" r:id="rId32"/>
    <p:sldId id="1009" r:id="rId33"/>
    <p:sldId id="1016" r:id="rId34"/>
    <p:sldId id="1015" r:id="rId35"/>
    <p:sldId id="1013" r:id="rId36"/>
    <p:sldId id="1003" r:id="rId37"/>
    <p:sldId id="1014" r:id="rId38"/>
    <p:sldId id="1018" r:id="rId39"/>
    <p:sldId id="1004" r:id="rId40"/>
    <p:sldId id="993" r:id="rId41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2D73844-2784-0249-9C8E-617BAFA52D31}">
          <p14:sldIdLst>
            <p14:sldId id="813"/>
          </p14:sldIdLst>
        </p14:section>
        <p14:section name="AMS Introduction" id="{87F6B29F-7CC0-4567-BEAD-60AC22B79783}">
          <p14:sldIdLst>
            <p14:sldId id="1008"/>
            <p14:sldId id="996"/>
            <p14:sldId id="1006"/>
            <p14:sldId id="897"/>
          </p14:sldIdLst>
        </p14:section>
        <p14:section name="Assess Corridor" id="{CE668023-1F76-4F5B-B210-55058E961816}">
          <p14:sldIdLst>
            <p14:sldId id="999"/>
            <p14:sldId id="877"/>
            <p14:sldId id="881"/>
            <p14:sldId id="841"/>
            <p14:sldId id="842"/>
            <p14:sldId id="843"/>
            <p14:sldId id="891"/>
            <p14:sldId id="1028"/>
            <p14:sldId id="892"/>
            <p14:sldId id="1021"/>
            <p14:sldId id="864"/>
            <p14:sldId id="865"/>
            <p14:sldId id="859"/>
            <p14:sldId id="1024"/>
            <p14:sldId id="1027"/>
            <p14:sldId id="1025"/>
          </p14:sldIdLst>
        </p14:section>
        <p14:section name="Select Scenarios" id="{CE43F35C-785B-7C45-85A9-3E33A90C506F}">
          <p14:sldIdLst>
            <p14:sldId id="1000"/>
            <p14:sldId id="827"/>
            <p14:sldId id="940"/>
            <p14:sldId id="941"/>
          </p14:sldIdLst>
        </p14:section>
        <p14:section name="Select ICM Strategies" id="{3183D71E-A4DD-4AF7-BD10-0B91A78E584B}">
          <p14:sldIdLst>
            <p14:sldId id="1001"/>
            <p14:sldId id="950"/>
            <p14:sldId id="936"/>
            <p14:sldId id="947"/>
            <p14:sldId id="948"/>
          </p14:sldIdLst>
        </p14:section>
        <p14:section name="Create Models" id="{3F599740-F9D1-4633-B500-5A311858E957}">
          <p14:sldIdLst>
            <p14:sldId id="1002"/>
            <p14:sldId id="1009"/>
            <p14:sldId id="1016"/>
            <p14:sldId id="1015"/>
            <p14:sldId id="1013"/>
          </p14:sldIdLst>
        </p14:section>
        <p14:section name="Simulate and Evaluate" id="{FDD4B923-ACEC-4593-A6B8-B3B1477A0294}">
          <p14:sldIdLst>
            <p14:sldId id="1003"/>
            <p14:sldId id="1014"/>
            <p14:sldId id="1018"/>
            <p14:sldId id="1004"/>
            <p14:sldId id="99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9" userDrawn="1">
          <p15:clr>
            <a:srgbClr val="A4A3A4"/>
          </p15:clr>
        </p15:guide>
        <p15:guide id="2" pos="22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FFFF00"/>
    <a:srgbClr val="93CDDD"/>
    <a:srgbClr val="FF9900"/>
    <a:srgbClr val="CCC1DA"/>
    <a:srgbClr val="E9EFF7"/>
    <a:srgbClr val="E9EDF4"/>
    <a:srgbClr val="FFCC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426" autoAdjust="0"/>
    <p:restoredTop sz="93326" autoAdjust="0"/>
  </p:normalViewPr>
  <p:slideViewPr>
    <p:cSldViewPr snapToGrid="0">
      <p:cViewPr>
        <p:scale>
          <a:sx n="116" d="100"/>
          <a:sy n="116" d="100"/>
        </p:scale>
        <p:origin x="-1494" y="-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>
        <p:scale>
          <a:sx n="110" d="100"/>
          <a:sy n="110" d="100"/>
        </p:scale>
        <p:origin x="1638" y="-720"/>
      </p:cViewPr>
      <p:guideLst>
        <p:guide orient="horz" pos="2209"/>
        <p:guide pos="29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7"/>
            <a:ext cx="4002701" cy="350057"/>
          </a:xfrm>
          <a:prstGeom prst="rect">
            <a:avLst/>
          </a:prstGeom>
        </p:spPr>
        <p:txBody>
          <a:bodyPr vert="horz" lIns="96201" tIns="48100" rIns="96201" bIns="4810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373" y="7"/>
            <a:ext cx="4002701" cy="350057"/>
          </a:xfrm>
          <a:prstGeom prst="rect">
            <a:avLst/>
          </a:prstGeom>
        </p:spPr>
        <p:txBody>
          <a:bodyPr vert="horz" lIns="96201" tIns="48100" rIns="96201" bIns="4810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95E6C7C-369F-4675-B50A-9976C5582971}" type="datetimeFigureOut">
              <a:rPr lang="en-US"/>
              <a:pPr>
                <a:defRPr/>
              </a:pPr>
              <a:t>8/14/2014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" y="6659195"/>
            <a:ext cx="4002701" cy="350057"/>
          </a:xfrm>
          <a:prstGeom prst="rect">
            <a:avLst/>
          </a:prstGeom>
        </p:spPr>
        <p:txBody>
          <a:bodyPr vert="horz" lIns="96201" tIns="48100" rIns="96201" bIns="4810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373" y="6659195"/>
            <a:ext cx="4002701" cy="350057"/>
          </a:xfrm>
          <a:prstGeom prst="rect">
            <a:avLst/>
          </a:prstGeom>
        </p:spPr>
        <p:txBody>
          <a:bodyPr vert="horz" lIns="96201" tIns="48100" rIns="96201" bIns="481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B587E10-8374-442A-B4A2-8C6A44658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5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7"/>
            <a:ext cx="4002701" cy="350057"/>
          </a:xfrm>
          <a:prstGeom prst="rect">
            <a:avLst/>
          </a:prstGeom>
        </p:spPr>
        <p:txBody>
          <a:bodyPr vert="horz" lIns="96201" tIns="48100" rIns="96201" bIns="4810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373" y="7"/>
            <a:ext cx="4002701" cy="350057"/>
          </a:xfrm>
          <a:prstGeom prst="rect">
            <a:avLst/>
          </a:prstGeom>
        </p:spPr>
        <p:txBody>
          <a:bodyPr vert="horz" lIns="96201" tIns="48100" rIns="96201" bIns="4810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A365652-3841-4E63-9705-D60DF82C1145}" type="datetimeFigureOut">
              <a:rPr lang="en-US"/>
              <a:pPr>
                <a:defRPr/>
              </a:pPr>
              <a:t>8/14/2014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5463"/>
            <a:ext cx="3502025" cy="2627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201" tIns="48100" rIns="96201" bIns="4810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015" y="3330178"/>
            <a:ext cx="7388059" cy="3153982"/>
          </a:xfrm>
          <a:prstGeom prst="rect">
            <a:avLst/>
          </a:prstGeom>
        </p:spPr>
        <p:txBody>
          <a:bodyPr vert="horz" lIns="96201" tIns="48100" rIns="96201" bIns="4810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6659195"/>
            <a:ext cx="4002701" cy="350057"/>
          </a:xfrm>
          <a:prstGeom prst="rect">
            <a:avLst/>
          </a:prstGeom>
        </p:spPr>
        <p:txBody>
          <a:bodyPr vert="horz" lIns="96201" tIns="48100" rIns="96201" bIns="4810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373" y="6659195"/>
            <a:ext cx="4002701" cy="350057"/>
          </a:xfrm>
          <a:prstGeom prst="rect">
            <a:avLst/>
          </a:prstGeom>
        </p:spPr>
        <p:txBody>
          <a:bodyPr vert="horz" lIns="96201" tIns="48100" rIns="96201" bIns="481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3020DC5-D0A5-448D-9A3D-E84B146D6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55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A8B67B-2AEF-4BF3-9C7E-A36CAB85732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6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20DC5-D0A5-448D-9A3D-E84B146D6F1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08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20DC5-D0A5-448D-9A3D-E84B146D6F1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1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20DC5-D0A5-448D-9A3D-E84B146D6F1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1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20DC5-D0A5-448D-9A3D-E84B146D6F1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3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20DC5-D0A5-448D-9A3D-E84B146D6F1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8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20DC5-D0A5-448D-9A3D-E84B146D6F1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5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20DC5-D0A5-448D-9A3D-E84B146D6F1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4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20DC5-D0A5-448D-9A3D-E84B146D6F1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66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20DC5-D0A5-448D-9A3D-E84B146D6F1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20DC5-D0A5-448D-9A3D-E84B146D6F1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1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1905000"/>
            <a:ext cx="6477000" cy="1828800"/>
          </a:xfrm>
          <a:solidFill>
            <a:schemeClr val="tx1"/>
          </a:solidFill>
        </p:spPr>
        <p:txBody>
          <a:bodyPr anchor="b"/>
          <a:lstStyle>
            <a:lvl1pPr>
              <a:defRPr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fld id="{E327A01D-20C5-40D4-B105-B74967133D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EE09AA-4366-4D48-9C99-38141EC34F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75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E310-01EE-4EA6-8EE5-435B5C6B7994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7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53091-591F-4A41-81DB-A2A10C5ED112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44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274638"/>
            <a:ext cx="7848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33600" y="6400800"/>
            <a:ext cx="54102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43800" y="6400800"/>
            <a:ext cx="1143000" cy="304800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271FCD-BF82-43EF-8C1E-C42701F32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3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spcBef>
                <a:spcPts val="1800"/>
              </a:spcBef>
              <a:defRPr sz="2200" b="1"/>
            </a:lvl1pPr>
            <a:lvl2pPr>
              <a:spcBef>
                <a:spcPts val="700"/>
              </a:spcBef>
              <a:defRPr sz="2000"/>
            </a:lvl2pPr>
            <a:lvl3pPr marL="1085850" indent="-288925">
              <a:spcBef>
                <a:spcPts val="700"/>
              </a:spcBef>
              <a:defRPr sz="1800"/>
            </a:lvl3pPr>
            <a:lvl4pPr>
              <a:spcBef>
                <a:spcPts val="700"/>
              </a:spcBef>
              <a:defRPr sz="1600"/>
            </a:lvl4pPr>
            <a:lvl5pPr>
              <a:spcBef>
                <a:spcPts val="7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B5C82F-DBA3-46B6-B154-15ABE8EAF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283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5CC150E-8958-44A2-A2C7-C2E53B4DC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32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1CEAA1-415D-4932-B295-F4ECDC4DD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9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33E108-D9A8-43BE-974A-8D3393DF2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8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8E8F9-DA70-46BB-B5B3-7CF84C69C8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ED396D-2B59-48AC-9F48-62AF90F7E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8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12023C-A63E-49B3-B66E-AE9A56E1B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2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14157C-506E-42C3-9998-B1736DD375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5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E78B18-ED68-4ED7-9006-317D0D73B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85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0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gif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378825" cy="468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A726B8-4493-4F9C-95BB-FB1917B9A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609600" y="6255380"/>
            <a:ext cx="8380413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s://encrypted-tbn3.gstatic.com/images?q=tbn:ANd9GcRZeSvmnzgjETKAqA2-iRzZnMj-i-n2YF01oZCjvZIi-8OoEuD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54" y="6372552"/>
            <a:ext cx="479206" cy="38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strongcitiesstrongstate.com/sites/default/files/city/seal/COLOR%20Peacock%20logo%20City%20of%20Arcadia%20jpe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071" y="6358078"/>
            <a:ext cx="233243" cy="40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accessduarte.com/%7Eaccessdu/images/stories/latestnews/2010/LogoD.gi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777" y="6372552"/>
            <a:ext cx="307337" cy="3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encrypted-tbn2.gstatic.com/images?q=tbn:ANd9GcSlt6i-G1Cavl9PgToxP5xAIYwz6pZ5iEkFPCFWXzMmoAcx0H6PrQ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866" y="6343159"/>
            <a:ext cx="449612" cy="4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s://encrypted-tbn1.gstatic.com/images?q=tbn:ANd9GcRy_qGrl-vIW32fw8haoxsI-9iuzoidoxqTtaMtkZqBA7D3zSzX1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58" y="6381796"/>
            <a:ext cx="364876" cy="3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lbausa.com/wp-content/uploads/LA-metro-logo1.gif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22" y="6369889"/>
            <a:ext cx="637084" cy="38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594" y="6416682"/>
            <a:ext cx="505738" cy="28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29" y="6384554"/>
            <a:ext cx="440032" cy="3593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8155726" y="6373937"/>
            <a:ext cx="295804" cy="372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BB8DF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5D37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8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46.png"/><Relationship Id="rId15" Type="http://schemas.openxmlformats.org/officeDocument/2006/relationships/image" Target="../media/image50.png"/><Relationship Id="rId10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8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46.png"/><Relationship Id="rId10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31.png"/><Relationship Id="rId5" Type="http://schemas.openxmlformats.org/officeDocument/2006/relationships/image" Target="../media/image45.png"/><Relationship Id="rId10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6.png"/><Relationship Id="rId7" Type="http://schemas.openxmlformats.org/officeDocument/2006/relationships/image" Target="../media/image27.png"/><Relationship Id="rId12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26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75" y="236967"/>
            <a:ext cx="1754699" cy="731124"/>
          </a:xfrm>
          <a:prstGeom prst="rect">
            <a:avLst/>
          </a:prstGeom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0" y="60960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+mn-lt"/>
                <a:cs typeface="+mn-cs"/>
              </a:rPr>
              <a:t>July 16, 2014</a:t>
            </a:r>
            <a:endParaRPr lang="en-US" sz="24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1028" name="Picture 4" descr="https://encrypted-tbn3.gstatic.com/images?q=tbn:ANd9GcRZeSvmnzgjETKAqA2-iRzZnMj-i-n2YF01oZCjvZIi-8OoEuD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24" y="147489"/>
            <a:ext cx="1104876" cy="88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rongcitiesstrongstate.com/sites/default/files/city/seal/COLOR%20Peacock%20logo%20City%20of%20Arcadia%20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55" y="132239"/>
            <a:ext cx="53777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ccessduarte.com/%7Eaccessdu/images/stories/latestnews/2010/LogoD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86" y="193675"/>
            <a:ext cx="654862" cy="79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2.gstatic.com/images?q=tbn:ANd9GcSlt6i-G1Cavl9PgToxP5xAIYwz6pZ5iEkFPCFWXzMmoAcx0H6Pr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34" y="86678"/>
            <a:ext cx="1005522" cy="100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ncrypted-tbn1.gstatic.com/images?q=tbn:ANd9GcRy_qGrl-vIW32fw8haoxsI-9iuzoidoxqTtaMtkZqBA7D3zSzX1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571" y="156928"/>
            <a:ext cx="841273" cy="8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48" y="5177498"/>
            <a:ext cx="1166049" cy="65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4" y="175162"/>
            <a:ext cx="1014556" cy="8285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92201"/>
            <a:ext cx="9144000" cy="584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74758" y="179023"/>
            <a:ext cx="640717" cy="807303"/>
          </a:xfrm>
          <a:prstGeom prst="rect">
            <a:avLst/>
          </a:prstGeom>
        </p:spPr>
      </p:pic>
      <p:sp>
        <p:nvSpPr>
          <p:cNvPr id="14340" name="Rectangle 1"/>
          <p:cNvSpPr>
            <a:spLocks noGrp="1"/>
          </p:cNvSpPr>
          <p:nvPr>
            <p:ph type="ctrTitle"/>
          </p:nvPr>
        </p:nvSpPr>
        <p:spPr>
          <a:xfrm>
            <a:off x="904813" y="1714119"/>
            <a:ext cx="7315200" cy="1488689"/>
          </a:xfrm>
        </p:spPr>
        <p:txBody>
          <a:bodyPr/>
          <a:lstStyle/>
          <a:p>
            <a:pPr algn="ctr" eaLnBrk="1" hangingPunct="1"/>
            <a:r>
              <a:rPr lang="en-US" sz="3200" b="1" cap="none" dirty="0" smtClean="0">
                <a:solidFill>
                  <a:srgbClr val="2E4179"/>
                </a:solidFill>
              </a:rPr>
              <a:t>Connected Corridors</a:t>
            </a:r>
            <a:r>
              <a:rPr lang="en-US" sz="3200" b="1" cap="none" dirty="0">
                <a:solidFill>
                  <a:srgbClr val="2E4179"/>
                </a:solidFill>
              </a:rPr>
              <a:t/>
            </a:r>
            <a:br>
              <a:rPr lang="en-US" sz="3200" b="1" cap="none" dirty="0">
                <a:solidFill>
                  <a:srgbClr val="2E4179"/>
                </a:solidFill>
              </a:rPr>
            </a:br>
            <a:r>
              <a:rPr lang="en-US" sz="3200" b="1" cap="none" dirty="0" smtClean="0">
                <a:solidFill>
                  <a:srgbClr val="2E4179"/>
                </a:solidFill>
              </a:rPr>
              <a:t>I-210 Corridor Analysis, Modeling &amp; Simulation</a:t>
            </a:r>
            <a:endParaRPr lang="en-US" sz="3200" cap="none" dirty="0" smtClean="0">
              <a:solidFill>
                <a:srgbClr val="2E4179"/>
              </a:solidFill>
            </a:endParaRPr>
          </a:p>
        </p:txBody>
      </p:sp>
      <p:sp>
        <p:nvSpPr>
          <p:cNvPr id="17" name="Rectangle 1"/>
          <p:cNvSpPr txBox="1">
            <a:spLocks/>
          </p:cNvSpPr>
          <p:nvPr/>
        </p:nvSpPr>
        <p:spPr bwMode="auto">
          <a:xfrm>
            <a:off x="787996" y="3536622"/>
            <a:ext cx="7315200" cy="98250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 dirty="0" smtClean="0">
                <a:solidFill>
                  <a:srgbClr val="2E4179"/>
                </a:solidFill>
                <a:latin typeface="Tw Cen MT" pitchFamily="34" charset="0"/>
              </a:rPr>
              <a:t>Date:  August 13, 2014</a:t>
            </a:r>
          </a:p>
          <a:p>
            <a:pPr algn="ctr" eaLnBrk="1" hangingPunct="1"/>
            <a:r>
              <a:rPr lang="en-US" sz="2200" dirty="0" smtClean="0">
                <a:solidFill>
                  <a:srgbClr val="2E4179"/>
                </a:solidFill>
                <a:latin typeface="Tw Cen MT" pitchFamily="34" charset="0"/>
              </a:rPr>
              <a:t>Caltrans District 7</a:t>
            </a:r>
          </a:p>
        </p:txBody>
      </p:sp>
    </p:spTree>
    <p:extLst>
      <p:ext uri="{BB962C8B-B14F-4D97-AF65-F5344CB8AC3E}">
        <p14:creationId xmlns:p14="http://schemas.microsoft.com/office/powerpoint/2010/main" val="21687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43000" y="1726473"/>
            <a:ext cx="7204166" cy="41409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Freeform 228"/>
          <p:cNvSpPr/>
          <p:nvPr/>
        </p:nvSpPr>
        <p:spPr>
          <a:xfrm>
            <a:off x="2015603" y="3534963"/>
            <a:ext cx="5077947" cy="732006"/>
          </a:xfrm>
          <a:custGeom>
            <a:avLst/>
            <a:gdLst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5725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83345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4264819 w 4264819"/>
              <a:gd name="connsiteY0" fmla="*/ 404813 h 472424"/>
              <a:gd name="connsiteX1" fmla="*/ 4112419 w 4264819"/>
              <a:gd name="connsiteY1" fmla="*/ 390525 h 472424"/>
              <a:gd name="connsiteX2" fmla="*/ 4007644 w 4264819"/>
              <a:gd name="connsiteY2" fmla="*/ 400050 h 472424"/>
              <a:gd name="connsiteX3" fmla="*/ 3731419 w 4264819"/>
              <a:gd name="connsiteY3" fmla="*/ 397669 h 472424"/>
              <a:gd name="connsiteX4" fmla="*/ 3483769 w 4264819"/>
              <a:gd name="connsiteY4" fmla="*/ 402432 h 472424"/>
              <a:gd name="connsiteX5" fmla="*/ 3143250 w 4264819"/>
              <a:gd name="connsiteY5" fmla="*/ 366713 h 472424"/>
              <a:gd name="connsiteX6" fmla="*/ 3062288 w 4264819"/>
              <a:gd name="connsiteY6" fmla="*/ 369094 h 472424"/>
              <a:gd name="connsiteX7" fmla="*/ 2986088 w 4264819"/>
              <a:gd name="connsiteY7" fmla="*/ 404813 h 472424"/>
              <a:gd name="connsiteX8" fmla="*/ 2886075 w 4264819"/>
              <a:gd name="connsiteY8" fmla="*/ 450057 h 472424"/>
              <a:gd name="connsiteX9" fmla="*/ 2776538 w 4264819"/>
              <a:gd name="connsiteY9" fmla="*/ 459582 h 472424"/>
              <a:gd name="connsiteX10" fmla="*/ 2631282 w 4264819"/>
              <a:gd name="connsiteY10" fmla="*/ 457200 h 472424"/>
              <a:gd name="connsiteX11" fmla="*/ 2557463 w 4264819"/>
              <a:gd name="connsiteY11" fmla="*/ 469107 h 472424"/>
              <a:gd name="connsiteX12" fmla="*/ 2488407 w 4264819"/>
              <a:gd name="connsiteY12" fmla="*/ 469107 h 472424"/>
              <a:gd name="connsiteX13" fmla="*/ 2400300 w 4264819"/>
              <a:gd name="connsiteY13" fmla="*/ 431007 h 472424"/>
              <a:gd name="connsiteX14" fmla="*/ 2336007 w 4264819"/>
              <a:gd name="connsiteY14" fmla="*/ 390525 h 472424"/>
              <a:gd name="connsiteX15" fmla="*/ 2219325 w 4264819"/>
              <a:gd name="connsiteY15" fmla="*/ 378619 h 472424"/>
              <a:gd name="connsiteX16" fmla="*/ 1969294 w 4264819"/>
              <a:gd name="connsiteY16" fmla="*/ 366714 h 472424"/>
              <a:gd name="connsiteX17" fmla="*/ 1821657 w 4264819"/>
              <a:gd name="connsiteY17" fmla="*/ 373857 h 472424"/>
              <a:gd name="connsiteX18" fmla="*/ 1693069 w 4264819"/>
              <a:gd name="connsiteY18" fmla="*/ 366713 h 472424"/>
              <a:gd name="connsiteX19" fmla="*/ 1614488 w 4264819"/>
              <a:gd name="connsiteY19" fmla="*/ 369094 h 472424"/>
              <a:gd name="connsiteX20" fmla="*/ 1564482 w 4264819"/>
              <a:gd name="connsiteY20" fmla="*/ 376238 h 472424"/>
              <a:gd name="connsiteX21" fmla="*/ 1504950 w 4264819"/>
              <a:gd name="connsiteY21" fmla="*/ 378619 h 472424"/>
              <a:gd name="connsiteX22" fmla="*/ 1423988 w 4264819"/>
              <a:gd name="connsiteY22" fmla="*/ 361950 h 472424"/>
              <a:gd name="connsiteX23" fmla="*/ 0 w 4264819"/>
              <a:gd name="connsiteY23" fmla="*/ 0 h 472424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328614 w 4264819"/>
              <a:gd name="connsiteY23" fmla="*/ 0 h 479567"/>
              <a:gd name="connsiteX24" fmla="*/ 0 w 4264819"/>
              <a:gd name="connsiteY24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757239 w 4264819"/>
              <a:gd name="connsiteY23" fmla="*/ 157163 h 479567"/>
              <a:gd name="connsiteX24" fmla="*/ 328614 w 4264819"/>
              <a:gd name="connsiteY24" fmla="*/ 0 h 479567"/>
              <a:gd name="connsiteX25" fmla="*/ 0 w 4264819"/>
              <a:gd name="connsiteY25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888208 w 4264819"/>
              <a:gd name="connsiteY23" fmla="*/ 176213 h 479567"/>
              <a:gd name="connsiteX24" fmla="*/ 757239 w 4264819"/>
              <a:gd name="connsiteY24" fmla="*/ 157163 h 479567"/>
              <a:gd name="connsiteX25" fmla="*/ 328614 w 4264819"/>
              <a:gd name="connsiteY25" fmla="*/ 0 h 479567"/>
              <a:gd name="connsiteX26" fmla="*/ 0 w 4264819"/>
              <a:gd name="connsiteY26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16795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81089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9070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35732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26207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57276 w 4264819"/>
              <a:gd name="connsiteY25" fmla="*/ 123826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0 w 4838700"/>
              <a:gd name="connsiteY29" fmla="*/ 9524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42864 w 4838700"/>
              <a:gd name="connsiteY29" fmla="*/ 11907 h 479567"/>
              <a:gd name="connsiteX30" fmla="*/ 0 w 4838700"/>
              <a:gd name="connsiteY30" fmla="*/ 9524 h 479567"/>
              <a:gd name="connsiteX0" fmla="*/ 7493793 w 7493793"/>
              <a:gd name="connsiteY0" fmla="*/ 828676 h 896287"/>
              <a:gd name="connsiteX1" fmla="*/ 7341393 w 7493793"/>
              <a:gd name="connsiteY1" fmla="*/ 814388 h 896287"/>
              <a:gd name="connsiteX2" fmla="*/ 7236618 w 7493793"/>
              <a:gd name="connsiteY2" fmla="*/ 823913 h 896287"/>
              <a:gd name="connsiteX3" fmla="*/ 6960393 w 7493793"/>
              <a:gd name="connsiteY3" fmla="*/ 821532 h 896287"/>
              <a:gd name="connsiteX4" fmla="*/ 6712743 w 7493793"/>
              <a:gd name="connsiteY4" fmla="*/ 826295 h 896287"/>
              <a:gd name="connsiteX5" fmla="*/ 6372224 w 7493793"/>
              <a:gd name="connsiteY5" fmla="*/ 790576 h 896287"/>
              <a:gd name="connsiteX6" fmla="*/ 6291262 w 7493793"/>
              <a:gd name="connsiteY6" fmla="*/ 792957 h 896287"/>
              <a:gd name="connsiteX7" fmla="*/ 6215062 w 7493793"/>
              <a:gd name="connsiteY7" fmla="*/ 828676 h 896287"/>
              <a:gd name="connsiteX8" fmla="*/ 6115049 w 7493793"/>
              <a:gd name="connsiteY8" fmla="*/ 873920 h 896287"/>
              <a:gd name="connsiteX9" fmla="*/ 6005512 w 7493793"/>
              <a:gd name="connsiteY9" fmla="*/ 883445 h 896287"/>
              <a:gd name="connsiteX10" fmla="*/ 5860256 w 7493793"/>
              <a:gd name="connsiteY10" fmla="*/ 881063 h 896287"/>
              <a:gd name="connsiteX11" fmla="*/ 5786437 w 7493793"/>
              <a:gd name="connsiteY11" fmla="*/ 892970 h 896287"/>
              <a:gd name="connsiteX12" fmla="*/ 5717381 w 7493793"/>
              <a:gd name="connsiteY12" fmla="*/ 892970 h 896287"/>
              <a:gd name="connsiteX13" fmla="*/ 5629274 w 7493793"/>
              <a:gd name="connsiteY13" fmla="*/ 854870 h 896287"/>
              <a:gd name="connsiteX14" fmla="*/ 5564981 w 7493793"/>
              <a:gd name="connsiteY14" fmla="*/ 814388 h 896287"/>
              <a:gd name="connsiteX15" fmla="*/ 5448299 w 7493793"/>
              <a:gd name="connsiteY15" fmla="*/ 802482 h 896287"/>
              <a:gd name="connsiteX16" fmla="*/ 5198268 w 7493793"/>
              <a:gd name="connsiteY16" fmla="*/ 790577 h 896287"/>
              <a:gd name="connsiteX17" fmla="*/ 5050631 w 7493793"/>
              <a:gd name="connsiteY17" fmla="*/ 797720 h 896287"/>
              <a:gd name="connsiteX18" fmla="*/ 4922043 w 7493793"/>
              <a:gd name="connsiteY18" fmla="*/ 790576 h 896287"/>
              <a:gd name="connsiteX19" fmla="*/ 4843462 w 7493793"/>
              <a:gd name="connsiteY19" fmla="*/ 792957 h 896287"/>
              <a:gd name="connsiteX20" fmla="*/ 4793456 w 7493793"/>
              <a:gd name="connsiteY20" fmla="*/ 800101 h 896287"/>
              <a:gd name="connsiteX21" fmla="*/ 4733924 w 7493793"/>
              <a:gd name="connsiteY21" fmla="*/ 802482 h 896287"/>
              <a:gd name="connsiteX22" fmla="*/ 4657724 w 7493793"/>
              <a:gd name="connsiteY22" fmla="*/ 776288 h 896287"/>
              <a:gd name="connsiteX23" fmla="*/ 4538663 w 7493793"/>
              <a:gd name="connsiteY23" fmla="*/ 645321 h 896287"/>
              <a:gd name="connsiteX24" fmla="*/ 4407694 w 7493793"/>
              <a:gd name="connsiteY24" fmla="*/ 592933 h 896287"/>
              <a:gd name="connsiteX25" fmla="*/ 4286250 w 7493793"/>
              <a:gd name="connsiteY25" fmla="*/ 540546 h 896287"/>
              <a:gd name="connsiteX26" fmla="*/ 4117182 w 7493793"/>
              <a:gd name="connsiteY26" fmla="*/ 585790 h 896287"/>
              <a:gd name="connsiteX27" fmla="*/ 3986213 w 7493793"/>
              <a:gd name="connsiteY27" fmla="*/ 573883 h 896287"/>
              <a:gd name="connsiteX28" fmla="*/ 3557588 w 7493793"/>
              <a:gd name="connsiteY28" fmla="*/ 416720 h 896287"/>
              <a:gd name="connsiteX29" fmla="*/ 2697957 w 7493793"/>
              <a:gd name="connsiteY29" fmla="*/ 428627 h 896287"/>
              <a:gd name="connsiteX30" fmla="*/ 0 w 7493793"/>
              <a:gd name="connsiteY30" fmla="*/ 0 h 896287"/>
              <a:gd name="connsiteX0" fmla="*/ 7493793 w 7493793"/>
              <a:gd name="connsiteY0" fmla="*/ 842962 h 910573"/>
              <a:gd name="connsiteX1" fmla="*/ 7341393 w 7493793"/>
              <a:gd name="connsiteY1" fmla="*/ 828674 h 910573"/>
              <a:gd name="connsiteX2" fmla="*/ 7236618 w 7493793"/>
              <a:gd name="connsiteY2" fmla="*/ 838199 h 910573"/>
              <a:gd name="connsiteX3" fmla="*/ 6960393 w 7493793"/>
              <a:gd name="connsiteY3" fmla="*/ 835818 h 910573"/>
              <a:gd name="connsiteX4" fmla="*/ 6712743 w 7493793"/>
              <a:gd name="connsiteY4" fmla="*/ 840581 h 910573"/>
              <a:gd name="connsiteX5" fmla="*/ 6372224 w 7493793"/>
              <a:gd name="connsiteY5" fmla="*/ 804862 h 910573"/>
              <a:gd name="connsiteX6" fmla="*/ 6291262 w 7493793"/>
              <a:gd name="connsiteY6" fmla="*/ 807243 h 910573"/>
              <a:gd name="connsiteX7" fmla="*/ 6215062 w 7493793"/>
              <a:gd name="connsiteY7" fmla="*/ 842962 h 910573"/>
              <a:gd name="connsiteX8" fmla="*/ 6115049 w 7493793"/>
              <a:gd name="connsiteY8" fmla="*/ 888206 h 910573"/>
              <a:gd name="connsiteX9" fmla="*/ 6005512 w 7493793"/>
              <a:gd name="connsiteY9" fmla="*/ 897731 h 910573"/>
              <a:gd name="connsiteX10" fmla="*/ 5860256 w 7493793"/>
              <a:gd name="connsiteY10" fmla="*/ 895349 h 910573"/>
              <a:gd name="connsiteX11" fmla="*/ 5786437 w 7493793"/>
              <a:gd name="connsiteY11" fmla="*/ 907256 h 910573"/>
              <a:gd name="connsiteX12" fmla="*/ 5717381 w 7493793"/>
              <a:gd name="connsiteY12" fmla="*/ 907256 h 910573"/>
              <a:gd name="connsiteX13" fmla="*/ 5629274 w 7493793"/>
              <a:gd name="connsiteY13" fmla="*/ 869156 h 910573"/>
              <a:gd name="connsiteX14" fmla="*/ 5564981 w 7493793"/>
              <a:gd name="connsiteY14" fmla="*/ 828674 h 910573"/>
              <a:gd name="connsiteX15" fmla="*/ 5448299 w 7493793"/>
              <a:gd name="connsiteY15" fmla="*/ 816768 h 910573"/>
              <a:gd name="connsiteX16" fmla="*/ 5198268 w 7493793"/>
              <a:gd name="connsiteY16" fmla="*/ 804863 h 910573"/>
              <a:gd name="connsiteX17" fmla="*/ 5050631 w 7493793"/>
              <a:gd name="connsiteY17" fmla="*/ 812006 h 910573"/>
              <a:gd name="connsiteX18" fmla="*/ 4922043 w 7493793"/>
              <a:gd name="connsiteY18" fmla="*/ 804862 h 910573"/>
              <a:gd name="connsiteX19" fmla="*/ 4843462 w 7493793"/>
              <a:gd name="connsiteY19" fmla="*/ 807243 h 910573"/>
              <a:gd name="connsiteX20" fmla="*/ 4793456 w 7493793"/>
              <a:gd name="connsiteY20" fmla="*/ 814387 h 910573"/>
              <a:gd name="connsiteX21" fmla="*/ 4733924 w 7493793"/>
              <a:gd name="connsiteY21" fmla="*/ 816768 h 910573"/>
              <a:gd name="connsiteX22" fmla="*/ 4657724 w 7493793"/>
              <a:gd name="connsiteY22" fmla="*/ 790574 h 910573"/>
              <a:gd name="connsiteX23" fmla="*/ 4538663 w 7493793"/>
              <a:gd name="connsiteY23" fmla="*/ 659607 h 910573"/>
              <a:gd name="connsiteX24" fmla="*/ 4407694 w 7493793"/>
              <a:gd name="connsiteY24" fmla="*/ 607219 h 910573"/>
              <a:gd name="connsiteX25" fmla="*/ 4286250 w 7493793"/>
              <a:gd name="connsiteY25" fmla="*/ 554832 h 910573"/>
              <a:gd name="connsiteX26" fmla="*/ 4117182 w 7493793"/>
              <a:gd name="connsiteY26" fmla="*/ 600076 h 910573"/>
              <a:gd name="connsiteX27" fmla="*/ 3986213 w 7493793"/>
              <a:gd name="connsiteY27" fmla="*/ 588169 h 910573"/>
              <a:gd name="connsiteX28" fmla="*/ 3557588 w 7493793"/>
              <a:gd name="connsiteY28" fmla="*/ 431006 h 910573"/>
              <a:gd name="connsiteX29" fmla="*/ 2697957 w 7493793"/>
              <a:gd name="connsiteY29" fmla="*/ 442913 h 910573"/>
              <a:gd name="connsiteX30" fmla="*/ 97633 w 7493793"/>
              <a:gd name="connsiteY30" fmla="*/ 0 h 910573"/>
              <a:gd name="connsiteX31" fmla="*/ 0 w 7493793"/>
              <a:gd name="connsiteY31" fmla="*/ 14286 h 910573"/>
              <a:gd name="connsiteX0" fmla="*/ 7493793 w 7493793"/>
              <a:gd name="connsiteY0" fmla="*/ 876931 h 944542"/>
              <a:gd name="connsiteX1" fmla="*/ 7341393 w 7493793"/>
              <a:gd name="connsiteY1" fmla="*/ 862643 h 944542"/>
              <a:gd name="connsiteX2" fmla="*/ 7236618 w 7493793"/>
              <a:gd name="connsiteY2" fmla="*/ 872168 h 944542"/>
              <a:gd name="connsiteX3" fmla="*/ 6960393 w 7493793"/>
              <a:gd name="connsiteY3" fmla="*/ 869787 h 944542"/>
              <a:gd name="connsiteX4" fmla="*/ 6712743 w 7493793"/>
              <a:gd name="connsiteY4" fmla="*/ 874550 h 944542"/>
              <a:gd name="connsiteX5" fmla="*/ 6372224 w 7493793"/>
              <a:gd name="connsiteY5" fmla="*/ 838831 h 944542"/>
              <a:gd name="connsiteX6" fmla="*/ 6291262 w 7493793"/>
              <a:gd name="connsiteY6" fmla="*/ 841212 h 944542"/>
              <a:gd name="connsiteX7" fmla="*/ 6215062 w 7493793"/>
              <a:gd name="connsiteY7" fmla="*/ 876931 h 944542"/>
              <a:gd name="connsiteX8" fmla="*/ 6115049 w 7493793"/>
              <a:gd name="connsiteY8" fmla="*/ 922175 h 944542"/>
              <a:gd name="connsiteX9" fmla="*/ 6005512 w 7493793"/>
              <a:gd name="connsiteY9" fmla="*/ 931700 h 944542"/>
              <a:gd name="connsiteX10" fmla="*/ 5860256 w 7493793"/>
              <a:gd name="connsiteY10" fmla="*/ 929318 h 944542"/>
              <a:gd name="connsiteX11" fmla="*/ 5786437 w 7493793"/>
              <a:gd name="connsiteY11" fmla="*/ 941225 h 944542"/>
              <a:gd name="connsiteX12" fmla="*/ 5717381 w 7493793"/>
              <a:gd name="connsiteY12" fmla="*/ 941225 h 944542"/>
              <a:gd name="connsiteX13" fmla="*/ 5629274 w 7493793"/>
              <a:gd name="connsiteY13" fmla="*/ 903125 h 944542"/>
              <a:gd name="connsiteX14" fmla="*/ 5564981 w 7493793"/>
              <a:gd name="connsiteY14" fmla="*/ 862643 h 944542"/>
              <a:gd name="connsiteX15" fmla="*/ 5448299 w 7493793"/>
              <a:gd name="connsiteY15" fmla="*/ 850737 h 944542"/>
              <a:gd name="connsiteX16" fmla="*/ 5198268 w 7493793"/>
              <a:gd name="connsiteY16" fmla="*/ 838832 h 944542"/>
              <a:gd name="connsiteX17" fmla="*/ 5050631 w 7493793"/>
              <a:gd name="connsiteY17" fmla="*/ 845975 h 944542"/>
              <a:gd name="connsiteX18" fmla="*/ 4922043 w 7493793"/>
              <a:gd name="connsiteY18" fmla="*/ 838831 h 944542"/>
              <a:gd name="connsiteX19" fmla="*/ 4843462 w 7493793"/>
              <a:gd name="connsiteY19" fmla="*/ 841212 h 944542"/>
              <a:gd name="connsiteX20" fmla="*/ 4793456 w 7493793"/>
              <a:gd name="connsiteY20" fmla="*/ 848356 h 944542"/>
              <a:gd name="connsiteX21" fmla="*/ 4733924 w 7493793"/>
              <a:gd name="connsiteY21" fmla="*/ 850737 h 944542"/>
              <a:gd name="connsiteX22" fmla="*/ 4657724 w 7493793"/>
              <a:gd name="connsiteY22" fmla="*/ 824543 h 944542"/>
              <a:gd name="connsiteX23" fmla="*/ 4538663 w 7493793"/>
              <a:gd name="connsiteY23" fmla="*/ 693576 h 944542"/>
              <a:gd name="connsiteX24" fmla="*/ 4407694 w 7493793"/>
              <a:gd name="connsiteY24" fmla="*/ 641188 h 944542"/>
              <a:gd name="connsiteX25" fmla="*/ 4286250 w 7493793"/>
              <a:gd name="connsiteY25" fmla="*/ 588801 h 944542"/>
              <a:gd name="connsiteX26" fmla="*/ 4117182 w 7493793"/>
              <a:gd name="connsiteY26" fmla="*/ 634045 h 944542"/>
              <a:gd name="connsiteX27" fmla="*/ 3986213 w 7493793"/>
              <a:gd name="connsiteY27" fmla="*/ 622138 h 944542"/>
              <a:gd name="connsiteX28" fmla="*/ 3557588 w 7493793"/>
              <a:gd name="connsiteY28" fmla="*/ 464975 h 944542"/>
              <a:gd name="connsiteX29" fmla="*/ 2697957 w 7493793"/>
              <a:gd name="connsiteY29" fmla="*/ 476882 h 944542"/>
              <a:gd name="connsiteX30" fmla="*/ 728664 w 7493793"/>
              <a:gd name="connsiteY30" fmla="*/ 29207 h 944542"/>
              <a:gd name="connsiteX31" fmla="*/ 97633 w 7493793"/>
              <a:gd name="connsiteY31" fmla="*/ 33969 h 944542"/>
              <a:gd name="connsiteX32" fmla="*/ 0 w 7493793"/>
              <a:gd name="connsiteY32" fmla="*/ 48255 h 944542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97633 w 7493793"/>
              <a:gd name="connsiteY31" fmla="*/ 4763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728664 w 7493793"/>
              <a:gd name="connsiteY30" fmla="*/ 0 h 922478"/>
              <a:gd name="connsiteX31" fmla="*/ 128589 w 7493793"/>
              <a:gd name="connsiteY31" fmla="*/ 7142 h 922478"/>
              <a:gd name="connsiteX32" fmla="*/ 0 w 7493793"/>
              <a:gd name="connsiteY32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881064 w 7493793"/>
              <a:gd name="connsiteY30" fmla="*/ 5714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202533 w 7493793"/>
              <a:gd name="connsiteY30" fmla="*/ 107155 h 922478"/>
              <a:gd name="connsiteX31" fmla="*/ 914401 w 7493793"/>
              <a:gd name="connsiteY31" fmla="*/ 114299 h 922478"/>
              <a:gd name="connsiteX32" fmla="*/ 728664 w 7493793"/>
              <a:gd name="connsiteY32" fmla="*/ 0 h 922478"/>
              <a:gd name="connsiteX33" fmla="*/ 128589 w 7493793"/>
              <a:gd name="connsiteY33" fmla="*/ 7142 h 922478"/>
              <a:gd name="connsiteX34" fmla="*/ 0 w 7493793"/>
              <a:gd name="connsiteY34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797845 w 7493793"/>
              <a:gd name="connsiteY30" fmla="*/ 102393 h 922478"/>
              <a:gd name="connsiteX31" fmla="*/ 1202533 w 7493793"/>
              <a:gd name="connsiteY31" fmla="*/ 107155 h 922478"/>
              <a:gd name="connsiteX32" fmla="*/ 914401 w 7493793"/>
              <a:gd name="connsiteY32" fmla="*/ 114299 h 922478"/>
              <a:gd name="connsiteX33" fmla="*/ 728664 w 7493793"/>
              <a:gd name="connsiteY33" fmla="*/ 0 h 922478"/>
              <a:gd name="connsiteX34" fmla="*/ 128589 w 7493793"/>
              <a:gd name="connsiteY34" fmla="*/ 7142 h 922478"/>
              <a:gd name="connsiteX35" fmla="*/ 0 w 7493793"/>
              <a:gd name="connsiteY35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062164 w 7493793"/>
              <a:gd name="connsiteY30" fmla="*/ 126205 h 922478"/>
              <a:gd name="connsiteX31" fmla="*/ 1797845 w 7493793"/>
              <a:gd name="connsiteY31" fmla="*/ 102393 h 922478"/>
              <a:gd name="connsiteX32" fmla="*/ 1202533 w 7493793"/>
              <a:gd name="connsiteY32" fmla="*/ 107155 h 922478"/>
              <a:gd name="connsiteX33" fmla="*/ 914401 w 7493793"/>
              <a:gd name="connsiteY33" fmla="*/ 114299 h 922478"/>
              <a:gd name="connsiteX34" fmla="*/ 728664 w 7493793"/>
              <a:gd name="connsiteY34" fmla="*/ 0 h 922478"/>
              <a:gd name="connsiteX35" fmla="*/ 128589 w 7493793"/>
              <a:gd name="connsiteY35" fmla="*/ 7142 h 922478"/>
              <a:gd name="connsiteX36" fmla="*/ 0 w 7493793"/>
              <a:gd name="connsiteY36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355058 w 7493793"/>
              <a:gd name="connsiteY30" fmla="*/ 283368 h 922478"/>
              <a:gd name="connsiteX31" fmla="*/ 2062164 w 7493793"/>
              <a:gd name="connsiteY31" fmla="*/ 126205 h 922478"/>
              <a:gd name="connsiteX32" fmla="*/ 1797845 w 7493793"/>
              <a:gd name="connsiteY32" fmla="*/ 102393 h 922478"/>
              <a:gd name="connsiteX33" fmla="*/ 1202533 w 7493793"/>
              <a:gd name="connsiteY33" fmla="*/ 107155 h 922478"/>
              <a:gd name="connsiteX34" fmla="*/ 914401 w 7493793"/>
              <a:gd name="connsiteY34" fmla="*/ 114299 h 922478"/>
              <a:gd name="connsiteX35" fmla="*/ 728664 w 7493793"/>
              <a:gd name="connsiteY35" fmla="*/ 0 h 922478"/>
              <a:gd name="connsiteX36" fmla="*/ 128589 w 7493793"/>
              <a:gd name="connsiteY36" fmla="*/ 7142 h 922478"/>
              <a:gd name="connsiteX37" fmla="*/ 0 w 7493793"/>
              <a:gd name="connsiteY37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0 w 8303418"/>
              <a:gd name="connsiteY39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219076 w 8303418"/>
              <a:gd name="connsiteY39" fmla="*/ 76199 h 922478"/>
              <a:gd name="connsiteX40" fmla="*/ 0 w 8303418"/>
              <a:gd name="connsiteY40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114301 w 8303418"/>
              <a:gd name="connsiteY41" fmla="*/ 147637 h 922478"/>
              <a:gd name="connsiteX42" fmla="*/ 0 w 8303418"/>
              <a:gd name="connsiteY42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79105 h 946716"/>
              <a:gd name="connsiteX1" fmla="*/ 8151018 w 8303418"/>
              <a:gd name="connsiteY1" fmla="*/ 864817 h 946716"/>
              <a:gd name="connsiteX2" fmla="*/ 8046243 w 8303418"/>
              <a:gd name="connsiteY2" fmla="*/ 874342 h 946716"/>
              <a:gd name="connsiteX3" fmla="*/ 7770018 w 8303418"/>
              <a:gd name="connsiteY3" fmla="*/ 871961 h 946716"/>
              <a:gd name="connsiteX4" fmla="*/ 7522368 w 8303418"/>
              <a:gd name="connsiteY4" fmla="*/ 876724 h 946716"/>
              <a:gd name="connsiteX5" fmla="*/ 7181849 w 8303418"/>
              <a:gd name="connsiteY5" fmla="*/ 841005 h 946716"/>
              <a:gd name="connsiteX6" fmla="*/ 7100887 w 8303418"/>
              <a:gd name="connsiteY6" fmla="*/ 843386 h 946716"/>
              <a:gd name="connsiteX7" fmla="*/ 7024687 w 8303418"/>
              <a:gd name="connsiteY7" fmla="*/ 879105 h 946716"/>
              <a:gd name="connsiteX8" fmla="*/ 6924674 w 8303418"/>
              <a:gd name="connsiteY8" fmla="*/ 924349 h 946716"/>
              <a:gd name="connsiteX9" fmla="*/ 6815137 w 8303418"/>
              <a:gd name="connsiteY9" fmla="*/ 933874 h 946716"/>
              <a:gd name="connsiteX10" fmla="*/ 6669881 w 8303418"/>
              <a:gd name="connsiteY10" fmla="*/ 931492 h 946716"/>
              <a:gd name="connsiteX11" fmla="*/ 6596062 w 8303418"/>
              <a:gd name="connsiteY11" fmla="*/ 943399 h 946716"/>
              <a:gd name="connsiteX12" fmla="*/ 6527006 w 8303418"/>
              <a:gd name="connsiteY12" fmla="*/ 943399 h 946716"/>
              <a:gd name="connsiteX13" fmla="*/ 6438899 w 8303418"/>
              <a:gd name="connsiteY13" fmla="*/ 905299 h 946716"/>
              <a:gd name="connsiteX14" fmla="*/ 6374606 w 8303418"/>
              <a:gd name="connsiteY14" fmla="*/ 864817 h 946716"/>
              <a:gd name="connsiteX15" fmla="*/ 6257924 w 8303418"/>
              <a:gd name="connsiteY15" fmla="*/ 852911 h 946716"/>
              <a:gd name="connsiteX16" fmla="*/ 6007893 w 8303418"/>
              <a:gd name="connsiteY16" fmla="*/ 841006 h 946716"/>
              <a:gd name="connsiteX17" fmla="*/ 5860256 w 8303418"/>
              <a:gd name="connsiteY17" fmla="*/ 848149 h 946716"/>
              <a:gd name="connsiteX18" fmla="*/ 5731668 w 8303418"/>
              <a:gd name="connsiteY18" fmla="*/ 841005 h 946716"/>
              <a:gd name="connsiteX19" fmla="*/ 5653087 w 8303418"/>
              <a:gd name="connsiteY19" fmla="*/ 843386 h 946716"/>
              <a:gd name="connsiteX20" fmla="*/ 5603081 w 8303418"/>
              <a:gd name="connsiteY20" fmla="*/ 850530 h 946716"/>
              <a:gd name="connsiteX21" fmla="*/ 5543549 w 8303418"/>
              <a:gd name="connsiteY21" fmla="*/ 852911 h 946716"/>
              <a:gd name="connsiteX22" fmla="*/ 5467349 w 8303418"/>
              <a:gd name="connsiteY22" fmla="*/ 826717 h 946716"/>
              <a:gd name="connsiteX23" fmla="*/ 5348288 w 8303418"/>
              <a:gd name="connsiteY23" fmla="*/ 695750 h 946716"/>
              <a:gd name="connsiteX24" fmla="*/ 5217319 w 8303418"/>
              <a:gd name="connsiteY24" fmla="*/ 643362 h 946716"/>
              <a:gd name="connsiteX25" fmla="*/ 5095875 w 8303418"/>
              <a:gd name="connsiteY25" fmla="*/ 590975 h 946716"/>
              <a:gd name="connsiteX26" fmla="*/ 4926807 w 8303418"/>
              <a:gd name="connsiteY26" fmla="*/ 636219 h 946716"/>
              <a:gd name="connsiteX27" fmla="*/ 4795838 w 8303418"/>
              <a:gd name="connsiteY27" fmla="*/ 624312 h 946716"/>
              <a:gd name="connsiteX28" fmla="*/ 4367213 w 8303418"/>
              <a:gd name="connsiteY28" fmla="*/ 467149 h 946716"/>
              <a:gd name="connsiteX29" fmla="*/ 3507582 w 8303418"/>
              <a:gd name="connsiteY29" fmla="*/ 469531 h 946716"/>
              <a:gd name="connsiteX30" fmla="*/ 3259933 w 8303418"/>
              <a:gd name="connsiteY30" fmla="*/ 407617 h 946716"/>
              <a:gd name="connsiteX31" fmla="*/ 3145633 w 8303418"/>
              <a:gd name="connsiteY31" fmla="*/ 293318 h 946716"/>
              <a:gd name="connsiteX32" fmla="*/ 2883695 w 8303418"/>
              <a:gd name="connsiteY32" fmla="*/ 152825 h 946716"/>
              <a:gd name="connsiteX33" fmla="*/ 2693195 w 8303418"/>
              <a:gd name="connsiteY33" fmla="*/ 126631 h 946716"/>
              <a:gd name="connsiteX34" fmla="*/ 2607470 w 8303418"/>
              <a:gd name="connsiteY34" fmla="*/ 126631 h 946716"/>
              <a:gd name="connsiteX35" fmla="*/ 2012158 w 8303418"/>
              <a:gd name="connsiteY35" fmla="*/ 131393 h 946716"/>
              <a:gd name="connsiteX36" fmla="*/ 1724026 w 8303418"/>
              <a:gd name="connsiteY36" fmla="*/ 138537 h 946716"/>
              <a:gd name="connsiteX37" fmla="*/ 1538289 w 8303418"/>
              <a:gd name="connsiteY37" fmla="*/ 24238 h 946716"/>
              <a:gd name="connsiteX38" fmla="*/ 938214 w 8303418"/>
              <a:gd name="connsiteY38" fmla="*/ 31380 h 946716"/>
              <a:gd name="connsiteX39" fmla="*/ 819151 w 8303418"/>
              <a:gd name="connsiteY39" fmla="*/ 45668 h 946716"/>
              <a:gd name="connsiteX40" fmla="*/ 335758 w 8303418"/>
              <a:gd name="connsiteY40" fmla="*/ 45668 h 946716"/>
              <a:gd name="connsiteX41" fmla="*/ 173832 w 8303418"/>
              <a:gd name="connsiteY41" fmla="*/ 7569 h 946716"/>
              <a:gd name="connsiteX42" fmla="*/ 114301 w 8303418"/>
              <a:gd name="connsiteY42" fmla="*/ 171875 h 946716"/>
              <a:gd name="connsiteX43" fmla="*/ 0 w 8303418"/>
              <a:gd name="connsiteY43" fmla="*/ 205210 h 946716"/>
              <a:gd name="connsiteX0" fmla="*/ 8303418 w 8303418"/>
              <a:gd name="connsiteY0" fmla="*/ 1070195 h 1137806"/>
              <a:gd name="connsiteX1" fmla="*/ 8151018 w 8303418"/>
              <a:gd name="connsiteY1" fmla="*/ 1055907 h 1137806"/>
              <a:gd name="connsiteX2" fmla="*/ 8046243 w 8303418"/>
              <a:gd name="connsiteY2" fmla="*/ 1065432 h 1137806"/>
              <a:gd name="connsiteX3" fmla="*/ 7770018 w 8303418"/>
              <a:gd name="connsiteY3" fmla="*/ 1063051 h 1137806"/>
              <a:gd name="connsiteX4" fmla="*/ 7522368 w 8303418"/>
              <a:gd name="connsiteY4" fmla="*/ 1067814 h 1137806"/>
              <a:gd name="connsiteX5" fmla="*/ 7181849 w 8303418"/>
              <a:gd name="connsiteY5" fmla="*/ 1032095 h 1137806"/>
              <a:gd name="connsiteX6" fmla="*/ 7100887 w 8303418"/>
              <a:gd name="connsiteY6" fmla="*/ 1034476 h 1137806"/>
              <a:gd name="connsiteX7" fmla="*/ 7024687 w 8303418"/>
              <a:gd name="connsiteY7" fmla="*/ 1070195 h 1137806"/>
              <a:gd name="connsiteX8" fmla="*/ 6924674 w 8303418"/>
              <a:gd name="connsiteY8" fmla="*/ 1115439 h 1137806"/>
              <a:gd name="connsiteX9" fmla="*/ 6815137 w 8303418"/>
              <a:gd name="connsiteY9" fmla="*/ 1124964 h 1137806"/>
              <a:gd name="connsiteX10" fmla="*/ 6669881 w 8303418"/>
              <a:gd name="connsiteY10" fmla="*/ 1122582 h 1137806"/>
              <a:gd name="connsiteX11" fmla="*/ 6596062 w 8303418"/>
              <a:gd name="connsiteY11" fmla="*/ 1134489 h 1137806"/>
              <a:gd name="connsiteX12" fmla="*/ 6527006 w 8303418"/>
              <a:gd name="connsiteY12" fmla="*/ 1134489 h 1137806"/>
              <a:gd name="connsiteX13" fmla="*/ 6438899 w 8303418"/>
              <a:gd name="connsiteY13" fmla="*/ 1096389 h 1137806"/>
              <a:gd name="connsiteX14" fmla="*/ 6374606 w 8303418"/>
              <a:gd name="connsiteY14" fmla="*/ 1055907 h 1137806"/>
              <a:gd name="connsiteX15" fmla="*/ 6257924 w 8303418"/>
              <a:gd name="connsiteY15" fmla="*/ 1044001 h 1137806"/>
              <a:gd name="connsiteX16" fmla="*/ 6007893 w 8303418"/>
              <a:gd name="connsiteY16" fmla="*/ 1032096 h 1137806"/>
              <a:gd name="connsiteX17" fmla="*/ 5860256 w 8303418"/>
              <a:gd name="connsiteY17" fmla="*/ 1039239 h 1137806"/>
              <a:gd name="connsiteX18" fmla="*/ 5731668 w 8303418"/>
              <a:gd name="connsiteY18" fmla="*/ 1032095 h 1137806"/>
              <a:gd name="connsiteX19" fmla="*/ 5653087 w 8303418"/>
              <a:gd name="connsiteY19" fmla="*/ 1034476 h 1137806"/>
              <a:gd name="connsiteX20" fmla="*/ 5603081 w 8303418"/>
              <a:gd name="connsiteY20" fmla="*/ 1041620 h 1137806"/>
              <a:gd name="connsiteX21" fmla="*/ 5543549 w 8303418"/>
              <a:gd name="connsiteY21" fmla="*/ 1044001 h 1137806"/>
              <a:gd name="connsiteX22" fmla="*/ 5467349 w 8303418"/>
              <a:gd name="connsiteY22" fmla="*/ 1017807 h 1137806"/>
              <a:gd name="connsiteX23" fmla="*/ 5348288 w 8303418"/>
              <a:gd name="connsiteY23" fmla="*/ 886840 h 1137806"/>
              <a:gd name="connsiteX24" fmla="*/ 5217319 w 8303418"/>
              <a:gd name="connsiteY24" fmla="*/ 834452 h 1137806"/>
              <a:gd name="connsiteX25" fmla="*/ 5095875 w 8303418"/>
              <a:gd name="connsiteY25" fmla="*/ 782065 h 1137806"/>
              <a:gd name="connsiteX26" fmla="*/ 4926807 w 8303418"/>
              <a:gd name="connsiteY26" fmla="*/ 827309 h 1137806"/>
              <a:gd name="connsiteX27" fmla="*/ 4795838 w 8303418"/>
              <a:gd name="connsiteY27" fmla="*/ 815402 h 1137806"/>
              <a:gd name="connsiteX28" fmla="*/ 4367213 w 8303418"/>
              <a:gd name="connsiteY28" fmla="*/ 658239 h 1137806"/>
              <a:gd name="connsiteX29" fmla="*/ 3507582 w 8303418"/>
              <a:gd name="connsiteY29" fmla="*/ 660621 h 1137806"/>
              <a:gd name="connsiteX30" fmla="*/ 3259933 w 8303418"/>
              <a:gd name="connsiteY30" fmla="*/ 598707 h 1137806"/>
              <a:gd name="connsiteX31" fmla="*/ 3145633 w 8303418"/>
              <a:gd name="connsiteY31" fmla="*/ 484408 h 1137806"/>
              <a:gd name="connsiteX32" fmla="*/ 2883695 w 8303418"/>
              <a:gd name="connsiteY32" fmla="*/ 343915 h 1137806"/>
              <a:gd name="connsiteX33" fmla="*/ 2693195 w 8303418"/>
              <a:gd name="connsiteY33" fmla="*/ 317721 h 1137806"/>
              <a:gd name="connsiteX34" fmla="*/ 2607470 w 8303418"/>
              <a:gd name="connsiteY34" fmla="*/ 317721 h 1137806"/>
              <a:gd name="connsiteX35" fmla="*/ 2012158 w 8303418"/>
              <a:gd name="connsiteY35" fmla="*/ 322483 h 1137806"/>
              <a:gd name="connsiteX36" fmla="*/ 1724026 w 8303418"/>
              <a:gd name="connsiteY36" fmla="*/ 329627 h 1137806"/>
              <a:gd name="connsiteX37" fmla="*/ 1538289 w 8303418"/>
              <a:gd name="connsiteY37" fmla="*/ 215328 h 1137806"/>
              <a:gd name="connsiteX38" fmla="*/ 938214 w 8303418"/>
              <a:gd name="connsiteY38" fmla="*/ 222470 h 1137806"/>
              <a:gd name="connsiteX39" fmla="*/ 819151 w 8303418"/>
              <a:gd name="connsiteY39" fmla="*/ 236758 h 1137806"/>
              <a:gd name="connsiteX40" fmla="*/ 335758 w 8303418"/>
              <a:gd name="connsiteY40" fmla="*/ 236758 h 1137806"/>
              <a:gd name="connsiteX41" fmla="*/ 173832 w 8303418"/>
              <a:gd name="connsiteY41" fmla="*/ 198659 h 1137806"/>
              <a:gd name="connsiteX42" fmla="*/ 147639 w 8303418"/>
              <a:gd name="connsiteY42" fmla="*/ 1015 h 1137806"/>
              <a:gd name="connsiteX43" fmla="*/ 0 w 8303418"/>
              <a:gd name="connsiteY43" fmla="*/ 396300 h 1137806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069180 h 1136791"/>
              <a:gd name="connsiteX1" fmla="*/ 8003379 w 8155779"/>
              <a:gd name="connsiteY1" fmla="*/ 1054892 h 1136791"/>
              <a:gd name="connsiteX2" fmla="*/ 7898604 w 8155779"/>
              <a:gd name="connsiteY2" fmla="*/ 1064417 h 1136791"/>
              <a:gd name="connsiteX3" fmla="*/ 7622379 w 8155779"/>
              <a:gd name="connsiteY3" fmla="*/ 1062036 h 1136791"/>
              <a:gd name="connsiteX4" fmla="*/ 7374729 w 8155779"/>
              <a:gd name="connsiteY4" fmla="*/ 1066799 h 1136791"/>
              <a:gd name="connsiteX5" fmla="*/ 7034210 w 8155779"/>
              <a:gd name="connsiteY5" fmla="*/ 1031080 h 1136791"/>
              <a:gd name="connsiteX6" fmla="*/ 6953248 w 8155779"/>
              <a:gd name="connsiteY6" fmla="*/ 1033461 h 1136791"/>
              <a:gd name="connsiteX7" fmla="*/ 6877048 w 8155779"/>
              <a:gd name="connsiteY7" fmla="*/ 1069180 h 1136791"/>
              <a:gd name="connsiteX8" fmla="*/ 6777035 w 8155779"/>
              <a:gd name="connsiteY8" fmla="*/ 1114424 h 1136791"/>
              <a:gd name="connsiteX9" fmla="*/ 6667498 w 8155779"/>
              <a:gd name="connsiteY9" fmla="*/ 1123949 h 1136791"/>
              <a:gd name="connsiteX10" fmla="*/ 6522242 w 8155779"/>
              <a:gd name="connsiteY10" fmla="*/ 1121567 h 1136791"/>
              <a:gd name="connsiteX11" fmla="*/ 6448423 w 8155779"/>
              <a:gd name="connsiteY11" fmla="*/ 1133474 h 1136791"/>
              <a:gd name="connsiteX12" fmla="*/ 6379367 w 8155779"/>
              <a:gd name="connsiteY12" fmla="*/ 1133474 h 1136791"/>
              <a:gd name="connsiteX13" fmla="*/ 6291260 w 8155779"/>
              <a:gd name="connsiteY13" fmla="*/ 1095374 h 1136791"/>
              <a:gd name="connsiteX14" fmla="*/ 6226967 w 8155779"/>
              <a:gd name="connsiteY14" fmla="*/ 1054892 h 1136791"/>
              <a:gd name="connsiteX15" fmla="*/ 6110285 w 8155779"/>
              <a:gd name="connsiteY15" fmla="*/ 1042986 h 1136791"/>
              <a:gd name="connsiteX16" fmla="*/ 5860254 w 8155779"/>
              <a:gd name="connsiteY16" fmla="*/ 1031081 h 1136791"/>
              <a:gd name="connsiteX17" fmla="*/ 5712617 w 8155779"/>
              <a:gd name="connsiteY17" fmla="*/ 1038224 h 1136791"/>
              <a:gd name="connsiteX18" fmla="*/ 5584029 w 8155779"/>
              <a:gd name="connsiteY18" fmla="*/ 1031080 h 1136791"/>
              <a:gd name="connsiteX19" fmla="*/ 5505448 w 8155779"/>
              <a:gd name="connsiteY19" fmla="*/ 1033461 h 1136791"/>
              <a:gd name="connsiteX20" fmla="*/ 5455442 w 8155779"/>
              <a:gd name="connsiteY20" fmla="*/ 1040605 h 1136791"/>
              <a:gd name="connsiteX21" fmla="*/ 5395910 w 8155779"/>
              <a:gd name="connsiteY21" fmla="*/ 1042986 h 1136791"/>
              <a:gd name="connsiteX22" fmla="*/ 5319710 w 8155779"/>
              <a:gd name="connsiteY22" fmla="*/ 1016792 h 1136791"/>
              <a:gd name="connsiteX23" fmla="*/ 5200649 w 8155779"/>
              <a:gd name="connsiteY23" fmla="*/ 885825 h 1136791"/>
              <a:gd name="connsiteX24" fmla="*/ 5069680 w 8155779"/>
              <a:gd name="connsiteY24" fmla="*/ 833437 h 1136791"/>
              <a:gd name="connsiteX25" fmla="*/ 4948236 w 8155779"/>
              <a:gd name="connsiteY25" fmla="*/ 781050 h 1136791"/>
              <a:gd name="connsiteX26" fmla="*/ 4779168 w 8155779"/>
              <a:gd name="connsiteY26" fmla="*/ 826294 h 1136791"/>
              <a:gd name="connsiteX27" fmla="*/ 4648199 w 8155779"/>
              <a:gd name="connsiteY27" fmla="*/ 814387 h 1136791"/>
              <a:gd name="connsiteX28" fmla="*/ 4219574 w 8155779"/>
              <a:gd name="connsiteY28" fmla="*/ 657224 h 1136791"/>
              <a:gd name="connsiteX29" fmla="*/ 3359943 w 8155779"/>
              <a:gd name="connsiteY29" fmla="*/ 659606 h 1136791"/>
              <a:gd name="connsiteX30" fmla="*/ 3112294 w 8155779"/>
              <a:gd name="connsiteY30" fmla="*/ 597692 h 1136791"/>
              <a:gd name="connsiteX31" fmla="*/ 2997994 w 8155779"/>
              <a:gd name="connsiteY31" fmla="*/ 483393 h 1136791"/>
              <a:gd name="connsiteX32" fmla="*/ 2736056 w 8155779"/>
              <a:gd name="connsiteY32" fmla="*/ 342900 h 1136791"/>
              <a:gd name="connsiteX33" fmla="*/ 2545556 w 8155779"/>
              <a:gd name="connsiteY33" fmla="*/ 316706 h 1136791"/>
              <a:gd name="connsiteX34" fmla="*/ 2459831 w 8155779"/>
              <a:gd name="connsiteY34" fmla="*/ 316706 h 1136791"/>
              <a:gd name="connsiteX35" fmla="*/ 1864519 w 8155779"/>
              <a:gd name="connsiteY35" fmla="*/ 321468 h 1136791"/>
              <a:gd name="connsiteX36" fmla="*/ 1576387 w 8155779"/>
              <a:gd name="connsiteY36" fmla="*/ 328612 h 1136791"/>
              <a:gd name="connsiteX37" fmla="*/ 1390650 w 8155779"/>
              <a:gd name="connsiteY37" fmla="*/ 214313 h 1136791"/>
              <a:gd name="connsiteX38" fmla="*/ 790575 w 8155779"/>
              <a:gd name="connsiteY38" fmla="*/ 221455 h 1136791"/>
              <a:gd name="connsiteX39" fmla="*/ 671512 w 8155779"/>
              <a:gd name="connsiteY39" fmla="*/ 235743 h 1136791"/>
              <a:gd name="connsiteX40" fmla="*/ 188119 w 8155779"/>
              <a:gd name="connsiteY40" fmla="*/ 235743 h 1136791"/>
              <a:gd name="connsiteX41" fmla="*/ 40480 w 8155779"/>
              <a:gd name="connsiteY41" fmla="*/ 195262 h 1136791"/>
              <a:gd name="connsiteX42" fmla="*/ 0 w 8155779"/>
              <a:gd name="connsiteY42" fmla="*/ 0 h 1136791"/>
              <a:gd name="connsiteX0" fmla="*/ 8115299 w 8115299"/>
              <a:gd name="connsiteY0" fmla="*/ 873918 h 941529"/>
              <a:gd name="connsiteX1" fmla="*/ 7962899 w 8115299"/>
              <a:gd name="connsiteY1" fmla="*/ 859630 h 941529"/>
              <a:gd name="connsiteX2" fmla="*/ 7858124 w 8115299"/>
              <a:gd name="connsiteY2" fmla="*/ 869155 h 941529"/>
              <a:gd name="connsiteX3" fmla="*/ 7581899 w 8115299"/>
              <a:gd name="connsiteY3" fmla="*/ 866774 h 941529"/>
              <a:gd name="connsiteX4" fmla="*/ 7334249 w 8115299"/>
              <a:gd name="connsiteY4" fmla="*/ 871537 h 941529"/>
              <a:gd name="connsiteX5" fmla="*/ 6993730 w 8115299"/>
              <a:gd name="connsiteY5" fmla="*/ 835818 h 941529"/>
              <a:gd name="connsiteX6" fmla="*/ 6912768 w 8115299"/>
              <a:gd name="connsiteY6" fmla="*/ 838199 h 941529"/>
              <a:gd name="connsiteX7" fmla="*/ 6836568 w 8115299"/>
              <a:gd name="connsiteY7" fmla="*/ 873918 h 941529"/>
              <a:gd name="connsiteX8" fmla="*/ 6736555 w 8115299"/>
              <a:gd name="connsiteY8" fmla="*/ 919162 h 941529"/>
              <a:gd name="connsiteX9" fmla="*/ 6627018 w 8115299"/>
              <a:gd name="connsiteY9" fmla="*/ 928687 h 941529"/>
              <a:gd name="connsiteX10" fmla="*/ 6481762 w 8115299"/>
              <a:gd name="connsiteY10" fmla="*/ 926305 h 941529"/>
              <a:gd name="connsiteX11" fmla="*/ 6407943 w 8115299"/>
              <a:gd name="connsiteY11" fmla="*/ 938212 h 941529"/>
              <a:gd name="connsiteX12" fmla="*/ 6338887 w 8115299"/>
              <a:gd name="connsiteY12" fmla="*/ 938212 h 941529"/>
              <a:gd name="connsiteX13" fmla="*/ 6250780 w 8115299"/>
              <a:gd name="connsiteY13" fmla="*/ 900112 h 941529"/>
              <a:gd name="connsiteX14" fmla="*/ 6186487 w 8115299"/>
              <a:gd name="connsiteY14" fmla="*/ 859630 h 941529"/>
              <a:gd name="connsiteX15" fmla="*/ 6069805 w 8115299"/>
              <a:gd name="connsiteY15" fmla="*/ 847724 h 941529"/>
              <a:gd name="connsiteX16" fmla="*/ 5819774 w 8115299"/>
              <a:gd name="connsiteY16" fmla="*/ 835819 h 941529"/>
              <a:gd name="connsiteX17" fmla="*/ 5672137 w 8115299"/>
              <a:gd name="connsiteY17" fmla="*/ 842962 h 941529"/>
              <a:gd name="connsiteX18" fmla="*/ 5543549 w 8115299"/>
              <a:gd name="connsiteY18" fmla="*/ 835818 h 941529"/>
              <a:gd name="connsiteX19" fmla="*/ 5464968 w 8115299"/>
              <a:gd name="connsiteY19" fmla="*/ 838199 h 941529"/>
              <a:gd name="connsiteX20" fmla="*/ 5414962 w 8115299"/>
              <a:gd name="connsiteY20" fmla="*/ 845343 h 941529"/>
              <a:gd name="connsiteX21" fmla="*/ 5355430 w 8115299"/>
              <a:gd name="connsiteY21" fmla="*/ 847724 h 941529"/>
              <a:gd name="connsiteX22" fmla="*/ 5279230 w 8115299"/>
              <a:gd name="connsiteY22" fmla="*/ 821530 h 941529"/>
              <a:gd name="connsiteX23" fmla="*/ 5160169 w 8115299"/>
              <a:gd name="connsiteY23" fmla="*/ 690563 h 941529"/>
              <a:gd name="connsiteX24" fmla="*/ 5029200 w 8115299"/>
              <a:gd name="connsiteY24" fmla="*/ 638175 h 941529"/>
              <a:gd name="connsiteX25" fmla="*/ 4907756 w 8115299"/>
              <a:gd name="connsiteY25" fmla="*/ 585788 h 941529"/>
              <a:gd name="connsiteX26" fmla="*/ 4738688 w 8115299"/>
              <a:gd name="connsiteY26" fmla="*/ 631032 h 941529"/>
              <a:gd name="connsiteX27" fmla="*/ 4607719 w 8115299"/>
              <a:gd name="connsiteY27" fmla="*/ 619125 h 941529"/>
              <a:gd name="connsiteX28" fmla="*/ 4179094 w 8115299"/>
              <a:gd name="connsiteY28" fmla="*/ 461962 h 941529"/>
              <a:gd name="connsiteX29" fmla="*/ 3319463 w 8115299"/>
              <a:gd name="connsiteY29" fmla="*/ 464344 h 941529"/>
              <a:gd name="connsiteX30" fmla="*/ 3071814 w 8115299"/>
              <a:gd name="connsiteY30" fmla="*/ 402430 h 941529"/>
              <a:gd name="connsiteX31" fmla="*/ 2957514 w 8115299"/>
              <a:gd name="connsiteY31" fmla="*/ 288131 h 941529"/>
              <a:gd name="connsiteX32" fmla="*/ 2695576 w 8115299"/>
              <a:gd name="connsiteY32" fmla="*/ 147638 h 941529"/>
              <a:gd name="connsiteX33" fmla="*/ 2505076 w 8115299"/>
              <a:gd name="connsiteY33" fmla="*/ 121444 h 941529"/>
              <a:gd name="connsiteX34" fmla="*/ 2419351 w 8115299"/>
              <a:gd name="connsiteY34" fmla="*/ 121444 h 941529"/>
              <a:gd name="connsiteX35" fmla="*/ 1824039 w 8115299"/>
              <a:gd name="connsiteY35" fmla="*/ 126206 h 941529"/>
              <a:gd name="connsiteX36" fmla="*/ 1535907 w 8115299"/>
              <a:gd name="connsiteY36" fmla="*/ 133350 h 941529"/>
              <a:gd name="connsiteX37" fmla="*/ 1350170 w 8115299"/>
              <a:gd name="connsiteY37" fmla="*/ 19051 h 941529"/>
              <a:gd name="connsiteX38" fmla="*/ 750095 w 8115299"/>
              <a:gd name="connsiteY38" fmla="*/ 26193 h 941529"/>
              <a:gd name="connsiteX39" fmla="*/ 631032 w 8115299"/>
              <a:gd name="connsiteY39" fmla="*/ 40481 h 941529"/>
              <a:gd name="connsiteX40" fmla="*/ 147639 w 8115299"/>
              <a:gd name="connsiteY40" fmla="*/ 40481 h 941529"/>
              <a:gd name="connsiteX41" fmla="*/ 0 w 8115299"/>
              <a:gd name="connsiteY41" fmla="*/ 0 h 941529"/>
              <a:gd name="connsiteX0" fmla="*/ 7967660 w 7967660"/>
              <a:gd name="connsiteY0" fmla="*/ 854867 h 922478"/>
              <a:gd name="connsiteX1" fmla="*/ 7815260 w 7967660"/>
              <a:gd name="connsiteY1" fmla="*/ 840579 h 922478"/>
              <a:gd name="connsiteX2" fmla="*/ 7710485 w 7967660"/>
              <a:gd name="connsiteY2" fmla="*/ 850104 h 922478"/>
              <a:gd name="connsiteX3" fmla="*/ 7434260 w 7967660"/>
              <a:gd name="connsiteY3" fmla="*/ 847723 h 922478"/>
              <a:gd name="connsiteX4" fmla="*/ 7186610 w 7967660"/>
              <a:gd name="connsiteY4" fmla="*/ 852486 h 922478"/>
              <a:gd name="connsiteX5" fmla="*/ 6846091 w 7967660"/>
              <a:gd name="connsiteY5" fmla="*/ 816767 h 922478"/>
              <a:gd name="connsiteX6" fmla="*/ 6765129 w 7967660"/>
              <a:gd name="connsiteY6" fmla="*/ 819148 h 922478"/>
              <a:gd name="connsiteX7" fmla="*/ 6688929 w 7967660"/>
              <a:gd name="connsiteY7" fmla="*/ 854867 h 922478"/>
              <a:gd name="connsiteX8" fmla="*/ 6588916 w 7967660"/>
              <a:gd name="connsiteY8" fmla="*/ 900111 h 922478"/>
              <a:gd name="connsiteX9" fmla="*/ 6479379 w 7967660"/>
              <a:gd name="connsiteY9" fmla="*/ 909636 h 922478"/>
              <a:gd name="connsiteX10" fmla="*/ 6334123 w 7967660"/>
              <a:gd name="connsiteY10" fmla="*/ 907254 h 922478"/>
              <a:gd name="connsiteX11" fmla="*/ 6260304 w 7967660"/>
              <a:gd name="connsiteY11" fmla="*/ 919161 h 922478"/>
              <a:gd name="connsiteX12" fmla="*/ 6191248 w 7967660"/>
              <a:gd name="connsiteY12" fmla="*/ 919161 h 922478"/>
              <a:gd name="connsiteX13" fmla="*/ 6103141 w 7967660"/>
              <a:gd name="connsiteY13" fmla="*/ 881061 h 922478"/>
              <a:gd name="connsiteX14" fmla="*/ 6038848 w 7967660"/>
              <a:gd name="connsiteY14" fmla="*/ 840579 h 922478"/>
              <a:gd name="connsiteX15" fmla="*/ 5922166 w 7967660"/>
              <a:gd name="connsiteY15" fmla="*/ 828673 h 922478"/>
              <a:gd name="connsiteX16" fmla="*/ 5672135 w 7967660"/>
              <a:gd name="connsiteY16" fmla="*/ 816768 h 922478"/>
              <a:gd name="connsiteX17" fmla="*/ 5524498 w 7967660"/>
              <a:gd name="connsiteY17" fmla="*/ 823911 h 922478"/>
              <a:gd name="connsiteX18" fmla="*/ 5395910 w 7967660"/>
              <a:gd name="connsiteY18" fmla="*/ 816767 h 922478"/>
              <a:gd name="connsiteX19" fmla="*/ 5317329 w 7967660"/>
              <a:gd name="connsiteY19" fmla="*/ 819148 h 922478"/>
              <a:gd name="connsiteX20" fmla="*/ 5267323 w 7967660"/>
              <a:gd name="connsiteY20" fmla="*/ 826292 h 922478"/>
              <a:gd name="connsiteX21" fmla="*/ 5207791 w 7967660"/>
              <a:gd name="connsiteY21" fmla="*/ 828673 h 922478"/>
              <a:gd name="connsiteX22" fmla="*/ 5131591 w 7967660"/>
              <a:gd name="connsiteY22" fmla="*/ 802479 h 922478"/>
              <a:gd name="connsiteX23" fmla="*/ 5012530 w 7967660"/>
              <a:gd name="connsiteY23" fmla="*/ 671512 h 922478"/>
              <a:gd name="connsiteX24" fmla="*/ 4881561 w 7967660"/>
              <a:gd name="connsiteY24" fmla="*/ 619124 h 922478"/>
              <a:gd name="connsiteX25" fmla="*/ 4760117 w 7967660"/>
              <a:gd name="connsiteY25" fmla="*/ 566737 h 922478"/>
              <a:gd name="connsiteX26" fmla="*/ 4591049 w 7967660"/>
              <a:gd name="connsiteY26" fmla="*/ 611981 h 922478"/>
              <a:gd name="connsiteX27" fmla="*/ 4460080 w 7967660"/>
              <a:gd name="connsiteY27" fmla="*/ 600074 h 922478"/>
              <a:gd name="connsiteX28" fmla="*/ 4031455 w 7967660"/>
              <a:gd name="connsiteY28" fmla="*/ 442911 h 922478"/>
              <a:gd name="connsiteX29" fmla="*/ 3171824 w 7967660"/>
              <a:gd name="connsiteY29" fmla="*/ 445293 h 922478"/>
              <a:gd name="connsiteX30" fmla="*/ 2924175 w 7967660"/>
              <a:gd name="connsiteY30" fmla="*/ 383379 h 922478"/>
              <a:gd name="connsiteX31" fmla="*/ 2809875 w 7967660"/>
              <a:gd name="connsiteY31" fmla="*/ 269080 h 922478"/>
              <a:gd name="connsiteX32" fmla="*/ 2547937 w 7967660"/>
              <a:gd name="connsiteY32" fmla="*/ 128587 h 922478"/>
              <a:gd name="connsiteX33" fmla="*/ 2357437 w 7967660"/>
              <a:gd name="connsiteY33" fmla="*/ 102393 h 922478"/>
              <a:gd name="connsiteX34" fmla="*/ 2271712 w 7967660"/>
              <a:gd name="connsiteY34" fmla="*/ 102393 h 922478"/>
              <a:gd name="connsiteX35" fmla="*/ 1676400 w 7967660"/>
              <a:gd name="connsiteY35" fmla="*/ 107155 h 922478"/>
              <a:gd name="connsiteX36" fmla="*/ 1388268 w 7967660"/>
              <a:gd name="connsiteY36" fmla="*/ 114299 h 922478"/>
              <a:gd name="connsiteX37" fmla="*/ 1202531 w 7967660"/>
              <a:gd name="connsiteY37" fmla="*/ 0 h 922478"/>
              <a:gd name="connsiteX38" fmla="*/ 602456 w 7967660"/>
              <a:gd name="connsiteY38" fmla="*/ 7142 h 922478"/>
              <a:gd name="connsiteX39" fmla="*/ 483393 w 7967660"/>
              <a:gd name="connsiteY39" fmla="*/ 21430 h 922478"/>
              <a:gd name="connsiteX40" fmla="*/ 0 w 7967660"/>
              <a:gd name="connsiteY40" fmla="*/ 2143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15089 w 8073168"/>
              <a:gd name="connsiteY40" fmla="*/ 20902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815993 w 8073168"/>
              <a:gd name="connsiteY1" fmla="*/ 850104 h 922478"/>
              <a:gd name="connsiteX2" fmla="*/ 7539768 w 8073168"/>
              <a:gd name="connsiteY2" fmla="*/ 847723 h 922478"/>
              <a:gd name="connsiteX3" fmla="*/ 7292118 w 8073168"/>
              <a:gd name="connsiteY3" fmla="*/ 852486 h 922478"/>
              <a:gd name="connsiteX4" fmla="*/ 6951599 w 8073168"/>
              <a:gd name="connsiteY4" fmla="*/ 816767 h 922478"/>
              <a:gd name="connsiteX5" fmla="*/ 6870637 w 8073168"/>
              <a:gd name="connsiteY5" fmla="*/ 819148 h 922478"/>
              <a:gd name="connsiteX6" fmla="*/ 6794437 w 8073168"/>
              <a:gd name="connsiteY6" fmla="*/ 854867 h 922478"/>
              <a:gd name="connsiteX7" fmla="*/ 6694424 w 8073168"/>
              <a:gd name="connsiteY7" fmla="*/ 900111 h 922478"/>
              <a:gd name="connsiteX8" fmla="*/ 6584887 w 8073168"/>
              <a:gd name="connsiteY8" fmla="*/ 909636 h 922478"/>
              <a:gd name="connsiteX9" fmla="*/ 6439631 w 8073168"/>
              <a:gd name="connsiteY9" fmla="*/ 907254 h 922478"/>
              <a:gd name="connsiteX10" fmla="*/ 6365812 w 8073168"/>
              <a:gd name="connsiteY10" fmla="*/ 919161 h 922478"/>
              <a:gd name="connsiteX11" fmla="*/ 6296756 w 8073168"/>
              <a:gd name="connsiteY11" fmla="*/ 919161 h 922478"/>
              <a:gd name="connsiteX12" fmla="*/ 6208649 w 8073168"/>
              <a:gd name="connsiteY12" fmla="*/ 881061 h 922478"/>
              <a:gd name="connsiteX13" fmla="*/ 6144356 w 8073168"/>
              <a:gd name="connsiteY13" fmla="*/ 840579 h 922478"/>
              <a:gd name="connsiteX14" fmla="*/ 6027674 w 8073168"/>
              <a:gd name="connsiteY14" fmla="*/ 828673 h 922478"/>
              <a:gd name="connsiteX15" fmla="*/ 5777643 w 8073168"/>
              <a:gd name="connsiteY15" fmla="*/ 816768 h 922478"/>
              <a:gd name="connsiteX16" fmla="*/ 5630006 w 8073168"/>
              <a:gd name="connsiteY16" fmla="*/ 823911 h 922478"/>
              <a:gd name="connsiteX17" fmla="*/ 5501418 w 8073168"/>
              <a:gd name="connsiteY17" fmla="*/ 816767 h 922478"/>
              <a:gd name="connsiteX18" fmla="*/ 5422837 w 8073168"/>
              <a:gd name="connsiteY18" fmla="*/ 819148 h 922478"/>
              <a:gd name="connsiteX19" fmla="*/ 5372831 w 8073168"/>
              <a:gd name="connsiteY19" fmla="*/ 826292 h 922478"/>
              <a:gd name="connsiteX20" fmla="*/ 5313299 w 8073168"/>
              <a:gd name="connsiteY20" fmla="*/ 828673 h 922478"/>
              <a:gd name="connsiteX21" fmla="*/ 5237099 w 8073168"/>
              <a:gd name="connsiteY21" fmla="*/ 802479 h 922478"/>
              <a:gd name="connsiteX22" fmla="*/ 5118038 w 8073168"/>
              <a:gd name="connsiteY22" fmla="*/ 671512 h 922478"/>
              <a:gd name="connsiteX23" fmla="*/ 4987069 w 8073168"/>
              <a:gd name="connsiteY23" fmla="*/ 619124 h 922478"/>
              <a:gd name="connsiteX24" fmla="*/ 4865625 w 8073168"/>
              <a:gd name="connsiteY24" fmla="*/ 566737 h 922478"/>
              <a:gd name="connsiteX25" fmla="*/ 4696557 w 8073168"/>
              <a:gd name="connsiteY25" fmla="*/ 611981 h 922478"/>
              <a:gd name="connsiteX26" fmla="*/ 4565588 w 8073168"/>
              <a:gd name="connsiteY26" fmla="*/ 600074 h 922478"/>
              <a:gd name="connsiteX27" fmla="*/ 4136963 w 8073168"/>
              <a:gd name="connsiteY27" fmla="*/ 442911 h 922478"/>
              <a:gd name="connsiteX28" fmla="*/ 3277332 w 8073168"/>
              <a:gd name="connsiteY28" fmla="*/ 445293 h 922478"/>
              <a:gd name="connsiteX29" fmla="*/ 3029683 w 8073168"/>
              <a:gd name="connsiteY29" fmla="*/ 383379 h 922478"/>
              <a:gd name="connsiteX30" fmla="*/ 2915383 w 8073168"/>
              <a:gd name="connsiteY30" fmla="*/ 269080 h 922478"/>
              <a:gd name="connsiteX31" fmla="*/ 2653445 w 8073168"/>
              <a:gd name="connsiteY31" fmla="*/ 128587 h 922478"/>
              <a:gd name="connsiteX32" fmla="*/ 2462945 w 8073168"/>
              <a:gd name="connsiteY32" fmla="*/ 102393 h 922478"/>
              <a:gd name="connsiteX33" fmla="*/ 2377220 w 8073168"/>
              <a:gd name="connsiteY33" fmla="*/ 102393 h 922478"/>
              <a:gd name="connsiteX34" fmla="*/ 1781908 w 8073168"/>
              <a:gd name="connsiteY34" fmla="*/ 107155 h 922478"/>
              <a:gd name="connsiteX35" fmla="*/ 1493776 w 8073168"/>
              <a:gd name="connsiteY35" fmla="*/ 114299 h 922478"/>
              <a:gd name="connsiteX36" fmla="*/ 1308039 w 8073168"/>
              <a:gd name="connsiteY36" fmla="*/ 0 h 922478"/>
              <a:gd name="connsiteX37" fmla="*/ 707964 w 8073168"/>
              <a:gd name="connsiteY37" fmla="*/ 7142 h 922478"/>
              <a:gd name="connsiteX38" fmla="*/ 588901 w 8073168"/>
              <a:gd name="connsiteY38" fmla="*/ 21430 h 922478"/>
              <a:gd name="connsiteX39" fmla="*/ 115089 w 8073168"/>
              <a:gd name="connsiteY39" fmla="*/ 20902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539768 w 8073168"/>
              <a:gd name="connsiteY1" fmla="*/ 847723 h 922478"/>
              <a:gd name="connsiteX2" fmla="*/ 7292118 w 8073168"/>
              <a:gd name="connsiteY2" fmla="*/ 852486 h 922478"/>
              <a:gd name="connsiteX3" fmla="*/ 6951599 w 8073168"/>
              <a:gd name="connsiteY3" fmla="*/ 816767 h 922478"/>
              <a:gd name="connsiteX4" fmla="*/ 6870637 w 8073168"/>
              <a:gd name="connsiteY4" fmla="*/ 819148 h 922478"/>
              <a:gd name="connsiteX5" fmla="*/ 6794437 w 8073168"/>
              <a:gd name="connsiteY5" fmla="*/ 854867 h 922478"/>
              <a:gd name="connsiteX6" fmla="*/ 6694424 w 8073168"/>
              <a:gd name="connsiteY6" fmla="*/ 900111 h 922478"/>
              <a:gd name="connsiteX7" fmla="*/ 6584887 w 8073168"/>
              <a:gd name="connsiteY7" fmla="*/ 909636 h 922478"/>
              <a:gd name="connsiteX8" fmla="*/ 6439631 w 8073168"/>
              <a:gd name="connsiteY8" fmla="*/ 907254 h 922478"/>
              <a:gd name="connsiteX9" fmla="*/ 6365812 w 8073168"/>
              <a:gd name="connsiteY9" fmla="*/ 919161 h 922478"/>
              <a:gd name="connsiteX10" fmla="*/ 6296756 w 8073168"/>
              <a:gd name="connsiteY10" fmla="*/ 919161 h 922478"/>
              <a:gd name="connsiteX11" fmla="*/ 6208649 w 8073168"/>
              <a:gd name="connsiteY11" fmla="*/ 881061 h 922478"/>
              <a:gd name="connsiteX12" fmla="*/ 6144356 w 8073168"/>
              <a:gd name="connsiteY12" fmla="*/ 840579 h 922478"/>
              <a:gd name="connsiteX13" fmla="*/ 6027674 w 8073168"/>
              <a:gd name="connsiteY13" fmla="*/ 828673 h 922478"/>
              <a:gd name="connsiteX14" fmla="*/ 5777643 w 8073168"/>
              <a:gd name="connsiteY14" fmla="*/ 816768 h 922478"/>
              <a:gd name="connsiteX15" fmla="*/ 5630006 w 8073168"/>
              <a:gd name="connsiteY15" fmla="*/ 823911 h 922478"/>
              <a:gd name="connsiteX16" fmla="*/ 5501418 w 8073168"/>
              <a:gd name="connsiteY16" fmla="*/ 816767 h 922478"/>
              <a:gd name="connsiteX17" fmla="*/ 5422837 w 8073168"/>
              <a:gd name="connsiteY17" fmla="*/ 819148 h 922478"/>
              <a:gd name="connsiteX18" fmla="*/ 5372831 w 8073168"/>
              <a:gd name="connsiteY18" fmla="*/ 826292 h 922478"/>
              <a:gd name="connsiteX19" fmla="*/ 5313299 w 8073168"/>
              <a:gd name="connsiteY19" fmla="*/ 828673 h 922478"/>
              <a:gd name="connsiteX20" fmla="*/ 5237099 w 8073168"/>
              <a:gd name="connsiteY20" fmla="*/ 802479 h 922478"/>
              <a:gd name="connsiteX21" fmla="*/ 5118038 w 8073168"/>
              <a:gd name="connsiteY21" fmla="*/ 671512 h 922478"/>
              <a:gd name="connsiteX22" fmla="*/ 4987069 w 8073168"/>
              <a:gd name="connsiteY22" fmla="*/ 619124 h 922478"/>
              <a:gd name="connsiteX23" fmla="*/ 4865625 w 8073168"/>
              <a:gd name="connsiteY23" fmla="*/ 566737 h 922478"/>
              <a:gd name="connsiteX24" fmla="*/ 4696557 w 8073168"/>
              <a:gd name="connsiteY24" fmla="*/ 611981 h 922478"/>
              <a:gd name="connsiteX25" fmla="*/ 4565588 w 8073168"/>
              <a:gd name="connsiteY25" fmla="*/ 600074 h 922478"/>
              <a:gd name="connsiteX26" fmla="*/ 4136963 w 8073168"/>
              <a:gd name="connsiteY26" fmla="*/ 442911 h 922478"/>
              <a:gd name="connsiteX27" fmla="*/ 3277332 w 8073168"/>
              <a:gd name="connsiteY27" fmla="*/ 445293 h 922478"/>
              <a:gd name="connsiteX28" fmla="*/ 3029683 w 8073168"/>
              <a:gd name="connsiteY28" fmla="*/ 383379 h 922478"/>
              <a:gd name="connsiteX29" fmla="*/ 2915383 w 8073168"/>
              <a:gd name="connsiteY29" fmla="*/ 269080 h 922478"/>
              <a:gd name="connsiteX30" fmla="*/ 2653445 w 8073168"/>
              <a:gd name="connsiteY30" fmla="*/ 128587 h 922478"/>
              <a:gd name="connsiteX31" fmla="*/ 2462945 w 8073168"/>
              <a:gd name="connsiteY31" fmla="*/ 102393 h 922478"/>
              <a:gd name="connsiteX32" fmla="*/ 2377220 w 8073168"/>
              <a:gd name="connsiteY32" fmla="*/ 102393 h 922478"/>
              <a:gd name="connsiteX33" fmla="*/ 1781908 w 8073168"/>
              <a:gd name="connsiteY33" fmla="*/ 107155 h 922478"/>
              <a:gd name="connsiteX34" fmla="*/ 1493776 w 8073168"/>
              <a:gd name="connsiteY34" fmla="*/ 114299 h 922478"/>
              <a:gd name="connsiteX35" fmla="*/ 1308039 w 8073168"/>
              <a:gd name="connsiteY35" fmla="*/ 0 h 922478"/>
              <a:gd name="connsiteX36" fmla="*/ 707964 w 8073168"/>
              <a:gd name="connsiteY36" fmla="*/ 7142 h 922478"/>
              <a:gd name="connsiteX37" fmla="*/ 588901 w 8073168"/>
              <a:gd name="connsiteY37" fmla="*/ 21430 h 922478"/>
              <a:gd name="connsiteX38" fmla="*/ 115089 w 8073168"/>
              <a:gd name="connsiteY38" fmla="*/ 20902 h 922478"/>
              <a:gd name="connsiteX39" fmla="*/ 0 w 8073168"/>
              <a:gd name="connsiteY39" fmla="*/ 56600 h 922478"/>
              <a:gd name="connsiteX0" fmla="*/ 8073168 w 8073168"/>
              <a:gd name="connsiteY0" fmla="*/ 854867 h 922478"/>
              <a:gd name="connsiteX1" fmla="*/ 7292118 w 8073168"/>
              <a:gd name="connsiteY1" fmla="*/ 852486 h 922478"/>
              <a:gd name="connsiteX2" fmla="*/ 6951599 w 8073168"/>
              <a:gd name="connsiteY2" fmla="*/ 816767 h 922478"/>
              <a:gd name="connsiteX3" fmla="*/ 6870637 w 8073168"/>
              <a:gd name="connsiteY3" fmla="*/ 819148 h 922478"/>
              <a:gd name="connsiteX4" fmla="*/ 6794437 w 8073168"/>
              <a:gd name="connsiteY4" fmla="*/ 854867 h 922478"/>
              <a:gd name="connsiteX5" fmla="*/ 6694424 w 8073168"/>
              <a:gd name="connsiteY5" fmla="*/ 900111 h 922478"/>
              <a:gd name="connsiteX6" fmla="*/ 6584887 w 8073168"/>
              <a:gd name="connsiteY6" fmla="*/ 909636 h 922478"/>
              <a:gd name="connsiteX7" fmla="*/ 6439631 w 8073168"/>
              <a:gd name="connsiteY7" fmla="*/ 907254 h 922478"/>
              <a:gd name="connsiteX8" fmla="*/ 6365812 w 8073168"/>
              <a:gd name="connsiteY8" fmla="*/ 919161 h 922478"/>
              <a:gd name="connsiteX9" fmla="*/ 6296756 w 8073168"/>
              <a:gd name="connsiteY9" fmla="*/ 919161 h 922478"/>
              <a:gd name="connsiteX10" fmla="*/ 6208649 w 8073168"/>
              <a:gd name="connsiteY10" fmla="*/ 881061 h 922478"/>
              <a:gd name="connsiteX11" fmla="*/ 6144356 w 8073168"/>
              <a:gd name="connsiteY11" fmla="*/ 840579 h 922478"/>
              <a:gd name="connsiteX12" fmla="*/ 6027674 w 8073168"/>
              <a:gd name="connsiteY12" fmla="*/ 828673 h 922478"/>
              <a:gd name="connsiteX13" fmla="*/ 5777643 w 8073168"/>
              <a:gd name="connsiteY13" fmla="*/ 816768 h 922478"/>
              <a:gd name="connsiteX14" fmla="*/ 5630006 w 8073168"/>
              <a:gd name="connsiteY14" fmla="*/ 823911 h 922478"/>
              <a:gd name="connsiteX15" fmla="*/ 5501418 w 8073168"/>
              <a:gd name="connsiteY15" fmla="*/ 816767 h 922478"/>
              <a:gd name="connsiteX16" fmla="*/ 5422837 w 8073168"/>
              <a:gd name="connsiteY16" fmla="*/ 819148 h 922478"/>
              <a:gd name="connsiteX17" fmla="*/ 5372831 w 8073168"/>
              <a:gd name="connsiteY17" fmla="*/ 826292 h 922478"/>
              <a:gd name="connsiteX18" fmla="*/ 5313299 w 8073168"/>
              <a:gd name="connsiteY18" fmla="*/ 828673 h 922478"/>
              <a:gd name="connsiteX19" fmla="*/ 5237099 w 8073168"/>
              <a:gd name="connsiteY19" fmla="*/ 802479 h 922478"/>
              <a:gd name="connsiteX20" fmla="*/ 5118038 w 8073168"/>
              <a:gd name="connsiteY20" fmla="*/ 671512 h 922478"/>
              <a:gd name="connsiteX21" fmla="*/ 4987069 w 8073168"/>
              <a:gd name="connsiteY21" fmla="*/ 619124 h 922478"/>
              <a:gd name="connsiteX22" fmla="*/ 4865625 w 8073168"/>
              <a:gd name="connsiteY22" fmla="*/ 566737 h 922478"/>
              <a:gd name="connsiteX23" fmla="*/ 4696557 w 8073168"/>
              <a:gd name="connsiteY23" fmla="*/ 611981 h 922478"/>
              <a:gd name="connsiteX24" fmla="*/ 4565588 w 8073168"/>
              <a:gd name="connsiteY24" fmla="*/ 600074 h 922478"/>
              <a:gd name="connsiteX25" fmla="*/ 4136963 w 8073168"/>
              <a:gd name="connsiteY25" fmla="*/ 442911 h 922478"/>
              <a:gd name="connsiteX26" fmla="*/ 3277332 w 8073168"/>
              <a:gd name="connsiteY26" fmla="*/ 445293 h 922478"/>
              <a:gd name="connsiteX27" fmla="*/ 3029683 w 8073168"/>
              <a:gd name="connsiteY27" fmla="*/ 383379 h 922478"/>
              <a:gd name="connsiteX28" fmla="*/ 2915383 w 8073168"/>
              <a:gd name="connsiteY28" fmla="*/ 269080 h 922478"/>
              <a:gd name="connsiteX29" fmla="*/ 2653445 w 8073168"/>
              <a:gd name="connsiteY29" fmla="*/ 128587 h 922478"/>
              <a:gd name="connsiteX30" fmla="*/ 2462945 w 8073168"/>
              <a:gd name="connsiteY30" fmla="*/ 102393 h 922478"/>
              <a:gd name="connsiteX31" fmla="*/ 2377220 w 8073168"/>
              <a:gd name="connsiteY31" fmla="*/ 102393 h 922478"/>
              <a:gd name="connsiteX32" fmla="*/ 1781908 w 8073168"/>
              <a:gd name="connsiteY32" fmla="*/ 107155 h 922478"/>
              <a:gd name="connsiteX33" fmla="*/ 1493776 w 8073168"/>
              <a:gd name="connsiteY33" fmla="*/ 114299 h 922478"/>
              <a:gd name="connsiteX34" fmla="*/ 1308039 w 8073168"/>
              <a:gd name="connsiteY34" fmla="*/ 0 h 922478"/>
              <a:gd name="connsiteX35" fmla="*/ 707964 w 8073168"/>
              <a:gd name="connsiteY35" fmla="*/ 7142 h 922478"/>
              <a:gd name="connsiteX36" fmla="*/ 588901 w 8073168"/>
              <a:gd name="connsiteY36" fmla="*/ 21430 h 922478"/>
              <a:gd name="connsiteX37" fmla="*/ 115089 w 8073168"/>
              <a:gd name="connsiteY37" fmla="*/ 20902 h 922478"/>
              <a:gd name="connsiteX38" fmla="*/ 0 w 8073168"/>
              <a:gd name="connsiteY38" fmla="*/ 56600 h 922478"/>
              <a:gd name="connsiteX0" fmla="*/ 8073168 w 8073168"/>
              <a:gd name="connsiteY0" fmla="*/ 854867 h 922478"/>
              <a:gd name="connsiteX1" fmla="*/ 6951599 w 8073168"/>
              <a:gd name="connsiteY1" fmla="*/ 816767 h 922478"/>
              <a:gd name="connsiteX2" fmla="*/ 6870637 w 8073168"/>
              <a:gd name="connsiteY2" fmla="*/ 819148 h 922478"/>
              <a:gd name="connsiteX3" fmla="*/ 6794437 w 8073168"/>
              <a:gd name="connsiteY3" fmla="*/ 854867 h 922478"/>
              <a:gd name="connsiteX4" fmla="*/ 6694424 w 8073168"/>
              <a:gd name="connsiteY4" fmla="*/ 900111 h 922478"/>
              <a:gd name="connsiteX5" fmla="*/ 6584887 w 8073168"/>
              <a:gd name="connsiteY5" fmla="*/ 909636 h 922478"/>
              <a:gd name="connsiteX6" fmla="*/ 6439631 w 8073168"/>
              <a:gd name="connsiteY6" fmla="*/ 907254 h 922478"/>
              <a:gd name="connsiteX7" fmla="*/ 6365812 w 8073168"/>
              <a:gd name="connsiteY7" fmla="*/ 919161 h 922478"/>
              <a:gd name="connsiteX8" fmla="*/ 6296756 w 8073168"/>
              <a:gd name="connsiteY8" fmla="*/ 919161 h 922478"/>
              <a:gd name="connsiteX9" fmla="*/ 6208649 w 8073168"/>
              <a:gd name="connsiteY9" fmla="*/ 881061 h 922478"/>
              <a:gd name="connsiteX10" fmla="*/ 6144356 w 8073168"/>
              <a:gd name="connsiteY10" fmla="*/ 840579 h 922478"/>
              <a:gd name="connsiteX11" fmla="*/ 6027674 w 8073168"/>
              <a:gd name="connsiteY11" fmla="*/ 828673 h 922478"/>
              <a:gd name="connsiteX12" fmla="*/ 5777643 w 8073168"/>
              <a:gd name="connsiteY12" fmla="*/ 816768 h 922478"/>
              <a:gd name="connsiteX13" fmla="*/ 5630006 w 8073168"/>
              <a:gd name="connsiteY13" fmla="*/ 823911 h 922478"/>
              <a:gd name="connsiteX14" fmla="*/ 5501418 w 8073168"/>
              <a:gd name="connsiteY14" fmla="*/ 816767 h 922478"/>
              <a:gd name="connsiteX15" fmla="*/ 5422837 w 8073168"/>
              <a:gd name="connsiteY15" fmla="*/ 819148 h 922478"/>
              <a:gd name="connsiteX16" fmla="*/ 5372831 w 8073168"/>
              <a:gd name="connsiteY16" fmla="*/ 826292 h 922478"/>
              <a:gd name="connsiteX17" fmla="*/ 5313299 w 8073168"/>
              <a:gd name="connsiteY17" fmla="*/ 828673 h 922478"/>
              <a:gd name="connsiteX18" fmla="*/ 5237099 w 8073168"/>
              <a:gd name="connsiteY18" fmla="*/ 802479 h 922478"/>
              <a:gd name="connsiteX19" fmla="*/ 5118038 w 8073168"/>
              <a:gd name="connsiteY19" fmla="*/ 671512 h 922478"/>
              <a:gd name="connsiteX20" fmla="*/ 4987069 w 8073168"/>
              <a:gd name="connsiteY20" fmla="*/ 619124 h 922478"/>
              <a:gd name="connsiteX21" fmla="*/ 4865625 w 8073168"/>
              <a:gd name="connsiteY21" fmla="*/ 566737 h 922478"/>
              <a:gd name="connsiteX22" fmla="*/ 4696557 w 8073168"/>
              <a:gd name="connsiteY22" fmla="*/ 611981 h 922478"/>
              <a:gd name="connsiteX23" fmla="*/ 4565588 w 8073168"/>
              <a:gd name="connsiteY23" fmla="*/ 600074 h 922478"/>
              <a:gd name="connsiteX24" fmla="*/ 4136963 w 8073168"/>
              <a:gd name="connsiteY24" fmla="*/ 442911 h 922478"/>
              <a:gd name="connsiteX25" fmla="*/ 3277332 w 8073168"/>
              <a:gd name="connsiteY25" fmla="*/ 445293 h 922478"/>
              <a:gd name="connsiteX26" fmla="*/ 3029683 w 8073168"/>
              <a:gd name="connsiteY26" fmla="*/ 383379 h 922478"/>
              <a:gd name="connsiteX27" fmla="*/ 2915383 w 8073168"/>
              <a:gd name="connsiteY27" fmla="*/ 269080 h 922478"/>
              <a:gd name="connsiteX28" fmla="*/ 2653445 w 8073168"/>
              <a:gd name="connsiteY28" fmla="*/ 128587 h 922478"/>
              <a:gd name="connsiteX29" fmla="*/ 2462945 w 8073168"/>
              <a:gd name="connsiteY29" fmla="*/ 102393 h 922478"/>
              <a:gd name="connsiteX30" fmla="*/ 2377220 w 8073168"/>
              <a:gd name="connsiteY30" fmla="*/ 102393 h 922478"/>
              <a:gd name="connsiteX31" fmla="*/ 1781908 w 8073168"/>
              <a:gd name="connsiteY31" fmla="*/ 107155 h 922478"/>
              <a:gd name="connsiteX32" fmla="*/ 1493776 w 8073168"/>
              <a:gd name="connsiteY32" fmla="*/ 114299 h 922478"/>
              <a:gd name="connsiteX33" fmla="*/ 1308039 w 8073168"/>
              <a:gd name="connsiteY33" fmla="*/ 0 h 922478"/>
              <a:gd name="connsiteX34" fmla="*/ 707964 w 8073168"/>
              <a:gd name="connsiteY34" fmla="*/ 7142 h 922478"/>
              <a:gd name="connsiteX35" fmla="*/ 588901 w 8073168"/>
              <a:gd name="connsiteY35" fmla="*/ 21430 h 922478"/>
              <a:gd name="connsiteX36" fmla="*/ 115089 w 8073168"/>
              <a:gd name="connsiteY36" fmla="*/ 20902 h 922478"/>
              <a:gd name="connsiteX37" fmla="*/ 0 w 8073168"/>
              <a:gd name="connsiteY37" fmla="*/ 56600 h 922478"/>
              <a:gd name="connsiteX0" fmla="*/ 6951599 w 6951599"/>
              <a:gd name="connsiteY0" fmla="*/ 816767 h 922478"/>
              <a:gd name="connsiteX1" fmla="*/ 6870637 w 6951599"/>
              <a:gd name="connsiteY1" fmla="*/ 819148 h 922478"/>
              <a:gd name="connsiteX2" fmla="*/ 6794437 w 6951599"/>
              <a:gd name="connsiteY2" fmla="*/ 854867 h 922478"/>
              <a:gd name="connsiteX3" fmla="*/ 6694424 w 6951599"/>
              <a:gd name="connsiteY3" fmla="*/ 900111 h 922478"/>
              <a:gd name="connsiteX4" fmla="*/ 6584887 w 6951599"/>
              <a:gd name="connsiteY4" fmla="*/ 909636 h 922478"/>
              <a:gd name="connsiteX5" fmla="*/ 6439631 w 6951599"/>
              <a:gd name="connsiteY5" fmla="*/ 907254 h 922478"/>
              <a:gd name="connsiteX6" fmla="*/ 6365812 w 6951599"/>
              <a:gd name="connsiteY6" fmla="*/ 919161 h 922478"/>
              <a:gd name="connsiteX7" fmla="*/ 6296756 w 6951599"/>
              <a:gd name="connsiteY7" fmla="*/ 919161 h 922478"/>
              <a:gd name="connsiteX8" fmla="*/ 6208649 w 6951599"/>
              <a:gd name="connsiteY8" fmla="*/ 881061 h 922478"/>
              <a:gd name="connsiteX9" fmla="*/ 6144356 w 6951599"/>
              <a:gd name="connsiteY9" fmla="*/ 840579 h 922478"/>
              <a:gd name="connsiteX10" fmla="*/ 6027674 w 6951599"/>
              <a:gd name="connsiteY10" fmla="*/ 828673 h 922478"/>
              <a:gd name="connsiteX11" fmla="*/ 5777643 w 6951599"/>
              <a:gd name="connsiteY11" fmla="*/ 816768 h 922478"/>
              <a:gd name="connsiteX12" fmla="*/ 5630006 w 6951599"/>
              <a:gd name="connsiteY12" fmla="*/ 823911 h 922478"/>
              <a:gd name="connsiteX13" fmla="*/ 5501418 w 6951599"/>
              <a:gd name="connsiteY13" fmla="*/ 816767 h 922478"/>
              <a:gd name="connsiteX14" fmla="*/ 5422837 w 6951599"/>
              <a:gd name="connsiteY14" fmla="*/ 819148 h 922478"/>
              <a:gd name="connsiteX15" fmla="*/ 5372831 w 6951599"/>
              <a:gd name="connsiteY15" fmla="*/ 826292 h 922478"/>
              <a:gd name="connsiteX16" fmla="*/ 5313299 w 6951599"/>
              <a:gd name="connsiteY16" fmla="*/ 828673 h 922478"/>
              <a:gd name="connsiteX17" fmla="*/ 5237099 w 6951599"/>
              <a:gd name="connsiteY17" fmla="*/ 802479 h 922478"/>
              <a:gd name="connsiteX18" fmla="*/ 5118038 w 6951599"/>
              <a:gd name="connsiteY18" fmla="*/ 671512 h 922478"/>
              <a:gd name="connsiteX19" fmla="*/ 4987069 w 6951599"/>
              <a:gd name="connsiteY19" fmla="*/ 619124 h 922478"/>
              <a:gd name="connsiteX20" fmla="*/ 4865625 w 6951599"/>
              <a:gd name="connsiteY20" fmla="*/ 566737 h 922478"/>
              <a:gd name="connsiteX21" fmla="*/ 4696557 w 6951599"/>
              <a:gd name="connsiteY21" fmla="*/ 611981 h 922478"/>
              <a:gd name="connsiteX22" fmla="*/ 4565588 w 6951599"/>
              <a:gd name="connsiteY22" fmla="*/ 600074 h 922478"/>
              <a:gd name="connsiteX23" fmla="*/ 4136963 w 6951599"/>
              <a:gd name="connsiteY23" fmla="*/ 442911 h 922478"/>
              <a:gd name="connsiteX24" fmla="*/ 3277332 w 6951599"/>
              <a:gd name="connsiteY24" fmla="*/ 445293 h 922478"/>
              <a:gd name="connsiteX25" fmla="*/ 3029683 w 6951599"/>
              <a:gd name="connsiteY25" fmla="*/ 383379 h 922478"/>
              <a:gd name="connsiteX26" fmla="*/ 2915383 w 6951599"/>
              <a:gd name="connsiteY26" fmla="*/ 269080 h 922478"/>
              <a:gd name="connsiteX27" fmla="*/ 2653445 w 6951599"/>
              <a:gd name="connsiteY27" fmla="*/ 128587 h 922478"/>
              <a:gd name="connsiteX28" fmla="*/ 2462945 w 6951599"/>
              <a:gd name="connsiteY28" fmla="*/ 102393 h 922478"/>
              <a:gd name="connsiteX29" fmla="*/ 2377220 w 6951599"/>
              <a:gd name="connsiteY29" fmla="*/ 102393 h 922478"/>
              <a:gd name="connsiteX30" fmla="*/ 1781908 w 6951599"/>
              <a:gd name="connsiteY30" fmla="*/ 107155 h 922478"/>
              <a:gd name="connsiteX31" fmla="*/ 1493776 w 6951599"/>
              <a:gd name="connsiteY31" fmla="*/ 114299 h 922478"/>
              <a:gd name="connsiteX32" fmla="*/ 1308039 w 6951599"/>
              <a:gd name="connsiteY32" fmla="*/ 0 h 922478"/>
              <a:gd name="connsiteX33" fmla="*/ 707964 w 6951599"/>
              <a:gd name="connsiteY33" fmla="*/ 7142 h 922478"/>
              <a:gd name="connsiteX34" fmla="*/ 588901 w 6951599"/>
              <a:gd name="connsiteY34" fmla="*/ 21430 h 922478"/>
              <a:gd name="connsiteX35" fmla="*/ 115089 w 6951599"/>
              <a:gd name="connsiteY35" fmla="*/ 20902 h 922478"/>
              <a:gd name="connsiteX36" fmla="*/ 0 w 6951599"/>
              <a:gd name="connsiteY36" fmla="*/ 56600 h 922478"/>
              <a:gd name="connsiteX0" fmla="*/ 7107349 w 7107349"/>
              <a:gd name="connsiteY0" fmla="*/ 821791 h 922478"/>
              <a:gd name="connsiteX1" fmla="*/ 6870637 w 7107349"/>
              <a:gd name="connsiteY1" fmla="*/ 819148 h 922478"/>
              <a:gd name="connsiteX2" fmla="*/ 6794437 w 7107349"/>
              <a:gd name="connsiteY2" fmla="*/ 854867 h 922478"/>
              <a:gd name="connsiteX3" fmla="*/ 6694424 w 7107349"/>
              <a:gd name="connsiteY3" fmla="*/ 900111 h 922478"/>
              <a:gd name="connsiteX4" fmla="*/ 6584887 w 7107349"/>
              <a:gd name="connsiteY4" fmla="*/ 909636 h 922478"/>
              <a:gd name="connsiteX5" fmla="*/ 6439631 w 7107349"/>
              <a:gd name="connsiteY5" fmla="*/ 907254 h 922478"/>
              <a:gd name="connsiteX6" fmla="*/ 6365812 w 7107349"/>
              <a:gd name="connsiteY6" fmla="*/ 919161 h 922478"/>
              <a:gd name="connsiteX7" fmla="*/ 6296756 w 7107349"/>
              <a:gd name="connsiteY7" fmla="*/ 919161 h 922478"/>
              <a:gd name="connsiteX8" fmla="*/ 6208649 w 7107349"/>
              <a:gd name="connsiteY8" fmla="*/ 881061 h 922478"/>
              <a:gd name="connsiteX9" fmla="*/ 6144356 w 7107349"/>
              <a:gd name="connsiteY9" fmla="*/ 840579 h 922478"/>
              <a:gd name="connsiteX10" fmla="*/ 6027674 w 7107349"/>
              <a:gd name="connsiteY10" fmla="*/ 828673 h 922478"/>
              <a:gd name="connsiteX11" fmla="*/ 5777643 w 7107349"/>
              <a:gd name="connsiteY11" fmla="*/ 816768 h 922478"/>
              <a:gd name="connsiteX12" fmla="*/ 5630006 w 7107349"/>
              <a:gd name="connsiteY12" fmla="*/ 823911 h 922478"/>
              <a:gd name="connsiteX13" fmla="*/ 5501418 w 7107349"/>
              <a:gd name="connsiteY13" fmla="*/ 816767 h 922478"/>
              <a:gd name="connsiteX14" fmla="*/ 5422837 w 7107349"/>
              <a:gd name="connsiteY14" fmla="*/ 819148 h 922478"/>
              <a:gd name="connsiteX15" fmla="*/ 5372831 w 7107349"/>
              <a:gd name="connsiteY15" fmla="*/ 826292 h 922478"/>
              <a:gd name="connsiteX16" fmla="*/ 5313299 w 7107349"/>
              <a:gd name="connsiteY16" fmla="*/ 828673 h 922478"/>
              <a:gd name="connsiteX17" fmla="*/ 5237099 w 7107349"/>
              <a:gd name="connsiteY17" fmla="*/ 802479 h 922478"/>
              <a:gd name="connsiteX18" fmla="*/ 5118038 w 7107349"/>
              <a:gd name="connsiteY18" fmla="*/ 671512 h 922478"/>
              <a:gd name="connsiteX19" fmla="*/ 4987069 w 7107349"/>
              <a:gd name="connsiteY19" fmla="*/ 619124 h 922478"/>
              <a:gd name="connsiteX20" fmla="*/ 4865625 w 7107349"/>
              <a:gd name="connsiteY20" fmla="*/ 566737 h 922478"/>
              <a:gd name="connsiteX21" fmla="*/ 4696557 w 7107349"/>
              <a:gd name="connsiteY21" fmla="*/ 611981 h 922478"/>
              <a:gd name="connsiteX22" fmla="*/ 4565588 w 7107349"/>
              <a:gd name="connsiteY22" fmla="*/ 600074 h 922478"/>
              <a:gd name="connsiteX23" fmla="*/ 4136963 w 7107349"/>
              <a:gd name="connsiteY23" fmla="*/ 442911 h 922478"/>
              <a:gd name="connsiteX24" fmla="*/ 3277332 w 7107349"/>
              <a:gd name="connsiteY24" fmla="*/ 445293 h 922478"/>
              <a:gd name="connsiteX25" fmla="*/ 3029683 w 7107349"/>
              <a:gd name="connsiteY25" fmla="*/ 383379 h 922478"/>
              <a:gd name="connsiteX26" fmla="*/ 2915383 w 7107349"/>
              <a:gd name="connsiteY26" fmla="*/ 269080 h 922478"/>
              <a:gd name="connsiteX27" fmla="*/ 2653445 w 7107349"/>
              <a:gd name="connsiteY27" fmla="*/ 128587 h 922478"/>
              <a:gd name="connsiteX28" fmla="*/ 2462945 w 7107349"/>
              <a:gd name="connsiteY28" fmla="*/ 102393 h 922478"/>
              <a:gd name="connsiteX29" fmla="*/ 2377220 w 7107349"/>
              <a:gd name="connsiteY29" fmla="*/ 102393 h 922478"/>
              <a:gd name="connsiteX30" fmla="*/ 1781908 w 7107349"/>
              <a:gd name="connsiteY30" fmla="*/ 107155 h 922478"/>
              <a:gd name="connsiteX31" fmla="*/ 1493776 w 7107349"/>
              <a:gd name="connsiteY31" fmla="*/ 114299 h 922478"/>
              <a:gd name="connsiteX32" fmla="*/ 1308039 w 7107349"/>
              <a:gd name="connsiteY32" fmla="*/ 0 h 922478"/>
              <a:gd name="connsiteX33" fmla="*/ 707964 w 7107349"/>
              <a:gd name="connsiteY33" fmla="*/ 7142 h 922478"/>
              <a:gd name="connsiteX34" fmla="*/ 588901 w 7107349"/>
              <a:gd name="connsiteY34" fmla="*/ 21430 h 922478"/>
              <a:gd name="connsiteX35" fmla="*/ 115089 w 7107349"/>
              <a:gd name="connsiteY35" fmla="*/ 20902 h 922478"/>
              <a:gd name="connsiteX36" fmla="*/ 0 w 7107349"/>
              <a:gd name="connsiteY36" fmla="*/ 56600 h 922478"/>
              <a:gd name="connsiteX0" fmla="*/ 6992260 w 6992260"/>
              <a:gd name="connsiteY0" fmla="*/ 821791 h 925511"/>
              <a:gd name="connsiteX1" fmla="*/ 6755548 w 6992260"/>
              <a:gd name="connsiteY1" fmla="*/ 819148 h 925511"/>
              <a:gd name="connsiteX2" fmla="*/ 6679348 w 6992260"/>
              <a:gd name="connsiteY2" fmla="*/ 854867 h 925511"/>
              <a:gd name="connsiteX3" fmla="*/ 6579335 w 6992260"/>
              <a:gd name="connsiteY3" fmla="*/ 900111 h 925511"/>
              <a:gd name="connsiteX4" fmla="*/ 6469798 w 6992260"/>
              <a:gd name="connsiteY4" fmla="*/ 909636 h 925511"/>
              <a:gd name="connsiteX5" fmla="*/ 6324542 w 6992260"/>
              <a:gd name="connsiteY5" fmla="*/ 907254 h 925511"/>
              <a:gd name="connsiteX6" fmla="*/ 6250723 w 6992260"/>
              <a:gd name="connsiteY6" fmla="*/ 919161 h 925511"/>
              <a:gd name="connsiteX7" fmla="*/ 6181667 w 6992260"/>
              <a:gd name="connsiteY7" fmla="*/ 919161 h 925511"/>
              <a:gd name="connsiteX8" fmla="*/ 6093560 w 6992260"/>
              <a:gd name="connsiteY8" fmla="*/ 881061 h 925511"/>
              <a:gd name="connsiteX9" fmla="*/ 6029267 w 6992260"/>
              <a:gd name="connsiteY9" fmla="*/ 840579 h 925511"/>
              <a:gd name="connsiteX10" fmla="*/ 5912585 w 6992260"/>
              <a:gd name="connsiteY10" fmla="*/ 828673 h 925511"/>
              <a:gd name="connsiteX11" fmla="*/ 5662554 w 6992260"/>
              <a:gd name="connsiteY11" fmla="*/ 816768 h 925511"/>
              <a:gd name="connsiteX12" fmla="*/ 5514917 w 6992260"/>
              <a:gd name="connsiteY12" fmla="*/ 823911 h 925511"/>
              <a:gd name="connsiteX13" fmla="*/ 5386329 w 6992260"/>
              <a:gd name="connsiteY13" fmla="*/ 816767 h 925511"/>
              <a:gd name="connsiteX14" fmla="*/ 5307748 w 6992260"/>
              <a:gd name="connsiteY14" fmla="*/ 819148 h 925511"/>
              <a:gd name="connsiteX15" fmla="*/ 5257742 w 6992260"/>
              <a:gd name="connsiteY15" fmla="*/ 826292 h 925511"/>
              <a:gd name="connsiteX16" fmla="*/ 5198210 w 6992260"/>
              <a:gd name="connsiteY16" fmla="*/ 828673 h 925511"/>
              <a:gd name="connsiteX17" fmla="*/ 5122010 w 6992260"/>
              <a:gd name="connsiteY17" fmla="*/ 802479 h 925511"/>
              <a:gd name="connsiteX18" fmla="*/ 5002949 w 6992260"/>
              <a:gd name="connsiteY18" fmla="*/ 671512 h 925511"/>
              <a:gd name="connsiteX19" fmla="*/ 4871980 w 6992260"/>
              <a:gd name="connsiteY19" fmla="*/ 619124 h 925511"/>
              <a:gd name="connsiteX20" fmla="*/ 4750536 w 6992260"/>
              <a:gd name="connsiteY20" fmla="*/ 566737 h 925511"/>
              <a:gd name="connsiteX21" fmla="*/ 4581468 w 6992260"/>
              <a:gd name="connsiteY21" fmla="*/ 611981 h 925511"/>
              <a:gd name="connsiteX22" fmla="*/ 4450499 w 6992260"/>
              <a:gd name="connsiteY22" fmla="*/ 600074 h 925511"/>
              <a:gd name="connsiteX23" fmla="*/ 4021874 w 6992260"/>
              <a:gd name="connsiteY23" fmla="*/ 442911 h 925511"/>
              <a:gd name="connsiteX24" fmla="*/ 3162243 w 6992260"/>
              <a:gd name="connsiteY24" fmla="*/ 445293 h 925511"/>
              <a:gd name="connsiteX25" fmla="*/ 2914594 w 6992260"/>
              <a:gd name="connsiteY25" fmla="*/ 383379 h 925511"/>
              <a:gd name="connsiteX26" fmla="*/ 2800294 w 6992260"/>
              <a:gd name="connsiteY26" fmla="*/ 269080 h 925511"/>
              <a:gd name="connsiteX27" fmla="*/ 2538356 w 6992260"/>
              <a:gd name="connsiteY27" fmla="*/ 128587 h 925511"/>
              <a:gd name="connsiteX28" fmla="*/ 2347856 w 6992260"/>
              <a:gd name="connsiteY28" fmla="*/ 102393 h 925511"/>
              <a:gd name="connsiteX29" fmla="*/ 2262131 w 6992260"/>
              <a:gd name="connsiteY29" fmla="*/ 102393 h 925511"/>
              <a:gd name="connsiteX30" fmla="*/ 1666819 w 6992260"/>
              <a:gd name="connsiteY30" fmla="*/ 107155 h 925511"/>
              <a:gd name="connsiteX31" fmla="*/ 1378687 w 6992260"/>
              <a:gd name="connsiteY31" fmla="*/ 114299 h 925511"/>
              <a:gd name="connsiteX32" fmla="*/ 1192950 w 6992260"/>
              <a:gd name="connsiteY32" fmla="*/ 0 h 925511"/>
              <a:gd name="connsiteX33" fmla="*/ 592875 w 6992260"/>
              <a:gd name="connsiteY33" fmla="*/ 7142 h 925511"/>
              <a:gd name="connsiteX34" fmla="*/ 473812 w 6992260"/>
              <a:gd name="connsiteY34" fmla="*/ 21430 h 925511"/>
              <a:gd name="connsiteX35" fmla="*/ 0 w 6992260"/>
              <a:gd name="connsiteY35" fmla="*/ 20902 h 925511"/>
              <a:gd name="connsiteX0" fmla="*/ 6518448 w 6518448"/>
              <a:gd name="connsiteY0" fmla="*/ 821791 h 925511"/>
              <a:gd name="connsiteX1" fmla="*/ 6281736 w 6518448"/>
              <a:gd name="connsiteY1" fmla="*/ 819148 h 925511"/>
              <a:gd name="connsiteX2" fmla="*/ 6205536 w 6518448"/>
              <a:gd name="connsiteY2" fmla="*/ 854867 h 925511"/>
              <a:gd name="connsiteX3" fmla="*/ 6105523 w 6518448"/>
              <a:gd name="connsiteY3" fmla="*/ 900111 h 925511"/>
              <a:gd name="connsiteX4" fmla="*/ 5995986 w 6518448"/>
              <a:gd name="connsiteY4" fmla="*/ 909636 h 925511"/>
              <a:gd name="connsiteX5" fmla="*/ 5850730 w 6518448"/>
              <a:gd name="connsiteY5" fmla="*/ 907254 h 925511"/>
              <a:gd name="connsiteX6" fmla="*/ 5776911 w 6518448"/>
              <a:gd name="connsiteY6" fmla="*/ 919161 h 925511"/>
              <a:gd name="connsiteX7" fmla="*/ 5707855 w 6518448"/>
              <a:gd name="connsiteY7" fmla="*/ 919161 h 925511"/>
              <a:gd name="connsiteX8" fmla="*/ 5619748 w 6518448"/>
              <a:gd name="connsiteY8" fmla="*/ 881061 h 925511"/>
              <a:gd name="connsiteX9" fmla="*/ 5555455 w 6518448"/>
              <a:gd name="connsiteY9" fmla="*/ 840579 h 925511"/>
              <a:gd name="connsiteX10" fmla="*/ 5438773 w 6518448"/>
              <a:gd name="connsiteY10" fmla="*/ 828673 h 925511"/>
              <a:gd name="connsiteX11" fmla="*/ 5188742 w 6518448"/>
              <a:gd name="connsiteY11" fmla="*/ 816768 h 925511"/>
              <a:gd name="connsiteX12" fmla="*/ 5041105 w 6518448"/>
              <a:gd name="connsiteY12" fmla="*/ 823911 h 925511"/>
              <a:gd name="connsiteX13" fmla="*/ 4912517 w 6518448"/>
              <a:gd name="connsiteY13" fmla="*/ 816767 h 925511"/>
              <a:gd name="connsiteX14" fmla="*/ 4833936 w 6518448"/>
              <a:gd name="connsiteY14" fmla="*/ 819148 h 925511"/>
              <a:gd name="connsiteX15" fmla="*/ 4783930 w 6518448"/>
              <a:gd name="connsiteY15" fmla="*/ 826292 h 925511"/>
              <a:gd name="connsiteX16" fmla="*/ 4724398 w 6518448"/>
              <a:gd name="connsiteY16" fmla="*/ 828673 h 925511"/>
              <a:gd name="connsiteX17" fmla="*/ 4648198 w 6518448"/>
              <a:gd name="connsiteY17" fmla="*/ 802479 h 925511"/>
              <a:gd name="connsiteX18" fmla="*/ 4529137 w 6518448"/>
              <a:gd name="connsiteY18" fmla="*/ 671512 h 925511"/>
              <a:gd name="connsiteX19" fmla="*/ 4398168 w 6518448"/>
              <a:gd name="connsiteY19" fmla="*/ 619124 h 925511"/>
              <a:gd name="connsiteX20" fmla="*/ 4276724 w 6518448"/>
              <a:gd name="connsiteY20" fmla="*/ 566737 h 925511"/>
              <a:gd name="connsiteX21" fmla="*/ 4107656 w 6518448"/>
              <a:gd name="connsiteY21" fmla="*/ 611981 h 925511"/>
              <a:gd name="connsiteX22" fmla="*/ 3976687 w 6518448"/>
              <a:gd name="connsiteY22" fmla="*/ 600074 h 925511"/>
              <a:gd name="connsiteX23" fmla="*/ 3548062 w 6518448"/>
              <a:gd name="connsiteY23" fmla="*/ 442911 h 925511"/>
              <a:gd name="connsiteX24" fmla="*/ 2688431 w 6518448"/>
              <a:gd name="connsiteY24" fmla="*/ 445293 h 925511"/>
              <a:gd name="connsiteX25" fmla="*/ 2440782 w 6518448"/>
              <a:gd name="connsiteY25" fmla="*/ 383379 h 925511"/>
              <a:gd name="connsiteX26" fmla="*/ 2326482 w 6518448"/>
              <a:gd name="connsiteY26" fmla="*/ 269080 h 925511"/>
              <a:gd name="connsiteX27" fmla="*/ 2064544 w 6518448"/>
              <a:gd name="connsiteY27" fmla="*/ 128587 h 925511"/>
              <a:gd name="connsiteX28" fmla="*/ 1874044 w 6518448"/>
              <a:gd name="connsiteY28" fmla="*/ 102393 h 925511"/>
              <a:gd name="connsiteX29" fmla="*/ 1788319 w 6518448"/>
              <a:gd name="connsiteY29" fmla="*/ 102393 h 925511"/>
              <a:gd name="connsiteX30" fmla="*/ 1193007 w 6518448"/>
              <a:gd name="connsiteY30" fmla="*/ 107155 h 925511"/>
              <a:gd name="connsiteX31" fmla="*/ 904875 w 6518448"/>
              <a:gd name="connsiteY31" fmla="*/ 114299 h 925511"/>
              <a:gd name="connsiteX32" fmla="*/ 719138 w 6518448"/>
              <a:gd name="connsiteY32" fmla="*/ 0 h 925511"/>
              <a:gd name="connsiteX33" fmla="*/ 119063 w 6518448"/>
              <a:gd name="connsiteY33" fmla="*/ 7142 h 925511"/>
              <a:gd name="connsiteX34" fmla="*/ 0 w 6518448"/>
              <a:gd name="connsiteY34" fmla="*/ 21430 h 925511"/>
              <a:gd name="connsiteX0" fmla="*/ 6399385 w 6399385"/>
              <a:gd name="connsiteY0" fmla="*/ 821791 h 925511"/>
              <a:gd name="connsiteX1" fmla="*/ 6162673 w 6399385"/>
              <a:gd name="connsiteY1" fmla="*/ 819148 h 925511"/>
              <a:gd name="connsiteX2" fmla="*/ 6086473 w 6399385"/>
              <a:gd name="connsiteY2" fmla="*/ 854867 h 925511"/>
              <a:gd name="connsiteX3" fmla="*/ 5986460 w 6399385"/>
              <a:gd name="connsiteY3" fmla="*/ 900111 h 925511"/>
              <a:gd name="connsiteX4" fmla="*/ 5876923 w 6399385"/>
              <a:gd name="connsiteY4" fmla="*/ 909636 h 925511"/>
              <a:gd name="connsiteX5" fmla="*/ 5731667 w 6399385"/>
              <a:gd name="connsiteY5" fmla="*/ 907254 h 925511"/>
              <a:gd name="connsiteX6" fmla="*/ 5657848 w 6399385"/>
              <a:gd name="connsiteY6" fmla="*/ 919161 h 925511"/>
              <a:gd name="connsiteX7" fmla="*/ 5588792 w 6399385"/>
              <a:gd name="connsiteY7" fmla="*/ 919161 h 925511"/>
              <a:gd name="connsiteX8" fmla="*/ 5500685 w 6399385"/>
              <a:gd name="connsiteY8" fmla="*/ 881061 h 925511"/>
              <a:gd name="connsiteX9" fmla="*/ 5436392 w 6399385"/>
              <a:gd name="connsiteY9" fmla="*/ 840579 h 925511"/>
              <a:gd name="connsiteX10" fmla="*/ 5319710 w 6399385"/>
              <a:gd name="connsiteY10" fmla="*/ 828673 h 925511"/>
              <a:gd name="connsiteX11" fmla="*/ 5069679 w 6399385"/>
              <a:gd name="connsiteY11" fmla="*/ 816768 h 925511"/>
              <a:gd name="connsiteX12" fmla="*/ 4922042 w 6399385"/>
              <a:gd name="connsiteY12" fmla="*/ 823911 h 925511"/>
              <a:gd name="connsiteX13" fmla="*/ 4793454 w 6399385"/>
              <a:gd name="connsiteY13" fmla="*/ 816767 h 925511"/>
              <a:gd name="connsiteX14" fmla="*/ 4714873 w 6399385"/>
              <a:gd name="connsiteY14" fmla="*/ 819148 h 925511"/>
              <a:gd name="connsiteX15" fmla="*/ 4664867 w 6399385"/>
              <a:gd name="connsiteY15" fmla="*/ 826292 h 925511"/>
              <a:gd name="connsiteX16" fmla="*/ 4605335 w 6399385"/>
              <a:gd name="connsiteY16" fmla="*/ 828673 h 925511"/>
              <a:gd name="connsiteX17" fmla="*/ 4529135 w 6399385"/>
              <a:gd name="connsiteY17" fmla="*/ 802479 h 925511"/>
              <a:gd name="connsiteX18" fmla="*/ 4410074 w 6399385"/>
              <a:gd name="connsiteY18" fmla="*/ 671512 h 925511"/>
              <a:gd name="connsiteX19" fmla="*/ 4279105 w 6399385"/>
              <a:gd name="connsiteY19" fmla="*/ 619124 h 925511"/>
              <a:gd name="connsiteX20" fmla="*/ 4157661 w 6399385"/>
              <a:gd name="connsiteY20" fmla="*/ 566737 h 925511"/>
              <a:gd name="connsiteX21" fmla="*/ 3988593 w 6399385"/>
              <a:gd name="connsiteY21" fmla="*/ 611981 h 925511"/>
              <a:gd name="connsiteX22" fmla="*/ 3857624 w 6399385"/>
              <a:gd name="connsiteY22" fmla="*/ 600074 h 925511"/>
              <a:gd name="connsiteX23" fmla="*/ 3428999 w 6399385"/>
              <a:gd name="connsiteY23" fmla="*/ 442911 h 925511"/>
              <a:gd name="connsiteX24" fmla="*/ 2569368 w 6399385"/>
              <a:gd name="connsiteY24" fmla="*/ 445293 h 925511"/>
              <a:gd name="connsiteX25" fmla="*/ 2321719 w 6399385"/>
              <a:gd name="connsiteY25" fmla="*/ 383379 h 925511"/>
              <a:gd name="connsiteX26" fmla="*/ 2207419 w 6399385"/>
              <a:gd name="connsiteY26" fmla="*/ 269080 h 925511"/>
              <a:gd name="connsiteX27" fmla="*/ 1945481 w 6399385"/>
              <a:gd name="connsiteY27" fmla="*/ 128587 h 925511"/>
              <a:gd name="connsiteX28" fmla="*/ 1754981 w 6399385"/>
              <a:gd name="connsiteY28" fmla="*/ 102393 h 925511"/>
              <a:gd name="connsiteX29" fmla="*/ 1669256 w 6399385"/>
              <a:gd name="connsiteY29" fmla="*/ 102393 h 925511"/>
              <a:gd name="connsiteX30" fmla="*/ 1073944 w 6399385"/>
              <a:gd name="connsiteY30" fmla="*/ 107155 h 925511"/>
              <a:gd name="connsiteX31" fmla="*/ 785812 w 6399385"/>
              <a:gd name="connsiteY31" fmla="*/ 114299 h 925511"/>
              <a:gd name="connsiteX32" fmla="*/ 600075 w 6399385"/>
              <a:gd name="connsiteY32" fmla="*/ 0 h 925511"/>
              <a:gd name="connsiteX33" fmla="*/ 0 w 6399385"/>
              <a:gd name="connsiteY33" fmla="*/ 7142 h 925511"/>
              <a:gd name="connsiteX0" fmla="*/ 5799310 w 5799310"/>
              <a:gd name="connsiteY0" fmla="*/ 821791 h 925511"/>
              <a:gd name="connsiteX1" fmla="*/ 5562598 w 5799310"/>
              <a:gd name="connsiteY1" fmla="*/ 819148 h 925511"/>
              <a:gd name="connsiteX2" fmla="*/ 5486398 w 5799310"/>
              <a:gd name="connsiteY2" fmla="*/ 854867 h 925511"/>
              <a:gd name="connsiteX3" fmla="*/ 5386385 w 5799310"/>
              <a:gd name="connsiteY3" fmla="*/ 900111 h 925511"/>
              <a:gd name="connsiteX4" fmla="*/ 5276848 w 5799310"/>
              <a:gd name="connsiteY4" fmla="*/ 909636 h 925511"/>
              <a:gd name="connsiteX5" fmla="*/ 5131592 w 5799310"/>
              <a:gd name="connsiteY5" fmla="*/ 907254 h 925511"/>
              <a:gd name="connsiteX6" fmla="*/ 5057773 w 5799310"/>
              <a:gd name="connsiteY6" fmla="*/ 919161 h 925511"/>
              <a:gd name="connsiteX7" fmla="*/ 4988717 w 5799310"/>
              <a:gd name="connsiteY7" fmla="*/ 919161 h 925511"/>
              <a:gd name="connsiteX8" fmla="*/ 4900610 w 5799310"/>
              <a:gd name="connsiteY8" fmla="*/ 881061 h 925511"/>
              <a:gd name="connsiteX9" fmla="*/ 4836317 w 5799310"/>
              <a:gd name="connsiteY9" fmla="*/ 840579 h 925511"/>
              <a:gd name="connsiteX10" fmla="*/ 4719635 w 5799310"/>
              <a:gd name="connsiteY10" fmla="*/ 828673 h 925511"/>
              <a:gd name="connsiteX11" fmla="*/ 4469604 w 5799310"/>
              <a:gd name="connsiteY11" fmla="*/ 816768 h 925511"/>
              <a:gd name="connsiteX12" fmla="*/ 4321967 w 5799310"/>
              <a:gd name="connsiteY12" fmla="*/ 823911 h 925511"/>
              <a:gd name="connsiteX13" fmla="*/ 4193379 w 5799310"/>
              <a:gd name="connsiteY13" fmla="*/ 816767 h 925511"/>
              <a:gd name="connsiteX14" fmla="*/ 4114798 w 5799310"/>
              <a:gd name="connsiteY14" fmla="*/ 819148 h 925511"/>
              <a:gd name="connsiteX15" fmla="*/ 4064792 w 5799310"/>
              <a:gd name="connsiteY15" fmla="*/ 826292 h 925511"/>
              <a:gd name="connsiteX16" fmla="*/ 4005260 w 5799310"/>
              <a:gd name="connsiteY16" fmla="*/ 828673 h 925511"/>
              <a:gd name="connsiteX17" fmla="*/ 3929060 w 5799310"/>
              <a:gd name="connsiteY17" fmla="*/ 802479 h 925511"/>
              <a:gd name="connsiteX18" fmla="*/ 3809999 w 5799310"/>
              <a:gd name="connsiteY18" fmla="*/ 671512 h 925511"/>
              <a:gd name="connsiteX19" fmla="*/ 3679030 w 5799310"/>
              <a:gd name="connsiteY19" fmla="*/ 619124 h 925511"/>
              <a:gd name="connsiteX20" fmla="*/ 3557586 w 5799310"/>
              <a:gd name="connsiteY20" fmla="*/ 566737 h 925511"/>
              <a:gd name="connsiteX21" fmla="*/ 3388518 w 5799310"/>
              <a:gd name="connsiteY21" fmla="*/ 611981 h 925511"/>
              <a:gd name="connsiteX22" fmla="*/ 3257549 w 5799310"/>
              <a:gd name="connsiteY22" fmla="*/ 600074 h 925511"/>
              <a:gd name="connsiteX23" fmla="*/ 2828924 w 5799310"/>
              <a:gd name="connsiteY23" fmla="*/ 442911 h 925511"/>
              <a:gd name="connsiteX24" fmla="*/ 1969293 w 5799310"/>
              <a:gd name="connsiteY24" fmla="*/ 445293 h 925511"/>
              <a:gd name="connsiteX25" fmla="*/ 1721644 w 5799310"/>
              <a:gd name="connsiteY25" fmla="*/ 383379 h 925511"/>
              <a:gd name="connsiteX26" fmla="*/ 1607344 w 5799310"/>
              <a:gd name="connsiteY26" fmla="*/ 269080 h 925511"/>
              <a:gd name="connsiteX27" fmla="*/ 1345406 w 5799310"/>
              <a:gd name="connsiteY27" fmla="*/ 128587 h 925511"/>
              <a:gd name="connsiteX28" fmla="*/ 1154906 w 5799310"/>
              <a:gd name="connsiteY28" fmla="*/ 102393 h 925511"/>
              <a:gd name="connsiteX29" fmla="*/ 1069181 w 5799310"/>
              <a:gd name="connsiteY29" fmla="*/ 102393 h 925511"/>
              <a:gd name="connsiteX30" fmla="*/ 473869 w 5799310"/>
              <a:gd name="connsiteY30" fmla="*/ 107155 h 925511"/>
              <a:gd name="connsiteX31" fmla="*/ 185737 w 5799310"/>
              <a:gd name="connsiteY31" fmla="*/ 114299 h 925511"/>
              <a:gd name="connsiteX32" fmla="*/ 0 w 5799310"/>
              <a:gd name="connsiteY32" fmla="*/ 0 h 925511"/>
              <a:gd name="connsiteX0" fmla="*/ 5613573 w 5613573"/>
              <a:gd name="connsiteY0" fmla="*/ 724160 h 827880"/>
              <a:gd name="connsiteX1" fmla="*/ 5376861 w 5613573"/>
              <a:gd name="connsiteY1" fmla="*/ 721517 h 827880"/>
              <a:gd name="connsiteX2" fmla="*/ 5300661 w 5613573"/>
              <a:gd name="connsiteY2" fmla="*/ 757236 h 827880"/>
              <a:gd name="connsiteX3" fmla="*/ 5200648 w 5613573"/>
              <a:gd name="connsiteY3" fmla="*/ 802480 h 827880"/>
              <a:gd name="connsiteX4" fmla="*/ 5091111 w 5613573"/>
              <a:gd name="connsiteY4" fmla="*/ 812005 h 827880"/>
              <a:gd name="connsiteX5" fmla="*/ 4945855 w 5613573"/>
              <a:gd name="connsiteY5" fmla="*/ 809623 h 827880"/>
              <a:gd name="connsiteX6" fmla="*/ 4872036 w 5613573"/>
              <a:gd name="connsiteY6" fmla="*/ 821530 h 827880"/>
              <a:gd name="connsiteX7" fmla="*/ 4802980 w 5613573"/>
              <a:gd name="connsiteY7" fmla="*/ 821530 h 827880"/>
              <a:gd name="connsiteX8" fmla="*/ 4714873 w 5613573"/>
              <a:gd name="connsiteY8" fmla="*/ 783430 h 827880"/>
              <a:gd name="connsiteX9" fmla="*/ 4650580 w 5613573"/>
              <a:gd name="connsiteY9" fmla="*/ 742948 h 827880"/>
              <a:gd name="connsiteX10" fmla="*/ 4533898 w 5613573"/>
              <a:gd name="connsiteY10" fmla="*/ 731042 h 827880"/>
              <a:gd name="connsiteX11" fmla="*/ 4283867 w 5613573"/>
              <a:gd name="connsiteY11" fmla="*/ 719137 h 827880"/>
              <a:gd name="connsiteX12" fmla="*/ 4136230 w 5613573"/>
              <a:gd name="connsiteY12" fmla="*/ 726280 h 827880"/>
              <a:gd name="connsiteX13" fmla="*/ 4007642 w 5613573"/>
              <a:gd name="connsiteY13" fmla="*/ 719136 h 827880"/>
              <a:gd name="connsiteX14" fmla="*/ 3929061 w 5613573"/>
              <a:gd name="connsiteY14" fmla="*/ 721517 h 827880"/>
              <a:gd name="connsiteX15" fmla="*/ 3879055 w 5613573"/>
              <a:gd name="connsiteY15" fmla="*/ 728661 h 827880"/>
              <a:gd name="connsiteX16" fmla="*/ 3819523 w 5613573"/>
              <a:gd name="connsiteY16" fmla="*/ 731042 h 827880"/>
              <a:gd name="connsiteX17" fmla="*/ 3743323 w 5613573"/>
              <a:gd name="connsiteY17" fmla="*/ 704848 h 827880"/>
              <a:gd name="connsiteX18" fmla="*/ 3624262 w 5613573"/>
              <a:gd name="connsiteY18" fmla="*/ 573881 h 827880"/>
              <a:gd name="connsiteX19" fmla="*/ 3493293 w 5613573"/>
              <a:gd name="connsiteY19" fmla="*/ 521493 h 827880"/>
              <a:gd name="connsiteX20" fmla="*/ 3371849 w 5613573"/>
              <a:gd name="connsiteY20" fmla="*/ 469106 h 827880"/>
              <a:gd name="connsiteX21" fmla="*/ 3202781 w 5613573"/>
              <a:gd name="connsiteY21" fmla="*/ 514350 h 827880"/>
              <a:gd name="connsiteX22" fmla="*/ 3071812 w 5613573"/>
              <a:gd name="connsiteY22" fmla="*/ 502443 h 827880"/>
              <a:gd name="connsiteX23" fmla="*/ 2643187 w 5613573"/>
              <a:gd name="connsiteY23" fmla="*/ 345280 h 827880"/>
              <a:gd name="connsiteX24" fmla="*/ 1783556 w 5613573"/>
              <a:gd name="connsiteY24" fmla="*/ 347662 h 827880"/>
              <a:gd name="connsiteX25" fmla="*/ 1535907 w 5613573"/>
              <a:gd name="connsiteY25" fmla="*/ 285748 h 827880"/>
              <a:gd name="connsiteX26" fmla="*/ 1421607 w 5613573"/>
              <a:gd name="connsiteY26" fmla="*/ 171449 h 827880"/>
              <a:gd name="connsiteX27" fmla="*/ 1159669 w 5613573"/>
              <a:gd name="connsiteY27" fmla="*/ 30956 h 827880"/>
              <a:gd name="connsiteX28" fmla="*/ 969169 w 5613573"/>
              <a:gd name="connsiteY28" fmla="*/ 4762 h 827880"/>
              <a:gd name="connsiteX29" fmla="*/ 883444 w 5613573"/>
              <a:gd name="connsiteY29" fmla="*/ 4762 h 827880"/>
              <a:gd name="connsiteX30" fmla="*/ 288132 w 5613573"/>
              <a:gd name="connsiteY30" fmla="*/ 9524 h 827880"/>
              <a:gd name="connsiteX31" fmla="*/ 0 w 5613573"/>
              <a:gd name="connsiteY31" fmla="*/ 16668 h 827880"/>
              <a:gd name="connsiteX0" fmla="*/ 5325441 w 5325441"/>
              <a:gd name="connsiteY0" fmla="*/ 724160 h 827880"/>
              <a:gd name="connsiteX1" fmla="*/ 5088729 w 5325441"/>
              <a:gd name="connsiteY1" fmla="*/ 721517 h 827880"/>
              <a:gd name="connsiteX2" fmla="*/ 5012529 w 5325441"/>
              <a:gd name="connsiteY2" fmla="*/ 757236 h 827880"/>
              <a:gd name="connsiteX3" fmla="*/ 4912516 w 5325441"/>
              <a:gd name="connsiteY3" fmla="*/ 802480 h 827880"/>
              <a:gd name="connsiteX4" fmla="*/ 4802979 w 5325441"/>
              <a:gd name="connsiteY4" fmla="*/ 812005 h 827880"/>
              <a:gd name="connsiteX5" fmla="*/ 4657723 w 5325441"/>
              <a:gd name="connsiteY5" fmla="*/ 809623 h 827880"/>
              <a:gd name="connsiteX6" fmla="*/ 4583904 w 5325441"/>
              <a:gd name="connsiteY6" fmla="*/ 821530 h 827880"/>
              <a:gd name="connsiteX7" fmla="*/ 4514848 w 5325441"/>
              <a:gd name="connsiteY7" fmla="*/ 821530 h 827880"/>
              <a:gd name="connsiteX8" fmla="*/ 4426741 w 5325441"/>
              <a:gd name="connsiteY8" fmla="*/ 783430 h 827880"/>
              <a:gd name="connsiteX9" fmla="*/ 4362448 w 5325441"/>
              <a:gd name="connsiteY9" fmla="*/ 742948 h 827880"/>
              <a:gd name="connsiteX10" fmla="*/ 4245766 w 5325441"/>
              <a:gd name="connsiteY10" fmla="*/ 731042 h 827880"/>
              <a:gd name="connsiteX11" fmla="*/ 3995735 w 5325441"/>
              <a:gd name="connsiteY11" fmla="*/ 719137 h 827880"/>
              <a:gd name="connsiteX12" fmla="*/ 3848098 w 5325441"/>
              <a:gd name="connsiteY12" fmla="*/ 726280 h 827880"/>
              <a:gd name="connsiteX13" fmla="*/ 3719510 w 5325441"/>
              <a:gd name="connsiteY13" fmla="*/ 719136 h 827880"/>
              <a:gd name="connsiteX14" fmla="*/ 3640929 w 5325441"/>
              <a:gd name="connsiteY14" fmla="*/ 721517 h 827880"/>
              <a:gd name="connsiteX15" fmla="*/ 3590923 w 5325441"/>
              <a:gd name="connsiteY15" fmla="*/ 728661 h 827880"/>
              <a:gd name="connsiteX16" fmla="*/ 3531391 w 5325441"/>
              <a:gd name="connsiteY16" fmla="*/ 731042 h 827880"/>
              <a:gd name="connsiteX17" fmla="*/ 3455191 w 5325441"/>
              <a:gd name="connsiteY17" fmla="*/ 704848 h 827880"/>
              <a:gd name="connsiteX18" fmla="*/ 3336130 w 5325441"/>
              <a:gd name="connsiteY18" fmla="*/ 573881 h 827880"/>
              <a:gd name="connsiteX19" fmla="*/ 3205161 w 5325441"/>
              <a:gd name="connsiteY19" fmla="*/ 521493 h 827880"/>
              <a:gd name="connsiteX20" fmla="*/ 3083717 w 5325441"/>
              <a:gd name="connsiteY20" fmla="*/ 469106 h 827880"/>
              <a:gd name="connsiteX21" fmla="*/ 2914649 w 5325441"/>
              <a:gd name="connsiteY21" fmla="*/ 514350 h 827880"/>
              <a:gd name="connsiteX22" fmla="*/ 2783680 w 5325441"/>
              <a:gd name="connsiteY22" fmla="*/ 502443 h 827880"/>
              <a:gd name="connsiteX23" fmla="*/ 2355055 w 5325441"/>
              <a:gd name="connsiteY23" fmla="*/ 345280 h 827880"/>
              <a:gd name="connsiteX24" fmla="*/ 1495424 w 5325441"/>
              <a:gd name="connsiteY24" fmla="*/ 347662 h 827880"/>
              <a:gd name="connsiteX25" fmla="*/ 1247775 w 5325441"/>
              <a:gd name="connsiteY25" fmla="*/ 285748 h 827880"/>
              <a:gd name="connsiteX26" fmla="*/ 1133475 w 5325441"/>
              <a:gd name="connsiteY26" fmla="*/ 171449 h 827880"/>
              <a:gd name="connsiteX27" fmla="*/ 871537 w 5325441"/>
              <a:gd name="connsiteY27" fmla="*/ 30956 h 827880"/>
              <a:gd name="connsiteX28" fmla="*/ 681037 w 5325441"/>
              <a:gd name="connsiteY28" fmla="*/ 4762 h 827880"/>
              <a:gd name="connsiteX29" fmla="*/ 595312 w 5325441"/>
              <a:gd name="connsiteY29" fmla="*/ 4762 h 827880"/>
              <a:gd name="connsiteX30" fmla="*/ 0 w 5325441"/>
              <a:gd name="connsiteY30" fmla="*/ 9524 h 827880"/>
              <a:gd name="connsiteX0" fmla="*/ 4882311 w 4882311"/>
              <a:gd name="connsiteY0" fmla="*/ 734480 h 838200"/>
              <a:gd name="connsiteX1" fmla="*/ 4645599 w 4882311"/>
              <a:gd name="connsiteY1" fmla="*/ 731837 h 838200"/>
              <a:gd name="connsiteX2" fmla="*/ 4569399 w 4882311"/>
              <a:gd name="connsiteY2" fmla="*/ 767556 h 838200"/>
              <a:gd name="connsiteX3" fmla="*/ 4469386 w 4882311"/>
              <a:gd name="connsiteY3" fmla="*/ 812800 h 838200"/>
              <a:gd name="connsiteX4" fmla="*/ 4359849 w 4882311"/>
              <a:gd name="connsiteY4" fmla="*/ 822325 h 838200"/>
              <a:gd name="connsiteX5" fmla="*/ 4214593 w 4882311"/>
              <a:gd name="connsiteY5" fmla="*/ 819943 h 838200"/>
              <a:gd name="connsiteX6" fmla="*/ 4140774 w 4882311"/>
              <a:gd name="connsiteY6" fmla="*/ 831850 h 838200"/>
              <a:gd name="connsiteX7" fmla="*/ 4071718 w 4882311"/>
              <a:gd name="connsiteY7" fmla="*/ 831850 h 838200"/>
              <a:gd name="connsiteX8" fmla="*/ 3983611 w 4882311"/>
              <a:gd name="connsiteY8" fmla="*/ 793750 h 838200"/>
              <a:gd name="connsiteX9" fmla="*/ 3919318 w 4882311"/>
              <a:gd name="connsiteY9" fmla="*/ 753268 h 838200"/>
              <a:gd name="connsiteX10" fmla="*/ 3802636 w 4882311"/>
              <a:gd name="connsiteY10" fmla="*/ 741362 h 838200"/>
              <a:gd name="connsiteX11" fmla="*/ 3552605 w 4882311"/>
              <a:gd name="connsiteY11" fmla="*/ 729457 h 838200"/>
              <a:gd name="connsiteX12" fmla="*/ 3404968 w 4882311"/>
              <a:gd name="connsiteY12" fmla="*/ 736600 h 838200"/>
              <a:gd name="connsiteX13" fmla="*/ 3276380 w 4882311"/>
              <a:gd name="connsiteY13" fmla="*/ 729456 h 838200"/>
              <a:gd name="connsiteX14" fmla="*/ 3197799 w 4882311"/>
              <a:gd name="connsiteY14" fmla="*/ 731837 h 838200"/>
              <a:gd name="connsiteX15" fmla="*/ 3147793 w 4882311"/>
              <a:gd name="connsiteY15" fmla="*/ 738981 h 838200"/>
              <a:gd name="connsiteX16" fmla="*/ 3088261 w 4882311"/>
              <a:gd name="connsiteY16" fmla="*/ 741362 h 838200"/>
              <a:gd name="connsiteX17" fmla="*/ 3012061 w 4882311"/>
              <a:gd name="connsiteY17" fmla="*/ 715168 h 838200"/>
              <a:gd name="connsiteX18" fmla="*/ 2893000 w 4882311"/>
              <a:gd name="connsiteY18" fmla="*/ 584201 h 838200"/>
              <a:gd name="connsiteX19" fmla="*/ 2762031 w 4882311"/>
              <a:gd name="connsiteY19" fmla="*/ 531813 h 838200"/>
              <a:gd name="connsiteX20" fmla="*/ 2640587 w 4882311"/>
              <a:gd name="connsiteY20" fmla="*/ 479426 h 838200"/>
              <a:gd name="connsiteX21" fmla="*/ 2471519 w 4882311"/>
              <a:gd name="connsiteY21" fmla="*/ 524670 h 838200"/>
              <a:gd name="connsiteX22" fmla="*/ 2340550 w 4882311"/>
              <a:gd name="connsiteY22" fmla="*/ 512763 h 838200"/>
              <a:gd name="connsiteX23" fmla="*/ 1911925 w 4882311"/>
              <a:gd name="connsiteY23" fmla="*/ 355600 h 838200"/>
              <a:gd name="connsiteX24" fmla="*/ 1052294 w 4882311"/>
              <a:gd name="connsiteY24" fmla="*/ 357982 h 838200"/>
              <a:gd name="connsiteX25" fmla="*/ 804645 w 4882311"/>
              <a:gd name="connsiteY25" fmla="*/ 296068 h 838200"/>
              <a:gd name="connsiteX26" fmla="*/ 690345 w 4882311"/>
              <a:gd name="connsiteY26" fmla="*/ 181769 h 838200"/>
              <a:gd name="connsiteX27" fmla="*/ 428407 w 4882311"/>
              <a:gd name="connsiteY27" fmla="*/ 41276 h 838200"/>
              <a:gd name="connsiteX28" fmla="*/ 237907 w 4882311"/>
              <a:gd name="connsiteY28" fmla="*/ 15082 h 838200"/>
              <a:gd name="connsiteX29" fmla="*/ 152182 w 4882311"/>
              <a:gd name="connsiteY29" fmla="*/ 15082 h 838200"/>
              <a:gd name="connsiteX30" fmla="*/ 0 w 4882311"/>
              <a:gd name="connsiteY30" fmla="*/ 0 h 838200"/>
              <a:gd name="connsiteX0" fmla="*/ 4645599 w 4645599"/>
              <a:gd name="connsiteY0" fmla="*/ 731837 h 838200"/>
              <a:gd name="connsiteX1" fmla="*/ 4569399 w 4645599"/>
              <a:gd name="connsiteY1" fmla="*/ 767556 h 838200"/>
              <a:gd name="connsiteX2" fmla="*/ 4469386 w 4645599"/>
              <a:gd name="connsiteY2" fmla="*/ 812800 h 838200"/>
              <a:gd name="connsiteX3" fmla="*/ 4359849 w 4645599"/>
              <a:gd name="connsiteY3" fmla="*/ 822325 h 838200"/>
              <a:gd name="connsiteX4" fmla="*/ 4214593 w 4645599"/>
              <a:gd name="connsiteY4" fmla="*/ 819943 h 838200"/>
              <a:gd name="connsiteX5" fmla="*/ 4140774 w 4645599"/>
              <a:gd name="connsiteY5" fmla="*/ 831850 h 838200"/>
              <a:gd name="connsiteX6" fmla="*/ 4071718 w 4645599"/>
              <a:gd name="connsiteY6" fmla="*/ 831850 h 838200"/>
              <a:gd name="connsiteX7" fmla="*/ 3983611 w 4645599"/>
              <a:gd name="connsiteY7" fmla="*/ 793750 h 838200"/>
              <a:gd name="connsiteX8" fmla="*/ 3919318 w 4645599"/>
              <a:gd name="connsiteY8" fmla="*/ 753268 h 838200"/>
              <a:gd name="connsiteX9" fmla="*/ 3802636 w 4645599"/>
              <a:gd name="connsiteY9" fmla="*/ 741362 h 838200"/>
              <a:gd name="connsiteX10" fmla="*/ 3552605 w 4645599"/>
              <a:gd name="connsiteY10" fmla="*/ 729457 h 838200"/>
              <a:gd name="connsiteX11" fmla="*/ 3404968 w 4645599"/>
              <a:gd name="connsiteY11" fmla="*/ 736600 h 838200"/>
              <a:gd name="connsiteX12" fmla="*/ 3276380 w 4645599"/>
              <a:gd name="connsiteY12" fmla="*/ 729456 h 838200"/>
              <a:gd name="connsiteX13" fmla="*/ 3197799 w 4645599"/>
              <a:gd name="connsiteY13" fmla="*/ 731837 h 838200"/>
              <a:gd name="connsiteX14" fmla="*/ 3147793 w 4645599"/>
              <a:gd name="connsiteY14" fmla="*/ 738981 h 838200"/>
              <a:gd name="connsiteX15" fmla="*/ 3088261 w 4645599"/>
              <a:gd name="connsiteY15" fmla="*/ 741362 h 838200"/>
              <a:gd name="connsiteX16" fmla="*/ 3012061 w 4645599"/>
              <a:gd name="connsiteY16" fmla="*/ 715168 h 838200"/>
              <a:gd name="connsiteX17" fmla="*/ 2893000 w 4645599"/>
              <a:gd name="connsiteY17" fmla="*/ 584201 h 838200"/>
              <a:gd name="connsiteX18" fmla="*/ 2762031 w 4645599"/>
              <a:gd name="connsiteY18" fmla="*/ 531813 h 838200"/>
              <a:gd name="connsiteX19" fmla="*/ 2640587 w 4645599"/>
              <a:gd name="connsiteY19" fmla="*/ 479426 h 838200"/>
              <a:gd name="connsiteX20" fmla="*/ 2471519 w 4645599"/>
              <a:gd name="connsiteY20" fmla="*/ 524670 h 838200"/>
              <a:gd name="connsiteX21" fmla="*/ 2340550 w 4645599"/>
              <a:gd name="connsiteY21" fmla="*/ 512763 h 838200"/>
              <a:gd name="connsiteX22" fmla="*/ 1911925 w 4645599"/>
              <a:gd name="connsiteY22" fmla="*/ 355600 h 838200"/>
              <a:gd name="connsiteX23" fmla="*/ 1052294 w 4645599"/>
              <a:gd name="connsiteY23" fmla="*/ 357982 h 838200"/>
              <a:gd name="connsiteX24" fmla="*/ 804645 w 4645599"/>
              <a:gd name="connsiteY24" fmla="*/ 296068 h 838200"/>
              <a:gd name="connsiteX25" fmla="*/ 690345 w 4645599"/>
              <a:gd name="connsiteY25" fmla="*/ 181769 h 838200"/>
              <a:gd name="connsiteX26" fmla="*/ 428407 w 4645599"/>
              <a:gd name="connsiteY26" fmla="*/ 41276 h 838200"/>
              <a:gd name="connsiteX27" fmla="*/ 237907 w 4645599"/>
              <a:gd name="connsiteY27" fmla="*/ 15082 h 838200"/>
              <a:gd name="connsiteX28" fmla="*/ 152182 w 4645599"/>
              <a:gd name="connsiteY28" fmla="*/ 15082 h 838200"/>
              <a:gd name="connsiteX29" fmla="*/ 0 w 4645599"/>
              <a:gd name="connsiteY29" fmla="*/ 0 h 838200"/>
              <a:gd name="connsiteX0" fmla="*/ 4645599 w 4645599"/>
              <a:gd name="connsiteY0" fmla="*/ 731837 h 838200"/>
              <a:gd name="connsiteX1" fmla="*/ 4469386 w 4645599"/>
              <a:gd name="connsiteY1" fmla="*/ 812800 h 838200"/>
              <a:gd name="connsiteX2" fmla="*/ 4359849 w 4645599"/>
              <a:gd name="connsiteY2" fmla="*/ 822325 h 838200"/>
              <a:gd name="connsiteX3" fmla="*/ 4214593 w 4645599"/>
              <a:gd name="connsiteY3" fmla="*/ 819943 h 838200"/>
              <a:gd name="connsiteX4" fmla="*/ 4140774 w 4645599"/>
              <a:gd name="connsiteY4" fmla="*/ 831850 h 838200"/>
              <a:gd name="connsiteX5" fmla="*/ 4071718 w 4645599"/>
              <a:gd name="connsiteY5" fmla="*/ 831850 h 838200"/>
              <a:gd name="connsiteX6" fmla="*/ 3983611 w 4645599"/>
              <a:gd name="connsiteY6" fmla="*/ 793750 h 838200"/>
              <a:gd name="connsiteX7" fmla="*/ 3919318 w 4645599"/>
              <a:gd name="connsiteY7" fmla="*/ 753268 h 838200"/>
              <a:gd name="connsiteX8" fmla="*/ 3802636 w 4645599"/>
              <a:gd name="connsiteY8" fmla="*/ 741362 h 838200"/>
              <a:gd name="connsiteX9" fmla="*/ 3552605 w 4645599"/>
              <a:gd name="connsiteY9" fmla="*/ 729457 h 838200"/>
              <a:gd name="connsiteX10" fmla="*/ 3404968 w 4645599"/>
              <a:gd name="connsiteY10" fmla="*/ 736600 h 838200"/>
              <a:gd name="connsiteX11" fmla="*/ 3276380 w 4645599"/>
              <a:gd name="connsiteY11" fmla="*/ 729456 h 838200"/>
              <a:gd name="connsiteX12" fmla="*/ 3197799 w 4645599"/>
              <a:gd name="connsiteY12" fmla="*/ 731837 h 838200"/>
              <a:gd name="connsiteX13" fmla="*/ 3147793 w 4645599"/>
              <a:gd name="connsiteY13" fmla="*/ 738981 h 838200"/>
              <a:gd name="connsiteX14" fmla="*/ 3088261 w 4645599"/>
              <a:gd name="connsiteY14" fmla="*/ 741362 h 838200"/>
              <a:gd name="connsiteX15" fmla="*/ 3012061 w 4645599"/>
              <a:gd name="connsiteY15" fmla="*/ 715168 h 838200"/>
              <a:gd name="connsiteX16" fmla="*/ 2893000 w 4645599"/>
              <a:gd name="connsiteY16" fmla="*/ 584201 h 838200"/>
              <a:gd name="connsiteX17" fmla="*/ 2762031 w 4645599"/>
              <a:gd name="connsiteY17" fmla="*/ 531813 h 838200"/>
              <a:gd name="connsiteX18" fmla="*/ 2640587 w 4645599"/>
              <a:gd name="connsiteY18" fmla="*/ 479426 h 838200"/>
              <a:gd name="connsiteX19" fmla="*/ 2471519 w 4645599"/>
              <a:gd name="connsiteY19" fmla="*/ 524670 h 838200"/>
              <a:gd name="connsiteX20" fmla="*/ 2340550 w 4645599"/>
              <a:gd name="connsiteY20" fmla="*/ 512763 h 838200"/>
              <a:gd name="connsiteX21" fmla="*/ 1911925 w 4645599"/>
              <a:gd name="connsiteY21" fmla="*/ 355600 h 838200"/>
              <a:gd name="connsiteX22" fmla="*/ 1052294 w 4645599"/>
              <a:gd name="connsiteY22" fmla="*/ 357982 h 838200"/>
              <a:gd name="connsiteX23" fmla="*/ 804645 w 4645599"/>
              <a:gd name="connsiteY23" fmla="*/ 296068 h 838200"/>
              <a:gd name="connsiteX24" fmla="*/ 690345 w 4645599"/>
              <a:gd name="connsiteY24" fmla="*/ 181769 h 838200"/>
              <a:gd name="connsiteX25" fmla="*/ 428407 w 4645599"/>
              <a:gd name="connsiteY25" fmla="*/ 41276 h 838200"/>
              <a:gd name="connsiteX26" fmla="*/ 237907 w 4645599"/>
              <a:gd name="connsiteY26" fmla="*/ 15082 h 838200"/>
              <a:gd name="connsiteX27" fmla="*/ 152182 w 4645599"/>
              <a:gd name="connsiteY27" fmla="*/ 15082 h 838200"/>
              <a:gd name="connsiteX28" fmla="*/ 0 w 4645599"/>
              <a:gd name="connsiteY28" fmla="*/ 0 h 838200"/>
              <a:gd name="connsiteX0" fmla="*/ 4469386 w 4469386"/>
              <a:gd name="connsiteY0" fmla="*/ 812800 h 838200"/>
              <a:gd name="connsiteX1" fmla="*/ 4359849 w 4469386"/>
              <a:gd name="connsiteY1" fmla="*/ 822325 h 838200"/>
              <a:gd name="connsiteX2" fmla="*/ 4214593 w 4469386"/>
              <a:gd name="connsiteY2" fmla="*/ 819943 h 838200"/>
              <a:gd name="connsiteX3" fmla="*/ 4140774 w 4469386"/>
              <a:gd name="connsiteY3" fmla="*/ 831850 h 838200"/>
              <a:gd name="connsiteX4" fmla="*/ 4071718 w 4469386"/>
              <a:gd name="connsiteY4" fmla="*/ 831850 h 838200"/>
              <a:gd name="connsiteX5" fmla="*/ 3983611 w 4469386"/>
              <a:gd name="connsiteY5" fmla="*/ 793750 h 838200"/>
              <a:gd name="connsiteX6" fmla="*/ 3919318 w 4469386"/>
              <a:gd name="connsiteY6" fmla="*/ 753268 h 838200"/>
              <a:gd name="connsiteX7" fmla="*/ 3802636 w 4469386"/>
              <a:gd name="connsiteY7" fmla="*/ 741362 h 838200"/>
              <a:gd name="connsiteX8" fmla="*/ 3552605 w 4469386"/>
              <a:gd name="connsiteY8" fmla="*/ 729457 h 838200"/>
              <a:gd name="connsiteX9" fmla="*/ 3404968 w 4469386"/>
              <a:gd name="connsiteY9" fmla="*/ 736600 h 838200"/>
              <a:gd name="connsiteX10" fmla="*/ 3276380 w 4469386"/>
              <a:gd name="connsiteY10" fmla="*/ 729456 h 838200"/>
              <a:gd name="connsiteX11" fmla="*/ 3197799 w 4469386"/>
              <a:gd name="connsiteY11" fmla="*/ 731837 h 838200"/>
              <a:gd name="connsiteX12" fmla="*/ 3147793 w 4469386"/>
              <a:gd name="connsiteY12" fmla="*/ 738981 h 838200"/>
              <a:gd name="connsiteX13" fmla="*/ 3088261 w 4469386"/>
              <a:gd name="connsiteY13" fmla="*/ 741362 h 838200"/>
              <a:gd name="connsiteX14" fmla="*/ 3012061 w 4469386"/>
              <a:gd name="connsiteY14" fmla="*/ 715168 h 838200"/>
              <a:gd name="connsiteX15" fmla="*/ 2893000 w 4469386"/>
              <a:gd name="connsiteY15" fmla="*/ 584201 h 838200"/>
              <a:gd name="connsiteX16" fmla="*/ 2762031 w 4469386"/>
              <a:gd name="connsiteY16" fmla="*/ 531813 h 838200"/>
              <a:gd name="connsiteX17" fmla="*/ 2640587 w 4469386"/>
              <a:gd name="connsiteY17" fmla="*/ 479426 h 838200"/>
              <a:gd name="connsiteX18" fmla="*/ 2471519 w 4469386"/>
              <a:gd name="connsiteY18" fmla="*/ 524670 h 838200"/>
              <a:gd name="connsiteX19" fmla="*/ 2340550 w 4469386"/>
              <a:gd name="connsiteY19" fmla="*/ 512763 h 838200"/>
              <a:gd name="connsiteX20" fmla="*/ 1911925 w 4469386"/>
              <a:gd name="connsiteY20" fmla="*/ 355600 h 838200"/>
              <a:gd name="connsiteX21" fmla="*/ 1052294 w 4469386"/>
              <a:gd name="connsiteY21" fmla="*/ 357982 h 838200"/>
              <a:gd name="connsiteX22" fmla="*/ 804645 w 4469386"/>
              <a:gd name="connsiteY22" fmla="*/ 296068 h 838200"/>
              <a:gd name="connsiteX23" fmla="*/ 690345 w 4469386"/>
              <a:gd name="connsiteY23" fmla="*/ 181769 h 838200"/>
              <a:gd name="connsiteX24" fmla="*/ 428407 w 4469386"/>
              <a:gd name="connsiteY24" fmla="*/ 41276 h 838200"/>
              <a:gd name="connsiteX25" fmla="*/ 237907 w 4469386"/>
              <a:gd name="connsiteY25" fmla="*/ 15082 h 838200"/>
              <a:gd name="connsiteX26" fmla="*/ 152182 w 4469386"/>
              <a:gd name="connsiteY26" fmla="*/ 15082 h 838200"/>
              <a:gd name="connsiteX27" fmla="*/ 0 w 4469386"/>
              <a:gd name="connsiteY27" fmla="*/ 0 h 838200"/>
              <a:gd name="connsiteX0" fmla="*/ 4359849 w 4359849"/>
              <a:gd name="connsiteY0" fmla="*/ 822325 h 838200"/>
              <a:gd name="connsiteX1" fmla="*/ 4214593 w 4359849"/>
              <a:gd name="connsiteY1" fmla="*/ 819943 h 838200"/>
              <a:gd name="connsiteX2" fmla="*/ 4140774 w 4359849"/>
              <a:gd name="connsiteY2" fmla="*/ 831850 h 838200"/>
              <a:gd name="connsiteX3" fmla="*/ 4071718 w 4359849"/>
              <a:gd name="connsiteY3" fmla="*/ 831850 h 838200"/>
              <a:gd name="connsiteX4" fmla="*/ 3983611 w 4359849"/>
              <a:gd name="connsiteY4" fmla="*/ 793750 h 838200"/>
              <a:gd name="connsiteX5" fmla="*/ 3919318 w 4359849"/>
              <a:gd name="connsiteY5" fmla="*/ 753268 h 838200"/>
              <a:gd name="connsiteX6" fmla="*/ 3802636 w 4359849"/>
              <a:gd name="connsiteY6" fmla="*/ 741362 h 838200"/>
              <a:gd name="connsiteX7" fmla="*/ 3552605 w 4359849"/>
              <a:gd name="connsiteY7" fmla="*/ 729457 h 838200"/>
              <a:gd name="connsiteX8" fmla="*/ 3404968 w 4359849"/>
              <a:gd name="connsiteY8" fmla="*/ 736600 h 838200"/>
              <a:gd name="connsiteX9" fmla="*/ 3276380 w 4359849"/>
              <a:gd name="connsiteY9" fmla="*/ 729456 h 838200"/>
              <a:gd name="connsiteX10" fmla="*/ 3197799 w 4359849"/>
              <a:gd name="connsiteY10" fmla="*/ 731837 h 838200"/>
              <a:gd name="connsiteX11" fmla="*/ 3147793 w 4359849"/>
              <a:gd name="connsiteY11" fmla="*/ 738981 h 838200"/>
              <a:gd name="connsiteX12" fmla="*/ 3088261 w 4359849"/>
              <a:gd name="connsiteY12" fmla="*/ 741362 h 838200"/>
              <a:gd name="connsiteX13" fmla="*/ 3012061 w 4359849"/>
              <a:gd name="connsiteY13" fmla="*/ 715168 h 838200"/>
              <a:gd name="connsiteX14" fmla="*/ 2893000 w 4359849"/>
              <a:gd name="connsiteY14" fmla="*/ 584201 h 838200"/>
              <a:gd name="connsiteX15" fmla="*/ 2762031 w 4359849"/>
              <a:gd name="connsiteY15" fmla="*/ 531813 h 838200"/>
              <a:gd name="connsiteX16" fmla="*/ 2640587 w 4359849"/>
              <a:gd name="connsiteY16" fmla="*/ 479426 h 838200"/>
              <a:gd name="connsiteX17" fmla="*/ 2471519 w 4359849"/>
              <a:gd name="connsiteY17" fmla="*/ 524670 h 838200"/>
              <a:gd name="connsiteX18" fmla="*/ 2340550 w 4359849"/>
              <a:gd name="connsiteY18" fmla="*/ 512763 h 838200"/>
              <a:gd name="connsiteX19" fmla="*/ 1911925 w 4359849"/>
              <a:gd name="connsiteY19" fmla="*/ 355600 h 838200"/>
              <a:gd name="connsiteX20" fmla="*/ 1052294 w 4359849"/>
              <a:gd name="connsiteY20" fmla="*/ 357982 h 838200"/>
              <a:gd name="connsiteX21" fmla="*/ 804645 w 4359849"/>
              <a:gd name="connsiteY21" fmla="*/ 296068 h 838200"/>
              <a:gd name="connsiteX22" fmla="*/ 690345 w 4359849"/>
              <a:gd name="connsiteY22" fmla="*/ 181769 h 838200"/>
              <a:gd name="connsiteX23" fmla="*/ 428407 w 4359849"/>
              <a:gd name="connsiteY23" fmla="*/ 41276 h 838200"/>
              <a:gd name="connsiteX24" fmla="*/ 237907 w 4359849"/>
              <a:gd name="connsiteY24" fmla="*/ 15082 h 838200"/>
              <a:gd name="connsiteX25" fmla="*/ 152182 w 4359849"/>
              <a:gd name="connsiteY25" fmla="*/ 15082 h 838200"/>
              <a:gd name="connsiteX26" fmla="*/ 0 w 4359849"/>
              <a:gd name="connsiteY26" fmla="*/ 0 h 838200"/>
              <a:gd name="connsiteX0" fmla="*/ 4373971 w 4373971"/>
              <a:gd name="connsiteY0" fmla="*/ 809194 h 822036"/>
              <a:gd name="connsiteX1" fmla="*/ 4228715 w 4373971"/>
              <a:gd name="connsiteY1" fmla="*/ 806812 h 822036"/>
              <a:gd name="connsiteX2" fmla="*/ 4154896 w 4373971"/>
              <a:gd name="connsiteY2" fmla="*/ 818719 h 822036"/>
              <a:gd name="connsiteX3" fmla="*/ 4085840 w 4373971"/>
              <a:gd name="connsiteY3" fmla="*/ 818719 h 822036"/>
              <a:gd name="connsiteX4" fmla="*/ 3997733 w 4373971"/>
              <a:gd name="connsiteY4" fmla="*/ 780619 h 822036"/>
              <a:gd name="connsiteX5" fmla="*/ 3933440 w 4373971"/>
              <a:gd name="connsiteY5" fmla="*/ 740137 h 822036"/>
              <a:gd name="connsiteX6" fmla="*/ 3816758 w 4373971"/>
              <a:gd name="connsiteY6" fmla="*/ 728231 h 822036"/>
              <a:gd name="connsiteX7" fmla="*/ 3566727 w 4373971"/>
              <a:gd name="connsiteY7" fmla="*/ 716326 h 822036"/>
              <a:gd name="connsiteX8" fmla="*/ 3419090 w 4373971"/>
              <a:gd name="connsiteY8" fmla="*/ 723469 h 822036"/>
              <a:gd name="connsiteX9" fmla="*/ 3290502 w 4373971"/>
              <a:gd name="connsiteY9" fmla="*/ 716325 h 822036"/>
              <a:gd name="connsiteX10" fmla="*/ 3211921 w 4373971"/>
              <a:gd name="connsiteY10" fmla="*/ 718706 h 822036"/>
              <a:gd name="connsiteX11" fmla="*/ 3161915 w 4373971"/>
              <a:gd name="connsiteY11" fmla="*/ 725850 h 822036"/>
              <a:gd name="connsiteX12" fmla="*/ 3102383 w 4373971"/>
              <a:gd name="connsiteY12" fmla="*/ 728231 h 822036"/>
              <a:gd name="connsiteX13" fmla="*/ 3026183 w 4373971"/>
              <a:gd name="connsiteY13" fmla="*/ 702037 h 822036"/>
              <a:gd name="connsiteX14" fmla="*/ 2907122 w 4373971"/>
              <a:gd name="connsiteY14" fmla="*/ 571070 h 822036"/>
              <a:gd name="connsiteX15" fmla="*/ 2776153 w 4373971"/>
              <a:gd name="connsiteY15" fmla="*/ 518682 h 822036"/>
              <a:gd name="connsiteX16" fmla="*/ 2654709 w 4373971"/>
              <a:gd name="connsiteY16" fmla="*/ 466295 h 822036"/>
              <a:gd name="connsiteX17" fmla="*/ 2485641 w 4373971"/>
              <a:gd name="connsiteY17" fmla="*/ 511539 h 822036"/>
              <a:gd name="connsiteX18" fmla="*/ 2354672 w 4373971"/>
              <a:gd name="connsiteY18" fmla="*/ 499632 h 822036"/>
              <a:gd name="connsiteX19" fmla="*/ 1926047 w 4373971"/>
              <a:gd name="connsiteY19" fmla="*/ 342469 h 822036"/>
              <a:gd name="connsiteX20" fmla="*/ 1066416 w 4373971"/>
              <a:gd name="connsiteY20" fmla="*/ 344851 h 822036"/>
              <a:gd name="connsiteX21" fmla="*/ 818767 w 4373971"/>
              <a:gd name="connsiteY21" fmla="*/ 282937 h 822036"/>
              <a:gd name="connsiteX22" fmla="*/ 704467 w 4373971"/>
              <a:gd name="connsiteY22" fmla="*/ 168638 h 822036"/>
              <a:gd name="connsiteX23" fmla="*/ 442529 w 4373971"/>
              <a:gd name="connsiteY23" fmla="*/ 28145 h 822036"/>
              <a:gd name="connsiteX24" fmla="*/ 252029 w 4373971"/>
              <a:gd name="connsiteY24" fmla="*/ 1951 h 822036"/>
              <a:gd name="connsiteX25" fmla="*/ 166304 w 4373971"/>
              <a:gd name="connsiteY25" fmla="*/ 1951 h 822036"/>
              <a:gd name="connsiteX26" fmla="*/ 0 w 4373971"/>
              <a:gd name="connsiteY26" fmla="*/ 991 h 822036"/>
              <a:gd name="connsiteX0" fmla="*/ 4373971 w 4373971"/>
              <a:gd name="connsiteY0" fmla="*/ 808253 h 821095"/>
              <a:gd name="connsiteX1" fmla="*/ 4228715 w 4373971"/>
              <a:gd name="connsiteY1" fmla="*/ 805871 h 821095"/>
              <a:gd name="connsiteX2" fmla="*/ 4154896 w 4373971"/>
              <a:gd name="connsiteY2" fmla="*/ 817778 h 821095"/>
              <a:gd name="connsiteX3" fmla="*/ 4085840 w 4373971"/>
              <a:gd name="connsiteY3" fmla="*/ 817778 h 821095"/>
              <a:gd name="connsiteX4" fmla="*/ 3997733 w 4373971"/>
              <a:gd name="connsiteY4" fmla="*/ 779678 h 821095"/>
              <a:gd name="connsiteX5" fmla="*/ 3933440 w 4373971"/>
              <a:gd name="connsiteY5" fmla="*/ 739196 h 821095"/>
              <a:gd name="connsiteX6" fmla="*/ 3816758 w 4373971"/>
              <a:gd name="connsiteY6" fmla="*/ 727290 h 821095"/>
              <a:gd name="connsiteX7" fmla="*/ 3566727 w 4373971"/>
              <a:gd name="connsiteY7" fmla="*/ 715385 h 821095"/>
              <a:gd name="connsiteX8" fmla="*/ 3419090 w 4373971"/>
              <a:gd name="connsiteY8" fmla="*/ 722528 h 821095"/>
              <a:gd name="connsiteX9" fmla="*/ 3290502 w 4373971"/>
              <a:gd name="connsiteY9" fmla="*/ 715384 h 821095"/>
              <a:gd name="connsiteX10" fmla="*/ 3211921 w 4373971"/>
              <a:gd name="connsiteY10" fmla="*/ 717765 h 821095"/>
              <a:gd name="connsiteX11" fmla="*/ 3161915 w 4373971"/>
              <a:gd name="connsiteY11" fmla="*/ 724909 h 821095"/>
              <a:gd name="connsiteX12" fmla="*/ 3102383 w 4373971"/>
              <a:gd name="connsiteY12" fmla="*/ 727290 h 821095"/>
              <a:gd name="connsiteX13" fmla="*/ 3026183 w 4373971"/>
              <a:gd name="connsiteY13" fmla="*/ 701096 h 821095"/>
              <a:gd name="connsiteX14" fmla="*/ 2907122 w 4373971"/>
              <a:gd name="connsiteY14" fmla="*/ 570129 h 821095"/>
              <a:gd name="connsiteX15" fmla="*/ 2776153 w 4373971"/>
              <a:gd name="connsiteY15" fmla="*/ 517741 h 821095"/>
              <a:gd name="connsiteX16" fmla="*/ 2654709 w 4373971"/>
              <a:gd name="connsiteY16" fmla="*/ 465354 h 821095"/>
              <a:gd name="connsiteX17" fmla="*/ 2485641 w 4373971"/>
              <a:gd name="connsiteY17" fmla="*/ 510598 h 821095"/>
              <a:gd name="connsiteX18" fmla="*/ 2354672 w 4373971"/>
              <a:gd name="connsiteY18" fmla="*/ 498691 h 821095"/>
              <a:gd name="connsiteX19" fmla="*/ 1926047 w 4373971"/>
              <a:gd name="connsiteY19" fmla="*/ 341528 h 821095"/>
              <a:gd name="connsiteX20" fmla="*/ 1066416 w 4373971"/>
              <a:gd name="connsiteY20" fmla="*/ 343910 h 821095"/>
              <a:gd name="connsiteX21" fmla="*/ 818767 w 4373971"/>
              <a:gd name="connsiteY21" fmla="*/ 281996 h 821095"/>
              <a:gd name="connsiteX22" fmla="*/ 704467 w 4373971"/>
              <a:gd name="connsiteY22" fmla="*/ 167697 h 821095"/>
              <a:gd name="connsiteX23" fmla="*/ 442529 w 4373971"/>
              <a:gd name="connsiteY23" fmla="*/ 27204 h 821095"/>
              <a:gd name="connsiteX24" fmla="*/ 252029 w 4373971"/>
              <a:gd name="connsiteY24" fmla="*/ 1010 h 821095"/>
              <a:gd name="connsiteX25" fmla="*/ 162774 w 4373971"/>
              <a:gd name="connsiteY25" fmla="*/ 4540 h 821095"/>
              <a:gd name="connsiteX26" fmla="*/ 0 w 4373971"/>
              <a:gd name="connsiteY26" fmla="*/ 50 h 821095"/>
              <a:gd name="connsiteX0" fmla="*/ 4373971 w 4373971"/>
              <a:gd name="connsiteY0" fmla="*/ 808253 h 821095"/>
              <a:gd name="connsiteX1" fmla="*/ 4228715 w 4373971"/>
              <a:gd name="connsiteY1" fmla="*/ 805871 h 821095"/>
              <a:gd name="connsiteX2" fmla="*/ 4154896 w 4373971"/>
              <a:gd name="connsiteY2" fmla="*/ 817778 h 821095"/>
              <a:gd name="connsiteX3" fmla="*/ 4085840 w 4373971"/>
              <a:gd name="connsiteY3" fmla="*/ 817778 h 821095"/>
              <a:gd name="connsiteX4" fmla="*/ 3997733 w 4373971"/>
              <a:gd name="connsiteY4" fmla="*/ 779678 h 821095"/>
              <a:gd name="connsiteX5" fmla="*/ 3933440 w 4373971"/>
              <a:gd name="connsiteY5" fmla="*/ 739196 h 821095"/>
              <a:gd name="connsiteX6" fmla="*/ 3816758 w 4373971"/>
              <a:gd name="connsiteY6" fmla="*/ 727290 h 821095"/>
              <a:gd name="connsiteX7" fmla="*/ 3566727 w 4373971"/>
              <a:gd name="connsiteY7" fmla="*/ 715385 h 821095"/>
              <a:gd name="connsiteX8" fmla="*/ 3419090 w 4373971"/>
              <a:gd name="connsiteY8" fmla="*/ 722528 h 821095"/>
              <a:gd name="connsiteX9" fmla="*/ 3290502 w 4373971"/>
              <a:gd name="connsiteY9" fmla="*/ 715384 h 821095"/>
              <a:gd name="connsiteX10" fmla="*/ 3211921 w 4373971"/>
              <a:gd name="connsiteY10" fmla="*/ 717765 h 821095"/>
              <a:gd name="connsiteX11" fmla="*/ 3161915 w 4373971"/>
              <a:gd name="connsiteY11" fmla="*/ 724909 h 821095"/>
              <a:gd name="connsiteX12" fmla="*/ 3102383 w 4373971"/>
              <a:gd name="connsiteY12" fmla="*/ 727290 h 821095"/>
              <a:gd name="connsiteX13" fmla="*/ 3026183 w 4373971"/>
              <a:gd name="connsiteY13" fmla="*/ 701096 h 821095"/>
              <a:gd name="connsiteX14" fmla="*/ 2907122 w 4373971"/>
              <a:gd name="connsiteY14" fmla="*/ 570129 h 821095"/>
              <a:gd name="connsiteX15" fmla="*/ 2776153 w 4373971"/>
              <a:gd name="connsiteY15" fmla="*/ 517741 h 821095"/>
              <a:gd name="connsiteX16" fmla="*/ 2654709 w 4373971"/>
              <a:gd name="connsiteY16" fmla="*/ 465354 h 821095"/>
              <a:gd name="connsiteX17" fmla="*/ 2485641 w 4373971"/>
              <a:gd name="connsiteY17" fmla="*/ 510598 h 821095"/>
              <a:gd name="connsiteX18" fmla="*/ 2354672 w 4373971"/>
              <a:gd name="connsiteY18" fmla="*/ 498691 h 821095"/>
              <a:gd name="connsiteX19" fmla="*/ 1926047 w 4373971"/>
              <a:gd name="connsiteY19" fmla="*/ 341528 h 821095"/>
              <a:gd name="connsiteX20" fmla="*/ 1066416 w 4373971"/>
              <a:gd name="connsiteY20" fmla="*/ 343910 h 821095"/>
              <a:gd name="connsiteX21" fmla="*/ 818767 w 4373971"/>
              <a:gd name="connsiteY21" fmla="*/ 281996 h 821095"/>
              <a:gd name="connsiteX22" fmla="*/ 707545 w 4373971"/>
              <a:gd name="connsiteY22" fmla="*/ 161539 h 821095"/>
              <a:gd name="connsiteX23" fmla="*/ 442529 w 4373971"/>
              <a:gd name="connsiteY23" fmla="*/ 27204 h 821095"/>
              <a:gd name="connsiteX24" fmla="*/ 252029 w 4373971"/>
              <a:gd name="connsiteY24" fmla="*/ 1010 h 821095"/>
              <a:gd name="connsiteX25" fmla="*/ 162774 w 4373971"/>
              <a:gd name="connsiteY25" fmla="*/ 4540 h 821095"/>
              <a:gd name="connsiteX26" fmla="*/ 0 w 4373971"/>
              <a:gd name="connsiteY26" fmla="*/ 50 h 821095"/>
              <a:gd name="connsiteX0" fmla="*/ 4373971 w 4373971"/>
              <a:gd name="connsiteY0" fmla="*/ 808253 h 821095"/>
              <a:gd name="connsiteX1" fmla="*/ 4228715 w 4373971"/>
              <a:gd name="connsiteY1" fmla="*/ 805871 h 821095"/>
              <a:gd name="connsiteX2" fmla="*/ 4154896 w 4373971"/>
              <a:gd name="connsiteY2" fmla="*/ 817778 h 821095"/>
              <a:gd name="connsiteX3" fmla="*/ 4085840 w 4373971"/>
              <a:gd name="connsiteY3" fmla="*/ 817778 h 821095"/>
              <a:gd name="connsiteX4" fmla="*/ 3997733 w 4373971"/>
              <a:gd name="connsiteY4" fmla="*/ 779678 h 821095"/>
              <a:gd name="connsiteX5" fmla="*/ 3933440 w 4373971"/>
              <a:gd name="connsiteY5" fmla="*/ 739196 h 821095"/>
              <a:gd name="connsiteX6" fmla="*/ 3816758 w 4373971"/>
              <a:gd name="connsiteY6" fmla="*/ 727290 h 821095"/>
              <a:gd name="connsiteX7" fmla="*/ 3566727 w 4373971"/>
              <a:gd name="connsiteY7" fmla="*/ 715385 h 821095"/>
              <a:gd name="connsiteX8" fmla="*/ 3419090 w 4373971"/>
              <a:gd name="connsiteY8" fmla="*/ 722528 h 821095"/>
              <a:gd name="connsiteX9" fmla="*/ 3290502 w 4373971"/>
              <a:gd name="connsiteY9" fmla="*/ 715384 h 821095"/>
              <a:gd name="connsiteX10" fmla="*/ 3211921 w 4373971"/>
              <a:gd name="connsiteY10" fmla="*/ 717765 h 821095"/>
              <a:gd name="connsiteX11" fmla="*/ 3161915 w 4373971"/>
              <a:gd name="connsiteY11" fmla="*/ 724909 h 821095"/>
              <a:gd name="connsiteX12" fmla="*/ 3102383 w 4373971"/>
              <a:gd name="connsiteY12" fmla="*/ 727290 h 821095"/>
              <a:gd name="connsiteX13" fmla="*/ 3026183 w 4373971"/>
              <a:gd name="connsiteY13" fmla="*/ 701096 h 821095"/>
              <a:gd name="connsiteX14" fmla="*/ 2907122 w 4373971"/>
              <a:gd name="connsiteY14" fmla="*/ 570129 h 821095"/>
              <a:gd name="connsiteX15" fmla="*/ 2776153 w 4373971"/>
              <a:gd name="connsiteY15" fmla="*/ 517741 h 821095"/>
              <a:gd name="connsiteX16" fmla="*/ 2654709 w 4373971"/>
              <a:gd name="connsiteY16" fmla="*/ 465354 h 821095"/>
              <a:gd name="connsiteX17" fmla="*/ 2485641 w 4373971"/>
              <a:gd name="connsiteY17" fmla="*/ 510598 h 821095"/>
              <a:gd name="connsiteX18" fmla="*/ 2354672 w 4373971"/>
              <a:gd name="connsiteY18" fmla="*/ 498691 h 821095"/>
              <a:gd name="connsiteX19" fmla="*/ 1926047 w 4373971"/>
              <a:gd name="connsiteY19" fmla="*/ 341528 h 821095"/>
              <a:gd name="connsiteX20" fmla="*/ 1066416 w 4373971"/>
              <a:gd name="connsiteY20" fmla="*/ 343910 h 821095"/>
              <a:gd name="connsiteX21" fmla="*/ 821846 w 4373971"/>
              <a:gd name="connsiteY21" fmla="*/ 278917 h 821095"/>
              <a:gd name="connsiteX22" fmla="*/ 707545 w 4373971"/>
              <a:gd name="connsiteY22" fmla="*/ 161539 h 821095"/>
              <a:gd name="connsiteX23" fmla="*/ 442529 w 4373971"/>
              <a:gd name="connsiteY23" fmla="*/ 27204 h 821095"/>
              <a:gd name="connsiteX24" fmla="*/ 252029 w 4373971"/>
              <a:gd name="connsiteY24" fmla="*/ 1010 h 821095"/>
              <a:gd name="connsiteX25" fmla="*/ 162774 w 4373971"/>
              <a:gd name="connsiteY25" fmla="*/ 4540 h 821095"/>
              <a:gd name="connsiteX26" fmla="*/ 0 w 4373971"/>
              <a:gd name="connsiteY26" fmla="*/ 50 h 821095"/>
              <a:gd name="connsiteX0" fmla="*/ 4373971 w 4373971"/>
              <a:gd name="connsiteY0" fmla="*/ 808253 h 821095"/>
              <a:gd name="connsiteX1" fmla="*/ 4228715 w 4373971"/>
              <a:gd name="connsiteY1" fmla="*/ 805871 h 821095"/>
              <a:gd name="connsiteX2" fmla="*/ 4154896 w 4373971"/>
              <a:gd name="connsiteY2" fmla="*/ 817778 h 821095"/>
              <a:gd name="connsiteX3" fmla="*/ 4085840 w 4373971"/>
              <a:gd name="connsiteY3" fmla="*/ 817778 h 821095"/>
              <a:gd name="connsiteX4" fmla="*/ 3997733 w 4373971"/>
              <a:gd name="connsiteY4" fmla="*/ 779678 h 821095"/>
              <a:gd name="connsiteX5" fmla="*/ 3933440 w 4373971"/>
              <a:gd name="connsiteY5" fmla="*/ 739196 h 821095"/>
              <a:gd name="connsiteX6" fmla="*/ 3816758 w 4373971"/>
              <a:gd name="connsiteY6" fmla="*/ 727290 h 821095"/>
              <a:gd name="connsiteX7" fmla="*/ 3566727 w 4373971"/>
              <a:gd name="connsiteY7" fmla="*/ 715385 h 821095"/>
              <a:gd name="connsiteX8" fmla="*/ 3419090 w 4373971"/>
              <a:gd name="connsiteY8" fmla="*/ 722528 h 821095"/>
              <a:gd name="connsiteX9" fmla="*/ 3290502 w 4373971"/>
              <a:gd name="connsiteY9" fmla="*/ 715384 h 821095"/>
              <a:gd name="connsiteX10" fmla="*/ 3211921 w 4373971"/>
              <a:gd name="connsiteY10" fmla="*/ 717765 h 821095"/>
              <a:gd name="connsiteX11" fmla="*/ 3161915 w 4373971"/>
              <a:gd name="connsiteY11" fmla="*/ 724909 h 821095"/>
              <a:gd name="connsiteX12" fmla="*/ 3102383 w 4373971"/>
              <a:gd name="connsiteY12" fmla="*/ 727290 h 821095"/>
              <a:gd name="connsiteX13" fmla="*/ 3026183 w 4373971"/>
              <a:gd name="connsiteY13" fmla="*/ 694939 h 821095"/>
              <a:gd name="connsiteX14" fmla="*/ 2907122 w 4373971"/>
              <a:gd name="connsiteY14" fmla="*/ 570129 h 821095"/>
              <a:gd name="connsiteX15" fmla="*/ 2776153 w 4373971"/>
              <a:gd name="connsiteY15" fmla="*/ 517741 h 821095"/>
              <a:gd name="connsiteX16" fmla="*/ 2654709 w 4373971"/>
              <a:gd name="connsiteY16" fmla="*/ 465354 h 821095"/>
              <a:gd name="connsiteX17" fmla="*/ 2485641 w 4373971"/>
              <a:gd name="connsiteY17" fmla="*/ 510598 h 821095"/>
              <a:gd name="connsiteX18" fmla="*/ 2354672 w 4373971"/>
              <a:gd name="connsiteY18" fmla="*/ 498691 h 821095"/>
              <a:gd name="connsiteX19" fmla="*/ 1926047 w 4373971"/>
              <a:gd name="connsiteY19" fmla="*/ 341528 h 821095"/>
              <a:gd name="connsiteX20" fmla="*/ 1066416 w 4373971"/>
              <a:gd name="connsiteY20" fmla="*/ 343910 h 821095"/>
              <a:gd name="connsiteX21" fmla="*/ 821846 w 4373971"/>
              <a:gd name="connsiteY21" fmla="*/ 278917 h 821095"/>
              <a:gd name="connsiteX22" fmla="*/ 707545 w 4373971"/>
              <a:gd name="connsiteY22" fmla="*/ 161539 h 821095"/>
              <a:gd name="connsiteX23" fmla="*/ 442529 w 4373971"/>
              <a:gd name="connsiteY23" fmla="*/ 27204 h 821095"/>
              <a:gd name="connsiteX24" fmla="*/ 252029 w 4373971"/>
              <a:gd name="connsiteY24" fmla="*/ 1010 h 821095"/>
              <a:gd name="connsiteX25" fmla="*/ 162774 w 4373971"/>
              <a:gd name="connsiteY25" fmla="*/ 4540 h 821095"/>
              <a:gd name="connsiteX26" fmla="*/ 0 w 4373971"/>
              <a:gd name="connsiteY26" fmla="*/ 50 h 821095"/>
              <a:gd name="connsiteX0" fmla="*/ 4373971 w 4373971"/>
              <a:gd name="connsiteY0" fmla="*/ 808253 h 821095"/>
              <a:gd name="connsiteX1" fmla="*/ 4228715 w 4373971"/>
              <a:gd name="connsiteY1" fmla="*/ 805871 h 821095"/>
              <a:gd name="connsiteX2" fmla="*/ 4154896 w 4373971"/>
              <a:gd name="connsiteY2" fmla="*/ 817778 h 821095"/>
              <a:gd name="connsiteX3" fmla="*/ 4085840 w 4373971"/>
              <a:gd name="connsiteY3" fmla="*/ 817778 h 821095"/>
              <a:gd name="connsiteX4" fmla="*/ 3997733 w 4373971"/>
              <a:gd name="connsiteY4" fmla="*/ 779678 h 821095"/>
              <a:gd name="connsiteX5" fmla="*/ 3933440 w 4373971"/>
              <a:gd name="connsiteY5" fmla="*/ 739196 h 821095"/>
              <a:gd name="connsiteX6" fmla="*/ 3816758 w 4373971"/>
              <a:gd name="connsiteY6" fmla="*/ 727290 h 821095"/>
              <a:gd name="connsiteX7" fmla="*/ 3566727 w 4373971"/>
              <a:gd name="connsiteY7" fmla="*/ 715385 h 821095"/>
              <a:gd name="connsiteX8" fmla="*/ 3419090 w 4373971"/>
              <a:gd name="connsiteY8" fmla="*/ 722528 h 821095"/>
              <a:gd name="connsiteX9" fmla="*/ 3290502 w 4373971"/>
              <a:gd name="connsiteY9" fmla="*/ 715384 h 821095"/>
              <a:gd name="connsiteX10" fmla="*/ 3211921 w 4373971"/>
              <a:gd name="connsiteY10" fmla="*/ 717765 h 821095"/>
              <a:gd name="connsiteX11" fmla="*/ 3161915 w 4373971"/>
              <a:gd name="connsiteY11" fmla="*/ 724909 h 821095"/>
              <a:gd name="connsiteX12" fmla="*/ 3102383 w 4373971"/>
              <a:gd name="connsiteY12" fmla="*/ 727290 h 821095"/>
              <a:gd name="connsiteX13" fmla="*/ 3026183 w 4373971"/>
              <a:gd name="connsiteY13" fmla="*/ 694939 h 821095"/>
              <a:gd name="connsiteX14" fmla="*/ 2907122 w 4373971"/>
              <a:gd name="connsiteY14" fmla="*/ 570129 h 821095"/>
              <a:gd name="connsiteX15" fmla="*/ 2776153 w 4373971"/>
              <a:gd name="connsiteY15" fmla="*/ 517741 h 821095"/>
              <a:gd name="connsiteX16" fmla="*/ 2654709 w 4373971"/>
              <a:gd name="connsiteY16" fmla="*/ 465354 h 821095"/>
              <a:gd name="connsiteX17" fmla="*/ 2485641 w 4373971"/>
              <a:gd name="connsiteY17" fmla="*/ 510598 h 821095"/>
              <a:gd name="connsiteX18" fmla="*/ 2354672 w 4373971"/>
              <a:gd name="connsiteY18" fmla="*/ 498691 h 821095"/>
              <a:gd name="connsiteX19" fmla="*/ 1926047 w 4373971"/>
              <a:gd name="connsiteY19" fmla="*/ 341528 h 821095"/>
              <a:gd name="connsiteX20" fmla="*/ 1066416 w 4373971"/>
              <a:gd name="connsiteY20" fmla="*/ 343910 h 821095"/>
              <a:gd name="connsiteX21" fmla="*/ 821846 w 4373971"/>
              <a:gd name="connsiteY21" fmla="*/ 278917 h 821095"/>
              <a:gd name="connsiteX22" fmla="*/ 707545 w 4373971"/>
              <a:gd name="connsiteY22" fmla="*/ 161539 h 821095"/>
              <a:gd name="connsiteX23" fmla="*/ 442529 w 4373971"/>
              <a:gd name="connsiteY23" fmla="*/ 27204 h 821095"/>
              <a:gd name="connsiteX24" fmla="*/ 252029 w 4373971"/>
              <a:gd name="connsiteY24" fmla="*/ 1010 h 821095"/>
              <a:gd name="connsiteX25" fmla="*/ 162774 w 4373971"/>
              <a:gd name="connsiteY25" fmla="*/ 4540 h 821095"/>
              <a:gd name="connsiteX26" fmla="*/ 0 w 4373971"/>
              <a:gd name="connsiteY26" fmla="*/ 50 h 821095"/>
              <a:gd name="connsiteX0" fmla="*/ 4373971 w 4373971"/>
              <a:gd name="connsiteY0" fmla="*/ 808253 h 821095"/>
              <a:gd name="connsiteX1" fmla="*/ 4228715 w 4373971"/>
              <a:gd name="connsiteY1" fmla="*/ 805871 h 821095"/>
              <a:gd name="connsiteX2" fmla="*/ 4154896 w 4373971"/>
              <a:gd name="connsiteY2" fmla="*/ 817778 h 821095"/>
              <a:gd name="connsiteX3" fmla="*/ 4085840 w 4373971"/>
              <a:gd name="connsiteY3" fmla="*/ 817778 h 821095"/>
              <a:gd name="connsiteX4" fmla="*/ 3997733 w 4373971"/>
              <a:gd name="connsiteY4" fmla="*/ 779678 h 821095"/>
              <a:gd name="connsiteX5" fmla="*/ 3933440 w 4373971"/>
              <a:gd name="connsiteY5" fmla="*/ 739196 h 821095"/>
              <a:gd name="connsiteX6" fmla="*/ 3816758 w 4373971"/>
              <a:gd name="connsiteY6" fmla="*/ 727290 h 821095"/>
              <a:gd name="connsiteX7" fmla="*/ 3566727 w 4373971"/>
              <a:gd name="connsiteY7" fmla="*/ 715385 h 821095"/>
              <a:gd name="connsiteX8" fmla="*/ 3419090 w 4373971"/>
              <a:gd name="connsiteY8" fmla="*/ 722528 h 821095"/>
              <a:gd name="connsiteX9" fmla="*/ 3290502 w 4373971"/>
              <a:gd name="connsiteY9" fmla="*/ 715384 h 821095"/>
              <a:gd name="connsiteX10" fmla="*/ 3211921 w 4373971"/>
              <a:gd name="connsiteY10" fmla="*/ 717765 h 821095"/>
              <a:gd name="connsiteX11" fmla="*/ 3161915 w 4373971"/>
              <a:gd name="connsiteY11" fmla="*/ 724909 h 821095"/>
              <a:gd name="connsiteX12" fmla="*/ 3102383 w 4373971"/>
              <a:gd name="connsiteY12" fmla="*/ 727290 h 821095"/>
              <a:gd name="connsiteX13" fmla="*/ 3026183 w 4373971"/>
              <a:gd name="connsiteY13" fmla="*/ 694939 h 821095"/>
              <a:gd name="connsiteX14" fmla="*/ 2907122 w 4373971"/>
              <a:gd name="connsiteY14" fmla="*/ 570129 h 821095"/>
              <a:gd name="connsiteX15" fmla="*/ 2776153 w 4373971"/>
              <a:gd name="connsiteY15" fmla="*/ 517741 h 821095"/>
              <a:gd name="connsiteX16" fmla="*/ 2654709 w 4373971"/>
              <a:gd name="connsiteY16" fmla="*/ 465354 h 821095"/>
              <a:gd name="connsiteX17" fmla="*/ 2485641 w 4373971"/>
              <a:gd name="connsiteY17" fmla="*/ 510598 h 821095"/>
              <a:gd name="connsiteX18" fmla="*/ 2354672 w 4373971"/>
              <a:gd name="connsiteY18" fmla="*/ 498691 h 821095"/>
              <a:gd name="connsiteX19" fmla="*/ 1926047 w 4373971"/>
              <a:gd name="connsiteY19" fmla="*/ 341528 h 821095"/>
              <a:gd name="connsiteX20" fmla="*/ 1066416 w 4373971"/>
              <a:gd name="connsiteY20" fmla="*/ 343910 h 821095"/>
              <a:gd name="connsiteX21" fmla="*/ 821846 w 4373971"/>
              <a:gd name="connsiteY21" fmla="*/ 278917 h 821095"/>
              <a:gd name="connsiteX22" fmla="*/ 698447 w 4373971"/>
              <a:gd name="connsiteY22" fmla="*/ 161539 h 821095"/>
              <a:gd name="connsiteX23" fmla="*/ 442529 w 4373971"/>
              <a:gd name="connsiteY23" fmla="*/ 27204 h 821095"/>
              <a:gd name="connsiteX24" fmla="*/ 252029 w 4373971"/>
              <a:gd name="connsiteY24" fmla="*/ 1010 h 821095"/>
              <a:gd name="connsiteX25" fmla="*/ 162774 w 4373971"/>
              <a:gd name="connsiteY25" fmla="*/ 4540 h 821095"/>
              <a:gd name="connsiteX26" fmla="*/ 0 w 4373971"/>
              <a:gd name="connsiteY26" fmla="*/ 50 h 821095"/>
              <a:gd name="connsiteX0" fmla="*/ 4624983 w 4624983"/>
              <a:gd name="connsiteY0" fmla="*/ 712630 h 821095"/>
              <a:gd name="connsiteX1" fmla="*/ 4228715 w 4624983"/>
              <a:gd name="connsiteY1" fmla="*/ 805871 h 821095"/>
              <a:gd name="connsiteX2" fmla="*/ 4154896 w 4624983"/>
              <a:gd name="connsiteY2" fmla="*/ 817778 h 821095"/>
              <a:gd name="connsiteX3" fmla="*/ 4085840 w 4624983"/>
              <a:gd name="connsiteY3" fmla="*/ 817778 h 821095"/>
              <a:gd name="connsiteX4" fmla="*/ 3997733 w 4624983"/>
              <a:gd name="connsiteY4" fmla="*/ 779678 h 821095"/>
              <a:gd name="connsiteX5" fmla="*/ 3933440 w 4624983"/>
              <a:gd name="connsiteY5" fmla="*/ 739196 h 821095"/>
              <a:gd name="connsiteX6" fmla="*/ 3816758 w 4624983"/>
              <a:gd name="connsiteY6" fmla="*/ 727290 h 821095"/>
              <a:gd name="connsiteX7" fmla="*/ 3566727 w 4624983"/>
              <a:gd name="connsiteY7" fmla="*/ 715385 h 821095"/>
              <a:gd name="connsiteX8" fmla="*/ 3419090 w 4624983"/>
              <a:gd name="connsiteY8" fmla="*/ 722528 h 821095"/>
              <a:gd name="connsiteX9" fmla="*/ 3290502 w 4624983"/>
              <a:gd name="connsiteY9" fmla="*/ 715384 h 821095"/>
              <a:gd name="connsiteX10" fmla="*/ 3211921 w 4624983"/>
              <a:gd name="connsiteY10" fmla="*/ 717765 h 821095"/>
              <a:gd name="connsiteX11" fmla="*/ 3161915 w 4624983"/>
              <a:gd name="connsiteY11" fmla="*/ 724909 h 821095"/>
              <a:gd name="connsiteX12" fmla="*/ 3102383 w 4624983"/>
              <a:gd name="connsiteY12" fmla="*/ 727290 h 821095"/>
              <a:gd name="connsiteX13" fmla="*/ 3026183 w 4624983"/>
              <a:gd name="connsiteY13" fmla="*/ 694939 h 821095"/>
              <a:gd name="connsiteX14" fmla="*/ 2907122 w 4624983"/>
              <a:gd name="connsiteY14" fmla="*/ 570129 h 821095"/>
              <a:gd name="connsiteX15" fmla="*/ 2776153 w 4624983"/>
              <a:gd name="connsiteY15" fmla="*/ 517741 h 821095"/>
              <a:gd name="connsiteX16" fmla="*/ 2654709 w 4624983"/>
              <a:gd name="connsiteY16" fmla="*/ 465354 h 821095"/>
              <a:gd name="connsiteX17" fmla="*/ 2485641 w 4624983"/>
              <a:gd name="connsiteY17" fmla="*/ 510598 h 821095"/>
              <a:gd name="connsiteX18" fmla="*/ 2354672 w 4624983"/>
              <a:gd name="connsiteY18" fmla="*/ 498691 h 821095"/>
              <a:gd name="connsiteX19" fmla="*/ 1926047 w 4624983"/>
              <a:gd name="connsiteY19" fmla="*/ 341528 h 821095"/>
              <a:gd name="connsiteX20" fmla="*/ 1066416 w 4624983"/>
              <a:gd name="connsiteY20" fmla="*/ 343910 h 821095"/>
              <a:gd name="connsiteX21" fmla="*/ 821846 w 4624983"/>
              <a:gd name="connsiteY21" fmla="*/ 278917 h 821095"/>
              <a:gd name="connsiteX22" fmla="*/ 698447 w 4624983"/>
              <a:gd name="connsiteY22" fmla="*/ 161539 h 821095"/>
              <a:gd name="connsiteX23" fmla="*/ 442529 w 4624983"/>
              <a:gd name="connsiteY23" fmla="*/ 27204 h 821095"/>
              <a:gd name="connsiteX24" fmla="*/ 252029 w 4624983"/>
              <a:gd name="connsiteY24" fmla="*/ 1010 h 821095"/>
              <a:gd name="connsiteX25" fmla="*/ 162774 w 4624983"/>
              <a:gd name="connsiteY25" fmla="*/ 4540 h 821095"/>
              <a:gd name="connsiteX26" fmla="*/ 0 w 4624983"/>
              <a:gd name="connsiteY26" fmla="*/ 50 h 821095"/>
              <a:gd name="connsiteX0" fmla="*/ 4634081 w 4634081"/>
              <a:gd name="connsiteY0" fmla="*/ 717179 h 821095"/>
              <a:gd name="connsiteX1" fmla="*/ 4228715 w 4634081"/>
              <a:gd name="connsiteY1" fmla="*/ 805871 h 821095"/>
              <a:gd name="connsiteX2" fmla="*/ 4154896 w 4634081"/>
              <a:gd name="connsiteY2" fmla="*/ 817778 h 821095"/>
              <a:gd name="connsiteX3" fmla="*/ 4085840 w 4634081"/>
              <a:gd name="connsiteY3" fmla="*/ 817778 h 821095"/>
              <a:gd name="connsiteX4" fmla="*/ 3997733 w 4634081"/>
              <a:gd name="connsiteY4" fmla="*/ 779678 h 821095"/>
              <a:gd name="connsiteX5" fmla="*/ 3933440 w 4634081"/>
              <a:gd name="connsiteY5" fmla="*/ 739196 h 821095"/>
              <a:gd name="connsiteX6" fmla="*/ 3816758 w 4634081"/>
              <a:gd name="connsiteY6" fmla="*/ 727290 h 821095"/>
              <a:gd name="connsiteX7" fmla="*/ 3566727 w 4634081"/>
              <a:gd name="connsiteY7" fmla="*/ 715385 h 821095"/>
              <a:gd name="connsiteX8" fmla="*/ 3419090 w 4634081"/>
              <a:gd name="connsiteY8" fmla="*/ 722528 h 821095"/>
              <a:gd name="connsiteX9" fmla="*/ 3290502 w 4634081"/>
              <a:gd name="connsiteY9" fmla="*/ 715384 h 821095"/>
              <a:gd name="connsiteX10" fmla="*/ 3211921 w 4634081"/>
              <a:gd name="connsiteY10" fmla="*/ 717765 h 821095"/>
              <a:gd name="connsiteX11" fmla="*/ 3161915 w 4634081"/>
              <a:gd name="connsiteY11" fmla="*/ 724909 h 821095"/>
              <a:gd name="connsiteX12" fmla="*/ 3102383 w 4634081"/>
              <a:gd name="connsiteY12" fmla="*/ 727290 h 821095"/>
              <a:gd name="connsiteX13" fmla="*/ 3026183 w 4634081"/>
              <a:gd name="connsiteY13" fmla="*/ 694939 h 821095"/>
              <a:gd name="connsiteX14" fmla="*/ 2907122 w 4634081"/>
              <a:gd name="connsiteY14" fmla="*/ 570129 h 821095"/>
              <a:gd name="connsiteX15" fmla="*/ 2776153 w 4634081"/>
              <a:gd name="connsiteY15" fmla="*/ 517741 h 821095"/>
              <a:gd name="connsiteX16" fmla="*/ 2654709 w 4634081"/>
              <a:gd name="connsiteY16" fmla="*/ 465354 h 821095"/>
              <a:gd name="connsiteX17" fmla="*/ 2485641 w 4634081"/>
              <a:gd name="connsiteY17" fmla="*/ 510598 h 821095"/>
              <a:gd name="connsiteX18" fmla="*/ 2354672 w 4634081"/>
              <a:gd name="connsiteY18" fmla="*/ 498691 h 821095"/>
              <a:gd name="connsiteX19" fmla="*/ 1926047 w 4634081"/>
              <a:gd name="connsiteY19" fmla="*/ 341528 h 821095"/>
              <a:gd name="connsiteX20" fmla="*/ 1066416 w 4634081"/>
              <a:gd name="connsiteY20" fmla="*/ 343910 h 821095"/>
              <a:gd name="connsiteX21" fmla="*/ 821846 w 4634081"/>
              <a:gd name="connsiteY21" fmla="*/ 278917 h 821095"/>
              <a:gd name="connsiteX22" fmla="*/ 698447 w 4634081"/>
              <a:gd name="connsiteY22" fmla="*/ 161539 h 821095"/>
              <a:gd name="connsiteX23" fmla="*/ 442529 w 4634081"/>
              <a:gd name="connsiteY23" fmla="*/ 27204 h 821095"/>
              <a:gd name="connsiteX24" fmla="*/ 252029 w 4634081"/>
              <a:gd name="connsiteY24" fmla="*/ 1010 h 821095"/>
              <a:gd name="connsiteX25" fmla="*/ 162774 w 4634081"/>
              <a:gd name="connsiteY25" fmla="*/ 4540 h 821095"/>
              <a:gd name="connsiteX26" fmla="*/ 0 w 4634081"/>
              <a:gd name="connsiteY26" fmla="*/ 50 h 821095"/>
              <a:gd name="connsiteX0" fmla="*/ 4634081 w 4634081"/>
              <a:gd name="connsiteY0" fmla="*/ 717179 h 821095"/>
              <a:gd name="connsiteX1" fmla="*/ 4537457 w 4634081"/>
              <a:gd name="connsiteY1" fmla="*/ 769602 h 821095"/>
              <a:gd name="connsiteX2" fmla="*/ 4228715 w 4634081"/>
              <a:gd name="connsiteY2" fmla="*/ 805871 h 821095"/>
              <a:gd name="connsiteX3" fmla="*/ 4154896 w 4634081"/>
              <a:gd name="connsiteY3" fmla="*/ 817778 h 821095"/>
              <a:gd name="connsiteX4" fmla="*/ 4085840 w 4634081"/>
              <a:gd name="connsiteY4" fmla="*/ 817778 h 821095"/>
              <a:gd name="connsiteX5" fmla="*/ 3997733 w 4634081"/>
              <a:gd name="connsiteY5" fmla="*/ 779678 h 821095"/>
              <a:gd name="connsiteX6" fmla="*/ 3933440 w 4634081"/>
              <a:gd name="connsiteY6" fmla="*/ 739196 h 821095"/>
              <a:gd name="connsiteX7" fmla="*/ 3816758 w 4634081"/>
              <a:gd name="connsiteY7" fmla="*/ 727290 h 821095"/>
              <a:gd name="connsiteX8" fmla="*/ 3566727 w 4634081"/>
              <a:gd name="connsiteY8" fmla="*/ 715385 h 821095"/>
              <a:gd name="connsiteX9" fmla="*/ 3419090 w 4634081"/>
              <a:gd name="connsiteY9" fmla="*/ 722528 h 821095"/>
              <a:gd name="connsiteX10" fmla="*/ 3290502 w 4634081"/>
              <a:gd name="connsiteY10" fmla="*/ 715384 h 821095"/>
              <a:gd name="connsiteX11" fmla="*/ 3211921 w 4634081"/>
              <a:gd name="connsiteY11" fmla="*/ 717765 h 821095"/>
              <a:gd name="connsiteX12" fmla="*/ 3161915 w 4634081"/>
              <a:gd name="connsiteY12" fmla="*/ 724909 h 821095"/>
              <a:gd name="connsiteX13" fmla="*/ 3102383 w 4634081"/>
              <a:gd name="connsiteY13" fmla="*/ 727290 h 821095"/>
              <a:gd name="connsiteX14" fmla="*/ 3026183 w 4634081"/>
              <a:gd name="connsiteY14" fmla="*/ 694939 h 821095"/>
              <a:gd name="connsiteX15" fmla="*/ 2907122 w 4634081"/>
              <a:gd name="connsiteY15" fmla="*/ 570129 h 821095"/>
              <a:gd name="connsiteX16" fmla="*/ 2776153 w 4634081"/>
              <a:gd name="connsiteY16" fmla="*/ 517741 h 821095"/>
              <a:gd name="connsiteX17" fmla="*/ 2654709 w 4634081"/>
              <a:gd name="connsiteY17" fmla="*/ 465354 h 821095"/>
              <a:gd name="connsiteX18" fmla="*/ 2485641 w 4634081"/>
              <a:gd name="connsiteY18" fmla="*/ 510598 h 821095"/>
              <a:gd name="connsiteX19" fmla="*/ 2354672 w 4634081"/>
              <a:gd name="connsiteY19" fmla="*/ 498691 h 821095"/>
              <a:gd name="connsiteX20" fmla="*/ 1926047 w 4634081"/>
              <a:gd name="connsiteY20" fmla="*/ 341528 h 821095"/>
              <a:gd name="connsiteX21" fmla="*/ 1066416 w 4634081"/>
              <a:gd name="connsiteY21" fmla="*/ 343910 h 821095"/>
              <a:gd name="connsiteX22" fmla="*/ 821846 w 4634081"/>
              <a:gd name="connsiteY22" fmla="*/ 278917 h 821095"/>
              <a:gd name="connsiteX23" fmla="*/ 698447 w 4634081"/>
              <a:gd name="connsiteY23" fmla="*/ 161539 h 821095"/>
              <a:gd name="connsiteX24" fmla="*/ 442529 w 4634081"/>
              <a:gd name="connsiteY24" fmla="*/ 27204 h 821095"/>
              <a:gd name="connsiteX25" fmla="*/ 252029 w 4634081"/>
              <a:gd name="connsiteY25" fmla="*/ 1010 h 821095"/>
              <a:gd name="connsiteX26" fmla="*/ 162774 w 4634081"/>
              <a:gd name="connsiteY26" fmla="*/ 4540 h 821095"/>
              <a:gd name="connsiteX27" fmla="*/ 0 w 4634081"/>
              <a:gd name="connsiteY27" fmla="*/ 50 h 821095"/>
              <a:gd name="connsiteX0" fmla="*/ 4634081 w 4634081"/>
              <a:gd name="connsiteY0" fmla="*/ 717179 h 821095"/>
              <a:gd name="connsiteX1" fmla="*/ 4537457 w 4634081"/>
              <a:gd name="connsiteY1" fmla="*/ 769602 h 821095"/>
              <a:gd name="connsiteX2" fmla="*/ 4423725 w 4634081"/>
              <a:gd name="connsiteY2" fmla="*/ 810545 h 821095"/>
              <a:gd name="connsiteX3" fmla="*/ 4228715 w 4634081"/>
              <a:gd name="connsiteY3" fmla="*/ 805871 h 821095"/>
              <a:gd name="connsiteX4" fmla="*/ 4154896 w 4634081"/>
              <a:gd name="connsiteY4" fmla="*/ 817778 h 821095"/>
              <a:gd name="connsiteX5" fmla="*/ 4085840 w 4634081"/>
              <a:gd name="connsiteY5" fmla="*/ 817778 h 821095"/>
              <a:gd name="connsiteX6" fmla="*/ 3997733 w 4634081"/>
              <a:gd name="connsiteY6" fmla="*/ 779678 h 821095"/>
              <a:gd name="connsiteX7" fmla="*/ 3933440 w 4634081"/>
              <a:gd name="connsiteY7" fmla="*/ 739196 h 821095"/>
              <a:gd name="connsiteX8" fmla="*/ 3816758 w 4634081"/>
              <a:gd name="connsiteY8" fmla="*/ 727290 h 821095"/>
              <a:gd name="connsiteX9" fmla="*/ 3566727 w 4634081"/>
              <a:gd name="connsiteY9" fmla="*/ 715385 h 821095"/>
              <a:gd name="connsiteX10" fmla="*/ 3419090 w 4634081"/>
              <a:gd name="connsiteY10" fmla="*/ 722528 h 821095"/>
              <a:gd name="connsiteX11" fmla="*/ 3290502 w 4634081"/>
              <a:gd name="connsiteY11" fmla="*/ 715384 h 821095"/>
              <a:gd name="connsiteX12" fmla="*/ 3211921 w 4634081"/>
              <a:gd name="connsiteY12" fmla="*/ 717765 h 821095"/>
              <a:gd name="connsiteX13" fmla="*/ 3161915 w 4634081"/>
              <a:gd name="connsiteY13" fmla="*/ 724909 h 821095"/>
              <a:gd name="connsiteX14" fmla="*/ 3102383 w 4634081"/>
              <a:gd name="connsiteY14" fmla="*/ 727290 h 821095"/>
              <a:gd name="connsiteX15" fmla="*/ 3026183 w 4634081"/>
              <a:gd name="connsiteY15" fmla="*/ 694939 h 821095"/>
              <a:gd name="connsiteX16" fmla="*/ 2907122 w 4634081"/>
              <a:gd name="connsiteY16" fmla="*/ 570129 h 821095"/>
              <a:gd name="connsiteX17" fmla="*/ 2776153 w 4634081"/>
              <a:gd name="connsiteY17" fmla="*/ 517741 h 821095"/>
              <a:gd name="connsiteX18" fmla="*/ 2654709 w 4634081"/>
              <a:gd name="connsiteY18" fmla="*/ 465354 h 821095"/>
              <a:gd name="connsiteX19" fmla="*/ 2485641 w 4634081"/>
              <a:gd name="connsiteY19" fmla="*/ 510598 h 821095"/>
              <a:gd name="connsiteX20" fmla="*/ 2354672 w 4634081"/>
              <a:gd name="connsiteY20" fmla="*/ 498691 h 821095"/>
              <a:gd name="connsiteX21" fmla="*/ 1926047 w 4634081"/>
              <a:gd name="connsiteY21" fmla="*/ 341528 h 821095"/>
              <a:gd name="connsiteX22" fmla="*/ 1066416 w 4634081"/>
              <a:gd name="connsiteY22" fmla="*/ 343910 h 821095"/>
              <a:gd name="connsiteX23" fmla="*/ 821846 w 4634081"/>
              <a:gd name="connsiteY23" fmla="*/ 278917 h 821095"/>
              <a:gd name="connsiteX24" fmla="*/ 698447 w 4634081"/>
              <a:gd name="connsiteY24" fmla="*/ 161539 h 821095"/>
              <a:gd name="connsiteX25" fmla="*/ 442529 w 4634081"/>
              <a:gd name="connsiteY25" fmla="*/ 27204 h 821095"/>
              <a:gd name="connsiteX26" fmla="*/ 252029 w 4634081"/>
              <a:gd name="connsiteY26" fmla="*/ 1010 h 821095"/>
              <a:gd name="connsiteX27" fmla="*/ 162774 w 4634081"/>
              <a:gd name="connsiteY27" fmla="*/ 4540 h 821095"/>
              <a:gd name="connsiteX28" fmla="*/ 0 w 4634081"/>
              <a:gd name="connsiteY28" fmla="*/ 50 h 821095"/>
              <a:gd name="connsiteX0" fmla="*/ 4634081 w 4634081"/>
              <a:gd name="connsiteY0" fmla="*/ 717179 h 821095"/>
              <a:gd name="connsiteX1" fmla="*/ 4537457 w 4634081"/>
              <a:gd name="connsiteY1" fmla="*/ 774152 h 821095"/>
              <a:gd name="connsiteX2" fmla="*/ 4423725 w 4634081"/>
              <a:gd name="connsiteY2" fmla="*/ 810545 h 821095"/>
              <a:gd name="connsiteX3" fmla="*/ 4228715 w 4634081"/>
              <a:gd name="connsiteY3" fmla="*/ 805871 h 821095"/>
              <a:gd name="connsiteX4" fmla="*/ 4154896 w 4634081"/>
              <a:gd name="connsiteY4" fmla="*/ 817778 h 821095"/>
              <a:gd name="connsiteX5" fmla="*/ 4085840 w 4634081"/>
              <a:gd name="connsiteY5" fmla="*/ 817778 h 821095"/>
              <a:gd name="connsiteX6" fmla="*/ 3997733 w 4634081"/>
              <a:gd name="connsiteY6" fmla="*/ 779678 h 821095"/>
              <a:gd name="connsiteX7" fmla="*/ 3933440 w 4634081"/>
              <a:gd name="connsiteY7" fmla="*/ 739196 h 821095"/>
              <a:gd name="connsiteX8" fmla="*/ 3816758 w 4634081"/>
              <a:gd name="connsiteY8" fmla="*/ 727290 h 821095"/>
              <a:gd name="connsiteX9" fmla="*/ 3566727 w 4634081"/>
              <a:gd name="connsiteY9" fmla="*/ 715385 h 821095"/>
              <a:gd name="connsiteX10" fmla="*/ 3419090 w 4634081"/>
              <a:gd name="connsiteY10" fmla="*/ 722528 h 821095"/>
              <a:gd name="connsiteX11" fmla="*/ 3290502 w 4634081"/>
              <a:gd name="connsiteY11" fmla="*/ 715384 h 821095"/>
              <a:gd name="connsiteX12" fmla="*/ 3211921 w 4634081"/>
              <a:gd name="connsiteY12" fmla="*/ 717765 h 821095"/>
              <a:gd name="connsiteX13" fmla="*/ 3161915 w 4634081"/>
              <a:gd name="connsiteY13" fmla="*/ 724909 h 821095"/>
              <a:gd name="connsiteX14" fmla="*/ 3102383 w 4634081"/>
              <a:gd name="connsiteY14" fmla="*/ 727290 h 821095"/>
              <a:gd name="connsiteX15" fmla="*/ 3026183 w 4634081"/>
              <a:gd name="connsiteY15" fmla="*/ 694939 h 821095"/>
              <a:gd name="connsiteX16" fmla="*/ 2907122 w 4634081"/>
              <a:gd name="connsiteY16" fmla="*/ 570129 h 821095"/>
              <a:gd name="connsiteX17" fmla="*/ 2776153 w 4634081"/>
              <a:gd name="connsiteY17" fmla="*/ 517741 h 821095"/>
              <a:gd name="connsiteX18" fmla="*/ 2654709 w 4634081"/>
              <a:gd name="connsiteY18" fmla="*/ 465354 h 821095"/>
              <a:gd name="connsiteX19" fmla="*/ 2485641 w 4634081"/>
              <a:gd name="connsiteY19" fmla="*/ 510598 h 821095"/>
              <a:gd name="connsiteX20" fmla="*/ 2354672 w 4634081"/>
              <a:gd name="connsiteY20" fmla="*/ 498691 h 821095"/>
              <a:gd name="connsiteX21" fmla="*/ 1926047 w 4634081"/>
              <a:gd name="connsiteY21" fmla="*/ 341528 h 821095"/>
              <a:gd name="connsiteX22" fmla="*/ 1066416 w 4634081"/>
              <a:gd name="connsiteY22" fmla="*/ 343910 h 821095"/>
              <a:gd name="connsiteX23" fmla="*/ 821846 w 4634081"/>
              <a:gd name="connsiteY23" fmla="*/ 278917 h 821095"/>
              <a:gd name="connsiteX24" fmla="*/ 698447 w 4634081"/>
              <a:gd name="connsiteY24" fmla="*/ 161539 h 821095"/>
              <a:gd name="connsiteX25" fmla="*/ 442529 w 4634081"/>
              <a:gd name="connsiteY25" fmla="*/ 27204 h 821095"/>
              <a:gd name="connsiteX26" fmla="*/ 252029 w 4634081"/>
              <a:gd name="connsiteY26" fmla="*/ 1010 h 821095"/>
              <a:gd name="connsiteX27" fmla="*/ 162774 w 4634081"/>
              <a:gd name="connsiteY27" fmla="*/ 4540 h 821095"/>
              <a:gd name="connsiteX28" fmla="*/ 0 w 4634081"/>
              <a:gd name="connsiteY28" fmla="*/ 50 h 821095"/>
              <a:gd name="connsiteX0" fmla="*/ 4634081 w 4634081"/>
              <a:gd name="connsiteY0" fmla="*/ 717179 h 821095"/>
              <a:gd name="connsiteX1" fmla="*/ 4537457 w 4634081"/>
              <a:gd name="connsiteY1" fmla="*/ 774152 h 821095"/>
              <a:gd name="connsiteX2" fmla="*/ 4423725 w 4634081"/>
              <a:gd name="connsiteY2" fmla="*/ 810545 h 821095"/>
              <a:gd name="connsiteX3" fmla="*/ 4228715 w 4634081"/>
              <a:gd name="connsiteY3" fmla="*/ 805871 h 821095"/>
              <a:gd name="connsiteX4" fmla="*/ 4154896 w 4634081"/>
              <a:gd name="connsiteY4" fmla="*/ 817778 h 821095"/>
              <a:gd name="connsiteX5" fmla="*/ 4085840 w 4634081"/>
              <a:gd name="connsiteY5" fmla="*/ 817778 h 821095"/>
              <a:gd name="connsiteX6" fmla="*/ 3997733 w 4634081"/>
              <a:gd name="connsiteY6" fmla="*/ 779678 h 821095"/>
              <a:gd name="connsiteX7" fmla="*/ 3933440 w 4634081"/>
              <a:gd name="connsiteY7" fmla="*/ 739196 h 821095"/>
              <a:gd name="connsiteX8" fmla="*/ 3816758 w 4634081"/>
              <a:gd name="connsiteY8" fmla="*/ 727290 h 821095"/>
              <a:gd name="connsiteX9" fmla="*/ 3566727 w 4634081"/>
              <a:gd name="connsiteY9" fmla="*/ 715385 h 821095"/>
              <a:gd name="connsiteX10" fmla="*/ 3419090 w 4634081"/>
              <a:gd name="connsiteY10" fmla="*/ 722528 h 821095"/>
              <a:gd name="connsiteX11" fmla="*/ 3290502 w 4634081"/>
              <a:gd name="connsiteY11" fmla="*/ 715384 h 821095"/>
              <a:gd name="connsiteX12" fmla="*/ 3211921 w 4634081"/>
              <a:gd name="connsiteY12" fmla="*/ 717765 h 821095"/>
              <a:gd name="connsiteX13" fmla="*/ 3161915 w 4634081"/>
              <a:gd name="connsiteY13" fmla="*/ 724909 h 821095"/>
              <a:gd name="connsiteX14" fmla="*/ 3102383 w 4634081"/>
              <a:gd name="connsiteY14" fmla="*/ 727290 h 821095"/>
              <a:gd name="connsiteX15" fmla="*/ 3026183 w 4634081"/>
              <a:gd name="connsiteY15" fmla="*/ 694939 h 821095"/>
              <a:gd name="connsiteX16" fmla="*/ 2907122 w 4634081"/>
              <a:gd name="connsiteY16" fmla="*/ 570129 h 821095"/>
              <a:gd name="connsiteX17" fmla="*/ 2776153 w 4634081"/>
              <a:gd name="connsiteY17" fmla="*/ 517741 h 821095"/>
              <a:gd name="connsiteX18" fmla="*/ 2654709 w 4634081"/>
              <a:gd name="connsiteY18" fmla="*/ 465354 h 821095"/>
              <a:gd name="connsiteX19" fmla="*/ 2485641 w 4634081"/>
              <a:gd name="connsiteY19" fmla="*/ 510598 h 821095"/>
              <a:gd name="connsiteX20" fmla="*/ 2354672 w 4634081"/>
              <a:gd name="connsiteY20" fmla="*/ 498691 h 821095"/>
              <a:gd name="connsiteX21" fmla="*/ 1926047 w 4634081"/>
              <a:gd name="connsiteY21" fmla="*/ 341528 h 821095"/>
              <a:gd name="connsiteX22" fmla="*/ 1066416 w 4634081"/>
              <a:gd name="connsiteY22" fmla="*/ 343910 h 821095"/>
              <a:gd name="connsiteX23" fmla="*/ 821846 w 4634081"/>
              <a:gd name="connsiteY23" fmla="*/ 278917 h 821095"/>
              <a:gd name="connsiteX24" fmla="*/ 698447 w 4634081"/>
              <a:gd name="connsiteY24" fmla="*/ 161539 h 821095"/>
              <a:gd name="connsiteX25" fmla="*/ 442529 w 4634081"/>
              <a:gd name="connsiteY25" fmla="*/ 27204 h 821095"/>
              <a:gd name="connsiteX26" fmla="*/ 252029 w 4634081"/>
              <a:gd name="connsiteY26" fmla="*/ 1010 h 821095"/>
              <a:gd name="connsiteX27" fmla="*/ 162774 w 4634081"/>
              <a:gd name="connsiteY27" fmla="*/ 4540 h 821095"/>
              <a:gd name="connsiteX28" fmla="*/ 0 w 4634081"/>
              <a:gd name="connsiteY28" fmla="*/ 50 h 821095"/>
              <a:gd name="connsiteX0" fmla="*/ 4634081 w 4634081"/>
              <a:gd name="connsiteY0" fmla="*/ 717179 h 821095"/>
              <a:gd name="connsiteX1" fmla="*/ 4537457 w 4634081"/>
              <a:gd name="connsiteY1" fmla="*/ 774152 h 821095"/>
              <a:gd name="connsiteX2" fmla="*/ 4423725 w 4634081"/>
              <a:gd name="connsiteY2" fmla="*/ 810545 h 821095"/>
              <a:gd name="connsiteX3" fmla="*/ 4228715 w 4634081"/>
              <a:gd name="connsiteY3" fmla="*/ 805871 h 821095"/>
              <a:gd name="connsiteX4" fmla="*/ 4154896 w 4634081"/>
              <a:gd name="connsiteY4" fmla="*/ 817778 h 821095"/>
              <a:gd name="connsiteX5" fmla="*/ 4085840 w 4634081"/>
              <a:gd name="connsiteY5" fmla="*/ 817778 h 821095"/>
              <a:gd name="connsiteX6" fmla="*/ 3997733 w 4634081"/>
              <a:gd name="connsiteY6" fmla="*/ 779678 h 821095"/>
              <a:gd name="connsiteX7" fmla="*/ 3933440 w 4634081"/>
              <a:gd name="connsiteY7" fmla="*/ 739196 h 821095"/>
              <a:gd name="connsiteX8" fmla="*/ 3816758 w 4634081"/>
              <a:gd name="connsiteY8" fmla="*/ 727290 h 821095"/>
              <a:gd name="connsiteX9" fmla="*/ 3566727 w 4634081"/>
              <a:gd name="connsiteY9" fmla="*/ 715385 h 821095"/>
              <a:gd name="connsiteX10" fmla="*/ 3419090 w 4634081"/>
              <a:gd name="connsiteY10" fmla="*/ 722528 h 821095"/>
              <a:gd name="connsiteX11" fmla="*/ 3290502 w 4634081"/>
              <a:gd name="connsiteY11" fmla="*/ 715384 h 821095"/>
              <a:gd name="connsiteX12" fmla="*/ 3211921 w 4634081"/>
              <a:gd name="connsiteY12" fmla="*/ 717765 h 821095"/>
              <a:gd name="connsiteX13" fmla="*/ 3161915 w 4634081"/>
              <a:gd name="connsiteY13" fmla="*/ 724909 h 821095"/>
              <a:gd name="connsiteX14" fmla="*/ 3102383 w 4634081"/>
              <a:gd name="connsiteY14" fmla="*/ 727290 h 821095"/>
              <a:gd name="connsiteX15" fmla="*/ 3026183 w 4634081"/>
              <a:gd name="connsiteY15" fmla="*/ 694939 h 821095"/>
              <a:gd name="connsiteX16" fmla="*/ 2907122 w 4634081"/>
              <a:gd name="connsiteY16" fmla="*/ 570129 h 821095"/>
              <a:gd name="connsiteX17" fmla="*/ 2776153 w 4634081"/>
              <a:gd name="connsiteY17" fmla="*/ 517741 h 821095"/>
              <a:gd name="connsiteX18" fmla="*/ 2654709 w 4634081"/>
              <a:gd name="connsiteY18" fmla="*/ 465354 h 821095"/>
              <a:gd name="connsiteX19" fmla="*/ 2485641 w 4634081"/>
              <a:gd name="connsiteY19" fmla="*/ 510598 h 821095"/>
              <a:gd name="connsiteX20" fmla="*/ 2354672 w 4634081"/>
              <a:gd name="connsiteY20" fmla="*/ 498691 h 821095"/>
              <a:gd name="connsiteX21" fmla="*/ 1926047 w 4634081"/>
              <a:gd name="connsiteY21" fmla="*/ 341528 h 821095"/>
              <a:gd name="connsiteX22" fmla="*/ 1066416 w 4634081"/>
              <a:gd name="connsiteY22" fmla="*/ 343910 h 821095"/>
              <a:gd name="connsiteX23" fmla="*/ 821846 w 4634081"/>
              <a:gd name="connsiteY23" fmla="*/ 278917 h 821095"/>
              <a:gd name="connsiteX24" fmla="*/ 698447 w 4634081"/>
              <a:gd name="connsiteY24" fmla="*/ 161539 h 821095"/>
              <a:gd name="connsiteX25" fmla="*/ 442529 w 4634081"/>
              <a:gd name="connsiteY25" fmla="*/ 27204 h 821095"/>
              <a:gd name="connsiteX26" fmla="*/ 252029 w 4634081"/>
              <a:gd name="connsiteY26" fmla="*/ 1010 h 821095"/>
              <a:gd name="connsiteX27" fmla="*/ 162774 w 4634081"/>
              <a:gd name="connsiteY27" fmla="*/ 4540 h 821095"/>
              <a:gd name="connsiteX28" fmla="*/ 0 w 4634081"/>
              <a:gd name="connsiteY28" fmla="*/ 50 h 821095"/>
              <a:gd name="connsiteX0" fmla="*/ 5118302 w 5118302"/>
              <a:gd name="connsiteY0" fmla="*/ 717179 h 821095"/>
              <a:gd name="connsiteX1" fmla="*/ 5021678 w 5118302"/>
              <a:gd name="connsiteY1" fmla="*/ 774152 h 821095"/>
              <a:gd name="connsiteX2" fmla="*/ 4907946 w 5118302"/>
              <a:gd name="connsiteY2" fmla="*/ 810545 h 821095"/>
              <a:gd name="connsiteX3" fmla="*/ 4712936 w 5118302"/>
              <a:gd name="connsiteY3" fmla="*/ 805871 h 821095"/>
              <a:gd name="connsiteX4" fmla="*/ 4639117 w 5118302"/>
              <a:gd name="connsiteY4" fmla="*/ 817778 h 821095"/>
              <a:gd name="connsiteX5" fmla="*/ 4570061 w 5118302"/>
              <a:gd name="connsiteY5" fmla="*/ 817778 h 821095"/>
              <a:gd name="connsiteX6" fmla="*/ 4481954 w 5118302"/>
              <a:gd name="connsiteY6" fmla="*/ 779678 h 821095"/>
              <a:gd name="connsiteX7" fmla="*/ 4417661 w 5118302"/>
              <a:gd name="connsiteY7" fmla="*/ 739196 h 821095"/>
              <a:gd name="connsiteX8" fmla="*/ 4300979 w 5118302"/>
              <a:gd name="connsiteY8" fmla="*/ 727290 h 821095"/>
              <a:gd name="connsiteX9" fmla="*/ 4050948 w 5118302"/>
              <a:gd name="connsiteY9" fmla="*/ 715385 h 821095"/>
              <a:gd name="connsiteX10" fmla="*/ 3903311 w 5118302"/>
              <a:gd name="connsiteY10" fmla="*/ 722528 h 821095"/>
              <a:gd name="connsiteX11" fmla="*/ 3774723 w 5118302"/>
              <a:gd name="connsiteY11" fmla="*/ 715384 h 821095"/>
              <a:gd name="connsiteX12" fmla="*/ 3696142 w 5118302"/>
              <a:gd name="connsiteY12" fmla="*/ 717765 h 821095"/>
              <a:gd name="connsiteX13" fmla="*/ 3646136 w 5118302"/>
              <a:gd name="connsiteY13" fmla="*/ 724909 h 821095"/>
              <a:gd name="connsiteX14" fmla="*/ 3586604 w 5118302"/>
              <a:gd name="connsiteY14" fmla="*/ 727290 h 821095"/>
              <a:gd name="connsiteX15" fmla="*/ 3510404 w 5118302"/>
              <a:gd name="connsiteY15" fmla="*/ 694939 h 821095"/>
              <a:gd name="connsiteX16" fmla="*/ 3391343 w 5118302"/>
              <a:gd name="connsiteY16" fmla="*/ 570129 h 821095"/>
              <a:gd name="connsiteX17" fmla="*/ 3260374 w 5118302"/>
              <a:gd name="connsiteY17" fmla="*/ 517741 h 821095"/>
              <a:gd name="connsiteX18" fmla="*/ 3138930 w 5118302"/>
              <a:gd name="connsiteY18" fmla="*/ 465354 h 821095"/>
              <a:gd name="connsiteX19" fmla="*/ 2969862 w 5118302"/>
              <a:gd name="connsiteY19" fmla="*/ 510598 h 821095"/>
              <a:gd name="connsiteX20" fmla="*/ 2838893 w 5118302"/>
              <a:gd name="connsiteY20" fmla="*/ 498691 h 821095"/>
              <a:gd name="connsiteX21" fmla="*/ 2410268 w 5118302"/>
              <a:gd name="connsiteY21" fmla="*/ 341528 h 821095"/>
              <a:gd name="connsiteX22" fmla="*/ 1550637 w 5118302"/>
              <a:gd name="connsiteY22" fmla="*/ 343910 h 821095"/>
              <a:gd name="connsiteX23" fmla="*/ 1306067 w 5118302"/>
              <a:gd name="connsiteY23" fmla="*/ 278917 h 821095"/>
              <a:gd name="connsiteX24" fmla="*/ 1182668 w 5118302"/>
              <a:gd name="connsiteY24" fmla="*/ 161539 h 821095"/>
              <a:gd name="connsiteX25" fmla="*/ 926750 w 5118302"/>
              <a:gd name="connsiteY25" fmla="*/ 27204 h 821095"/>
              <a:gd name="connsiteX26" fmla="*/ 736250 w 5118302"/>
              <a:gd name="connsiteY26" fmla="*/ 1010 h 821095"/>
              <a:gd name="connsiteX27" fmla="*/ 646995 w 5118302"/>
              <a:gd name="connsiteY27" fmla="*/ 4540 h 821095"/>
              <a:gd name="connsiteX28" fmla="*/ 0 w 5118302"/>
              <a:gd name="connsiteY28" fmla="*/ 50 h 821095"/>
              <a:gd name="connsiteX0" fmla="*/ 5147728 w 5147728"/>
              <a:gd name="connsiteY0" fmla="*/ 717179 h 821095"/>
              <a:gd name="connsiteX1" fmla="*/ 5051104 w 5147728"/>
              <a:gd name="connsiteY1" fmla="*/ 774152 h 821095"/>
              <a:gd name="connsiteX2" fmla="*/ 4937372 w 5147728"/>
              <a:gd name="connsiteY2" fmla="*/ 810545 h 821095"/>
              <a:gd name="connsiteX3" fmla="*/ 4742362 w 5147728"/>
              <a:gd name="connsiteY3" fmla="*/ 805871 h 821095"/>
              <a:gd name="connsiteX4" fmla="*/ 4668543 w 5147728"/>
              <a:gd name="connsiteY4" fmla="*/ 817778 h 821095"/>
              <a:gd name="connsiteX5" fmla="*/ 4599487 w 5147728"/>
              <a:gd name="connsiteY5" fmla="*/ 817778 h 821095"/>
              <a:gd name="connsiteX6" fmla="*/ 4511380 w 5147728"/>
              <a:gd name="connsiteY6" fmla="*/ 779678 h 821095"/>
              <a:gd name="connsiteX7" fmla="*/ 4447087 w 5147728"/>
              <a:gd name="connsiteY7" fmla="*/ 739196 h 821095"/>
              <a:gd name="connsiteX8" fmla="*/ 4330405 w 5147728"/>
              <a:gd name="connsiteY8" fmla="*/ 727290 h 821095"/>
              <a:gd name="connsiteX9" fmla="*/ 4080374 w 5147728"/>
              <a:gd name="connsiteY9" fmla="*/ 715385 h 821095"/>
              <a:gd name="connsiteX10" fmla="*/ 3932737 w 5147728"/>
              <a:gd name="connsiteY10" fmla="*/ 722528 h 821095"/>
              <a:gd name="connsiteX11" fmla="*/ 3804149 w 5147728"/>
              <a:gd name="connsiteY11" fmla="*/ 715384 h 821095"/>
              <a:gd name="connsiteX12" fmla="*/ 3725568 w 5147728"/>
              <a:gd name="connsiteY12" fmla="*/ 717765 h 821095"/>
              <a:gd name="connsiteX13" fmla="*/ 3675562 w 5147728"/>
              <a:gd name="connsiteY13" fmla="*/ 724909 h 821095"/>
              <a:gd name="connsiteX14" fmla="*/ 3616030 w 5147728"/>
              <a:gd name="connsiteY14" fmla="*/ 727290 h 821095"/>
              <a:gd name="connsiteX15" fmla="*/ 3539830 w 5147728"/>
              <a:gd name="connsiteY15" fmla="*/ 694939 h 821095"/>
              <a:gd name="connsiteX16" fmla="*/ 3420769 w 5147728"/>
              <a:gd name="connsiteY16" fmla="*/ 570129 h 821095"/>
              <a:gd name="connsiteX17" fmla="*/ 3289800 w 5147728"/>
              <a:gd name="connsiteY17" fmla="*/ 517741 h 821095"/>
              <a:gd name="connsiteX18" fmla="*/ 3168356 w 5147728"/>
              <a:gd name="connsiteY18" fmla="*/ 465354 h 821095"/>
              <a:gd name="connsiteX19" fmla="*/ 2999288 w 5147728"/>
              <a:gd name="connsiteY19" fmla="*/ 510598 h 821095"/>
              <a:gd name="connsiteX20" fmla="*/ 2868319 w 5147728"/>
              <a:gd name="connsiteY20" fmla="*/ 498691 h 821095"/>
              <a:gd name="connsiteX21" fmla="*/ 2439694 w 5147728"/>
              <a:gd name="connsiteY21" fmla="*/ 341528 h 821095"/>
              <a:gd name="connsiteX22" fmla="*/ 1580063 w 5147728"/>
              <a:gd name="connsiteY22" fmla="*/ 343910 h 821095"/>
              <a:gd name="connsiteX23" fmla="*/ 1335493 w 5147728"/>
              <a:gd name="connsiteY23" fmla="*/ 278917 h 821095"/>
              <a:gd name="connsiteX24" fmla="*/ 1212094 w 5147728"/>
              <a:gd name="connsiteY24" fmla="*/ 161539 h 821095"/>
              <a:gd name="connsiteX25" fmla="*/ 956176 w 5147728"/>
              <a:gd name="connsiteY25" fmla="*/ 27204 h 821095"/>
              <a:gd name="connsiteX26" fmla="*/ 765676 w 5147728"/>
              <a:gd name="connsiteY26" fmla="*/ 1010 h 821095"/>
              <a:gd name="connsiteX27" fmla="*/ 676421 w 5147728"/>
              <a:gd name="connsiteY27" fmla="*/ 4540 h 821095"/>
              <a:gd name="connsiteX28" fmla="*/ 0 w 5147728"/>
              <a:gd name="connsiteY28" fmla="*/ 19666 h 821095"/>
              <a:gd name="connsiteX0" fmla="*/ 5147728 w 5147728"/>
              <a:gd name="connsiteY0" fmla="*/ 719411 h 823327"/>
              <a:gd name="connsiteX1" fmla="*/ 5051104 w 5147728"/>
              <a:gd name="connsiteY1" fmla="*/ 776384 h 823327"/>
              <a:gd name="connsiteX2" fmla="*/ 4937372 w 5147728"/>
              <a:gd name="connsiteY2" fmla="*/ 812777 h 823327"/>
              <a:gd name="connsiteX3" fmla="*/ 4742362 w 5147728"/>
              <a:gd name="connsiteY3" fmla="*/ 808103 h 823327"/>
              <a:gd name="connsiteX4" fmla="*/ 4668543 w 5147728"/>
              <a:gd name="connsiteY4" fmla="*/ 820010 h 823327"/>
              <a:gd name="connsiteX5" fmla="*/ 4599487 w 5147728"/>
              <a:gd name="connsiteY5" fmla="*/ 820010 h 823327"/>
              <a:gd name="connsiteX6" fmla="*/ 4511380 w 5147728"/>
              <a:gd name="connsiteY6" fmla="*/ 781910 h 823327"/>
              <a:gd name="connsiteX7" fmla="*/ 4447087 w 5147728"/>
              <a:gd name="connsiteY7" fmla="*/ 741428 h 823327"/>
              <a:gd name="connsiteX8" fmla="*/ 4330405 w 5147728"/>
              <a:gd name="connsiteY8" fmla="*/ 729522 h 823327"/>
              <a:gd name="connsiteX9" fmla="*/ 4080374 w 5147728"/>
              <a:gd name="connsiteY9" fmla="*/ 717617 h 823327"/>
              <a:gd name="connsiteX10" fmla="*/ 3932737 w 5147728"/>
              <a:gd name="connsiteY10" fmla="*/ 724760 h 823327"/>
              <a:gd name="connsiteX11" fmla="*/ 3804149 w 5147728"/>
              <a:gd name="connsiteY11" fmla="*/ 717616 h 823327"/>
              <a:gd name="connsiteX12" fmla="*/ 3725568 w 5147728"/>
              <a:gd name="connsiteY12" fmla="*/ 719997 h 823327"/>
              <a:gd name="connsiteX13" fmla="*/ 3675562 w 5147728"/>
              <a:gd name="connsiteY13" fmla="*/ 727141 h 823327"/>
              <a:gd name="connsiteX14" fmla="*/ 3616030 w 5147728"/>
              <a:gd name="connsiteY14" fmla="*/ 729522 h 823327"/>
              <a:gd name="connsiteX15" fmla="*/ 3539830 w 5147728"/>
              <a:gd name="connsiteY15" fmla="*/ 697171 h 823327"/>
              <a:gd name="connsiteX16" fmla="*/ 3420769 w 5147728"/>
              <a:gd name="connsiteY16" fmla="*/ 572361 h 823327"/>
              <a:gd name="connsiteX17" fmla="*/ 3289800 w 5147728"/>
              <a:gd name="connsiteY17" fmla="*/ 519973 h 823327"/>
              <a:gd name="connsiteX18" fmla="*/ 3168356 w 5147728"/>
              <a:gd name="connsiteY18" fmla="*/ 467586 h 823327"/>
              <a:gd name="connsiteX19" fmla="*/ 2999288 w 5147728"/>
              <a:gd name="connsiteY19" fmla="*/ 512830 h 823327"/>
              <a:gd name="connsiteX20" fmla="*/ 2868319 w 5147728"/>
              <a:gd name="connsiteY20" fmla="*/ 500923 h 823327"/>
              <a:gd name="connsiteX21" fmla="*/ 2439694 w 5147728"/>
              <a:gd name="connsiteY21" fmla="*/ 343760 h 823327"/>
              <a:gd name="connsiteX22" fmla="*/ 1580063 w 5147728"/>
              <a:gd name="connsiteY22" fmla="*/ 346142 h 823327"/>
              <a:gd name="connsiteX23" fmla="*/ 1335493 w 5147728"/>
              <a:gd name="connsiteY23" fmla="*/ 281149 h 823327"/>
              <a:gd name="connsiteX24" fmla="*/ 1212094 w 5147728"/>
              <a:gd name="connsiteY24" fmla="*/ 163771 h 823327"/>
              <a:gd name="connsiteX25" fmla="*/ 956176 w 5147728"/>
              <a:gd name="connsiteY25" fmla="*/ 29436 h 823327"/>
              <a:gd name="connsiteX26" fmla="*/ 765676 w 5147728"/>
              <a:gd name="connsiteY26" fmla="*/ 3242 h 823327"/>
              <a:gd name="connsiteX27" fmla="*/ 676421 w 5147728"/>
              <a:gd name="connsiteY27" fmla="*/ 6772 h 823327"/>
              <a:gd name="connsiteX28" fmla="*/ 90549 w 5147728"/>
              <a:gd name="connsiteY28" fmla="*/ 344 h 823327"/>
              <a:gd name="connsiteX29" fmla="*/ 0 w 5147728"/>
              <a:gd name="connsiteY29" fmla="*/ 21898 h 823327"/>
              <a:gd name="connsiteX0" fmla="*/ 5147728 w 5147728"/>
              <a:gd name="connsiteY0" fmla="*/ 719411 h 823327"/>
              <a:gd name="connsiteX1" fmla="*/ 5051104 w 5147728"/>
              <a:gd name="connsiteY1" fmla="*/ 776384 h 823327"/>
              <a:gd name="connsiteX2" fmla="*/ 4937372 w 5147728"/>
              <a:gd name="connsiteY2" fmla="*/ 812777 h 823327"/>
              <a:gd name="connsiteX3" fmla="*/ 4742362 w 5147728"/>
              <a:gd name="connsiteY3" fmla="*/ 808103 h 823327"/>
              <a:gd name="connsiteX4" fmla="*/ 4668543 w 5147728"/>
              <a:gd name="connsiteY4" fmla="*/ 820010 h 823327"/>
              <a:gd name="connsiteX5" fmla="*/ 4599487 w 5147728"/>
              <a:gd name="connsiteY5" fmla="*/ 820010 h 823327"/>
              <a:gd name="connsiteX6" fmla="*/ 4511380 w 5147728"/>
              <a:gd name="connsiteY6" fmla="*/ 781910 h 823327"/>
              <a:gd name="connsiteX7" fmla="*/ 4447087 w 5147728"/>
              <a:gd name="connsiteY7" fmla="*/ 741428 h 823327"/>
              <a:gd name="connsiteX8" fmla="*/ 4330405 w 5147728"/>
              <a:gd name="connsiteY8" fmla="*/ 729522 h 823327"/>
              <a:gd name="connsiteX9" fmla="*/ 4080374 w 5147728"/>
              <a:gd name="connsiteY9" fmla="*/ 717617 h 823327"/>
              <a:gd name="connsiteX10" fmla="*/ 3932737 w 5147728"/>
              <a:gd name="connsiteY10" fmla="*/ 724760 h 823327"/>
              <a:gd name="connsiteX11" fmla="*/ 3804149 w 5147728"/>
              <a:gd name="connsiteY11" fmla="*/ 717616 h 823327"/>
              <a:gd name="connsiteX12" fmla="*/ 3725568 w 5147728"/>
              <a:gd name="connsiteY12" fmla="*/ 719997 h 823327"/>
              <a:gd name="connsiteX13" fmla="*/ 3675562 w 5147728"/>
              <a:gd name="connsiteY13" fmla="*/ 727141 h 823327"/>
              <a:gd name="connsiteX14" fmla="*/ 3616030 w 5147728"/>
              <a:gd name="connsiteY14" fmla="*/ 729522 h 823327"/>
              <a:gd name="connsiteX15" fmla="*/ 3539830 w 5147728"/>
              <a:gd name="connsiteY15" fmla="*/ 697171 h 823327"/>
              <a:gd name="connsiteX16" fmla="*/ 3420769 w 5147728"/>
              <a:gd name="connsiteY16" fmla="*/ 572361 h 823327"/>
              <a:gd name="connsiteX17" fmla="*/ 3289800 w 5147728"/>
              <a:gd name="connsiteY17" fmla="*/ 519973 h 823327"/>
              <a:gd name="connsiteX18" fmla="*/ 3168356 w 5147728"/>
              <a:gd name="connsiteY18" fmla="*/ 467586 h 823327"/>
              <a:gd name="connsiteX19" fmla="*/ 2999288 w 5147728"/>
              <a:gd name="connsiteY19" fmla="*/ 512830 h 823327"/>
              <a:gd name="connsiteX20" fmla="*/ 2868319 w 5147728"/>
              <a:gd name="connsiteY20" fmla="*/ 500923 h 823327"/>
              <a:gd name="connsiteX21" fmla="*/ 2439694 w 5147728"/>
              <a:gd name="connsiteY21" fmla="*/ 343760 h 823327"/>
              <a:gd name="connsiteX22" fmla="*/ 1580063 w 5147728"/>
              <a:gd name="connsiteY22" fmla="*/ 346142 h 823327"/>
              <a:gd name="connsiteX23" fmla="*/ 1335493 w 5147728"/>
              <a:gd name="connsiteY23" fmla="*/ 281149 h 823327"/>
              <a:gd name="connsiteX24" fmla="*/ 1212094 w 5147728"/>
              <a:gd name="connsiteY24" fmla="*/ 163771 h 823327"/>
              <a:gd name="connsiteX25" fmla="*/ 956176 w 5147728"/>
              <a:gd name="connsiteY25" fmla="*/ 29436 h 823327"/>
              <a:gd name="connsiteX26" fmla="*/ 765676 w 5147728"/>
              <a:gd name="connsiteY26" fmla="*/ 3242 h 823327"/>
              <a:gd name="connsiteX27" fmla="*/ 676421 w 5147728"/>
              <a:gd name="connsiteY27" fmla="*/ 6772 h 823327"/>
              <a:gd name="connsiteX28" fmla="*/ 90549 w 5147728"/>
              <a:gd name="connsiteY28" fmla="*/ 344 h 823327"/>
              <a:gd name="connsiteX29" fmla="*/ 0 w 5147728"/>
              <a:gd name="connsiteY29" fmla="*/ 21898 h 823327"/>
              <a:gd name="connsiteX0" fmla="*/ 5680671 w 5680671"/>
              <a:gd name="connsiteY0" fmla="*/ 841375 h 945291"/>
              <a:gd name="connsiteX1" fmla="*/ 5584047 w 5680671"/>
              <a:gd name="connsiteY1" fmla="*/ 898348 h 945291"/>
              <a:gd name="connsiteX2" fmla="*/ 5470315 w 5680671"/>
              <a:gd name="connsiteY2" fmla="*/ 934741 h 945291"/>
              <a:gd name="connsiteX3" fmla="*/ 5275305 w 5680671"/>
              <a:gd name="connsiteY3" fmla="*/ 930067 h 945291"/>
              <a:gd name="connsiteX4" fmla="*/ 5201486 w 5680671"/>
              <a:gd name="connsiteY4" fmla="*/ 941974 h 945291"/>
              <a:gd name="connsiteX5" fmla="*/ 5132430 w 5680671"/>
              <a:gd name="connsiteY5" fmla="*/ 941974 h 945291"/>
              <a:gd name="connsiteX6" fmla="*/ 5044323 w 5680671"/>
              <a:gd name="connsiteY6" fmla="*/ 903874 h 945291"/>
              <a:gd name="connsiteX7" fmla="*/ 4980030 w 5680671"/>
              <a:gd name="connsiteY7" fmla="*/ 863392 h 945291"/>
              <a:gd name="connsiteX8" fmla="*/ 4863348 w 5680671"/>
              <a:gd name="connsiteY8" fmla="*/ 851486 h 945291"/>
              <a:gd name="connsiteX9" fmla="*/ 4613317 w 5680671"/>
              <a:gd name="connsiteY9" fmla="*/ 839581 h 945291"/>
              <a:gd name="connsiteX10" fmla="*/ 4465680 w 5680671"/>
              <a:gd name="connsiteY10" fmla="*/ 846724 h 945291"/>
              <a:gd name="connsiteX11" fmla="*/ 4337092 w 5680671"/>
              <a:gd name="connsiteY11" fmla="*/ 839580 h 945291"/>
              <a:gd name="connsiteX12" fmla="*/ 4258511 w 5680671"/>
              <a:gd name="connsiteY12" fmla="*/ 841961 h 945291"/>
              <a:gd name="connsiteX13" fmla="*/ 4208505 w 5680671"/>
              <a:gd name="connsiteY13" fmla="*/ 849105 h 945291"/>
              <a:gd name="connsiteX14" fmla="*/ 4148973 w 5680671"/>
              <a:gd name="connsiteY14" fmla="*/ 851486 h 945291"/>
              <a:gd name="connsiteX15" fmla="*/ 4072773 w 5680671"/>
              <a:gd name="connsiteY15" fmla="*/ 819135 h 945291"/>
              <a:gd name="connsiteX16" fmla="*/ 3953712 w 5680671"/>
              <a:gd name="connsiteY16" fmla="*/ 694325 h 945291"/>
              <a:gd name="connsiteX17" fmla="*/ 3822743 w 5680671"/>
              <a:gd name="connsiteY17" fmla="*/ 641937 h 945291"/>
              <a:gd name="connsiteX18" fmla="*/ 3701299 w 5680671"/>
              <a:gd name="connsiteY18" fmla="*/ 589550 h 945291"/>
              <a:gd name="connsiteX19" fmla="*/ 3532231 w 5680671"/>
              <a:gd name="connsiteY19" fmla="*/ 634794 h 945291"/>
              <a:gd name="connsiteX20" fmla="*/ 3401262 w 5680671"/>
              <a:gd name="connsiteY20" fmla="*/ 622887 h 945291"/>
              <a:gd name="connsiteX21" fmla="*/ 2972637 w 5680671"/>
              <a:gd name="connsiteY21" fmla="*/ 465724 h 945291"/>
              <a:gd name="connsiteX22" fmla="*/ 2113006 w 5680671"/>
              <a:gd name="connsiteY22" fmla="*/ 468106 h 945291"/>
              <a:gd name="connsiteX23" fmla="*/ 1868436 w 5680671"/>
              <a:gd name="connsiteY23" fmla="*/ 403113 h 945291"/>
              <a:gd name="connsiteX24" fmla="*/ 1745037 w 5680671"/>
              <a:gd name="connsiteY24" fmla="*/ 285735 h 945291"/>
              <a:gd name="connsiteX25" fmla="*/ 1489119 w 5680671"/>
              <a:gd name="connsiteY25" fmla="*/ 151400 h 945291"/>
              <a:gd name="connsiteX26" fmla="*/ 1298619 w 5680671"/>
              <a:gd name="connsiteY26" fmla="*/ 125206 h 945291"/>
              <a:gd name="connsiteX27" fmla="*/ 1209364 w 5680671"/>
              <a:gd name="connsiteY27" fmla="*/ 128736 h 945291"/>
              <a:gd name="connsiteX28" fmla="*/ 623492 w 5680671"/>
              <a:gd name="connsiteY28" fmla="*/ 122308 h 945291"/>
              <a:gd name="connsiteX29" fmla="*/ 0 w 5680671"/>
              <a:gd name="connsiteY29" fmla="*/ 0 h 945291"/>
              <a:gd name="connsiteX0" fmla="*/ 5680671 w 5680671"/>
              <a:gd name="connsiteY0" fmla="*/ 841375 h 945291"/>
              <a:gd name="connsiteX1" fmla="*/ 5584047 w 5680671"/>
              <a:gd name="connsiteY1" fmla="*/ 898348 h 945291"/>
              <a:gd name="connsiteX2" fmla="*/ 5470315 w 5680671"/>
              <a:gd name="connsiteY2" fmla="*/ 934741 h 945291"/>
              <a:gd name="connsiteX3" fmla="*/ 5275305 w 5680671"/>
              <a:gd name="connsiteY3" fmla="*/ 930067 h 945291"/>
              <a:gd name="connsiteX4" fmla="*/ 5201486 w 5680671"/>
              <a:gd name="connsiteY4" fmla="*/ 941974 h 945291"/>
              <a:gd name="connsiteX5" fmla="*/ 5132430 w 5680671"/>
              <a:gd name="connsiteY5" fmla="*/ 941974 h 945291"/>
              <a:gd name="connsiteX6" fmla="*/ 5044323 w 5680671"/>
              <a:gd name="connsiteY6" fmla="*/ 903874 h 945291"/>
              <a:gd name="connsiteX7" fmla="*/ 4980030 w 5680671"/>
              <a:gd name="connsiteY7" fmla="*/ 863392 h 945291"/>
              <a:gd name="connsiteX8" fmla="*/ 4863348 w 5680671"/>
              <a:gd name="connsiteY8" fmla="*/ 851486 h 945291"/>
              <a:gd name="connsiteX9" fmla="*/ 4613317 w 5680671"/>
              <a:gd name="connsiteY9" fmla="*/ 839581 h 945291"/>
              <a:gd name="connsiteX10" fmla="*/ 4465680 w 5680671"/>
              <a:gd name="connsiteY10" fmla="*/ 846724 h 945291"/>
              <a:gd name="connsiteX11" fmla="*/ 4337092 w 5680671"/>
              <a:gd name="connsiteY11" fmla="*/ 839580 h 945291"/>
              <a:gd name="connsiteX12" fmla="*/ 4258511 w 5680671"/>
              <a:gd name="connsiteY12" fmla="*/ 841961 h 945291"/>
              <a:gd name="connsiteX13" fmla="*/ 4208505 w 5680671"/>
              <a:gd name="connsiteY13" fmla="*/ 849105 h 945291"/>
              <a:gd name="connsiteX14" fmla="*/ 4148973 w 5680671"/>
              <a:gd name="connsiteY14" fmla="*/ 851486 h 945291"/>
              <a:gd name="connsiteX15" fmla="*/ 4072773 w 5680671"/>
              <a:gd name="connsiteY15" fmla="*/ 819135 h 945291"/>
              <a:gd name="connsiteX16" fmla="*/ 3953712 w 5680671"/>
              <a:gd name="connsiteY16" fmla="*/ 694325 h 945291"/>
              <a:gd name="connsiteX17" fmla="*/ 3822743 w 5680671"/>
              <a:gd name="connsiteY17" fmla="*/ 641937 h 945291"/>
              <a:gd name="connsiteX18" fmla="*/ 3701299 w 5680671"/>
              <a:gd name="connsiteY18" fmla="*/ 589550 h 945291"/>
              <a:gd name="connsiteX19" fmla="*/ 3532231 w 5680671"/>
              <a:gd name="connsiteY19" fmla="*/ 634794 h 945291"/>
              <a:gd name="connsiteX20" fmla="*/ 3401262 w 5680671"/>
              <a:gd name="connsiteY20" fmla="*/ 622887 h 945291"/>
              <a:gd name="connsiteX21" fmla="*/ 2972637 w 5680671"/>
              <a:gd name="connsiteY21" fmla="*/ 465724 h 945291"/>
              <a:gd name="connsiteX22" fmla="*/ 2113006 w 5680671"/>
              <a:gd name="connsiteY22" fmla="*/ 468106 h 945291"/>
              <a:gd name="connsiteX23" fmla="*/ 1868436 w 5680671"/>
              <a:gd name="connsiteY23" fmla="*/ 403113 h 945291"/>
              <a:gd name="connsiteX24" fmla="*/ 1745037 w 5680671"/>
              <a:gd name="connsiteY24" fmla="*/ 285735 h 945291"/>
              <a:gd name="connsiteX25" fmla="*/ 1489119 w 5680671"/>
              <a:gd name="connsiteY25" fmla="*/ 151400 h 945291"/>
              <a:gd name="connsiteX26" fmla="*/ 1298619 w 5680671"/>
              <a:gd name="connsiteY26" fmla="*/ 125206 h 945291"/>
              <a:gd name="connsiteX27" fmla="*/ 1209364 w 5680671"/>
              <a:gd name="connsiteY27" fmla="*/ 128736 h 945291"/>
              <a:gd name="connsiteX28" fmla="*/ 623492 w 5680671"/>
              <a:gd name="connsiteY28" fmla="*/ 122308 h 945291"/>
              <a:gd name="connsiteX29" fmla="*/ 129785 w 5680671"/>
              <a:gd name="connsiteY29" fmla="*/ 14412 h 945291"/>
              <a:gd name="connsiteX30" fmla="*/ 0 w 5680671"/>
              <a:gd name="connsiteY30" fmla="*/ 0 h 945291"/>
              <a:gd name="connsiteX0" fmla="*/ 5680671 w 5680671"/>
              <a:gd name="connsiteY0" fmla="*/ 841375 h 945291"/>
              <a:gd name="connsiteX1" fmla="*/ 5584047 w 5680671"/>
              <a:gd name="connsiteY1" fmla="*/ 898348 h 945291"/>
              <a:gd name="connsiteX2" fmla="*/ 5470315 w 5680671"/>
              <a:gd name="connsiteY2" fmla="*/ 934741 h 945291"/>
              <a:gd name="connsiteX3" fmla="*/ 5275305 w 5680671"/>
              <a:gd name="connsiteY3" fmla="*/ 930067 h 945291"/>
              <a:gd name="connsiteX4" fmla="*/ 5201486 w 5680671"/>
              <a:gd name="connsiteY4" fmla="*/ 941974 h 945291"/>
              <a:gd name="connsiteX5" fmla="*/ 5132430 w 5680671"/>
              <a:gd name="connsiteY5" fmla="*/ 941974 h 945291"/>
              <a:gd name="connsiteX6" fmla="*/ 5044323 w 5680671"/>
              <a:gd name="connsiteY6" fmla="*/ 903874 h 945291"/>
              <a:gd name="connsiteX7" fmla="*/ 4980030 w 5680671"/>
              <a:gd name="connsiteY7" fmla="*/ 863392 h 945291"/>
              <a:gd name="connsiteX8" fmla="*/ 4863348 w 5680671"/>
              <a:gd name="connsiteY8" fmla="*/ 851486 h 945291"/>
              <a:gd name="connsiteX9" fmla="*/ 4613317 w 5680671"/>
              <a:gd name="connsiteY9" fmla="*/ 839581 h 945291"/>
              <a:gd name="connsiteX10" fmla="*/ 4465680 w 5680671"/>
              <a:gd name="connsiteY10" fmla="*/ 846724 h 945291"/>
              <a:gd name="connsiteX11" fmla="*/ 4337092 w 5680671"/>
              <a:gd name="connsiteY11" fmla="*/ 839580 h 945291"/>
              <a:gd name="connsiteX12" fmla="*/ 4258511 w 5680671"/>
              <a:gd name="connsiteY12" fmla="*/ 841961 h 945291"/>
              <a:gd name="connsiteX13" fmla="*/ 4208505 w 5680671"/>
              <a:gd name="connsiteY13" fmla="*/ 849105 h 945291"/>
              <a:gd name="connsiteX14" fmla="*/ 4148973 w 5680671"/>
              <a:gd name="connsiteY14" fmla="*/ 851486 h 945291"/>
              <a:gd name="connsiteX15" fmla="*/ 4072773 w 5680671"/>
              <a:gd name="connsiteY15" fmla="*/ 819135 h 945291"/>
              <a:gd name="connsiteX16" fmla="*/ 3953712 w 5680671"/>
              <a:gd name="connsiteY16" fmla="*/ 694325 h 945291"/>
              <a:gd name="connsiteX17" fmla="*/ 3822743 w 5680671"/>
              <a:gd name="connsiteY17" fmla="*/ 641937 h 945291"/>
              <a:gd name="connsiteX18" fmla="*/ 3701299 w 5680671"/>
              <a:gd name="connsiteY18" fmla="*/ 589550 h 945291"/>
              <a:gd name="connsiteX19" fmla="*/ 3532231 w 5680671"/>
              <a:gd name="connsiteY19" fmla="*/ 634794 h 945291"/>
              <a:gd name="connsiteX20" fmla="*/ 3401262 w 5680671"/>
              <a:gd name="connsiteY20" fmla="*/ 622887 h 945291"/>
              <a:gd name="connsiteX21" fmla="*/ 2972637 w 5680671"/>
              <a:gd name="connsiteY21" fmla="*/ 465724 h 945291"/>
              <a:gd name="connsiteX22" fmla="*/ 2113006 w 5680671"/>
              <a:gd name="connsiteY22" fmla="*/ 468106 h 945291"/>
              <a:gd name="connsiteX23" fmla="*/ 1868436 w 5680671"/>
              <a:gd name="connsiteY23" fmla="*/ 403113 h 945291"/>
              <a:gd name="connsiteX24" fmla="*/ 1745037 w 5680671"/>
              <a:gd name="connsiteY24" fmla="*/ 285735 h 945291"/>
              <a:gd name="connsiteX25" fmla="*/ 1489119 w 5680671"/>
              <a:gd name="connsiteY25" fmla="*/ 151400 h 945291"/>
              <a:gd name="connsiteX26" fmla="*/ 1298619 w 5680671"/>
              <a:gd name="connsiteY26" fmla="*/ 125206 h 945291"/>
              <a:gd name="connsiteX27" fmla="*/ 1209364 w 5680671"/>
              <a:gd name="connsiteY27" fmla="*/ 128736 h 945291"/>
              <a:gd name="connsiteX28" fmla="*/ 623492 w 5680671"/>
              <a:gd name="connsiteY28" fmla="*/ 122308 h 945291"/>
              <a:gd name="connsiteX29" fmla="*/ 129785 w 5680671"/>
              <a:gd name="connsiteY29" fmla="*/ 14412 h 945291"/>
              <a:gd name="connsiteX30" fmla="*/ 0 w 5680671"/>
              <a:gd name="connsiteY30" fmla="*/ 0 h 945291"/>
              <a:gd name="connsiteX0" fmla="*/ 5680671 w 5680671"/>
              <a:gd name="connsiteY0" fmla="*/ 841375 h 945291"/>
              <a:gd name="connsiteX1" fmla="*/ 5584047 w 5680671"/>
              <a:gd name="connsiteY1" fmla="*/ 898348 h 945291"/>
              <a:gd name="connsiteX2" fmla="*/ 5470315 w 5680671"/>
              <a:gd name="connsiteY2" fmla="*/ 934741 h 945291"/>
              <a:gd name="connsiteX3" fmla="*/ 5275305 w 5680671"/>
              <a:gd name="connsiteY3" fmla="*/ 930067 h 945291"/>
              <a:gd name="connsiteX4" fmla="*/ 5201486 w 5680671"/>
              <a:gd name="connsiteY4" fmla="*/ 941974 h 945291"/>
              <a:gd name="connsiteX5" fmla="*/ 5132430 w 5680671"/>
              <a:gd name="connsiteY5" fmla="*/ 941974 h 945291"/>
              <a:gd name="connsiteX6" fmla="*/ 5044323 w 5680671"/>
              <a:gd name="connsiteY6" fmla="*/ 903874 h 945291"/>
              <a:gd name="connsiteX7" fmla="*/ 4980030 w 5680671"/>
              <a:gd name="connsiteY7" fmla="*/ 863392 h 945291"/>
              <a:gd name="connsiteX8" fmla="*/ 4863348 w 5680671"/>
              <a:gd name="connsiteY8" fmla="*/ 851486 h 945291"/>
              <a:gd name="connsiteX9" fmla="*/ 4613317 w 5680671"/>
              <a:gd name="connsiteY9" fmla="*/ 839581 h 945291"/>
              <a:gd name="connsiteX10" fmla="*/ 4465680 w 5680671"/>
              <a:gd name="connsiteY10" fmla="*/ 846724 h 945291"/>
              <a:gd name="connsiteX11" fmla="*/ 4337092 w 5680671"/>
              <a:gd name="connsiteY11" fmla="*/ 839580 h 945291"/>
              <a:gd name="connsiteX12" fmla="*/ 4258511 w 5680671"/>
              <a:gd name="connsiteY12" fmla="*/ 841961 h 945291"/>
              <a:gd name="connsiteX13" fmla="*/ 4208505 w 5680671"/>
              <a:gd name="connsiteY13" fmla="*/ 849105 h 945291"/>
              <a:gd name="connsiteX14" fmla="*/ 4148973 w 5680671"/>
              <a:gd name="connsiteY14" fmla="*/ 851486 h 945291"/>
              <a:gd name="connsiteX15" fmla="*/ 4072773 w 5680671"/>
              <a:gd name="connsiteY15" fmla="*/ 819135 h 945291"/>
              <a:gd name="connsiteX16" fmla="*/ 3953712 w 5680671"/>
              <a:gd name="connsiteY16" fmla="*/ 694325 h 945291"/>
              <a:gd name="connsiteX17" fmla="*/ 3822743 w 5680671"/>
              <a:gd name="connsiteY17" fmla="*/ 641937 h 945291"/>
              <a:gd name="connsiteX18" fmla="*/ 3701299 w 5680671"/>
              <a:gd name="connsiteY18" fmla="*/ 589550 h 945291"/>
              <a:gd name="connsiteX19" fmla="*/ 3532231 w 5680671"/>
              <a:gd name="connsiteY19" fmla="*/ 634794 h 945291"/>
              <a:gd name="connsiteX20" fmla="*/ 3401262 w 5680671"/>
              <a:gd name="connsiteY20" fmla="*/ 622887 h 945291"/>
              <a:gd name="connsiteX21" fmla="*/ 2972637 w 5680671"/>
              <a:gd name="connsiteY21" fmla="*/ 465724 h 945291"/>
              <a:gd name="connsiteX22" fmla="*/ 2113006 w 5680671"/>
              <a:gd name="connsiteY22" fmla="*/ 468106 h 945291"/>
              <a:gd name="connsiteX23" fmla="*/ 1868436 w 5680671"/>
              <a:gd name="connsiteY23" fmla="*/ 403113 h 945291"/>
              <a:gd name="connsiteX24" fmla="*/ 1745037 w 5680671"/>
              <a:gd name="connsiteY24" fmla="*/ 285735 h 945291"/>
              <a:gd name="connsiteX25" fmla="*/ 1489119 w 5680671"/>
              <a:gd name="connsiteY25" fmla="*/ 151400 h 945291"/>
              <a:gd name="connsiteX26" fmla="*/ 1298619 w 5680671"/>
              <a:gd name="connsiteY26" fmla="*/ 125206 h 945291"/>
              <a:gd name="connsiteX27" fmla="*/ 1209364 w 5680671"/>
              <a:gd name="connsiteY27" fmla="*/ 128736 h 945291"/>
              <a:gd name="connsiteX28" fmla="*/ 623492 w 5680671"/>
              <a:gd name="connsiteY28" fmla="*/ 122308 h 945291"/>
              <a:gd name="connsiteX29" fmla="*/ 325960 w 5680671"/>
              <a:gd name="connsiteY29" fmla="*/ 96152 h 945291"/>
              <a:gd name="connsiteX30" fmla="*/ 129785 w 5680671"/>
              <a:gd name="connsiteY30" fmla="*/ 14412 h 945291"/>
              <a:gd name="connsiteX31" fmla="*/ 0 w 5680671"/>
              <a:gd name="connsiteY31" fmla="*/ 0 h 945291"/>
              <a:gd name="connsiteX0" fmla="*/ 5680671 w 5680671"/>
              <a:gd name="connsiteY0" fmla="*/ 841375 h 945291"/>
              <a:gd name="connsiteX1" fmla="*/ 5584047 w 5680671"/>
              <a:gd name="connsiteY1" fmla="*/ 898348 h 945291"/>
              <a:gd name="connsiteX2" fmla="*/ 5470315 w 5680671"/>
              <a:gd name="connsiteY2" fmla="*/ 934741 h 945291"/>
              <a:gd name="connsiteX3" fmla="*/ 5275305 w 5680671"/>
              <a:gd name="connsiteY3" fmla="*/ 930067 h 945291"/>
              <a:gd name="connsiteX4" fmla="*/ 5201486 w 5680671"/>
              <a:gd name="connsiteY4" fmla="*/ 941974 h 945291"/>
              <a:gd name="connsiteX5" fmla="*/ 5132430 w 5680671"/>
              <a:gd name="connsiteY5" fmla="*/ 941974 h 945291"/>
              <a:gd name="connsiteX6" fmla="*/ 5044323 w 5680671"/>
              <a:gd name="connsiteY6" fmla="*/ 903874 h 945291"/>
              <a:gd name="connsiteX7" fmla="*/ 4980030 w 5680671"/>
              <a:gd name="connsiteY7" fmla="*/ 863392 h 945291"/>
              <a:gd name="connsiteX8" fmla="*/ 4863348 w 5680671"/>
              <a:gd name="connsiteY8" fmla="*/ 851486 h 945291"/>
              <a:gd name="connsiteX9" fmla="*/ 4613317 w 5680671"/>
              <a:gd name="connsiteY9" fmla="*/ 839581 h 945291"/>
              <a:gd name="connsiteX10" fmla="*/ 4465680 w 5680671"/>
              <a:gd name="connsiteY10" fmla="*/ 846724 h 945291"/>
              <a:gd name="connsiteX11" fmla="*/ 4337092 w 5680671"/>
              <a:gd name="connsiteY11" fmla="*/ 839580 h 945291"/>
              <a:gd name="connsiteX12" fmla="*/ 4258511 w 5680671"/>
              <a:gd name="connsiteY12" fmla="*/ 841961 h 945291"/>
              <a:gd name="connsiteX13" fmla="*/ 4208505 w 5680671"/>
              <a:gd name="connsiteY13" fmla="*/ 849105 h 945291"/>
              <a:gd name="connsiteX14" fmla="*/ 4148973 w 5680671"/>
              <a:gd name="connsiteY14" fmla="*/ 851486 h 945291"/>
              <a:gd name="connsiteX15" fmla="*/ 4072773 w 5680671"/>
              <a:gd name="connsiteY15" fmla="*/ 819135 h 945291"/>
              <a:gd name="connsiteX16" fmla="*/ 3953712 w 5680671"/>
              <a:gd name="connsiteY16" fmla="*/ 694325 h 945291"/>
              <a:gd name="connsiteX17" fmla="*/ 3822743 w 5680671"/>
              <a:gd name="connsiteY17" fmla="*/ 641937 h 945291"/>
              <a:gd name="connsiteX18" fmla="*/ 3701299 w 5680671"/>
              <a:gd name="connsiteY18" fmla="*/ 589550 h 945291"/>
              <a:gd name="connsiteX19" fmla="*/ 3532231 w 5680671"/>
              <a:gd name="connsiteY19" fmla="*/ 634794 h 945291"/>
              <a:gd name="connsiteX20" fmla="*/ 3401262 w 5680671"/>
              <a:gd name="connsiteY20" fmla="*/ 622887 h 945291"/>
              <a:gd name="connsiteX21" fmla="*/ 2972637 w 5680671"/>
              <a:gd name="connsiteY21" fmla="*/ 465724 h 945291"/>
              <a:gd name="connsiteX22" fmla="*/ 2113006 w 5680671"/>
              <a:gd name="connsiteY22" fmla="*/ 468106 h 945291"/>
              <a:gd name="connsiteX23" fmla="*/ 1868436 w 5680671"/>
              <a:gd name="connsiteY23" fmla="*/ 403113 h 945291"/>
              <a:gd name="connsiteX24" fmla="*/ 1745037 w 5680671"/>
              <a:gd name="connsiteY24" fmla="*/ 285735 h 945291"/>
              <a:gd name="connsiteX25" fmla="*/ 1489119 w 5680671"/>
              <a:gd name="connsiteY25" fmla="*/ 151400 h 945291"/>
              <a:gd name="connsiteX26" fmla="*/ 1298619 w 5680671"/>
              <a:gd name="connsiteY26" fmla="*/ 125206 h 945291"/>
              <a:gd name="connsiteX27" fmla="*/ 1209364 w 5680671"/>
              <a:gd name="connsiteY27" fmla="*/ 128736 h 945291"/>
              <a:gd name="connsiteX28" fmla="*/ 623492 w 5680671"/>
              <a:gd name="connsiteY28" fmla="*/ 122308 h 945291"/>
              <a:gd name="connsiteX29" fmla="*/ 309613 w 5680671"/>
              <a:gd name="connsiteY29" fmla="*/ 119038 h 945291"/>
              <a:gd name="connsiteX30" fmla="*/ 129785 w 5680671"/>
              <a:gd name="connsiteY30" fmla="*/ 14412 h 945291"/>
              <a:gd name="connsiteX31" fmla="*/ 0 w 5680671"/>
              <a:gd name="connsiteY31" fmla="*/ 0 h 945291"/>
              <a:gd name="connsiteX0" fmla="*/ 5680671 w 5680671"/>
              <a:gd name="connsiteY0" fmla="*/ 841375 h 945291"/>
              <a:gd name="connsiteX1" fmla="*/ 5584047 w 5680671"/>
              <a:gd name="connsiteY1" fmla="*/ 898348 h 945291"/>
              <a:gd name="connsiteX2" fmla="*/ 5470315 w 5680671"/>
              <a:gd name="connsiteY2" fmla="*/ 934741 h 945291"/>
              <a:gd name="connsiteX3" fmla="*/ 5275305 w 5680671"/>
              <a:gd name="connsiteY3" fmla="*/ 930067 h 945291"/>
              <a:gd name="connsiteX4" fmla="*/ 5201486 w 5680671"/>
              <a:gd name="connsiteY4" fmla="*/ 941974 h 945291"/>
              <a:gd name="connsiteX5" fmla="*/ 5132430 w 5680671"/>
              <a:gd name="connsiteY5" fmla="*/ 941974 h 945291"/>
              <a:gd name="connsiteX6" fmla="*/ 5044323 w 5680671"/>
              <a:gd name="connsiteY6" fmla="*/ 903874 h 945291"/>
              <a:gd name="connsiteX7" fmla="*/ 4980030 w 5680671"/>
              <a:gd name="connsiteY7" fmla="*/ 863392 h 945291"/>
              <a:gd name="connsiteX8" fmla="*/ 4863348 w 5680671"/>
              <a:gd name="connsiteY8" fmla="*/ 851486 h 945291"/>
              <a:gd name="connsiteX9" fmla="*/ 4613317 w 5680671"/>
              <a:gd name="connsiteY9" fmla="*/ 839581 h 945291"/>
              <a:gd name="connsiteX10" fmla="*/ 4465680 w 5680671"/>
              <a:gd name="connsiteY10" fmla="*/ 846724 h 945291"/>
              <a:gd name="connsiteX11" fmla="*/ 4337092 w 5680671"/>
              <a:gd name="connsiteY11" fmla="*/ 839580 h 945291"/>
              <a:gd name="connsiteX12" fmla="*/ 4258511 w 5680671"/>
              <a:gd name="connsiteY12" fmla="*/ 841961 h 945291"/>
              <a:gd name="connsiteX13" fmla="*/ 4208505 w 5680671"/>
              <a:gd name="connsiteY13" fmla="*/ 849105 h 945291"/>
              <a:gd name="connsiteX14" fmla="*/ 4148973 w 5680671"/>
              <a:gd name="connsiteY14" fmla="*/ 851486 h 945291"/>
              <a:gd name="connsiteX15" fmla="*/ 4072773 w 5680671"/>
              <a:gd name="connsiteY15" fmla="*/ 819135 h 945291"/>
              <a:gd name="connsiteX16" fmla="*/ 3953712 w 5680671"/>
              <a:gd name="connsiteY16" fmla="*/ 694325 h 945291"/>
              <a:gd name="connsiteX17" fmla="*/ 3822743 w 5680671"/>
              <a:gd name="connsiteY17" fmla="*/ 641937 h 945291"/>
              <a:gd name="connsiteX18" fmla="*/ 3701299 w 5680671"/>
              <a:gd name="connsiteY18" fmla="*/ 589550 h 945291"/>
              <a:gd name="connsiteX19" fmla="*/ 3532231 w 5680671"/>
              <a:gd name="connsiteY19" fmla="*/ 634794 h 945291"/>
              <a:gd name="connsiteX20" fmla="*/ 3401262 w 5680671"/>
              <a:gd name="connsiteY20" fmla="*/ 622887 h 945291"/>
              <a:gd name="connsiteX21" fmla="*/ 2972637 w 5680671"/>
              <a:gd name="connsiteY21" fmla="*/ 465724 h 945291"/>
              <a:gd name="connsiteX22" fmla="*/ 2113006 w 5680671"/>
              <a:gd name="connsiteY22" fmla="*/ 468106 h 945291"/>
              <a:gd name="connsiteX23" fmla="*/ 1868436 w 5680671"/>
              <a:gd name="connsiteY23" fmla="*/ 403113 h 945291"/>
              <a:gd name="connsiteX24" fmla="*/ 1745037 w 5680671"/>
              <a:gd name="connsiteY24" fmla="*/ 285735 h 945291"/>
              <a:gd name="connsiteX25" fmla="*/ 1489119 w 5680671"/>
              <a:gd name="connsiteY25" fmla="*/ 151400 h 945291"/>
              <a:gd name="connsiteX26" fmla="*/ 1298619 w 5680671"/>
              <a:gd name="connsiteY26" fmla="*/ 125206 h 945291"/>
              <a:gd name="connsiteX27" fmla="*/ 1209364 w 5680671"/>
              <a:gd name="connsiteY27" fmla="*/ 128736 h 945291"/>
              <a:gd name="connsiteX28" fmla="*/ 623492 w 5680671"/>
              <a:gd name="connsiteY28" fmla="*/ 122308 h 945291"/>
              <a:gd name="connsiteX29" fmla="*/ 420779 w 5680671"/>
              <a:gd name="connsiteY29" fmla="*/ 141926 h 945291"/>
              <a:gd name="connsiteX30" fmla="*/ 309613 w 5680671"/>
              <a:gd name="connsiteY30" fmla="*/ 119038 h 945291"/>
              <a:gd name="connsiteX31" fmla="*/ 129785 w 5680671"/>
              <a:gd name="connsiteY31" fmla="*/ 14412 h 945291"/>
              <a:gd name="connsiteX32" fmla="*/ 0 w 5680671"/>
              <a:gd name="connsiteY32" fmla="*/ 0 h 945291"/>
              <a:gd name="connsiteX0" fmla="*/ 5680671 w 5680671"/>
              <a:gd name="connsiteY0" fmla="*/ 841375 h 945291"/>
              <a:gd name="connsiteX1" fmla="*/ 5584047 w 5680671"/>
              <a:gd name="connsiteY1" fmla="*/ 898348 h 945291"/>
              <a:gd name="connsiteX2" fmla="*/ 5470315 w 5680671"/>
              <a:gd name="connsiteY2" fmla="*/ 934741 h 945291"/>
              <a:gd name="connsiteX3" fmla="*/ 5275305 w 5680671"/>
              <a:gd name="connsiteY3" fmla="*/ 930067 h 945291"/>
              <a:gd name="connsiteX4" fmla="*/ 5201486 w 5680671"/>
              <a:gd name="connsiteY4" fmla="*/ 941974 h 945291"/>
              <a:gd name="connsiteX5" fmla="*/ 5132430 w 5680671"/>
              <a:gd name="connsiteY5" fmla="*/ 941974 h 945291"/>
              <a:gd name="connsiteX6" fmla="*/ 5044323 w 5680671"/>
              <a:gd name="connsiteY6" fmla="*/ 903874 h 945291"/>
              <a:gd name="connsiteX7" fmla="*/ 4980030 w 5680671"/>
              <a:gd name="connsiteY7" fmla="*/ 863392 h 945291"/>
              <a:gd name="connsiteX8" fmla="*/ 4863348 w 5680671"/>
              <a:gd name="connsiteY8" fmla="*/ 851486 h 945291"/>
              <a:gd name="connsiteX9" fmla="*/ 4613317 w 5680671"/>
              <a:gd name="connsiteY9" fmla="*/ 839581 h 945291"/>
              <a:gd name="connsiteX10" fmla="*/ 4465680 w 5680671"/>
              <a:gd name="connsiteY10" fmla="*/ 846724 h 945291"/>
              <a:gd name="connsiteX11" fmla="*/ 4337092 w 5680671"/>
              <a:gd name="connsiteY11" fmla="*/ 839580 h 945291"/>
              <a:gd name="connsiteX12" fmla="*/ 4258511 w 5680671"/>
              <a:gd name="connsiteY12" fmla="*/ 841961 h 945291"/>
              <a:gd name="connsiteX13" fmla="*/ 4208505 w 5680671"/>
              <a:gd name="connsiteY13" fmla="*/ 849105 h 945291"/>
              <a:gd name="connsiteX14" fmla="*/ 4148973 w 5680671"/>
              <a:gd name="connsiteY14" fmla="*/ 851486 h 945291"/>
              <a:gd name="connsiteX15" fmla="*/ 4072773 w 5680671"/>
              <a:gd name="connsiteY15" fmla="*/ 819135 h 945291"/>
              <a:gd name="connsiteX16" fmla="*/ 3953712 w 5680671"/>
              <a:gd name="connsiteY16" fmla="*/ 694325 h 945291"/>
              <a:gd name="connsiteX17" fmla="*/ 3822743 w 5680671"/>
              <a:gd name="connsiteY17" fmla="*/ 641937 h 945291"/>
              <a:gd name="connsiteX18" fmla="*/ 3701299 w 5680671"/>
              <a:gd name="connsiteY18" fmla="*/ 589550 h 945291"/>
              <a:gd name="connsiteX19" fmla="*/ 3532231 w 5680671"/>
              <a:gd name="connsiteY19" fmla="*/ 634794 h 945291"/>
              <a:gd name="connsiteX20" fmla="*/ 3401262 w 5680671"/>
              <a:gd name="connsiteY20" fmla="*/ 622887 h 945291"/>
              <a:gd name="connsiteX21" fmla="*/ 2972637 w 5680671"/>
              <a:gd name="connsiteY21" fmla="*/ 465724 h 945291"/>
              <a:gd name="connsiteX22" fmla="*/ 2113006 w 5680671"/>
              <a:gd name="connsiteY22" fmla="*/ 468106 h 945291"/>
              <a:gd name="connsiteX23" fmla="*/ 1868436 w 5680671"/>
              <a:gd name="connsiteY23" fmla="*/ 403113 h 945291"/>
              <a:gd name="connsiteX24" fmla="*/ 1745037 w 5680671"/>
              <a:gd name="connsiteY24" fmla="*/ 285735 h 945291"/>
              <a:gd name="connsiteX25" fmla="*/ 1489119 w 5680671"/>
              <a:gd name="connsiteY25" fmla="*/ 151400 h 945291"/>
              <a:gd name="connsiteX26" fmla="*/ 1298619 w 5680671"/>
              <a:gd name="connsiteY26" fmla="*/ 125206 h 945291"/>
              <a:gd name="connsiteX27" fmla="*/ 1209364 w 5680671"/>
              <a:gd name="connsiteY27" fmla="*/ 128736 h 945291"/>
              <a:gd name="connsiteX28" fmla="*/ 623492 w 5680671"/>
              <a:gd name="connsiteY28" fmla="*/ 122308 h 945291"/>
              <a:gd name="connsiteX29" fmla="*/ 443665 w 5680671"/>
              <a:gd name="connsiteY29" fmla="*/ 161544 h 945291"/>
              <a:gd name="connsiteX30" fmla="*/ 309613 w 5680671"/>
              <a:gd name="connsiteY30" fmla="*/ 119038 h 945291"/>
              <a:gd name="connsiteX31" fmla="*/ 129785 w 5680671"/>
              <a:gd name="connsiteY31" fmla="*/ 14412 h 945291"/>
              <a:gd name="connsiteX32" fmla="*/ 0 w 5680671"/>
              <a:gd name="connsiteY32" fmla="*/ 0 h 945291"/>
              <a:gd name="connsiteX0" fmla="*/ 5680671 w 5680671"/>
              <a:gd name="connsiteY0" fmla="*/ 841375 h 945291"/>
              <a:gd name="connsiteX1" fmla="*/ 5584047 w 5680671"/>
              <a:gd name="connsiteY1" fmla="*/ 898348 h 945291"/>
              <a:gd name="connsiteX2" fmla="*/ 5470315 w 5680671"/>
              <a:gd name="connsiteY2" fmla="*/ 934741 h 945291"/>
              <a:gd name="connsiteX3" fmla="*/ 5275305 w 5680671"/>
              <a:gd name="connsiteY3" fmla="*/ 930067 h 945291"/>
              <a:gd name="connsiteX4" fmla="*/ 5201486 w 5680671"/>
              <a:gd name="connsiteY4" fmla="*/ 941974 h 945291"/>
              <a:gd name="connsiteX5" fmla="*/ 5132430 w 5680671"/>
              <a:gd name="connsiteY5" fmla="*/ 941974 h 945291"/>
              <a:gd name="connsiteX6" fmla="*/ 5044323 w 5680671"/>
              <a:gd name="connsiteY6" fmla="*/ 903874 h 945291"/>
              <a:gd name="connsiteX7" fmla="*/ 4980030 w 5680671"/>
              <a:gd name="connsiteY7" fmla="*/ 863392 h 945291"/>
              <a:gd name="connsiteX8" fmla="*/ 4863348 w 5680671"/>
              <a:gd name="connsiteY8" fmla="*/ 851486 h 945291"/>
              <a:gd name="connsiteX9" fmla="*/ 4613317 w 5680671"/>
              <a:gd name="connsiteY9" fmla="*/ 839581 h 945291"/>
              <a:gd name="connsiteX10" fmla="*/ 4465680 w 5680671"/>
              <a:gd name="connsiteY10" fmla="*/ 846724 h 945291"/>
              <a:gd name="connsiteX11" fmla="*/ 4337092 w 5680671"/>
              <a:gd name="connsiteY11" fmla="*/ 839580 h 945291"/>
              <a:gd name="connsiteX12" fmla="*/ 4258511 w 5680671"/>
              <a:gd name="connsiteY12" fmla="*/ 841961 h 945291"/>
              <a:gd name="connsiteX13" fmla="*/ 4208505 w 5680671"/>
              <a:gd name="connsiteY13" fmla="*/ 849105 h 945291"/>
              <a:gd name="connsiteX14" fmla="*/ 4148973 w 5680671"/>
              <a:gd name="connsiteY14" fmla="*/ 851486 h 945291"/>
              <a:gd name="connsiteX15" fmla="*/ 4072773 w 5680671"/>
              <a:gd name="connsiteY15" fmla="*/ 819135 h 945291"/>
              <a:gd name="connsiteX16" fmla="*/ 3953712 w 5680671"/>
              <a:gd name="connsiteY16" fmla="*/ 694325 h 945291"/>
              <a:gd name="connsiteX17" fmla="*/ 3822743 w 5680671"/>
              <a:gd name="connsiteY17" fmla="*/ 641937 h 945291"/>
              <a:gd name="connsiteX18" fmla="*/ 3701299 w 5680671"/>
              <a:gd name="connsiteY18" fmla="*/ 589550 h 945291"/>
              <a:gd name="connsiteX19" fmla="*/ 3532231 w 5680671"/>
              <a:gd name="connsiteY19" fmla="*/ 634794 h 945291"/>
              <a:gd name="connsiteX20" fmla="*/ 3401262 w 5680671"/>
              <a:gd name="connsiteY20" fmla="*/ 622887 h 945291"/>
              <a:gd name="connsiteX21" fmla="*/ 2972637 w 5680671"/>
              <a:gd name="connsiteY21" fmla="*/ 465724 h 945291"/>
              <a:gd name="connsiteX22" fmla="*/ 2113006 w 5680671"/>
              <a:gd name="connsiteY22" fmla="*/ 468106 h 945291"/>
              <a:gd name="connsiteX23" fmla="*/ 1868436 w 5680671"/>
              <a:gd name="connsiteY23" fmla="*/ 403113 h 945291"/>
              <a:gd name="connsiteX24" fmla="*/ 1745037 w 5680671"/>
              <a:gd name="connsiteY24" fmla="*/ 285735 h 945291"/>
              <a:gd name="connsiteX25" fmla="*/ 1489119 w 5680671"/>
              <a:gd name="connsiteY25" fmla="*/ 151400 h 945291"/>
              <a:gd name="connsiteX26" fmla="*/ 1298619 w 5680671"/>
              <a:gd name="connsiteY26" fmla="*/ 125206 h 945291"/>
              <a:gd name="connsiteX27" fmla="*/ 1209364 w 5680671"/>
              <a:gd name="connsiteY27" fmla="*/ 128736 h 945291"/>
              <a:gd name="connsiteX28" fmla="*/ 623492 w 5680671"/>
              <a:gd name="connsiteY28" fmla="*/ 122308 h 945291"/>
              <a:gd name="connsiteX29" fmla="*/ 538484 w 5680671"/>
              <a:gd name="connsiteY29" fmla="*/ 138656 h 945291"/>
              <a:gd name="connsiteX30" fmla="*/ 443665 w 5680671"/>
              <a:gd name="connsiteY30" fmla="*/ 161544 h 945291"/>
              <a:gd name="connsiteX31" fmla="*/ 309613 w 5680671"/>
              <a:gd name="connsiteY31" fmla="*/ 119038 h 945291"/>
              <a:gd name="connsiteX32" fmla="*/ 129785 w 5680671"/>
              <a:gd name="connsiteY32" fmla="*/ 14412 h 945291"/>
              <a:gd name="connsiteX33" fmla="*/ 0 w 5680671"/>
              <a:gd name="connsiteY33" fmla="*/ 0 h 945291"/>
              <a:gd name="connsiteX0" fmla="*/ 5680671 w 5680671"/>
              <a:gd name="connsiteY0" fmla="*/ 841375 h 945291"/>
              <a:gd name="connsiteX1" fmla="*/ 5584047 w 5680671"/>
              <a:gd name="connsiteY1" fmla="*/ 898348 h 945291"/>
              <a:gd name="connsiteX2" fmla="*/ 5470315 w 5680671"/>
              <a:gd name="connsiteY2" fmla="*/ 934741 h 945291"/>
              <a:gd name="connsiteX3" fmla="*/ 5275305 w 5680671"/>
              <a:gd name="connsiteY3" fmla="*/ 930067 h 945291"/>
              <a:gd name="connsiteX4" fmla="*/ 5201486 w 5680671"/>
              <a:gd name="connsiteY4" fmla="*/ 941974 h 945291"/>
              <a:gd name="connsiteX5" fmla="*/ 5132430 w 5680671"/>
              <a:gd name="connsiteY5" fmla="*/ 941974 h 945291"/>
              <a:gd name="connsiteX6" fmla="*/ 5044323 w 5680671"/>
              <a:gd name="connsiteY6" fmla="*/ 903874 h 945291"/>
              <a:gd name="connsiteX7" fmla="*/ 4980030 w 5680671"/>
              <a:gd name="connsiteY7" fmla="*/ 863392 h 945291"/>
              <a:gd name="connsiteX8" fmla="*/ 4863348 w 5680671"/>
              <a:gd name="connsiteY8" fmla="*/ 851486 h 945291"/>
              <a:gd name="connsiteX9" fmla="*/ 4613317 w 5680671"/>
              <a:gd name="connsiteY9" fmla="*/ 839581 h 945291"/>
              <a:gd name="connsiteX10" fmla="*/ 4465680 w 5680671"/>
              <a:gd name="connsiteY10" fmla="*/ 846724 h 945291"/>
              <a:gd name="connsiteX11" fmla="*/ 4337092 w 5680671"/>
              <a:gd name="connsiteY11" fmla="*/ 839580 h 945291"/>
              <a:gd name="connsiteX12" fmla="*/ 4258511 w 5680671"/>
              <a:gd name="connsiteY12" fmla="*/ 841961 h 945291"/>
              <a:gd name="connsiteX13" fmla="*/ 4208505 w 5680671"/>
              <a:gd name="connsiteY13" fmla="*/ 849105 h 945291"/>
              <a:gd name="connsiteX14" fmla="*/ 4148973 w 5680671"/>
              <a:gd name="connsiteY14" fmla="*/ 851486 h 945291"/>
              <a:gd name="connsiteX15" fmla="*/ 4072773 w 5680671"/>
              <a:gd name="connsiteY15" fmla="*/ 819135 h 945291"/>
              <a:gd name="connsiteX16" fmla="*/ 3953712 w 5680671"/>
              <a:gd name="connsiteY16" fmla="*/ 694325 h 945291"/>
              <a:gd name="connsiteX17" fmla="*/ 3822743 w 5680671"/>
              <a:gd name="connsiteY17" fmla="*/ 641937 h 945291"/>
              <a:gd name="connsiteX18" fmla="*/ 3701299 w 5680671"/>
              <a:gd name="connsiteY18" fmla="*/ 589550 h 945291"/>
              <a:gd name="connsiteX19" fmla="*/ 3532231 w 5680671"/>
              <a:gd name="connsiteY19" fmla="*/ 634794 h 945291"/>
              <a:gd name="connsiteX20" fmla="*/ 3401262 w 5680671"/>
              <a:gd name="connsiteY20" fmla="*/ 622887 h 945291"/>
              <a:gd name="connsiteX21" fmla="*/ 2972637 w 5680671"/>
              <a:gd name="connsiteY21" fmla="*/ 465724 h 945291"/>
              <a:gd name="connsiteX22" fmla="*/ 2113006 w 5680671"/>
              <a:gd name="connsiteY22" fmla="*/ 468106 h 945291"/>
              <a:gd name="connsiteX23" fmla="*/ 1868436 w 5680671"/>
              <a:gd name="connsiteY23" fmla="*/ 403113 h 945291"/>
              <a:gd name="connsiteX24" fmla="*/ 1745037 w 5680671"/>
              <a:gd name="connsiteY24" fmla="*/ 285735 h 945291"/>
              <a:gd name="connsiteX25" fmla="*/ 1489119 w 5680671"/>
              <a:gd name="connsiteY25" fmla="*/ 151400 h 945291"/>
              <a:gd name="connsiteX26" fmla="*/ 1298619 w 5680671"/>
              <a:gd name="connsiteY26" fmla="*/ 125206 h 945291"/>
              <a:gd name="connsiteX27" fmla="*/ 1209364 w 5680671"/>
              <a:gd name="connsiteY27" fmla="*/ 128736 h 945291"/>
              <a:gd name="connsiteX28" fmla="*/ 623492 w 5680671"/>
              <a:gd name="connsiteY28" fmla="*/ 122308 h 945291"/>
              <a:gd name="connsiteX29" fmla="*/ 541754 w 5680671"/>
              <a:gd name="connsiteY29" fmla="*/ 141926 h 945291"/>
              <a:gd name="connsiteX30" fmla="*/ 443665 w 5680671"/>
              <a:gd name="connsiteY30" fmla="*/ 161544 h 945291"/>
              <a:gd name="connsiteX31" fmla="*/ 309613 w 5680671"/>
              <a:gd name="connsiteY31" fmla="*/ 119038 h 945291"/>
              <a:gd name="connsiteX32" fmla="*/ 129785 w 5680671"/>
              <a:gd name="connsiteY32" fmla="*/ 14412 h 945291"/>
              <a:gd name="connsiteX33" fmla="*/ 0 w 5680671"/>
              <a:gd name="connsiteY33" fmla="*/ 0 h 945291"/>
              <a:gd name="connsiteX0" fmla="*/ 5680671 w 5680671"/>
              <a:gd name="connsiteY0" fmla="*/ 841375 h 945291"/>
              <a:gd name="connsiteX1" fmla="*/ 5584047 w 5680671"/>
              <a:gd name="connsiteY1" fmla="*/ 898348 h 945291"/>
              <a:gd name="connsiteX2" fmla="*/ 5470315 w 5680671"/>
              <a:gd name="connsiteY2" fmla="*/ 934741 h 945291"/>
              <a:gd name="connsiteX3" fmla="*/ 5275305 w 5680671"/>
              <a:gd name="connsiteY3" fmla="*/ 930067 h 945291"/>
              <a:gd name="connsiteX4" fmla="*/ 5201486 w 5680671"/>
              <a:gd name="connsiteY4" fmla="*/ 941974 h 945291"/>
              <a:gd name="connsiteX5" fmla="*/ 5132430 w 5680671"/>
              <a:gd name="connsiteY5" fmla="*/ 941974 h 945291"/>
              <a:gd name="connsiteX6" fmla="*/ 5044323 w 5680671"/>
              <a:gd name="connsiteY6" fmla="*/ 903874 h 945291"/>
              <a:gd name="connsiteX7" fmla="*/ 4980030 w 5680671"/>
              <a:gd name="connsiteY7" fmla="*/ 863392 h 945291"/>
              <a:gd name="connsiteX8" fmla="*/ 4863348 w 5680671"/>
              <a:gd name="connsiteY8" fmla="*/ 851486 h 945291"/>
              <a:gd name="connsiteX9" fmla="*/ 4613317 w 5680671"/>
              <a:gd name="connsiteY9" fmla="*/ 839581 h 945291"/>
              <a:gd name="connsiteX10" fmla="*/ 4465680 w 5680671"/>
              <a:gd name="connsiteY10" fmla="*/ 846724 h 945291"/>
              <a:gd name="connsiteX11" fmla="*/ 4337092 w 5680671"/>
              <a:gd name="connsiteY11" fmla="*/ 839580 h 945291"/>
              <a:gd name="connsiteX12" fmla="*/ 4258511 w 5680671"/>
              <a:gd name="connsiteY12" fmla="*/ 841961 h 945291"/>
              <a:gd name="connsiteX13" fmla="*/ 4208505 w 5680671"/>
              <a:gd name="connsiteY13" fmla="*/ 849105 h 945291"/>
              <a:gd name="connsiteX14" fmla="*/ 4148973 w 5680671"/>
              <a:gd name="connsiteY14" fmla="*/ 851486 h 945291"/>
              <a:gd name="connsiteX15" fmla="*/ 4072773 w 5680671"/>
              <a:gd name="connsiteY15" fmla="*/ 819135 h 945291"/>
              <a:gd name="connsiteX16" fmla="*/ 3953712 w 5680671"/>
              <a:gd name="connsiteY16" fmla="*/ 694325 h 945291"/>
              <a:gd name="connsiteX17" fmla="*/ 3822743 w 5680671"/>
              <a:gd name="connsiteY17" fmla="*/ 641937 h 945291"/>
              <a:gd name="connsiteX18" fmla="*/ 3701299 w 5680671"/>
              <a:gd name="connsiteY18" fmla="*/ 589550 h 945291"/>
              <a:gd name="connsiteX19" fmla="*/ 3532231 w 5680671"/>
              <a:gd name="connsiteY19" fmla="*/ 634794 h 945291"/>
              <a:gd name="connsiteX20" fmla="*/ 3401262 w 5680671"/>
              <a:gd name="connsiteY20" fmla="*/ 622887 h 945291"/>
              <a:gd name="connsiteX21" fmla="*/ 2972637 w 5680671"/>
              <a:gd name="connsiteY21" fmla="*/ 465724 h 945291"/>
              <a:gd name="connsiteX22" fmla="*/ 2113006 w 5680671"/>
              <a:gd name="connsiteY22" fmla="*/ 468106 h 945291"/>
              <a:gd name="connsiteX23" fmla="*/ 1868436 w 5680671"/>
              <a:gd name="connsiteY23" fmla="*/ 403113 h 945291"/>
              <a:gd name="connsiteX24" fmla="*/ 1745037 w 5680671"/>
              <a:gd name="connsiteY24" fmla="*/ 285735 h 945291"/>
              <a:gd name="connsiteX25" fmla="*/ 1489119 w 5680671"/>
              <a:gd name="connsiteY25" fmla="*/ 151400 h 945291"/>
              <a:gd name="connsiteX26" fmla="*/ 1298619 w 5680671"/>
              <a:gd name="connsiteY26" fmla="*/ 125206 h 945291"/>
              <a:gd name="connsiteX27" fmla="*/ 1209364 w 5680671"/>
              <a:gd name="connsiteY27" fmla="*/ 128736 h 945291"/>
              <a:gd name="connsiteX28" fmla="*/ 623492 w 5680671"/>
              <a:gd name="connsiteY28" fmla="*/ 122308 h 945291"/>
              <a:gd name="connsiteX29" fmla="*/ 541754 w 5680671"/>
              <a:gd name="connsiteY29" fmla="*/ 141926 h 945291"/>
              <a:gd name="connsiteX30" fmla="*/ 443665 w 5680671"/>
              <a:gd name="connsiteY30" fmla="*/ 161544 h 945291"/>
              <a:gd name="connsiteX31" fmla="*/ 309613 w 5680671"/>
              <a:gd name="connsiteY31" fmla="*/ 119038 h 945291"/>
              <a:gd name="connsiteX32" fmla="*/ 129785 w 5680671"/>
              <a:gd name="connsiteY32" fmla="*/ 14412 h 945291"/>
              <a:gd name="connsiteX33" fmla="*/ 0 w 5680671"/>
              <a:gd name="connsiteY33" fmla="*/ 0 h 945291"/>
              <a:gd name="connsiteX0" fmla="*/ 5680671 w 5680671"/>
              <a:gd name="connsiteY0" fmla="*/ 841375 h 945291"/>
              <a:gd name="connsiteX1" fmla="*/ 5584047 w 5680671"/>
              <a:gd name="connsiteY1" fmla="*/ 898348 h 945291"/>
              <a:gd name="connsiteX2" fmla="*/ 5470315 w 5680671"/>
              <a:gd name="connsiteY2" fmla="*/ 934741 h 945291"/>
              <a:gd name="connsiteX3" fmla="*/ 5275305 w 5680671"/>
              <a:gd name="connsiteY3" fmla="*/ 930067 h 945291"/>
              <a:gd name="connsiteX4" fmla="*/ 5201486 w 5680671"/>
              <a:gd name="connsiteY4" fmla="*/ 941974 h 945291"/>
              <a:gd name="connsiteX5" fmla="*/ 5132430 w 5680671"/>
              <a:gd name="connsiteY5" fmla="*/ 941974 h 945291"/>
              <a:gd name="connsiteX6" fmla="*/ 5044323 w 5680671"/>
              <a:gd name="connsiteY6" fmla="*/ 903874 h 945291"/>
              <a:gd name="connsiteX7" fmla="*/ 4980030 w 5680671"/>
              <a:gd name="connsiteY7" fmla="*/ 863392 h 945291"/>
              <a:gd name="connsiteX8" fmla="*/ 4863348 w 5680671"/>
              <a:gd name="connsiteY8" fmla="*/ 851486 h 945291"/>
              <a:gd name="connsiteX9" fmla="*/ 4613317 w 5680671"/>
              <a:gd name="connsiteY9" fmla="*/ 839581 h 945291"/>
              <a:gd name="connsiteX10" fmla="*/ 4465680 w 5680671"/>
              <a:gd name="connsiteY10" fmla="*/ 846724 h 945291"/>
              <a:gd name="connsiteX11" fmla="*/ 4337092 w 5680671"/>
              <a:gd name="connsiteY11" fmla="*/ 839580 h 945291"/>
              <a:gd name="connsiteX12" fmla="*/ 4258511 w 5680671"/>
              <a:gd name="connsiteY12" fmla="*/ 841961 h 945291"/>
              <a:gd name="connsiteX13" fmla="*/ 4208505 w 5680671"/>
              <a:gd name="connsiteY13" fmla="*/ 849105 h 945291"/>
              <a:gd name="connsiteX14" fmla="*/ 4148973 w 5680671"/>
              <a:gd name="connsiteY14" fmla="*/ 851486 h 945291"/>
              <a:gd name="connsiteX15" fmla="*/ 4072773 w 5680671"/>
              <a:gd name="connsiteY15" fmla="*/ 819135 h 945291"/>
              <a:gd name="connsiteX16" fmla="*/ 3953712 w 5680671"/>
              <a:gd name="connsiteY16" fmla="*/ 694325 h 945291"/>
              <a:gd name="connsiteX17" fmla="*/ 3822743 w 5680671"/>
              <a:gd name="connsiteY17" fmla="*/ 641937 h 945291"/>
              <a:gd name="connsiteX18" fmla="*/ 3701299 w 5680671"/>
              <a:gd name="connsiteY18" fmla="*/ 589550 h 945291"/>
              <a:gd name="connsiteX19" fmla="*/ 3532231 w 5680671"/>
              <a:gd name="connsiteY19" fmla="*/ 634794 h 945291"/>
              <a:gd name="connsiteX20" fmla="*/ 3401262 w 5680671"/>
              <a:gd name="connsiteY20" fmla="*/ 622887 h 945291"/>
              <a:gd name="connsiteX21" fmla="*/ 2972637 w 5680671"/>
              <a:gd name="connsiteY21" fmla="*/ 465724 h 945291"/>
              <a:gd name="connsiteX22" fmla="*/ 2113006 w 5680671"/>
              <a:gd name="connsiteY22" fmla="*/ 468106 h 945291"/>
              <a:gd name="connsiteX23" fmla="*/ 1868436 w 5680671"/>
              <a:gd name="connsiteY23" fmla="*/ 403113 h 945291"/>
              <a:gd name="connsiteX24" fmla="*/ 1745037 w 5680671"/>
              <a:gd name="connsiteY24" fmla="*/ 285735 h 945291"/>
              <a:gd name="connsiteX25" fmla="*/ 1489119 w 5680671"/>
              <a:gd name="connsiteY25" fmla="*/ 151400 h 945291"/>
              <a:gd name="connsiteX26" fmla="*/ 1298619 w 5680671"/>
              <a:gd name="connsiteY26" fmla="*/ 125206 h 945291"/>
              <a:gd name="connsiteX27" fmla="*/ 1209364 w 5680671"/>
              <a:gd name="connsiteY27" fmla="*/ 128736 h 945291"/>
              <a:gd name="connsiteX28" fmla="*/ 623492 w 5680671"/>
              <a:gd name="connsiteY28" fmla="*/ 122308 h 945291"/>
              <a:gd name="connsiteX29" fmla="*/ 541754 w 5680671"/>
              <a:gd name="connsiteY29" fmla="*/ 141926 h 945291"/>
              <a:gd name="connsiteX30" fmla="*/ 450204 w 5680671"/>
              <a:gd name="connsiteY30" fmla="*/ 155004 h 945291"/>
              <a:gd name="connsiteX31" fmla="*/ 309613 w 5680671"/>
              <a:gd name="connsiteY31" fmla="*/ 119038 h 945291"/>
              <a:gd name="connsiteX32" fmla="*/ 129785 w 5680671"/>
              <a:gd name="connsiteY32" fmla="*/ 14412 h 945291"/>
              <a:gd name="connsiteX33" fmla="*/ 0 w 5680671"/>
              <a:gd name="connsiteY33" fmla="*/ 0 h 945291"/>
              <a:gd name="connsiteX0" fmla="*/ 5680671 w 5680671"/>
              <a:gd name="connsiteY0" fmla="*/ 841375 h 945291"/>
              <a:gd name="connsiteX1" fmla="*/ 5584047 w 5680671"/>
              <a:gd name="connsiteY1" fmla="*/ 898348 h 945291"/>
              <a:gd name="connsiteX2" fmla="*/ 5470315 w 5680671"/>
              <a:gd name="connsiteY2" fmla="*/ 934741 h 945291"/>
              <a:gd name="connsiteX3" fmla="*/ 5275305 w 5680671"/>
              <a:gd name="connsiteY3" fmla="*/ 930067 h 945291"/>
              <a:gd name="connsiteX4" fmla="*/ 5201486 w 5680671"/>
              <a:gd name="connsiteY4" fmla="*/ 941974 h 945291"/>
              <a:gd name="connsiteX5" fmla="*/ 5132430 w 5680671"/>
              <a:gd name="connsiteY5" fmla="*/ 941974 h 945291"/>
              <a:gd name="connsiteX6" fmla="*/ 5044323 w 5680671"/>
              <a:gd name="connsiteY6" fmla="*/ 903874 h 945291"/>
              <a:gd name="connsiteX7" fmla="*/ 4980030 w 5680671"/>
              <a:gd name="connsiteY7" fmla="*/ 863392 h 945291"/>
              <a:gd name="connsiteX8" fmla="*/ 4863348 w 5680671"/>
              <a:gd name="connsiteY8" fmla="*/ 851486 h 945291"/>
              <a:gd name="connsiteX9" fmla="*/ 4613317 w 5680671"/>
              <a:gd name="connsiteY9" fmla="*/ 839581 h 945291"/>
              <a:gd name="connsiteX10" fmla="*/ 4465680 w 5680671"/>
              <a:gd name="connsiteY10" fmla="*/ 846724 h 945291"/>
              <a:gd name="connsiteX11" fmla="*/ 4337092 w 5680671"/>
              <a:gd name="connsiteY11" fmla="*/ 839580 h 945291"/>
              <a:gd name="connsiteX12" fmla="*/ 4258511 w 5680671"/>
              <a:gd name="connsiteY12" fmla="*/ 841961 h 945291"/>
              <a:gd name="connsiteX13" fmla="*/ 4208505 w 5680671"/>
              <a:gd name="connsiteY13" fmla="*/ 849105 h 945291"/>
              <a:gd name="connsiteX14" fmla="*/ 4148973 w 5680671"/>
              <a:gd name="connsiteY14" fmla="*/ 851486 h 945291"/>
              <a:gd name="connsiteX15" fmla="*/ 4072773 w 5680671"/>
              <a:gd name="connsiteY15" fmla="*/ 819135 h 945291"/>
              <a:gd name="connsiteX16" fmla="*/ 3953712 w 5680671"/>
              <a:gd name="connsiteY16" fmla="*/ 694325 h 945291"/>
              <a:gd name="connsiteX17" fmla="*/ 3822743 w 5680671"/>
              <a:gd name="connsiteY17" fmla="*/ 641937 h 945291"/>
              <a:gd name="connsiteX18" fmla="*/ 3701299 w 5680671"/>
              <a:gd name="connsiteY18" fmla="*/ 589550 h 945291"/>
              <a:gd name="connsiteX19" fmla="*/ 3532231 w 5680671"/>
              <a:gd name="connsiteY19" fmla="*/ 634794 h 945291"/>
              <a:gd name="connsiteX20" fmla="*/ 3401262 w 5680671"/>
              <a:gd name="connsiteY20" fmla="*/ 622887 h 945291"/>
              <a:gd name="connsiteX21" fmla="*/ 2972637 w 5680671"/>
              <a:gd name="connsiteY21" fmla="*/ 465724 h 945291"/>
              <a:gd name="connsiteX22" fmla="*/ 2113006 w 5680671"/>
              <a:gd name="connsiteY22" fmla="*/ 468106 h 945291"/>
              <a:gd name="connsiteX23" fmla="*/ 1868436 w 5680671"/>
              <a:gd name="connsiteY23" fmla="*/ 403113 h 945291"/>
              <a:gd name="connsiteX24" fmla="*/ 1745037 w 5680671"/>
              <a:gd name="connsiteY24" fmla="*/ 285735 h 945291"/>
              <a:gd name="connsiteX25" fmla="*/ 1489119 w 5680671"/>
              <a:gd name="connsiteY25" fmla="*/ 151400 h 945291"/>
              <a:gd name="connsiteX26" fmla="*/ 1298619 w 5680671"/>
              <a:gd name="connsiteY26" fmla="*/ 125206 h 945291"/>
              <a:gd name="connsiteX27" fmla="*/ 1209364 w 5680671"/>
              <a:gd name="connsiteY27" fmla="*/ 128736 h 945291"/>
              <a:gd name="connsiteX28" fmla="*/ 623492 w 5680671"/>
              <a:gd name="connsiteY28" fmla="*/ 122308 h 945291"/>
              <a:gd name="connsiteX29" fmla="*/ 541754 w 5680671"/>
              <a:gd name="connsiteY29" fmla="*/ 141926 h 945291"/>
              <a:gd name="connsiteX30" fmla="*/ 450204 w 5680671"/>
              <a:gd name="connsiteY30" fmla="*/ 155004 h 945291"/>
              <a:gd name="connsiteX31" fmla="*/ 309613 w 5680671"/>
              <a:gd name="connsiteY31" fmla="*/ 119038 h 945291"/>
              <a:gd name="connsiteX32" fmla="*/ 129785 w 5680671"/>
              <a:gd name="connsiteY32" fmla="*/ 14412 h 945291"/>
              <a:gd name="connsiteX33" fmla="*/ 0 w 5680671"/>
              <a:gd name="connsiteY33" fmla="*/ 0 h 945291"/>
              <a:gd name="connsiteX0" fmla="*/ 5680671 w 5680671"/>
              <a:gd name="connsiteY0" fmla="*/ 841375 h 945291"/>
              <a:gd name="connsiteX1" fmla="*/ 5584047 w 5680671"/>
              <a:gd name="connsiteY1" fmla="*/ 898348 h 945291"/>
              <a:gd name="connsiteX2" fmla="*/ 5470315 w 5680671"/>
              <a:gd name="connsiteY2" fmla="*/ 934741 h 945291"/>
              <a:gd name="connsiteX3" fmla="*/ 5275305 w 5680671"/>
              <a:gd name="connsiteY3" fmla="*/ 930067 h 945291"/>
              <a:gd name="connsiteX4" fmla="*/ 5201486 w 5680671"/>
              <a:gd name="connsiteY4" fmla="*/ 941974 h 945291"/>
              <a:gd name="connsiteX5" fmla="*/ 5132430 w 5680671"/>
              <a:gd name="connsiteY5" fmla="*/ 941974 h 945291"/>
              <a:gd name="connsiteX6" fmla="*/ 5044323 w 5680671"/>
              <a:gd name="connsiteY6" fmla="*/ 903874 h 945291"/>
              <a:gd name="connsiteX7" fmla="*/ 4980030 w 5680671"/>
              <a:gd name="connsiteY7" fmla="*/ 863392 h 945291"/>
              <a:gd name="connsiteX8" fmla="*/ 4863348 w 5680671"/>
              <a:gd name="connsiteY8" fmla="*/ 851486 h 945291"/>
              <a:gd name="connsiteX9" fmla="*/ 4613317 w 5680671"/>
              <a:gd name="connsiteY9" fmla="*/ 839581 h 945291"/>
              <a:gd name="connsiteX10" fmla="*/ 4465680 w 5680671"/>
              <a:gd name="connsiteY10" fmla="*/ 846724 h 945291"/>
              <a:gd name="connsiteX11" fmla="*/ 4337092 w 5680671"/>
              <a:gd name="connsiteY11" fmla="*/ 839580 h 945291"/>
              <a:gd name="connsiteX12" fmla="*/ 4258511 w 5680671"/>
              <a:gd name="connsiteY12" fmla="*/ 841961 h 945291"/>
              <a:gd name="connsiteX13" fmla="*/ 4208505 w 5680671"/>
              <a:gd name="connsiteY13" fmla="*/ 849105 h 945291"/>
              <a:gd name="connsiteX14" fmla="*/ 4148973 w 5680671"/>
              <a:gd name="connsiteY14" fmla="*/ 851486 h 945291"/>
              <a:gd name="connsiteX15" fmla="*/ 4072773 w 5680671"/>
              <a:gd name="connsiteY15" fmla="*/ 819135 h 945291"/>
              <a:gd name="connsiteX16" fmla="*/ 3953712 w 5680671"/>
              <a:gd name="connsiteY16" fmla="*/ 694325 h 945291"/>
              <a:gd name="connsiteX17" fmla="*/ 3822743 w 5680671"/>
              <a:gd name="connsiteY17" fmla="*/ 641937 h 945291"/>
              <a:gd name="connsiteX18" fmla="*/ 3701299 w 5680671"/>
              <a:gd name="connsiteY18" fmla="*/ 589550 h 945291"/>
              <a:gd name="connsiteX19" fmla="*/ 3532231 w 5680671"/>
              <a:gd name="connsiteY19" fmla="*/ 634794 h 945291"/>
              <a:gd name="connsiteX20" fmla="*/ 3401262 w 5680671"/>
              <a:gd name="connsiteY20" fmla="*/ 622887 h 945291"/>
              <a:gd name="connsiteX21" fmla="*/ 2972637 w 5680671"/>
              <a:gd name="connsiteY21" fmla="*/ 465724 h 945291"/>
              <a:gd name="connsiteX22" fmla="*/ 2113006 w 5680671"/>
              <a:gd name="connsiteY22" fmla="*/ 468106 h 945291"/>
              <a:gd name="connsiteX23" fmla="*/ 1868436 w 5680671"/>
              <a:gd name="connsiteY23" fmla="*/ 403113 h 945291"/>
              <a:gd name="connsiteX24" fmla="*/ 1745037 w 5680671"/>
              <a:gd name="connsiteY24" fmla="*/ 285735 h 945291"/>
              <a:gd name="connsiteX25" fmla="*/ 1489119 w 5680671"/>
              <a:gd name="connsiteY25" fmla="*/ 151400 h 945291"/>
              <a:gd name="connsiteX26" fmla="*/ 1298619 w 5680671"/>
              <a:gd name="connsiteY26" fmla="*/ 125206 h 945291"/>
              <a:gd name="connsiteX27" fmla="*/ 1209364 w 5680671"/>
              <a:gd name="connsiteY27" fmla="*/ 128736 h 945291"/>
              <a:gd name="connsiteX28" fmla="*/ 623492 w 5680671"/>
              <a:gd name="connsiteY28" fmla="*/ 122308 h 945291"/>
              <a:gd name="connsiteX29" fmla="*/ 541754 w 5680671"/>
              <a:gd name="connsiteY29" fmla="*/ 141926 h 945291"/>
              <a:gd name="connsiteX30" fmla="*/ 450204 w 5680671"/>
              <a:gd name="connsiteY30" fmla="*/ 155004 h 945291"/>
              <a:gd name="connsiteX31" fmla="*/ 309613 w 5680671"/>
              <a:gd name="connsiteY31" fmla="*/ 119038 h 945291"/>
              <a:gd name="connsiteX32" fmla="*/ 218064 w 5680671"/>
              <a:gd name="connsiteY32" fmla="*/ 40569 h 945291"/>
              <a:gd name="connsiteX33" fmla="*/ 129785 w 5680671"/>
              <a:gd name="connsiteY33" fmla="*/ 14412 h 945291"/>
              <a:gd name="connsiteX34" fmla="*/ 0 w 5680671"/>
              <a:gd name="connsiteY34" fmla="*/ 0 h 945291"/>
              <a:gd name="connsiteX0" fmla="*/ 5716637 w 5716637"/>
              <a:gd name="connsiteY0" fmla="*/ 834837 h 938753"/>
              <a:gd name="connsiteX1" fmla="*/ 5620013 w 5716637"/>
              <a:gd name="connsiteY1" fmla="*/ 891810 h 938753"/>
              <a:gd name="connsiteX2" fmla="*/ 5506281 w 5716637"/>
              <a:gd name="connsiteY2" fmla="*/ 928203 h 938753"/>
              <a:gd name="connsiteX3" fmla="*/ 5311271 w 5716637"/>
              <a:gd name="connsiteY3" fmla="*/ 923529 h 938753"/>
              <a:gd name="connsiteX4" fmla="*/ 5237452 w 5716637"/>
              <a:gd name="connsiteY4" fmla="*/ 935436 h 938753"/>
              <a:gd name="connsiteX5" fmla="*/ 5168396 w 5716637"/>
              <a:gd name="connsiteY5" fmla="*/ 935436 h 938753"/>
              <a:gd name="connsiteX6" fmla="*/ 5080289 w 5716637"/>
              <a:gd name="connsiteY6" fmla="*/ 897336 h 938753"/>
              <a:gd name="connsiteX7" fmla="*/ 5015996 w 5716637"/>
              <a:gd name="connsiteY7" fmla="*/ 856854 h 938753"/>
              <a:gd name="connsiteX8" fmla="*/ 4899314 w 5716637"/>
              <a:gd name="connsiteY8" fmla="*/ 844948 h 938753"/>
              <a:gd name="connsiteX9" fmla="*/ 4649283 w 5716637"/>
              <a:gd name="connsiteY9" fmla="*/ 833043 h 938753"/>
              <a:gd name="connsiteX10" fmla="*/ 4501646 w 5716637"/>
              <a:gd name="connsiteY10" fmla="*/ 840186 h 938753"/>
              <a:gd name="connsiteX11" fmla="*/ 4373058 w 5716637"/>
              <a:gd name="connsiteY11" fmla="*/ 833042 h 938753"/>
              <a:gd name="connsiteX12" fmla="*/ 4294477 w 5716637"/>
              <a:gd name="connsiteY12" fmla="*/ 835423 h 938753"/>
              <a:gd name="connsiteX13" fmla="*/ 4244471 w 5716637"/>
              <a:gd name="connsiteY13" fmla="*/ 842567 h 938753"/>
              <a:gd name="connsiteX14" fmla="*/ 4184939 w 5716637"/>
              <a:gd name="connsiteY14" fmla="*/ 844948 h 938753"/>
              <a:gd name="connsiteX15" fmla="*/ 4108739 w 5716637"/>
              <a:gd name="connsiteY15" fmla="*/ 812597 h 938753"/>
              <a:gd name="connsiteX16" fmla="*/ 3989678 w 5716637"/>
              <a:gd name="connsiteY16" fmla="*/ 687787 h 938753"/>
              <a:gd name="connsiteX17" fmla="*/ 3858709 w 5716637"/>
              <a:gd name="connsiteY17" fmla="*/ 635399 h 938753"/>
              <a:gd name="connsiteX18" fmla="*/ 3737265 w 5716637"/>
              <a:gd name="connsiteY18" fmla="*/ 583012 h 938753"/>
              <a:gd name="connsiteX19" fmla="*/ 3568197 w 5716637"/>
              <a:gd name="connsiteY19" fmla="*/ 628256 h 938753"/>
              <a:gd name="connsiteX20" fmla="*/ 3437228 w 5716637"/>
              <a:gd name="connsiteY20" fmla="*/ 616349 h 938753"/>
              <a:gd name="connsiteX21" fmla="*/ 3008603 w 5716637"/>
              <a:gd name="connsiteY21" fmla="*/ 459186 h 938753"/>
              <a:gd name="connsiteX22" fmla="*/ 2148972 w 5716637"/>
              <a:gd name="connsiteY22" fmla="*/ 461568 h 938753"/>
              <a:gd name="connsiteX23" fmla="*/ 1904402 w 5716637"/>
              <a:gd name="connsiteY23" fmla="*/ 396575 h 938753"/>
              <a:gd name="connsiteX24" fmla="*/ 1781003 w 5716637"/>
              <a:gd name="connsiteY24" fmla="*/ 279197 h 938753"/>
              <a:gd name="connsiteX25" fmla="*/ 1525085 w 5716637"/>
              <a:gd name="connsiteY25" fmla="*/ 144862 h 938753"/>
              <a:gd name="connsiteX26" fmla="*/ 1334585 w 5716637"/>
              <a:gd name="connsiteY26" fmla="*/ 118668 h 938753"/>
              <a:gd name="connsiteX27" fmla="*/ 1245330 w 5716637"/>
              <a:gd name="connsiteY27" fmla="*/ 122198 h 938753"/>
              <a:gd name="connsiteX28" fmla="*/ 659458 w 5716637"/>
              <a:gd name="connsiteY28" fmla="*/ 115770 h 938753"/>
              <a:gd name="connsiteX29" fmla="*/ 577720 w 5716637"/>
              <a:gd name="connsiteY29" fmla="*/ 135388 h 938753"/>
              <a:gd name="connsiteX30" fmla="*/ 486170 w 5716637"/>
              <a:gd name="connsiteY30" fmla="*/ 148466 h 938753"/>
              <a:gd name="connsiteX31" fmla="*/ 345579 w 5716637"/>
              <a:gd name="connsiteY31" fmla="*/ 112500 h 938753"/>
              <a:gd name="connsiteX32" fmla="*/ 254030 w 5716637"/>
              <a:gd name="connsiteY32" fmla="*/ 34031 h 938753"/>
              <a:gd name="connsiteX33" fmla="*/ 165751 w 5716637"/>
              <a:gd name="connsiteY33" fmla="*/ 7874 h 938753"/>
              <a:gd name="connsiteX34" fmla="*/ 0 w 5716637"/>
              <a:gd name="connsiteY34" fmla="*/ 0 h 938753"/>
              <a:gd name="connsiteX0" fmla="*/ 5716637 w 5716637"/>
              <a:gd name="connsiteY0" fmla="*/ 828806 h 932722"/>
              <a:gd name="connsiteX1" fmla="*/ 5620013 w 5716637"/>
              <a:gd name="connsiteY1" fmla="*/ 885779 h 932722"/>
              <a:gd name="connsiteX2" fmla="*/ 5506281 w 5716637"/>
              <a:gd name="connsiteY2" fmla="*/ 922172 h 932722"/>
              <a:gd name="connsiteX3" fmla="*/ 5311271 w 5716637"/>
              <a:gd name="connsiteY3" fmla="*/ 917498 h 932722"/>
              <a:gd name="connsiteX4" fmla="*/ 5237452 w 5716637"/>
              <a:gd name="connsiteY4" fmla="*/ 929405 h 932722"/>
              <a:gd name="connsiteX5" fmla="*/ 5168396 w 5716637"/>
              <a:gd name="connsiteY5" fmla="*/ 929405 h 932722"/>
              <a:gd name="connsiteX6" fmla="*/ 5080289 w 5716637"/>
              <a:gd name="connsiteY6" fmla="*/ 891305 h 932722"/>
              <a:gd name="connsiteX7" fmla="*/ 5015996 w 5716637"/>
              <a:gd name="connsiteY7" fmla="*/ 850823 h 932722"/>
              <a:gd name="connsiteX8" fmla="*/ 4899314 w 5716637"/>
              <a:gd name="connsiteY8" fmla="*/ 838917 h 932722"/>
              <a:gd name="connsiteX9" fmla="*/ 4649283 w 5716637"/>
              <a:gd name="connsiteY9" fmla="*/ 827012 h 932722"/>
              <a:gd name="connsiteX10" fmla="*/ 4501646 w 5716637"/>
              <a:gd name="connsiteY10" fmla="*/ 834155 h 932722"/>
              <a:gd name="connsiteX11" fmla="*/ 4373058 w 5716637"/>
              <a:gd name="connsiteY11" fmla="*/ 827011 h 932722"/>
              <a:gd name="connsiteX12" fmla="*/ 4294477 w 5716637"/>
              <a:gd name="connsiteY12" fmla="*/ 829392 h 932722"/>
              <a:gd name="connsiteX13" fmla="*/ 4244471 w 5716637"/>
              <a:gd name="connsiteY13" fmla="*/ 836536 h 932722"/>
              <a:gd name="connsiteX14" fmla="*/ 4184939 w 5716637"/>
              <a:gd name="connsiteY14" fmla="*/ 838917 h 932722"/>
              <a:gd name="connsiteX15" fmla="*/ 4108739 w 5716637"/>
              <a:gd name="connsiteY15" fmla="*/ 806566 h 932722"/>
              <a:gd name="connsiteX16" fmla="*/ 3989678 w 5716637"/>
              <a:gd name="connsiteY16" fmla="*/ 681756 h 932722"/>
              <a:gd name="connsiteX17" fmla="*/ 3858709 w 5716637"/>
              <a:gd name="connsiteY17" fmla="*/ 629368 h 932722"/>
              <a:gd name="connsiteX18" fmla="*/ 3737265 w 5716637"/>
              <a:gd name="connsiteY18" fmla="*/ 576981 h 932722"/>
              <a:gd name="connsiteX19" fmla="*/ 3568197 w 5716637"/>
              <a:gd name="connsiteY19" fmla="*/ 622225 h 932722"/>
              <a:gd name="connsiteX20" fmla="*/ 3437228 w 5716637"/>
              <a:gd name="connsiteY20" fmla="*/ 610318 h 932722"/>
              <a:gd name="connsiteX21" fmla="*/ 3008603 w 5716637"/>
              <a:gd name="connsiteY21" fmla="*/ 453155 h 932722"/>
              <a:gd name="connsiteX22" fmla="*/ 2148972 w 5716637"/>
              <a:gd name="connsiteY22" fmla="*/ 455537 h 932722"/>
              <a:gd name="connsiteX23" fmla="*/ 1904402 w 5716637"/>
              <a:gd name="connsiteY23" fmla="*/ 390544 h 932722"/>
              <a:gd name="connsiteX24" fmla="*/ 1781003 w 5716637"/>
              <a:gd name="connsiteY24" fmla="*/ 273166 h 932722"/>
              <a:gd name="connsiteX25" fmla="*/ 1525085 w 5716637"/>
              <a:gd name="connsiteY25" fmla="*/ 138831 h 932722"/>
              <a:gd name="connsiteX26" fmla="*/ 1334585 w 5716637"/>
              <a:gd name="connsiteY26" fmla="*/ 112637 h 932722"/>
              <a:gd name="connsiteX27" fmla="*/ 1245330 w 5716637"/>
              <a:gd name="connsiteY27" fmla="*/ 116167 h 932722"/>
              <a:gd name="connsiteX28" fmla="*/ 659458 w 5716637"/>
              <a:gd name="connsiteY28" fmla="*/ 109739 h 932722"/>
              <a:gd name="connsiteX29" fmla="*/ 577720 w 5716637"/>
              <a:gd name="connsiteY29" fmla="*/ 129357 h 932722"/>
              <a:gd name="connsiteX30" fmla="*/ 486170 w 5716637"/>
              <a:gd name="connsiteY30" fmla="*/ 142435 h 932722"/>
              <a:gd name="connsiteX31" fmla="*/ 345579 w 5716637"/>
              <a:gd name="connsiteY31" fmla="*/ 106469 h 932722"/>
              <a:gd name="connsiteX32" fmla="*/ 254030 w 5716637"/>
              <a:gd name="connsiteY32" fmla="*/ 28000 h 932722"/>
              <a:gd name="connsiteX33" fmla="*/ 165751 w 5716637"/>
              <a:gd name="connsiteY33" fmla="*/ 1843 h 932722"/>
              <a:gd name="connsiteX34" fmla="*/ 0 w 5716637"/>
              <a:gd name="connsiteY34" fmla="*/ 7047 h 932722"/>
              <a:gd name="connsiteX0" fmla="*/ 5716637 w 5716637"/>
              <a:gd name="connsiteY0" fmla="*/ 829625 h 933541"/>
              <a:gd name="connsiteX1" fmla="*/ 5620013 w 5716637"/>
              <a:gd name="connsiteY1" fmla="*/ 886598 h 933541"/>
              <a:gd name="connsiteX2" fmla="*/ 5506281 w 5716637"/>
              <a:gd name="connsiteY2" fmla="*/ 922991 h 933541"/>
              <a:gd name="connsiteX3" fmla="*/ 5311271 w 5716637"/>
              <a:gd name="connsiteY3" fmla="*/ 918317 h 933541"/>
              <a:gd name="connsiteX4" fmla="*/ 5237452 w 5716637"/>
              <a:gd name="connsiteY4" fmla="*/ 930224 h 933541"/>
              <a:gd name="connsiteX5" fmla="*/ 5168396 w 5716637"/>
              <a:gd name="connsiteY5" fmla="*/ 930224 h 933541"/>
              <a:gd name="connsiteX6" fmla="*/ 5080289 w 5716637"/>
              <a:gd name="connsiteY6" fmla="*/ 892124 h 933541"/>
              <a:gd name="connsiteX7" fmla="*/ 5015996 w 5716637"/>
              <a:gd name="connsiteY7" fmla="*/ 851642 h 933541"/>
              <a:gd name="connsiteX8" fmla="*/ 4899314 w 5716637"/>
              <a:gd name="connsiteY8" fmla="*/ 839736 h 933541"/>
              <a:gd name="connsiteX9" fmla="*/ 4649283 w 5716637"/>
              <a:gd name="connsiteY9" fmla="*/ 827831 h 933541"/>
              <a:gd name="connsiteX10" fmla="*/ 4501646 w 5716637"/>
              <a:gd name="connsiteY10" fmla="*/ 834974 h 933541"/>
              <a:gd name="connsiteX11" fmla="*/ 4373058 w 5716637"/>
              <a:gd name="connsiteY11" fmla="*/ 827830 h 933541"/>
              <a:gd name="connsiteX12" fmla="*/ 4294477 w 5716637"/>
              <a:gd name="connsiteY12" fmla="*/ 830211 h 933541"/>
              <a:gd name="connsiteX13" fmla="*/ 4244471 w 5716637"/>
              <a:gd name="connsiteY13" fmla="*/ 837355 h 933541"/>
              <a:gd name="connsiteX14" fmla="*/ 4184939 w 5716637"/>
              <a:gd name="connsiteY14" fmla="*/ 839736 h 933541"/>
              <a:gd name="connsiteX15" fmla="*/ 4108739 w 5716637"/>
              <a:gd name="connsiteY15" fmla="*/ 807385 h 933541"/>
              <a:gd name="connsiteX16" fmla="*/ 3989678 w 5716637"/>
              <a:gd name="connsiteY16" fmla="*/ 682575 h 933541"/>
              <a:gd name="connsiteX17" fmla="*/ 3858709 w 5716637"/>
              <a:gd name="connsiteY17" fmla="*/ 630187 h 933541"/>
              <a:gd name="connsiteX18" fmla="*/ 3737265 w 5716637"/>
              <a:gd name="connsiteY18" fmla="*/ 577800 h 933541"/>
              <a:gd name="connsiteX19" fmla="*/ 3568197 w 5716637"/>
              <a:gd name="connsiteY19" fmla="*/ 623044 h 933541"/>
              <a:gd name="connsiteX20" fmla="*/ 3437228 w 5716637"/>
              <a:gd name="connsiteY20" fmla="*/ 611137 h 933541"/>
              <a:gd name="connsiteX21" fmla="*/ 3008603 w 5716637"/>
              <a:gd name="connsiteY21" fmla="*/ 453974 h 933541"/>
              <a:gd name="connsiteX22" fmla="*/ 2148972 w 5716637"/>
              <a:gd name="connsiteY22" fmla="*/ 456356 h 933541"/>
              <a:gd name="connsiteX23" fmla="*/ 1904402 w 5716637"/>
              <a:gd name="connsiteY23" fmla="*/ 391363 h 933541"/>
              <a:gd name="connsiteX24" fmla="*/ 1781003 w 5716637"/>
              <a:gd name="connsiteY24" fmla="*/ 273985 h 933541"/>
              <a:gd name="connsiteX25" fmla="*/ 1525085 w 5716637"/>
              <a:gd name="connsiteY25" fmla="*/ 139650 h 933541"/>
              <a:gd name="connsiteX26" fmla="*/ 1334585 w 5716637"/>
              <a:gd name="connsiteY26" fmla="*/ 113456 h 933541"/>
              <a:gd name="connsiteX27" fmla="*/ 1245330 w 5716637"/>
              <a:gd name="connsiteY27" fmla="*/ 116986 h 933541"/>
              <a:gd name="connsiteX28" fmla="*/ 659458 w 5716637"/>
              <a:gd name="connsiteY28" fmla="*/ 110558 h 933541"/>
              <a:gd name="connsiteX29" fmla="*/ 577720 w 5716637"/>
              <a:gd name="connsiteY29" fmla="*/ 130176 h 933541"/>
              <a:gd name="connsiteX30" fmla="*/ 486170 w 5716637"/>
              <a:gd name="connsiteY30" fmla="*/ 143254 h 933541"/>
              <a:gd name="connsiteX31" fmla="*/ 345579 w 5716637"/>
              <a:gd name="connsiteY31" fmla="*/ 107288 h 933541"/>
              <a:gd name="connsiteX32" fmla="*/ 254030 w 5716637"/>
              <a:gd name="connsiteY32" fmla="*/ 28819 h 933541"/>
              <a:gd name="connsiteX33" fmla="*/ 165751 w 5716637"/>
              <a:gd name="connsiteY33" fmla="*/ 2662 h 933541"/>
              <a:gd name="connsiteX34" fmla="*/ 0 w 5716637"/>
              <a:gd name="connsiteY34" fmla="*/ 1327 h 933541"/>
              <a:gd name="connsiteX0" fmla="*/ 5716637 w 5716637"/>
              <a:gd name="connsiteY0" fmla="*/ 828299 h 932215"/>
              <a:gd name="connsiteX1" fmla="*/ 5620013 w 5716637"/>
              <a:gd name="connsiteY1" fmla="*/ 885272 h 932215"/>
              <a:gd name="connsiteX2" fmla="*/ 5506281 w 5716637"/>
              <a:gd name="connsiteY2" fmla="*/ 921665 h 932215"/>
              <a:gd name="connsiteX3" fmla="*/ 5311271 w 5716637"/>
              <a:gd name="connsiteY3" fmla="*/ 916991 h 932215"/>
              <a:gd name="connsiteX4" fmla="*/ 5237452 w 5716637"/>
              <a:gd name="connsiteY4" fmla="*/ 928898 h 932215"/>
              <a:gd name="connsiteX5" fmla="*/ 5168396 w 5716637"/>
              <a:gd name="connsiteY5" fmla="*/ 928898 h 932215"/>
              <a:gd name="connsiteX6" fmla="*/ 5080289 w 5716637"/>
              <a:gd name="connsiteY6" fmla="*/ 890798 h 932215"/>
              <a:gd name="connsiteX7" fmla="*/ 5015996 w 5716637"/>
              <a:gd name="connsiteY7" fmla="*/ 850316 h 932215"/>
              <a:gd name="connsiteX8" fmla="*/ 4899314 w 5716637"/>
              <a:gd name="connsiteY8" fmla="*/ 838410 h 932215"/>
              <a:gd name="connsiteX9" fmla="*/ 4649283 w 5716637"/>
              <a:gd name="connsiteY9" fmla="*/ 826505 h 932215"/>
              <a:gd name="connsiteX10" fmla="*/ 4501646 w 5716637"/>
              <a:gd name="connsiteY10" fmla="*/ 833648 h 932215"/>
              <a:gd name="connsiteX11" fmla="*/ 4373058 w 5716637"/>
              <a:gd name="connsiteY11" fmla="*/ 826504 h 932215"/>
              <a:gd name="connsiteX12" fmla="*/ 4294477 w 5716637"/>
              <a:gd name="connsiteY12" fmla="*/ 828885 h 932215"/>
              <a:gd name="connsiteX13" fmla="*/ 4244471 w 5716637"/>
              <a:gd name="connsiteY13" fmla="*/ 836029 h 932215"/>
              <a:gd name="connsiteX14" fmla="*/ 4184939 w 5716637"/>
              <a:gd name="connsiteY14" fmla="*/ 838410 h 932215"/>
              <a:gd name="connsiteX15" fmla="*/ 4108739 w 5716637"/>
              <a:gd name="connsiteY15" fmla="*/ 806059 h 932215"/>
              <a:gd name="connsiteX16" fmla="*/ 3989678 w 5716637"/>
              <a:gd name="connsiteY16" fmla="*/ 681249 h 932215"/>
              <a:gd name="connsiteX17" fmla="*/ 3858709 w 5716637"/>
              <a:gd name="connsiteY17" fmla="*/ 628861 h 932215"/>
              <a:gd name="connsiteX18" fmla="*/ 3737265 w 5716637"/>
              <a:gd name="connsiteY18" fmla="*/ 576474 h 932215"/>
              <a:gd name="connsiteX19" fmla="*/ 3568197 w 5716637"/>
              <a:gd name="connsiteY19" fmla="*/ 621718 h 932215"/>
              <a:gd name="connsiteX20" fmla="*/ 3437228 w 5716637"/>
              <a:gd name="connsiteY20" fmla="*/ 609811 h 932215"/>
              <a:gd name="connsiteX21" fmla="*/ 3008603 w 5716637"/>
              <a:gd name="connsiteY21" fmla="*/ 452648 h 932215"/>
              <a:gd name="connsiteX22" fmla="*/ 2148972 w 5716637"/>
              <a:gd name="connsiteY22" fmla="*/ 455030 h 932215"/>
              <a:gd name="connsiteX23" fmla="*/ 1904402 w 5716637"/>
              <a:gd name="connsiteY23" fmla="*/ 390037 h 932215"/>
              <a:gd name="connsiteX24" fmla="*/ 1781003 w 5716637"/>
              <a:gd name="connsiteY24" fmla="*/ 272659 h 932215"/>
              <a:gd name="connsiteX25" fmla="*/ 1525085 w 5716637"/>
              <a:gd name="connsiteY25" fmla="*/ 138324 h 932215"/>
              <a:gd name="connsiteX26" fmla="*/ 1334585 w 5716637"/>
              <a:gd name="connsiteY26" fmla="*/ 112130 h 932215"/>
              <a:gd name="connsiteX27" fmla="*/ 1245330 w 5716637"/>
              <a:gd name="connsiteY27" fmla="*/ 115660 h 932215"/>
              <a:gd name="connsiteX28" fmla="*/ 659458 w 5716637"/>
              <a:gd name="connsiteY28" fmla="*/ 109232 h 932215"/>
              <a:gd name="connsiteX29" fmla="*/ 577720 w 5716637"/>
              <a:gd name="connsiteY29" fmla="*/ 128850 h 932215"/>
              <a:gd name="connsiteX30" fmla="*/ 486170 w 5716637"/>
              <a:gd name="connsiteY30" fmla="*/ 141928 h 932215"/>
              <a:gd name="connsiteX31" fmla="*/ 345579 w 5716637"/>
              <a:gd name="connsiteY31" fmla="*/ 105962 h 932215"/>
              <a:gd name="connsiteX32" fmla="*/ 254030 w 5716637"/>
              <a:gd name="connsiteY32" fmla="*/ 27493 h 932215"/>
              <a:gd name="connsiteX33" fmla="*/ 165751 w 5716637"/>
              <a:gd name="connsiteY33" fmla="*/ 4606 h 932215"/>
              <a:gd name="connsiteX34" fmla="*/ 0 w 5716637"/>
              <a:gd name="connsiteY34" fmla="*/ 1 h 932215"/>
              <a:gd name="connsiteX0" fmla="*/ 6429408 w 6429408"/>
              <a:gd name="connsiteY0" fmla="*/ 831568 h 935484"/>
              <a:gd name="connsiteX1" fmla="*/ 6332784 w 6429408"/>
              <a:gd name="connsiteY1" fmla="*/ 888541 h 935484"/>
              <a:gd name="connsiteX2" fmla="*/ 6219052 w 6429408"/>
              <a:gd name="connsiteY2" fmla="*/ 924934 h 935484"/>
              <a:gd name="connsiteX3" fmla="*/ 6024042 w 6429408"/>
              <a:gd name="connsiteY3" fmla="*/ 920260 h 935484"/>
              <a:gd name="connsiteX4" fmla="*/ 5950223 w 6429408"/>
              <a:gd name="connsiteY4" fmla="*/ 932167 h 935484"/>
              <a:gd name="connsiteX5" fmla="*/ 5881167 w 6429408"/>
              <a:gd name="connsiteY5" fmla="*/ 932167 h 935484"/>
              <a:gd name="connsiteX6" fmla="*/ 5793060 w 6429408"/>
              <a:gd name="connsiteY6" fmla="*/ 894067 h 935484"/>
              <a:gd name="connsiteX7" fmla="*/ 5728767 w 6429408"/>
              <a:gd name="connsiteY7" fmla="*/ 853585 h 935484"/>
              <a:gd name="connsiteX8" fmla="*/ 5612085 w 6429408"/>
              <a:gd name="connsiteY8" fmla="*/ 841679 h 935484"/>
              <a:gd name="connsiteX9" fmla="*/ 5362054 w 6429408"/>
              <a:gd name="connsiteY9" fmla="*/ 829774 h 935484"/>
              <a:gd name="connsiteX10" fmla="*/ 5214417 w 6429408"/>
              <a:gd name="connsiteY10" fmla="*/ 836917 h 935484"/>
              <a:gd name="connsiteX11" fmla="*/ 5085829 w 6429408"/>
              <a:gd name="connsiteY11" fmla="*/ 829773 h 935484"/>
              <a:gd name="connsiteX12" fmla="*/ 5007248 w 6429408"/>
              <a:gd name="connsiteY12" fmla="*/ 832154 h 935484"/>
              <a:gd name="connsiteX13" fmla="*/ 4957242 w 6429408"/>
              <a:gd name="connsiteY13" fmla="*/ 839298 h 935484"/>
              <a:gd name="connsiteX14" fmla="*/ 4897710 w 6429408"/>
              <a:gd name="connsiteY14" fmla="*/ 841679 h 935484"/>
              <a:gd name="connsiteX15" fmla="*/ 4821510 w 6429408"/>
              <a:gd name="connsiteY15" fmla="*/ 809328 h 935484"/>
              <a:gd name="connsiteX16" fmla="*/ 4702449 w 6429408"/>
              <a:gd name="connsiteY16" fmla="*/ 684518 h 935484"/>
              <a:gd name="connsiteX17" fmla="*/ 4571480 w 6429408"/>
              <a:gd name="connsiteY17" fmla="*/ 632130 h 935484"/>
              <a:gd name="connsiteX18" fmla="*/ 4450036 w 6429408"/>
              <a:gd name="connsiteY18" fmla="*/ 579743 h 935484"/>
              <a:gd name="connsiteX19" fmla="*/ 4280968 w 6429408"/>
              <a:gd name="connsiteY19" fmla="*/ 624987 h 935484"/>
              <a:gd name="connsiteX20" fmla="*/ 4149999 w 6429408"/>
              <a:gd name="connsiteY20" fmla="*/ 613080 h 935484"/>
              <a:gd name="connsiteX21" fmla="*/ 3721374 w 6429408"/>
              <a:gd name="connsiteY21" fmla="*/ 455917 h 935484"/>
              <a:gd name="connsiteX22" fmla="*/ 2861743 w 6429408"/>
              <a:gd name="connsiteY22" fmla="*/ 458299 h 935484"/>
              <a:gd name="connsiteX23" fmla="*/ 2617173 w 6429408"/>
              <a:gd name="connsiteY23" fmla="*/ 393306 h 935484"/>
              <a:gd name="connsiteX24" fmla="*/ 2493774 w 6429408"/>
              <a:gd name="connsiteY24" fmla="*/ 275928 h 935484"/>
              <a:gd name="connsiteX25" fmla="*/ 2237856 w 6429408"/>
              <a:gd name="connsiteY25" fmla="*/ 141593 h 935484"/>
              <a:gd name="connsiteX26" fmla="*/ 2047356 w 6429408"/>
              <a:gd name="connsiteY26" fmla="*/ 115399 h 935484"/>
              <a:gd name="connsiteX27" fmla="*/ 1958101 w 6429408"/>
              <a:gd name="connsiteY27" fmla="*/ 118929 h 935484"/>
              <a:gd name="connsiteX28" fmla="*/ 1372229 w 6429408"/>
              <a:gd name="connsiteY28" fmla="*/ 112501 h 935484"/>
              <a:gd name="connsiteX29" fmla="*/ 1290491 w 6429408"/>
              <a:gd name="connsiteY29" fmla="*/ 132119 h 935484"/>
              <a:gd name="connsiteX30" fmla="*/ 1198941 w 6429408"/>
              <a:gd name="connsiteY30" fmla="*/ 145197 h 935484"/>
              <a:gd name="connsiteX31" fmla="*/ 1058350 w 6429408"/>
              <a:gd name="connsiteY31" fmla="*/ 109231 h 935484"/>
              <a:gd name="connsiteX32" fmla="*/ 966801 w 6429408"/>
              <a:gd name="connsiteY32" fmla="*/ 30762 h 935484"/>
              <a:gd name="connsiteX33" fmla="*/ 878522 w 6429408"/>
              <a:gd name="connsiteY33" fmla="*/ 7875 h 935484"/>
              <a:gd name="connsiteX34" fmla="*/ 0 w 6429408"/>
              <a:gd name="connsiteY34" fmla="*/ 0 h 935484"/>
              <a:gd name="connsiteX0" fmla="*/ 6452296 w 6452296"/>
              <a:gd name="connsiteY0" fmla="*/ 831568 h 935484"/>
              <a:gd name="connsiteX1" fmla="*/ 6355672 w 6452296"/>
              <a:gd name="connsiteY1" fmla="*/ 888541 h 935484"/>
              <a:gd name="connsiteX2" fmla="*/ 6241940 w 6452296"/>
              <a:gd name="connsiteY2" fmla="*/ 924934 h 935484"/>
              <a:gd name="connsiteX3" fmla="*/ 6046930 w 6452296"/>
              <a:gd name="connsiteY3" fmla="*/ 920260 h 935484"/>
              <a:gd name="connsiteX4" fmla="*/ 5973111 w 6452296"/>
              <a:gd name="connsiteY4" fmla="*/ 932167 h 935484"/>
              <a:gd name="connsiteX5" fmla="*/ 5904055 w 6452296"/>
              <a:gd name="connsiteY5" fmla="*/ 932167 h 935484"/>
              <a:gd name="connsiteX6" fmla="*/ 5815948 w 6452296"/>
              <a:gd name="connsiteY6" fmla="*/ 894067 h 935484"/>
              <a:gd name="connsiteX7" fmla="*/ 5751655 w 6452296"/>
              <a:gd name="connsiteY7" fmla="*/ 853585 h 935484"/>
              <a:gd name="connsiteX8" fmla="*/ 5634973 w 6452296"/>
              <a:gd name="connsiteY8" fmla="*/ 841679 h 935484"/>
              <a:gd name="connsiteX9" fmla="*/ 5384942 w 6452296"/>
              <a:gd name="connsiteY9" fmla="*/ 829774 h 935484"/>
              <a:gd name="connsiteX10" fmla="*/ 5237305 w 6452296"/>
              <a:gd name="connsiteY10" fmla="*/ 836917 h 935484"/>
              <a:gd name="connsiteX11" fmla="*/ 5108717 w 6452296"/>
              <a:gd name="connsiteY11" fmla="*/ 829773 h 935484"/>
              <a:gd name="connsiteX12" fmla="*/ 5030136 w 6452296"/>
              <a:gd name="connsiteY12" fmla="*/ 832154 h 935484"/>
              <a:gd name="connsiteX13" fmla="*/ 4980130 w 6452296"/>
              <a:gd name="connsiteY13" fmla="*/ 839298 h 935484"/>
              <a:gd name="connsiteX14" fmla="*/ 4920598 w 6452296"/>
              <a:gd name="connsiteY14" fmla="*/ 841679 h 935484"/>
              <a:gd name="connsiteX15" fmla="*/ 4844398 w 6452296"/>
              <a:gd name="connsiteY15" fmla="*/ 809328 h 935484"/>
              <a:gd name="connsiteX16" fmla="*/ 4725337 w 6452296"/>
              <a:gd name="connsiteY16" fmla="*/ 684518 h 935484"/>
              <a:gd name="connsiteX17" fmla="*/ 4594368 w 6452296"/>
              <a:gd name="connsiteY17" fmla="*/ 632130 h 935484"/>
              <a:gd name="connsiteX18" fmla="*/ 4472924 w 6452296"/>
              <a:gd name="connsiteY18" fmla="*/ 579743 h 935484"/>
              <a:gd name="connsiteX19" fmla="*/ 4303856 w 6452296"/>
              <a:gd name="connsiteY19" fmla="*/ 624987 h 935484"/>
              <a:gd name="connsiteX20" fmla="*/ 4172887 w 6452296"/>
              <a:gd name="connsiteY20" fmla="*/ 613080 h 935484"/>
              <a:gd name="connsiteX21" fmla="*/ 3744262 w 6452296"/>
              <a:gd name="connsiteY21" fmla="*/ 455917 h 935484"/>
              <a:gd name="connsiteX22" fmla="*/ 2884631 w 6452296"/>
              <a:gd name="connsiteY22" fmla="*/ 458299 h 935484"/>
              <a:gd name="connsiteX23" fmla="*/ 2640061 w 6452296"/>
              <a:gd name="connsiteY23" fmla="*/ 393306 h 935484"/>
              <a:gd name="connsiteX24" fmla="*/ 2516662 w 6452296"/>
              <a:gd name="connsiteY24" fmla="*/ 275928 h 935484"/>
              <a:gd name="connsiteX25" fmla="*/ 2260744 w 6452296"/>
              <a:gd name="connsiteY25" fmla="*/ 141593 h 935484"/>
              <a:gd name="connsiteX26" fmla="*/ 2070244 w 6452296"/>
              <a:gd name="connsiteY26" fmla="*/ 115399 h 935484"/>
              <a:gd name="connsiteX27" fmla="*/ 1980989 w 6452296"/>
              <a:gd name="connsiteY27" fmla="*/ 118929 h 935484"/>
              <a:gd name="connsiteX28" fmla="*/ 1395117 w 6452296"/>
              <a:gd name="connsiteY28" fmla="*/ 112501 h 935484"/>
              <a:gd name="connsiteX29" fmla="*/ 1313379 w 6452296"/>
              <a:gd name="connsiteY29" fmla="*/ 132119 h 935484"/>
              <a:gd name="connsiteX30" fmla="*/ 1221829 w 6452296"/>
              <a:gd name="connsiteY30" fmla="*/ 145197 h 935484"/>
              <a:gd name="connsiteX31" fmla="*/ 1081238 w 6452296"/>
              <a:gd name="connsiteY31" fmla="*/ 109231 h 935484"/>
              <a:gd name="connsiteX32" fmla="*/ 989689 w 6452296"/>
              <a:gd name="connsiteY32" fmla="*/ 30762 h 935484"/>
              <a:gd name="connsiteX33" fmla="*/ 901410 w 6452296"/>
              <a:gd name="connsiteY33" fmla="*/ 7875 h 935484"/>
              <a:gd name="connsiteX34" fmla="*/ 0 w 6452296"/>
              <a:gd name="connsiteY34" fmla="*/ 0 h 935484"/>
              <a:gd name="connsiteX0" fmla="*/ 6452296 w 6452296"/>
              <a:gd name="connsiteY0" fmla="*/ 831568 h 935484"/>
              <a:gd name="connsiteX1" fmla="*/ 6355672 w 6452296"/>
              <a:gd name="connsiteY1" fmla="*/ 888541 h 935484"/>
              <a:gd name="connsiteX2" fmla="*/ 6241940 w 6452296"/>
              <a:gd name="connsiteY2" fmla="*/ 924934 h 935484"/>
              <a:gd name="connsiteX3" fmla="*/ 6046930 w 6452296"/>
              <a:gd name="connsiteY3" fmla="*/ 920260 h 935484"/>
              <a:gd name="connsiteX4" fmla="*/ 5973111 w 6452296"/>
              <a:gd name="connsiteY4" fmla="*/ 932167 h 935484"/>
              <a:gd name="connsiteX5" fmla="*/ 5904055 w 6452296"/>
              <a:gd name="connsiteY5" fmla="*/ 932167 h 935484"/>
              <a:gd name="connsiteX6" fmla="*/ 5815948 w 6452296"/>
              <a:gd name="connsiteY6" fmla="*/ 894067 h 935484"/>
              <a:gd name="connsiteX7" fmla="*/ 5751655 w 6452296"/>
              <a:gd name="connsiteY7" fmla="*/ 853585 h 935484"/>
              <a:gd name="connsiteX8" fmla="*/ 5634973 w 6452296"/>
              <a:gd name="connsiteY8" fmla="*/ 841679 h 935484"/>
              <a:gd name="connsiteX9" fmla="*/ 5384942 w 6452296"/>
              <a:gd name="connsiteY9" fmla="*/ 829774 h 935484"/>
              <a:gd name="connsiteX10" fmla="*/ 5237305 w 6452296"/>
              <a:gd name="connsiteY10" fmla="*/ 836917 h 935484"/>
              <a:gd name="connsiteX11" fmla="*/ 5108717 w 6452296"/>
              <a:gd name="connsiteY11" fmla="*/ 829773 h 935484"/>
              <a:gd name="connsiteX12" fmla="*/ 5030136 w 6452296"/>
              <a:gd name="connsiteY12" fmla="*/ 832154 h 935484"/>
              <a:gd name="connsiteX13" fmla="*/ 4980130 w 6452296"/>
              <a:gd name="connsiteY13" fmla="*/ 839298 h 935484"/>
              <a:gd name="connsiteX14" fmla="*/ 4920598 w 6452296"/>
              <a:gd name="connsiteY14" fmla="*/ 841679 h 935484"/>
              <a:gd name="connsiteX15" fmla="*/ 4844398 w 6452296"/>
              <a:gd name="connsiteY15" fmla="*/ 809328 h 935484"/>
              <a:gd name="connsiteX16" fmla="*/ 4725337 w 6452296"/>
              <a:gd name="connsiteY16" fmla="*/ 684518 h 935484"/>
              <a:gd name="connsiteX17" fmla="*/ 4594368 w 6452296"/>
              <a:gd name="connsiteY17" fmla="*/ 632130 h 935484"/>
              <a:gd name="connsiteX18" fmla="*/ 4472924 w 6452296"/>
              <a:gd name="connsiteY18" fmla="*/ 579743 h 935484"/>
              <a:gd name="connsiteX19" fmla="*/ 4303856 w 6452296"/>
              <a:gd name="connsiteY19" fmla="*/ 624987 h 935484"/>
              <a:gd name="connsiteX20" fmla="*/ 4172887 w 6452296"/>
              <a:gd name="connsiteY20" fmla="*/ 613080 h 935484"/>
              <a:gd name="connsiteX21" fmla="*/ 3744262 w 6452296"/>
              <a:gd name="connsiteY21" fmla="*/ 455917 h 935484"/>
              <a:gd name="connsiteX22" fmla="*/ 2884631 w 6452296"/>
              <a:gd name="connsiteY22" fmla="*/ 458299 h 935484"/>
              <a:gd name="connsiteX23" fmla="*/ 2640061 w 6452296"/>
              <a:gd name="connsiteY23" fmla="*/ 393306 h 935484"/>
              <a:gd name="connsiteX24" fmla="*/ 2516662 w 6452296"/>
              <a:gd name="connsiteY24" fmla="*/ 275928 h 935484"/>
              <a:gd name="connsiteX25" fmla="*/ 2260744 w 6452296"/>
              <a:gd name="connsiteY25" fmla="*/ 141593 h 935484"/>
              <a:gd name="connsiteX26" fmla="*/ 2070244 w 6452296"/>
              <a:gd name="connsiteY26" fmla="*/ 115399 h 935484"/>
              <a:gd name="connsiteX27" fmla="*/ 1980989 w 6452296"/>
              <a:gd name="connsiteY27" fmla="*/ 118929 h 935484"/>
              <a:gd name="connsiteX28" fmla="*/ 1395117 w 6452296"/>
              <a:gd name="connsiteY28" fmla="*/ 112501 h 935484"/>
              <a:gd name="connsiteX29" fmla="*/ 1313379 w 6452296"/>
              <a:gd name="connsiteY29" fmla="*/ 132119 h 935484"/>
              <a:gd name="connsiteX30" fmla="*/ 1221829 w 6452296"/>
              <a:gd name="connsiteY30" fmla="*/ 145197 h 935484"/>
              <a:gd name="connsiteX31" fmla="*/ 1081238 w 6452296"/>
              <a:gd name="connsiteY31" fmla="*/ 109231 h 935484"/>
              <a:gd name="connsiteX32" fmla="*/ 989689 w 6452296"/>
              <a:gd name="connsiteY32" fmla="*/ 30762 h 935484"/>
              <a:gd name="connsiteX33" fmla="*/ 901410 w 6452296"/>
              <a:gd name="connsiteY33" fmla="*/ 7875 h 935484"/>
              <a:gd name="connsiteX34" fmla="*/ 208258 w 6452296"/>
              <a:gd name="connsiteY34" fmla="*/ 24221 h 935484"/>
              <a:gd name="connsiteX35" fmla="*/ 0 w 6452296"/>
              <a:gd name="connsiteY35" fmla="*/ 0 h 935484"/>
              <a:gd name="connsiteX0" fmla="*/ 6452296 w 6452296"/>
              <a:gd name="connsiteY0" fmla="*/ 823693 h 927609"/>
              <a:gd name="connsiteX1" fmla="*/ 6355672 w 6452296"/>
              <a:gd name="connsiteY1" fmla="*/ 880666 h 927609"/>
              <a:gd name="connsiteX2" fmla="*/ 6241940 w 6452296"/>
              <a:gd name="connsiteY2" fmla="*/ 917059 h 927609"/>
              <a:gd name="connsiteX3" fmla="*/ 6046930 w 6452296"/>
              <a:gd name="connsiteY3" fmla="*/ 912385 h 927609"/>
              <a:gd name="connsiteX4" fmla="*/ 5973111 w 6452296"/>
              <a:gd name="connsiteY4" fmla="*/ 924292 h 927609"/>
              <a:gd name="connsiteX5" fmla="*/ 5904055 w 6452296"/>
              <a:gd name="connsiteY5" fmla="*/ 924292 h 927609"/>
              <a:gd name="connsiteX6" fmla="*/ 5815948 w 6452296"/>
              <a:gd name="connsiteY6" fmla="*/ 886192 h 927609"/>
              <a:gd name="connsiteX7" fmla="*/ 5751655 w 6452296"/>
              <a:gd name="connsiteY7" fmla="*/ 845710 h 927609"/>
              <a:gd name="connsiteX8" fmla="*/ 5634973 w 6452296"/>
              <a:gd name="connsiteY8" fmla="*/ 833804 h 927609"/>
              <a:gd name="connsiteX9" fmla="*/ 5384942 w 6452296"/>
              <a:gd name="connsiteY9" fmla="*/ 821899 h 927609"/>
              <a:gd name="connsiteX10" fmla="*/ 5237305 w 6452296"/>
              <a:gd name="connsiteY10" fmla="*/ 829042 h 927609"/>
              <a:gd name="connsiteX11" fmla="*/ 5108717 w 6452296"/>
              <a:gd name="connsiteY11" fmla="*/ 821898 h 927609"/>
              <a:gd name="connsiteX12" fmla="*/ 5030136 w 6452296"/>
              <a:gd name="connsiteY12" fmla="*/ 824279 h 927609"/>
              <a:gd name="connsiteX13" fmla="*/ 4980130 w 6452296"/>
              <a:gd name="connsiteY13" fmla="*/ 831423 h 927609"/>
              <a:gd name="connsiteX14" fmla="*/ 4920598 w 6452296"/>
              <a:gd name="connsiteY14" fmla="*/ 833804 h 927609"/>
              <a:gd name="connsiteX15" fmla="*/ 4844398 w 6452296"/>
              <a:gd name="connsiteY15" fmla="*/ 801453 h 927609"/>
              <a:gd name="connsiteX16" fmla="*/ 4725337 w 6452296"/>
              <a:gd name="connsiteY16" fmla="*/ 676643 h 927609"/>
              <a:gd name="connsiteX17" fmla="*/ 4594368 w 6452296"/>
              <a:gd name="connsiteY17" fmla="*/ 624255 h 927609"/>
              <a:gd name="connsiteX18" fmla="*/ 4472924 w 6452296"/>
              <a:gd name="connsiteY18" fmla="*/ 571868 h 927609"/>
              <a:gd name="connsiteX19" fmla="*/ 4303856 w 6452296"/>
              <a:gd name="connsiteY19" fmla="*/ 617112 h 927609"/>
              <a:gd name="connsiteX20" fmla="*/ 4172887 w 6452296"/>
              <a:gd name="connsiteY20" fmla="*/ 605205 h 927609"/>
              <a:gd name="connsiteX21" fmla="*/ 3744262 w 6452296"/>
              <a:gd name="connsiteY21" fmla="*/ 448042 h 927609"/>
              <a:gd name="connsiteX22" fmla="*/ 2884631 w 6452296"/>
              <a:gd name="connsiteY22" fmla="*/ 450424 h 927609"/>
              <a:gd name="connsiteX23" fmla="*/ 2640061 w 6452296"/>
              <a:gd name="connsiteY23" fmla="*/ 385431 h 927609"/>
              <a:gd name="connsiteX24" fmla="*/ 2516662 w 6452296"/>
              <a:gd name="connsiteY24" fmla="*/ 268053 h 927609"/>
              <a:gd name="connsiteX25" fmla="*/ 2260744 w 6452296"/>
              <a:gd name="connsiteY25" fmla="*/ 133718 h 927609"/>
              <a:gd name="connsiteX26" fmla="*/ 2070244 w 6452296"/>
              <a:gd name="connsiteY26" fmla="*/ 107524 h 927609"/>
              <a:gd name="connsiteX27" fmla="*/ 1980989 w 6452296"/>
              <a:gd name="connsiteY27" fmla="*/ 111054 h 927609"/>
              <a:gd name="connsiteX28" fmla="*/ 1395117 w 6452296"/>
              <a:gd name="connsiteY28" fmla="*/ 104626 h 927609"/>
              <a:gd name="connsiteX29" fmla="*/ 1313379 w 6452296"/>
              <a:gd name="connsiteY29" fmla="*/ 124244 h 927609"/>
              <a:gd name="connsiteX30" fmla="*/ 1221829 w 6452296"/>
              <a:gd name="connsiteY30" fmla="*/ 137322 h 927609"/>
              <a:gd name="connsiteX31" fmla="*/ 1081238 w 6452296"/>
              <a:gd name="connsiteY31" fmla="*/ 101356 h 927609"/>
              <a:gd name="connsiteX32" fmla="*/ 989689 w 6452296"/>
              <a:gd name="connsiteY32" fmla="*/ 22887 h 927609"/>
              <a:gd name="connsiteX33" fmla="*/ 901410 w 6452296"/>
              <a:gd name="connsiteY33" fmla="*/ 0 h 927609"/>
              <a:gd name="connsiteX34" fmla="*/ 208258 w 6452296"/>
              <a:gd name="connsiteY34" fmla="*/ 16346 h 927609"/>
              <a:gd name="connsiteX35" fmla="*/ 0 w 6452296"/>
              <a:gd name="connsiteY35" fmla="*/ 8473 h 927609"/>
              <a:gd name="connsiteX0" fmla="*/ 6445756 w 6445756"/>
              <a:gd name="connsiteY0" fmla="*/ 823693 h 927609"/>
              <a:gd name="connsiteX1" fmla="*/ 6349132 w 6445756"/>
              <a:gd name="connsiteY1" fmla="*/ 880666 h 927609"/>
              <a:gd name="connsiteX2" fmla="*/ 6235400 w 6445756"/>
              <a:gd name="connsiteY2" fmla="*/ 917059 h 927609"/>
              <a:gd name="connsiteX3" fmla="*/ 6040390 w 6445756"/>
              <a:gd name="connsiteY3" fmla="*/ 912385 h 927609"/>
              <a:gd name="connsiteX4" fmla="*/ 5966571 w 6445756"/>
              <a:gd name="connsiteY4" fmla="*/ 924292 h 927609"/>
              <a:gd name="connsiteX5" fmla="*/ 5897515 w 6445756"/>
              <a:gd name="connsiteY5" fmla="*/ 924292 h 927609"/>
              <a:gd name="connsiteX6" fmla="*/ 5809408 w 6445756"/>
              <a:gd name="connsiteY6" fmla="*/ 886192 h 927609"/>
              <a:gd name="connsiteX7" fmla="*/ 5745115 w 6445756"/>
              <a:gd name="connsiteY7" fmla="*/ 845710 h 927609"/>
              <a:gd name="connsiteX8" fmla="*/ 5628433 w 6445756"/>
              <a:gd name="connsiteY8" fmla="*/ 833804 h 927609"/>
              <a:gd name="connsiteX9" fmla="*/ 5378402 w 6445756"/>
              <a:gd name="connsiteY9" fmla="*/ 821899 h 927609"/>
              <a:gd name="connsiteX10" fmla="*/ 5230765 w 6445756"/>
              <a:gd name="connsiteY10" fmla="*/ 829042 h 927609"/>
              <a:gd name="connsiteX11" fmla="*/ 5102177 w 6445756"/>
              <a:gd name="connsiteY11" fmla="*/ 821898 h 927609"/>
              <a:gd name="connsiteX12" fmla="*/ 5023596 w 6445756"/>
              <a:gd name="connsiteY12" fmla="*/ 824279 h 927609"/>
              <a:gd name="connsiteX13" fmla="*/ 4973590 w 6445756"/>
              <a:gd name="connsiteY13" fmla="*/ 831423 h 927609"/>
              <a:gd name="connsiteX14" fmla="*/ 4914058 w 6445756"/>
              <a:gd name="connsiteY14" fmla="*/ 833804 h 927609"/>
              <a:gd name="connsiteX15" fmla="*/ 4837858 w 6445756"/>
              <a:gd name="connsiteY15" fmla="*/ 801453 h 927609"/>
              <a:gd name="connsiteX16" fmla="*/ 4718797 w 6445756"/>
              <a:gd name="connsiteY16" fmla="*/ 676643 h 927609"/>
              <a:gd name="connsiteX17" fmla="*/ 4587828 w 6445756"/>
              <a:gd name="connsiteY17" fmla="*/ 624255 h 927609"/>
              <a:gd name="connsiteX18" fmla="*/ 4466384 w 6445756"/>
              <a:gd name="connsiteY18" fmla="*/ 571868 h 927609"/>
              <a:gd name="connsiteX19" fmla="*/ 4297316 w 6445756"/>
              <a:gd name="connsiteY19" fmla="*/ 617112 h 927609"/>
              <a:gd name="connsiteX20" fmla="*/ 4166347 w 6445756"/>
              <a:gd name="connsiteY20" fmla="*/ 605205 h 927609"/>
              <a:gd name="connsiteX21" fmla="*/ 3737722 w 6445756"/>
              <a:gd name="connsiteY21" fmla="*/ 448042 h 927609"/>
              <a:gd name="connsiteX22" fmla="*/ 2878091 w 6445756"/>
              <a:gd name="connsiteY22" fmla="*/ 450424 h 927609"/>
              <a:gd name="connsiteX23" fmla="*/ 2633521 w 6445756"/>
              <a:gd name="connsiteY23" fmla="*/ 385431 h 927609"/>
              <a:gd name="connsiteX24" fmla="*/ 2510122 w 6445756"/>
              <a:gd name="connsiteY24" fmla="*/ 268053 h 927609"/>
              <a:gd name="connsiteX25" fmla="*/ 2254204 w 6445756"/>
              <a:gd name="connsiteY25" fmla="*/ 133718 h 927609"/>
              <a:gd name="connsiteX26" fmla="*/ 2063704 w 6445756"/>
              <a:gd name="connsiteY26" fmla="*/ 107524 h 927609"/>
              <a:gd name="connsiteX27" fmla="*/ 1974449 w 6445756"/>
              <a:gd name="connsiteY27" fmla="*/ 111054 h 927609"/>
              <a:gd name="connsiteX28" fmla="*/ 1388577 w 6445756"/>
              <a:gd name="connsiteY28" fmla="*/ 104626 h 927609"/>
              <a:gd name="connsiteX29" fmla="*/ 1306839 w 6445756"/>
              <a:gd name="connsiteY29" fmla="*/ 124244 h 927609"/>
              <a:gd name="connsiteX30" fmla="*/ 1215289 w 6445756"/>
              <a:gd name="connsiteY30" fmla="*/ 137322 h 927609"/>
              <a:gd name="connsiteX31" fmla="*/ 1074698 w 6445756"/>
              <a:gd name="connsiteY31" fmla="*/ 101356 h 927609"/>
              <a:gd name="connsiteX32" fmla="*/ 983149 w 6445756"/>
              <a:gd name="connsiteY32" fmla="*/ 22887 h 927609"/>
              <a:gd name="connsiteX33" fmla="*/ 894870 w 6445756"/>
              <a:gd name="connsiteY33" fmla="*/ 0 h 927609"/>
              <a:gd name="connsiteX34" fmla="*/ 201718 w 6445756"/>
              <a:gd name="connsiteY34" fmla="*/ 16346 h 927609"/>
              <a:gd name="connsiteX35" fmla="*/ 0 w 6445756"/>
              <a:gd name="connsiteY35" fmla="*/ 18281 h 927609"/>
              <a:gd name="connsiteX0" fmla="*/ 6445756 w 6445756"/>
              <a:gd name="connsiteY0" fmla="*/ 823693 h 927609"/>
              <a:gd name="connsiteX1" fmla="*/ 6349132 w 6445756"/>
              <a:gd name="connsiteY1" fmla="*/ 880666 h 927609"/>
              <a:gd name="connsiteX2" fmla="*/ 6235400 w 6445756"/>
              <a:gd name="connsiteY2" fmla="*/ 917059 h 927609"/>
              <a:gd name="connsiteX3" fmla="*/ 6040390 w 6445756"/>
              <a:gd name="connsiteY3" fmla="*/ 912385 h 927609"/>
              <a:gd name="connsiteX4" fmla="*/ 5966571 w 6445756"/>
              <a:gd name="connsiteY4" fmla="*/ 924292 h 927609"/>
              <a:gd name="connsiteX5" fmla="*/ 5897515 w 6445756"/>
              <a:gd name="connsiteY5" fmla="*/ 924292 h 927609"/>
              <a:gd name="connsiteX6" fmla="*/ 5809408 w 6445756"/>
              <a:gd name="connsiteY6" fmla="*/ 886192 h 927609"/>
              <a:gd name="connsiteX7" fmla="*/ 5745115 w 6445756"/>
              <a:gd name="connsiteY7" fmla="*/ 845710 h 927609"/>
              <a:gd name="connsiteX8" fmla="*/ 5628433 w 6445756"/>
              <a:gd name="connsiteY8" fmla="*/ 833804 h 927609"/>
              <a:gd name="connsiteX9" fmla="*/ 5378402 w 6445756"/>
              <a:gd name="connsiteY9" fmla="*/ 821899 h 927609"/>
              <a:gd name="connsiteX10" fmla="*/ 5230765 w 6445756"/>
              <a:gd name="connsiteY10" fmla="*/ 829042 h 927609"/>
              <a:gd name="connsiteX11" fmla="*/ 5102177 w 6445756"/>
              <a:gd name="connsiteY11" fmla="*/ 821898 h 927609"/>
              <a:gd name="connsiteX12" fmla="*/ 5023596 w 6445756"/>
              <a:gd name="connsiteY12" fmla="*/ 824279 h 927609"/>
              <a:gd name="connsiteX13" fmla="*/ 4973590 w 6445756"/>
              <a:gd name="connsiteY13" fmla="*/ 831423 h 927609"/>
              <a:gd name="connsiteX14" fmla="*/ 4914058 w 6445756"/>
              <a:gd name="connsiteY14" fmla="*/ 833804 h 927609"/>
              <a:gd name="connsiteX15" fmla="*/ 4837858 w 6445756"/>
              <a:gd name="connsiteY15" fmla="*/ 801453 h 927609"/>
              <a:gd name="connsiteX16" fmla="*/ 4718797 w 6445756"/>
              <a:gd name="connsiteY16" fmla="*/ 676643 h 927609"/>
              <a:gd name="connsiteX17" fmla="*/ 4587828 w 6445756"/>
              <a:gd name="connsiteY17" fmla="*/ 624255 h 927609"/>
              <a:gd name="connsiteX18" fmla="*/ 4466384 w 6445756"/>
              <a:gd name="connsiteY18" fmla="*/ 571868 h 927609"/>
              <a:gd name="connsiteX19" fmla="*/ 4297316 w 6445756"/>
              <a:gd name="connsiteY19" fmla="*/ 617112 h 927609"/>
              <a:gd name="connsiteX20" fmla="*/ 4166347 w 6445756"/>
              <a:gd name="connsiteY20" fmla="*/ 605205 h 927609"/>
              <a:gd name="connsiteX21" fmla="*/ 3737722 w 6445756"/>
              <a:gd name="connsiteY21" fmla="*/ 448042 h 927609"/>
              <a:gd name="connsiteX22" fmla="*/ 2878091 w 6445756"/>
              <a:gd name="connsiteY22" fmla="*/ 450424 h 927609"/>
              <a:gd name="connsiteX23" fmla="*/ 2633521 w 6445756"/>
              <a:gd name="connsiteY23" fmla="*/ 385431 h 927609"/>
              <a:gd name="connsiteX24" fmla="*/ 2510122 w 6445756"/>
              <a:gd name="connsiteY24" fmla="*/ 268053 h 927609"/>
              <a:gd name="connsiteX25" fmla="*/ 2254204 w 6445756"/>
              <a:gd name="connsiteY25" fmla="*/ 133718 h 927609"/>
              <a:gd name="connsiteX26" fmla="*/ 2063704 w 6445756"/>
              <a:gd name="connsiteY26" fmla="*/ 107524 h 927609"/>
              <a:gd name="connsiteX27" fmla="*/ 1974449 w 6445756"/>
              <a:gd name="connsiteY27" fmla="*/ 111054 h 927609"/>
              <a:gd name="connsiteX28" fmla="*/ 1388577 w 6445756"/>
              <a:gd name="connsiteY28" fmla="*/ 104626 h 927609"/>
              <a:gd name="connsiteX29" fmla="*/ 1306839 w 6445756"/>
              <a:gd name="connsiteY29" fmla="*/ 124244 h 927609"/>
              <a:gd name="connsiteX30" fmla="*/ 1215289 w 6445756"/>
              <a:gd name="connsiteY30" fmla="*/ 137322 h 927609"/>
              <a:gd name="connsiteX31" fmla="*/ 1074698 w 6445756"/>
              <a:gd name="connsiteY31" fmla="*/ 101356 h 927609"/>
              <a:gd name="connsiteX32" fmla="*/ 983149 w 6445756"/>
              <a:gd name="connsiteY32" fmla="*/ 22887 h 927609"/>
              <a:gd name="connsiteX33" fmla="*/ 894870 w 6445756"/>
              <a:gd name="connsiteY33" fmla="*/ 0 h 927609"/>
              <a:gd name="connsiteX34" fmla="*/ 201718 w 6445756"/>
              <a:gd name="connsiteY34" fmla="*/ 22885 h 927609"/>
              <a:gd name="connsiteX35" fmla="*/ 0 w 6445756"/>
              <a:gd name="connsiteY35" fmla="*/ 18281 h 927609"/>
              <a:gd name="connsiteX0" fmla="*/ 6445756 w 6445756"/>
              <a:gd name="connsiteY0" fmla="*/ 825266 h 929182"/>
              <a:gd name="connsiteX1" fmla="*/ 6349132 w 6445756"/>
              <a:gd name="connsiteY1" fmla="*/ 882239 h 929182"/>
              <a:gd name="connsiteX2" fmla="*/ 6235400 w 6445756"/>
              <a:gd name="connsiteY2" fmla="*/ 918632 h 929182"/>
              <a:gd name="connsiteX3" fmla="*/ 6040390 w 6445756"/>
              <a:gd name="connsiteY3" fmla="*/ 913958 h 929182"/>
              <a:gd name="connsiteX4" fmla="*/ 5966571 w 6445756"/>
              <a:gd name="connsiteY4" fmla="*/ 925865 h 929182"/>
              <a:gd name="connsiteX5" fmla="*/ 5897515 w 6445756"/>
              <a:gd name="connsiteY5" fmla="*/ 925865 h 929182"/>
              <a:gd name="connsiteX6" fmla="*/ 5809408 w 6445756"/>
              <a:gd name="connsiteY6" fmla="*/ 887765 h 929182"/>
              <a:gd name="connsiteX7" fmla="*/ 5745115 w 6445756"/>
              <a:gd name="connsiteY7" fmla="*/ 847283 h 929182"/>
              <a:gd name="connsiteX8" fmla="*/ 5628433 w 6445756"/>
              <a:gd name="connsiteY8" fmla="*/ 835377 h 929182"/>
              <a:gd name="connsiteX9" fmla="*/ 5378402 w 6445756"/>
              <a:gd name="connsiteY9" fmla="*/ 823472 h 929182"/>
              <a:gd name="connsiteX10" fmla="*/ 5230765 w 6445756"/>
              <a:gd name="connsiteY10" fmla="*/ 830615 h 929182"/>
              <a:gd name="connsiteX11" fmla="*/ 5102177 w 6445756"/>
              <a:gd name="connsiteY11" fmla="*/ 823471 h 929182"/>
              <a:gd name="connsiteX12" fmla="*/ 5023596 w 6445756"/>
              <a:gd name="connsiteY12" fmla="*/ 825852 h 929182"/>
              <a:gd name="connsiteX13" fmla="*/ 4973590 w 6445756"/>
              <a:gd name="connsiteY13" fmla="*/ 832996 h 929182"/>
              <a:gd name="connsiteX14" fmla="*/ 4914058 w 6445756"/>
              <a:gd name="connsiteY14" fmla="*/ 835377 h 929182"/>
              <a:gd name="connsiteX15" fmla="*/ 4837858 w 6445756"/>
              <a:gd name="connsiteY15" fmla="*/ 803026 h 929182"/>
              <a:gd name="connsiteX16" fmla="*/ 4718797 w 6445756"/>
              <a:gd name="connsiteY16" fmla="*/ 678216 h 929182"/>
              <a:gd name="connsiteX17" fmla="*/ 4587828 w 6445756"/>
              <a:gd name="connsiteY17" fmla="*/ 625828 h 929182"/>
              <a:gd name="connsiteX18" fmla="*/ 4466384 w 6445756"/>
              <a:gd name="connsiteY18" fmla="*/ 573441 h 929182"/>
              <a:gd name="connsiteX19" fmla="*/ 4297316 w 6445756"/>
              <a:gd name="connsiteY19" fmla="*/ 618685 h 929182"/>
              <a:gd name="connsiteX20" fmla="*/ 4166347 w 6445756"/>
              <a:gd name="connsiteY20" fmla="*/ 606778 h 929182"/>
              <a:gd name="connsiteX21" fmla="*/ 3737722 w 6445756"/>
              <a:gd name="connsiteY21" fmla="*/ 449615 h 929182"/>
              <a:gd name="connsiteX22" fmla="*/ 2878091 w 6445756"/>
              <a:gd name="connsiteY22" fmla="*/ 451997 h 929182"/>
              <a:gd name="connsiteX23" fmla="*/ 2633521 w 6445756"/>
              <a:gd name="connsiteY23" fmla="*/ 387004 h 929182"/>
              <a:gd name="connsiteX24" fmla="*/ 2510122 w 6445756"/>
              <a:gd name="connsiteY24" fmla="*/ 269626 h 929182"/>
              <a:gd name="connsiteX25" fmla="*/ 2254204 w 6445756"/>
              <a:gd name="connsiteY25" fmla="*/ 135291 h 929182"/>
              <a:gd name="connsiteX26" fmla="*/ 2063704 w 6445756"/>
              <a:gd name="connsiteY26" fmla="*/ 109097 h 929182"/>
              <a:gd name="connsiteX27" fmla="*/ 1974449 w 6445756"/>
              <a:gd name="connsiteY27" fmla="*/ 112627 h 929182"/>
              <a:gd name="connsiteX28" fmla="*/ 1388577 w 6445756"/>
              <a:gd name="connsiteY28" fmla="*/ 106199 h 929182"/>
              <a:gd name="connsiteX29" fmla="*/ 1306839 w 6445756"/>
              <a:gd name="connsiteY29" fmla="*/ 125817 h 929182"/>
              <a:gd name="connsiteX30" fmla="*/ 1215289 w 6445756"/>
              <a:gd name="connsiteY30" fmla="*/ 138895 h 929182"/>
              <a:gd name="connsiteX31" fmla="*/ 1074698 w 6445756"/>
              <a:gd name="connsiteY31" fmla="*/ 102929 h 929182"/>
              <a:gd name="connsiteX32" fmla="*/ 983149 w 6445756"/>
              <a:gd name="connsiteY32" fmla="*/ 24460 h 929182"/>
              <a:gd name="connsiteX33" fmla="*/ 894870 w 6445756"/>
              <a:gd name="connsiteY33" fmla="*/ 1573 h 929182"/>
              <a:gd name="connsiteX34" fmla="*/ 280188 w 6445756"/>
              <a:gd name="connsiteY34" fmla="*/ 1572 h 929182"/>
              <a:gd name="connsiteX35" fmla="*/ 201718 w 6445756"/>
              <a:gd name="connsiteY35" fmla="*/ 24458 h 929182"/>
              <a:gd name="connsiteX36" fmla="*/ 0 w 6445756"/>
              <a:gd name="connsiteY36" fmla="*/ 19854 h 92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45756" h="929182">
                <a:moveTo>
                  <a:pt x="6445756" y="825266"/>
                </a:moveTo>
                <a:cubicBezTo>
                  <a:pt x="6426619" y="828696"/>
                  <a:pt x="6407594" y="853810"/>
                  <a:pt x="6349132" y="882239"/>
                </a:cubicBezTo>
                <a:cubicBezTo>
                  <a:pt x="6316347" y="905381"/>
                  <a:pt x="6286857" y="912587"/>
                  <a:pt x="6235400" y="918632"/>
                </a:cubicBezTo>
                <a:cubicBezTo>
                  <a:pt x="6183943" y="924677"/>
                  <a:pt x="6085195" y="912753"/>
                  <a:pt x="6040390" y="913958"/>
                </a:cubicBezTo>
                <a:cubicBezTo>
                  <a:pt x="5995585" y="915163"/>
                  <a:pt x="5990383" y="923881"/>
                  <a:pt x="5966571" y="925865"/>
                </a:cubicBezTo>
                <a:cubicBezTo>
                  <a:pt x="5942758" y="927850"/>
                  <a:pt x="5923709" y="932215"/>
                  <a:pt x="5897515" y="925865"/>
                </a:cubicBezTo>
                <a:cubicBezTo>
                  <a:pt x="5871321" y="919515"/>
                  <a:pt x="5834808" y="900862"/>
                  <a:pt x="5809408" y="887765"/>
                </a:cubicBezTo>
                <a:cubicBezTo>
                  <a:pt x="5784008" y="874668"/>
                  <a:pt x="5775277" y="856014"/>
                  <a:pt x="5745115" y="847283"/>
                </a:cubicBezTo>
                <a:cubicBezTo>
                  <a:pt x="5714953" y="838552"/>
                  <a:pt x="5689552" y="839345"/>
                  <a:pt x="5628433" y="835377"/>
                </a:cubicBezTo>
                <a:cubicBezTo>
                  <a:pt x="5567314" y="831409"/>
                  <a:pt x="5444680" y="824266"/>
                  <a:pt x="5378402" y="823472"/>
                </a:cubicBezTo>
                <a:cubicBezTo>
                  <a:pt x="5312124" y="822678"/>
                  <a:pt x="5276802" y="830615"/>
                  <a:pt x="5230765" y="830615"/>
                </a:cubicBezTo>
                <a:cubicBezTo>
                  <a:pt x="5184728" y="830615"/>
                  <a:pt x="5136705" y="824265"/>
                  <a:pt x="5102177" y="823471"/>
                </a:cubicBezTo>
                <a:cubicBezTo>
                  <a:pt x="5067649" y="822677"/>
                  <a:pt x="5045027" y="824264"/>
                  <a:pt x="5023596" y="825852"/>
                </a:cubicBezTo>
                <a:cubicBezTo>
                  <a:pt x="5002165" y="827440"/>
                  <a:pt x="4991846" y="831408"/>
                  <a:pt x="4973590" y="832996"/>
                </a:cubicBezTo>
                <a:cubicBezTo>
                  <a:pt x="4955334" y="834583"/>
                  <a:pt x="4936680" y="840372"/>
                  <a:pt x="4914058" y="835377"/>
                </a:cubicBezTo>
                <a:cubicBezTo>
                  <a:pt x="4891436" y="830382"/>
                  <a:pt x="4870401" y="829219"/>
                  <a:pt x="4837858" y="803026"/>
                </a:cubicBezTo>
                <a:cubicBezTo>
                  <a:pt x="4805315" y="776833"/>
                  <a:pt x="4760469" y="698513"/>
                  <a:pt x="4718797" y="678216"/>
                </a:cubicBezTo>
                <a:cubicBezTo>
                  <a:pt x="4677125" y="657919"/>
                  <a:pt x="4630691" y="637735"/>
                  <a:pt x="4587828" y="625828"/>
                </a:cubicBezTo>
                <a:cubicBezTo>
                  <a:pt x="4549728" y="609159"/>
                  <a:pt x="4514803" y="571853"/>
                  <a:pt x="4466384" y="573441"/>
                </a:cubicBezTo>
                <a:cubicBezTo>
                  <a:pt x="4417965" y="575029"/>
                  <a:pt x="4350497" y="602413"/>
                  <a:pt x="4297316" y="618685"/>
                </a:cubicBezTo>
                <a:cubicBezTo>
                  <a:pt x="4244135" y="627814"/>
                  <a:pt x="4261200" y="641306"/>
                  <a:pt x="4166347" y="606778"/>
                </a:cubicBezTo>
                <a:cubicBezTo>
                  <a:pt x="4071494" y="572250"/>
                  <a:pt x="3955606" y="474221"/>
                  <a:pt x="3737722" y="449615"/>
                </a:cubicBezTo>
                <a:lnTo>
                  <a:pt x="2878091" y="451997"/>
                </a:lnTo>
                <a:cubicBezTo>
                  <a:pt x="2698704" y="441678"/>
                  <a:pt x="2690671" y="415579"/>
                  <a:pt x="2633521" y="387004"/>
                </a:cubicBezTo>
                <a:cubicBezTo>
                  <a:pt x="2585896" y="344141"/>
                  <a:pt x="2568065" y="319235"/>
                  <a:pt x="2510122" y="269626"/>
                </a:cubicBezTo>
                <a:cubicBezTo>
                  <a:pt x="2440272" y="227160"/>
                  <a:pt x="2328607" y="162046"/>
                  <a:pt x="2254204" y="135291"/>
                </a:cubicBezTo>
                <a:cubicBezTo>
                  <a:pt x="2179801" y="108536"/>
                  <a:pt x="2110330" y="112874"/>
                  <a:pt x="2063704" y="109097"/>
                </a:cubicBezTo>
                <a:cubicBezTo>
                  <a:pt x="2017078" y="105320"/>
                  <a:pt x="2085335" y="109295"/>
                  <a:pt x="1974449" y="112627"/>
                </a:cubicBezTo>
                <a:cubicBezTo>
                  <a:pt x="1863563" y="115959"/>
                  <a:pt x="1500935" y="107270"/>
                  <a:pt x="1388577" y="106199"/>
                </a:cubicBezTo>
                <a:cubicBezTo>
                  <a:pt x="1357960" y="101858"/>
                  <a:pt x="1336810" y="119278"/>
                  <a:pt x="1306839" y="125817"/>
                </a:cubicBezTo>
                <a:cubicBezTo>
                  <a:pt x="1276868" y="132356"/>
                  <a:pt x="1252889" y="139440"/>
                  <a:pt x="1215289" y="138895"/>
                </a:cubicBezTo>
                <a:cubicBezTo>
                  <a:pt x="1177689" y="138350"/>
                  <a:pt x="1113388" y="119822"/>
                  <a:pt x="1074698" y="102929"/>
                </a:cubicBezTo>
                <a:cubicBezTo>
                  <a:pt x="1036008" y="86036"/>
                  <a:pt x="1013120" y="41898"/>
                  <a:pt x="983149" y="24460"/>
                </a:cubicBezTo>
                <a:cubicBezTo>
                  <a:pt x="953178" y="7022"/>
                  <a:pt x="1012030" y="2663"/>
                  <a:pt x="894870" y="1573"/>
                </a:cubicBezTo>
                <a:cubicBezTo>
                  <a:pt x="689976" y="7022"/>
                  <a:pt x="485082" y="-3877"/>
                  <a:pt x="280188" y="1572"/>
                </a:cubicBezTo>
                <a:lnTo>
                  <a:pt x="201718" y="24458"/>
                </a:lnTo>
                <a:lnTo>
                  <a:pt x="0" y="19854"/>
                </a:lnTo>
              </a:path>
            </a:pathLst>
          </a:custGeom>
          <a:noFill/>
          <a:ln w="50800" cmpd="sng">
            <a:solidFill>
              <a:srgbClr val="FF0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Bottlenecks – AM Peak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20" name="Freeform 319"/>
          <p:cNvSpPr/>
          <p:nvPr/>
        </p:nvSpPr>
        <p:spPr>
          <a:xfrm>
            <a:off x="1763601" y="3556357"/>
            <a:ext cx="1087171" cy="72775"/>
          </a:xfrm>
          <a:custGeom>
            <a:avLst/>
            <a:gdLst>
              <a:gd name="connsiteX0" fmla="*/ 1369433 w 1369433"/>
              <a:gd name="connsiteY0" fmla="*/ 96468 h 96468"/>
              <a:gd name="connsiteX1" fmla="*/ 1248091 w 1369433"/>
              <a:gd name="connsiteY1" fmla="*/ 5461 h 96468"/>
              <a:gd name="connsiteX2" fmla="*/ 810393 w 1369433"/>
              <a:gd name="connsiteY2" fmla="*/ 9795 h 96468"/>
              <a:gd name="connsiteX3" fmla="*/ 628379 w 1369433"/>
              <a:gd name="connsiteY3" fmla="*/ 5461 h 96468"/>
              <a:gd name="connsiteX4" fmla="*/ 515704 w 1369433"/>
              <a:gd name="connsiteY4" fmla="*/ 27130 h 96468"/>
              <a:gd name="connsiteX5" fmla="*/ 394362 w 1369433"/>
              <a:gd name="connsiteY5" fmla="*/ 31463 h 96468"/>
              <a:gd name="connsiteX6" fmla="*/ 69339 w 1369433"/>
              <a:gd name="connsiteY6" fmla="*/ 27130 h 96468"/>
              <a:gd name="connsiteX7" fmla="*/ 0 w 1369433"/>
              <a:gd name="connsiteY7" fmla="*/ 48798 h 96468"/>
              <a:gd name="connsiteX0" fmla="*/ 1369433 w 1369433"/>
              <a:gd name="connsiteY0" fmla="*/ 96718 h 96718"/>
              <a:gd name="connsiteX1" fmla="*/ 1248091 w 1369433"/>
              <a:gd name="connsiteY1" fmla="*/ 5711 h 96718"/>
              <a:gd name="connsiteX2" fmla="*/ 810393 w 1369433"/>
              <a:gd name="connsiteY2" fmla="*/ 10045 h 96718"/>
              <a:gd name="connsiteX3" fmla="*/ 632713 w 1369433"/>
              <a:gd name="connsiteY3" fmla="*/ 14378 h 96718"/>
              <a:gd name="connsiteX4" fmla="*/ 515704 w 1369433"/>
              <a:gd name="connsiteY4" fmla="*/ 27380 h 96718"/>
              <a:gd name="connsiteX5" fmla="*/ 394362 w 1369433"/>
              <a:gd name="connsiteY5" fmla="*/ 31713 h 96718"/>
              <a:gd name="connsiteX6" fmla="*/ 69339 w 1369433"/>
              <a:gd name="connsiteY6" fmla="*/ 27380 h 96718"/>
              <a:gd name="connsiteX7" fmla="*/ 0 w 1369433"/>
              <a:gd name="connsiteY7" fmla="*/ 49048 h 96718"/>
              <a:gd name="connsiteX0" fmla="*/ 1369433 w 1369433"/>
              <a:gd name="connsiteY0" fmla="*/ 92971 h 92971"/>
              <a:gd name="connsiteX1" fmla="*/ 1248091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593710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4671 w 1364671"/>
              <a:gd name="connsiteY0" fmla="*/ 109496 h 109496"/>
              <a:gd name="connsiteX1" fmla="*/ 1226423 w 1364671"/>
              <a:gd name="connsiteY1" fmla="*/ 6583 h 109496"/>
              <a:gd name="connsiteX2" fmla="*/ 810393 w 1364671"/>
              <a:gd name="connsiteY2" fmla="*/ 10917 h 109496"/>
              <a:gd name="connsiteX3" fmla="*/ 593710 w 1364671"/>
              <a:gd name="connsiteY3" fmla="*/ 15250 h 109496"/>
              <a:gd name="connsiteX4" fmla="*/ 515704 w 1364671"/>
              <a:gd name="connsiteY4" fmla="*/ 28252 h 109496"/>
              <a:gd name="connsiteX5" fmla="*/ 394362 w 1364671"/>
              <a:gd name="connsiteY5" fmla="*/ 32585 h 109496"/>
              <a:gd name="connsiteX6" fmla="*/ 69339 w 1364671"/>
              <a:gd name="connsiteY6" fmla="*/ 28252 h 109496"/>
              <a:gd name="connsiteX7" fmla="*/ 0 w 1364671"/>
              <a:gd name="connsiteY7" fmla="*/ 49920 h 109496"/>
              <a:gd name="connsiteX0" fmla="*/ 1364671 w 1364671"/>
              <a:gd name="connsiteY0" fmla="*/ 109496 h 109496"/>
              <a:gd name="connsiteX1" fmla="*/ 1226423 w 1364671"/>
              <a:gd name="connsiteY1" fmla="*/ 6583 h 109496"/>
              <a:gd name="connsiteX2" fmla="*/ 810393 w 1364671"/>
              <a:gd name="connsiteY2" fmla="*/ 10917 h 109496"/>
              <a:gd name="connsiteX3" fmla="*/ 593710 w 1364671"/>
              <a:gd name="connsiteY3" fmla="*/ 15250 h 109496"/>
              <a:gd name="connsiteX4" fmla="*/ 515704 w 1364671"/>
              <a:gd name="connsiteY4" fmla="*/ 28252 h 109496"/>
              <a:gd name="connsiteX5" fmla="*/ 394362 w 1364671"/>
              <a:gd name="connsiteY5" fmla="*/ 32585 h 109496"/>
              <a:gd name="connsiteX6" fmla="*/ 69339 w 1364671"/>
              <a:gd name="connsiteY6" fmla="*/ 28252 h 109496"/>
              <a:gd name="connsiteX7" fmla="*/ 0 w 1364671"/>
              <a:gd name="connsiteY7" fmla="*/ 49920 h 109496"/>
              <a:gd name="connsiteX0" fmla="*/ 1364671 w 1364671"/>
              <a:gd name="connsiteY0" fmla="*/ 100771 h 100771"/>
              <a:gd name="connsiteX1" fmla="*/ 1221661 w 1364671"/>
              <a:gd name="connsiteY1" fmla="*/ 9765 h 100771"/>
              <a:gd name="connsiteX2" fmla="*/ 810393 w 1364671"/>
              <a:gd name="connsiteY2" fmla="*/ 2192 h 100771"/>
              <a:gd name="connsiteX3" fmla="*/ 593710 w 1364671"/>
              <a:gd name="connsiteY3" fmla="*/ 6525 h 100771"/>
              <a:gd name="connsiteX4" fmla="*/ 515704 w 1364671"/>
              <a:gd name="connsiteY4" fmla="*/ 19527 h 100771"/>
              <a:gd name="connsiteX5" fmla="*/ 394362 w 1364671"/>
              <a:gd name="connsiteY5" fmla="*/ 23860 h 100771"/>
              <a:gd name="connsiteX6" fmla="*/ 69339 w 1364671"/>
              <a:gd name="connsiteY6" fmla="*/ 19527 h 100771"/>
              <a:gd name="connsiteX7" fmla="*/ 0 w 1364671"/>
              <a:gd name="connsiteY7" fmla="*/ 41195 h 100771"/>
              <a:gd name="connsiteX0" fmla="*/ 1364671 w 1364671"/>
              <a:gd name="connsiteY0" fmla="*/ 100771 h 100771"/>
              <a:gd name="connsiteX1" fmla="*/ 1221661 w 1364671"/>
              <a:gd name="connsiteY1" fmla="*/ 9765 h 100771"/>
              <a:gd name="connsiteX2" fmla="*/ 810393 w 1364671"/>
              <a:gd name="connsiteY2" fmla="*/ 2192 h 100771"/>
              <a:gd name="connsiteX3" fmla="*/ 593710 w 1364671"/>
              <a:gd name="connsiteY3" fmla="*/ 6525 h 100771"/>
              <a:gd name="connsiteX4" fmla="*/ 515704 w 1364671"/>
              <a:gd name="connsiteY4" fmla="*/ 19527 h 100771"/>
              <a:gd name="connsiteX5" fmla="*/ 394362 w 1364671"/>
              <a:gd name="connsiteY5" fmla="*/ 23860 h 100771"/>
              <a:gd name="connsiteX6" fmla="*/ 69339 w 1364671"/>
              <a:gd name="connsiteY6" fmla="*/ 19527 h 100771"/>
              <a:gd name="connsiteX7" fmla="*/ 0 w 1364671"/>
              <a:gd name="connsiteY7" fmla="*/ 29289 h 100771"/>
              <a:gd name="connsiteX0" fmla="*/ 1364671 w 1364671"/>
              <a:gd name="connsiteY0" fmla="*/ 100771 h 100771"/>
              <a:gd name="connsiteX1" fmla="*/ 1289013 w 1364671"/>
              <a:gd name="connsiteY1" fmla="*/ 27099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100771 h 100771"/>
              <a:gd name="connsiteX1" fmla="*/ 1298538 w 1364671"/>
              <a:gd name="connsiteY1" fmla="*/ 36624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100771 h 100771"/>
              <a:gd name="connsiteX1" fmla="*/ 1308063 w 1364671"/>
              <a:gd name="connsiteY1" fmla="*/ 50912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98820 h 98820"/>
              <a:gd name="connsiteX1" fmla="*/ 1308063 w 1364671"/>
              <a:gd name="connsiteY1" fmla="*/ 48961 h 98820"/>
              <a:gd name="connsiteX2" fmla="*/ 1221661 w 1364671"/>
              <a:gd name="connsiteY2" fmla="*/ 7814 h 98820"/>
              <a:gd name="connsiteX3" fmla="*/ 1217575 w 1364671"/>
              <a:gd name="connsiteY3" fmla="*/ 1336 h 98820"/>
              <a:gd name="connsiteX4" fmla="*/ 810393 w 1364671"/>
              <a:gd name="connsiteY4" fmla="*/ 241 h 98820"/>
              <a:gd name="connsiteX5" fmla="*/ 593710 w 1364671"/>
              <a:gd name="connsiteY5" fmla="*/ 4574 h 98820"/>
              <a:gd name="connsiteX6" fmla="*/ 515704 w 1364671"/>
              <a:gd name="connsiteY6" fmla="*/ 17576 h 98820"/>
              <a:gd name="connsiteX7" fmla="*/ 394362 w 1364671"/>
              <a:gd name="connsiteY7" fmla="*/ 21909 h 98820"/>
              <a:gd name="connsiteX8" fmla="*/ 69339 w 1364671"/>
              <a:gd name="connsiteY8" fmla="*/ 17576 h 98820"/>
              <a:gd name="connsiteX9" fmla="*/ 0 w 1364671"/>
              <a:gd name="connsiteY9" fmla="*/ 27338 h 98820"/>
              <a:gd name="connsiteX0" fmla="*/ 1364671 w 1364671"/>
              <a:gd name="connsiteY0" fmla="*/ 98820 h 98820"/>
              <a:gd name="connsiteX1" fmla="*/ 1308063 w 1364671"/>
              <a:gd name="connsiteY1" fmla="*/ 48961 h 98820"/>
              <a:gd name="connsiteX2" fmla="*/ 1221661 w 1364671"/>
              <a:gd name="connsiteY2" fmla="*/ 7814 h 98820"/>
              <a:gd name="connsiteX3" fmla="*/ 1217575 w 1364671"/>
              <a:gd name="connsiteY3" fmla="*/ 1336 h 98820"/>
              <a:gd name="connsiteX4" fmla="*/ 810393 w 1364671"/>
              <a:gd name="connsiteY4" fmla="*/ 241 h 98820"/>
              <a:gd name="connsiteX5" fmla="*/ 593710 w 1364671"/>
              <a:gd name="connsiteY5" fmla="*/ 4574 h 98820"/>
              <a:gd name="connsiteX6" fmla="*/ 515704 w 1364671"/>
              <a:gd name="connsiteY6" fmla="*/ 17576 h 98820"/>
              <a:gd name="connsiteX7" fmla="*/ 394362 w 1364671"/>
              <a:gd name="connsiteY7" fmla="*/ 21909 h 98820"/>
              <a:gd name="connsiteX8" fmla="*/ 69339 w 1364671"/>
              <a:gd name="connsiteY8" fmla="*/ 17576 h 98820"/>
              <a:gd name="connsiteX9" fmla="*/ 0 w 1364671"/>
              <a:gd name="connsiteY9" fmla="*/ 27338 h 98820"/>
              <a:gd name="connsiteX0" fmla="*/ 1364671 w 1364671"/>
              <a:gd name="connsiteY0" fmla="*/ 98668 h 98668"/>
              <a:gd name="connsiteX1" fmla="*/ 1308063 w 1364671"/>
              <a:gd name="connsiteY1" fmla="*/ 48809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64671 w 1364671"/>
              <a:gd name="connsiteY0" fmla="*/ 98668 h 98668"/>
              <a:gd name="connsiteX1" fmla="*/ 1308063 w 1364671"/>
              <a:gd name="connsiteY1" fmla="*/ 48809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64671 w 1364671"/>
              <a:gd name="connsiteY0" fmla="*/ 98668 h 98668"/>
              <a:gd name="connsiteX1" fmla="*/ 1312825 w 1364671"/>
              <a:gd name="connsiteY1" fmla="*/ 41665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76577 w 1376577"/>
              <a:gd name="connsiteY0" fmla="*/ 93906 h 93906"/>
              <a:gd name="connsiteX1" fmla="*/ 1312825 w 1376577"/>
              <a:gd name="connsiteY1" fmla="*/ 41665 h 93906"/>
              <a:gd name="connsiteX2" fmla="*/ 1221661 w 1376577"/>
              <a:gd name="connsiteY2" fmla="*/ 7662 h 93906"/>
              <a:gd name="connsiteX3" fmla="*/ 810393 w 1376577"/>
              <a:gd name="connsiteY3" fmla="*/ 89 h 93906"/>
              <a:gd name="connsiteX4" fmla="*/ 593710 w 1376577"/>
              <a:gd name="connsiteY4" fmla="*/ 4422 h 93906"/>
              <a:gd name="connsiteX5" fmla="*/ 515704 w 1376577"/>
              <a:gd name="connsiteY5" fmla="*/ 17424 h 93906"/>
              <a:gd name="connsiteX6" fmla="*/ 394362 w 1376577"/>
              <a:gd name="connsiteY6" fmla="*/ 21757 h 93906"/>
              <a:gd name="connsiteX7" fmla="*/ 69339 w 1376577"/>
              <a:gd name="connsiteY7" fmla="*/ 17424 h 93906"/>
              <a:gd name="connsiteX8" fmla="*/ 0 w 1376577"/>
              <a:gd name="connsiteY8" fmla="*/ 27186 h 93906"/>
              <a:gd name="connsiteX0" fmla="*/ 1376577 w 1376577"/>
              <a:gd name="connsiteY0" fmla="*/ 91481 h 91481"/>
              <a:gd name="connsiteX1" fmla="*/ 1312825 w 1376577"/>
              <a:gd name="connsiteY1" fmla="*/ 39240 h 91481"/>
              <a:gd name="connsiteX2" fmla="*/ 1221661 w 1376577"/>
              <a:gd name="connsiteY2" fmla="*/ 5237 h 91481"/>
              <a:gd name="connsiteX3" fmla="*/ 813198 w 1376577"/>
              <a:gd name="connsiteY3" fmla="*/ 468 h 91481"/>
              <a:gd name="connsiteX4" fmla="*/ 593710 w 1376577"/>
              <a:gd name="connsiteY4" fmla="*/ 1997 h 91481"/>
              <a:gd name="connsiteX5" fmla="*/ 515704 w 1376577"/>
              <a:gd name="connsiteY5" fmla="*/ 14999 h 91481"/>
              <a:gd name="connsiteX6" fmla="*/ 394362 w 1376577"/>
              <a:gd name="connsiteY6" fmla="*/ 19332 h 91481"/>
              <a:gd name="connsiteX7" fmla="*/ 69339 w 1376577"/>
              <a:gd name="connsiteY7" fmla="*/ 14999 h 91481"/>
              <a:gd name="connsiteX8" fmla="*/ 0 w 1376577"/>
              <a:gd name="connsiteY8" fmla="*/ 24761 h 91481"/>
              <a:gd name="connsiteX0" fmla="*/ 1380392 w 1380392"/>
              <a:gd name="connsiteY0" fmla="*/ 91481 h 91481"/>
              <a:gd name="connsiteX1" fmla="*/ 1316640 w 1380392"/>
              <a:gd name="connsiteY1" fmla="*/ 39240 h 91481"/>
              <a:gd name="connsiteX2" fmla="*/ 1225476 w 1380392"/>
              <a:gd name="connsiteY2" fmla="*/ 5237 h 91481"/>
              <a:gd name="connsiteX3" fmla="*/ 817013 w 1380392"/>
              <a:gd name="connsiteY3" fmla="*/ 468 h 91481"/>
              <a:gd name="connsiteX4" fmla="*/ 597525 w 1380392"/>
              <a:gd name="connsiteY4" fmla="*/ 1997 h 91481"/>
              <a:gd name="connsiteX5" fmla="*/ 519519 w 1380392"/>
              <a:gd name="connsiteY5" fmla="*/ 14999 h 91481"/>
              <a:gd name="connsiteX6" fmla="*/ 398177 w 1380392"/>
              <a:gd name="connsiteY6" fmla="*/ 19332 h 91481"/>
              <a:gd name="connsiteX7" fmla="*/ 45943 w 1380392"/>
              <a:gd name="connsiteY7" fmla="*/ 14999 h 91481"/>
              <a:gd name="connsiteX8" fmla="*/ 3815 w 1380392"/>
              <a:gd name="connsiteY8" fmla="*/ 24761 h 91481"/>
              <a:gd name="connsiteX0" fmla="*/ 1380393 w 1380393"/>
              <a:gd name="connsiteY0" fmla="*/ 89484 h 89484"/>
              <a:gd name="connsiteX1" fmla="*/ 1316641 w 1380393"/>
              <a:gd name="connsiteY1" fmla="*/ 37243 h 89484"/>
              <a:gd name="connsiteX2" fmla="*/ 1225477 w 1380393"/>
              <a:gd name="connsiteY2" fmla="*/ 3240 h 89484"/>
              <a:gd name="connsiteX3" fmla="*/ 820038 w 1380393"/>
              <a:gd name="connsiteY3" fmla="*/ 4519 h 89484"/>
              <a:gd name="connsiteX4" fmla="*/ 597526 w 1380393"/>
              <a:gd name="connsiteY4" fmla="*/ 0 h 89484"/>
              <a:gd name="connsiteX5" fmla="*/ 519520 w 1380393"/>
              <a:gd name="connsiteY5" fmla="*/ 13002 h 89484"/>
              <a:gd name="connsiteX6" fmla="*/ 398178 w 1380393"/>
              <a:gd name="connsiteY6" fmla="*/ 17335 h 89484"/>
              <a:gd name="connsiteX7" fmla="*/ 45944 w 1380393"/>
              <a:gd name="connsiteY7" fmla="*/ 13002 h 89484"/>
              <a:gd name="connsiteX8" fmla="*/ 3816 w 1380393"/>
              <a:gd name="connsiteY8" fmla="*/ 22764 h 89484"/>
              <a:gd name="connsiteX0" fmla="*/ 1380393 w 1380393"/>
              <a:gd name="connsiteY0" fmla="*/ 89448 h 89448"/>
              <a:gd name="connsiteX1" fmla="*/ 1316641 w 1380393"/>
              <a:gd name="connsiteY1" fmla="*/ 37207 h 89448"/>
              <a:gd name="connsiteX2" fmla="*/ 1225477 w 1380393"/>
              <a:gd name="connsiteY2" fmla="*/ 3204 h 89448"/>
              <a:gd name="connsiteX3" fmla="*/ 820038 w 1380393"/>
              <a:gd name="connsiteY3" fmla="*/ 4483 h 89448"/>
              <a:gd name="connsiteX4" fmla="*/ 597526 w 1380393"/>
              <a:gd name="connsiteY4" fmla="*/ 2987 h 89448"/>
              <a:gd name="connsiteX5" fmla="*/ 519520 w 1380393"/>
              <a:gd name="connsiteY5" fmla="*/ 12966 h 89448"/>
              <a:gd name="connsiteX6" fmla="*/ 398178 w 1380393"/>
              <a:gd name="connsiteY6" fmla="*/ 17299 h 89448"/>
              <a:gd name="connsiteX7" fmla="*/ 45944 w 1380393"/>
              <a:gd name="connsiteY7" fmla="*/ 12966 h 89448"/>
              <a:gd name="connsiteX8" fmla="*/ 3816 w 1380393"/>
              <a:gd name="connsiteY8" fmla="*/ 22728 h 89448"/>
              <a:gd name="connsiteX0" fmla="*/ 1380393 w 1380393"/>
              <a:gd name="connsiteY0" fmla="*/ 94595 h 94595"/>
              <a:gd name="connsiteX1" fmla="*/ 1316641 w 1380393"/>
              <a:gd name="connsiteY1" fmla="*/ 42354 h 94595"/>
              <a:gd name="connsiteX2" fmla="*/ 1225477 w 1380393"/>
              <a:gd name="connsiteY2" fmla="*/ 2303 h 94595"/>
              <a:gd name="connsiteX3" fmla="*/ 820038 w 1380393"/>
              <a:gd name="connsiteY3" fmla="*/ 9630 h 94595"/>
              <a:gd name="connsiteX4" fmla="*/ 597526 w 1380393"/>
              <a:gd name="connsiteY4" fmla="*/ 8134 h 94595"/>
              <a:gd name="connsiteX5" fmla="*/ 519520 w 1380393"/>
              <a:gd name="connsiteY5" fmla="*/ 18113 h 94595"/>
              <a:gd name="connsiteX6" fmla="*/ 398178 w 1380393"/>
              <a:gd name="connsiteY6" fmla="*/ 22446 h 94595"/>
              <a:gd name="connsiteX7" fmla="*/ 45944 w 1380393"/>
              <a:gd name="connsiteY7" fmla="*/ 18113 h 94595"/>
              <a:gd name="connsiteX8" fmla="*/ 3816 w 1380393"/>
              <a:gd name="connsiteY8" fmla="*/ 27875 h 94595"/>
              <a:gd name="connsiteX0" fmla="*/ 1380393 w 1380393"/>
              <a:gd name="connsiteY0" fmla="*/ 92292 h 92292"/>
              <a:gd name="connsiteX1" fmla="*/ 1316641 w 1380393"/>
              <a:gd name="connsiteY1" fmla="*/ 40051 h 92292"/>
              <a:gd name="connsiteX2" fmla="*/ 1225477 w 1380393"/>
              <a:gd name="connsiteY2" fmla="*/ 0 h 92292"/>
              <a:gd name="connsiteX3" fmla="*/ 820038 w 1380393"/>
              <a:gd name="connsiteY3" fmla="*/ 7327 h 92292"/>
              <a:gd name="connsiteX4" fmla="*/ 597526 w 1380393"/>
              <a:gd name="connsiteY4" fmla="*/ 5831 h 92292"/>
              <a:gd name="connsiteX5" fmla="*/ 519520 w 1380393"/>
              <a:gd name="connsiteY5" fmla="*/ 15810 h 92292"/>
              <a:gd name="connsiteX6" fmla="*/ 398178 w 1380393"/>
              <a:gd name="connsiteY6" fmla="*/ 20143 h 92292"/>
              <a:gd name="connsiteX7" fmla="*/ 45944 w 1380393"/>
              <a:gd name="connsiteY7" fmla="*/ 15810 h 92292"/>
              <a:gd name="connsiteX8" fmla="*/ 3816 w 1380393"/>
              <a:gd name="connsiteY8" fmla="*/ 25572 h 92292"/>
              <a:gd name="connsiteX0" fmla="*/ 1380393 w 1380393"/>
              <a:gd name="connsiteY0" fmla="*/ 92402 h 92402"/>
              <a:gd name="connsiteX1" fmla="*/ 1316641 w 1380393"/>
              <a:gd name="connsiteY1" fmla="*/ 40161 h 92402"/>
              <a:gd name="connsiteX2" fmla="*/ 1225477 w 1380393"/>
              <a:gd name="connsiteY2" fmla="*/ 110 h 92402"/>
              <a:gd name="connsiteX3" fmla="*/ 820038 w 1380393"/>
              <a:gd name="connsiteY3" fmla="*/ 7437 h 92402"/>
              <a:gd name="connsiteX4" fmla="*/ 597526 w 1380393"/>
              <a:gd name="connsiteY4" fmla="*/ 5941 h 92402"/>
              <a:gd name="connsiteX5" fmla="*/ 519520 w 1380393"/>
              <a:gd name="connsiteY5" fmla="*/ 15920 h 92402"/>
              <a:gd name="connsiteX6" fmla="*/ 398178 w 1380393"/>
              <a:gd name="connsiteY6" fmla="*/ 20253 h 92402"/>
              <a:gd name="connsiteX7" fmla="*/ 45944 w 1380393"/>
              <a:gd name="connsiteY7" fmla="*/ 15920 h 92402"/>
              <a:gd name="connsiteX8" fmla="*/ 3816 w 1380393"/>
              <a:gd name="connsiteY8" fmla="*/ 25682 h 9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0393" h="92402">
                <a:moveTo>
                  <a:pt x="1380393" y="92402"/>
                </a:moveTo>
                <a:cubicBezTo>
                  <a:pt x="1366990" y="80123"/>
                  <a:pt x="1342460" y="55543"/>
                  <a:pt x="1316641" y="40161"/>
                </a:cubicBezTo>
                <a:cubicBezTo>
                  <a:pt x="1290822" y="24779"/>
                  <a:pt x="1265371" y="-1938"/>
                  <a:pt x="1225477" y="110"/>
                </a:cubicBezTo>
                <a:cubicBezTo>
                  <a:pt x="1142532" y="4084"/>
                  <a:pt x="924696" y="7977"/>
                  <a:pt x="820038" y="7437"/>
                </a:cubicBezTo>
                <a:lnTo>
                  <a:pt x="597526" y="5941"/>
                </a:lnTo>
                <a:cubicBezTo>
                  <a:pt x="547944" y="8363"/>
                  <a:pt x="552745" y="13535"/>
                  <a:pt x="519520" y="15920"/>
                </a:cubicBezTo>
                <a:cubicBezTo>
                  <a:pt x="486295" y="18305"/>
                  <a:pt x="477107" y="20253"/>
                  <a:pt x="398178" y="20253"/>
                </a:cubicBezTo>
                <a:cubicBezTo>
                  <a:pt x="319249" y="20253"/>
                  <a:pt x="111671" y="15015"/>
                  <a:pt x="45944" y="15920"/>
                </a:cubicBezTo>
                <a:cubicBezTo>
                  <a:pt x="-19783" y="16825"/>
                  <a:pt x="4538" y="33627"/>
                  <a:pt x="3816" y="25682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Freeform 661"/>
          <p:cNvSpPr/>
          <p:nvPr/>
        </p:nvSpPr>
        <p:spPr>
          <a:xfrm>
            <a:off x="3380710" y="3609843"/>
            <a:ext cx="89577" cy="1062756"/>
          </a:xfrm>
          <a:custGeom>
            <a:avLst/>
            <a:gdLst>
              <a:gd name="connsiteX0" fmla="*/ 43695 w 147883"/>
              <a:gd name="connsiteY0" fmla="*/ 2036020 h 2036020"/>
              <a:gd name="connsiteX1" fmla="*/ 40406 w 147883"/>
              <a:gd name="connsiteY1" fmla="*/ 1927476 h 2036020"/>
              <a:gd name="connsiteX2" fmla="*/ 96322 w 147883"/>
              <a:gd name="connsiteY2" fmla="*/ 1753148 h 2036020"/>
              <a:gd name="connsiteX3" fmla="*/ 93033 w 147883"/>
              <a:gd name="connsiteY3" fmla="*/ 1707099 h 2036020"/>
              <a:gd name="connsiteX4" fmla="*/ 145661 w 147883"/>
              <a:gd name="connsiteY4" fmla="*/ 1539350 h 2036020"/>
              <a:gd name="connsiteX5" fmla="*/ 7514 w 147883"/>
              <a:gd name="connsiteY5" fmla="*/ 707180 h 2036020"/>
              <a:gd name="connsiteX6" fmla="*/ 20671 w 147883"/>
              <a:gd name="connsiteY6" fmla="*/ 467068 h 2036020"/>
              <a:gd name="connsiteX7" fmla="*/ 40406 w 147883"/>
              <a:gd name="connsiteY7" fmla="*/ 338788 h 2036020"/>
              <a:gd name="connsiteX8" fmla="*/ 66720 w 147883"/>
              <a:gd name="connsiteY8" fmla="*/ 282872 h 2036020"/>
              <a:gd name="connsiteX9" fmla="*/ 76587 w 147883"/>
              <a:gd name="connsiteY9" fmla="*/ 240112 h 2036020"/>
              <a:gd name="connsiteX10" fmla="*/ 109479 w 147883"/>
              <a:gd name="connsiteY10" fmla="*/ 161171 h 2036020"/>
              <a:gd name="connsiteX11" fmla="*/ 109479 w 147883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37389 w 136636"/>
              <a:gd name="connsiteY0" fmla="*/ 2036020 h 2036020"/>
              <a:gd name="connsiteX1" fmla="*/ 34100 w 136636"/>
              <a:gd name="connsiteY1" fmla="*/ 1927476 h 2036020"/>
              <a:gd name="connsiteX2" fmla="*/ 90016 w 136636"/>
              <a:gd name="connsiteY2" fmla="*/ 1753148 h 2036020"/>
              <a:gd name="connsiteX3" fmla="*/ 86727 w 136636"/>
              <a:gd name="connsiteY3" fmla="*/ 1707099 h 2036020"/>
              <a:gd name="connsiteX4" fmla="*/ 134592 w 136636"/>
              <a:gd name="connsiteY4" fmla="*/ 1539350 h 2036020"/>
              <a:gd name="connsiteX5" fmla="*/ 8352 w 136636"/>
              <a:gd name="connsiteY5" fmla="*/ 700036 h 2036020"/>
              <a:gd name="connsiteX6" fmla="*/ 14365 w 136636"/>
              <a:gd name="connsiteY6" fmla="*/ 467068 h 2036020"/>
              <a:gd name="connsiteX7" fmla="*/ 34100 w 136636"/>
              <a:gd name="connsiteY7" fmla="*/ 338788 h 2036020"/>
              <a:gd name="connsiteX8" fmla="*/ 60414 w 136636"/>
              <a:gd name="connsiteY8" fmla="*/ 282872 h 2036020"/>
              <a:gd name="connsiteX9" fmla="*/ 70281 w 136636"/>
              <a:gd name="connsiteY9" fmla="*/ 240112 h 2036020"/>
              <a:gd name="connsiteX10" fmla="*/ 103173 w 136636"/>
              <a:gd name="connsiteY10" fmla="*/ 161171 h 2036020"/>
              <a:gd name="connsiteX11" fmla="*/ 103173 w 136636"/>
              <a:gd name="connsiteY11" fmla="*/ 0 h 2036020"/>
              <a:gd name="connsiteX0" fmla="*/ 45415 w 145084"/>
              <a:gd name="connsiteY0" fmla="*/ 2036020 h 2036020"/>
              <a:gd name="connsiteX1" fmla="*/ 42126 w 145084"/>
              <a:gd name="connsiteY1" fmla="*/ 1927476 h 2036020"/>
              <a:gd name="connsiteX2" fmla="*/ 98042 w 145084"/>
              <a:gd name="connsiteY2" fmla="*/ 1753148 h 2036020"/>
              <a:gd name="connsiteX3" fmla="*/ 94753 w 145084"/>
              <a:gd name="connsiteY3" fmla="*/ 1707099 h 2036020"/>
              <a:gd name="connsiteX4" fmla="*/ 142618 w 145084"/>
              <a:gd name="connsiteY4" fmla="*/ 1539350 h 2036020"/>
              <a:gd name="connsiteX5" fmla="*/ 6853 w 145084"/>
              <a:gd name="connsiteY5" fmla="*/ 747661 h 2036020"/>
              <a:gd name="connsiteX6" fmla="*/ 22391 w 145084"/>
              <a:gd name="connsiteY6" fmla="*/ 467068 h 2036020"/>
              <a:gd name="connsiteX7" fmla="*/ 42126 w 145084"/>
              <a:gd name="connsiteY7" fmla="*/ 338788 h 2036020"/>
              <a:gd name="connsiteX8" fmla="*/ 68440 w 145084"/>
              <a:gd name="connsiteY8" fmla="*/ 282872 h 2036020"/>
              <a:gd name="connsiteX9" fmla="*/ 78307 w 145084"/>
              <a:gd name="connsiteY9" fmla="*/ 240112 h 2036020"/>
              <a:gd name="connsiteX10" fmla="*/ 111199 w 145084"/>
              <a:gd name="connsiteY10" fmla="*/ 161171 h 2036020"/>
              <a:gd name="connsiteX11" fmla="*/ 111199 w 145084"/>
              <a:gd name="connsiteY11" fmla="*/ 0 h 2036020"/>
              <a:gd name="connsiteX0" fmla="*/ 47493 w 147162"/>
              <a:gd name="connsiteY0" fmla="*/ 2036020 h 2036020"/>
              <a:gd name="connsiteX1" fmla="*/ 44204 w 147162"/>
              <a:gd name="connsiteY1" fmla="*/ 1927476 h 2036020"/>
              <a:gd name="connsiteX2" fmla="*/ 100120 w 147162"/>
              <a:gd name="connsiteY2" fmla="*/ 1753148 h 2036020"/>
              <a:gd name="connsiteX3" fmla="*/ 96831 w 147162"/>
              <a:gd name="connsiteY3" fmla="*/ 1707099 h 2036020"/>
              <a:gd name="connsiteX4" fmla="*/ 144696 w 147162"/>
              <a:gd name="connsiteY4" fmla="*/ 1539350 h 2036020"/>
              <a:gd name="connsiteX5" fmla="*/ 8931 w 147162"/>
              <a:gd name="connsiteY5" fmla="*/ 747661 h 2036020"/>
              <a:gd name="connsiteX6" fmla="*/ 14241 w 147162"/>
              <a:gd name="connsiteY6" fmla="*/ 649722 h 2036020"/>
              <a:gd name="connsiteX7" fmla="*/ 24469 w 147162"/>
              <a:gd name="connsiteY7" fmla="*/ 467068 h 2036020"/>
              <a:gd name="connsiteX8" fmla="*/ 44204 w 147162"/>
              <a:gd name="connsiteY8" fmla="*/ 338788 h 2036020"/>
              <a:gd name="connsiteX9" fmla="*/ 70518 w 147162"/>
              <a:gd name="connsiteY9" fmla="*/ 282872 h 2036020"/>
              <a:gd name="connsiteX10" fmla="*/ 80385 w 147162"/>
              <a:gd name="connsiteY10" fmla="*/ 240112 h 2036020"/>
              <a:gd name="connsiteX11" fmla="*/ 113277 w 147162"/>
              <a:gd name="connsiteY11" fmla="*/ 161171 h 2036020"/>
              <a:gd name="connsiteX12" fmla="*/ 113277 w 147162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5765"/>
              <a:gd name="connsiteY0" fmla="*/ 2036020 h 2036020"/>
              <a:gd name="connsiteX1" fmla="*/ 35273 w 135765"/>
              <a:gd name="connsiteY1" fmla="*/ 1927476 h 2036020"/>
              <a:gd name="connsiteX2" fmla="*/ 91189 w 135765"/>
              <a:gd name="connsiteY2" fmla="*/ 1753148 h 2036020"/>
              <a:gd name="connsiteX3" fmla="*/ 87900 w 135765"/>
              <a:gd name="connsiteY3" fmla="*/ 1707099 h 2036020"/>
              <a:gd name="connsiteX4" fmla="*/ 135765 w 135765"/>
              <a:gd name="connsiteY4" fmla="*/ 1539350 h 2036020"/>
              <a:gd name="connsiteX5" fmla="*/ 0 w 135765"/>
              <a:gd name="connsiteY5" fmla="*/ 747661 h 2036020"/>
              <a:gd name="connsiteX6" fmla="*/ 5310 w 135765"/>
              <a:gd name="connsiteY6" fmla="*/ 649722 h 2036020"/>
              <a:gd name="connsiteX7" fmla="*/ 15538 w 135765"/>
              <a:gd name="connsiteY7" fmla="*/ 467068 h 2036020"/>
              <a:gd name="connsiteX8" fmla="*/ 35273 w 135765"/>
              <a:gd name="connsiteY8" fmla="*/ 338788 h 2036020"/>
              <a:gd name="connsiteX9" fmla="*/ 61587 w 135765"/>
              <a:gd name="connsiteY9" fmla="*/ 282872 h 2036020"/>
              <a:gd name="connsiteX10" fmla="*/ 71454 w 135765"/>
              <a:gd name="connsiteY10" fmla="*/ 240112 h 2036020"/>
              <a:gd name="connsiteX11" fmla="*/ 104346 w 135765"/>
              <a:gd name="connsiteY11" fmla="*/ 161171 h 2036020"/>
              <a:gd name="connsiteX12" fmla="*/ 104346 w 135765"/>
              <a:gd name="connsiteY12" fmla="*/ 0 h 2036020"/>
              <a:gd name="connsiteX0" fmla="*/ 47688 w 149653"/>
              <a:gd name="connsiteY0" fmla="*/ 2036020 h 2036020"/>
              <a:gd name="connsiteX1" fmla="*/ 44399 w 149653"/>
              <a:gd name="connsiteY1" fmla="*/ 1927476 h 2036020"/>
              <a:gd name="connsiteX2" fmla="*/ 100315 w 149653"/>
              <a:gd name="connsiteY2" fmla="*/ 1753148 h 2036020"/>
              <a:gd name="connsiteX3" fmla="*/ 97026 w 149653"/>
              <a:gd name="connsiteY3" fmla="*/ 1707099 h 2036020"/>
              <a:gd name="connsiteX4" fmla="*/ 149653 w 149653"/>
              <a:gd name="connsiteY4" fmla="*/ 1548875 h 2036020"/>
              <a:gd name="connsiteX5" fmla="*/ 9126 w 149653"/>
              <a:gd name="connsiteY5" fmla="*/ 747661 h 2036020"/>
              <a:gd name="connsiteX6" fmla="*/ 14436 w 149653"/>
              <a:gd name="connsiteY6" fmla="*/ 649722 h 2036020"/>
              <a:gd name="connsiteX7" fmla="*/ 24664 w 149653"/>
              <a:gd name="connsiteY7" fmla="*/ 467068 h 2036020"/>
              <a:gd name="connsiteX8" fmla="*/ 44399 w 149653"/>
              <a:gd name="connsiteY8" fmla="*/ 338788 h 2036020"/>
              <a:gd name="connsiteX9" fmla="*/ 70713 w 149653"/>
              <a:gd name="connsiteY9" fmla="*/ 282872 h 2036020"/>
              <a:gd name="connsiteX10" fmla="*/ 80580 w 149653"/>
              <a:gd name="connsiteY10" fmla="*/ 240112 h 2036020"/>
              <a:gd name="connsiteX11" fmla="*/ 113472 w 149653"/>
              <a:gd name="connsiteY11" fmla="*/ 161171 h 2036020"/>
              <a:gd name="connsiteX12" fmla="*/ 113472 w 149653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9966 w 144541"/>
              <a:gd name="connsiteY2" fmla="*/ 1753148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58400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0728 w 137930"/>
              <a:gd name="connsiteY0" fmla="*/ 2036020 h 2036020"/>
              <a:gd name="connsiteX1" fmla="*/ 37439 w 137930"/>
              <a:gd name="connsiteY1" fmla="*/ 1927476 h 2036020"/>
              <a:gd name="connsiteX2" fmla="*/ 86212 w 137930"/>
              <a:gd name="connsiteY2" fmla="*/ 1765054 h 2036020"/>
              <a:gd name="connsiteX3" fmla="*/ 90066 w 137930"/>
              <a:gd name="connsiteY3" fmla="*/ 1707099 h 2036020"/>
              <a:gd name="connsiteX4" fmla="*/ 137930 w 137930"/>
              <a:gd name="connsiteY4" fmla="*/ 1558400 h 2036020"/>
              <a:gd name="connsiteX5" fmla="*/ 2166 w 137930"/>
              <a:gd name="connsiteY5" fmla="*/ 747661 h 2036020"/>
              <a:gd name="connsiteX6" fmla="*/ 7476 w 137930"/>
              <a:gd name="connsiteY6" fmla="*/ 649722 h 2036020"/>
              <a:gd name="connsiteX7" fmla="*/ 17704 w 137930"/>
              <a:gd name="connsiteY7" fmla="*/ 467068 h 2036020"/>
              <a:gd name="connsiteX8" fmla="*/ 37439 w 137930"/>
              <a:gd name="connsiteY8" fmla="*/ 338788 h 2036020"/>
              <a:gd name="connsiteX9" fmla="*/ 63753 w 137930"/>
              <a:gd name="connsiteY9" fmla="*/ 282872 h 2036020"/>
              <a:gd name="connsiteX10" fmla="*/ 73620 w 137930"/>
              <a:gd name="connsiteY10" fmla="*/ 240112 h 2036020"/>
              <a:gd name="connsiteX11" fmla="*/ 106512 w 137930"/>
              <a:gd name="connsiteY11" fmla="*/ 161171 h 2036020"/>
              <a:gd name="connsiteX12" fmla="*/ 106512 w 137930"/>
              <a:gd name="connsiteY12" fmla="*/ 0 h 2036020"/>
              <a:gd name="connsiteX0" fmla="*/ 37439 w 137930"/>
              <a:gd name="connsiteY0" fmla="*/ 1927476 h 1927476"/>
              <a:gd name="connsiteX1" fmla="*/ 86212 w 137930"/>
              <a:gd name="connsiteY1" fmla="*/ 1765054 h 1927476"/>
              <a:gd name="connsiteX2" fmla="*/ 90066 w 137930"/>
              <a:gd name="connsiteY2" fmla="*/ 1707099 h 1927476"/>
              <a:gd name="connsiteX3" fmla="*/ 137930 w 137930"/>
              <a:gd name="connsiteY3" fmla="*/ 1558400 h 1927476"/>
              <a:gd name="connsiteX4" fmla="*/ 2166 w 137930"/>
              <a:gd name="connsiteY4" fmla="*/ 747661 h 1927476"/>
              <a:gd name="connsiteX5" fmla="*/ 7476 w 137930"/>
              <a:gd name="connsiteY5" fmla="*/ 649722 h 1927476"/>
              <a:gd name="connsiteX6" fmla="*/ 17704 w 137930"/>
              <a:gd name="connsiteY6" fmla="*/ 467068 h 1927476"/>
              <a:gd name="connsiteX7" fmla="*/ 37439 w 137930"/>
              <a:gd name="connsiteY7" fmla="*/ 338788 h 1927476"/>
              <a:gd name="connsiteX8" fmla="*/ 63753 w 137930"/>
              <a:gd name="connsiteY8" fmla="*/ 282872 h 1927476"/>
              <a:gd name="connsiteX9" fmla="*/ 73620 w 137930"/>
              <a:gd name="connsiteY9" fmla="*/ 240112 h 1927476"/>
              <a:gd name="connsiteX10" fmla="*/ 106512 w 137930"/>
              <a:gd name="connsiteY10" fmla="*/ 161171 h 1927476"/>
              <a:gd name="connsiteX11" fmla="*/ 106512 w 137930"/>
              <a:gd name="connsiteY11" fmla="*/ 0 h 1927476"/>
              <a:gd name="connsiteX0" fmla="*/ 86212 w 137930"/>
              <a:gd name="connsiteY0" fmla="*/ 1765054 h 1765054"/>
              <a:gd name="connsiteX1" fmla="*/ 90066 w 137930"/>
              <a:gd name="connsiteY1" fmla="*/ 1707099 h 1765054"/>
              <a:gd name="connsiteX2" fmla="*/ 137930 w 137930"/>
              <a:gd name="connsiteY2" fmla="*/ 1558400 h 1765054"/>
              <a:gd name="connsiteX3" fmla="*/ 2166 w 137930"/>
              <a:gd name="connsiteY3" fmla="*/ 747661 h 1765054"/>
              <a:gd name="connsiteX4" fmla="*/ 7476 w 137930"/>
              <a:gd name="connsiteY4" fmla="*/ 649722 h 1765054"/>
              <a:gd name="connsiteX5" fmla="*/ 17704 w 137930"/>
              <a:gd name="connsiteY5" fmla="*/ 467068 h 1765054"/>
              <a:gd name="connsiteX6" fmla="*/ 37439 w 137930"/>
              <a:gd name="connsiteY6" fmla="*/ 338788 h 1765054"/>
              <a:gd name="connsiteX7" fmla="*/ 63753 w 137930"/>
              <a:gd name="connsiteY7" fmla="*/ 282872 h 1765054"/>
              <a:gd name="connsiteX8" fmla="*/ 73620 w 137930"/>
              <a:gd name="connsiteY8" fmla="*/ 240112 h 1765054"/>
              <a:gd name="connsiteX9" fmla="*/ 106512 w 137930"/>
              <a:gd name="connsiteY9" fmla="*/ 161171 h 1765054"/>
              <a:gd name="connsiteX10" fmla="*/ 106512 w 137930"/>
              <a:gd name="connsiteY10" fmla="*/ 0 h 1765054"/>
              <a:gd name="connsiteX0" fmla="*/ 86212 w 140200"/>
              <a:gd name="connsiteY0" fmla="*/ 1765054 h 1765054"/>
              <a:gd name="connsiteX1" fmla="*/ 137930 w 140200"/>
              <a:gd name="connsiteY1" fmla="*/ 1558400 h 1765054"/>
              <a:gd name="connsiteX2" fmla="*/ 2166 w 140200"/>
              <a:gd name="connsiteY2" fmla="*/ 747661 h 1765054"/>
              <a:gd name="connsiteX3" fmla="*/ 7476 w 140200"/>
              <a:gd name="connsiteY3" fmla="*/ 649722 h 1765054"/>
              <a:gd name="connsiteX4" fmla="*/ 17704 w 140200"/>
              <a:gd name="connsiteY4" fmla="*/ 467068 h 1765054"/>
              <a:gd name="connsiteX5" fmla="*/ 37439 w 140200"/>
              <a:gd name="connsiteY5" fmla="*/ 338788 h 1765054"/>
              <a:gd name="connsiteX6" fmla="*/ 63753 w 140200"/>
              <a:gd name="connsiteY6" fmla="*/ 282872 h 1765054"/>
              <a:gd name="connsiteX7" fmla="*/ 73620 w 140200"/>
              <a:gd name="connsiteY7" fmla="*/ 240112 h 1765054"/>
              <a:gd name="connsiteX8" fmla="*/ 106512 w 140200"/>
              <a:gd name="connsiteY8" fmla="*/ 161171 h 1765054"/>
              <a:gd name="connsiteX9" fmla="*/ 106512 w 140200"/>
              <a:gd name="connsiteY9" fmla="*/ 0 h 1765054"/>
              <a:gd name="connsiteX0" fmla="*/ 137930 w 137930"/>
              <a:gd name="connsiteY0" fmla="*/ 1558400 h 1558400"/>
              <a:gd name="connsiteX1" fmla="*/ 2166 w 137930"/>
              <a:gd name="connsiteY1" fmla="*/ 747661 h 1558400"/>
              <a:gd name="connsiteX2" fmla="*/ 7476 w 137930"/>
              <a:gd name="connsiteY2" fmla="*/ 649722 h 1558400"/>
              <a:gd name="connsiteX3" fmla="*/ 17704 w 137930"/>
              <a:gd name="connsiteY3" fmla="*/ 467068 h 1558400"/>
              <a:gd name="connsiteX4" fmla="*/ 37439 w 137930"/>
              <a:gd name="connsiteY4" fmla="*/ 338788 h 1558400"/>
              <a:gd name="connsiteX5" fmla="*/ 63753 w 137930"/>
              <a:gd name="connsiteY5" fmla="*/ 282872 h 1558400"/>
              <a:gd name="connsiteX6" fmla="*/ 73620 w 137930"/>
              <a:gd name="connsiteY6" fmla="*/ 240112 h 1558400"/>
              <a:gd name="connsiteX7" fmla="*/ 106512 w 137930"/>
              <a:gd name="connsiteY7" fmla="*/ 161171 h 1558400"/>
              <a:gd name="connsiteX8" fmla="*/ 106512 w 137930"/>
              <a:gd name="connsiteY8" fmla="*/ 0 h 1558400"/>
              <a:gd name="connsiteX0" fmla="*/ 107156 w 113737"/>
              <a:gd name="connsiteY0" fmla="*/ 1349394 h 1349394"/>
              <a:gd name="connsiteX1" fmla="*/ 6226 w 113737"/>
              <a:gd name="connsiteY1" fmla="*/ 747661 h 1349394"/>
              <a:gd name="connsiteX2" fmla="*/ 11536 w 113737"/>
              <a:gd name="connsiteY2" fmla="*/ 649722 h 1349394"/>
              <a:gd name="connsiteX3" fmla="*/ 21764 w 113737"/>
              <a:gd name="connsiteY3" fmla="*/ 467068 h 1349394"/>
              <a:gd name="connsiteX4" fmla="*/ 41499 w 113737"/>
              <a:gd name="connsiteY4" fmla="*/ 338788 h 1349394"/>
              <a:gd name="connsiteX5" fmla="*/ 67813 w 113737"/>
              <a:gd name="connsiteY5" fmla="*/ 282872 h 1349394"/>
              <a:gd name="connsiteX6" fmla="*/ 77680 w 113737"/>
              <a:gd name="connsiteY6" fmla="*/ 240112 h 1349394"/>
              <a:gd name="connsiteX7" fmla="*/ 110572 w 113737"/>
              <a:gd name="connsiteY7" fmla="*/ 161171 h 1349394"/>
              <a:gd name="connsiteX8" fmla="*/ 110572 w 113737"/>
              <a:gd name="connsiteY8" fmla="*/ 0 h 134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737" h="1349394">
                <a:moveTo>
                  <a:pt x="107156" y="1349394"/>
                </a:moveTo>
                <a:cubicBezTo>
                  <a:pt x="93148" y="1179829"/>
                  <a:pt x="22163" y="864273"/>
                  <a:pt x="6226" y="747661"/>
                </a:cubicBezTo>
                <a:cubicBezTo>
                  <a:pt x="-9711" y="631049"/>
                  <a:pt x="9766" y="682368"/>
                  <a:pt x="11536" y="649722"/>
                </a:cubicBezTo>
                <a:cubicBezTo>
                  <a:pt x="14126" y="602957"/>
                  <a:pt x="16770" y="518890"/>
                  <a:pt x="21764" y="467068"/>
                </a:cubicBezTo>
                <a:cubicBezTo>
                  <a:pt x="26758" y="415246"/>
                  <a:pt x="33824" y="369487"/>
                  <a:pt x="41499" y="338788"/>
                </a:cubicBezTo>
                <a:cubicBezTo>
                  <a:pt x="49174" y="308089"/>
                  <a:pt x="61783" y="299318"/>
                  <a:pt x="67813" y="282872"/>
                </a:cubicBezTo>
                <a:cubicBezTo>
                  <a:pt x="73843" y="266426"/>
                  <a:pt x="70554" y="260395"/>
                  <a:pt x="77680" y="240112"/>
                </a:cubicBezTo>
                <a:cubicBezTo>
                  <a:pt x="84806" y="219829"/>
                  <a:pt x="105090" y="201190"/>
                  <a:pt x="110572" y="161171"/>
                </a:cubicBezTo>
                <a:cubicBezTo>
                  <a:pt x="116054" y="121152"/>
                  <a:pt x="113313" y="60576"/>
                  <a:pt x="110572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2"/>
          <p:cNvSpPr/>
          <p:nvPr/>
        </p:nvSpPr>
        <p:spPr>
          <a:xfrm>
            <a:off x="3381512" y="3656708"/>
            <a:ext cx="89173" cy="822273"/>
          </a:xfrm>
          <a:custGeom>
            <a:avLst/>
            <a:gdLst>
              <a:gd name="connsiteX0" fmla="*/ 43695 w 147883"/>
              <a:gd name="connsiteY0" fmla="*/ 2036020 h 2036020"/>
              <a:gd name="connsiteX1" fmla="*/ 40406 w 147883"/>
              <a:gd name="connsiteY1" fmla="*/ 1927476 h 2036020"/>
              <a:gd name="connsiteX2" fmla="*/ 96322 w 147883"/>
              <a:gd name="connsiteY2" fmla="*/ 1753148 h 2036020"/>
              <a:gd name="connsiteX3" fmla="*/ 93033 w 147883"/>
              <a:gd name="connsiteY3" fmla="*/ 1707099 h 2036020"/>
              <a:gd name="connsiteX4" fmla="*/ 145661 w 147883"/>
              <a:gd name="connsiteY4" fmla="*/ 1539350 h 2036020"/>
              <a:gd name="connsiteX5" fmla="*/ 7514 w 147883"/>
              <a:gd name="connsiteY5" fmla="*/ 707180 h 2036020"/>
              <a:gd name="connsiteX6" fmla="*/ 20671 w 147883"/>
              <a:gd name="connsiteY6" fmla="*/ 467068 h 2036020"/>
              <a:gd name="connsiteX7" fmla="*/ 40406 w 147883"/>
              <a:gd name="connsiteY7" fmla="*/ 338788 h 2036020"/>
              <a:gd name="connsiteX8" fmla="*/ 66720 w 147883"/>
              <a:gd name="connsiteY8" fmla="*/ 282872 h 2036020"/>
              <a:gd name="connsiteX9" fmla="*/ 76587 w 147883"/>
              <a:gd name="connsiteY9" fmla="*/ 240112 h 2036020"/>
              <a:gd name="connsiteX10" fmla="*/ 109479 w 147883"/>
              <a:gd name="connsiteY10" fmla="*/ 161171 h 2036020"/>
              <a:gd name="connsiteX11" fmla="*/ 109479 w 147883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37389 w 136636"/>
              <a:gd name="connsiteY0" fmla="*/ 2036020 h 2036020"/>
              <a:gd name="connsiteX1" fmla="*/ 34100 w 136636"/>
              <a:gd name="connsiteY1" fmla="*/ 1927476 h 2036020"/>
              <a:gd name="connsiteX2" fmla="*/ 90016 w 136636"/>
              <a:gd name="connsiteY2" fmla="*/ 1753148 h 2036020"/>
              <a:gd name="connsiteX3" fmla="*/ 86727 w 136636"/>
              <a:gd name="connsiteY3" fmla="*/ 1707099 h 2036020"/>
              <a:gd name="connsiteX4" fmla="*/ 134592 w 136636"/>
              <a:gd name="connsiteY4" fmla="*/ 1539350 h 2036020"/>
              <a:gd name="connsiteX5" fmla="*/ 8352 w 136636"/>
              <a:gd name="connsiteY5" fmla="*/ 700036 h 2036020"/>
              <a:gd name="connsiteX6" fmla="*/ 14365 w 136636"/>
              <a:gd name="connsiteY6" fmla="*/ 467068 h 2036020"/>
              <a:gd name="connsiteX7" fmla="*/ 34100 w 136636"/>
              <a:gd name="connsiteY7" fmla="*/ 338788 h 2036020"/>
              <a:gd name="connsiteX8" fmla="*/ 60414 w 136636"/>
              <a:gd name="connsiteY8" fmla="*/ 282872 h 2036020"/>
              <a:gd name="connsiteX9" fmla="*/ 70281 w 136636"/>
              <a:gd name="connsiteY9" fmla="*/ 240112 h 2036020"/>
              <a:gd name="connsiteX10" fmla="*/ 103173 w 136636"/>
              <a:gd name="connsiteY10" fmla="*/ 161171 h 2036020"/>
              <a:gd name="connsiteX11" fmla="*/ 103173 w 136636"/>
              <a:gd name="connsiteY11" fmla="*/ 0 h 2036020"/>
              <a:gd name="connsiteX0" fmla="*/ 45415 w 145084"/>
              <a:gd name="connsiteY0" fmla="*/ 2036020 h 2036020"/>
              <a:gd name="connsiteX1" fmla="*/ 42126 w 145084"/>
              <a:gd name="connsiteY1" fmla="*/ 1927476 h 2036020"/>
              <a:gd name="connsiteX2" fmla="*/ 98042 w 145084"/>
              <a:gd name="connsiteY2" fmla="*/ 1753148 h 2036020"/>
              <a:gd name="connsiteX3" fmla="*/ 94753 w 145084"/>
              <a:gd name="connsiteY3" fmla="*/ 1707099 h 2036020"/>
              <a:gd name="connsiteX4" fmla="*/ 142618 w 145084"/>
              <a:gd name="connsiteY4" fmla="*/ 1539350 h 2036020"/>
              <a:gd name="connsiteX5" fmla="*/ 6853 w 145084"/>
              <a:gd name="connsiteY5" fmla="*/ 747661 h 2036020"/>
              <a:gd name="connsiteX6" fmla="*/ 22391 w 145084"/>
              <a:gd name="connsiteY6" fmla="*/ 467068 h 2036020"/>
              <a:gd name="connsiteX7" fmla="*/ 42126 w 145084"/>
              <a:gd name="connsiteY7" fmla="*/ 338788 h 2036020"/>
              <a:gd name="connsiteX8" fmla="*/ 68440 w 145084"/>
              <a:gd name="connsiteY8" fmla="*/ 282872 h 2036020"/>
              <a:gd name="connsiteX9" fmla="*/ 78307 w 145084"/>
              <a:gd name="connsiteY9" fmla="*/ 240112 h 2036020"/>
              <a:gd name="connsiteX10" fmla="*/ 111199 w 145084"/>
              <a:gd name="connsiteY10" fmla="*/ 161171 h 2036020"/>
              <a:gd name="connsiteX11" fmla="*/ 111199 w 145084"/>
              <a:gd name="connsiteY11" fmla="*/ 0 h 2036020"/>
              <a:gd name="connsiteX0" fmla="*/ 47493 w 147162"/>
              <a:gd name="connsiteY0" fmla="*/ 2036020 h 2036020"/>
              <a:gd name="connsiteX1" fmla="*/ 44204 w 147162"/>
              <a:gd name="connsiteY1" fmla="*/ 1927476 h 2036020"/>
              <a:gd name="connsiteX2" fmla="*/ 100120 w 147162"/>
              <a:gd name="connsiteY2" fmla="*/ 1753148 h 2036020"/>
              <a:gd name="connsiteX3" fmla="*/ 96831 w 147162"/>
              <a:gd name="connsiteY3" fmla="*/ 1707099 h 2036020"/>
              <a:gd name="connsiteX4" fmla="*/ 144696 w 147162"/>
              <a:gd name="connsiteY4" fmla="*/ 1539350 h 2036020"/>
              <a:gd name="connsiteX5" fmla="*/ 8931 w 147162"/>
              <a:gd name="connsiteY5" fmla="*/ 747661 h 2036020"/>
              <a:gd name="connsiteX6" fmla="*/ 14241 w 147162"/>
              <a:gd name="connsiteY6" fmla="*/ 649722 h 2036020"/>
              <a:gd name="connsiteX7" fmla="*/ 24469 w 147162"/>
              <a:gd name="connsiteY7" fmla="*/ 467068 h 2036020"/>
              <a:gd name="connsiteX8" fmla="*/ 44204 w 147162"/>
              <a:gd name="connsiteY8" fmla="*/ 338788 h 2036020"/>
              <a:gd name="connsiteX9" fmla="*/ 70518 w 147162"/>
              <a:gd name="connsiteY9" fmla="*/ 282872 h 2036020"/>
              <a:gd name="connsiteX10" fmla="*/ 80385 w 147162"/>
              <a:gd name="connsiteY10" fmla="*/ 240112 h 2036020"/>
              <a:gd name="connsiteX11" fmla="*/ 113277 w 147162"/>
              <a:gd name="connsiteY11" fmla="*/ 161171 h 2036020"/>
              <a:gd name="connsiteX12" fmla="*/ 113277 w 147162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5765"/>
              <a:gd name="connsiteY0" fmla="*/ 2036020 h 2036020"/>
              <a:gd name="connsiteX1" fmla="*/ 35273 w 135765"/>
              <a:gd name="connsiteY1" fmla="*/ 1927476 h 2036020"/>
              <a:gd name="connsiteX2" fmla="*/ 91189 w 135765"/>
              <a:gd name="connsiteY2" fmla="*/ 1753148 h 2036020"/>
              <a:gd name="connsiteX3" fmla="*/ 87900 w 135765"/>
              <a:gd name="connsiteY3" fmla="*/ 1707099 h 2036020"/>
              <a:gd name="connsiteX4" fmla="*/ 135765 w 135765"/>
              <a:gd name="connsiteY4" fmla="*/ 1539350 h 2036020"/>
              <a:gd name="connsiteX5" fmla="*/ 0 w 135765"/>
              <a:gd name="connsiteY5" fmla="*/ 747661 h 2036020"/>
              <a:gd name="connsiteX6" fmla="*/ 5310 w 135765"/>
              <a:gd name="connsiteY6" fmla="*/ 649722 h 2036020"/>
              <a:gd name="connsiteX7" fmla="*/ 15538 w 135765"/>
              <a:gd name="connsiteY7" fmla="*/ 467068 h 2036020"/>
              <a:gd name="connsiteX8" fmla="*/ 35273 w 135765"/>
              <a:gd name="connsiteY8" fmla="*/ 338788 h 2036020"/>
              <a:gd name="connsiteX9" fmla="*/ 61587 w 135765"/>
              <a:gd name="connsiteY9" fmla="*/ 282872 h 2036020"/>
              <a:gd name="connsiteX10" fmla="*/ 71454 w 135765"/>
              <a:gd name="connsiteY10" fmla="*/ 240112 h 2036020"/>
              <a:gd name="connsiteX11" fmla="*/ 104346 w 135765"/>
              <a:gd name="connsiteY11" fmla="*/ 161171 h 2036020"/>
              <a:gd name="connsiteX12" fmla="*/ 104346 w 135765"/>
              <a:gd name="connsiteY12" fmla="*/ 0 h 2036020"/>
              <a:gd name="connsiteX0" fmla="*/ 47688 w 149653"/>
              <a:gd name="connsiteY0" fmla="*/ 2036020 h 2036020"/>
              <a:gd name="connsiteX1" fmla="*/ 44399 w 149653"/>
              <a:gd name="connsiteY1" fmla="*/ 1927476 h 2036020"/>
              <a:gd name="connsiteX2" fmla="*/ 100315 w 149653"/>
              <a:gd name="connsiteY2" fmla="*/ 1753148 h 2036020"/>
              <a:gd name="connsiteX3" fmla="*/ 97026 w 149653"/>
              <a:gd name="connsiteY3" fmla="*/ 1707099 h 2036020"/>
              <a:gd name="connsiteX4" fmla="*/ 149653 w 149653"/>
              <a:gd name="connsiteY4" fmla="*/ 1548875 h 2036020"/>
              <a:gd name="connsiteX5" fmla="*/ 9126 w 149653"/>
              <a:gd name="connsiteY5" fmla="*/ 747661 h 2036020"/>
              <a:gd name="connsiteX6" fmla="*/ 14436 w 149653"/>
              <a:gd name="connsiteY6" fmla="*/ 649722 h 2036020"/>
              <a:gd name="connsiteX7" fmla="*/ 24664 w 149653"/>
              <a:gd name="connsiteY7" fmla="*/ 467068 h 2036020"/>
              <a:gd name="connsiteX8" fmla="*/ 44399 w 149653"/>
              <a:gd name="connsiteY8" fmla="*/ 338788 h 2036020"/>
              <a:gd name="connsiteX9" fmla="*/ 70713 w 149653"/>
              <a:gd name="connsiteY9" fmla="*/ 282872 h 2036020"/>
              <a:gd name="connsiteX10" fmla="*/ 80580 w 149653"/>
              <a:gd name="connsiteY10" fmla="*/ 240112 h 2036020"/>
              <a:gd name="connsiteX11" fmla="*/ 113472 w 149653"/>
              <a:gd name="connsiteY11" fmla="*/ 161171 h 2036020"/>
              <a:gd name="connsiteX12" fmla="*/ 113472 w 149653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9966 w 144541"/>
              <a:gd name="connsiteY2" fmla="*/ 1753148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58400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0728 w 137930"/>
              <a:gd name="connsiteY0" fmla="*/ 2036020 h 2036020"/>
              <a:gd name="connsiteX1" fmla="*/ 37439 w 137930"/>
              <a:gd name="connsiteY1" fmla="*/ 1927476 h 2036020"/>
              <a:gd name="connsiteX2" fmla="*/ 86212 w 137930"/>
              <a:gd name="connsiteY2" fmla="*/ 1765054 h 2036020"/>
              <a:gd name="connsiteX3" fmla="*/ 90066 w 137930"/>
              <a:gd name="connsiteY3" fmla="*/ 1707099 h 2036020"/>
              <a:gd name="connsiteX4" fmla="*/ 137930 w 137930"/>
              <a:gd name="connsiteY4" fmla="*/ 1558400 h 2036020"/>
              <a:gd name="connsiteX5" fmla="*/ 2166 w 137930"/>
              <a:gd name="connsiteY5" fmla="*/ 747661 h 2036020"/>
              <a:gd name="connsiteX6" fmla="*/ 7476 w 137930"/>
              <a:gd name="connsiteY6" fmla="*/ 649722 h 2036020"/>
              <a:gd name="connsiteX7" fmla="*/ 17704 w 137930"/>
              <a:gd name="connsiteY7" fmla="*/ 467068 h 2036020"/>
              <a:gd name="connsiteX8" fmla="*/ 37439 w 137930"/>
              <a:gd name="connsiteY8" fmla="*/ 338788 h 2036020"/>
              <a:gd name="connsiteX9" fmla="*/ 63753 w 137930"/>
              <a:gd name="connsiteY9" fmla="*/ 282872 h 2036020"/>
              <a:gd name="connsiteX10" fmla="*/ 73620 w 137930"/>
              <a:gd name="connsiteY10" fmla="*/ 240112 h 2036020"/>
              <a:gd name="connsiteX11" fmla="*/ 106512 w 137930"/>
              <a:gd name="connsiteY11" fmla="*/ 161171 h 2036020"/>
              <a:gd name="connsiteX12" fmla="*/ 106512 w 137930"/>
              <a:gd name="connsiteY12" fmla="*/ 0 h 2036020"/>
              <a:gd name="connsiteX0" fmla="*/ 40728 w 137930"/>
              <a:gd name="connsiteY0" fmla="*/ 1978870 h 1978870"/>
              <a:gd name="connsiteX1" fmla="*/ 37439 w 137930"/>
              <a:gd name="connsiteY1" fmla="*/ 1870326 h 1978870"/>
              <a:gd name="connsiteX2" fmla="*/ 86212 w 137930"/>
              <a:gd name="connsiteY2" fmla="*/ 1707904 h 1978870"/>
              <a:gd name="connsiteX3" fmla="*/ 90066 w 137930"/>
              <a:gd name="connsiteY3" fmla="*/ 1649949 h 1978870"/>
              <a:gd name="connsiteX4" fmla="*/ 137930 w 137930"/>
              <a:gd name="connsiteY4" fmla="*/ 1501250 h 1978870"/>
              <a:gd name="connsiteX5" fmla="*/ 2166 w 137930"/>
              <a:gd name="connsiteY5" fmla="*/ 690511 h 1978870"/>
              <a:gd name="connsiteX6" fmla="*/ 7476 w 137930"/>
              <a:gd name="connsiteY6" fmla="*/ 592572 h 1978870"/>
              <a:gd name="connsiteX7" fmla="*/ 17704 w 137930"/>
              <a:gd name="connsiteY7" fmla="*/ 409918 h 1978870"/>
              <a:gd name="connsiteX8" fmla="*/ 37439 w 137930"/>
              <a:gd name="connsiteY8" fmla="*/ 281638 h 1978870"/>
              <a:gd name="connsiteX9" fmla="*/ 63753 w 137930"/>
              <a:gd name="connsiteY9" fmla="*/ 225722 h 1978870"/>
              <a:gd name="connsiteX10" fmla="*/ 73620 w 137930"/>
              <a:gd name="connsiteY10" fmla="*/ 182962 h 1978870"/>
              <a:gd name="connsiteX11" fmla="*/ 106512 w 137930"/>
              <a:gd name="connsiteY11" fmla="*/ 104021 h 1978870"/>
              <a:gd name="connsiteX12" fmla="*/ 111275 w 137930"/>
              <a:gd name="connsiteY12" fmla="*/ 0 h 1978870"/>
              <a:gd name="connsiteX0" fmla="*/ 37439 w 137930"/>
              <a:gd name="connsiteY0" fmla="*/ 1870326 h 1870326"/>
              <a:gd name="connsiteX1" fmla="*/ 86212 w 137930"/>
              <a:gd name="connsiteY1" fmla="*/ 1707904 h 1870326"/>
              <a:gd name="connsiteX2" fmla="*/ 90066 w 137930"/>
              <a:gd name="connsiteY2" fmla="*/ 1649949 h 1870326"/>
              <a:gd name="connsiteX3" fmla="*/ 137930 w 137930"/>
              <a:gd name="connsiteY3" fmla="*/ 1501250 h 1870326"/>
              <a:gd name="connsiteX4" fmla="*/ 2166 w 137930"/>
              <a:gd name="connsiteY4" fmla="*/ 690511 h 1870326"/>
              <a:gd name="connsiteX5" fmla="*/ 7476 w 137930"/>
              <a:gd name="connsiteY5" fmla="*/ 592572 h 1870326"/>
              <a:gd name="connsiteX6" fmla="*/ 17704 w 137930"/>
              <a:gd name="connsiteY6" fmla="*/ 409918 h 1870326"/>
              <a:gd name="connsiteX7" fmla="*/ 37439 w 137930"/>
              <a:gd name="connsiteY7" fmla="*/ 281638 h 1870326"/>
              <a:gd name="connsiteX8" fmla="*/ 63753 w 137930"/>
              <a:gd name="connsiteY8" fmla="*/ 225722 h 1870326"/>
              <a:gd name="connsiteX9" fmla="*/ 73620 w 137930"/>
              <a:gd name="connsiteY9" fmla="*/ 182962 h 1870326"/>
              <a:gd name="connsiteX10" fmla="*/ 106512 w 137930"/>
              <a:gd name="connsiteY10" fmla="*/ 104021 h 1870326"/>
              <a:gd name="connsiteX11" fmla="*/ 111275 w 137930"/>
              <a:gd name="connsiteY11" fmla="*/ 0 h 1870326"/>
              <a:gd name="connsiteX0" fmla="*/ 86212 w 137930"/>
              <a:gd name="connsiteY0" fmla="*/ 1707904 h 1707904"/>
              <a:gd name="connsiteX1" fmla="*/ 90066 w 137930"/>
              <a:gd name="connsiteY1" fmla="*/ 1649949 h 1707904"/>
              <a:gd name="connsiteX2" fmla="*/ 137930 w 137930"/>
              <a:gd name="connsiteY2" fmla="*/ 1501250 h 1707904"/>
              <a:gd name="connsiteX3" fmla="*/ 2166 w 137930"/>
              <a:gd name="connsiteY3" fmla="*/ 690511 h 1707904"/>
              <a:gd name="connsiteX4" fmla="*/ 7476 w 137930"/>
              <a:gd name="connsiteY4" fmla="*/ 592572 h 1707904"/>
              <a:gd name="connsiteX5" fmla="*/ 17704 w 137930"/>
              <a:gd name="connsiteY5" fmla="*/ 409918 h 1707904"/>
              <a:gd name="connsiteX6" fmla="*/ 37439 w 137930"/>
              <a:gd name="connsiteY6" fmla="*/ 281638 h 1707904"/>
              <a:gd name="connsiteX7" fmla="*/ 63753 w 137930"/>
              <a:gd name="connsiteY7" fmla="*/ 225722 h 1707904"/>
              <a:gd name="connsiteX8" fmla="*/ 73620 w 137930"/>
              <a:gd name="connsiteY8" fmla="*/ 182962 h 1707904"/>
              <a:gd name="connsiteX9" fmla="*/ 106512 w 137930"/>
              <a:gd name="connsiteY9" fmla="*/ 104021 h 1707904"/>
              <a:gd name="connsiteX10" fmla="*/ 111275 w 137930"/>
              <a:gd name="connsiteY10" fmla="*/ 0 h 1707904"/>
              <a:gd name="connsiteX0" fmla="*/ 90066 w 137930"/>
              <a:gd name="connsiteY0" fmla="*/ 1649949 h 1649949"/>
              <a:gd name="connsiteX1" fmla="*/ 137930 w 137930"/>
              <a:gd name="connsiteY1" fmla="*/ 1501250 h 1649949"/>
              <a:gd name="connsiteX2" fmla="*/ 2166 w 137930"/>
              <a:gd name="connsiteY2" fmla="*/ 690511 h 1649949"/>
              <a:gd name="connsiteX3" fmla="*/ 7476 w 137930"/>
              <a:gd name="connsiteY3" fmla="*/ 592572 h 1649949"/>
              <a:gd name="connsiteX4" fmla="*/ 17704 w 137930"/>
              <a:gd name="connsiteY4" fmla="*/ 409918 h 1649949"/>
              <a:gd name="connsiteX5" fmla="*/ 37439 w 137930"/>
              <a:gd name="connsiteY5" fmla="*/ 281638 h 1649949"/>
              <a:gd name="connsiteX6" fmla="*/ 63753 w 137930"/>
              <a:gd name="connsiteY6" fmla="*/ 225722 h 1649949"/>
              <a:gd name="connsiteX7" fmla="*/ 73620 w 137930"/>
              <a:gd name="connsiteY7" fmla="*/ 182962 h 1649949"/>
              <a:gd name="connsiteX8" fmla="*/ 106512 w 137930"/>
              <a:gd name="connsiteY8" fmla="*/ 104021 h 1649949"/>
              <a:gd name="connsiteX9" fmla="*/ 111275 w 137930"/>
              <a:gd name="connsiteY9" fmla="*/ 0 h 1649949"/>
              <a:gd name="connsiteX0" fmla="*/ 137930 w 137930"/>
              <a:gd name="connsiteY0" fmla="*/ 1501250 h 1501250"/>
              <a:gd name="connsiteX1" fmla="*/ 2166 w 137930"/>
              <a:gd name="connsiteY1" fmla="*/ 690511 h 1501250"/>
              <a:gd name="connsiteX2" fmla="*/ 7476 w 137930"/>
              <a:gd name="connsiteY2" fmla="*/ 592572 h 1501250"/>
              <a:gd name="connsiteX3" fmla="*/ 17704 w 137930"/>
              <a:gd name="connsiteY3" fmla="*/ 409918 h 1501250"/>
              <a:gd name="connsiteX4" fmla="*/ 37439 w 137930"/>
              <a:gd name="connsiteY4" fmla="*/ 281638 h 1501250"/>
              <a:gd name="connsiteX5" fmla="*/ 63753 w 137930"/>
              <a:gd name="connsiteY5" fmla="*/ 225722 h 1501250"/>
              <a:gd name="connsiteX6" fmla="*/ 73620 w 137930"/>
              <a:gd name="connsiteY6" fmla="*/ 182962 h 1501250"/>
              <a:gd name="connsiteX7" fmla="*/ 106512 w 137930"/>
              <a:gd name="connsiteY7" fmla="*/ 104021 h 1501250"/>
              <a:gd name="connsiteX8" fmla="*/ 111275 w 137930"/>
              <a:gd name="connsiteY8" fmla="*/ 0 h 1501250"/>
              <a:gd name="connsiteX0" fmla="*/ 57700 w 113224"/>
              <a:gd name="connsiteY0" fmla="*/ 1044050 h 1044050"/>
              <a:gd name="connsiteX1" fmla="*/ 2899 w 113224"/>
              <a:gd name="connsiteY1" fmla="*/ 690511 h 1044050"/>
              <a:gd name="connsiteX2" fmla="*/ 8209 w 113224"/>
              <a:gd name="connsiteY2" fmla="*/ 592572 h 1044050"/>
              <a:gd name="connsiteX3" fmla="*/ 18437 w 113224"/>
              <a:gd name="connsiteY3" fmla="*/ 409918 h 1044050"/>
              <a:gd name="connsiteX4" fmla="*/ 38172 w 113224"/>
              <a:gd name="connsiteY4" fmla="*/ 281638 h 1044050"/>
              <a:gd name="connsiteX5" fmla="*/ 64486 w 113224"/>
              <a:gd name="connsiteY5" fmla="*/ 225722 h 1044050"/>
              <a:gd name="connsiteX6" fmla="*/ 74353 w 113224"/>
              <a:gd name="connsiteY6" fmla="*/ 182962 h 1044050"/>
              <a:gd name="connsiteX7" fmla="*/ 107245 w 113224"/>
              <a:gd name="connsiteY7" fmla="*/ 104021 h 1044050"/>
              <a:gd name="connsiteX8" fmla="*/ 112008 w 113224"/>
              <a:gd name="connsiteY8" fmla="*/ 0 h 104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24" h="1044050">
                <a:moveTo>
                  <a:pt x="57700" y="1044050"/>
                </a:moveTo>
                <a:cubicBezTo>
                  <a:pt x="10858" y="776979"/>
                  <a:pt x="11148" y="765757"/>
                  <a:pt x="2899" y="690511"/>
                </a:cubicBezTo>
                <a:cubicBezTo>
                  <a:pt x="-5350" y="615265"/>
                  <a:pt x="6439" y="625218"/>
                  <a:pt x="8209" y="592572"/>
                </a:cubicBezTo>
                <a:cubicBezTo>
                  <a:pt x="10799" y="545807"/>
                  <a:pt x="13443" y="461740"/>
                  <a:pt x="18437" y="409918"/>
                </a:cubicBezTo>
                <a:cubicBezTo>
                  <a:pt x="23431" y="358096"/>
                  <a:pt x="30497" y="312337"/>
                  <a:pt x="38172" y="281638"/>
                </a:cubicBezTo>
                <a:cubicBezTo>
                  <a:pt x="45847" y="250939"/>
                  <a:pt x="58456" y="242168"/>
                  <a:pt x="64486" y="225722"/>
                </a:cubicBezTo>
                <a:cubicBezTo>
                  <a:pt x="70516" y="209276"/>
                  <a:pt x="67227" y="203245"/>
                  <a:pt x="74353" y="182962"/>
                </a:cubicBezTo>
                <a:cubicBezTo>
                  <a:pt x="81479" y="162679"/>
                  <a:pt x="101763" y="144040"/>
                  <a:pt x="107245" y="104021"/>
                </a:cubicBezTo>
                <a:cubicBezTo>
                  <a:pt x="112727" y="64002"/>
                  <a:pt x="114749" y="60576"/>
                  <a:pt x="112008" y="0"/>
                </a:cubicBezTo>
              </a:path>
            </a:pathLst>
          </a:custGeom>
          <a:noFill/>
          <a:ln w="9525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8000"/>
              </a:solidFill>
            </a:endParaRPr>
          </a:p>
        </p:txBody>
      </p:sp>
      <p:sp>
        <p:nvSpPr>
          <p:cNvPr id="193" name="Freeform 192"/>
          <p:cNvSpPr/>
          <p:nvPr/>
        </p:nvSpPr>
        <p:spPr>
          <a:xfrm>
            <a:off x="1764348" y="4269448"/>
            <a:ext cx="334791" cy="381889"/>
          </a:xfrm>
          <a:custGeom>
            <a:avLst/>
            <a:gdLst>
              <a:gd name="connsiteX0" fmla="*/ 581025 w 609133"/>
              <a:gd name="connsiteY0" fmla="*/ 1469279 h 1469279"/>
              <a:gd name="connsiteX1" fmla="*/ 571500 w 609133"/>
              <a:gd name="connsiteY1" fmla="*/ 771573 h 1469279"/>
              <a:gd name="connsiteX2" fmla="*/ 214312 w 609133"/>
              <a:gd name="connsiteY2" fmla="*/ 176261 h 1469279"/>
              <a:gd name="connsiteX3" fmla="*/ 173831 w 609133"/>
              <a:gd name="connsiteY3" fmla="*/ 54817 h 1469279"/>
              <a:gd name="connsiteX4" fmla="*/ 119062 w 609133"/>
              <a:gd name="connsiteY4" fmla="*/ 4811 h 1469279"/>
              <a:gd name="connsiteX5" fmla="*/ 0 w 609133"/>
              <a:gd name="connsiteY5" fmla="*/ 4811 h 1469279"/>
              <a:gd name="connsiteX0" fmla="*/ 581025 w 609133"/>
              <a:gd name="connsiteY0" fmla="*/ 1469279 h 1469279"/>
              <a:gd name="connsiteX1" fmla="*/ 571500 w 609133"/>
              <a:gd name="connsiteY1" fmla="*/ 771573 h 1469279"/>
              <a:gd name="connsiteX2" fmla="*/ 214312 w 609133"/>
              <a:gd name="connsiteY2" fmla="*/ 176261 h 1469279"/>
              <a:gd name="connsiteX3" fmla="*/ 173831 w 609133"/>
              <a:gd name="connsiteY3" fmla="*/ 54817 h 1469279"/>
              <a:gd name="connsiteX4" fmla="*/ 119062 w 609133"/>
              <a:gd name="connsiteY4" fmla="*/ 4811 h 1469279"/>
              <a:gd name="connsiteX5" fmla="*/ 0 w 609133"/>
              <a:gd name="connsiteY5" fmla="*/ 4811 h 1469279"/>
              <a:gd name="connsiteX0" fmla="*/ 581025 w 609411"/>
              <a:gd name="connsiteY0" fmla="*/ 1469279 h 1469279"/>
              <a:gd name="connsiteX1" fmla="*/ 600075 w 609411"/>
              <a:gd name="connsiteY1" fmla="*/ 978742 h 1469279"/>
              <a:gd name="connsiteX2" fmla="*/ 571500 w 609411"/>
              <a:gd name="connsiteY2" fmla="*/ 771573 h 1469279"/>
              <a:gd name="connsiteX3" fmla="*/ 214312 w 609411"/>
              <a:gd name="connsiteY3" fmla="*/ 176261 h 1469279"/>
              <a:gd name="connsiteX4" fmla="*/ 173831 w 609411"/>
              <a:gd name="connsiteY4" fmla="*/ 54817 h 1469279"/>
              <a:gd name="connsiteX5" fmla="*/ 119062 w 609411"/>
              <a:gd name="connsiteY5" fmla="*/ 4811 h 1469279"/>
              <a:gd name="connsiteX6" fmla="*/ 0 w 609411"/>
              <a:gd name="connsiteY6" fmla="*/ 4811 h 1469279"/>
              <a:gd name="connsiteX0" fmla="*/ 581025 w 600078"/>
              <a:gd name="connsiteY0" fmla="*/ 1469279 h 1469279"/>
              <a:gd name="connsiteX1" fmla="*/ 578643 w 600078"/>
              <a:gd name="connsiteY1" fmla="*/ 966836 h 1469279"/>
              <a:gd name="connsiteX2" fmla="*/ 571500 w 600078"/>
              <a:gd name="connsiteY2" fmla="*/ 771573 h 1469279"/>
              <a:gd name="connsiteX3" fmla="*/ 214312 w 600078"/>
              <a:gd name="connsiteY3" fmla="*/ 176261 h 1469279"/>
              <a:gd name="connsiteX4" fmla="*/ 173831 w 600078"/>
              <a:gd name="connsiteY4" fmla="*/ 54817 h 1469279"/>
              <a:gd name="connsiteX5" fmla="*/ 119062 w 600078"/>
              <a:gd name="connsiteY5" fmla="*/ 4811 h 1469279"/>
              <a:gd name="connsiteX6" fmla="*/ 0 w 600078"/>
              <a:gd name="connsiteY6" fmla="*/ 4811 h 1469279"/>
              <a:gd name="connsiteX0" fmla="*/ 581025 w 582221"/>
              <a:gd name="connsiteY0" fmla="*/ 1469279 h 1469279"/>
              <a:gd name="connsiteX1" fmla="*/ 578643 w 582221"/>
              <a:gd name="connsiteY1" fmla="*/ 966836 h 1469279"/>
              <a:gd name="connsiteX2" fmla="*/ 571500 w 582221"/>
              <a:gd name="connsiteY2" fmla="*/ 771573 h 1469279"/>
              <a:gd name="connsiteX3" fmla="*/ 214312 w 582221"/>
              <a:gd name="connsiteY3" fmla="*/ 176261 h 1469279"/>
              <a:gd name="connsiteX4" fmla="*/ 173831 w 582221"/>
              <a:gd name="connsiteY4" fmla="*/ 54817 h 1469279"/>
              <a:gd name="connsiteX5" fmla="*/ 119062 w 582221"/>
              <a:gd name="connsiteY5" fmla="*/ 4811 h 1469279"/>
              <a:gd name="connsiteX6" fmla="*/ 0 w 582221"/>
              <a:gd name="connsiteY6" fmla="*/ 4811 h 1469279"/>
              <a:gd name="connsiteX0" fmla="*/ 600075 w 601271"/>
              <a:gd name="connsiteY0" fmla="*/ 1466126 h 1466126"/>
              <a:gd name="connsiteX1" fmla="*/ 597693 w 601271"/>
              <a:gd name="connsiteY1" fmla="*/ 963683 h 1466126"/>
              <a:gd name="connsiteX2" fmla="*/ 590550 w 601271"/>
              <a:gd name="connsiteY2" fmla="*/ 768420 h 1466126"/>
              <a:gd name="connsiteX3" fmla="*/ 233362 w 601271"/>
              <a:gd name="connsiteY3" fmla="*/ 173108 h 1466126"/>
              <a:gd name="connsiteX4" fmla="*/ 192881 w 601271"/>
              <a:gd name="connsiteY4" fmla="*/ 51664 h 1466126"/>
              <a:gd name="connsiteX5" fmla="*/ 138112 w 601271"/>
              <a:gd name="connsiteY5" fmla="*/ 1658 h 1466126"/>
              <a:gd name="connsiteX6" fmla="*/ 0 w 601271"/>
              <a:gd name="connsiteY6" fmla="*/ 23089 h 1466126"/>
              <a:gd name="connsiteX0" fmla="*/ 600075 w 601271"/>
              <a:gd name="connsiteY0" fmla="*/ 1447849 h 1447849"/>
              <a:gd name="connsiteX1" fmla="*/ 597693 w 601271"/>
              <a:gd name="connsiteY1" fmla="*/ 945406 h 1447849"/>
              <a:gd name="connsiteX2" fmla="*/ 590550 w 601271"/>
              <a:gd name="connsiteY2" fmla="*/ 750143 h 1447849"/>
              <a:gd name="connsiteX3" fmla="*/ 233362 w 601271"/>
              <a:gd name="connsiteY3" fmla="*/ 154831 h 1447849"/>
              <a:gd name="connsiteX4" fmla="*/ 192881 w 601271"/>
              <a:gd name="connsiteY4" fmla="*/ 33387 h 1447849"/>
              <a:gd name="connsiteX5" fmla="*/ 128587 w 601271"/>
              <a:gd name="connsiteY5" fmla="*/ 4813 h 1447849"/>
              <a:gd name="connsiteX6" fmla="*/ 0 w 601271"/>
              <a:gd name="connsiteY6" fmla="*/ 4812 h 1447849"/>
              <a:gd name="connsiteX0" fmla="*/ 600075 w 601271"/>
              <a:gd name="connsiteY0" fmla="*/ 1447849 h 1447849"/>
              <a:gd name="connsiteX1" fmla="*/ 597693 w 601271"/>
              <a:gd name="connsiteY1" fmla="*/ 945406 h 1447849"/>
              <a:gd name="connsiteX2" fmla="*/ 590550 w 601271"/>
              <a:gd name="connsiteY2" fmla="*/ 750143 h 1447849"/>
              <a:gd name="connsiteX3" fmla="*/ 233362 w 601271"/>
              <a:gd name="connsiteY3" fmla="*/ 154831 h 1447849"/>
              <a:gd name="connsiteX4" fmla="*/ 173831 w 601271"/>
              <a:gd name="connsiteY4" fmla="*/ 28624 h 1447849"/>
              <a:gd name="connsiteX5" fmla="*/ 128587 w 601271"/>
              <a:gd name="connsiteY5" fmla="*/ 4813 h 1447849"/>
              <a:gd name="connsiteX6" fmla="*/ 0 w 601271"/>
              <a:gd name="connsiteY6" fmla="*/ 4812 h 1447849"/>
              <a:gd name="connsiteX0" fmla="*/ 600075 w 601271"/>
              <a:gd name="connsiteY0" fmla="*/ 1455200 h 1455200"/>
              <a:gd name="connsiteX1" fmla="*/ 597693 w 601271"/>
              <a:gd name="connsiteY1" fmla="*/ 952757 h 1455200"/>
              <a:gd name="connsiteX2" fmla="*/ 590550 w 601271"/>
              <a:gd name="connsiteY2" fmla="*/ 757494 h 1455200"/>
              <a:gd name="connsiteX3" fmla="*/ 233362 w 601271"/>
              <a:gd name="connsiteY3" fmla="*/ 162182 h 1455200"/>
              <a:gd name="connsiteX4" fmla="*/ 173831 w 601271"/>
              <a:gd name="connsiteY4" fmla="*/ 35975 h 1455200"/>
              <a:gd name="connsiteX5" fmla="*/ 130969 w 601271"/>
              <a:gd name="connsiteY5" fmla="*/ 2639 h 1455200"/>
              <a:gd name="connsiteX6" fmla="*/ 0 w 601271"/>
              <a:gd name="connsiteY6" fmla="*/ 12163 h 1455200"/>
              <a:gd name="connsiteX0" fmla="*/ 600075 w 601271"/>
              <a:gd name="connsiteY0" fmla="*/ 1452561 h 1452561"/>
              <a:gd name="connsiteX1" fmla="*/ 597693 w 601271"/>
              <a:gd name="connsiteY1" fmla="*/ 950118 h 1452561"/>
              <a:gd name="connsiteX2" fmla="*/ 590550 w 601271"/>
              <a:gd name="connsiteY2" fmla="*/ 754855 h 1452561"/>
              <a:gd name="connsiteX3" fmla="*/ 233362 w 601271"/>
              <a:gd name="connsiteY3" fmla="*/ 159543 h 1452561"/>
              <a:gd name="connsiteX4" fmla="*/ 173831 w 601271"/>
              <a:gd name="connsiteY4" fmla="*/ 33336 h 1452561"/>
              <a:gd name="connsiteX5" fmla="*/ 130969 w 601271"/>
              <a:gd name="connsiteY5" fmla="*/ 0 h 1452561"/>
              <a:gd name="connsiteX6" fmla="*/ 0 w 601271"/>
              <a:gd name="connsiteY6" fmla="*/ 9524 h 1452561"/>
              <a:gd name="connsiteX0" fmla="*/ 597693 w 597693"/>
              <a:gd name="connsiteY0" fmla="*/ 950118 h 950118"/>
              <a:gd name="connsiteX1" fmla="*/ 590550 w 597693"/>
              <a:gd name="connsiteY1" fmla="*/ 754855 h 950118"/>
              <a:gd name="connsiteX2" fmla="*/ 233362 w 597693"/>
              <a:gd name="connsiteY2" fmla="*/ 159543 h 950118"/>
              <a:gd name="connsiteX3" fmla="*/ 173831 w 597693"/>
              <a:gd name="connsiteY3" fmla="*/ 33336 h 950118"/>
              <a:gd name="connsiteX4" fmla="*/ 130969 w 597693"/>
              <a:gd name="connsiteY4" fmla="*/ 0 h 950118"/>
              <a:gd name="connsiteX5" fmla="*/ 0 w 597693"/>
              <a:gd name="connsiteY5" fmla="*/ 9524 h 950118"/>
              <a:gd name="connsiteX0" fmla="*/ 590550 w 590550"/>
              <a:gd name="connsiteY0" fmla="*/ 754855 h 754855"/>
              <a:gd name="connsiteX1" fmla="*/ 233362 w 590550"/>
              <a:gd name="connsiteY1" fmla="*/ 159543 h 754855"/>
              <a:gd name="connsiteX2" fmla="*/ 173831 w 590550"/>
              <a:gd name="connsiteY2" fmla="*/ 33336 h 754855"/>
              <a:gd name="connsiteX3" fmla="*/ 130969 w 590550"/>
              <a:gd name="connsiteY3" fmla="*/ 0 h 754855"/>
              <a:gd name="connsiteX4" fmla="*/ 0 w 590550"/>
              <a:gd name="connsiteY4" fmla="*/ 9524 h 754855"/>
              <a:gd name="connsiteX0" fmla="*/ 425088 w 425088"/>
              <a:gd name="connsiteY0" fmla="*/ 484889 h 484889"/>
              <a:gd name="connsiteX1" fmla="*/ 233362 w 425088"/>
              <a:gd name="connsiteY1" fmla="*/ 159543 h 484889"/>
              <a:gd name="connsiteX2" fmla="*/ 173831 w 425088"/>
              <a:gd name="connsiteY2" fmla="*/ 33336 h 484889"/>
              <a:gd name="connsiteX3" fmla="*/ 130969 w 425088"/>
              <a:gd name="connsiteY3" fmla="*/ 0 h 484889"/>
              <a:gd name="connsiteX4" fmla="*/ 0 w 425088"/>
              <a:gd name="connsiteY4" fmla="*/ 9524 h 48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88" h="484889">
                <a:moveTo>
                  <a:pt x="425088" y="484889"/>
                </a:moveTo>
                <a:cubicBezTo>
                  <a:pt x="364366" y="353127"/>
                  <a:pt x="352425" y="357980"/>
                  <a:pt x="233362" y="159543"/>
                </a:cubicBezTo>
                <a:cubicBezTo>
                  <a:pt x="167084" y="40084"/>
                  <a:pt x="190896" y="59926"/>
                  <a:pt x="173831" y="33336"/>
                </a:cubicBezTo>
                <a:cubicBezTo>
                  <a:pt x="156766" y="6746"/>
                  <a:pt x="159941" y="8334"/>
                  <a:pt x="130969" y="0"/>
                </a:cubicBezTo>
                <a:cubicBezTo>
                  <a:pt x="104379" y="5954"/>
                  <a:pt x="45045" y="5357"/>
                  <a:pt x="0" y="9524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447541" y="4380974"/>
            <a:ext cx="1510360" cy="188198"/>
          </a:xfrm>
          <a:custGeom>
            <a:avLst/>
            <a:gdLst>
              <a:gd name="connsiteX0" fmla="*/ 0 w 1459706"/>
              <a:gd name="connsiteY0" fmla="*/ 150024 h 167079"/>
              <a:gd name="connsiteX1" fmla="*/ 831056 w 1459706"/>
              <a:gd name="connsiteY1" fmla="*/ 6 h 167079"/>
              <a:gd name="connsiteX2" fmla="*/ 1202531 w 1459706"/>
              <a:gd name="connsiteY2" fmla="*/ 154787 h 167079"/>
              <a:gd name="connsiteX3" fmla="*/ 1233488 w 1459706"/>
              <a:gd name="connsiteY3" fmla="*/ 157168 h 167079"/>
              <a:gd name="connsiteX4" fmla="*/ 1459706 w 1459706"/>
              <a:gd name="connsiteY4" fmla="*/ 154787 h 167079"/>
              <a:gd name="connsiteX0" fmla="*/ 0 w 1459706"/>
              <a:gd name="connsiteY0" fmla="*/ 150018 h 167073"/>
              <a:gd name="connsiteX1" fmla="*/ 831056 w 1459706"/>
              <a:gd name="connsiteY1" fmla="*/ 0 h 167073"/>
              <a:gd name="connsiteX2" fmla="*/ 1202531 w 1459706"/>
              <a:gd name="connsiteY2" fmla="*/ 154781 h 167073"/>
              <a:gd name="connsiteX3" fmla="*/ 1233488 w 1459706"/>
              <a:gd name="connsiteY3" fmla="*/ 157162 h 167073"/>
              <a:gd name="connsiteX4" fmla="*/ 1459706 w 1459706"/>
              <a:gd name="connsiteY4" fmla="*/ 154781 h 167073"/>
              <a:gd name="connsiteX0" fmla="*/ 0 w 1459706"/>
              <a:gd name="connsiteY0" fmla="*/ 150018 h 167073"/>
              <a:gd name="connsiteX1" fmla="*/ 831056 w 1459706"/>
              <a:gd name="connsiteY1" fmla="*/ 0 h 167073"/>
              <a:gd name="connsiteX2" fmla="*/ 1202531 w 1459706"/>
              <a:gd name="connsiteY2" fmla="*/ 154781 h 167073"/>
              <a:gd name="connsiteX3" fmla="*/ 1233488 w 1459706"/>
              <a:gd name="connsiteY3" fmla="*/ 157162 h 167073"/>
              <a:gd name="connsiteX4" fmla="*/ 1459706 w 1459706"/>
              <a:gd name="connsiteY4" fmla="*/ 154781 h 167073"/>
              <a:gd name="connsiteX0" fmla="*/ 0 w 1459706"/>
              <a:gd name="connsiteY0" fmla="*/ 150022 h 167077"/>
              <a:gd name="connsiteX1" fmla="*/ 831056 w 1459706"/>
              <a:gd name="connsiteY1" fmla="*/ 4 h 167077"/>
              <a:gd name="connsiteX2" fmla="*/ 1195388 w 1459706"/>
              <a:gd name="connsiteY2" fmla="*/ 154785 h 167077"/>
              <a:gd name="connsiteX3" fmla="*/ 1233488 w 1459706"/>
              <a:gd name="connsiteY3" fmla="*/ 157166 h 167077"/>
              <a:gd name="connsiteX4" fmla="*/ 1459706 w 1459706"/>
              <a:gd name="connsiteY4" fmla="*/ 154785 h 167077"/>
              <a:gd name="connsiteX0" fmla="*/ 0 w 1459706"/>
              <a:gd name="connsiteY0" fmla="*/ 150022 h 167077"/>
              <a:gd name="connsiteX1" fmla="*/ 831056 w 1459706"/>
              <a:gd name="connsiteY1" fmla="*/ 4 h 167077"/>
              <a:gd name="connsiteX2" fmla="*/ 1195388 w 1459706"/>
              <a:gd name="connsiteY2" fmla="*/ 154785 h 167077"/>
              <a:gd name="connsiteX3" fmla="*/ 1250157 w 1459706"/>
              <a:gd name="connsiteY3" fmla="*/ 157166 h 167077"/>
              <a:gd name="connsiteX4" fmla="*/ 1459706 w 1459706"/>
              <a:gd name="connsiteY4" fmla="*/ 154785 h 167077"/>
              <a:gd name="connsiteX0" fmla="*/ 0 w 1459706"/>
              <a:gd name="connsiteY0" fmla="*/ 150022 h 158721"/>
              <a:gd name="connsiteX1" fmla="*/ 831056 w 1459706"/>
              <a:gd name="connsiteY1" fmla="*/ 4 h 158721"/>
              <a:gd name="connsiteX2" fmla="*/ 1195388 w 1459706"/>
              <a:gd name="connsiteY2" fmla="*/ 154785 h 158721"/>
              <a:gd name="connsiteX3" fmla="*/ 1250157 w 1459706"/>
              <a:gd name="connsiteY3" fmla="*/ 157166 h 158721"/>
              <a:gd name="connsiteX4" fmla="*/ 1459706 w 1459706"/>
              <a:gd name="connsiteY4" fmla="*/ 154785 h 158721"/>
              <a:gd name="connsiteX0" fmla="*/ 0 w 1459706"/>
              <a:gd name="connsiteY0" fmla="*/ 150022 h 158721"/>
              <a:gd name="connsiteX1" fmla="*/ 831056 w 1459706"/>
              <a:gd name="connsiteY1" fmla="*/ 4 h 158721"/>
              <a:gd name="connsiteX2" fmla="*/ 1195388 w 1459706"/>
              <a:gd name="connsiteY2" fmla="*/ 154785 h 158721"/>
              <a:gd name="connsiteX3" fmla="*/ 1250157 w 1459706"/>
              <a:gd name="connsiteY3" fmla="*/ 157166 h 158721"/>
              <a:gd name="connsiteX4" fmla="*/ 1459706 w 1459706"/>
              <a:gd name="connsiteY4" fmla="*/ 154785 h 158721"/>
              <a:gd name="connsiteX0" fmla="*/ 0 w 1907725"/>
              <a:gd name="connsiteY0" fmla="*/ 238156 h 238156"/>
              <a:gd name="connsiteX1" fmla="*/ 1279075 w 1907725"/>
              <a:gd name="connsiteY1" fmla="*/ 3 h 238156"/>
              <a:gd name="connsiteX2" fmla="*/ 1643407 w 1907725"/>
              <a:gd name="connsiteY2" fmla="*/ 154784 h 238156"/>
              <a:gd name="connsiteX3" fmla="*/ 1698176 w 1907725"/>
              <a:gd name="connsiteY3" fmla="*/ 157165 h 238156"/>
              <a:gd name="connsiteX4" fmla="*/ 1907725 w 1907725"/>
              <a:gd name="connsiteY4" fmla="*/ 154784 h 238156"/>
              <a:gd name="connsiteX0" fmla="*/ 0 w 1907725"/>
              <a:gd name="connsiteY0" fmla="*/ 238153 h 238153"/>
              <a:gd name="connsiteX1" fmla="*/ 1279075 w 1907725"/>
              <a:gd name="connsiteY1" fmla="*/ 0 h 238153"/>
              <a:gd name="connsiteX2" fmla="*/ 1643407 w 1907725"/>
              <a:gd name="connsiteY2" fmla="*/ 154781 h 238153"/>
              <a:gd name="connsiteX3" fmla="*/ 1698176 w 1907725"/>
              <a:gd name="connsiteY3" fmla="*/ 157162 h 238153"/>
              <a:gd name="connsiteX4" fmla="*/ 1907725 w 1907725"/>
              <a:gd name="connsiteY4" fmla="*/ 154781 h 238153"/>
              <a:gd name="connsiteX0" fmla="*/ 0 w 1915070"/>
              <a:gd name="connsiteY0" fmla="*/ 245498 h 245498"/>
              <a:gd name="connsiteX1" fmla="*/ 1286420 w 1915070"/>
              <a:gd name="connsiteY1" fmla="*/ 0 h 245498"/>
              <a:gd name="connsiteX2" fmla="*/ 1650752 w 1915070"/>
              <a:gd name="connsiteY2" fmla="*/ 154781 h 245498"/>
              <a:gd name="connsiteX3" fmla="*/ 1705521 w 1915070"/>
              <a:gd name="connsiteY3" fmla="*/ 157162 h 245498"/>
              <a:gd name="connsiteX4" fmla="*/ 1915070 w 1915070"/>
              <a:gd name="connsiteY4" fmla="*/ 154781 h 245498"/>
              <a:gd name="connsiteX0" fmla="*/ 0 w 1917721"/>
              <a:gd name="connsiteY0" fmla="*/ 245498 h 245498"/>
              <a:gd name="connsiteX1" fmla="*/ 1286420 w 1917721"/>
              <a:gd name="connsiteY1" fmla="*/ 0 h 245498"/>
              <a:gd name="connsiteX2" fmla="*/ 1650752 w 1917721"/>
              <a:gd name="connsiteY2" fmla="*/ 154781 h 245498"/>
              <a:gd name="connsiteX3" fmla="*/ 1705521 w 1917721"/>
              <a:gd name="connsiteY3" fmla="*/ 157162 h 245498"/>
              <a:gd name="connsiteX4" fmla="*/ 1917721 w 1917721"/>
              <a:gd name="connsiteY4" fmla="*/ 168034 h 245498"/>
              <a:gd name="connsiteX0" fmla="*/ 0 w 1917721"/>
              <a:gd name="connsiteY0" fmla="*/ 245498 h 245498"/>
              <a:gd name="connsiteX1" fmla="*/ 1286420 w 1917721"/>
              <a:gd name="connsiteY1" fmla="*/ 0 h 245498"/>
              <a:gd name="connsiteX2" fmla="*/ 1650752 w 1917721"/>
              <a:gd name="connsiteY2" fmla="*/ 154781 h 245498"/>
              <a:gd name="connsiteX3" fmla="*/ 1708172 w 1917721"/>
              <a:gd name="connsiteY3" fmla="*/ 165113 h 245498"/>
              <a:gd name="connsiteX4" fmla="*/ 1917721 w 1917721"/>
              <a:gd name="connsiteY4" fmla="*/ 168034 h 245498"/>
              <a:gd name="connsiteX0" fmla="*/ 0 w 1917721"/>
              <a:gd name="connsiteY0" fmla="*/ 238958 h 238958"/>
              <a:gd name="connsiteX1" fmla="*/ 1292961 w 1917721"/>
              <a:gd name="connsiteY1" fmla="*/ 0 h 238958"/>
              <a:gd name="connsiteX2" fmla="*/ 1650752 w 1917721"/>
              <a:gd name="connsiteY2" fmla="*/ 148241 h 238958"/>
              <a:gd name="connsiteX3" fmla="*/ 1708172 w 1917721"/>
              <a:gd name="connsiteY3" fmla="*/ 158573 h 238958"/>
              <a:gd name="connsiteX4" fmla="*/ 1917721 w 1917721"/>
              <a:gd name="connsiteY4" fmla="*/ 161494 h 238958"/>
              <a:gd name="connsiteX0" fmla="*/ 0 w 1917721"/>
              <a:gd name="connsiteY0" fmla="*/ 238958 h 238958"/>
              <a:gd name="connsiteX1" fmla="*/ 1292961 w 1917721"/>
              <a:gd name="connsiteY1" fmla="*/ 0 h 238958"/>
              <a:gd name="connsiteX2" fmla="*/ 1650752 w 1917721"/>
              <a:gd name="connsiteY2" fmla="*/ 148241 h 238958"/>
              <a:gd name="connsiteX3" fmla="*/ 1708172 w 1917721"/>
              <a:gd name="connsiteY3" fmla="*/ 158573 h 238958"/>
              <a:gd name="connsiteX4" fmla="*/ 1917721 w 1917721"/>
              <a:gd name="connsiteY4" fmla="*/ 161494 h 23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7721" h="238958">
                <a:moveTo>
                  <a:pt x="0" y="238958"/>
                </a:moveTo>
                <a:cubicBezTo>
                  <a:pt x="430987" y="159305"/>
                  <a:pt x="861974" y="66570"/>
                  <a:pt x="1292961" y="0"/>
                </a:cubicBezTo>
                <a:cubicBezTo>
                  <a:pt x="1414405" y="51594"/>
                  <a:pt x="1529308" y="96647"/>
                  <a:pt x="1650752" y="148241"/>
                </a:cubicBezTo>
                <a:cubicBezTo>
                  <a:pt x="1670596" y="155385"/>
                  <a:pt x="1664119" y="158573"/>
                  <a:pt x="1708172" y="158573"/>
                </a:cubicBezTo>
                <a:cubicBezTo>
                  <a:pt x="1752225" y="158573"/>
                  <a:pt x="1880018" y="161494"/>
                  <a:pt x="1917721" y="161494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0" name="Straight Connector 739"/>
          <p:cNvCxnSpPr/>
          <p:nvPr/>
        </p:nvCxnSpPr>
        <p:spPr>
          <a:xfrm flipV="1">
            <a:off x="2043841" y="4458614"/>
            <a:ext cx="0" cy="19544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2" name="Freeform 741"/>
          <p:cNvSpPr/>
          <p:nvPr/>
        </p:nvSpPr>
        <p:spPr>
          <a:xfrm>
            <a:off x="2613368" y="4160936"/>
            <a:ext cx="18837" cy="503311"/>
          </a:xfrm>
          <a:custGeom>
            <a:avLst/>
            <a:gdLst>
              <a:gd name="connsiteX0" fmla="*/ 23812 w 24460"/>
              <a:gd name="connsiteY0" fmla="*/ 1696733 h 1696733"/>
              <a:gd name="connsiteX1" fmla="*/ 21431 w 24460"/>
              <a:gd name="connsiteY1" fmla="*/ 167970 h 1696733"/>
              <a:gd name="connsiteX2" fmla="*/ 0 w 24460"/>
              <a:gd name="connsiteY2" fmla="*/ 108439 h 1696733"/>
              <a:gd name="connsiteX0" fmla="*/ 23812 w 23917"/>
              <a:gd name="connsiteY0" fmla="*/ 1625053 h 1625053"/>
              <a:gd name="connsiteX1" fmla="*/ 21431 w 23917"/>
              <a:gd name="connsiteY1" fmla="*/ 96290 h 1625053"/>
              <a:gd name="connsiteX2" fmla="*/ 0 w 23917"/>
              <a:gd name="connsiteY2" fmla="*/ 36759 h 1625053"/>
              <a:gd name="connsiteX0" fmla="*/ 23812 w 23917"/>
              <a:gd name="connsiteY0" fmla="*/ 1588294 h 1588294"/>
              <a:gd name="connsiteX1" fmla="*/ 21431 w 23917"/>
              <a:gd name="connsiteY1" fmla="*/ 59531 h 1588294"/>
              <a:gd name="connsiteX2" fmla="*/ 0 w 23917"/>
              <a:gd name="connsiteY2" fmla="*/ 0 h 1588294"/>
              <a:gd name="connsiteX0" fmla="*/ 23812 w 23917"/>
              <a:gd name="connsiteY0" fmla="*/ 639060 h 639060"/>
              <a:gd name="connsiteX1" fmla="*/ 21431 w 23917"/>
              <a:gd name="connsiteY1" fmla="*/ 59531 h 639060"/>
              <a:gd name="connsiteX2" fmla="*/ 0 w 23917"/>
              <a:gd name="connsiteY2" fmla="*/ 0 h 63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17" h="639060">
                <a:moveTo>
                  <a:pt x="23812" y="639060"/>
                </a:moveTo>
                <a:cubicBezTo>
                  <a:pt x="24606" y="7036"/>
                  <a:pt x="20638" y="78978"/>
                  <a:pt x="21431" y="59531"/>
                </a:cubicBezTo>
                <a:lnTo>
                  <a:pt x="0" y="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Freeform 668"/>
          <p:cNvSpPr/>
          <p:nvPr/>
        </p:nvSpPr>
        <p:spPr>
          <a:xfrm>
            <a:off x="2924370" y="3384508"/>
            <a:ext cx="64767" cy="656400"/>
          </a:xfrm>
          <a:custGeom>
            <a:avLst/>
            <a:gdLst>
              <a:gd name="connsiteX0" fmla="*/ 59938 w 82235"/>
              <a:gd name="connsiteY0" fmla="*/ 833438 h 833438"/>
              <a:gd name="connsiteX1" fmla="*/ 81369 w 82235"/>
              <a:gd name="connsiteY1" fmla="*/ 788194 h 833438"/>
              <a:gd name="connsiteX2" fmla="*/ 33744 w 82235"/>
              <a:gd name="connsiteY2" fmla="*/ 671513 h 833438"/>
              <a:gd name="connsiteX3" fmla="*/ 19456 w 82235"/>
              <a:gd name="connsiteY3" fmla="*/ 633413 h 833438"/>
              <a:gd name="connsiteX4" fmla="*/ 9931 w 82235"/>
              <a:gd name="connsiteY4" fmla="*/ 397669 h 833438"/>
              <a:gd name="connsiteX5" fmla="*/ 406 w 82235"/>
              <a:gd name="connsiteY5" fmla="*/ 304800 h 833438"/>
              <a:gd name="connsiteX6" fmla="*/ 24219 w 82235"/>
              <a:gd name="connsiteY6" fmla="*/ 0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35" h="833438">
                <a:moveTo>
                  <a:pt x="59938" y="833438"/>
                </a:moveTo>
                <a:cubicBezTo>
                  <a:pt x="72836" y="824309"/>
                  <a:pt x="85735" y="815181"/>
                  <a:pt x="81369" y="788194"/>
                </a:cubicBezTo>
                <a:cubicBezTo>
                  <a:pt x="77003" y="761207"/>
                  <a:pt x="44063" y="697310"/>
                  <a:pt x="33744" y="671513"/>
                </a:cubicBezTo>
                <a:cubicBezTo>
                  <a:pt x="23425" y="645716"/>
                  <a:pt x="23425" y="679053"/>
                  <a:pt x="19456" y="633413"/>
                </a:cubicBezTo>
                <a:cubicBezTo>
                  <a:pt x="15487" y="587773"/>
                  <a:pt x="13106" y="452438"/>
                  <a:pt x="9931" y="397669"/>
                </a:cubicBezTo>
                <a:cubicBezTo>
                  <a:pt x="6756" y="342900"/>
                  <a:pt x="-1975" y="371078"/>
                  <a:pt x="406" y="304800"/>
                </a:cubicBezTo>
                <a:cubicBezTo>
                  <a:pt x="2787" y="238522"/>
                  <a:pt x="13503" y="119261"/>
                  <a:pt x="24219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Freeform 667"/>
          <p:cNvSpPr/>
          <p:nvPr/>
        </p:nvSpPr>
        <p:spPr>
          <a:xfrm>
            <a:off x="2706342" y="3442644"/>
            <a:ext cx="81617" cy="1213991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71450 w 285750"/>
              <a:gd name="connsiteY6" fmla="*/ 214995 h 2397579"/>
              <a:gd name="connsiteX7" fmla="*/ 89807 w 285750"/>
              <a:gd name="connsiteY7" fmla="*/ 133352 h 2397579"/>
              <a:gd name="connsiteX8" fmla="*/ 0 w 285750"/>
              <a:gd name="connsiteY8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71450 w 285750"/>
              <a:gd name="connsiteY7" fmla="*/ 214995 h 2397579"/>
              <a:gd name="connsiteX8" fmla="*/ 89807 w 285750"/>
              <a:gd name="connsiteY8" fmla="*/ 133352 h 2397579"/>
              <a:gd name="connsiteX9" fmla="*/ 0 w 285750"/>
              <a:gd name="connsiteY9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14504 w 214504"/>
              <a:gd name="connsiteY0" fmla="*/ 2566308 h 2566308"/>
              <a:gd name="connsiteX1" fmla="*/ 127418 w 214504"/>
              <a:gd name="connsiteY1" fmla="*/ 2468337 h 2566308"/>
              <a:gd name="connsiteX2" fmla="*/ 113811 w 214504"/>
              <a:gd name="connsiteY2" fmla="*/ 2351315 h 2566308"/>
              <a:gd name="connsiteX3" fmla="*/ 100204 w 214504"/>
              <a:gd name="connsiteY3" fmla="*/ 1328058 h 2566308"/>
              <a:gd name="connsiteX4" fmla="*/ 105647 w 214504"/>
              <a:gd name="connsiteY4" fmla="*/ 1153887 h 2566308"/>
              <a:gd name="connsiteX5" fmla="*/ 105641 w 214504"/>
              <a:gd name="connsiteY5" fmla="*/ 949781 h 2566308"/>
              <a:gd name="connsiteX6" fmla="*/ 119248 w 214504"/>
              <a:gd name="connsiteY6" fmla="*/ 906238 h 2566308"/>
              <a:gd name="connsiteX7" fmla="*/ 89312 w 214504"/>
              <a:gd name="connsiteY7" fmla="*/ 770166 h 2566308"/>
              <a:gd name="connsiteX8" fmla="*/ 100204 w 214504"/>
              <a:gd name="connsiteY8" fmla="*/ 383724 h 2566308"/>
              <a:gd name="connsiteX9" fmla="*/ 18561 w 214504"/>
              <a:gd name="connsiteY9" fmla="*/ 302081 h 2566308"/>
              <a:gd name="connsiteX10" fmla="*/ 43054 w 214504"/>
              <a:gd name="connsiteY10" fmla="*/ 0 h 2566308"/>
              <a:gd name="connsiteX0" fmla="*/ 200627 w 200627"/>
              <a:gd name="connsiteY0" fmla="*/ 2566308 h 2566308"/>
              <a:gd name="connsiteX1" fmla="*/ 113541 w 200627"/>
              <a:gd name="connsiteY1" fmla="*/ 2468337 h 2566308"/>
              <a:gd name="connsiteX2" fmla="*/ 99934 w 200627"/>
              <a:gd name="connsiteY2" fmla="*/ 2351315 h 2566308"/>
              <a:gd name="connsiteX3" fmla="*/ 86327 w 200627"/>
              <a:gd name="connsiteY3" fmla="*/ 1328058 h 2566308"/>
              <a:gd name="connsiteX4" fmla="*/ 91770 w 200627"/>
              <a:gd name="connsiteY4" fmla="*/ 1153887 h 2566308"/>
              <a:gd name="connsiteX5" fmla="*/ 91764 w 200627"/>
              <a:gd name="connsiteY5" fmla="*/ 949781 h 2566308"/>
              <a:gd name="connsiteX6" fmla="*/ 105371 w 200627"/>
              <a:gd name="connsiteY6" fmla="*/ 906238 h 2566308"/>
              <a:gd name="connsiteX7" fmla="*/ 75435 w 200627"/>
              <a:gd name="connsiteY7" fmla="*/ 770166 h 2566308"/>
              <a:gd name="connsiteX8" fmla="*/ 86327 w 200627"/>
              <a:gd name="connsiteY8" fmla="*/ 383724 h 2566308"/>
              <a:gd name="connsiteX9" fmla="*/ 4684 w 200627"/>
              <a:gd name="connsiteY9" fmla="*/ 302081 h 2566308"/>
              <a:gd name="connsiteX10" fmla="*/ 23728 w 200627"/>
              <a:gd name="connsiteY10" fmla="*/ 187781 h 2566308"/>
              <a:gd name="connsiteX11" fmla="*/ 29177 w 200627"/>
              <a:gd name="connsiteY11" fmla="*/ 0 h 2566308"/>
              <a:gd name="connsiteX0" fmla="*/ 191299 w 191299"/>
              <a:gd name="connsiteY0" fmla="*/ 2566308 h 2566308"/>
              <a:gd name="connsiteX1" fmla="*/ 104213 w 191299"/>
              <a:gd name="connsiteY1" fmla="*/ 2468337 h 2566308"/>
              <a:gd name="connsiteX2" fmla="*/ 90606 w 191299"/>
              <a:gd name="connsiteY2" fmla="*/ 2351315 h 2566308"/>
              <a:gd name="connsiteX3" fmla="*/ 76999 w 191299"/>
              <a:gd name="connsiteY3" fmla="*/ 1328058 h 2566308"/>
              <a:gd name="connsiteX4" fmla="*/ 82442 w 191299"/>
              <a:gd name="connsiteY4" fmla="*/ 1153887 h 2566308"/>
              <a:gd name="connsiteX5" fmla="*/ 82436 w 191299"/>
              <a:gd name="connsiteY5" fmla="*/ 949781 h 2566308"/>
              <a:gd name="connsiteX6" fmla="*/ 96043 w 191299"/>
              <a:gd name="connsiteY6" fmla="*/ 906238 h 2566308"/>
              <a:gd name="connsiteX7" fmla="*/ 66107 w 191299"/>
              <a:gd name="connsiteY7" fmla="*/ 770166 h 2566308"/>
              <a:gd name="connsiteX8" fmla="*/ 76999 w 191299"/>
              <a:gd name="connsiteY8" fmla="*/ 383724 h 2566308"/>
              <a:gd name="connsiteX9" fmla="*/ 6242 w 191299"/>
              <a:gd name="connsiteY9" fmla="*/ 312967 h 2566308"/>
              <a:gd name="connsiteX10" fmla="*/ 14400 w 191299"/>
              <a:gd name="connsiteY10" fmla="*/ 187781 h 2566308"/>
              <a:gd name="connsiteX11" fmla="*/ 19849 w 191299"/>
              <a:gd name="connsiteY11" fmla="*/ 0 h 2566308"/>
              <a:gd name="connsiteX0" fmla="*/ 187076 w 187076"/>
              <a:gd name="connsiteY0" fmla="*/ 2566308 h 2566308"/>
              <a:gd name="connsiteX1" fmla="*/ 99990 w 187076"/>
              <a:gd name="connsiteY1" fmla="*/ 2468337 h 2566308"/>
              <a:gd name="connsiteX2" fmla="*/ 86383 w 187076"/>
              <a:gd name="connsiteY2" fmla="*/ 2351315 h 2566308"/>
              <a:gd name="connsiteX3" fmla="*/ 72776 w 187076"/>
              <a:gd name="connsiteY3" fmla="*/ 1328058 h 2566308"/>
              <a:gd name="connsiteX4" fmla="*/ 78219 w 187076"/>
              <a:gd name="connsiteY4" fmla="*/ 1153887 h 2566308"/>
              <a:gd name="connsiteX5" fmla="*/ 78213 w 187076"/>
              <a:gd name="connsiteY5" fmla="*/ 949781 h 2566308"/>
              <a:gd name="connsiteX6" fmla="*/ 91820 w 187076"/>
              <a:gd name="connsiteY6" fmla="*/ 906238 h 2566308"/>
              <a:gd name="connsiteX7" fmla="*/ 61884 w 187076"/>
              <a:gd name="connsiteY7" fmla="*/ 770166 h 2566308"/>
              <a:gd name="connsiteX8" fmla="*/ 72776 w 187076"/>
              <a:gd name="connsiteY8" fmla="*/ 383724 h 2566308"/>
              <a:gd name="connsiteX9" fmla="*/ 7462 w 187076"/>
              <a:gd name="connsiteY9" fmla="*/ 318410 h 2566308"/>
              <a:gd name="connsiteX10" fmla="*/ 10177 w 187076"/>
              <a:gd name="connsiteY10" fmla="*/ 187781 h 2566308"/>
              <a:gd name="connsiteX11" fmla="*/ 15626 w 187076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0 w 198664"/>
              <a:gd name="connsiteY8" fmla="*/ 522517 h 2566308"/>
              <a:gd name="connsiteX9" fmla="*/ 19050 w 198664"/>
              <a:gd name="connsiteY9" fmla="*/ 318410 h 2566308"/>
              <a:gd name="connsiteX10" fmla="*/ 21765 w 198664"/>
              <a:gd name="connsiteY10" fmla="*/ 187781 h 2566308"/>
              <a:gd name="connsiteX11" fmla="*/ 27214 w 198664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11578 w 111578"/>
              <a:gd name="connsiteY0" fmla="*/ 2468337 h 2468337"/>
              <a:gd name="connsiteX1" fmla="*/ 97971 w 111578"/>
              <a:gd name="connsiteY1" fmla="*/ 2351315 h 2468337"/>
              <a:gd name="connsiteX2" fmla="*/ 84364 w 111578"/>
              <a:gd name="connsiteY2" fmla="*/ 1328058 h 2468337"/>
              <a:gd name="connsiteX3" fmla="*/ 89807 w 111578"/>
              <a:gd name="connsiteY3" fmla="*/ 1153887 h 2468337"/>
              <a:gd name="connsiteX4" fmla="*/ 89801 w 111578"/>
              <a:gd name="connsiteY4" fmla="*/ 982438 h 2468337"/>
              <a:gd name="connsiteX5" fmla="*/ 103408 w 111578"/>
              <a:gd name="connsiteY5" fmla="*/ 906238 h 2468337"/>
              <a:gd name="connsiteX6" fmla="*/ 73472 w 111578"/>
              <a:gd name="connsiteY6" fmla="*/ 770166 h 2468337"/>
              <a:gd name="connsiteX7" fmla="*/ 29928 w 111578"/>
              <a:gd name="connsiteY7" fmla="*/ 674916 h 2468337"/>
              <a:gd name="connsiteX8" fmla="*/ 0 w 111578"/>
              <a:gd name="connsiteY8" fmla="*/ 522517 h 2468337"/>
              <a:gd name="connsiteX9" fmla="*/ 19050 w 111578"/>
              <a:gd name="connsiteY9" fmla="*/ 318410 h 2468337"/>
              <a:gd name="connsiteX10" fmla="*/ 21765 w 111578"/>
              <a:gd name="connsiteY10" fmla="*/ 187781 h 2468337"/>
              <a:gd name="connsiteX11" fmla="*/ 27214 w 111578"/>
              <a:gd name="connsiteY11" fmla="*/ 0 h 2468337"/>
              <a:gd name="connsiteX0" fmla="*/ 97971 w 103630"/>
              <a:gd name="connsiteY0" fmla="*/ 2351315 h 2351315"/>
              <a:gd name="connsiteX1" fmla="*/ 84364 w 103630"/>
              <a:gd name="connsiteY1" fmla="*/ 1328058 h 2351315"/>
              <a:gd name="connsiteX2" fmla="*/ 89807 w 103630"/>
              <a:gd name="connsiteY2" fmla="*/ 1153887 h 2351315"/>
              <a:gd name="connsiteX3" fmla="*/ 89801 w 103630"/>
              <a:gd name="connsiteY3" fmla="*/ 982438 h 2351315"/>
              <a:gd name="connsiteX4" fmla="*/ 103408 w 103630"/>
              <a:gd name="connsiteY4" fmla="*/ 906238 h 2351315"/>
              <a:gd name="connsiteX5" fmla="*/ 73472 w 103630"/>
              <a:gd name="connsiteY5" fmla="*/ 770166 h 2351315"/>
              <a:gd name="connsiteX6" fmla="*/ 29928 w 103630"/>
              <a:gd name="connsiteY6" fmla="*/ 674916 h 2351315"/>
              <a:gd name="connsiteX7" fmla="*/ 0 w 103630"/>
              <a:gd name="connsiteY7" fmla="*/ 522517 h 2351315"/>
              <a:gd name="connsiteX8" fmla="*/ 19050 w 103630"/>
              <a:gd name="connsiteY8" fmla="*/ 318410 h 2351315"/>
              <a:gd name="connsiteX9" fmla="*/ 21765 w 103630"/>
              <a:gd name="connsiteY9" fmla="*/ 187781 h 2351315"/>
              <a:gd name="connsiteX10" fmla="*/ 27214 w 103630"/>
              <a:gd name="connsiteY10" fmla="*/ 0 h 2351315"/>
              <a:gd name="connsiteX0" fmla="*/ 80554 w 103630"/>
              <a:gd name="connsiteY0" fmla="*/ 1541418 h 1541418"/>
              <a:gd name="connsiteX1" fmla="*/ 84364 w 103630"/>
              <a:gd name="connsiteY1" fmla="*/ 1328058 h 1541418"/>
              <a:gd name="connsiteX2" fmla="*/ 89807 w 103630"/>
              <a:gd name="connsiteY2" fmla="*/ 1153887 h 1541418"/>
              <a:gd name="connsiteX3" fmla="*/ 89801 w 103630"/>
              <a:gd name="connsiteY3" fmla="*/ 982438 h 1541418"/>
              <a:gd name="connsiteX4" fmla="*/ 103408 w 103630"/>
              <a:gd name="connsiteY4" fmla="*/ 906238 h 1541418"/>
              <a:gd name="connsiteX5" fmla="*/ 73472 w 103630"/>
              <a:gd name="connsiteY5" fmla="*/ 770166 h 1541418"/>
              <a:gd name="connsiteX6" fmla="*/ 29928 w 103630"/>
              <a:gd name="connsiteY6" fmla="*/ 674916 h 1541418"/>
              <a:gd name="connsiteX7" fmla="*/ 0 w 103630"/>
              <a:gd name="connsiteY7" fmla="*/ 522517 h 1541418"/>
              <a:gd name="connsiteX8" fmla="*/ 19050 w 103630"/>
              <a:gd name="connsiteY8" fmla="*/ 318410 h 1541418"/>
              <a:gd name="connsiteX9" fmla="*/ 21765 w 103630"/>
              <a:gd name="connsiteY9" fmla="*/ 187781 h 1541418"/>
              <a:gd name="connsiteX10" fmla="*/ 27214 w 103630"/>
              <a:gd name="connsiteY10" fmla="*/ 0 h 154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630" h="1541418">
                <a:moveTo>
                  <a:pt x="80554" y="1541418"/>
                </a:moveTo>
                <a:cubicBezTo>
                  <a:pt x="79828" y="1473292"/>
                  <a:pt x="82822" y="1392646"/>
                  <a:pt x="84364" y="1328058"/>
                </a:cubicBezTo>
                <a:cubicBezTo>
                  <a:pt x="85906" y="1263470"/>
                  <a:pt x="88901" y="1211490"/>
                  <a:pt x="89807" y="1153887"/>
                </a:cubicBezTo>
                <a:cubicBezTo>
                  <a:pt x="90713" y="1096284"/>
                  <a:pt x="89349" y="1025981"/>
                  <a:pt x="89801" y="982438"/>
                </a:cubicBezTo>
                <a:cubicBezTo>
                  <a:pt x="90254" y="938895"/>
                  <a:pt x="104314" y="935267"/>
                  <a:pt x="103408" y="906238"/>
                </a:cubicBezTo>
                <a:cubicBezTo>
                  <a:pt x="105676" y="875395"/>
                  <a:pt x="90253" y="857252"/>
                  <a:pt x="73472" y="770166"/>
                </a:cubicBezTo>
                <a:cubicBezTo>
                  <a:pt x="63947" y="728891"/>
                  <a:pt x="42173" y="716191"/>
                  <a:pt x="29928" y="674916"/>
                </a:cubicBezTo>
                <a:cubicBezTo>
                  <a:pt x="17683" y="633641"/>
                  <a:pt x="4534" y="579213"/>
                  <a:pt x="0" y="522517"/>
                </a:cubicBezTo>
                <a:cubicBezTo>
                  <a:pt x="4536" y="449946"/>
                  <a:pt x="23132" y="377828"/>
                  <a:pt x="19050" y="318410"/>
                </a:cubicBezTo>
                <a:cubicBezTo>
                  <a:pt x="13607" y="278496"/>
                  <a:pt x="17683" y="238128"/>
                  <a:pt x="21765" y="187781"/>
                </a:cubicBezTo>
                <a:cubicBezTo>
                  <a:pt x="25847" y="137434"/>
                  <a:pt x="20410" y="29482"/>
                  <a:pt x="27214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Freeform 680"/>
          <p:cNvSpPr/>
          <p:nvPr/>
        </p:nvSpPr>
        <p:spPr>
          <a:xfrm>
            <a:off x="2778380" y="3981832"/>
            <a:ext cx="2096005" cy="256008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322" h="325056">
                <a:moveTo>
                  <a:pt x="2661322" y="6365"/>
                </a:moveTo>
                <a:cubicBezTo>
                  <a:pt x="2326570" y="7246"/>
                  <a:pt x="1926273" y="-10087"/>
                  <a:pt x="1657067" y="9008"/>
                </a:cubicBezTo>
                <a:lnTo>
                  <a:pt x="1046083" y="120933"/>
                </a:lnTo>
                <a:cubicBezTo>
                  <a:pt x="880983" y="156312"/>
                  <a:pt x="715883" y="172641"/>
                  <a:pt x="550783" y="208020"/>
                </a:cubicBezTo>
                <a:cubicBezTo>
                  <a:pt x="409269" y="238862"/>
                  <a:pt x="267754" y="283312"/>
                  <a:pt x="126240" y="314154"/>
                </a:cubicBezTo>
                <a:lnTo>
                  <a:pt x="0" y="325056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Freeform 682"/>
          <p:cNvSpPr/>
          <p:nvPr/>
        </p:nvSpPr>
        <p:spPr>
          <a:xfrm>
            <a:off x="1550002" y="3911503"/>
            <a:ext cx="1759256" cy="755689"/>
          </a:xfrm>
          <a:custGeom>
            <a:avLst/>
            <a:gdLst>
              <a:gd name="connsiteX0" fmla="*/ 0 w 2150269"/>
              <a:gd name="connsiteY0" fmla="*/ 4762 h 381000"/>
              <a:gd name="connsiteX1" fmla="*/ 1412081 w 2150269"/>
              <a:gd name="connsiteY1" fmla="*/ 0 h 381000"/>
              <a:gd name="connsiteX2" fmla="*/ 1478756 w 2150269"/>
              <a:gd name="connsiteY2" fmla="*/ 9525 h 381000"/>
              <a:gd name="connsiteX3" fmla="*/ 1574006 w 2150269"/>
              <a:gd name="connsiteY3" fmla="*/ 19050 h 381000"/>
              <a:gd name="connsiteX4" fmla="*/ 1604963 w 2150269"/>
              <a:gd name="connsiteY4" fmla="*/ 4762 h 381000"/>
              <a:gd name="connsiteX5" fmla="*/ 1819275 w 2150269"/>
              <a:gd name="connsiteY5" fmla="*/ 7143 h 381000"/>
              <a:gd name="connsiteX6" fmla="*/ 1854994 w 2150269"/>
              <a:gd name="connsiteY6" fmla="*/ 4762 h 381000"/>
              <a:gd name="connsiteX7" fmla="*/ 1914525 w 2150269"/>
              <a:gd name="connsiteY7" fmla="*/ 33337 h 381000"/>
              <a:gd name="connsiteX8" fmla="*/ 2033588 w 2150269"/>
              <a:gd name="connsiteY8" fmla="*/ 33337 h 381000"/>
              <a:gd name="connsiteX9" fmla="*/ 2062163 w 2150269"/>
              <a:gd name="connsiteY9" fmla="*/ 38100 h 381000"/>
              <a:gd name="connsiteX10" fmla="*/ 2107406 w 2150269"/>
              <a:gd name="connsiteY10" fmla="*/ 80962 h 381000"/>
              <a:gd name="connsiteX11" fmla="*/ 2128838 w 2150269"/>
              <a:gd name="connsiteY11" fmla="*/ 297656 h 381000"/>
              <a:gd name="connsiteX12" fmla="*/ 2150269 w 2150269"/>
              <a:gd name="connsiteY12" fmla="*/ 381000 h 381000"/>
              <a:gd name="connsiteX0" fmla="*/ 0 w 2128838"/>
              <a:gd name="connsiteY0" fmla="*/ 4762 h 297656"/>
              <a:gd name="connsiteX1" fmla="*/ 1412081 w 2128838"/>
              <a:gd name="connsiteY1" fmla="*/ 0 h 297656"/>
              <a:gd name="connsiteX2" fmla="*/ 1478756 w 2128838"/>
              <a:gd name="connsiteY2" fmla="*/ 9525 h 297656"/>
              <a:gd name="connsiteX3" fmla="*/ 1574006 w 2128838"/>
              <a:gd name="connsiteY3" fmla="*/ 19050 h 297656"/>
              <a:gd name="connsiteX4" fmla="*/ 1604963 w 2128838"/>
              <a:gd name="connsiteY4" fmla="*/ 4762 h 297656"/>
              <a:gd name="connsiteX5" fmla="*/ 1819275 w 2128838"/>
              <a:gd name="connsiteY5" fmla="*/ 7143 h 297656"/>
              <a:gd name="connsiteX6" fmla="*/ 1854994 w 2128838"/>
              <a:gd name="connsiteY6" fmla="*/ 4762 h 297656"/>
              <a:gd name="connsiteX7" fmla="*/ 1914525 w 2128838"/>
              <a:gd name="connsiteY7" fmla="*/ 33337 h 297656"/>
              <a:gd name="connsiteX8" fmla="*/ 2033588 w 2128838"/>
              <a:gd name="connsiteY8" fmla="*/ 33337 h 297656"/>
              <a:gd name="connsiteX9" fmla="*/ 2062163 w 2128838"/>
              <a:gd name="connsiteY9" fmla="*/ 38100 h 297656"/>
              <a:gd name="connsiteX10" fmla="*/ 2107406 w 2128838"/>
              <a:gd name="connsiteY10" fmla="*/ 80962 h 297656"/>
              <a:gd name="connsiteX11" fmla="*/ 2128838 w 2128838"/>
              <a:gd name="connsiteY11" fmla="*/ 297656 h 297656"/>
              <a:gd name="connsiteX0" fmla="*/ 0 w 2286000"/>
              <a:gd name="connsiteY0" fmla="*/ 21274 h 1228568"/>
              <a:gd name="connsiteX1" fmla="*/ 1412081 w 2286000"/>
              <a:gd name="connsiteY1" fmla="*/ 16512 h 1228568"/>
              <a:gd name="connsiteX2" fmla="*/ 1478756 w 2286000"/>
              <a:gd name="connsiteY2" fmla="*/ 26037 h 1228568"/>
              <a:gd name="connsiteX3" fmla="*/ 1574006 w 2286000"/>
              <a:gd name="connsiteY3" fmla="*/ 35562 h 1228568"/>
              <a:gd name="connsiteX4" fmla="*/ 1604963 w 2286000"/>
              <a:gd name="connsiteY4" fmla="*/ 21274 h 1228568"/>
              <a:gd name="connsiteX5" fmla="*/ 1819275 w 2286000"/>
              <a:gd name="connsiteY5" fmla="*/ 23655 h 1228568"/>
              <a:gd name="connsiteX6" fmla="*/ 1854994 w 2286000"/>
              <a:gd name="connsiteY6" fmla="*/ 21274 h 1228568"/>
              <a:gd name="connsiteX7" fmla="*/ 1914525 w 2286000"/>
              <a:gd name="connsiteY7" fmla="*/ 49849 h 1228568"/>
              <a:gd name="connsiteX8" fmla="*/ 2033588 w 2286000"/>
              <a:gd name="connsiteY8" fmla="*/ 49849 h 1228568"/>
              <a:gd name="connsiteX9" fmla="*/ 2062163 w 2286000"/>
              <a:gd name="connsiteY9" fmla="*/ 54612 h 1228568"/>
              <a:gd name="connsiteX10" fmla="*/ 2107406 w 2286000"/>
              <a:gd name="connsiteY10" fmla="*/ 97474 h 1228568"/>
              <a:gd name="connsiteX11" fmla="*/ 2286000 w 2286000"/>
              <a:gd name="connsiteY11" fmla="*/ 1228568 h 1228568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202656 w 2286000"/>
              <a:gd name="connsiteY11" fmla="*/ 754856 h 1212056"/>
              <a:gd name="connsiteX12" fmla="*/ 2286000 w 2286000"/>
              <a:gd name="connsiteY12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  <a:gd name="connsiteX0" fmla="*/ 0 w 2233748"/>
              <a:gd name="connsiteY0" fmla="*/ 4762 h 959507"/>
              <a:gd name="connsiteX1" fmla="*/ 1412081 w 2233748"/>
              <a:gd name="connsiteY1" fmla="*/ 0 h 959507"/>
              <a:gd name="connsiteX2" fmla="*/ 1478756 w 2233748"/>
              <a:gd name="connsiteY2" fmla="*/ 9525 h 959507"/>
              <a:gd name="connsiteX3" fmla="*/ 1574006 w 2233748"/>
              <a:gd name="connsiteY3" fmla="*/ 19050 h 959507"/>
              <a:gd name="connsiteX4" fmla="*/ 1604963 w 2233748"/>
              <a:gd name="connsiteY4" fmla="*/ 4762 h 959507"/>
              <a:gd name="connsiteX5" fmla="*/ 1819275 w 2233748"/>
              <a:gd name="connsiteY5" fmla="*/ 7143 h 959507"/>
              <a:gd name="connsiteX6" fmla="*/ 1854994 w 2233748"/>
              <a:gd name="connsiteY6" fmla="*/ 4762 h 959507"/>
              <a:gd name="connsiteX7" fmla="*/ 1914525 w 2233748"/>
              <a:gd name="connsiteY7" fmla="*/ 33337 h 959507"/>
              <a:gd name="connsiteX8" fmla="*/ 2033588 w 2233748"/>
              <a:gd name="connsiteY8" fmla="*/ 33337 h 959507"/>
              <a:gd name="connsiteX9" fmla="*/ 2062163 w 2233748"/>
              <a:gd name="connsiteY9" fmla="*/ 38100 h 959507"/>
              <a:gd name="connsiteX10" fmla="*/ 2107406 w 2233748"/>
              <a:gd name="connsiteY10" fmla="*/ 80962 h 959507"/>
              <a:gd name="connsiteX11" fmla="*/ 2126456 w 2233748"/>
              <a:gd name="connsiteY11" fmla="*/ 297656 h 959507"/>
              <a:gd name="connsiteX12" fmla="*/ 2202656 w 2233748"/>
              <a:gd name="connsiteY12" fmla="*/ 754856 h 959507"/>
              <a:gd name="connsiteX13" fmla="*/ 2233748 w 2233748"/>
              <a:gd name="connsiteY13" fmla="*/ 959507 h 95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3748" h="959507">
                <a:moveTo>
                  <a:pt x="0" y="4762"/>
                </a:moveTo>
                <a:lnTo>
                  <a:pt x="1412081" y="0"/>
                </a:lnTo>
                <a:cubicBezTo>
                  <a:pt x="1448990" y="3175"/>
                  <a:pt x="1451768" y="6350"/>
                  <a:pt x="1478756" y="9525"/>
                </a:cubicBezTo>
                <a:cubicBezTo>
                  <a:pt x="1505744" y="12700"/>
                  <a:pt x="1552972" y="19844"/>
                  <a:pt x="1574006" y="19050"/>
                </a:cubicBezTo>
                <a:cubicBezTo>
                  <a:pt x="1595040" y="18256"/>
                  <a:pt x="1564085" y="6746"/>
                  <a:pt x="1604963" y="4762"/>
                </a:cubicBezTo>
                <a:cubicBezTo>
                  <a:pt x="1645841" y="2778"/>
                  <a:pt x="1777603" y="7143"/>
                  <a:pt x="1819275" y="7143"/>
                </a:cubicBezTo>
                <a:cubicBezTo>
                  <a:pt x="1860947" y="7143"/>
                  <a:pt x="1839119" y="396"/>
                  <a:pt x="1854994" y="4762"/>
                </a:cubicBezTo>
                <a:cubicBezTo>
                  <a:pt x="1870869" y="9128"/>
                  <a:pt x="1884759" y="28575"/>
                  <a:pt x="1914525" y="33337"/>
                </a:cubicBezTo>
                <a:cubicBezTo>
                  <a:pt x="1944291" y="38099"/>
                  <a:pt x="2008982" y="32543"/>
                  <a:pt x="2033588" y="33337"/>
                </a:cubicBezTo>
                <a:cubicBezTo>
                  <a:pt x="2058194" y="34131"/>
                  <a:pt x="2049860" y="30163"/>
                  <a:pt x="2062163" y="38100"/>
                </a:cubicBezTo>
                <a:cubicBezTo>
                  <a:pt x="2074466" y="46037"/>
                  <a:pt x="2096690" y="37703"/>
                  <a:pt x="2107406" y="80962"/>
                </a:cubicBezTo>
                <a:cubicBezTo>
                  <a:pt x="2118122" y="124221"/>
                  <a:pt x="2110581" y="185340"/>
                  <a:pt x="2126456" y="297656"/>
                </a:cubicBezTo>
                <a:cubicBezTo>
                  <a:pt x="2142331" y="409972"/>
                  <a:pt x="2178447" y="600472"/>
                  <a:pt x="2202656" y="754856"/>
                </a:cubicBezTo>
                <a:cubicBezTo>
                  <a:pt x="2232422" y="943372"/>
                  <a:pt x="2222239" y="882117"/>
                  <a:pt x="2233748" y="959507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Freeform 732"/>
          <p:cNvSpPr/>
          <p:nvPr/>
        </p:nvSpPr>
        <p:spPr>
          <a:xfrm>
            <a:off x="1625019" y="3782099"/>
            <a:ext cx="1459082" cy="41368"/>
          </a:xfrm>
          <a:custGeom>
            <a:avLst/>
            <a:gdLst>
              <a:gd name="connsiteX0" fmla="*/ 0 w 1852613"/>
              <a:gd name="connsiteY0" fmla="*/ 33337 h 52526"/>
              <a:gd name="connsiteX1" fmla="*/ 92869 w 1852613"/>
              <a:gd name="connsiteY1" fmla="*/ 38100 h 52526"/>
              <a:gd name="connsiteX2" fmla="*/ 202406 w 1852613"/>
              <a:gd name="connsiteY2" fmla="*/ 42862 h 52526"/>
              <a:gd name="connsiteX3" fmla="*/ 273844 w 1852613"/>
              <a:gd name="connsiteY3" fmla="*/ 45243 h 52526"/>
              <a:gd name="connsiteX4" fmla="*/ 545306 w 1852613"/>
              <a:gd name="connsiteY4" fmla="*/ 52387 h 52526"/>
              <a:gd name="connsiteX5" fmla="*/ 595313 w 1852613"/>
              <a:gd name="connsiteY5" fmla="*/ 38100 h 52526"/>
              <a:gd name="connsiteX6" fmla="*/ 704850 w 1852613"/>
              <a:gd name="connsiteY6" fmla="*/ 42862 h 52526"/>
              <a:gd name="connsiteX7" fmla="*/ 816769 w 1852613"/>
              <a:gd name="connsiteY7" fmla="*/ 11906 h 52526"/>
              <a:gd name="connsiteX8" fmla="*/ 992981 w 1852613"/>
              <a:gd name="connsiteY8" fmla="*/ 11906 h 52526"/>
              <a:gd name="connsiteX9" fmla="*/ 1852613 w 1852613"/>
              <a:gd name="connsiteY9" fmla="*/ 0 h 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2613" h="52526">
                <a:moveTo>
                  <a:pt x="0" y="33337"/>
                </a:moveTo>
                <a:lnTo>
                  <a:pt x="92869" y="38100"/>
                </a:lnTo>
                <a:lnTo>
                  <a:pt x="202406" y="42862"/>
                </a:lnTo>
                <a:lnTo>
                  <a:pt x="273844" y="45243"/>
                </a:lnTo>
                <a:cubicBezTo>
                  <a:pt x="330994" y="46831"/>
                  <a:pt x="491728" y="53577"/>
                  <a:pt x="545306" y="52387"/>
                </a:cubicBezTo>
                <a:cubicBezTo>
                  <a:pt x="598884" y="51197"/>
                  <a:pt x="568722" y="39688"/>
                  <a:pt x="595313" y="38100"/>
                </a:cubicBezTo>
                <a:cubicBezTo>
                  <a:pt x="621904" y="36512"/>
                  <a:pt x="667941" y="47228"/>
                  <a:pt x="704850" y="42862"/>
                </a:cubicBezTo>
                <a:cubicBezTo>
                  <a:pt x="741759" y="38496"/>
                  <a:pt x="768747" y="17065"/>
                  <a:pt x="816769" y="11906"/>
                </a:cubicBezTo>
                <a:cubicBezTo>
                  <a:pt x="864791" y="6747"/>
                  <a:pt x="992981" y="11906"/>
                  <a:pt x="992981" y="11906"/>
                </a:cubicBezTo>
                <a:lnTo>
                  <a:pt x="1852613" y="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7" name="Straight Connector 666"/>
          <p:cNvCxnSpPr/>
          <p:nvPr/>
        </p:nvCxnSpPr>
        <p:spPr>
          <a:xfrm>
            <a:off x="2652753" y="3381434"/>
            <a:ext cx="0" cy="32189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" name="Straight Connector 664"/>
          <p:cNvCxnSpPr/>
          <p:nvPr/>
        </p:nvCxnSpPr>
        <p:spPr>
          <a:xfrm flipV="1">
            <a:off x="2403324" y="3381434"/>
            <a:ext cx="0" cy="52631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/>
          <p:cNvCxnSpPr/>
          <p:nvPr/>
        </p:nvCxnSpPr>
        <p:spPr>
          <a:xfrm flipV="1">
            <a:off x="2266413" y="3381434"/>
            <a:ext cx="0" cy="528193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/>
          <p:cNvCxnSpPr/>
          <p:nvPr/>
        </p:nvCxnSpPr>
        <p:spPr>
          <a:xfrm flipV="1">
            <a:off x="2080747" y="3381434"/>
            <a:ext cx="0" cy="53006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Straight Connector 654"/>
          <p:cNvCxnSpPr/>
          <p:nvPr/>
        </p:nvCxnSpPr>
        <p:spPr>
          <a:xfrm flipV="1">
            <a:off x="1925090" y="3373992"/>
            <a:ext cx="0" cy="53938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/>
          <p:cNvCxnSpPr>
            <a:endCxn id="735" idx="2"/>
          </p:cNvCxnSpPr>
          <p:nvPr/>
        </p:nvCxnSpPr>
        <p:spPr>
          <a:xfrm flipH="1" flipV="1">
            <a:off x="1767552" y="3384508"/>
            <a:ext cx="5627" cy="1187145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1" name="Straight Connector 650"/>
          <p:cNvCxnSpPr/>
          <p:nvPr/>
        </p:nvCxnSpPr>
        <p:spPr>
          <a:xfrm>
            <a:off x="7581373" y="4140306"/>
            <a:ext cx="0" cy="44072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Connector 651"/>
          <p:cNvCxnSpPr/>
          <p:nvPr/>
        </p:nvCxnSpPr>
        <p:spPr>
          <a:xfrm flipH="1">
            <a:off x="7800797" y="4187188"/>
            <a:ext cx="1878" cy="42009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7" name="Freeform 656"/>
          <p:cNvSpPr/>
          <p:nvPr/>
        </p:nvSpPr>
        <p:spPr>
          <a:xfrm>
            <a:off x="7209095" y="3907752"/>
            <a:ext cx="16015" cy="750170"/>
          </a:xfrm>
          <a:custGeom>
            <a:avLst/>
            <a:gdLst>
              <a:gd name="connsiteX0" fmla="*/ 3579 w 20334"/>
              <a:gd name="connsiteY0" fmla="*/ 952500 h 952500"/>
              <a:gd name="connsiteX1" fmla="*/ 1198 w 20334"/>
              <a:gd name="connsiteY1" fmla="*/ 766763 h 952500"/>
              <a:gd name="connsiteX2" fmla="*/ 20248 w 20334"/>
              <a:gd name="connsiteY2" fmla="*/ 700088 h 952500"/>
              <a:gd name="connsiteX3" fmla="*/ 8342 w 20334"/>
              <a:gd name="connsiteY3" fmla="*/ 635794 h 952500"/>
              <a:gd name="connsiteX4" fmla="*/ 10723 w 20334"/>
              <a:gd name="connsiteY4" fmla="*/ 426244 h 952500"/>
              <a:gd name="connsiteX5" fmla="*/ 1198 w 20334"/>
              <a:gd name="connsiteY5" fmla="*/ 190500 h 952500"/>
              <a:gd name="connsiteX6" fmla="*/ 1198 w 20334"/>
              <a:gd name="connsiteY6" fmla="*/ 111919 h 952500"/>
              <a:gd name="connsiteX7" fmla="*/ 10723 w 20334"/>
              <a:gd name="connsiteY7" fmla="*/ 59531 h 952500"/>
              <a:gd name="connsiteX8" fmla="*/ 10723 w 20334"/>
              <a:gd name="connsiteY8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34" h="952500">
                <a:moveTo>
                  <a:pt x="3579" y="952500"/>
                </a:moveTo>
                <a:cubicBezTo>
                  <a:pt x="999" y="880666"/>
                  <a:pt x="-1580" y="808832"/>
                  <a:pt x="1198" y="766763"/>
                </a:cubicBezTo>
                <a:cubicBezTo>
                  <a:pt x="3976" y="724694"/>
                  <a:pt x="19057" y="721916"/>
                  <a:pt x="20248" y="700088"/>
                </a:cubicBezTo>
                <a:cubicBezTo>
                  <a:pt x="21439" y="678260"/>
                  <a:pt x="9929" y="681435"/>
                  <a:pt x="8342" y="635794"/>
                </a:cubicBezTo>
                <a:cubicBezTo>
                  <a:pt x="6755" y="590153"/>
                  <a:pt x="11914" y="500460"/>
                  <a:pt x="10723" y="426244"/>
                </a:cubicBezTo>
                <a:cubicBezTo>
                  <a:pt x="9532" y="352028"/>
                  <a:pt x="2785" y="242887"/>
                  <a:pt x="1198" y="190500"/>
                </a:cubicBezTo>
                <a:cubicBezTo>
                  <a:pt x="-389" y="138113"/>
                  <a:pt x="-389" y="133747"/>
                  <a:pt x="1198" y="111919"/>
                </a:cubicBezTo>
                <a:cubicBezTo>
                  <a:pt x="2785" y="90091"/>
                  <a:pt x="9136" y="78184"/>
                  <a:pt x="10723" y="59531"/>
                </a:cubicBezTo>
                <a:cubicBezTo>
                  <a:pt x="12311" y="40878"/>
                  <a:pt x="11517" y="20439"/>
                  <a:pt x="10723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8" name="Straight Connector 657"/>
          <p:cNvCxnSpPr/>
          <p:nvPr/>
        </p:nvCxnSpPr>
        <p:spPr>
          <a:xfrm flipV="1">
            <a:off x="7356631" y="3910429"/>
            <a:ext cx="0" cy="44447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9" name="Freeform 658"/>
          <p:cNvSpPr/>
          <p:nvPr/>
        </p:nvSpPr>
        <p:spPr>
          <a:xfrm>
            <a:off x="1695709" y="3570177"/>
            <a:ext cx="5597609" cy="726526"/>
          </a:xfrm>
          <a:custGeom>
            <a:avLst/>
            <a:gdLst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5725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83345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4264819 w 4264819"/>
              <a:gd name="connsiteY0" fmla="*/ 404813 h 472424"/>
              <a:gd name="connsiteX1" fmla="*/ 4112419 w 4264819"/>
              <a:gd name="connsiteY1" fmla="*/ 390525 h 472424"/>
              <a:gd name="connsiteX2" fmla="*/ 4007644 w 4264819"/>
              <a:gd name="connsiteY2" fmla="*/ 400050 h 472424"/>
              <a:gd name="connsiteX3" fmla="*/ 3731419 w 4264819"/>
              <a:gd name="connsiteY3" fmla="*/ 397669 h 472424"/>
              <a:gd name="connsiteX4" fmla="*/ 3483769 w 4264819"/>
              <a:gd name="connsiteY4" fmla="*/ 402432 h 472424"/>
              <a:gd name="connsiteX5" fmla="*/ 3143250 w 4264819"/>
              <a:gd name="connsiteY5" fmla="*/ 366713 h 472424"/>
              <a:gd name="connsiteX6" fmla="*/ 3062288 w 4264819"/>
              <a:gd name="connsiteY6" fmla="*/ 369094 h 472424"/>
              <a:gd name="connsiteX7" fmla="*/ 2986088 w 4264819"/>
              <a:gd name="connsiteY7" fmla="*/ 404813 h 472424"/>
              <a:gd name="connsiteX8" fmla="*/ 2886075 w 4264819"/>
              <a:gd name="connsiteY8" fmla="*/ 450057 h 472424"/>
              <a:gd name="connsiteX9" fmla="*/ 2776538 w 4264819"/>
              <a:gd name="connsiteY9" fmla="*/ 459582 h 472424"/>
              <a:gd name="connsiteX10" fmla="*/ 2631282 w 4264819"/>
              <a:gd name="connsiteY10" fmla="*/ 457200 h 472424"/>
              <a:gd name="connsiteX11" fmla="*/ 2557463 w 4264819"/>
              <a:gd name="connsiteY11" fmla="*/ 469107 h 472424"/>
              <a:gd name="connsiteX12" fmla="*/ 2488407 w 4264819"/>
              <a:gd name="connsiteY12" fmla="*/ 469107 h 472424"/>
              <a:gd name="connsiteX13" fmla="*/ 2400300 w 4264819"/>
              <a:gd name="connsiteY13" fmla="*/ 431007 h 472424"/>
              <a:gd name="connsiteX14" fmla="*/ 2336007 w 4264819"/>
              <a:gd name="connsiteY14" fmla="*/ 390525 h 472424"/>
              <a:gd name="connsiteX15" fmla="*/ 2219325 w 4264819"/>
              <a:gd name="connsiteY15" fmla="*/ 378619 h 472424"/>
              <a:gd name="connsiteX16" fmla="*/ 1969294 w 4264819"/>
              <a:gd name="connsiteY16" fmla="*/ 366714 h 472424"/>
              <a:gd name="connsiteX17" fmla="*/ 1821657 w 4264819"/>
              <a:gd name="connsiteY17" fmla="*/ 373857 h 472424"/>
              <a:gd name="connsiteX18" fmla="*/ 1693069 w 4264819"/>
              <a:gd name="connsiteY18" fmla="*/ 366713 h 472424"/>
              <a:gd name="connsiteX19" fmla="*/ 1614488 w 4264819"/>
              <a:gd name="connsiteY19" fmla="*/ 369094 h 472424"/>
              <a:gd name="connsiteX20" fmla="*/ 1564482 w 4264819"/>
              <a:gd name="connsiteY20" fmla="*/ 376238 h 472424"/>
              <a:gd name="connsiteX21" fmla="*/ 1504950 w 4264819"/>
              <a:gd name="connsiteY21" fmla="*/ 378619 h 472424"/>
              <a:gd name="connsiteX22" fmla="*/ 1423988 w 4264819"/>
              <a:gd name="connsiteY22" fmla="*/ 361950 h 472424"/>
              <a:gd name="connsiteX23" fmla="*/ 0 w 4264819"/>
              <a:gd name="connsiteY23" fmla="*/ 0 h 472424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328614 w 4264819"/>
              <a:gd name="connsiteY23" fmla="*/ 0 h 479567"/>
              <a:gd name="connsiteX24" fmla="*/ 0 w 4264819"/>
              <a:gd name="connsiteY24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757239 w 4264819"/>
              <a:gd name="connsiteY23" fmla="*/ 157163 h 479567"/>
              <a:gd name="connsiteX24" fmla="*/ 328614 w 4264819"/>
              <a:gd name="connsiteY24" fmla="*/ 0 h 479567"/>
              <a:gd name="connsiteX25" fmla="*/ 0 w 4264819"/>
              <a:gd name="connsiteY25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888208 w 4264819"/>
              <a:gd name="connsiteY23" fmla="*/ 176213 h 479567"/>
              <a:gd name="connsiteX24" fmla="*/ 757239 w 4264819"/>
              <a:gd name="connsiteY24" fmla="*/ 157163 h 479567"/>
              <a:gd name="connsiteX25" fmla="*/ 328614 w 4264819"/>
              <a:gd name="connsiteY25" fmla="*/ 0 h 479567"/>
              <a:gd name="connsiteX26" fmla="*/ 0 w 4264819"/>
              <a:gd name="connsiteY26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16795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81089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9070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35732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26207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57276 w 4264819"/>
              <a:gd name="connsiteY25" fmla="*/ 123826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0 w 4838700"/>
              <a:gd name="connsiteY29" fmla="*/ 9524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42864 w 4838700"/>
              <a:gd name="connsiteY29" fmla="*/ 11907 h 479567"/>
              <a:gd name="connsiteX30" fmla="*/ 0 w 4838700"/>
              <a:gd name="connsiteY30" fmla="*/ 9524 h 479567"/>
              <a:gd name="connsiteX0" fmla="*/ 7493793 w 7493793"/>
              <a:gd name="connsiteY0" fmla="*/ 828676 h 896287"/>
              <a:gd name="connsiteX1" fmla="*/ 7341393 w 7493793"/>
              <a:gd name="connsiteY1" fmla="*/ 814388 h 896287"/>
              <a:gd name="connsiteX2" fmla="*/ 7236618 w 7493793"/>
              <a:gd name="connsiteY2" fmla="*/ 823913 h 896287"/>
              <a:gd name="connsiteX3" fmla="*/ 6960393 w 7493793"/>
              <a:gd name="connsiteY3" fmla="*/ 821532 h 896287"/>
              <a:gd name="connsiteX4" fmla="*/ 6712743 w 7493793"/>
              <a:gd name="connsiteY4" fmla="*/ 826295 h 896287"/>
              <a:gd name="connsiteX5" fmla="*/ 6372224 w 7493793"/>
              <a:gd name="connsiteY5" fmla="*/ 790576 h 896287"/>
              <a:gd name="connsiteX6" fmla="*/ 6291262 w 7493793"/>
              <a:gd name="connsiteY6" fmla="*/ 792957 h 896287"/>
              <a:gd name="connsiteX7" fmla="*/ 6215062 w 7493793"/>
              <a:gd name="connsiteY7" fmla="*/ 828676 h 896287"/>
              <a:gd name="connsiteX8" fmla="*/ 6115049 w 7493793"/>
              <a:gd name="connsiteY8" fmla="*/ 873920 h 896287"/>
              <a:gd name="connsiteX9" fmla="*/ 6005512 w 7493793"/>
              <a:gd name="connsiteY9" fmla="*/ 883445 h 896287"/>
              <a:gd name="connsiteX10" fmla="*/ 5860256 w 7493793"/>
              <a:gd name="connsiteY10" fmla="*/ 881063 h 896287"/>
              <a:gd name="connsiteX11" fmla="*/ 5786437 w 7493793"/>
              <a:gd name="connsiteY11" fmla="*/ 892970 h 896287"/>
              <a:gd name="connsiteX12" fmla="*/ 5717381 w 7493793"/>
              <a:gd name="connsiteY12" fmla="*/ 892970 h 896287"/>
              <a:gd name="connsiteX13" fmla="*/ 5629274 w 7493793"/>
              <a:gd name="connsiteY13" fmla="*/ 854870 h 896287"/>
              <a:gd name="connsiteX14" fmla="*/ 5564981 w 7493793"/>
              <a:gd name="connsiteY14" fmla="*/ 814388 h 896287"/>
              <a:gd name="connsiteX15" fmla="*/ 5448299 w 7493793"/>
              <a:gd name="connsiteY15" fmla="*/ 802482 h 896287"/>
              <a:gd name="connsiteX16" fmla="*/ 5198268 w 7493793"/>
              <a:gd name="connsiteY16" fmla="*/ 790577 h 896287"/>
              <a:gd name="connsiteX17" fmla="*/ 5050631 w 7493793"/>
              <a:gd name="connsiteY17" fmla="*/ 797720 h 896287"/>
              <a:gd name="connsiteX18" fmla="*/ 4922043 w 7493793"/>
              <a:gd name="connsiteY18" fmla="*/ 790576 h 896287"/>
              <a:gd name="connsiteX19" fmla="*/ 4843462 w 7493793"/>
              <a:gd name="connsiteY19" fmla="*/ 792957 h 896287"/>
              <a:gd name="connsiteX20" fmla="*/ 4793456 w 7493793"/>
              <a:gd name="connsiteY20" fmla="*/ 800101 h 896287"/>
              <a:gd name="connsiteX21" fmla="*/ 4733924 w 7493793"/>
              <a:gd name="connsiteY21" fmla="*/ 802482 h 896287"/>
              <a:gd name="connsiteX22" fmla="*/ 4657724 w 7493793"/>
              <a:gd name="connsiteY22" fmla="*/ 776288 h 896287"/>
              <a:gd name="connsiteX23" fmla="*/ 4538663 w 7493793"/>
              <a:gd name="connsiteY23" fmla="*/ 645321 h 896287"/>
              <a:gd name="connsiteX24" fmla="*/ 4407694 w 7493793"/>
              <a:gd name="connsiteY24" fmla="*/ 592933 h 896287"/>
              <a:gd name="connsiteX25" fmla="*/ 4286250 w 7493793"/>
              <a:gd name="connsiteY25" fmla="*/ 540546 h 896287"/>
              <a:gd name="connsiteX26" fmla="*/ 4117182 w 7493793"/>
              <a:gd name="connsiteY26" fmla="*/ 585790 h 896287"/>
              <a:gd name="connsiteX27" fmla="*/ 3986213 w 7493793"/>
              <a:gd name="connsiteY27" fmla="*/ 573883 h 896287"/>
              <a:gd name="connsiteX28" fmla="*/ 3557588 w 7493793"/>
              <a:gd name="connsiteY28" fmla="*/ 416720 h 896287"/>
              <a:gd name="connsiteX29" fmla="*/ 2697957 w 7493793"/>
              <a:gd name="connsiteY29" fmla="*/ 428627 h 896287"/>
              <a:gd name="connsiteX30" fmla="*/ 0 w 7493793"/>
              <a:gd name="connsiteY30" fmla="*/ 0 h 896287"/>
              <a:gd name="connsiteX0" fmla="*/ 7493793 w 7493793"/>
              <a:gd name="connsiteY0" fmla="*/ 842962 h 910573"/>
              <a:gd name="connsiteX1" fmla="*/ 7341393 w 7493793"/>
              <a:gd name="connsiteY1" fmla="*/ 828674 h 910573"/>
              <a:gd name="connsiteX2" fmla="*/ 7236618 w 7493793"/>
              <a:gd name="connsiteY2" fmla="*/ 838199 h 910573"/>
              <a:gd name="connsiteX3" fmla="*/ 6960393 w 7493793"/>
              <a:gd name="connsiteY3" fmla="*/ 835818 h 910573"/>
              <a:gd name="connsiteX4" fmla="*/ 6712743 w 7493793"/>
              <a:gd name="connsiteY4" fmla="*/ 840581 h 910573"/>
              <a:gd name="connsiteX5" fmla="*/ 6372224 w 7493793"/>
              <a:gd name="connsiteY5" fmla="*/ 804862 h 910573"/>
              <a:gd name="connsiteX6" fmla="*/ 6291262 w 7493793"/>
              <a:gd name="connsiteY6" fmla="*/ 807243 h 910573"/>
              <a:gd name="connsiteX7" fmla="*/ 6215062 w 7493793"/>
              <a:gd name="connsiteY7" fmla="*/ 842962 h 910573"/>
              <a:gd name="connsiteX8" fmla="*/ 6115049 w 7493793"/>
              <a:gd name="connsiteY8" fmla="*/ 888206 h 910573"/>
              <a:gd name="connsiteX9" fmla="*/ 6005512 w 7493793"/>
              <a:gd name="connsiteY9" fmla="*/ 897731 h 910573"/>
              <a:gd name="connsiteX10" fmla="*/ 5860256 w 7493793"/>
              <a:gd name="connsiteY10" fmla="*/ 895349 h 910573"/>
              <a:gd name="connsiteX11" fmla="*/ 5786437 w 7493793"/>
              <a:gd name="connsiteY11" fmla="*/ 907256 h 910573"/>
              <a:gd name="connsiteX12" fmla="*/ 5717381 w 7493793"/>
              <a:gd name="connsiteY12" fmla="*/ 907256 h 910573"/>
              <a:gd name="connsiteX13" fmla="*/ 5629274 w 7493793"/>
              <a:gd name="connsiteY13" fmla="*/ 869156 h 910573"/>
              <a:gd name="connsiteX14" fmla="*/ 5564981 w 7493793"/>
              <a:gd name="connsiteY14" fmla="*/ 828674 h 910573"/>
              <a:gd name="connsiteX15" fmla="*/ 5448299 w 7493793"/>
              <a:gd name="connsiteY15" fmla="*/ 816768 h 910573"/>
              <a:gd name="connsiteX16" fmla="*/ 5198268 w 7493793"/>
              <a:gd name="connsiteY16" fmla="*/ 804863 h 910573"/>
              <a:gd name="connsiteX17" fmla="*/ 5050631 w 7493793"/>
              <a:gd name="connsiteY17" fmla="*/ 812006 h 910573"/>
              <a:gd name="connsiteX18" fmla="*/ 4922043 w 7493793"/>
              <a:gd name="connsiteY18" fmla="*/ 804862 h 910573"/>
              <a:gd name="connsiteX19" fmla="*/ 4843462 w 7493793"/>
              <a:gd name="connsiteY19" fmla="*/ 807243 h 910573"/>
              <a:gd name="connsiteX20" fmla="*/ 4793456 w 7493793"/>
              <a:gd name="connsiteY20" fmla="*/ 814387 h 910573"/>
              <a:gd name="connsiteX21" fmla="*/ 4733924 w 7493793"/>
              <a:gd name="connsiteY21" fmla="*/ 816768 h 910573"/>
              <a:gd name="connsiteX22" fmla="*/ 4657724 w 7493793"/>
              <a:gd name="connsiteY22" fmla="*/ 790574 h 910573"/>
              <a:gd name="connsiteX23" fmla="*/ 4538663 w 7493793"/>
              <a:gd name="connsiteY23" fmla="*/ 659607 h 910573"/>
              <a:gd name="connsiteX24" fmla="*/ 4407694 w 7493793"/>
              <a:gd name="connsiteY24" fmla="*/ 607219 h 910573"/>
              <a:gd name="connsiteX25" fmla="*/ 4286250 w 7493793"/>
              <a:gd name="connsiteY25" fmla="*/ 554832 h 910573"/>
              <a:gd name="connsiteX26" fmla="*/ 4117182 w 7493793"/>
              <a:gd name="connsiteY26" fmla="*/ 600076 h 910573"/>
              <a:gd name="connsiteX27" fmla="*/ 3986213 w 7493793"/>
              <a:gd name="connsiteY27" fmla="*/ 588169 h 910573"/>
              <a:gd name="connsiteX28" fmla="*/ 3557588 w 7493793"/>
              <a:gd name="connsiteY28" fmla="*/ 431006 h 910573"/>
              <a:gd name="connsiteX29" fmla="*/ 2697957 w 7493793"/>
              <a:gd name="connsiteY29" fmla="*/ 442913 h 910573"/>
              <a:gd name="connsiteX30" fmla="*/ 97633 w 7493793"/>
              <a:gd name="connsiteY30" fmla="*/ 0 h 910573"/>
              <a:gd name="connsiteX31" fmla="*/ 0 w 7493793"/>
              <a:gd name="connsiteY31" fmla="*/ 14286 h 910573"/>
              <a:gd name="connsiteX0" fmla="*/ 7493793 w 7493793"/>
              <a:gd name="connsiteY0" fmla="*/ 876931 h 944542"/>
              <a:gd name="connsiteX1" fmla="*/ 7341393 w 7493793"/>
              <a:gd name="connsiteY1" fmla="*/ 862643 h 944542"/>
              <a:gd name="connsiteX2" fmla="*/ 7236618 w 7493793"/>
              <a:gd name="connsiteY2" fmla="*/ 872168 h 944542"/>
              <a:gd name="connsiteX3" fmla="*/ 6960393 w 7493793"/>
              <a:gd name="connsiteY3" fmla="*/ 869787 h 944542"/>
              <a:gd name="connsiteX4" fmla="*/ 6712743 w 7493793"/>
              <a:gd name="connsiteY4" fmla="*/ 874550 h 944542"/>
              <a:gd name="connsiteX5" fmla="*/ 6372224 w 7493793"/>
              <a:gd name="connsiteY5" fmla="*/ 838831 h 944542"/>
              <a:gd name="connsiteX6" fmla="*/ 6291262 w 7493793"/>
              <a:gd name="connsiteY6" fmla="*/ 841212 h 944542"/>
              <a:gd name="connsiteX7" fmla="*/ 6215062 w 7493793"/>
              <a:gd name="connsiteY7" fmla="*/ 876931 h 944542"/>
              <a:gd name="connsiteX8" fmla="*/ 6115049 w 7493793"/>
              <a:gd name="connsiteY8" fmla="*/ 922175 h 944542"/>
              <a:gd name="connsiteX9" fmla="*/ 6005512 w 7493793"/>
              <a:gd name="connsiteY9" fmla="*/ 931700 h 944542"/>
              <a:gd name="connsiteX10" fmla="*/ 5860256 w 7493793"/>
              <a:gd name="connsiteY10" fmla="*/ 929318 h 944542"/>
              <a:gd name="connsiteX11" fmla="*/ 5786437 w 7493793"/>
              <a:gd name="connsiteY11" fmla="*/ 941225 h 944542"/>
              <a:gd name="connsiteX12" fmla="*/ 5717381 w 7493793"/>
              <a:gd name="connsiteY12" fmla="*/ 941225 h 944542"/>
              <a:gd name="connsiteX13" fmla="*/ 5629274 w 7493793"/>
              <a:gd name="connsiteY13" fmla="*/ 903125 h 944542"/>
              <a:gd name="connsiteX14" fmla="*/ 5564981 w 7493793"/>
              <a:gd name="connsiteY14" fmla="*/ 862643 h 944542"/>
              <a:gd name="connsiteX15" fmla="*/ 5448299 w 7493793"/>
              <a:gd name="connsiteY15" fmla="*/ 850737 h 944542"/>
              <a:gd name="connsiteX16" fmla="*/ 5198268 w 7493793"/>
              <a:gd name="connsiteY16" fmla="*/ 838832 h 944542"/>
              <a:gd name="connsiteX17" fmla="*/ 5050631 w 7493793"/>
              <a:gd name="connsiteY17" fmla="*/ 845975 h 944542"/>
              <a:gd name="connsiteX18" fmla="*/ 4922043 w 7493793"/>
              <a:gd name="connsiteY18" fmla="*/ 838831 h 944542"/>
              <a:gd name="connsiteX19" fmla="*/ 4843462 w 7493793"/>
              <a:gd name="connsiteY19" fmla="*/ 841212 h 944542"/>
              <a:gd name="connsiteX20" fmla="*/ 4793456 w 7493793"/>
              <a:gd name="connsiteY20" fmla="*/ 848356 h 944542"/>
              <a:gd name="connsiteX21" fmla="*/ 4733924 w 7493793"/>
              <a:gd name="connsiteY21" fmla="*/ 850737 h 944542"/>
              <a:gd name="connsiteX22" fmla="*/ 4657724 w 7493793"/>
              <a:gd name="connsiteY22" fmla="*/ 824543 h 944542"/>
              <a:gd name="connsiteX23" fmla="*/ 4538663 w 7493793"/>
              <a:gd name="connsiteY23" fmla="*/ 693576 h 944542"/>
              <a:gd name="connsiteX24" fmla="*/ 4407694 w 7493793"/>
              <a:gd name="connsiteY24" fmla="*/ 641188 h 944542"/>
              <a:gd name="connsiteX25" fmla="*/ 4286250 w 7493793"/>
              <a:gd name="connsiteY25" fmla="*/ 588801 h 944542"/>
              <a:gd name="connsiteX26" fmla="*/ 4117182 w 7493793"/>
              <a:gd name="connsiteY26" fmla="*/ 634045 h 944542"/>
              <a:gd name="connsiteX27" fmla="*/ 3986213 w 7493793"/>
              <a:gd name="connsiteY27" fmla="*/ 622138 h 944542"/>
              <a:gd name="connsiteX28" fmla="*/ 3557588 w 7493793"/>
              <a:gd name="connsiteY28" fmla="*/ 464975 h 944542"/>
              <a:gd name="connsiteX29" fmla="*/ 2697957 w 7493793"/>
              <a:gd name="connsiteY29" fmla="*/ 476882 h 944542"/>
              <a:gd name="connsiteX30" fmla="*/ 728664 w 7493793"/>
              <a:gd name="connsiteY30" fmla="*/ 29207 h 944542"/>
              <a:gd name="connsiteX31" fmla="*/ 97633 w 7493793"/>
              <a:gd name="connsiteY31" fmla="*/ 33969 h 944542"/>
              <a:gd name="connsiteX32" fmla="*/ 0 w 7493793"/>
              <a:gd name="connsiteY32" fmla="*/ 48255 h 944542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97633 w 7493793"/>
              <a:gd name="connsiteY31" fmla="*/ 4763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728664 w 7493793"/>
              <a:gd name="connsiteY30" fmla="*/ 0 h 922478"/>
              <a:gd name="connsiteX31" fmla="*/ 128589 w 7493793"/>
              <a:gd name="connsiteY31" fmla="*/ 7142 h 922478"/>
              <a:gd name="connsiteX32" fmla="*/ 0 w 7493793"/>
              <a:gd name="connsiteY32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881064 w 7493793"/>
              <a:gd name="connsiteY30" fmla="*/ 5714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202533 w 7493793"/>
              <a:gd name="connsiteY30" fmla="*/ 107155 h 922478"/>
              <a:gd name="connsiteX31" fmla="*/ 914401 w 7493793"/>
              <a:gd name="connsiteY31" fmla="*/ 114299 h 922478"/>
              <a:gd name="connsiteX32" fmla="*/ 728664 w 7493793"/>
              <a:gd name="connsiteY32" fmla="*/ 0 h 922478"/>
              <a:gd name="connsiteX33" fmla="*/ 128589 w 7493793"/>
              <a:gd name="connsiteY33" fmla="*/ 7142 h 922478"/>
              <a:gd name="connsiteX34" fmla="*/ 0 w 7493793"/>
              <a:gd name="connsiteY34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797845 w 7493793"/>
              <a:gd name="connsiteY30" fmla="*/ 102393 h 922478"/>
              <a:gd name="connsiteX31" fmla="*/ 1202533 w 7493793"/>
              <a:gd name="connsiteY31" fmla="*/ 107155 h 922478"/>
              <a:gd name="connsiteX32" fmla="*/ 914401 w 7493793"/>
              <a:gd name="connsiteY32" fmla="*/ 114299 h 922478"/>
              <a:gd name="connsiteX33" fmla="*/ 728664 w 7493793"/>
              <a:gd name="connsiteY33" fmla="*/ 0 h 922478"/>
              <a:gd name="connsiteX34" fmla="*/ 128589 w 7493793"/>
              <a:gd name="connsiteY34" fmla="*/ 7142 h 922478"/>
              <a:gd name="connsiteX35" fmla="*/ 0 w 7493793"/>
              <a:gd name="connsiteY35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062164 w 7493793"/>
              <a:gd name="connsiteY30" fmla="*/ 126205 h 922478"/>
              <a:gd name="connsiteX31" fmla="*/ 1797845 w 7493793"/>
              <a:gd name="connsiteY31" fmla="*/ 102393 h 922478"/>
              <a:gd name="connsiteX32" fmla="*/ 1202533 w 7493793"/>
              <a:gd name="connsiteY32" fmla="*/ 107155 h 922478"/>
              <a:gd name="connsiteX33" fmla="*/ 914401 w 7493793"/>
              <a:gd name="connsiteY33" fmla="*/ 114299 h 922478"/>
              <a:gd name="connsiteX34" fmla="*/ 728664 w 7493793"/>
              <a:gd name="connsiteY34" fmla="*/ 0 h 922478"/>
              <a:gd name="connsiteX35" fmla="*/ 128589 w 7493793"/>
              <a:gd name="connsiteY35" fmla="*/ 7142 h 922478"/>
              <a:gd name="connsiteX36" fmla="*/ 0 w 7493793"/>
              <a:gd name="connsiteY36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355058 w 7493793"/>
              <a:gd name="connsiteY30" fmla="*/ 283368 h 922478"/>
              <a:gd name="connsiteX31" fmla="*/ 2062164 w 7493793"/>
              <a:gd name="connsiteY31" fmla="*/ 126205 h 922478"/>
              <a:gd name="connsiteX32" fmla="*/ 1797845 w 7493793"/>
              <a:gd name="connsiteY32" fmla="*/ 102393 h 922478"/>
              <a:gd name="connsiteX33" fmla="*/ 1202533 w 7493793"/>
              <a:gd name="connsiteY33" fmla="*/ 107155 h 922478"/>
              <a:gd name="connsiteX34" fmla="*/ 914401 w 7493793"/>
              <a:gd name="connsiteY34" fmla="*/ 114299 h 922478"/>
              <a:gd name="connsiteX35" fmla="*/ 728664 w 7493793"/>
              <a:gd name="connsiteY35" fmla="*/ 0 h 922478"/>
              <a:gd name="connsiteX36" fmla="*/ 128589 w 7493793"/>
              <a:gd name="connsiteY36" fmla="*/ 7142 h 922478"/>
              <a:gd name="connsiteX37" fmla="*/ 0 w 7493793"/>
              <a:gd name="connsiteY37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0 w 8303418"/>
              <a:gd name="connsiteY39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219076 w 8303418"/>
              <a:gd name="connsiteY39" fmla="*/ 76199 h 922478"/>
              <a:gd name="connsiteX40" fmla="*/ 0 w 8303418"/>
              <a:gd name="connsiteY40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114301 w 8303418"/>
              <a:gd name="connsiteY41" fmla="*/ 147637 h 922478"/>
              <a:gd name="connsiteX42" fmla="*/ 0 w 8303418"/>
              <a:gd name="connsiteY42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79105 h 946716"/>
              <a:gd name="connsiteX1" fmla="*/ 8151018 w 8303418"/>
              <a:gd name="connsiteY1" fmla="*/ 864817 h 946716"/>
              <a:gd name="connsiteX2" fmla="*/ 8046243 w 8303418"/>
              <a:gd name="connsiteY2" fmla="*/ 874342 h 946716"/>
              <a:gd name="connsiteX3" fmla="*/ 7770018 w 8303418"/>
              <a:gd name="connsiteY3" fmla="*/ 871961 h 946716"/>
              <a:gd name="connsiteX4" fmla="*/ 7522368 w 8303418"/>
              <a:gd name="connsiteY4" fmla="*/ 876724 h 946716"/>
              <a:gd name="connsiteX5" fmla="*/ 7181849 w 8303418"/>
              <a:gd name="connsiteY5" fmla="*/ 841005 h 946716"/>
              <a:gd name="connsiteX6" fmla="*/ 7100887 w 8303418"/>
              <a:gd name="connsiteY6" fmla="*/ 843386 h 946716"/>
              <a:gd name="connsiteX7" fmla="*/ 7024687 w 8303418"/>
              <a:gd name="connsiteY7" fmla="*/ 879105 h 946716"/>
              <a:gd name="connsiteX8" fmla="*/ 6924674 w 8303418"/>
              <a:gd name="connsiteY8" fmla="*/ 924349 h 946716"/>
              <a:gd name="connsiteX9" fmla="*/ 6815137 w 8303418"/>
              <a:gd name="connsiteY9" fmla="*/ 933874 h 946716"/>
              <a:gd name="connsiteX10" fmla="*/ 6669881 w 8303418"/>
              <a:gd name="connsiteY10" fmla="*/ 931492 h 946716"/>
              <a:gd name="connsiteX11" fmla="*/ 6596062 w 8303418"/>
              <a:gd name="connsiteY11" fmla="*/ 943399 h 946716"/>
              <a:gd name="connsiteX12" fmla="*/ 6527006 w 8303418"/>
              <a:gd name="connsiteY12" fmla="*/ 943399 h 946716"/>
              <a:gd name="connsiteX13" fmla="*/ 6438899 w 8303418"/>
              <a:gd name="connsiteY13" fmla="*/ 905299 h 946716"/>
              <a:gd name="connsiteX14" fmla="*/ 6374606 w 8303418"/>
              <a:gd name="connsiteY14" fmla="*/ 864817 h 946716"/>
              <a:gd name="connsiteX15" fmla="*/ 6257924 w 8303418"/>
              <a:gd name="connsiteY15" fmla="*/ 852911 h 946716"/>
              <a:gd name="connsiteX16" fmla="*/ 6007893 w 8303418"/>
              <a:gd name="connsiteY16" fmla="*/ 841006 h 946716"/>
              <a:gd name="connsiteX17" fmla="*/ 5860256 w 8303418"/>
              <a:gd name="connsiteY17" fmla="*/ 848149 h 946716"/>
              <a:gd name="connsiteX18" fmla="*/ 5731668 w 8303418"/>
              <a:gd name="connsiteY18" fmla="*/ 841005 h 946716"/>
              <a:gd name="connsiteX19" fmla="*/ 5653087 w 8303418"/>
              <a:gd name="connsiteY19" fmla="*/ 843386 h 946716"/>
              <a:gd name="connsiteX20" fmla="*/ 5603081 w 8303418"/>
              <a:gd name="connsiteY20" fmla="*/ 850530 h 946716"/>
              <a:gd name="connsiteX21" fmla="*/ 5543549 w 8303418"/>
              <a:gd name="connsiteY21" fmla="*/ 852911 h 946716"/>
              <a:gd name="connsiteX22" fmla="*/ 5467349 w 8303418"/>
              <a:gd name="connsiteY22" fmla="*/ 826717 h 946716"/>
              <a:gd name="connsiteX23" fmla="*/ 5348288 w 8303418"/>
              <a:gd name="connsiteY23" fmla="*/ 695750 h 946716"/>
              <a:gd name="connsiteX24" fmla="*/ 5217319 w 8303418"/>
              <a:gd name="connsiteY24" fmla="*/ 643362 h 946716"/>
              <a:gd name="connsiteX25" fmla="*/ 5095875 w 8303418"/>
              <a:gd name="connsiteY25" fmla="*/ 590975 h 946716"/>
              <a:gd name="connsiteX26" fmla="*/ 4926807 w 8303418"/>
              <a:gd name="connsiteY26" fmla="*/ 636219 h 946716"/>
              <a:gd name="connsiteX27" fmla="*/ 4795838 w 8303418"/>
              <a:gd name="connsiteY27" fmla="*/ 624312 h 946716"/>
              <a:gd name="connsiteX28" fmla="*/ 4367213 w 8303418"/>
              <a:gd name="connsiteY28" fmla="*/ 467149 h 946716"/>
              <a:gd name="connsiteX29" fmla="*/ 3507582 w 8303418"/>
              <a:gd name="connsiteY29" fmla="*/ 469531 h 946716"/>
              <a:gd name="connsiteX30" fmla="*/ 3259933 w 8303418"/>
              <a:gd name="connsiteY30" fmla="*/ 407617 h 946716"/>
              <a:gd name="connsiteX31" fmla="*/ 3145633 w 8303418"/>
              <a:gd name="connsiteY31" fmla="*/ 293318 h 946716"/>
              <a:gd name="connsiteX32" fmla="*/ 2883695 w 8303418"/>
              <a:gd name="connsiteY32" fmla="*/ 152825 h 946716"/>
              <a:gd name="connsiteX33" fmla="*/ 2693195 w 8303418"/>
              <a:gd name="connsiteY33" fmla="*/ 126631 h 946716"/>
              <a:gd name="connsiteX34" fmla="*/ 2607470 w 8303418"/>
              <a:gd name="connsiteY34" fmla="*/ 126631 h 946716"/>
              <a:gd name="connsiteX35" fmla="*/ 2012158 w 8303418"/>
              <a:gd name="connsiteY35" fmla="*/ 131393 h 946716"/>
              <a:gd name="connsiteX36" fmla="*/ 1724026 w 8303418"/>
              <a:gd name="connsiteY36" fmla="*/ 138537 h 946716"/>
              <a:gd name="connsiteX37" fmla="*/ 1538289 w 8303418"/>
              <a:gd name="connsiteY37" fmla="*/ 24238 h 946716"/>
              <a:gd name="connsiteX38" fmla="*/ 938214 w 8303418"/>
              <a:gd name="connsiteY38" fmla="*/ 31380 h 946716"/>
              <a:gd name="connsiteX39" fmla="*/ 819151 w 8303418"/>
              <a:gd name="connsiteY39" fmla="*/ 45668 h 946716"/>
              <a:gd name="connsiteX40" fmla="*/ 335758 w 8303418"/>
              <a:gd name="connsiteY40" fmla="*/ 45668 h 946716"/>
              <a:gd name="connsiteX41" fmla="*/ 173832 w 8303418"/>
              <a:gd name="connsiteY41" fmla="*/ 7569 h 946716"/>
              <a:gd name="connsiteX42" fmla="*/ 114301 w 8303418"/>
              <a:gd name="connsiteY42" fmla="*/ 171875 h 946716"/>
              <a:gd name="connsiteX43" fmla="*/ 0 w 8303418"/>
              <a:gd name="connsiteY43" fmla="*/ 205210 h 946716"/>
              <a:gd name="connsiteX0" fmla="*/ 8303418 w 8303418"/>
              <a:gd name="connsiteY0" fmla="*/ 1070195 h 1137806"/>
              <a:gd name="connsiteX1" fmla="*/ 8151018 w 8303418"/>
              <a:gd name="connsiteY1" fmla="*/ 1055907 h 1137806"/>
              <a:gd name="connsiteX2" fmla="*/ 8046243 w 8303418"/>
              <a:gd name="connsiteY2" fmla="*/ 1065432 h 1137806"/>
              <a:gd name="connsiteX3" fmla="*/ 7770018 w 8303418"/>
              <a:gd name="connsiteY3" fmla="*/ 1063051 h 1137806"/>
              <a:gd name="connsiteX4" fmla="*/ 7522368 w 8303418"/>
              <a:gd name="connsiteY4" fmla="*/ 1067814 h 1137806"/>
              <a:gd name="connsiteX5" fmla="*/ 7181849 w 8303418"/>
              <a:gd name="connsiteY5" fmla="*/ 1032095 h 1137806"/>
              <a:gd name="connsiteX6" fmla="*/ 7100887 w 8303418"/>
              <a:gd name="connsiteY6" fmla="*/ 1034476 h 1137806"/>
              <a:gd name="connsiteX7" fmla="*/ 7024687 w 8303418"/>
              <a:gd name="connsiteY7" fmla="*/ 1070195 h 1137806"/>
              <a:gd name="connsiteX8" fmla="*/ 6924674 w 8303418"/>
              <a:gd name="connsiteY8" fmla="*/ 1115439 h 1137806"/>
              <a:gd name="connsiteX9" fmla="*/ 6815137 w 8303418"/>
              <a:gd name="connsiteY9" fmla="*/ 1124964 h 1137806"/>
              <a:gd name="connsiteX10" fmla="*/ 6669881 w 8303418"/>
              <a:gd name="connsiteY10" fmla="*/ 1122582 h 1137806"/>
              <a:gd name="connsiteX11" fmla="*/ 6596062 w 8303418"/>
              <a:gd name="connsiteY11" fmla="*/ 1134489 h 1137806"/>
              <a:gd name="connsiteX12" fmla="*/ 6527006 w 8303418"/>
              <a:gd name="connsiteY12" fmla="*/ 1134489 h 1137806"/>
              <a:gd name="connsiteX13" fmla="*/ 6438899 w 8303418"/>
              <a:gd name="connsiteY13" fmla="*/ 1096389 h 1137806"/>
              <a:gd name="connsiteX14" fmla="*/ 6374606 w 8303418"/>
              <a:gd name="connsiteY14" fmla="*/ 1055907 h 1137806"/>
              <a:gd name="connsiteX15" fmla="*/ 6257924 w 8303418"/>
              <a:gd name="connsiteY15" fmla="*/ 1044001 h 1137806"/>
              <a:gd name="connsiteX16" fmla="*/ 6007893 w 8303418"/>
              <a:gd name="connsiteY16" fmla="*/ 1032096 h 1137806"/>
              <a:gd name="connsiteX17" fmla="*/ 5860256 w 8303418"/>
              <a:gd name="connsiteY17" fmla="*/ 1039239 h 1137806"/>
              <a:gd name="connsiteX18" fmla="*/ 5731668 w 8303418"/>
              <a:gd name="connsiteY18" fmla="*/ 1032095 h 1137806"/>
              <a:gd name="connsiteX19" fmla="*/ 5653087 w 8303418"/>
              <a:gd name="connsiteY19" fmla="*/ 1034476 h 1137806"/>
              <a:gd name="connsiteX20" fmla="*/ 5603081 w 8303418"/>
              <a:gd name="connsiteY20" fmla="*/ 1041620 h 1137806"/>
              <a:gd name="connsiteX21" fmla="*/ 5543549 w 8303418"/>
              <a:gd name="connsiteY21" fmla="*/ 1044001 h 1137806"/>
              <a:gd name="connsiteX22" fmla="*/ 5467349 w 8303418"/>
              <a:gd name="connsiteY22" fmla="*/ 1017807 h 1137806"/>
              <a:gd name="connsiteX23" fmla="*/ 5348288 w 8303418"/>
              <a:gd name="connsiteY23" fmla="*/ 886840 h 1137806"/>
              <a:gd name="connsiteX24" fmla="*/ 5217319 w 8303418"/>
              <a:gd name="connsiteY24" fmla="*/ 834452 h 1137806"/>
              <a:gd name="connsiteX25" fmla="*/ 5095875 w 8303418"/>
              <a:gd name="connsiteY25" fmla="*/ 782065 h 1137806"/>
              <a:gd name="connsiteX26" fmla="*/ 4926807 w 8303418"/>
              <a:gd name="connsiteY26" fmla="*/ 827309 h 1137806"/>
              <a:gd name="connsiteX27" fmla="*/ 4795838 w 8303418"/>
              <a:gd name="connsiteY27" fmla="*/ 815402 h 1137806"/>
              <a:gd name="connsiteX28" fmla="*/ 4367213 w 8303418"/>
              <a:gd name="connsiteY28" fmla="*/ 658239 h 1137806"/>
              <a:gd name="connsiteX29" fmla="*/ 3507582 w 8303418"/>
              <a:gd name="connsiteY29" fmla="*/ 660621 h 1137806"/>
              <a:gd name="connsiteX30" fmla="*/ 3259933 w 8303418"/>
              <a:gd name="connsiteY30" fmla="*/ 598707 h 1137806"/>
              <a:gd name="connsiteX31" fmla="*/ 3145633 w 8303418"/>
              <a:gd name="connsiteY31" fmla="*/ 484408 h 1137806"/>
              <a:gd name="connsiteX32" fmla="*/ 2883695 w 8303418"/>
              <a:gd name="connsiteY32" fmla="*/ 343915 h 1137806"/>
              <a:gd name="connsiteX33" fmla="*/ 2693195 w 8303418"/>
              <a:gd name="connsiteY33" fmla="*/ 317721 h 1137806"/>
              <a:gd name="connsiteX34" fmla="*/ 2607470 w 8303418"/>
              <a:gd name="connsiteY34" fmla="*/ 317721 h 1137806"/>
              <a:gd name="connsiteX35" fmla="*/ 2012158 w 8303418"/>
              <a:gd name="connsiteY35" fmla="*/ 322483 h 1137806"/>
              <a:gd name="connsiteX36" fmla="*/ 1724026 w 8303418"/>
              <a:gd name="connsiteY36" fmla="*/ 329627 h 1137806"/>
              <a:gd name="connsiteX37" fmla="*/ 1538289 w 8303418"/>
              <a:gd name="connsiteY37" fmla="*/ 215328 h 1137806"/>
              <a:gd name="connsiteX38" fmla="*/ 938214 w 8303418"/>
              <a:gd name="connsiteY38" fmla="*/ 222470 h 1137806"/>
              <a:gd name="connsiteX39" fmla="*/ 819151 w 8303418"/>
              <a:gd name="connsiteY39" fmla="*/ 236758 h 1137806"/>
              <a:gd name="connsiteX40" fmla="*/ 335758 w 8303418"/>
              <a:gd name="connsiteY40" fmla="*/ 236758 h 1137806"/>
              <a:gd name="connsiteX41" fmla="*/ 173832 w 8303418"/>
              <a:gd name="connsiteY41" fmla="*/ 198659 h 1137806"/>
              <a:gd name="connsiteX42" fmla="*/ 147639 w 8303418"/>
              <a:gd name="connsiteY42" fmla="*/ 1015 h 1137806"/>
              <a:gd name="connsiteX43" fmla="*/ 0 w 8303418"/>
              <a:gd name="connsiteY43" fmla="*/ 396300 h 1137806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069180 h 1136791"/>
              <a:gd name="connsiteX1" fmla="*/ 8003379 w 8155779"/>
              <a:gd name="connsiteY1" fmla="*/ 1054892 h 1136791"/>
              <a:gd name="connsiteX2" fmla="*/ 7898604 w 8155779"/>
              <a:gd name="connsiteY2" fmla="*/ 1064417 h 1136791"/>
              <a:gd name="connsiteX3" fmla="*/ 7622379 w 8155779"/>
              <a:gd name="connsiteY3" fmla="*/ 1062036 h 1136791"/>
              <a:gd name="connsiteX4" fmla="*/ 7374729 w 8155779"/>
              <a:gd name="connsiteY4" fmla="*/ 1066799 h 1136791"/>
              <a:gd name="connsiteX5" fmla="*/ 7034210 w 8155779"/>
              <a:gd name="connsiteY5" fmla="*/ 1031080 h 1136791"/>
              <a:gd name="connsiteX6" fmla="*/ 6953248 w 8155779"/>
              <a:gd name="connsiteY6" fmla="*/ 1033461 h 1136791"/>
              <a:gd name="connsiteX7" fmla="*/ 6877048 w 8155779"/>
              <a:gd name="connsiteY7" fmla="*/ 1069180 h 1136791"/>
              <a:gd name="connsiteX8" fmla="*/ 6777035 w 8155779"/>
              <a:gd name="connsiteY8" fmla="*/ 1114424 h 1136791"/>
              <a:gd name="connsiteX9" fmla="*/ 6667498 w 8155779"/>
              <a:gd name="connsiteY9" fmla="*/ 1123949 h 1136791"/>
              <a:gd name="connsiteX10" fmla="*/ 6522242 w 8155779"/>
              <a:gd name="connsiteY10" fmla="*/ 1121567 h 1136791"/>
              <a:gd name="connsiteX11" fmla="*/ 6448423 w 8155779"/>
              <a:gd name="connsiteY11" fmla="*/ 1133474 h 1136791"/>
              <a:gd name="connsiteX12" fmla="*/ 6379367 w 8155779"/>
              <a:gd name="connsiteY12" fmla="*/ 1133474 h 1136791"/>
              <a:gd name="connsiteX13" fmla="*/ 6291260 w 8155779"/>
              <a:gd name="connsiteY13" fmla="*/ 1095374 h 1136791"/>
              <a:gd name="connsiteX14" fmla="*/ 6226967 w 8155779"/>
              <a:gd name="connsiteY14" fmla="*/ 1054892 h 1136791"/>
              <a:gd name="connsiteX15" fmla="*/ 6110285 w 8155779"/>
              <a:gd name="connsiteY15" fmla="*/ 1042986 h 1136791"/>
              <a:gd name="connsiteX16" fmla="*/ 5860254 w 8155779"/>
              <a:gd name="connsiteY16" fmla="*/ 1031081 h 1136791"/>
              <a:gd name="connsiteX17" fmla="*/ 5712617 w 8155779"/>
              <a:gd name="connsiteY17" fmla="*/ 1038224 h 1136791"/>
              <a:gd name="connsiteX18" fmla="*/ 5584029 w 8155779"/>
              <a:gd name="connsiteY18" fmla="*/ 1031080 h 1136791"/>
              <a:gd name="connsiteX19" fmla="*/ 5505448 w 8155779"/>
              <a:gd name="connsiteY19" fmla="*/ 1033461 h 1136791"/>
              <a:gd name="connsiteX20" fmla="*/ 5455442 w 8155779"/>
              <a:gd name="connsiteY20" fmla="*/ 1040605 h 1136791"/>
              <a:gd name="connsiteX21" fmla="*/ 5395910 w 8155779"/>
              <a:gd name="connsiteY21" fmla="*/ 1042986 h 1136791"/>
              <a:gd name="connsiteX22" fmla="*/ 5319710 w 8155779"/>
              <a:gd name="connsiteY22" fmla="*/ 1016792 h 1136791"/>
              <a:gd name="connsiteX23" fmla="*/ 5200649 w 8155779"/>
              <a:gd name="connsiteY23" fmla="*/ 885825 h 1136791"/>
              <a:gd name="connsiteX24" fmla="*/ 5069680 w 8155779"/>
              <a:gd name="connsiteY24" fmla="*/ 833437 h 1136791"/>
              <a:gd name="connsiteX25" fmla="*/ 4948236 w 8155779"/>
              <a:gd name="connsiteY25" fmla="*/ 781050 h 1136791"/>
              <a:gd name="connsiteX26" fmla="*/ 4779168 w 8155779"/>
              <a:gd name="connsiteY26" fmla="*/ 826294 h 1136791"/>
              <a:gd name="connsiteX27" fmla="*/ 4648199 w 8155779"/>
              <a:gd name="connsiteY27" fmla="*/ 814387 h 1136791"/>
              <a:gd name="connsiteX28" fmla="*/ 4219574 w 8155779"/>
              <a:gd name="connsiteY28" fmla="*/ 657224 h 1136791"/>
              <a:gd name="connsiteX29" fmla="*/ 3359943 w 8155779"/>
              <a:gd name="connsiteY29" fmla="*/ 659606 h 1136791"/>
              <a:gd name="connsiteX30" fmla="*/ 3112294 w 8155779"/>
              <a:gd name="connsiteY30" fmla="*/ 597692 h 1136791"/>
              <a:gd name="connsiteX31" fmla="*/ 2997994 w 8155779"/>
              <a:gd name="connsiteY31" fmla="*/ 483393 h 1136791"/>
              <a:gd name="connsiteX32" fmla="*/ 2736056 w 8155779"/>
              <a:gd name="connsiteY32" fmla="*/ 342900 h 1136791"/>
              <a:gd name="connsiteX33" fmla="*/ 2545556 w 8155779"/>
              <a:gd name="connsiteY33" fmla="*/ 316706 h 1136791"/>
              <a:gd name="connsiteX34" fmla="*/ 2459831 w 8155779"/>
              <a:gd name="connsiteY34" fmla="*/ 316706 h 1136791"/>
              <a:gd name="connsiteX35" fmla="*/ 1864519 w 8155779"/>
              <a:gd name="connsiteY35" fmla="*/ 321468 h 1136791"/>
              <a:gd name="connsiteX36" fmla="*/ 1576387 w 8155779"/>
              <a:gd name="connsiteY36" fmla="*/ 328612 h 1136791"/>
              <a:gd name="connsiteX37" fmla="*/ 1390650 w 8155779"/>
              <a:gd name="connsiteY37" fmla="*/ 214313 h 1136791"/>
              <a:gd name="connsiteX38" fmla="*/ 790575 w 8155779"/>
              <a:gd name="connsiteY38" fmla="*/ 221455 h 1136791"/>
              <a:gd name="connsiteX39" fmla="*/ 671512 w 8155779"/>
              <a:gd name="connsiteY39" fmla="*/ 235743 h 1136791"/>
              <a:gd name="connsiteX40" fmla="*/ 188119 w 8155779"/>
              <a:gd name="connsiteY40" fmla="*/ 235743 h 1136791"/>
              <a:gd name="connsiteX41" fmla="*/ 40480 w 8155779"/>
              <a:gd name="connsiteY41" fmla="*/ 195262 h 1136791"/>
              <a:gd name="connsiteX42" fmla="*/ 0 w 8155779"/>
              <a:gd name="connsiteY42" fmla="*/ 0 h 1136791"/>
              <a:gd name="connsiteX0" fmla="*/ 8115299 w 8115299"/>
              <a:gd name="connsiteY0" fmla="*/ 873918 h 941529"/>
              <a:gd name="connsiteX1" fmla="*/ 7962899 w 8115299"/>
              <a:gd name="connsiteY1" fmla="*/ 859630 h 941529"/>
              <a:gd name="connsiteX2" fmla="*/ 7858124 w 8115299"/>
              <a:gd name="connsiteY2" fmla="*/ 869155 h 941529"/>
              <a:gd name="connsiteX3" fmla="*/ 7581899 w 8115299"/>
              <a:gd name="connsiteY3" fmla="*/ 866774 h 941529"/>
              <a:gd name="connsiteX4" fmla="*/ 7334249 w 8115299"/>
              <a:gd name="connsiteY4" fmla="*/ 871537 h 941529"/>
              <a:gd name="connsiteX5" fmla="*/ 6993730 w 8115299"/>
              <a:gd name="connsiteY5" fmla="*/ 835818 h 941529"/>
              <a:gd name="connsiteX6" fmla="*/ 6912768 w 8115299"/>
              <a:gd name="connsiteY6" fmla="*/ 838199 h 941529"/>
              <a:gd name="connsiteX7" fmla="*/ 6836568 w 8115299"/>
              <a:gd name="connsiteY7" fmla="*/ 873918 h 941529"/>
              <a:gd name="connsiteX8" fmla="*/ 6736555 w 8115299"/>
              <a:gd name="connsiteY8" fmla="*/ 919162 h 941529"/>
              <a:gd name="connsiteX9" fmla="*/ 6627018 w 8115299"/>
              <a:gd name="connsiteY9" fmla="*/ 928687 h 941529"/>
              <a:gd name="connsiteX10" fmla="*/ 6481762 w 8115299"/>
              <a:gd name="connsiteY10" fmla="*/ 926305 h 941529"/>
              <a:gd name="connsiteX11" fmla="*/ 6407943 w 8115299"/>
              <a:gd name="connsiteY11" fmla="*/ 938212 h 941529"/>
              <a:gd name="connsiteX12" fmla="*/ 6338887 w 8115299"/>
              <a:gd name="connsiteY12" fmla="*/ 938212 h 941529"/>
              <a:gd name="connsiteX13" fmla="*/ 6250780 w 8115299"/>
              <a:gd name="connsiteY13" fmla="*/ 900112 h 941529"/>
              <a:gd name="connsiteX14" fmla="*/ 6186487 w 8115299"/>
              <a:gd name="connsiteY14" fmla="*/ 859630 h 941529"/>
              <a:gd name="connsiteX15" fmla="*/ 6069805 w 8115299"/>
              <a:gd name="connsiteY15" fmla="*/ 847724 h 941529"/>
              <a:gd name="connsiteX16" fmla="*/ 5819774 w 8115299"/>
              <a:gd name="connsiteY16" fmla="*/ 835819 h 941529"/>
              <a:gd name="connsiteX17" fmla="*/ 5672137 w 8115299"/>
              <a:gd name="connsiteY17" fmla="*/ 842962 h 941529"/>
              <a:gd name="connsiteX18" fmla="*/ 5543549 w 8115299"/>
              <a:gd name="connsiteY18" fmla="*/ 835818 h 941529"/>
              <a:gd name="connsiteX19" fmla="*/ 5464968 w 8115299"/>
              <a:gd name="connsiteY19" fmla="*/ 838199 h 941529"/>
              <a:gd name="connsiteX20" fmla="*/ 5414962 w 8115299"/>
              <a:gd name="connsiteY20" fmla="*/ 845343 h 941529"/>
              <a:gd name="connsiteX21" fmla="*/ 5355430 w 8115299"/>
              <a:gd name="connsiteY21" fmla="*/ 847724 h 941529"/>
              <a:gd name="connsiteX22" fmla="*/ 5279230 w 8115299"/>
              <a:gd name="connsiteY22" fmla="*/ 821530 h 941529"/>
              <a:gd name="connsiteX23" fmla="*/ 5160169 w 8115299"/>
              <a:gd name="connsiteY23" fmla="*/ 690563 h 941529"/>
              <a:gd name="connsiteX24" fmla="*/ 5029200 w 8115299"/>
              <a:gd name="connsiteY24" fmla="*/ 638175 h 941529"/>
              <a:gd name="connsiteX25" fmla="*/ 4907756 w 8115299"/>
              <a:gd name="connsiteY25" fmla="*/ 585788 h 941529"/>
              <a:gd name="connsiteX26" fmla="*/ 4738688 w 8115299"/>
              <a:gd name="connsiteY26" fmla="*/ 631032 h 941529"/>
              <a:gd name="connsiteX27" fmla="*/ 4607719 w 8115299"/>
              <a:gd name="connsiteY27" fmla="*/ 619125 h 941529"/>
              <a:gd name="connsiteX28" fmla="*/ 4179094 w 8115299"/>
              <a:gd name="connsiteY28" fmla="*/ 461962 h 941529"/>
              <a:gd name="connsiteX29" fmla="*/ 3319463 w 8115299"/>
              <a:gd name="connsiteY29" fmla="*/ 464344 h 941529"/>
              <a:gd name="connsiteX30" fmla="*/ 3071814 w 8115299"/>
              <a:gd name="connsiteY30" fmla="*/ 402430 h 941529"/>
              <a:gd name="connsiteX31" fmla="*/ 2957514 w 8115299"/>
              <a:gd name="connsiteY31" fmla="*/ 288131 h 941529"/>
              <a:gd name="connsiteX32" fmla="*/ 2695576 w 8115299"/>
              <a:gd name="connsiteY32" fmla="*/ 147638 h 941529"/>
              <a:gd name="connsiteX33" fmla="*/ 2505076 w 8115299"/>
              <a:gd name="connsiteY33" fmla="*/ 121444 h 941529"/>
              <a:gd name="connsiteX34" fmla="*/ 2419351 w 8115299"/>
              <a:gd name="connsiteY34" fmla="*/ 121444 h 941529"/>
              <a:gd name="connsiteX35" fmla="*/ 1824039 w 8115299"/>
              <a:gd name="connsiteY35" fmla="*/ 126206 h 941529"/>
              <a:gd name="connsiteX36" fmla="*/ 1535907 w 8115299"/>
              <a:gd name="connsiteY36" fmla="*/ 133350 h 941529"/>
              <a:gd name="connsiteX37" fmla="*/ 1350170 w 8115299"/>
              <a:gd name="connsiteY37" fmla="*/ 19051 h 941529"/>
              <a:gd name="connsiteX38" fmla="*/ 750095 w 8115299"/>
              <a:gd name="connsiteY38" fmla="*/ 26193 h 941529"/>
              <a:gd name="connsiteX39" fmla="*/ 631032 w 8115299"/>
              <a:gd name="connsiteY39" fmla="*/ 40481 h 941529"/>
              <a:gd name="connsiteX40" fmla="*/ 147639 w 8115299"/>
              <a:gd name="connsiteY40" fmla="*/ 40481 h 941529"/>
              <a:gd name="connsiteX41" fmla="*/ 0 w 8115299"/>
              <a:gd name="connsiteY41" fmla="*/ 0 h 941529"/>
              <a:gd name="connsiteX0" fmla="*/ 7967660 w 7967660"/>
              <a:gd name="connsiteY0" fmla="*/ 854867 h 922478"/>
              <a:gd name="connsiteX1" fmla="*/ 7815260 w 7967660"/>
              <a:gd name="connsiteY1" fmla="*/ 840579 h 922478"/>
              <a:gd name="connsiteX2" fmla="*/ 7710485 w 7967660"/>
              <a:gd name="connsiteY2" fmla="*/ 850104 h 922478"/>
              <a:gd name="connsiteX3" fmla="*/ 7434260 w 7967660"/>
              <a:gd name="connsiteY3" fmla="*/ 847723 h 922478"/>
              <a:gd name="connsiteX4" fmla="*/ 7186610 w 7967660"/>
              <a:gd name="connsiteY4" fmla="*/ 852486 h 922478"/>
              <a:gd name="connsiteX5" fmla="*/ 6846091 w 7967660"/>
              <a:gd name="connsiteY5" fmla="*/ 816767 h 922478"/>
              <a:gd name="connsiteX6" fmla="*/ 6765129 w 7967660"/>
              <a:gd name="connsiteY6" fmla="*/ 819148 h 922478"/>
              <a:gd name="connsiteX7" fmla="*/ 6688929 w 7967660"/>
              <a:gd name="connsiteY7" fmla="*/ 854867 h 922478"/>
              <a:gd name="connsiteX8" fmla="*/ 6588916 w 7967660"/>
              <a:gd name="connsiteY8" fmla="*/ 900111 h 922478"/>
              <a:gd name="connsiteX9" fmla="*/ 6479379 w 7967660"/>
              <a:gd name="connsiteY9" fmla="*/ 909636 h 922478"/>
              <a:gd name="connsiteX10" fmla="*/ 6334123 w 7967660"/>
              <a:gd name="connsiteY10" fmla="*/ 907254 h 922478"/>
              <a:gd name="connsiteX11" fmla="*/ 6260304 w 7967660"/>
              <a:gd name="connsiteY11" fmla="*/ 919161 h 922478"/>
              <a:gd name="connsiteX12" fmla="*/ 6191248 w 7967660"/>
              <a:gd name="connsiteY12" fmla="*/ 919161 h 922478"/>
              <a:gd name="connsiteX13" fmla="*/ 6103141 w 7967660"/>
              <a:gd name="connsiteY13" fmla="*/ 881061 h 922478"/>
              <a:gd name="connsiteX14" fmla="*/ 6038848 w 7967660"/>
              <a:gd name="connsiteY14" fmla="*/ 840579 h 922478"/>
              <a:gd name="connsiteX15" fmla="*/ 5922166 w 7967660"/>
              <a:gd name="connsiteY15" fmla="*/ 828673 h 922478"/>
              <a:gd name="connsiteX16" fmla="*/ 5672135 w 7967660"/>
              <a:gd name="connsiteY16" fmla="*/ 816768 h 922478"/>
              <a:gd name="connsiteX17" fmla="*/ 5524498 w 7967660"/>
              <a:gd name="connsiteY17" fmla="*/ 823911 h 922478"/>
              <a:gd name="connsiteX18" fmla="*/ 5395910 w 7967660"/>
              <a:gd name="connsiteY18" fmla="*/ 816767 h 922478"/>
              <a:gd name="connsiteX19" fmla="*/ 5317329 w 7967660"/>
              <a:gd name="connsiteY19" fmla="*/ 819148 h 922478"/>
              <a:gd name="connsiteX20" fmla="*/ 5267323 w 7967660"/>
              <a:gd name="connsiteY20" fmla="*/ 826292 h 922478"/>
              <a:gd name="connsiteX21" fmla="*/ 5207791 w 7967660"/>
              <a:gd name="connsiteY21" fmla="*/ 828673 h 922478"/>
              <a:gd name="connsiteX22" fmla="*/ 5131591 w 7967660"/>
              <a:gd name="connsiteY22" fmla="*/ 802479 h 922478"/>
              <a:gd name="connsiteX23" fmla="*/ 5012530 w 7967660"/>
              <a:gd name="connsiteY23" fmla="*/ 671512 h 922478"/>
              <a:gd name="connsiteX24" fmla="*/ 4881561 w 7967660"/>
              <a:gd name="connsiteY24" fmla="*/ 619124 h 922478"/>
              <a:gd name="connsiteX25" fmla="*/ 4760117 w 7967660"/>
              <a:gd name="connsiteY25" fmla="*/ 566737 h 922478"/>
              <a:gd name="connsiteX26" fmla="*/ 4591049 w 7967660"/>
              <a:gd name="connsiteY26" fmla="*/ 611981 h 922478"/>
              <a:gd name="connsiteX27" fmla="*/ 4460080 w 7967660"/>
              <a:gd name="connsiteY27" fmla="*/ 600074 h 922478"/>
              <a:gd name="connsiteX28" fmla="*/ 4031455 w 7967660"/>
              <a:gd name="connsiteY28" fmla="*/ 442911 h 922478"/>
              <a:gd name="connsiteX29" fmla="*/ 3171824 w 7967660"/>
              <a:gd name="connsiteY29" fmla="*/ 445293 h 922478"/>
              <a:gd name="connsiteX30" fmla="*/ 2924175 w 7967660"/>
              <a:gd name="connsiteY30" fmla="*/ 383379 h 922478"/>
              <a:gd name="connsiteX31" fmla="*/ 2809875 w 7967660"/>
              <a:gd name="connsiteY31" fmla="*/ 269080 h 922478"/>
              <a:gd name="connsiteX32" fmla="*/ 2547937 w 7967660"/>
              <a:gd name="connsiteY32" fmla="*/ 128587 h 922478"/>
              <a:gd name="connsiteX33" fmla="*/ 2357437 w 7967660"/>
              <a:gd name="connsiteY33" fmla="*/ 102393 h 922478"/>
              <a:gd name="connsiteX34" fmla="*/ 2271712 w 7967660"/>
              <a:gd name="connsiteY34" fmla="*/ 102393 h 922478"/>
              <a:gd name="connsiteX35" fmla="*/ 1676400 w 7967660"/>
              <a:gd name="connsiteY35" fmla="*/ 107155 h 922478"/>
              <a:gd name="connsiteX36" fmla="*/ 1388268 w 7967660"/>
              <a:gd name="connsiteY36" fmla="*/ 114299 h 922478"/>
              <a:gd name="connsiteX37" fmla="*/ 1202531 w 7967660"/>
              <a:gd name="connsiteY37" fmla="*/ 0 h 922478"/>
              <a:gd name="connsiteX38" fmla="*/ 602456 w 7967660"/>
              <a:gd name="connsiteY38" fmla="*/ 7142 h 922478"/>
              <a:gd name="connsiteX39" fmla="*/ 483393 w 7967660"/>
              <a:gd name="connsiteY39" fmla="*/ 21430 h 922478"/>
              <a:gd name="connsiteX40" fmla="*/ 0 w 7967660"/>
              <a:gd name="connsiteY40" fmla="*/ 2143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15089 w 8073168"/>
              <a:gd name="connsiteY40" fmla="*/ 20902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815993 w 8073168"/>
              <a:gd name="connsiteY1" fmla="*/ 850104 h 922478"/>
              <a:gd name="connsiteX2" fmla="*/ 7539768 w 8073168"/>
              <a:gd name="connsiteY2" fmla="*/ 847723 h 922478"/>
              <a:gd name="connsiteX3" fmla="*/ 7292118 w 8073168"/>
              <a:gd name="connsiteY3" fmla="*/ 852486 h 922478"/>
              <a:gd name="connsiteX4" fmla="*/ 6951599 w 8073168"/>
              <a:gd name="connsiteY4" fmla="*/ 816767 h 922478"/>
              <a:gd name="connsiteX5" fmla="*/ 6870637 w 8073168"/>
              <a:gd name="connsiteY5" fmla="*/ 819148 h 922478"/>
              <a:gd name="connsiteX6" fmla="*/ 6794437 w 8073168"/>
              <a:gd name="connsiteY6" fmla="*/ 854867 h 922478"/>
              <a:gd name="connsiteX7" fmla="*/ 6694424 w 8073168"/>
              <a:gd name="connsiteY7" fmla="*/ 900111 h 922478"/>
              <a:gd name="connsiteX8" fmla="*/ 6584887 w 8073168"/>
              <a:gd name="connsiteY8" fmla="*/ 909636 h 922478"/>
              <a:gd name="connsiteX9" fmla="*/ 6439631 w 8073168"/>
              <a:gd name="connsiteY9" fmla="*/ 907254 h 922478"/>
              <a:gd name="connsiteX10" fmla="*/ 6365812 w 8073168"/>
              <a:gd name="connsiteY10" fmla="*/ 919161 h 922478"/>
              <a:gd name="connsiteX11" fmla="*/ 6296756 w 8073168"/>
              <a:gd name="connsiteY11" fmla="*/ 919161 h 922478"/>
              <a:gd name="connsiteX12" fmla="*/ 6208649 w 8073168"/>
              <a:gd name="connsiteY12" fmla="*/ 881061 h 922478"/>
              <a:gd name="connsiteX13" fmla="*/ 6144356 w 8073168"/>
              <a:gd name="connsiteY13" fmla="*/ 840579 h 922478"/>
              <a:gd name="connsiteX14" fmla="*/ 6027674 w 8073168"/>
              <a:gd name="connsiteY14" fmla="*/ 828673 h 922478"/>
              <a:gd name="connsiteX15" fmla="*/ 5777643 w 8073168"/>
              <a:gd name="connsiteY15" fmla="*/ 816768 h 922478"/>
              <a:gd name="connsiteX16" fmla="*/ 5630006 w 8073168"/>
              <a:gd name="connsiteY16" fmla="*/ 823911 h 922478"/>
              <a:gd name="connsiteX17" fmla="*/ 5501418 w 8073168"/>
              <a:gd name="connsiteY17" fmla="*/ 816767 h 922478"/>
              <a:gd name="connsiteX18" fmla="*/ 5422837 w 8073168"/>
              <a:gd name="connsiteY18" fmla="*/ 819148 h 922478"/>
              <a:gd name="connsiteX19" fmla="*/ 5372831 w 8073168"/>
              <a:gd name="connsiteY19" fmla="*/ 826292 h 922478"/>
              <a:gd name="connsiteX20" fmla="*/ 5313299 w 8073168"/>
              <a:gd name="connsiteY20" fmla="*/ 828673 h 922478"/>
              <a:gd name="connsiteX21" fmla="*/ 5237099 w 8073168"/>
              <a:gd name="connsiteY21" fmla="*/ 802479 h 922478"/>
              <a:gd name="connsiteX22" fmla="*/ 5118038 w 8073168"/>
              <a:gd name="connsiteY22" fmla="*/ 671512 h 922478"/>
              <a:gd name="connsiteX23" fmla="*/ 4987069 w 8073168"/>
              <a:gd name="connsiteY23" fmla="*/ 619124 h 922478"/>
              <a:gd name="connsiteX24" fmla="*/ 4865625 w 8073168"/>
              <a:gd name="connsiteY24" fmla="*/ 566737 h 922478"/>
              <a:gd name="connsiteX25" fmla="*/ 4696557 w 8073168"/>
              <a:gd name="connsiteY25" fmla="*/ 611981 h 922478"/>
              <a:gd name="connsiteX26" fmla="*/ 4565588 w 8073168"/>
              <a:gd name="connsiteY26" fmla="*/ 600074 h 922478"/>
              <a:gd name="connsiteX27" fmla="*/ 4136963 w 8073168"/>
              <a:gd name="connsiteY27" fmla="*/ 442911 h 922478"/>
              <a:gd name="connsiteX28" fmla="*/ 3277332 w 8073168"/>
              <a:gd name="connsiteY28" fmla="*/ 445293 h 922478"/>
              <a:gd name="connsiteX29" fmla="*/ 3029683 w 8073168"/>
              <a:gd name="connsiteY29" fmla="*/ 383379 h 922478"/>
              <a:gd name="connsiteX30" fmla="*/ 2915383 w 8073168"/>
              <a:gd name="connsiteY30" fmla="*/ 269080 h 922478"/>
              <a:gd name="connsiteX31" fmla="*/ 2653445 w 8073168"/>
              <a:gd name="connsiteY31" fmla="*/ 128587 h 922478"/>
              <a:gd name="connsiteX32" fmla="*/ 2462945 w 8073168"/>
              <a:gd name="connsiteY32" fmla="*/ 102393 h 922478"/>
              <a:gd name="connsiteX33" fmla="*/ 2377220 w 8073168"/>
              <a:gd name="connsiteY33" fmla="*/ 102393 h 922478"/>
              <a:gd name="connsiteX34" fmla="*/ 1781908 w 8073168"/>
              <a:gd name="connsiteY34" fmla="*/ 107155 h 922478"/>
              <a:gd name="connsiteX35" fmla="*/ 1493776 w 8073168"/>
              <a:gd name="connsiteY35" fmla="*/ 114299 h 922478"/>
              <a:gd name="connsiteX36" fmla="*/ 1308039 w 8073168"/>
              <a:gd name="connsiteY36" fmla="*/ 0 h 922478"/>
              <a:gd name="connsiteX37" fmla="*/ 707964 w 8073168"/>
              <a:gd name="connsiteY37" fmla="*/ 7142 h 922478"/>
              <a:gd name="connsiteX38" fmla="*/ 588901 w 8073168"/>
              <a:gd name="connsiteY38" fmla="*/ 21430 h 922478"/>
              <a:gd name="connsiteX39" fmla="*/ 115089 w 8073168"/>
              <a:gd name="connsiteY39" fmla="*/ 20902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539768 w 8073168"/>
              <a:gd name="connsiteY1" fmla="*/ 847723 h 922478"/>
              <a:gd name="connsiteX2" fmla="*/ 7292118 w 8073168"/>
              <a:gd name="connsiteY2" fmla="*/ 852486 h 922478"/>
              <a:gd name="connsiteX3" fmla="*/ 6951599 w 8073168"/>
              <a:gd name="connsiteY3" fmla="*/ 816767 h 922478"/>
              <a:gd name="connsiteX4" fmla="*/ 6870637 w 8073168"/>
              <a:gd name="connsiteY4" fmla="*/ 819148 h 922478"/>
              <a:gd name="connsiteX5" fmla="*/ 6794437 w 8073168"/>
              <a:gd name="connsiteY5" fmla="*/ 854867 h 922478"/>
              <a:gd name="connsiteX6" fmla="*/ 6694424 w 8073168"/>
              <a:gd name="connsiteY6" fmla="*/ 900111 h 922478"/>
              <a:gd name="connsiteX7" fmla="*/ 6584887 w 8073168"/>
              <a:gd name="connsiteY7" fmla="*/ 909636 h 922478"/>
              <a:gd name="connsiteX8" fmla="*/ 6439631 w 8073168"/>
              <a:gd name="connsiteY8" fmla="*/ 907254 h 922478"/>
              <a:gd name="connsiteX9" fmla="*/ 6365812 w 8073168"/>
              <a:gd name="connsiteY9" fmla="*/ 919161 h 922478"/>
              <a:gd name="connsiteX10" fmla="*/ 6296756 w 8073168"/>
              <a:gd name="connsiteY10" fmla="*/ 919161 h 922478"/>
              <a:gd name="connsiteX11" fmla="*/ 6208649 w 8073168"/>
              <a:gd name="connsiteY11" fmla="*/ 881061 h 922478"/>
              <a:gd name="connsiteX12" fmla="*/ 6144356 w 8073168"/>
              <a:gd name="connsiteY12" fmla="*/ 840579 h 922478"/>
              <a:gd name="connsiteX13" fmla="*/ 6027674 w 8073168"/>
              <a:gd name="connsiteY13" fmla="*/ 828673 h 922478"/>
              <a:gd name="connsiteX14" fmla="*/ 5777643 w 8073168"/>
              <a:gd name="connsiteY14" fmla="*/ 816768 h 922478"/>
              <a:gd name="connsiteX15" fmla="*/ 5630006 w 8073168"/>
              <a:gd name="connsiteY15" fmla="*/ 823911 h 922478"/>
              <a:gd name="connsiteX16" fmla="*/ 5501418 w 8073168"/>
              <a:gd name="connsiteY16" fmla="*/ 816767 h 922478"/>
              <a:gd name="connsiteX17" fmla="*/ 5422837 w 8073168"/>
              <a:gd name="connsiteY17" fmla="*/ 819148 h 922478"/>
              <a:gd name="connsiteX18" fmla="*/ 5372831 w 8073168"/>
              <a:gd name="connsiteY18" fmla="*/ 826292 h 922478"/>
              <a:gd name="connsiteX19" fmla="*/ 5313299 w 8073168"/>
              <a:gd name="connsiteY19" fmla="*/ 828673 h 922478"/>
              <a:gd name="connsiteX20" fmla="*/ 5237099 w 8073168"/>
              <a:gd name="connsiteY20" fmla="*/ 802479 h 922478"/>
              <a:gd name="connsiteX21" fmla="*/ 5118038 w 8073168"/>
              <a:gd name="connsiteY21" fmla="*/ 671512 h 922478"/>
              <a:gd name="connsiteX22" fmla="*/ 4987069 w 8073168"/>
              <a:gd name="connsiteY22" fmla="*/ 619124 h 922478"/>
              <a:gd name="connsiteX23" fmla="*/ 4865625 w 8073168"/>
              <a:gd name="connsiteY23" fmla="*/ 566737 h 922478"/>
              <a:gd name="connsiteX24" fmla="*/ 4696557 w 8073168"/>
              <a:gd name="connsiteY24" fmla="*/ 611981 h 922478"/>
              <a:gd name="connsiteX25" fmla="*/ 4565588 w 8073168"/>
              <a:gd name="connsiteY25" fmla="*/ 600074 h 922478"/>
              <a:gd name="connsiteX26" fmla="*/ 4136963 w 8073168"/>
              <a:gd name="connsiteY26" fmla="*/ 442911 h 922478"/>
              <a:gd name="connsiteX27" fmla="*/ 3277332 w 8073168"/>
              <a:gd name="connsiteY27" fmla="*/ 445293 h 922478"/>
              <a:gd name="connsiteX28" fmla="*/ 3029683 w 8073168"/>
              <a:gd name="connsiteY28" fmla="*/ 383379 h 922478"/>
              <a:gd name="connsiteX29" fmla="*/ 2915383 w 8073168"/>
              <a:gd name="connsiteY29" fmla="*/ 269080 h 922478"/>
              <a:gd name="connsiteX30" fmla="*/ 2653445 w 8073168"/>
              <a:gd name="connsiteY30" fmla="*/ 128587 h 922478"/>
              <a:gd name="connsiteX31" fmla="*/ 2462945 w 8073168"/>
              <a:gd name="connsiteY31" fmla="*/ 102393 h 922478"/>
              <a:gd name="connsiteX32" fmla="*/ 2377220 w 8073168"/>
              <a:gd name="connsiteY32" fmla="*/ 102393 h 922478"/>
              <a:gd name="connsiteX33" fmla="*/ 1781908 w 8073168"/>
              <a:gd name="connsiteY33" fmla="*/ 107155 h 922478"/>
              <a:gd name="connsiteX34" fmla="*/ 1493776 w 8073168"/>
              <a:gd name="connsiteY34" fmla="*/ 114299 h 922478"/>
              <a:gd name="connsiteX35" fmla="*/ 1308039 w 8073168"/>
              <a:gd name="connsiteY35" fmla="*/ 0 h 922478"/>
              <a:gd name="connsiteX36" fmla="*/ 707964 w 8073168"/>
              <a:gd name="connsiteY36" fmla="*/ 7142 h 922478"/>
              <a:gd name="connsiteX37" fmla="*/ 588901 w 8073168"/>
              <a:gd name="connsiteY37" fmla="*/ 21430 h 922478"/>
              <a:gd name="connsiteX38" fmla="*/ 115089 w 8073168"/>
              <a:gd name="connsiteY38" fmla="*/ 20902 h 922478"/>
              <a:gd name="connsiteX39" fmla="*/ 0 w 8073168"/>
              <a:gd name="connsiteY39" fmla="*/ 56600 h 922478"/>
              <a:gd name="connsiteX0" fmla="*/ 8073168 w 8073168"/>
              <a:gd name="connsiteY0" fmla="*/ 854867 h 922478"/>
              <a:gd name="connsiteX1" fmla="*/ 7292118 w 8073168"/>
              <a:gd name="connsiteY1" fmla="*/ 852486 h 922478"/>
              <a:gd name="connsiteX2" fmla="*/ 6951599 w 8073168"/>
              <a:gd name="connsiteY2" fmla="*/ 816767 h 922478"/>
              <a:gd name="connsiteX3" fmla="*/ 6870637 w 8073168"/>
              <a:gd name="connsiteY3" fmla="*/ 819148 h 922478"/>
              <a:gd name="connsiteX4" fmla="*/ 6794437 w 8073168"/>
              <a:gd name="connsiteY4" fmla="*/ 854867 h 922478"/>
              <a:gd name="connsiteX5" fmla="*/ 6694424 w 8073168"/>
              <a:gd name="connsiteY5" fmla="*/ 900111 h 922478"/>
              <a:gd name="connsiteX6" fmla="*/ 6584887 w 8073168"/>
              <a:gd name="connsiteY6" fmla="*/ 909636 h 922478"/>
              <a:gd name="connsiteX7" fmla="*/ 6439631 w 8073168"/>
              <a:gd name="connsiteY7" fmla="*/ 907254 h 922478"/>
              <a:gd name="connsiteX8" fmla="*/ 6365812 w 8073168"/>
              <a:gd name="connsiteY8" fmla="*/ 919161 h 922478"/>
              <a:gd name="connsiteX9" fmla="*/ 6296756 w 8073168"/>
              <a:gd name="connsiteY9" fmla="*/ 919161 h 922478"/>
              <a:gd name="connsiteX10" fmla="*/ 6208649 w 8073168"/>
              <a:gd name="connsiteY10" fmla="*/ 881061 h 922478"/>
              <a:gd name="connsiteX11" fmla="*/ 6144356 w 8073168"/>
              <a:gd name="connsiteY11" fmla="*/ 840579 h 922478"/>
              <a:gd name="connsiteX12" fmla="*/ 6027674 w 8073168"/>
              <a:gd name="connsiteY12" fmla="*/ 828673 h 922478"/>
              <a:gd name="connsiteX13" fmla="*/ 5777643 w 8073168"/>
              <a:gd name="connsiteY13" fmla="*/ 816768 h 922478"/>
              <a:gd name="connsiteX14" fmla="*/ 5630006 w 8073168"/>
              <a:gd name="connsiteY14" fmla="*/ 823911 h 922478"/>
              <a:gd name="connsiteX15" fmla="*/ 5501418 w 8073168"/>
              <a:gd name="connsiteY15" fmla="*/ 816767 h 922478"/>
              <a:gd name="connsiteX16" fmla="*/ 5422837 w 8073168"/>
              <a:gd name="connsiteY16" fmla="*/ 819148 h 922478"/>
              <a:gd name="connsiteX17" fmla="*/ 5372831 w 8073168"/>
              <a:gd name="connsiteY17" fmla="*/ 826292 h 922478"/>
              <a:gd name="connsiteX18" fmla="*/ 5313299 w 8073168"/>
              <a:gd name="connsiteY18" fmla="*/ 828673 h 922478"/>
              <a:gd name="connsiteX19" fmla="*/ 5237099 w 8073168"/>
              <a:gd name="connsiteY19" fmla="*/ 802479 h 922478"/>
              <a:gd name="connsiteX20" fmla="*/ 5118038 w 8073168"/>
              <a:gd name="connsiteY20" fmla="*/ 671512 h 922478"/>
              <a:gd name="connsiteX21" fmla="*/ 4987069 w 8073168"/>
              <a:gd name="connsiteY21" fmla="*/ 619124 h 922478"/>
              <a:gd name="connsiteX22" fmla="*/ 4865625 w 8073168"/>
              <a:gd name="connsiteY22" fmla="*/ 566737 h 922478"/>
              <a:gd name="connsiteX23" fmla="*/ 4696557 w 8073168"/>
              <a:gd name="connsiteY23" fmla="*/ 611981 h 922478"/>
              <a:gd name="connsiteX24" fmla="*/ 4565588 w 8073168"/>
              <a:gd name="connsiteY24" fmla="*/ 600074 h 922478"/>
              <a:gd name="connsiteX25" fmla="*/ 4136963 w 8073168"/>
              <a:gd name="connsiteY25" fmla="*/ 442911 h 922478"/>
              <a:gd name="connsiteX26" fmla="*/ 3277332 w 8073168"/>
              <a:gd name="connsiteY26" fmla="*/ 445293 h 922478"/>
              <a:gd name="connsiteX27" fmla="*/ 3029683 w 8073168"/>
              <a:gd name="connsiteY27" fmla="*/ 383379 h 922478"/>
              <a:gd name="connsiteX28" fmla="*/ 2915383 w 8073168"/>
              <a:gd name="connsiteY28" fmla="*/ 269080 h 922478"/>
              <a:gd name="connsiteX29" fmla="*/ 2653445 w 8073168"/>
              <a:gd name="connsiteY29" fmla="*/ 128587 h 922478"/>
              <a:gd name="connsiteX30" fmla="*/ 2462945 w 8073168"/>
              <a:gd name="connsiteY30" fmla="*/ 102393 h 922478"/>
              <a:gd name="connsiteX31" fmla="*/ 2377220 w 8073168"/>
              <a:gd name="connsiteY31" fmla="*/ 102393 h 922478"/>
              <a:gd name="connsiteX32" fmla="*/ 1781908 w 8073168"/>
              <a:gd name="connsiteY32" fmla="*/ 107155 h 922478"/>
              <a:gd name="connsiteX33" fmla="*/ 1493776 w 8073168"/>
              <a:gd name="connsiteY33" fmla="*/ 114299 h 922478"/>
              <a:gd name="connsiteX34" fmla="*/ 1308039 w 8073168"/>
              <a:gd name="connsiteY34" fmla="*/ 0 h 922478"/>
              <a:gd name="connsiteX35" fmla="*/ 707964 w 8073168"/>
              <a:gd name="connsiteY35" fmla="*/ 7142 h 922478"/>
              <a:gd name="connsiteX36" fmla="*/ 588901 w 8073168"/>
              <a:gd name="connsiteY36" fmla="*/ 21430 h 922478"/>
              <a:gd name="connsiteX37" fmla="*/ 115089 w 8073168"/>
              <a:gd name="connsiteY37" fmla="*/ 20902 h 922478"/>
              <a:gd name="connsiteX38" fmla="*/ 0 w 8073168"/>
              <a:gd name="connsiteY38" fmla="*/ 56600 h 922478"/>
              <a:gd name="connsiteX0" fmla="*/ 8073168 w 8073168"/>
              <a:gd name="connsiteY0" fmla="*/ 854867 h 922478"/>
              <a:gd name="connsiteX1" fmla="*/ 6951599 w 8073168"/>
              <a:gd name="connsiteY1" fmla="*/ 816767 h 922478"/>
              <a:gd name="connsiteX2" fmla="*/ 6870637 w 8073168"/>
              <a:gd name="connsiteY2" fmla="*/ 819148 h 922478"/>
              <a:gd name="connsiteX3" fmla="*/ 6794437 w 8073168"/>
              <a:gd name="connsiteY3" fmla="*/ 854867 h 922478"/>
              <a:gd name="connsiteX4" fmla="*/ 6694424 w 8073168"/>
              <a:gd name="connsiteY4" fmla="*/ 900111 h 922478"/>
              <a:gd name="connsiteX5" fmla="*/ 6584887 w 8073168"/>
              <a:gd name="connsiteY5" fmla="*/ 909636 h 922478"/>
              <a:gd name="connsiteX6" fmla="*/ 6439631 w 8073168"/>
              <a:gd name="connsiteY6" fmla="*/ 907254 h 922478"/>
              <a:gd name="connsiteX7" fmla="*/ 6365812 w 8073168"/>
              <a:gd name="connsiteY7" fmla="*/ 919161 h 922478"/>
              <a:gd name="connsiteX8" fmla="*/ 6296756 w 8073168"/>
              <a:gd name="connsiteY8" fmla="*/ 919161 h 922478"/>
              <a:gd name="connsiteX9" fmla="*/ 6208649 w 8073168"/>
              <a:gd name="connsiteY9" fmla="*/ 881061 h 922478"/>
              <a:gd name="connsiteX10" fmla="*/ 6144356 w 8073168"/>
              <a:gd name="connsiteY10" fmla="*/ 840579 h 922478"/>
              <a:gd name="connsiteX11" fmla="*/ 6027674 w 8073168"/>
              <a:gd name="connsiteY11" fmla="*/ 828673 h 922478"/>
              <a:gd name="connsiteX12" fmla="*/ 5777643 w 8073168"/>
              <a:gd name="connsiteY12" fmla="*/ 816768 h 922478"/>
              <a:gd name="connsiteX13" fmla="*/ 5630006 w 8073168"/>
              <a:gd name="connsiteY13" fmla="*/ 823911 h 922478"/>
              <a:gd name="connsiteX14" fmla="*/ 5501418 w 8073168"/>
              <a:gd name="connsiteY14" fmla="*/ 816767 h 922478"/>
              <a:gd name="connsiteX15" fmla="*/ 5422837 w 8073168"/>
              <a:gd name="connsiteY15" fmla="*/ 819148 h 922478"/>
              <a:gd name="connsiteX16" fmla="*/ 5372831 w 8073168"/>
              <a:gd name="connsiteY16" fmla="*/ 826292 h 922478"/>
              <a:gd name="connsiteX17" fmla="*/ 5313299 w 8073168"/>
              <a:gd name="connsiteY17" fmla="*/ 828673 h 922478"/>
              <a:gd name="connsiteX18" fmla="*/ 5237099 w 8073168"/>
              <a:gd name="connsiteY18" fmla="*/ 802479 h 922478"/>
              <a:gd name="connsiteX19" fmla="*/ 5118038 w 8073168"/>
              <a:gd name="connsiteY19" fmla="*/ 671512 h 922478"/>
              <a:gd name="connsiteX20" fmla="*/ 4987069 w 8073168"/>
              <a:gd name="connsiteY20" fmla="*/ 619124 h 922478"/>
              <a:gd name="connsiteX21" fmla="*/ 4865625 w 8073168"/>
              <a:gd name="connsiteY21" fmla="*/ 566737 h 922478"/>
              <a:gd name="connsiteX22" fmla="*/ 4696557 w 8073168"/>
              <a:gd name="connsiteY22" fmla="*/ 611981 h 922478"/>
              <a:gd name="connsiteX23" fmla="*/ 4565588 w 8073168"/>
              <a:gd name="connsiteY23" fmla="*/ 600074 h 922478"/>
              <a:gd name="connsiteX24" fmla="*/ 4136963 w 8073168"/>
              <a:gd name="connsiteY24" fmla="*/ 442911 h 922478"/>
              <a:gd name="connsiteX25" fmla="*/ 3277332 w 8073168"/>
              <a:gd name="connsiteY25" fmla="*/ 445293 h 922478"/>
              <a:gd name="connsiteX26" fmla="*/ 3029683 w 8073168"/>
              <a:gd name="connsiteY26" fmla="*/ 383379 h 922478"/>
              <a:gd name="connsiteX27" fmla="*/ 2915383 w 8073168"/>
              <a:gd name="connsiteY27" fmla="*/ 269080 h 922478"/>
              <a:gd name="connsiteX28" fmla="*/ 2653445 w 8073168"/>
              <a:gd name="connsiteY28" fmla="*/ 128587 h 922478"/>
              <a:gd name="connsiteX29" fmla="*/ 2462945 w 8073168"/>
              <a:gd name="connsiteY29" fmla="*/ 102393 h 922478"/>
              <a:gd name="connsiteX30" fmla="*/ 2377220 w 8073168"/>
              <a:gd name="connsiteY30" fmla="*/ 102393 h 922478"/>
              <a:gd name="connsiteX31" fmla="*/ 1781908 w 8073168"/>
              <a:gd name="connsiteY31" fmla="*/ 107155 h 922478"/>
              <a:gd name="connsiteX32" fmla="*/ 1493776 w 8073168"/>
              <a:gd name="connsiteY32" fmla="*/ 114299 h 922478"/>
              <a:gd name="connsiteX33" fmla="*/ 1308039 w 8073168"/>
              <a:gd name="connsiteY33" fmla="*/ 0 h 922478"/>
              <a:gd name="connsiteX34" fmla="*/ 707964 w 8073168"/>
              <a:gd name="connsiteY34" fmla="*/ 7142 h 922478"/>
              <a:gd name="connsiteX35" fmla="*/ 588901 w 8073168"/>
              <a:gd name="connsiteY35" fmla="*/ 21430 h 922478"/>
              <a:gd name="connsiteX36" fmla="*/ 115089 w 8073168"/>
              <a:gd name="connsiteY36" fmla="*/ 20902 h 922478"/>
              <a:gd name="connsiteX37" fmla="*/ 0 w 8073168"/>
              <a:gd name="connsiteY37" fmla="*/ 56600 h 922478"/>
              <a:gd name="connsiteX0" fmla="*/ 6951599 w 6951599"/>
              <a:gd name="connsiteY0" fmla="*/ 816767 h 922478"/>
              <a:gd name="connsiteX1" fmla="*/ 6870637 w 6951599"/>
              <a:gd name="connsiteY1" fmla="*/ 819148 h 922478"/>
              <a:gd name="connsiteX2" fmla="*/ 6794437 w 6951599"/>
              <a:gd name="connsiteY2" fmla="*/ 854867 h 922478"/>
              <a:gd name="connsiteX3" fmla="*/ 6694424 w 6951599"/>
              <a:gd name="connsiteY3" fmla="*/ 900111 h 922478"/>
              <a:gd name="connsiteX4" fmla="*/ 6584887 w 6951599"/>
              <a:gd name="connsiteY4" fmla="*/ 909636 h 922478"/>
              <a:gd name="connsiteX5" fmla="*/ 6439631 w 6951599"/>
              <a:gd name="connsiteY5" fmla="*/ 907254 h 922478"/>
              <a:gd name="connsiteX6" fmla="*/ 6365812 w 6951599"/>
              <a:gd name="connsiteY6" fmla="*/ 919161 h 922478"/>
              <a:gd name="connsiteX7" fmla="*/ 6296756 w 6951599"/>
              <a:gd name="connsiteY7" fmla="*/ 919161 h 922478"/>
              <a:gd name="connsiteX8" fmla="*/ 6208649 w 6951599"/>
              <a:gd name="connsiteY8" fmla="*/ 881061 h 922478"/>
              <a:gd name="connsiteX9" fmla="*/ 6144356 w 6951599"/>
              <a:gd name="connsiteY9" fmla="*/ 840579 h 922478"/>
              <a:gd name="connsiteX10" fmla="*/ 6027674 w 6951599"/>
              <a:gd name="connsiteY10" fmla="*/ 828673 h 922478"/>
              <a:gd name="connsiteX11" fmla="*/ 5777643 w 6951599"/>
              <a:gd name="connsiteY11" fmla="*/ 816768 h 922478"/>
              <a:gd name="connsiteX12" fmla="*/ 5630006 w 6951599"/>
              <a:gd name="connsiteY12" fmla="*/ 823911 h 922478"/>
              <a:gd name="connsiteX13" fmla="*/ 5501418 w 6951599"/>
              <a:gd name="connsiteY13" fmla="*/ 816767 h 922478"/>
              <a:gd name="connsiteX14" fmla="*/ 5422837 w 6951599"/>
              <a:gd name="connsiteY14" fmla="*/ 819148 h 922478"/>
              <a:gd name="connsiteX15" fmla="*/ 5372831 w 6951599"/>
              <a:gd name="connsiteY15" fmla="*/ 826292 h 922478"/>
              <a:gd name="connsiteX16" fmla="*/ 5313299 w 6951599"/>
              <a:gd name="connsiteY16" fmla="*/ 828673 h 922478"/>
              <a:gd name="connsiteX17" fmla="*/ 5237099 w 6951599"/>
              <a:gd name="connsiteY17" fmla="*/ 802479 h 922478"/>
              <a:gd name="connsiteX18" fmla="*/ 5118038 w 6951599"/>
              <a:gd name="connsiteY18" fmla="*/ 671512 h 922478"/>
              <a:gd name="connsiteX19" fmla="*/ 4987069 w 6951599"/>
              <a:gd name="connsiteY19" fmla="*/ 619124 h 922478"/>
              <a:gd name="connsiteX20" fmla="*/ 4865625 w 6951599"/>
              <a:gd name="connsiteY20" fmla="*/ 566737 h 922478"/>
              <a:gd name="connsiteX21" fmla="*/ 4696557 w 6951599"/>
              <a:gd name="connsiteY21" fmla="*/ 611981 h 922478"/>
              <a:gd name="connsiteX22" fmla="*/ 4565588 w 6951599"/>
              <a:gd name="connsiteY22" fmla="*/ 600074 h 922478"/>
              <a:gd name="connsiteX23" fmla="*/ 4136963 w 6951599"/>
              <a:gd name="connsiteY23" fmla="*/ 442911 h 922478"/>
              <a:gd name="connsiteX24" fmla="*/ 3277332 w 6951599"/>
              <a:gd name="connsiteY24" fmla="*/ 445293 h 922478"/>
              <a:gd name="connsiteX25" fmla="*/ 3029683 w 6951599"/>
              <a:gd name="connsiteY25" fmla="*/ 383379 h 922478"/>
              <a:gd name="connsiteX26" fmla="*/ 2915383 w 6951599"/>
              <a:gd name="connsiteY26" fmla="*/ 269080 h 922478"/>
              <a:gd name="connsiteX27" fmla="*/ 2653445 w 6951599"/>
              <a:gd name="connsiteY27" fmla="*/ 128587 h 922478"/>
              <a:gd name="connsiteX28" fmla="*/ 2462945 w 6951599"/>
              <a:gd name="connsiteY28" fmla="*/ 102393 h 922478"/>
              <a:gd name="connsiteX29" fmla="*/ 2377220 w 6951599"/>
              <a:gd name="connsiteY29" fmla="*/ 102393 h 922478"/>
              <a:gd name="connsiteX30" fmla="*/ 1781908 w 6951599"/>
              <a:gd name="connsiteY30" fmla="*/ 107155 h 922478"/>
              <a:gd name="connsiteX31" fmla="*/ 1493776 w 6951599"/>
              <a:gd name="connsiteY31" fmla="*/ 114299 h 922478"/>
              <a:gd name="connsiteX32" fmla="*/ 1308039 w 6951599"/>
              <a:gd name="connsiteY32" fmla="*/ 0 h 922478"/>
              <a:gd name="connsiteX33" fmla="*/ 707964 w 6951599"/>
              <a:gd name="connsiteY33" fmla="*/ 7142 h 922478"/>
              <a:gd name="connsiteX34" fmla="*/ 588901 w 6951599"/>
              <a:gd name="connsiteY34" fmla="*/ 21430 h 922478"/>
              <a:gd name="connsiteX35" fmla="*/ 115089 w 6951599"/>
              <a:gd name="connsiteY35" fmla="*/ 20902 h 922478"/>
              <a:gd name="connsiteX36" fmla="*/ 0 w 6951599"/>
              <a:gd name="connsiteY36" fmla="*/ 56600 h 922478"/>
              <a:gd name="connsiteX0" fmla="*/ 7107349 w 7107349"/>
              <a:gd name="connsiteY0" fmla="*/ 821791 h 922478"/>
              <a:gd name="connsiteX1" fmla="*/ 6870637 w 7107349"/>
              <a:gd name="connsiteY1" fmla="*/ 819148 h 922478"/>
              <a:gd name="connsiteX2" fmla="*/ 6794437 w 7107349"/>
              <a:gd name="connsiteY2" fmla="*/ 854867 h 922478"/>
              <a:gd name="connsiteX3" fmla="*/ 6694424 w 7107349"/>
              <a:gd name="connsiteY3" fmla="*/ 900111 h 922478"/>
              <a:gd name="connsiteX4" fmla="*/ 6584887 w 7107349"/>
              <a:gd name="connsiteY4" fmla="*/ 909636 h 922478"/>
              <a:gd name="connsiteX5" fmla="*/ 6439631 w 7107349"/>
              <a:gd name="connsiteY5" fmla="*/ 907254 h 922478"/>
              <a:gd name="connsiteX6" fmla="*/ 6365812 w 7107349"/>
              <a:gd name="connsiteY6" fmla="*/ 919161 h 922478"/>
              <a:gd name="connsiteX7" fmla="*/ 6296756 w 7107349"/>
              <a:gd name="connsiteY7" fmla="*/ 919161 h 922478"/>
              <a:gd name="connsiteX8" fmla="*/ 6208649 w 7107349"/>
              <a:gd name="connsiteY8" fmla="*/ 881061 h 922478"/>
              <a:gd name="connsiteX9" fmla="*/ 6144356 w 7107349"/>
              <a:gd name="connsiteY9" fmla="*/ 840579 h 922478"/>
              <a:gd name="connsiteX10" fmla="*/ 6027674 w 7107349"/>
              <a:gd name="connsiteY10" fmla="*/ 828673 h 922478"/>
              <a:gd name="connsiteX11" fmla="*/ 5777643 w 7107349"/>
              <a:gd name="connsiteY11" fmla="*/ 816768 h 922478"/>
              <a:gd name="connsiteX12" fmla="*/ 5630006 w 7107349"/>
              <a:gd name="connsiteY12" fmla="*/ 823911 h 922478"/>
              <a:gd name="connsiteX13" fmla="*/ 5501418 w 7107349"/>
              <a:gd name="connsiteY13" fmla="*/ 816767 h 922478"/>
              <a:gd name="connsiteX14" fmla="*/ 5422837 w 7107349"/>
              <a:gd name="connsiteY14" fmla="*/ 819148 h 922478"/>
              <a:gd name="connsiteX15" fmla="*/ 5372831 w 7107349"/>
              <a:gd name="connsiteY15" fmla="*/ 826292 h 922478"/>
              <a:gd name="connsiteX16" fmla="*/ 5313299 w 7107349"/>
              <a:gd name="connsiteY16" fmla="*/ 828673 h 922478"/>
              <a:gd name="connsiteX17" fmla="*/ 5237099 w 7107349"/>
              <a:gd name="connsiteY17" fmla="*/ 802479 h 922478"/>
              <a:gd name="connsiteX18" fmla="*/ 5118038 w 7107349"/>
              <a:gd name="connsiteY18" fmla="*/ 671512 h 922478"/>
              <a:gd name="connsiteX19" fmla="*/ 4987069 w 7107349"/>
              <a:gd name="connsiteY19" fmla="*/ 619124 h 922478"/>
              <a:gd name="connsiteX20" fmla="*/ 4865625 w 7107349"/>
              <a:gd name="connsiteY20" fmla="*/ 566737 h 922478"/>
              <a:gd name="connsiteX21" fmla="*/ 4696557 w 7107349"/>
              <a:gd name="connsiteY21" fmla="*/ 611981 h 922478"/>
              <a:gd name="connsiteX22" fmla="*/ 4565588 w 7107349"/>
              <a:gd name="connsiteY22" fmla="*/ 600074 h 922478"/>
              <a:gd name="connsiteX23" fmla="*/ 4136963 w 7107349"/>
              <a:gd name="connsiteY23" fmla="*/ 442911 h 922478"/>
              <a:gd name="connsiteX24" fmla="*/ 3277332 w 7107349"/>
              <a:gd name="connsiteY24" fmla="*/ 445293 h 922478"/>
              <a:gd name="connsiteX25" fmla="*/ 3029683 w 7107349"/>
              <a:gd name="connsiteY25" fmla="*/ 383379 h 922478"/>
              <a:gd name="connsiteX26" fmla="*/ 2915383 w 7107349"/>
              <a:gd name="connsiteY26" fmla="*/ 269080 h 922478"/>
              <a:gd name="connsiteX27" fmla="*/ 2653445 w 7107349"/>
              <a:gd name="connsiteY27" fmla="*/ 128587 h 922478"/>
              <a:gd name="connsiteX28" fmla="*/ 2462945 w 7107349"/>
              <a:gd name="connsiteY28" fmla="*/ 102393 h 922478"/>
              <a:gd name="connsiteX29" fmla="*/ 2377220 w 7107349"/>
              <a:gd name="connsiteY29" fmla="*/ 102393 h 922478"/>
              <a:gd name="connsiteX30" fmla="*/ 1781908 w 7107349"/>
              <a:gd name="connsiteY30" fmla="*/ 107155 h 922478"/>
              <a:gd name="connsiteX31" fmla="*/ 1493776 w 7107349"/>
              <a:gd name="connsiteY31" fmla="*/ 114299 h 922478"/>
              <a:gd name="connsiteX32" fmla="*/ 1308039 w 7107349"/>
              <a:gd name="connsiteY32" fmla="*/ 0 h 922478"/>
              <a:gd name="connsiteX33" fmla="*/ 707964 w 7107349"/>
              <a:gd name="connsiteY33" fmla="*/ 7142 h 922478"/>
              <a:gd name="connsiteX34" fmla="*/ 588901 w 7107349"/>
              <a:gd name="connsiteY34" fmla="*/ 21430 h 922478"/>
              <a:gd name="connsiteX35" fmla="*/ 115089 w 7107349"/>
              <a:gd name="connsiteY35" fmla="*/ 20902 h 922478"/>
              <a:gd name="connsiteX36" fmla="*/ 0 w 7107349"/>
              <a:gd name="connsiteY36" fmla="*/ 56600 h 92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107349" h="922478">
                <a:moveTo>
                  <a:pt x="7107349" y="821791"/>
                </a:moveTo>
                <a:cubicBezTo>
                  <a:pt x="7037102" y="816235"/>
                  <a:pt x="6922789" y="813635"/>
                  <a:pt x="6870637" y="819148"/>
                </a:cubicBezTo>
                <a:cubicBezTo>
                  <a:pt x="6818485" y="824661"/>
                  <a:pt x="6794437" y="854867"/>
                  <a:pt x="6794437" y="854867"/>
                </a:cubicBezTo>
                <a:cubicBezTo>
                  <a:pt x="6765068" y="868361"/>
                  <a:pt x="6729349" y="890983"/>
                  <a:pt x="6694424" y="900111"/>
                </a:cubicBezTo>
                <a:cubicBezTo>
                  <a:pt x="6659499" y="909239"/>
                  <a:pt x="6627352" y="908446"/>
                  <a:pt x="6584887" y="909636"/>
                </a:cubicBezTo>
                <a:cubicBezTo>
                  <a:pt x="6542422" y="910826"/>
                  <a:pt x="6476143" y="905667"/>
                  <a:pt x="6439631" y="907254"/>
                </a:cubicBezTo>
                <a:cubicBezTo>
                  <a:pt x="6403119" y="908841"/>
                  <a:pt x="6389624" y="917177"/>
                  <a:pt x="6365812" y="919161"/>
                </a:cubicBezTo>
                <a:cubicBezTo>
                  <a:pt x="6341999" y="921146"/>
                  <a:pt x="6322950" y="925511"/>
                  <a:pt x="6296756" y="919161"/>
                </a:cubicBezTo>
                <a:cubicBezTo>
                  <a:pt x="6270562" y="912811"/>
                  <a:pt x="6234049" y="894158"/>
                  <a:pt x="6208649" y="881061"/>
                </a:cubicBezTo>
                <a:cubicBezTo>
                  <a:pt x="6183249" y="867964"/>
                  <a:pt x="6174518" y="849310"/>
                  <a:pt x="6144356" y="840579"/>
                </a:cubicBezTo>
                <a:cubicBezTo>
                  <a:pt x="6114194" y="831848"/>
                  <a:pt x="6088793" y="832641"/>
                  <a:pt x="6027674" y="828673"/>
                </a:cubicBezTo>
                <a:cubicBezTo>
                  <a:pt x="5966555" y="824705"/>
                  <a:pt x="5843921" y="817562"/>
                  <a:pt x="5777643" y="816768"/>
                </a:cubicBezTo>
                <a:cubicBezTo>
                  <a:pt x="5711365" y="815974"/>
                  <a:pt x="5676043" y="823911"/>
                  <a:pt x="5630006" y="823911"/>
                </a:cubicBezTo>
                <a:cubicBezTo>
                  <a:pt x="5583969" y="823911"/>
                  <a:pt x="5535946" y="817561"/>
                  <a:pt x="5501418" y="816767"/>
                </a:cubicBezTo>
                <a:cubicBezTo>
                  <a:pt x="5466890" y="815973"/>
                  <a:pt x="5444268" y="817560"/>
                  <a:pt x="5422837" y="819148"/>
                </a:cubicBezTo>
                <a:cubicBezTo>
                  <a:pt x="5401406" y="820736"/>
                  <a:pt x="5391087" y="824704"/>
                  <a:pt x="5372831" y="826292"/>
                </a:cubicBezTo>
                <a:cubicBezTo>
                  <a:pt x="5354575" y="827879"/>
                  <a:pt x="5335921" y="832642"/>
                  <a:pt x="5313299" y="828673"/>
                </a:cubicBezTo>
                <a:cubicBezTo>
                  <a:pt x="5290677" y="824704"/>
                  <a:pt x="5269642" y="828672"/>
                  <a:pt x="5237099" y="802479"/>
                </a:cubicBezTo>
                <a:cubicBezTo>
                  <a:pt x="5204556" y="776286"/>
                  <a:pt x="5159710" y="704849"/>
                  <a:pt x="5118038" y="671512"/>
                </a:cubicBezTo>
                <a:cubicBezTo>
                  <a:pt x="5076366" y="638175"/>
                  <a:pt x="5029932" y="631031"/>
                  <a:pt x="4987069" y="619124"/>
                </a:cubicBezTo>
                <a:cubicBezTo>
                  <a:pt x="4948969" y="602455"/>
                  <a:pt x="4914044" y="565149"/>
                  <a:pt x="4865625" y="566737"/>
                </a:cubicBezTo>
                <a:cubicBezTo>
                  <a:pt x="4817206" y="568325"/>
                  <a:pt x="4749738" y="595709"/>
                  <a:pt x="4696557" y="611981"/>
                </a:cubicBezTo>
                <a:cubicBezTo>
                  <a:pt x="4643376" y="621110"/>
                  <a:pt x="4660441" y="634602"/>
                  <a:pt x="4565588" y="600074"/>
                </a:cubicBezTo>
                <a:cubicBezTo>
                  <a:pt x="4470735" y="565546"/>
                  <a:pt x="4354847" y="467517"/>
                  <a:pt x="4136963" y="442911"/>
                </a:cubicBezTo>
                <a:lnTo>
                  <a:pt x="3277332" y="445293"/>
                </a:lnTo>
                <a:cubicBezTo>
                  <a:pt x="3097945" y="434974"/>
                  <a:pt x="3086833" y="411954"/>
                  <a:pt x="3029683" y="383379"/>
                </a:cubicBezTo>
                <a:cubicBezTo>
                  <a:pt x="2982058" y="340516"/>
                  <a:pt x="2973326" y="318689"/>
                  <a:pt x="2915383" y="269080"/>
                </a:cubicBezTo>
                <a:cubicBezTo>
                  <a:pt x="2845533" y="226614"/>
                  <a:pt x="2742742" y="161131"/>
                  <a:pt x="2653445" y="128587"/>
                </a:cubicBezTo>
                <a:cubicBezTo>
                  <a:pt x="2574864" y="100012"/>
                  <a:pt x="2507395" y="107156"/>
                  <a:pt x="2462945" y="102393"/>
                </a:cubicBezTo>
                <a:cubicBezTo>
                  <a:pt x="2418495" y="97631"/>
                  <a:pt x="2490726" y="103187"/>
                  <a:pt x="2377220" y="102393"/>
                </a:cubicBezTo>
                <a:lnTo>
                  <a:pt x="1781908" y="107155"/>
                </a:lnTo>
                <a:cubicBezTo>
                  <a:pt x="1660860" y="133746"/>
                  <a:pt x="1560848" y="142080"/>
                  <a:pt x="1493776" y="114299"/>
                </a:cubicBezTo>
                <a:cubicBezTo>
                  <a:pt x="1426704" y="86518"/>
                  <a:pt x="1386620" y="7145"/>
                  <a:pt x="1308039" y="0"/>
                </a:cubicBezTo>
                <a:lnTo>
                  <a:pt x="707964" y="7142"/>
                </a:lnTo>
                <a:cubicBezTo>
                  <a:pt x="634145" y="5951"/>
                  <a:pt x="627398" y="23812"/>
                  <a:pt x="588901" y="21430"/>
                </a:cubicBezTo>
                <a:lnTo>
                  <a:pt x="115089" y="20902"/>
                </a:lnTo>
                <a:lnTo>
                  <a:pt x="0" y="56600"/>
                </a:ln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Freeform 659"/>
          <p:cNvSpPr/>
          <p:nvPr/>
        </p:nvSpPr>
        <p:spPr>
          <a:xfrm>
            <a:off x="1631141" y="3266127"/>
            <a:ext cx="76072" cy="344255"/>
          </a:xfrm>
          <a:custGeom>
            <a:avLst/>
            <a:gdLst>
              <a:gd name="connsiteX0" fmla="*/ 96589 w 96589"/>
              <a:gd name="connsiteY0" fmla="*/ 437104 h 437104"/>
              <a:gd name="connsiteX1" fmla="*/ 36299 w 96589"/>
              <a:gd name="connsiteY1" fmla="*/ 341644 h 437104"/>
              <a:gd name="connsiteX2" fmla="*/ 6154 w 96589"/>
              <a:gd name="connsiteY2" fmla="*/ 266282 h 437104"/>
              <a:gd name="connsiteX3" fmla="*/ 1130 w 96589"/>
              <a:gd name="connsiteY3" fmla="*/ 140677 h 437104"/>
              <a:gd name="connsiteX4" fmla="*/ 21227 w 96589"/>
              <a:gd name="connsiteY4" fmla="*/ 0 h 43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89" h="437104">
                <a:moveTo>
                  <a:pt x="96589" y="437104"/>
                </a:moveTo>
                <a:cubicBezTo>
                  <a:pt x="73980" y="403609"/>
                  <a:pt x="51371" y="370114"/>
                  <a:pt x="36299" y="341644"/>
                </a:cubicBezTo>
                <a:cubicBezTo>
                  <a:pt x="21226" y="313174"/>
                  <a:pt x="12015" y="299776"/>
                  <a:pt x="6154" y="266282"/>
                </a:cubicBezTo>
                <a:cubicBezTo>
                  <a:pt x="293" y="232788"/>
                  <a:pt x="-1382" y="185057"/>
                  <a:pt x="1130" y="140677"/>
                </a:cubicBezTo>
                <a:cubicBezTo>
                  <a:pt x="3642" y="96297"/>
                  <a:pt x="12434" y="48148"/>
                  <a:pt x="21227" y="0"/>
                </a:cubicBezTo>
              </a:path>
            </a:pathLst>
          </a:custGeom>
          <a:noFill/>
          <a:ln w="22225" cmpd="dbl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Freeform 660"/>
          <p:cNvSpPr/>
          <p:nvPr/>
        </p:nvSpPr>
        <p:spPr>
          <a:xfrm>
            <a:off x="7298373" y="4215794"/>
            <a:ext cx="763690" cy="31683"/>
          </a:xfrm>
          <a:custGeom>
            <a:avLst/>
            <a:gdLst>
              <a:gd name="connsiteX0" fmla="*/ 0 w 969666"/>
              <a:gd name="connsiteY0" fmla="*/ 0 h 40228"/>
              <a:gd name="connsiteX1" fmla="*/ 130628 w 969666"/>
              <a:gd name="connsiteY1" fmla="*/ 25120 h 40228"/>
              <a:gd name="connsiteX2" fmla="*/ 281354 w 969666"/>
              <a:gd name="connsiteY2" fmla="*/ 40193 h 40228"/>
              <a:gd name="connsiteX3" fmla="*/ 512466 w 969666"/>
              <a:gd name="connsiteY3" fmla="*/ 35169 h 40228"/>
              <a:gd name="connsiteX4" fmla="*/ 708409 w 969666"/>
              <a:gd name="connsiteY4" fmla="*/ 30145 h 40228"/>
              <a:gd name="connsiteX5" fmla="*/ 828989 w 969666"/>
              <a:gd name="connsiteY5" fmla="*/ 25120 h 40228"/>
              <a:gd name="connsiteX6" fmla="*/ 969666 w 969666"/>
              <a:gd name="connsiteY6" fmla="*/ 40193 h 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66" h="40228">
                <a:moveTo>
                  <a:pt x="0" y="0"/>
                </a:moveTo>
                <a:cubicBezTo>
                  <a:pt x="41868" y="9210"/>
                  <a:pt x="83736" y="18421"/>
                  <a:pt x="130628" y="25120"/>
                </a:cubicBezTo>
                <a:cubicBezTo>
                  <a:pt x="177520" y="31819"/>
                  <a:pt x="217714" y="38518"/>
                  <a:pt x="281354" y="40193"/>
                </a:cubicBezTo>
                <a:lnTo>
                  <a:pt x="512466" y="35169"/>
                </a:lnTo>
                <a:lnTo>
                  <a:pt x="708409" y="30145"/>
                </a:lnTo>
                <a:cubicBezTo>
                  <a:pt x="761163" y="28470"/>
                  <a:pt x="785446" y="23445"/>
                  <a:pt x="828989" y="25120"/>
                </a:cubicBezTo>
                <a:cubicBezTo>
                  <a:pt x="872532" y="26795"/>
                  <a:pt x="942871" y="41030"/>
                  <a:pt x="969666" y="40193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Freeform 662"/>
          <p:cNvSpPr/>
          <p:nvPr/>
        </p:nvSpPr>
        <p:spPr>
          <a:xfrm>
            <a:off x="2937817" y="3461131"/>
            <a:ext cx="145748" cy="1199791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  <a:gd name="connsiteX0" fmla="*/ 198664 w 198664"/>
              <a:gd name="connsiteY0" fmla="*/ 2292465 h 2292465"/>
              <a:gd name="connsiteX1" fmla="*/ 185057 w 198664"/>
              <a:gd name="connsiteY1" fmla="*/ 2175443 h 2292465"/>
              <a:gd name="connsiteX2" fmla="*/ 171450 w 198664"/>
              <a:gd name="connsiteY2" fmla="*/ 1152186 h 2292465"/>
              <a:gd name="connsiteX3" fmla="*/ 185058 w 198664"/>
              <a:gd name="connsiteY3" fmla="*/ 978015 h 2292465"/>
              <a:gd name="connsiteX4" fmla="*/ 171450 w 198664"/>
              <a:gd name="connsiteY4" fmla="*/ 207852 h 2292465"/>
              <a:gd name="connsiteX5" fmla="*/ 89807 w 198664"/>
              <a:gd name="connsiteY5" fmla="*/ 126209 h 2292465"/>
              <a:gd name="connsiteX6" fmla="*/ 0 w 198664"/>
              <a:gd name="connsiteY6" fmla="*/ 0 h 2292465"/>
              <a:gd name="connsiteX0" fmla="*/ 185057 w 185437"/>
              <a:gd name="connsiteY0" fmla="*/ 2175443 h 2175443"/>
              <a:gd name="connsiteX1" fmla="*/ 171450 w 185437"/>
              <a:gd name="connsiteY1" fmla="*/ 1152186 h 2175443"/>
              <a:gd name="connsiteX2" fmla="*/ 185058 w 185437"/>
              <a:gd name="connsiteY2" fmla="*/ 978015 h 2175443"/>
              <a:gd name="connsiteX3" fmla="*/ 171450 w 185437"/>
              <a:gd name="connsiteY3" fmla="*/ 207852 h 2175443"/>
              <a:gd name="connsiteX4" fmla="*/ 89807 w 185437"/>
              <a:gd name="connsiteY4" fmla="*/ 126209 h 2175443"/>
              <a:gd name="connsiteX5" fmla="*/ 0 w 185437"/>
              <a:gd name="connsiteY5" fmla="*/ 0 h 2175443"/>
              <a:gd name="connsiteX0" fmla="*/ 185057 w 185437"/>
              <a:gd name="connsiteY0" fmla="*/ 2228783 h 2228783"/>
              <a:gd name="connsiteX1" fmla="*/ 171450 w 185437"/>
              <a:gd name="connsiteY1" fmla="*/ 1152186 h 2228783"/>
              <a:gd name="connsiteX2" fmla="*/ 185058 w 185437"/>
              <a:gd name="connsiteY2" fmla="*/ 978015 h 2228783"/>
              <a:gd name="connsiteX3" fmla="*/ 171450 w 185437"/>
              <a:gd name="connsiteY3" fmla="*/ 207852 h 2228783"/>
              <a:gd name="connsiteX4" fmla="*/ 89807 w 185437"/>
              <a:gd name="connsiteY4" fmla="*/ 126209 h 2228783"/>
              <a:gd name="connsiteX5" fmla="*/ 0 w 185437"/>
              <a:gd name="connsiteY5" fmla="*/ 0 h 2228783"/>
              <a:gd name="connsiteX0" fmla="*/ 176348 w 185058"/>
              <a:gd name="connsiteY0" fmla="*/ 1523388 h 1523388"/>
              <a:gd name="connsiteX1" fmla="*/ 171450 w 185058"/>
              <a:gd name="connsiteY1" fmla="*/ 1152186 h 1523388"/>
              <a:gd name="connsiteX2" fmla="*/ 185058 w 185058"/>
              <a:gd name="connsiteY2" fmla="*/ 978015 h 1523388"/>
              <a:gd name="connsiteX3" fmla="*/ 171450 w 185058"/>
              <a:gd name="connsiteY3" fmla="*/ 207852 h 1523388"/>
              <a:gd name="connsiteX4" fmla="*/ 89807 w 185058"/>
              <a:gd name="connsiteY4" fmla="*/ 126209 h 1523388"/>
              <a:gd name="connsiteX5" fmla="*/ 0 w 185058"/>
              <a:gd name="connsiteY5" fmla="*/ 0 h 152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058" h="1523388">
                <a:moveTo>
                  <a:pt x="176348" y="1523388"/>
                </a:moveTo>
                <a:cubicBezTo>
                  <a:pt x="179432" y="1447642"/>
                  <a:pt x="169998" y="1243081"/>
                  <a:pt x="171450" y="1152186"/>
                </a:cubicBezTo>
                <a:cubicBezTo>
                  <a:pt x="172902" y="1061291"/>
                  <a:pt x="185058" y="1094582"/>
                  <a:pt x="185058" y="978015"/>
                </a:cubicBezTo>
                <a:cubicBezTo>
                  <a:pt x="185058" y="861448"/>
                  <a:pt x="177800" y="353901"/>
                  <a:pt x="171450" y="207852"/>
                </a:cubicBezTo>
                <a:cubicBezTo>
                  <a:pt x="175986" y="135281"/>
                  <a:pt x="107496" y="169298"/>
                  <a:pt x="89807" y="126209"/>
                </a:cubicBezTo>
                <a:cubicBezTo>
                  <a:pt x="35833" y="-1245"/>
                  <a:pt x="28915" y="13494"/>
                  <a:pt x="0" y="0"/>
                </a:cubicBezTo>
              </a:path>
            </a:pathLst>
          </a:custGeom>
          <a:noFill/>
          <a:ln w="952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Freeform 663"/>
          <p:cNvSpPr/>
          <p:nvPr/>
        </p:nvSpPr>
        <p:spPr>
          <a:xfrm>
            <a:off x="1825690" y="3712708"/>
            <a:ext cx="1518" cy="375085"/>
          </a:xfrm>
          <a:custGeom>
            <a:avLst/>
            <a:gdLst>
              <a:gd name="connsiteX0" fmla="*/ 0 w 7144"/>
              <a:gd name="connsiteY0" fmla="*/ 0 h 476250"/>
              <a:gd name="connsiteX1" fmla="*/ 7144 w 7144"/>
              <a:gd name="connsiteY1" fmla="*/ 476250 h 476250"/>
              <a:gd name="connsiteX2" fmla="*/ 7144 w 7144"/>
              <a:gd name="connsiteY2" fmla="*/ 476250 h 476250"/>
              <a:gd name="connsiteX3" fmla="*/ 7144 w 7144"/>
              <a:gd name="connsiteY3" fmla="*/ 469106 h 47625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10000 h 10000"/>
              <a:gd name="connsiteX0" fmla="*/ 2698 w 2698"/>
              <a:gd name="connsiteY0" fmla="*/ 0 h 10000"/>
              <a:gd name="connsiteX1" fmla="*/ 0 w 2698"/>
              <a:gd name="connsiteY1" fmla="*/ 10000 h 10000"/>
              <a:gd name="connsiteX2" fmla="*/ 0 w 2698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8" h="10000">
                <a:moveTo>
                  <a:pt x="2698" y="0"/>
                </a:moveTo>
                <a:lnTo>
                  <a:pt x="0" y="10000"/>
                </a:lnTo>
                <a:lnTo>
                  <a:pt x="0" y="1000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Freeform 665"/>
          <p:cNvSpPr/>
          <p:nvPr/>
        </p:nvSpPr>
        <p:spPr>
          <a:xfrm>
            <a:off x="2505574" y="3575802"/>
            <a:ext cx="212819" cy="626392"/>
          </a:xfrm>
          <a:custGeom>
            <a:avLst/>
            <a:gdLst>
              <a:gd name="connsiteX0" fmla="*/ 22569 w 270219"/>
              <a:gd name="connsiteY0" fmla="*/ 795337 h 795337"/>
              <a:gd name="connsiteX1" fmla="*/ 1138 w 270219"/>
              <a:gd name="connsiteY1" fmla="*/ 719137 h 795337"/>
              <a:gd name="connsiteX2" fmla="*/ 53525 w 270219"/>
              <a:gd name="connsiteY2" fmla="*/ 654844 h 795337"/>
              <a:gd name="connsiteX3" fmla="*/ 98769 w 270219"/>
              <a:gd name="connsiteY3" fmla="*/ 609600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9137 h 795337"/>
              <a:gd name="connsiteX2" fmla="*/ 53525 w 270219"/>
              <a:gd name="connsiteY2" fmla="*/ 654844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4374 h 795337"/>
              <a:gd name="connsiteX2" fmla="*/ 53525 w 270219"/>
              <a:gd name="connsiteY2" fmla="*/ 654844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4374 h 795337"/>
              <a:gd name="connsiteX2" fmla="*/ 53525 w 270219"/>
              <a:gd name="connsiteY2" fmla="*/ 652463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19" h="795337">
                <a:moveTo>
                  <a:pt x="22569" y="795337"/>
                </a:moveTo>
                <a:cubicBezTo>
                  <a:pt x="9274" y="768944"/>
                  <a:pt x="-4021" y="738186"/>
                  <a:pt x="1138" y="714374"/>
                </a:cubicBezTo>
                <a:cubicBezTo>
                  <a:pt x="6297" y="690562"/>
                  <a:pt x="35666" y="674291"/>
                  <a:pt x="53525" y="652463"/>
                </a:cubicBezTo>
                <a:cubicBezTo>
                  <a:pt x="71384" y="630635"/>
                  <a:pt x="97578" y="630634"/>
                  <a:pt x="108294" y="583406"/>
                </a:cubicBezTo>
                <a:cubicBezTo>
                  <a:pt x="119010" y="536178"/>
                  <a:pt x="116232" y="438547"/>
                  <a:pt x="117819" y="369094"/>
                </a:cubicBezTo>
                <a:cubicBezTo>
                  <a:pt x="119407" y="299641"/>
                  <a:pt x="114644" y="214312"/>
                  <a:pt x="117819" y="166687"/>
                </a:cubicBezTo>
                <a:cubicBezTo>
                  <a:pt x="120994" y="119062"/>
                  <a:pt x="126153" y="103188"/>
                  <a:pt x="136869" y="83344"/>
                </a:cubicBezTo>
                <a:cubicBezTo>
                  <a:pt x="147585" y="63500"/>
                  <a:pt x="159888" y="61516"/>
                  <a:pt x="182113" y="47625"/>
                </a:cubicBezTo>
                <a:cubicBezTo>
                  <a:pt x="204338" y="33734"/>
                  <a:pt x="254344" y="9128"/>
                  <a:pt x="270219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0" name="Straight Connector 669"/>
          <p:cNvCxnSpPr/>
          <p:nvPr/>
        </p:nvCxnSpPr>
        <p:spPr>
          <a:xfrm>
            <a:off x="6468507" y="3906592"/>
            <a:ext cx="5539" cy="75133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Straight Connector 670"/>
          <p:cNvCxnSpPr/>
          <p:nvPr/>
        </p:nvCxnSpPr>
        <p:spPr>
          <a:xfrm flipH="1">
            <a:off x="6178558" y="3907752"/>
            <a:ext cx="1" cy="75017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3" name="Freeform 672"/>
          <p:cNvSpPr/>
          <p:nvPr/>
        </p:nvSpPr>
        <p:spPr>
          <a:xfrm>
            <a:off x="5857856" y="3958389"/>
            <a:ext cx="20630" cy="214061"/>
          </a:xfrm>
          <a:custGeom>
            <a:avLst/>
            <a:gdLst>
              <a:gd name="connsiteX0" fmla="*/ 2520 w 28714"/>
              <a:gd name="connsiteY0" fmla="*/ 0 h 278061"/>
              <a:gd name="connsiteX1" fmla="*/ 2520 w 28714"/>
              <a:gd name="connsiteY1" fmla="*/ 252412 h 278061"/>
              <a:gd name="connsiteX2" fmla="*/ 28714 w 28714"/>
              <a:gd name="connsiteY2" fmla="*/ 271462 h 278061"/>
              <a:gd name="connsiteX0" fmla="*/ 0 w 26194"/>
              <a:gd name="connsiteY0" fmla="*/ 0 h 278061"/>
              <a:gd name="connsiteX1" fmla="*/ 0 w 26194"/>
              <a:gd name="connsiteY1" fmla="*/ 252412 h 278061"/>
              <a:gd name="connsiteX2" fmla="*/ 26194 w 26194"/>
              <a:gd name="connsiteY2" fmla="*/ 271462 h 278061"/>
              <a:gd name="connsiteX0" fmla="*/ 11465 w 37659"/>
              <a:gd name="connsiteY0" fmla="*/ 0 h 271796"/>
              <a:gd name="connsiteX1" fmla="*/ 11465 w 37659"/>
              <a:gd name="connsiteY1" fmla="*/ 252412 h 271796"/>
              <a:gd name="connsiteX2" fmla="*/ 37659 w 37659"/>
              <a:gd name="connsiteY2" fmla="*/ 271462 h 271796"/>
              <a:gd name="connsiteX0" fmla="*/ 0 w 26194"/>
              <a:gd name="connsiteY0" fmla="*/ 0 h 271796"/>
              <a:gd name="connsiteX1" fmla="*/ 0 w 26194"/>
              <a:gd name="connsiteY1" fmla="*/ 252412 h 271796"/>
              <a:gd name="connsiteX2" fmla="*/ 26194 w 26194"/>
              <a:gd name="connsiteY2" fmla="*/ 271462 h 27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4" h="271796">
                <a:moveTo>
                  <a:pt x="0" y="0"/>
                </a:moveTo>
                <a:lnTo>
                  <a:pt x="0" y="252412"/>
                </a:lnTo>
                <a:cubicBezTo>
                  <a:pt x="25797" y="280987"/>
                  <a:pt x="21035" y="268684"/>
                  <a:pt x="26194" y="271462"/>
                </a:cubicBezTo>
              </a:path>
            </a:pathLst>
          </a:custGeom>
          <a:noFill/>
          <a:ln w="1270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4" name="Straight Connector 673"/>
          <p:cNvCxnSpPr/>
          <p:nvPr/>
        </p:nvCxnSpPr>
        <p:spPr>
          <a:xfrm flipH="1" flipV="1">
            <a:off x="4546960" y="3583943"/>
            <a:ext cx="506" cy="39789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" name="Freeform 674"/>
          <p:cNvSpPr/>
          <p:nvPr/>
        </p:nvSpPr>
        <p:spPr>
          <a:xfrm>
            <a:off x="4146666" y="3590805"/>
            <a:ext cx="160802" cy="1072529"/>
          </a:xfrm>
          <a:custGeom>
            <a:avLst/>
            <a:gdLst>
              <a:gd name="connsiteX0" fmla="*/ 2561 w 630365"/>
              <a:gd name="connsiteY0" fmla="*/ 1609725 h 1609725"/>
              <a:gd name="connsiteX1" fmla="*/ 9705 w 630365"/>
              <a:gd name="connsiteY1" fmla="*/ 1521619 h 1609725"/>
              <a:gd name="connsiteX2" fmla="*/ 81142 w 630365"/>
              <a:gd name="connsiteY2" fmla="*/ 1423987 h 1609725"/>
              <a:gd name="connsiteX3" fmla="*/ 157342 w 630365"/>
              <a:gd name="connsiteY3" fmla="*/ 1350169 h 1609725"/>
              <a:gd name="connsiteX4" fmla="*/ 354986 w 630365"/>
              <a:gd name="connsiteY4" fmla="*/ 866775 h 1609725"/>
              <a:gd name="connsiteX5" fmla="*/ 545486 w 630365"/>
              <a:gd name="connsiteY5" fmla="*/ 395287 h 1609725"/>
              <a:gd name="connsiteX6" fmla="*/ 595492 w 630365"/>
              <a:gd name="connsiteY6" fmla="*/ 300037 h 1609725"/>
              <a:gd name="connsiteX7" fmla="*/ 628830 w 630365"/>
              <a:gd name="connsiteY7" fmla="*/ 223837 h 1609725"/>
              <a:gd name="connsiteX8" fmla="*/ 621686 w 630365"/>
              <a:gd name="connsiteY8" fmla="*/ 0 h 1609725"/>
              <a:gd name="connsiteX0" fmla="*/ 2561 w 630286"/>
              <a:gd name="connsiteY0" fmla="*/ 1609725 h 1609725"/>
              <a:gd name="connsiteX1" fmla="*/ 9705 w 630286"/>
              <a:gd name="connsiteY1" fmla="*/ 1521619 h 1609725"/>
              <a:gd name="connsiteX2" fmla="*/ 81142 w 630286"/>
              <a:gd name="connsiteY2" fmla="*/ 1423987 h 1609725"/>
              <a:gd name="connsiteX3" fmla="*/ 157342 w 630286"/>
              <a:gd name="connsiteY3" fmla="*/ 1350169 h 1609725"/>
              <a:gd name="connsiteX4" fmla="*/ 354986 w 630286"/>
              <a:gd name="connsiteY4" fmla="*/ 866775 h 1609725"/>
              <a:gd name="connsiteX5" fmla="*/ 545486 w 630286"/>
              <a:gd name="connsiteY5" fmla="*/ 395287 h 1609725"/>
              <a:gd name="connsiteX6" fmla="*/ 595492 w 630286"/>
              <a:gd name="connsiteY6" fmla="*/ 300037 h 1609725"/>
              <a:gd name="connsiteX7" fmla="*/ 628830 w 630286"/>
              <a:gd name="connsiteY7" fmla="*/ 223837 h 1609725"/>
              <a:gd name="connsiteX8" fmla="*/ 624067 w 630286"/>
              <a:gd name="connsiteY8" fmla="*/ 30956 h 1609725"/>
              <a:gd name="connsiteX9" fmla="*/ 621686 w 630286"/>
              <a:gd name="connsiteY9" fmla="*/ 0 h 1609725"/>
              <a:gd name="connsiteX0" fmla="*/ 2561 w 638355"/>
              <a:gd name="connsiteY0" fmla="*/ 2305050 h 2305050"/>
              <a:gd name="connsiteX1" fmla="*/ 9705 w 638355"/>
              <a:gd name="connsiteY1" fmla="*/ 2216944 h 2305050"/>
              <a:gd name="connsiteX2" fmla="*/ 81142 w 638355"/>
              <a:gd name="connsiteY2" fmla="*/ 2119312 h 2305050"/>
              <a:gd name="connsiteX3" fmla="*/ 157342 w 638355"/>
              <a:gd name="connsiteY3" fmla="*/ 2045494 h 2305050"/>
              <a:gd name="connsiteX4" fmla="*/ 354986 w 638355"/>
              <a:gd name="connsiteY4" fmla="*/ 1562100 h 2305050"/>
              <a:gd name="connsiteX5" fmla="*/ 545486 w 638355"/>
              <a:gd name="connsiteY5" fmla="*/ 1090612 h 2305050"/>
              <a:gd name="connsiteX6" fmla="*/ 595492 w 638355"/>
              <a:gd name="connsiteY6" fmla="*/ 995362 h 2305050"/>
              <a:gd name="connsiteX7" fmla="*/ 628830 w 638355"/>
              <a:gd name="connsiteY7" fmla="*/ 919162 h 2305050"/>
              <a:gd name="connsiteX8" fmla="*/ 624067 w 638355"/>
              <a:gd name="connsiteY8" fmla="*/ 726281 h 2305050"/>
              <a:gd name="connsiteX9" fmla="*/ 638355 w 638355"/>
              <a:gd name="connsiteY9" fmla="*/ 0 h 2305050"/>
              <a:gd name="connsiteX0" fmla="*/ 2561 w 645824"/>
              <a:gd name="connsiteY0" fmla="*/ 2305050 h 2305050"/>
              <a:gd name="connsiteX1" fmla="*/ 9705 w 645824"/>
              <a:gd name="connsiteY1" fmla="*/ 2216944 h 2305050"/>
              <a:gd name="connsiteX2" fmla="*/ 81142 w 645824"/>
              <a:gd name="connsiteY2" fmla="*/ 2119312 h 2305050"/>
              <a:gd name="connsiteX3" fmla="*/ 157342 w 645824"/>
              <a:gd name="connsiteY3" fmla="*/ 2045494 h 2305050"/>
              <a:gd name="connsiteX4" fmla="*/ 354986 w 645824"/>
              <a:gd name="connsiteY4" fmla="*/ 1562100 h 2305050"/>
              <a:gd name="connsiteX5" fmla="*/ 545486 w 645824"/>
              <a:gd name="connsiteY5" fmla="*/ 1090612 h 2305050"/>
              <a:gd name="connsiteX6" fmla="*/ 595492 w 645824"/>
              <a:gd name="connsiteY6" fmla="*/ 995362 h 2305050"/>
              <a:gd name="connsiteX7" fmla="*/ 628830 w 645824"/>
              <a:gd name="connsiteY7" fmla="*/ 919162 h 2305050"/>
              <a:gd name="connsiteX8" fmla="*/ 624067 w 645824"/>
              <a:gd name="connsiteY8" fmla="*/ 726281 h 2305050"/>
              <a:gd name="connsiteX9" fmla="*/ 645499 w 645824"/>
              <a:gd name="connsiteY9" fmla="*/ 550069 h 2305050"/>
              <a:gd name="connsiteX10" fmla="*/ 638355 w 645824"/>
              <a:gd name="connsiteY10" fmla="*/ 0 h 2305050"/>
              <a:gd name="connsiteX0" fmla="*/ 2561 w 646070"/>
              <a:gd name="connsiteY0" fmla="*/ 2305050 h 2305050"/>
              <a:gd name="connsiteX1" fmla="*/ 9705 w 646070"/>
              <a:gd name="connsiteY1" fmla="*/ 2216944 h 2305050"/>
              <a:gd name="connsiteX2" fmla="*/ 81142 w 646070"/>
              <a:gd name="connsiteY2" fmla="*/ 2119312 h 2305050"/>
              <a:gd name="connsiteX3" fmla="*/ 157342 w 646070"/>
              <a:gd name="connsiteY3" fmla="*/ 2045494 h 2305050"/>
              <a:gd name="connsiteX4" fmla="*/ 354986 w 646070"/>
              <a:gd name="connsiteY4" fmla="*/ 1562100 h 2305050"/>
              <a:gd name="connsiteX5" fmla="*/ 545486 w 646070"/>
              <a:gd name="connsiteY5" fmla="*/ 1090612 h 2305050"/>
              <a:gd name="connsiteX6" fmla="*/ 595492 w 646070"/>
              <a:gd name="connsiteY6" fmla="*/ 995362 h 2305050"/>
              <a:gd name="connsiteX7" fmla="*/ 628830 w 646070"/>
              <a:gd name="connsiteY7" fmla="*/ 919162 h 2305050"/>
              <a:gd name="connsiteX8" fmla="*/ 624067 w 646070"/>
              <a:gd name="connsiteY8" fmla="*/ 726281 h 2305050"/>
              <a:gd name="connsiteX9" fmla="*/ 645499 w 646070"/>
              <a:gd name="connsiteY9" fmla="*/ 550069 h 2305050"/>
              <a:gd name="connsiteX10" fmla="*/ 638355 w 646070"/>
              <a:gd name="connsiteY10" fmla="*/ 0 h 2305050"/>
              <a:gd name="connsiteX0" fmla="*/ 2561 w 646119"/>
              <a:gd name="connsiteY0" fmla="*/ 2305050 h 2305050"/>
              <a:gd name="connsiteX1" fmla="*/ 9705 w 646119"/>
              <a:gd name="connsiteY1" fmla="*/ 2216944 h 2305050"/>
              <a:gd name="connsiteX2" fmla="*/ 81142 w 646119"/>
              <a:gd name="connsiteY2" fmla="*/ 2119312 h 2305050"/>
              <a:gd name="connsiteX3" fmla="*/ 157342 w 646119"/>
              <a:gd name="connsiteY3" fmla="*/ 2045494 h 2305050"/>
              <a:gd name="connsiteX4" fmla="*/ 354986 w 646119"/>
              <a:gd name="connsiteY4" fmla="*/ 1562100 h 2305050"/>
              <a:gd name="connsiteX5" fmla="*/ 545486 w 646119"/>
              <a:gd name="connsiteY5" fmla="*/ 1090612 h 2305050"/>
              <a:gd name="connsiteX6" fmla="*/ 595492 w 646119"/>
              <a:gd name="connsiteY6" fmla="*/ 995362 h 2305050"/>
              <a:gd name="connsiteX7" fmla="*/ 628830 w 646119"/>
              <a:gd name="connsiteY7" fmla="*/ 919162 h 2305050"/>
              <a:gd name="connsiteX8" fmla="*/ 626449 w 646119"/>
              <a:gd name="connsiteY8" fmla="*/ 583406 h 2305050"/>
              <a:gd name="connsiteX9" fmla="*/ 645499 w 646119"/>
              <a:gd name="connsiteY9" fmla="*/ 550069 h 2305050"/>
              <a:gd name="connsiteX10" fmla="*/ 638355 w 646119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50069 h 2305050"/>
              <a:gd name="connsiteX10" fmla="*/ 638355 w 646244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50069 h 2305050"/>
              <a:gd name="connsiteX10" fmla="*/ 638355 w 646244"/>
              <a:gd name="connsiteY10" fmla="*/ 0 h 2305050"/>
              <a:gd name="connsiteX0" fmla="*/ 0 w 636539"/>
              <a:gd name="connsiteY0" fmla="*/ 2216944 h 2216944"/>
              <a:gd name="connsiteX1" fmla="*/ 71437 w 636539"/>
              <a:gd name="connsiteY1" fmla="*/ 2119312 h 2216944"/>
              <a:gd name="connsiteX2" fmla="*/ 147637 w 636539"/>
              <a:gd name="connsiteY2" fmla="*/ 2045494 h 2216944"/>
              <a:gd name="connsiteX3" fmla="*/ 345281 w 636539"/>
              <a:gd name="connsiteY3" fmla="*/ 1562100 h 2216944"/>
              <a:gd name="connsiteX4" fmla="*/ 535781 w 636539"/>
              <a:gd name="connsiteY4" fmla="*/ 1090612 h 2216944"/>
              <a:gd name="connsiteX5" fmla="*/ 585787 w 636539"/>
              <a:gd name="connsiteY5" fmla="*/ 995362 h 2216944"/>
              <a:gd name="connsiteX6" fmla="*/ 619125 w 636539"/>
              <a:gd name="connsiteY6" fmla="*/ 919162 h 2216944"/>
              <a:gd name="connsiteX7" fmla="*/ 616744 w 636539"/>
              <a:gd name="connsiteY7" fmla="*/ 583406 h 2216944"/>
              <a:gd name="connsiteX8" fmla="*/ 635794 w 636539"/>
              <a:gd name="connsiteY8" fmla="*/ 550069 h 2216944"/>
              <a:gd name="connsiteX9" fmla="*/ 628650 w 636539"/>
              <a:gd name="connsiteY9" fmla="*/ 0 h 2216944"/>
              <a:gd name="connsiteX0" fmla="*/ 0 w 565102"/>
              <a:gd name="connsiteY0" fmla="*/ 2119312 h 2119312"/>
              <a:gd name="connsiteX1" fmla="*/ 76200 w 565102"/>
              <a:gd name="connsiteY1" fmla="*/ 2045494 h 2119312"/>
              <a:gd name="connsiteX2" fmla="*/ 273844 w 565102"/>
              <a:gd name="connsiteY2" fmla="*/ 1562100 h 2119312"/>
              <a:gd name="connsiteX3" fmla="*/ 464344 w 565102"/>
              <a:gd name="connsiteY3" fmla="*/ 1090612 h 2119312"/>
              <a:gd name="connsiteX4" fmla="*/ 514350 w 565102"/>
              <a:gd name="connsiteY4" fmla="*/ 995362 h 2119312"/>
              <a:gd name="connsiteX5" fmla="*/ 547688 w 565102"/>
              <a:gd name="connsiteY5" fmla="*/ 919162 h 2119312"/>
              <a:gd name="connsiteX6" fmla="*/ 545307 w 565102"/>
              <a:gd name="connsiteY6" fmla="*/ 583406 h 2119312"/>
              <a:gd name="connsiteX7" fmla="*/ 564357 w 565102"/>
              <a:gd name="connsiteY7" fmla="*/ 550069 h 2119312"/>
              <a:gd name="connsiteX8" fmla="*/ 557213 w 565102"/>
              <a:gd name="connsiteY8" fmla="*/ 0 h 2119312"/>
              <a:gd name="connsiteX0" fmla="*/ 0 w 488902"/>
              <a:gd name="connsiteY0" fmla="*/ 2045494 h 2045494"/>
              <a:gd name="connsiteX1" fmla="*/ 197644 w 488902"/>
              <a:gd name="connsiteY1" fmla="*/ 1562100 h 2045494"/>
              <a:gd name="connsiteX2" fmla="*/ 388144 w 488902"/>
              <a:gd name="connsiteY2" fmla="*/ 1090612 h 2045494"/>
              <a:gd name="connsiteX3" fmla="*/ 438150 w 488902"/>
              <a:gd name="connsiteY3" fmla="*/ 995362 h 2045494"/>
              <a:gd name="connsiteX4" fmla="*/ 471488 w 488902"/>
              <a:gd name="connsiteY4" fmla="*/ 919162 h 2045494"/>
              <a:gd name="connsiteX5" fmla="*/ 469107 w 488902"/>
              <a:gd name="connsiteY5" fmla="*/ 583406 h 2045494"/>
              <a:gd name="connsiteX6" fmla="*/ 488157 w 488902"/>
              <a:gd name="connsiteY6" fmla="*/ 550069 h 2045494"/>
              <a:gd name="connsiteX7" fmla="*/ 481013 w 488902"/>
              <a:gd name="connsiteY7" fmla="*/ 0 h 2045494"/>
              <a:gd name="connsiteX0" fmla="*/ 0 w 291258"/>
              <a:gd name="connsiteY0" fmla="*/ 1562100 h 1562100"/>
              <a:gd name="connsiteX1" fmla="*/ 190500 w 291258"/>
              <a:gd name="connsiteY1" fmla="*/ 1090612 h 1562100"/>
              <a:gd name="connsiteX2" fmla="*/ 240506 w 291258"/>
              <a:gd name="connsiteY2" fmla="*/ 995362 h 1562100"/>
              <a:gd name="connsiteX3" fmla="*/ 273844 w 291258"/>
              <a:gd name="connsiteY3" fmla="*/ 919162 h 1562100"/>
              <a:gd name="connsiteX4" fmla="*/ 271463 w 291258"/>
              <a:gd name="connsiteY4" fmla="*/ 583406 h 1562100"/>
              <a:gd name="connsiteX5" fmla="*/ 290513 w 291258"/>
              <a:gd name="connsiteY5" fmla="*/ 550069 h 1562100"/>
              <a:gd name="connsiteX6" fmla="*/ 283369 w 291258"/>
              <a:gd name="connsiteY6" fmla="*/ 0 h 1562100"/>
              <a:gd name="connsiteX0" fmla="*/ 0 w 204172"/>
              <a:gd name="connsiteY0" fmla="*/ 1361802 h 1361802"/>
              <a:gd name="connsiteX1" fmla="*/ 103414 w 204172"/>
              <a:gd name="connsiteY1" fmla="*/ 1090612 h 1361802"/>
              <a:gd name="connsiteX2" fmla="*/ 153420 w 204172"/>
              <a:gd name="connsiteY2" fmla="*/ 995362 h 1361802"/>
              <a:gd name="connsiteX3" fmla="*/ 186758 w 204172"/>
              <a:gd name="connsiteY3" fmla="*/ 919162 h 1361802"/>
              <a:gd name="connsiteX4" fmla="*/ 184377 w 204172"/>
              <a:gd name="connsiteY4" fmla="*/ 583406 h 1361802"/>
              <a:gd name="connsiteX5" fmla="*/ 203427 w 204172"/>
              <a:gd name="connsiteY5" fmla="*/ 550069 h 1361802"/>
              <a:gd name="connsiteX6" fmla="*/ 196283 w 204172"/>
              <a:gd name="connsiteY6" fmla="*/ 0 h 136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172" h="1361802">
                <a:moveTo>
                  <a:pt x="0" y="1361802"/>
                </a:moveTo>
                <a:cubicBezTo>
                  <a:pt x="64691" y="1202655"/>
                  <a:pt x="77844" y="1151685"/>
                  <a:pt x="103414" y="1090612"/>
                </a:cubicBezTo>
                <a:cubicBezTo>
                  <a:pt x="128984" y="1029539"/>
                  <a:pt x="139529" y="1023937"/>
                  <a:pt x="153420" y="995362"/>
                </a:cubicBezTo>
                <a:cubicBezTo>
                  <a:pt x="167311" y="966787"/>
                  <a:pt x="181599" y="987821"/>
                  <a:pt x="186758" y="919162"/>
                </a:cubicBezTo>
                <a:cubicBezTo>
                  <a:pt x="191917" y="850503"/>
                  <a:pt x="184774" y="644921"/>
                  <a:pt x="184377" y="583406"/>
                </a:cubicBezTo>
                <a:cubicBezTo>
                  <a:pt x="188743" y="564753"/>
                  <a:pt x="208189" y="561578"/>
                  <a:pt x="203427" y="550069"/>
                </a:cubicBezTo>
                <a:cubicBezTo>
                  <a:pt x="205808" y="429022"/>
                  <a:pt x="194299" y="91678"/>
                  <a:pt x="196283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Freeform 675"/>
          <p:cNvSpPr/>
          <p:nvPr/>
        </p:nvSpPr>
        <p:spPr>
          <a:xfrm>
            <a:off x="3780689" y="3373992"/>
            <a:ext cx="29900" cy="1292966"/>
          </a:xfrm>
          <a:custGeom>
            <a:avLst/>
            <a:gdLst>
              <a:gd name="connsiteX0" fmla="*/ 0 w 65315"/>
              <a:gd name="connsiteY0" fmla="*/ 0 h 1410948"/>
              <a:gd name="connsiteX1" fmla="*/ 21772 w 65315"/>
              <a:gd name="connsiteY1" fmla="*/ 1183822 h 1410948"/>
              <a:gd name="connsiteX2" fmla="*/ 65315 w 65315"/>
              <a:gd name="connsiteY2" fmla="*/ 1409700 h 1410948"/>
              <a:gd name="connsiteX0" fmla="*/ 0 w 59872"/>
              <a:gd name="connsiteY0" fmla="*/ 0 h 1643349"/>
              <a:gd name="connsiteX1" fmla="*/ 16329 w 59872"/>
              <a:gd name="connsiteY1" fmla="*/ 1412422 h 1643349"/>
              <a:gd name="connsiteX2" fmla="*/ 59872 w 59872"/>
              <a:gd name="connsiteY2" fmla="*/ 1638300 h 1643349"/>
              <a:gd name="connsiteX0" fmla="*/ 232164 w 263081"/>
              <a:gd name="connsiteY0" fmla="*/ 0 h 2563607"/>
              <a:gd name="connsiteX1" fmla="*/ 248493 w 263081"/>
              <a:gd name="connsiteY1" fmla="*/ 1412422 h 2563607"/>
              <a:gd name="connsiteX2" fmla="*/ 844 w 263081"/>
              <a:gd name="connsiteY2" fmla="*/ 2563586 h 2563607"/>
              <a:gd name="connsiteX0" fmla="*/ 246742 w 277462"/>
              <a:gd name="connsiteY0" fmla="*/ 0 h 2563586"/>
              <a:gd name="connsiteX1" fmla="*/ 263071 w 277462"/>
              <a:gd name="connsiteY1" fmla="*/ 1412422 h 2563586"/>
              <a:gd name="connsiteX2" fmla="*/ 18142 w 277462"/>
              <a:gd name="connsiteY2" fmla="*/ 2416629 h 2563586"/>
              <a:gd name="connsiteX3" fmla="*/ 15422 w 277462"/>
              <a:gd name="connsiteY3" fmla="*/ 2563586 h 2563586"/>
              <a:gd name="connsiteX0" fmla="*/ 246742 w 277069"/>
              <a:gd name="connsiteY0" fmla="*/ 0 h 2563586"/>
              <a:gd name="connsiteX1" fmla="*/ 263071 w 277069"/>
              <a:gd name="connsiteY1" fmla="*/ 1412422 h 2563586"/>
              <a:gd name="connsiteX2" fmla="*/ 23585 w 277069"/>
              <a:gd name="connsiteY2" fmla="*/ 2318658 h 2563586"/>
              <a:gd name="connsiteX3" fmla="*/ 18142 w 277069"/>
              <a:gd name="connsiteY3" fmla="*/ 2416629 h 2563586"/>
              <a:gd name="connsiteX4" fmla="*/ 15422 w 277069"/>
              <a:gd name="connsiteY4" fmla="*/ 2563586 h 2563586"/>
              <a:gd name="connsiteX0" fmla="*/ 246742 w 275695"/>
              <a:gd name="connsiteY0" fmla="*/ 0 h 2563586"/>
              <a:gd name="connsiteX1" fmla="*/ 263071 w 275695"/>
              <a:gd name="connsiteY1" fmla="*/ 1412422 h 2563586"/>
              <a:gd name="connsiteX2" fmla="*/ 42636 w 275695"/>
              <a:gd name="connsiteY2" fmla="*/ 2220686 h 2563586"/>
              <a:gd name="connsiteX3" fmla="*/ 23585 w 275695"/>
              <a:gd name="connsiteY3" fmla="*/ 2318658 h 2563586"/>
              <a:gd name="connsiteX4" fmla="*/ 18142 w 275695"/>
              <a:gd name="connsiteY4" fmla="*/ 2416629 h 2563586"/>
              <a:gd name="connsiteX5" fmla="*/ 15422 w 275695"/>
              <a:gd name="connsiteY5" fmla="*/ 2563586 h 2563586"/>
              <a:gd name="connsiteX0" fmla="*/ 246742 w 272002"/>
              <a:gd name="connsiteY0" fmla="*/ 0 h 2563586"/>
              <a:gd name="connsiteX1" fmla="*/ 263071 w 272002"/>
              <a:gd name="connsiteY1" fmla="*/ 1412422 h 2563586"/>
              <a:gd name="connsiteX2" fmla="*/ 94343 w 272002"/>
              <a:gd name="connsiteY2" fmla="*/ 2136322 h 2563586"/>
              <a:gd name="connsiteX3" fmla="*/ 42636 w 272002"/>
              <a:gd name="connsiteY3" fmla="*/ 2220686 h 2563586"/>
              <a:gd name="connsiteX4" fmla="*/ 23585 w 272002"/>
              <a:gd name="connsiteY4" fmla="*/ 2318658 h 2563586"/>
              <a:gd name="connsiteX5" fmla="*/ 18142 w 272002"/>
              <a:gd name="connsiteY5" fmla="*/ 2416629 h 2563586"/>
              <a:gd name="connsiteX6" fmla="*/ 15422 w 272002"/>
              <a:gd name="connsiteY6" fmla="*/ 2563586 h 2563586"/>
              <a:gd name="connsiteX0" fmla="*/ 246742 w 272002"/>
              <a:gd name="connsiteY0" fmla="*/ 0 h 2563586"/>
              <a:gd name="connsiteX1" fmla="*/ 263071 w 272002"/>
              <a:gd name="connsiteY1" fmla="*/ 1412422 h 2563586"/>
              <a:gd name="connsiteX2" fmla="*/ 94343 w 272002"/>
              <a:gd name="connsiteY2" fmla="*/ 2136322 h 2563586"/>
              <a:gd name="connsiteX3" fmla="*/ 42636 w 272002"/>
              <a:gd name="connsiteY3" fmla="*/ 2220686 h 2563586"/>
              <a:gd name="connsiteX4" fmla="*/ 23585 w 272002"/>
              <a:gd name="connsiteY4" fmla="*/ 2318658 h 2563586"/>
              <a:gd name="connsiteX5" fmla="*/ 18142 w 272002"/>
              <a:gd name="connsiteY5" fmla="*/ 2416629 h 2563586"/>
              <a:gd name="connsiteX6" fmla="*/ 15422 w 272002"/>
              <a:gd name="connsiteY6" fmla="*/ 2563586 h 2563586"/>
              <a:gd name="connsiteX0" fmla="*/ 246742 w 311384"/>
              <a:gd name="connsiteY0" fmla="*/ 0 h 2563586"/>
              <a:gd name="connsiteX1" fmla="*/ 263071 w 311384"/>
              <a:gd name="connsiteY1" fmla="*/ 1412422 h 2563586"/>
              <a:gd name="connsiteX2" fmla="*/ 303893 w 311384"/>
              <a:gd name="connsiteY2" fmla="*/ 1768929 h 2563586"/>
              <a:gd name="connsiteX3" fmla="*/ 94343 w 311384"/>
              <a:gd name="connsiteY3" fmla="*/ 2136322 h 2563586"/>
              <a:gd name="connsiteX4" fmla="*/ 42636 w 311384"/>
              <a:gd name="connsiteY4" fmla="*/ 2220686 h 2563586"/>
              <a:gd name="connsiteX5" fmla="*/ 23585 w 311384"/>
              <a:gd name="connsiteY5" fmla="*/ 2318658 h 2563586"/>
              <a:gd name="connsiteX6" fmla="*/ 18142 w 311384"/>
              <a:gd name="connsiteY6" fmla="*/ 2416629 h 2563586"/>
              <a:gd name="connsiteX7" fmla="*/ 15422 w 311384"/>
              <a:gd name="connsiteY7" fmla="*/ 2563586 h 2563586"/>
              <a:gd name="connsiteX0" fmla="*/ 246742 w 331266"/>
              <a:gd name="connsiteY0" fmla="*/ 0 h 2563586"/>
              <a:gd name="connsiteX1" fmla="*/ 263071 w 331266"/>
              <a:gd name="connsiteY1" fmla="*/ 1412422 h 2563586"/>
              <a:gd name="connsiteX2" fmla="*/ 303893 w 331266"/>
              <a:gd name="connsiteY2" fmla="*/ 1768929 h 2563586"/>
              <a:gd name="connsiteX3" fmla="*/ 317500 w 331266"/>
              <a:gd name="connsiteY3" fmla="*/ 1711779 h 2563586"/>
              <a:gd name="connsiteX4" fmla="*/ 94343 w 331266"/>
              <a:gd name="connsiteY4" fmla="*/ 2136322 h 2563586"/>
              <a:gd name="connsiteX5" fmla="*/ 42636 w 331266"/>
              <a:gd name="connsiteY5" fmla="*/ 2220686 h 2563586"/>
              <a:gd name="connsiteX6" fmla="*/ 23585 w 331266"/>
              <a:gd name="connsiteY6" fmla="*/ 2318658 h 2563586"/>
              <a:gd name="connsiteX7" fmla="*/ 18142 w 331266"/>
              <a:gd name="connsiteY7" fmla="*/ 2416629 h 2563586"/>
              <a:gd name="connsiteX8" fmla="*/ 15422 w 331266"/>
              <a:gd name="connsiteY8" fmla="*/ 2563586 h 2563586"/>
              <a:gd name="connsiteX0" fmla="*/ 246742 w 343080"/>
              <a:gd name="connsiteY0" fmla="*/ 0 h 2563586"/>
              <a:gd name="connsiteX1" fmla="*/ 263071 w 343080"/>
              <a:gd name="connsiteY1" fmla="*/ 1412422 h 2563586"/>
              <a:gd name="connsiteX2" fmla="*/ 303893 w 343080"/>
              <a:gd name="connsiteY2" fmla="*/ 1768929 h 2563586"/>
              <a:gd name="connsiteX3" fmla="*/ 339272 w 343080"/>
              <a:gd name="connsiteY3" fmla="*/ 1877786 h 2563586"/>
              <a:gd name="connsiteX4" fmla="*/ 317500 w 343080"/>
              <a:gd name="connsiteY4" fmla="*/ 1711779 h 2563586"/>
              <a:gd name="connsiteX5" fmla="*/ 94343 w 343080"/>
              <a:gd name="connsiteY5" fmla="*/ 2136322 h 2563586"/>
              <a:gd name="connsiteX6" fmla="*/ 42636 w 343080"/>
              <a:gd name="connsiteY6" fmla="*/ 2220686 h 2563586"/>
              <a:gd name="connsiteX7" fmla="*/ 23585 w 343080"/>
              <a:gd name="connsiteY7" fmla="*/ 2318658 h 2563586"/>
              <a:gd name="connsiteX8" fmla="*/ 18142 w 343080"/>
              <a:gd name="connsiteY8" fmla="*/ 2416629 h 2563586"/>
              <a:gd name="connsiteX9" fmla="*/ 15422 w 343080"/>
              <a:gd name="connsiteY9" fmla="*/ 2563586 h 2563586"/>
              <a:gd name="connsiteX0" fmla="*/ 246742 w 339533"/>
              <a:gd name="connsiteY0" fmla="*/ 0 h 2563586"/>
              <a:gd name="connsiteX1" fmla="*/ 263071 w 339533"/>
              <a:gd name="connsiteY1" fmla="*/ 1412422 h 2563586"/>
              <a:gd name="connsiteX2" fmla="*/ 303893 w 339533"/>
              <a:gd name="connsiteY2" fmla="*/ 1768929 h 2563586"/>
              <a:gd name="connsiteX3" fmla="*/ 339272 w 339533"/>
              <a:gd name="connsiteY3" fmla="*/ 1877786 h 2563586"/>
              <a:gd name="connsiteX4" fmla="*/ 293008 w 339533"/>
              <a:gd name="connsiteY4" fmla="*/ 1973036 h 2563586"/>
              <a:gd name="connsiteX5" fmla="*/ 94343 w 339533"/>
              <a:gd name="connsiteY5" fmla="*/ 2136322 h 2563586"/>
              <a:gd name="connsiteX6" fmla="*/ 42636 w 339533"/>
              <a:gd name="connsiteY6" fmla="*/ 2220686 h 2563586"/>
              <a:gd name="connsiteX7" fmla="*/ 23585 w 339533"/>
              <a:gd name="connsiteY7" fmla="*/ 2318658 h 2563586"/>
              <a:gd name="connsiteX8" fmla="*/ 18142 w 339533"/>
              <a:gd name="connsiteY8" fmla="*/ 2416629 h 2563586"/>
              <a:gd name="connsiteX9" fmla="*/ 15422 w 339533"/>
              <a:gd name="connsiteY9" fmla="*/ 2563586 h 2563586"/>
              <a:gd name="connsiteX0" fmla="*/ 246742 w 362372"/>
              <a:gd name="connsiteY0" fmla="*/ 0 h 2563586"/>
              <a:gd name="connsiteX1" fmla="*/ 263071 w 362372"/>
              <a:gd name="connsiteY1" fmla="*/ 1412422 h 2563586"/>
              <a:gd name="connsiteX2" fmla="*/ 361043 w 362372"/>
              <a:gd name="connsiteY2" fmla="*/ 1793422 h 2563586"/>
              <a:gd name="connsiteX3" fmla="*/ 339272 w 362372"/>
              <a:gd name="connsiteY3" fmla="*/ 1877786 h 2563586"/>
              <a:gd name="connsiteX4" fmla="*/ 293008 w 362372"/>
              <a:gd name="connsiteY4" fmla="*/ 1973036 h 2563586"/>
              <a:gd name="connsiteX5" fmla="*/ 94343 w 362372"/>
              <a:gd name="connsiteY5" fmla="*/ 2136322 h 2563586"/>
              <a:gd name="connsiteX6" fmla="*/ 42636 w 362372"/>
              <a:gd name="connsiteY6" fmla="*/ 2220686 h 2563586"/>
              <a:gd name="connsiteX7" fmla="*/ 23585 w 362372"/>
              <a:gd name="connsiteY7" fmla="*/ 2318658 h 2563586"/>
              <a:gd name="connsiteX8" fmla="*/ 18142 w 362372"/>
              <a:gd name="connsiteY8" fmla="*/ 2416629 h 2563586"/>
              <a:gd name="connsiteX9" fmla="*/ 15422 w 362372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396"/>
              <a:gd name="connsiteY0" fmla="*/ 0 h 2563586"/>
              <a:gd name="connsiteX1" fmla="*/ 263071 w 362396"/>
              <a:gd name="connsiteY1" fmla="*/ 1412422 h 2563586"/>
              <a:gd name="connsiteX2" fmla="*/ 361043 w 362396"/>
              <a:gd name="connsiteY2" fmla="*/ 1793422 h 2563586"/>
              <a:gd name="connsiteX3" fmla="*/ 339953 w 362396"/>
              <a:gd name="connsiteY3" fmla="*/ 1886290 h 2563586"/>
              <a:gd name="connsiteX4" fmla="*/ 293008 w 362396"/>
              <a:gd name="connsiteY4" fmla="*/ 1973036 h 2563586"/>
              <a:gd name="connsiteX5" fmla="*/ 94343 w 362396"/>
              <a:gd name="connsiteY5" fmla="*/ 2136322 h 2563586"/>
              <a:gd name="connsiteX6" fmla="*/ 42636 w 362396"/>
              <a:gd name="connsiteY6" fmla="*/ 2220686 h 2563586"/>
              <a:gd name="connsiteX7" fmla="*/ 23585 w 362396"/>
              <a:gd name="connsiteY7" fmla="*/ 2318658 h 2563586"/>
              <a:gd name="connsiteX8" fmla="*/ 18142 w 362396"/>
              <a:gd name="connsiteY8" fmla="*/ 2416629 h 2563586"/>
              <a:gd name="connsiteX9" fmla="*/ 15422 w 362396"/>
              <a:gd name="connsiteY9" fmla="*/ 2563586 h 2563586"/>
              <a:gd name="connsiteX0" fmla="*/ 246742 w 362813"/>
              <a:gd name="connsiteY0" fmla="*/ 0 h 2563586"/>
              <a:gd name="connsiteX1" fmla="*/ 263071 w 362813"/>
              <a:gd name="connsiteY1" fmla="*/ 1412422 h 2563586"/>
              <a:gd name="connsiteX2" fmla="*/ 361043 w 362813"/>
              <a:gd name="connsiteY2" fmla="*/ 1793422 h 2563586"/>
              <a:gd name="connsiteX3" fmla="*/ 339953 w 362813"/>
              <a:gd name="connsiteY3" fmla="*/ 1886290 h 2563586"/>
              <a:gd name="connsiteX4" fmla="*/ 321923 w 362813"/>
              <a:gd name="connsiteY4" fmla="*/ 1933235 h 2563586"/>
              <a:gd name="connsiteX5" fmla="*/ 293008 w 362813"/>
              <a:gd name="connsiteY5" fmla="*/ 1973036 h 2563586"/>
              <a:gd name="connsiteX6" fmla="*/ 94343 w 362813"/>
              <a:gd name="connsiteY6" fmla="*/ 2136322 h 2563586"/>
              <a:gd name="connsiteX7" fmla="*/ 42636 w 362813"/>
              <a:gd name="connsiteY7" fmla="*/ 2220686 h 2563586"/>
              <a:gd name="connsiteX8" fmla="*/ 23585 w 362813"/>
              <a:gd name="connsiteY8" fmla="*/ 2318658 h 2563586"/>
              <a:gd name="connsiteX9" fmla="*/ 18142 w 362813"/>
              <a:gd name="connsiteY9" fmla="*/ 2416629 h 2563586"/>
              <a:gd name="connsiteX10" fmla="*/ 15422 w 362813"/>
              <a:gd name="connsiteY10" fmla="*/ 2563586 h 2563586"/>
              <a:gd name="connsiteX0" fmla="*/ 246742 w 362813"/>
              <a:gd name="connsiteY0" fmla="*/ 0 h 2563586"/>
              <a:gd name="connsiteX1" fmla="*/ 263071 w 362813"/>
              <a:gd name="connsiteY1" fmla="*/ 1412422 h 2563586"/>
              <a:gd name="connsiteX2" fmla="*/ 361043 w 362813"/>
              <a:gd name="connsiteY2" fmla="*/ 1793422 h 2563586"/>
              <a:gd name="connsiteX3" fmla="*/ 339953 w 362813"/>
              <a:gd name="connsiteY3" fmla="*/ 1886290 h 2563586"/>
              <a:gd name="connsiteX4" fmla="*/ 321923 w 362813"/>
              <a:gd name="connsiteY4" fmla="*/ 1933235 h 2563586"/>
              <a:gd name="connsiteX5" fmla="*/ 293008 w 362813"/>
              <a:gd name="connsiteY5" fmla="*/ 1973036 h 2563586"/>
              <a:gd name="connsiteX6" fmla="*/ 183810 w 362813"/>
              <a:gd name="connsiteY6" fmla="*/ 2068967 h 2563586"/>
              <a:gd name="connsiteX7" fmla="*/ 94343 w 362813"/>
              <a:gd name="connsiteY7" fmla="*/ 2136322 h 2563586"/>
              <a:gd name="connsiteX8" fmla="*/ 42636 w 362813"/>
              <a:gd name="connsiteY8" fmla="*/ 2220686 h 2563586"/>
              <a:gd name="connsiteX9" fmla="*/ 23585 w 362813"/>
              <a:gd name="connsiteY9" fmla="*/ 2318658 h 2563586"/>
              <a:gd name="connsiteX10" fmla="*/ 18142 w 362813"/>
              <a:gd name="connsiteY10" fmla="*/ 2416629 h 2563586"/>
              <a:gd name="connsiteX11" fmla="*/ 15422 w 362813"/>
              <a:gd name="connsiteY11" fmla="*/ 2563586 h 2563586"/>
              <a:gd name="connsiteX0" fmla="*/ 246742 w 360591"/>
              <a:gd name="connsiteY0" fmla="*/ 0 h 2563586"/>
              <a:gd name="connsiteX1" fmla="*/ 263071 w 360591"/>
              <a:gd name="connsiteY1" fmla="*/ 1412422 h 2563586"/>
              <a:gd name="connsiteX2" fmla="*/ 358662 w 360591"/>
              <a:gd name="connsiteY2" fmla="*/ 1793422 h 2563586"/>
              <a:gd name="connsiteX3" fmla="*/ 339953 w 360591"/>
              <a:gd name="connsiteY3" fmla="*/ 1886290 h 2563586"/>
              <a:gd name="connsiteX4" fmla="*/ 321923 w 360591"/>
              <a:gd name="connsiteY4" fmla="*/ 1933235 h 2563586"/>
              <a:gd name="connsiteX5" fmla="*/ 293008 w 360591"/>
              <a:gd name="connsiteY5" fmla="*/ 1973036 h 2563586"/>
              <a:gd name="connsiteX6" fmla="*/ 183810 w 360591"/>
              <a:gd name="connsiteY6" fmla="*/ 2068967 h 2563586"/>
              <a:gd name="connsiteX7" fmla="*/ 94343 w 360591"/>
              <a:gd name="connsiteY7" fmla="*/ 2136322 h 2563586"/>
              <a:gd name="connsiteX8" fmla="*/ 42636 w 360591"/>
              <a:gd name="connsiteY8" fmla="*/ 2220686 h 2563586"/>
              <a:gd name="connsiteX9" fmla="*/ 23585 w 360591"/>
              <a:gd name="connsiteY9" fmla="*/ 2318658 h 2563586"/>
              <a:gd name="connsiteX10" fmla="*/ 18142 w 360591"/>
              <a:gd name="connsiteY10" fmla="*/ 2416629 h 2563586"/>
              <a:gd name="connsiteX11" fmla="*/ 15422 w 360591"/>
              <a:gd name="connsiteY11" fmla="*/ 2563586 h 2563586"/>
              <a:gd name="connsiteX0" fmla="*/ 246742 w 361153"/>
              <a:gd name="connsiteY0" fmla="*/ 0 h 2563586"/>
              <a:gd name="connsiteX1" fmla="*/ 263071 w 361153"/>
              <a:gd name="connsiteY1" fmla="*/ 1412422 h 2563586"/>
              <a:gd name="connsiteX2" fmla="*/ 300492 w 361153"/>
              <a:gd name="connsiteY2" fmla="*/ 1578429 h 2563586"/>
              <a:gd name="connsiteX3" fmla="*/ 358662 w 361153"/>
              <a:gd name="connsiteY3" fmla="*/ 1793422 h 2563586"/>
              <a:gd name="connsiteX4" fmla="*/ 339953 w 361153"/>
              <a:gd name="connsiteY4" fmla="*/ 1886290 h 2563586"/>
              <a:gd name="connsiteX5" fmla="*/ 321923 w 361153"/>
              <a:gd name="connsiteY5" fmla="*/ 1933235 h 2563586"/>
              <a:gd name="connsiteX6" fmla="*/ 293008 w 361153"/>
              <a:gd name="connsiteY6" fmla="*/ 1973036 h 2563586"/>
              <a:gd name="connsiteX7" fmla="*/ 183810 w 361153"/>
              <a:gd name="connsiteY7" fmla="*/ 2068967 h 2563586"/>
              <a:gd name="connsiteX8" fmla="*/ 94343 w 361153"/>
              <a:gd name="connsiteY8" fmla="*/ 2136322 h 2563586"/>
              <a:gd name="connsiteX9" fmla="*/ 42636 w 361153"/>
              <a:gd name="connsiteY9" fmla="*/ 2220686 h 2563586"/>
              <a:gd name="connsiteX10" fmla="*/ 23585 w 361153"/>
              <a:gd name="connsiteY10" fmla="*/ 2318658 h 2563586"/>
              <a:gd name="connsiteX11" fmla="*/ 18142 w 361153"/>
              <a:gd name="connsiteY11" fmla="*/ 2416629 h 2563586"/>
              <a:gd name="connsiteX12" fmla="*/ 15422 w 361153"/>
              <a:gd name="connsiteY12" fmla="*/ 2563586 h 2563586"/>
              <a:gd name="connsiteX0" fmla="*/ 246742 w 361153"/>
              <a:gd name="connsiteY0" fmla="*/ 0 h 2563586"/>
              <a:gd name="connsiteX1" fmla="*/ 263071 w 361153"/>
              <a:gd name="connsiteY1" fmla="*/ 1412422 h 2563586"/>
              <a:gd name="connsiteX2" fmla="*/ 300492 w 361153"/>
              <a:gd name="connsiteY2" fmla="*/ 1578429 h 2563586"/>
              <a:gd name="connsiteX3" fmla="*/ 358662 w 361153"/>
              <a:gd name="connsiteY3" fmla="*/ 1793422 h 2563586"/>
              <a:gd name="connsiteX4" fmla="*/ 339953 w 361153"/>
              <a:gd name="connsiteY4" fmla="*/ 1886290 h 2563586"/>
              <a:gd name="connsiteX5" fmla="*/ 321923 w 361153"/>
              <a:gd name="connsiteY5" fmla="*/ 1933235 h 2563586"/>
              <a:gd name="connsiteX6" fmla="*/ 293008 w 361153"/>
              <a:gd name="connsiteY6" fmla="*/ 1973036 h 2563586"/>
              <a:gd name="connsiteX7" fmla="*/ 183810 w 361153"/>
              <a:gd name="connsiteY7" fmla="*/ 2068967 h 2563586"/>
              <a:gd name="connsiteX8" fmla="*/ 94343 w 361153"/>
              <a:gd name="connsiteY8" fmla="*/ 2136322 h 2563586"/>
              <a:gd name="connsiteX9" fmla="*/ 42636 w 361153"/>
              <a:gd name="connsiteY9" fmla="*/ 2220686 h 2563586"/>
              <a:gd name="connsiteX10" fmla="*/ 23585 w 361153"/>
              <a:gd name="connsiteY10" fmla="*/ 2318658 h 2563586"/>
              <a:gd name="connsiteX11" fmla="*/ 18142 w 361153"/>
              <a:gd name="connsiteY11" fmla="*/ 2416629 h 2563586"/>
              <a:gd name="connsiteX12" fmla="*/ 15422 w 361153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00492 w 359151"/>
              <a:gd name="connsiteY2" fmla="*/ 1578429 h 2563586"/>
              <a:gd name="connsiteX3" fmla="*/ 307635 w 359151"/>
              <a:gd name="connsiteY3" fmla="*/ 1699873 h 2563586"/>
              <a:gd name="connsiteX4" fmla="*/ 358662 w 359151"/>
              <a:gd name="connsiteY4" fmla="*/ 1793422 h 2563586"/>
              <a:gd name="connsiteX5" fmla="*/ 339953 w 359151"/>
              <a:gd name="connsiteY5" fmla="*/ 1886290 h 2563586"/>
              <a:gd name="connsiteX6" fmla="*/ 321923 w 359151"/>
              <a:gd name="connsiteY6" fmla="*/ 1933235 h 2563586"/>
              <a:gd name="connsiteX7" fmla="*/ 293008 w 359151"/>
              <a:gd name="connsiteY7" fmla="*/ 1973036 h 2563586"/>
              <a:gd name="connsiteX8" fmla="*/ 183810 w 359151"/>
              <a:gd name="connsiteY8" fmla="*/ 2068967 h 2563586"/>
              <a:gd name="connsiteX9" fmla="*/ 94343 w 359151"/>
              <a:gd name="connsiteY9" fmla="*/ 2136322 h 2563586"/>
              <a:gd name="connsiteX10" fmla="*/ 42636 w 359151"/>
              <a:gd name="connsiteY10" fmla="*/ 2220686 h 2563586"/>
              <a:gd name="connsiteX11" fmla="*/ 23585 w 359151"/>
              <a:gd name="connsiteY11" fmla="*/ 2318658 h 2563586"/>
              <a:gd name="connsiteX12" fmla="*/ 18142 w 359151"/>
              <a:gd name="connsiteY12" fmla="*/ 2416629 h 2563586"/>
              <a:gd name="connsiteX13" fmla="*/ 15422 w 359151"/>
              <a:gd name="connsiteY13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07635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4361 w 359151"/>
              <a:gd name="connsiteY0" fmla="*/ 0 h 2599305"/>
              <a:gd name="connsiteX1" fmla="*/ 263071 w 359151"/>
              <a:gd name="connsiteY1" fmla="*/ 1448141 h 2599305"/>
              <a:gd name="connsiteX2" fmla="*/ 317160 w 359151"/>
              <a:gd name="connsiteY2" fmla="*/ 1735592 h 2599305"/>
              <a:gd name="connsiteX3" fmla="*/ 358662 w 359151"/>
              <a:gd name="connsiteY3" fmla="*/ 1829141 h 2599305"/>
              <a:gd name="connsiteX4" fmla="*/ 339953 w 359151"/>
              <a:gd name="connsiteY4" fmla="*/ 1922009 h 2599305"/>
              <a:gd name="connsiteX5" fmla="*/ 321923 w 359151"/>
              <a:gd name="connsiteY5" fmla="*/ 1968954 h 2599305"/>
              <a:gd name="connsiteX6" fmla="*/ 293008 w 359151"/>
              <a:gd name="connsiteY6" fmla="*/ 2008755 h 2599305"/>
              <a:gd name="connsiteX7" fmla="*/ 183810 w 359151"/>
              <a:gd name="connsiteY7" fmla="*/ 2104686 h 2599305"/>
              <a:gd name="connsiteX8" fmla="*/ 94343 w 359151"/>
              <a:gd name="connsiteY8" fmla="*/ 2172041 h 2599305"/>
              <a:gd name="connsiteX9" fmla="*/ 42636 w 359151"/>
              <a:gd name="connsiteY9" fmla="*/ 2256405 h 2599305"/>
              <a:gd name="connsiteX10" fmla="*/ 23585 w 359151"/>
              <a:gd name="connsiteY10" fmla="*/ 2354377 h 2599305"/>
              <a:gd name="connsiteX11" fmla="*/ 18142 w 359151"/>
              <a:gd name="connsiteY11" fmla="*/ 2452348 h 2599305"/>
              <a:gd name="connsiteX12" fmla="*/ 15422 w 359151"/>
              <a:gd name="connsiteY12" fmla="*/ 2599305 h 2599305"/>
              <a:gd name="connsiteX0" fmla="*/ 244361 w 359151"/>
              <a:gd name="connsiteY0" fmla="*/ 0 h 2570730"/>
              <a:gd name="connsiteX1" fmla="*/ 263071 w 359151"/>
              <a:gd name="connsiteY1" fmla="*/ 1419566 h 2570730"/>
              <a:gd name="connsiteX2" fmla="*/ 317160 w 359151"/>
              <a:gd name="connsiteY2" fmla="*/ 1707017 h 2570730"/>
              <a:gd name="connsiteX3" fmla="*/ 358662 w 359151"/>
              <a:gd name="connsiteY3" fmla="*/ 1800566 h 2570730"/>
              <a:gd name="connsiteX4" fmla="*/ 339953 w 359151"/>
              <a:gd name="connsiteY4" fmla="*/ 1893434 h 2570730"/>
              <a:gd name="connsiteX5" fmla="*/ 321923 w 359151"/>
              <a:gd name="connsiteY5" fmla="*/ 1940379 h 2570730"/>
              <a:gd name="connsiteX6" fmla="*/ 293008 w 359151"/>
              <a:gd name="connsiteY6" fmla="*/ 1980180 h 2570730"/>
              <a:gd name="connsiteX7" fmla="*/ 183810 w 359151"/>
              <a:gd name="connsiteY7" fmla="*/ 2076111 h 2570730"/>
              <a:gd name="connsiteX8" fmla="*/ 94343 w 359151"/>
              <a:gd name="connsiteY8" fmla="*/ 2143466 h 2570730"/>
              <a:gd name="connsiteX9" fmla="*/ 42636 w 359151"/>
              <a:gd name="connsiteY9" fmla="*/ 2227830 h 2570730"/>
              <a:gd name="connsiteX10" fmla="*/ 23585 w 359151"/>
              <a:gd name="connsiteY10" fmla="*/ 2325802 h 2570730"/>
              <a:gd name="connsiteX11" fmla="*/ 18142 w 359151"/>
              <a:gd name="connsiteY11" fmla="*/ 2423773 h 2570730"/>
              <a:gd name="connsiteX12" fmla="*/ 15422 w 359151"/>
              <a:gd name="connsiteY12" fmla="*/ 2570730 h 2570730"/>
              <a:gd name="connsiteX0" fmla="*/ 228939 w 343729"/>
              <a:gd name="connsiteY0" fmla="*/ 0 h 2570730"/>
              <a:gd name="connsiteX1" fmla="*/ 247649 w 343729"/>
              <a:gd name="connsiteY1" fmla="*/ 1419566 h 2570730"/>
              <a:gd name="connsiteX2" fmla="*/ 301738 w 343729"/>
              <a:gd name="connsiteY2" fmla="*/ 1707017 h 2570730"/>
              <a:gd name="connsiteX3" fmla="*/ 343240 w 343729"/>
              <a:gd name="connsiteY3" fmla="*/ 1800566 h 2570730"/>
              <a:gd name="connsiteX4" fmla="*/ 324531 w 343729"/>
              <a:gd name="connsiteY4" fmla="*/ 1893434 h 2570730"/>
              <a:gd name="connsiteX5" fmla="*/ 306501 w 343729"/>
              <a:gd name="connsiteY5" fmla="*/ 1940379 h 2570730"/>
              <a:gd name="connsiteX6" fmla="*/ 277586 w 343729"/>
              <a:gd name="connsiteY6" fmla="*/ 1980180 h 2570730"/>
              <a:gd name="connsiteX7" fmla="*/ 168388 w 343729"/>
              <a:gd name="connsiteY7" fmla="*/ 2076111 h 2570730"/>
              <a:gd name="connsiteX8" fmla="*/ 78921 w 343729"/>
              <a:gd name="connsiteY8" fmla="*/ 2143466 h 2570730"/>
              <a:gd name="connsiteX9" fmla="*/ 27214 w 343729"/>
              <a:gd name="connsiteY9" fmla="*/ 2227830 h 2570730"/>
              <a:gd name="connsiteX10" fmla="*/ 8163 w 343729"/>
              <a:gd name="connsiteY10" fmla="*/ 2325802 h 2570730"/>
              <a:gd name="connsiteX11" fmla="*/ 2720 w 343729"/>
              <a:gd name="connsiteY11" fmla="*/ 2423773 h 2570730"/>
              <a:gd name="connsiteX12" fmla="*/ 0 w 343729"/>
              <a:gd name="connsiteY12" fmla="*/ 2570730 h 2570730"/>
              <a:gd name="connsiteX0" fmla="*/ 228939 w 343729"/>
              <a:gd name="connsiteY0" fmla="*/ 0 h 2570730"/>
              <a:gd name="connsiteX1" fmla="*/ 247649 w 343729"/>
              <a:gd name="connsiteY1" fmla="*/ 1419566 h 2570730"/>
              <a:gd name="connsiteX2" fmla="*/ 301738 w 343729"/>
              <a:gd name="connsiteY2" fmla="*/ 1707017 h 2570730"/>
              <a:gd name="connsiteX3" fmla="*/ 343240 w 343729"/>
              <a:gd name="connsiteY3" fmla="*/ 1800566 h 2570730"/>
              <a:gd name="connsiteX4" fmla="*/ 324531 w 343729"/>
              <a:gd name="connsiteY4" fmla="*/ 1893434 h 2570730"/>
              <a:gd name="connsiteX5" fmla="*/ 306501 w 343729"/>
              <a:gd name="connsiteY5" fmla="*/ 1940379 h 2570730"/>
              <a:gd name="connsiteX6" fmla="*/ 277586 w 343729"/>
              <a:gd name="connsiteY6" fmla="*/ 1980180 h 2570730"/>
              <a:gd name="connsiteX7" fmla="*/ 168388 w 343729"/>
              <a:gd name="connsiteY7" fmla="*/ 2076111 h 2570730"/>
              <a:gd name="connsiteX8" fmla="*/ 133508 w 343729"/>
              <a:gd name="connsiteY8" fmla="*/ 2106964 h 2570730"/>
              <a:gd name="connsiteX9" fmla="*/ 78921 w 343729"/>
              <a:gd name="connsiteY9" fmla="*/ 2143466 h 2570730"/>
              <a:gd name="connsiteX10" fmla="*/ 27214 w 343729"/>
              <a:gd name="connsiteY10" fmla="*/ 2227830 h 2570730"/>
              <a:gd name="connsiteX11" fmla="*/ 8163 w 343729"/>
              <a:gd name="connsiteY11" fmla="*/ 2325802 h 2570730"/>
              <a:gd name="connsiteX12" fmla="*/ 2720 w 343729"/>
              <a:gd name="connsiteY12" fmla="*/ 2423773 h 2570730"/>
              <a:gd name="connsiteX13" fmla="*/ 0 w 343729"/>
              <a:gd name="connsiteY13" fmla="*/ 2570730 h 2570730"/>
              <a:gd name="connsiteX0" fmla="*/ 226219 w 341009"/>
              <a:gd name="connsiteY0" fmla="*/ 0 h 2423773"/>
              <a:gd name="connsiteX1" fmla="*/ 244929 w 341009"/>
              <a:gd name="connsiteY1" fmla="*/ 1419566 h 2423773"/>
              <a:gd name="connsiteX2" fmla="*/ 299018 w 341009"/>
              <a:gd name="connsiteY2" fmla="*/ 1707017 h 2423773"/>
              <a:gd name="connsiteX3" fmla="*/ 340520 w 341009"/>
              <a:gd name="connsiteY3" fmla="*/ 1800566 h 2423773"/>
              <a:gd name="connsiteX4" fmla="*/ 321811 w 341009"/>
              <a:gd name="connsiteY4" fmla="*/ 1893434 h 2423773"/>
              <a:gd name="connsiteX5" fmla="*/ 303781 w 341009"/>
              <a:gd name="connsiteY5" fmla="*/ 1940379 h 2423773"/>
              <a:gd name="connsiteX6" fmla="*/ 274866 w 341009"/>
              <a:gd name="connsiteY6" fmla="*/ 1980180 h 2423773"/>
              <a:gd name="connsiteX7" fmla="*/ 165668 w 341009"/>
              <a:gd name="connsiteY7" fmla="*/ 2076111 h 2423773"/>
              <a:gd name="connsiteX8" fmla="*/ 130788 w 341009"/>
              <a:gd name="connsiteY8" fmla="*/ 2106964 h 2423773"/>
              <a:gd name="connsiteX9" fmla="*/ 76201 w 341009"/>
              <a:gd name="connsiteY9" fmla="*/ 2143466 h 2423773"/>
              <a:gd name="connsiteX10" fmla="*/ 24494 w 341009"/>
              <a:gd name="connsiteY10" fmla="*/ 2227830 h 2423773"/>
              <a:gd name="connsiteX11" fmla="*/ 5443 w 341009"/>
              <a:gd name="connsiteY11" fmla="*/ 2325802 h 2423773"/>
              <a:gd name="connsiteX12" fmla="*/ 0 w 341009"/>
              <a:gd name="connsiteY12" fmla="*/ 2423773 h 2423773"/>
              <a:gd name="connsiteX0" fmla="*/ 220776 w 335566"/>
              <a:gd name="connsiteY0" fmla="*/ 0 h 2325802"/>
              <a:gd name="connsiteX1" fmla="*/ 239486 w 335566"/>
              <a:gd name="connsiteY1" fmla="*/ 1419566 h 2325802"/>
              <a:gd name="connsiteX2" fmla="*/ 293575 w 335566"/>
              <a:gd name="connsiteY2" fmla="*/ 1707017 h 2325802"/>
              <a:gd name="connsiteX3" fmla="*/ 335077 w 335566"/>
              <a:gd name="connsiteY3" fmla="*/ 1800566 h 2325802"/>
              <a:gd name="connsiteX4" fmla="*/ 316368 w 335566"/>
              <a:gd name="connsiteY4" fmla="*/ 1893434 h 2325802"/>
              <a:gd name="connsiteX5" fmla="*/ 298338 w 335566"/>
              <a:gd name="connsiteY5" fmla="*/ 1940379 h 2325802"/>
              <a:gd name="connsiteX6" fmla="*/ 269423 w 335566"/>
              <a:gd name="connsiteY6" fmla="*/ 1980180 h 2325802"/>
              <a:gd name="connsiteX7" fmla="*/ 160225 w 335566"/>
              <a:gd name="connsiteY7" fmla="*/ 2076111 h 2325802"/>
              <a:gd name="connsiteX8" fmla="*/ 125345 w 335566"/>
              <a:gd name="connsiteY8" fmla="*/ 2106964 h 2325802"/>
              <a:gd name="connsiteX9" fmla="*/ 70758 w 335566"/>
              <a:gd name="connsiteY9" fmla="*/ 2143466 h 2325802"/>
              <a:gd name="connsiteX10" fmla="*/ 19051 w 335566"/>
              <a:gd name="connsiteY10" fmla="*/ 2227830 h 2325802"/>
              <a:gd name="connsiteX11" fmla="*/ 0 w 335566"/>
              <a:gd name="connsiteY11" fmla="*/ 2325802 h 2325802"/>
              <a:gd name="connsiteX0" fmla="*/ 201725 w 316515"/>
              <a:gd name="connsiteY0" fmla="*/ 0 h 2227830"/>
              <a:gd name="connsiteX1" fmla="*/ 220435 w 316515"/>
              <a:gd name="connsiteY1" fmla="*/ 1419566 h 2227830"/>
              <a:gd name="connsiteX2" fmla="*/ 274524 w 316515"/>
              <a:gd name="connsiteY2" fmla="*/ 1707017 h 2227830"/>
              <a:gd name="connsiteX3" fmla="*/ 316026 w 316515"/>
              <a:gd name="connsiteY3" fmla="*/ 1800566 h 2227830"/>
              <a:gd name="connsiteX4" fmla="*/ 297317 w 316515"/>
              <a:gd name="connsiteY4" fmla="*/ 1893434 h 2227830"/>
              <a:gd name="connsiteX5" fmla="*/ 279287 w 316515"/>
              <a:gd name="connsiteY5" fmla="*/ 1940379 h 2227830"/>
              <a:gd name="connsiteX6" fmla="*/ 250372 w 316515"/>
              <a:gd name="connsiteY6" fmla="*/ 1980180 h 2227830"/>
              <a:gd name="connsiteX7" fmla="*/ 141174 w 316515"/>
              <a:gd name="connsiteY7" fmla="*/ 2076111 h 2227830"/>
              <a:gd name="connsiteX8" fmla="*/ 106294 w 316515"/>
              <a:gd name="connsiteY8" fmla="*/ 2106964 h 2227830"/>
              <a:gd name="connsiteX9" fmla="*/ 51707 w 316515"/>
              <a:gd name="connsiteY9" fmla="*/ 2143466 h 2227830"/>
              <a:gd name="connsiteX10" fmla="*/ 0 w 316515"/>
              <a:gd name="connsiteY10" fmla="*/ 2227830 h 2227830"/>
              <a:gd name="connsiteX0" fmla="*/ 150018 w 264808"/>
              <a:gd name="connsiteY0" fmla="*/ 0 h 2143466"/>
              <a:gd name="connsiteX1" fmla="*/ 168728 w 264808"/>
              <a:gd name="connsiteY1" fmla="*/ 1419566 h 2143466"/>
              <a:gd name="connsiteX2" fmla="*/ 222817 w 264808"/>
              <a:gd name="connsiteY2" fmla="*/ 1707017 h 2143466"/>
              <a:gd name="connsiteX3" fmla="*/ 264319 w 264808"/>
              <a:gd name="connsiteY3" fmla="*/ 1800566 h 2143466"/>
              <a:gd name="connsiteX4" fmla="*/ 245610 w 264808"/>
              <a:gd name="connsiteY4" fmla="*/ 1893434 h 2143466"/>
              <a:gd name="connsiteX5" fmla="*/ 227580 w 264808"/>
              <a:gd name="connsiteY5" fmla="*/ 1940379 h 2143466"/>
              <a:gd name="connsiteX6" fmla="*/ 198665 w 264808"/>
              <a:gd name="connsiteY6" fmla="*/ 1980180 h 2143466"/>
              <a:gd name="connsiteX7" fmla="*/ 89467 w 264808"/>
              <a:gd name="connsiteY7" fmla="*/ 2076111 h 2143466"/>
              <a:gd name="connsiteX8" fmla="*/ 54587 w 264808"/>
              <a:gd name="connsiteY8" fmla="*/ 2106964 h 2143466"/>
              <a:gd name="connsiteX9" fmla="*/ 0 w 264808"/>
              <a:gd name="connsiteY9" fmla="*/ 2143466 h 2143466"/>
              <a:gd name="connsiteX0" fmla="*/ 95431 w 210221"/>
              <a:gd name="connsiteY0" fmla="*/ 0 h 2106964"/>
              <a:gd name="connsiteX1" fmla="*/ 114141 w 210221"/>
              <a:gd name="connsiteY1" fmla="*/ 1419566 h 2106964"/>
              <a:gd name="connsiteX2" fmla="*/ 168230 w 210221"/>
              <a:gd name="connsiteY2" fmla="*/ 1707017 h 2106964"/>
              <a:gd name="connsiteX3" fmla="*/ 209732 w 210221"/>
              <a:gd name="connsiteY3" fmla="*/ 1800566 h 2106964"/>
              <a:gd name="connsiteX4" fmla="*/ 191023 w 210221"/>
              <a:gd name="connsiteY4" fmla="*/ 1893434 h 2106964"/>
              <a:gd name="connsiteX5" fmla="*/ 172993 w 210221"/>
              <a:gd name="connsiteY5" fmla="*/ 1940379 h 2106964"/>
              <a:gd name="connsiteX6" fmla="*/ 144078 w 210221"/>
              <a:gd name="connsiteY6" fmla="*/ 1980180 h 2106964"/>
              <a:gd name="connsiteX7" fmla="*/ 34880 w 210221"/>
              <a:gd name="connsiteY7" fmla="*/ 2076111 h 2106964"/>
              <a:gd name="connsiteX8" fmla="*/ 0 w 210221"/>
              <a:gd name="connsiteY8" fmla="*/ 2106964 h 2106964"/>
              <a:gd name="connsiteX0" fmla="*/ 60551 w 175341"/>
              <a:gd name="connsiteY0" fmla="*/ 0 h 2076111"/>
              <a:gd name="connsiteX1" fmla="*/ 79261 w 175341"/>
              <a:gd name="connsiteY1" fmla="*/ 1419566 h 2076111"/>
              <a:gd name="connsiteX2" fmla="*/ 133350 w 175341"/>
              <a:gd name="connsiteY2" fmla="*/ 1707017 h 2076111"/>
              <a:gd name="connsiteX3" fmla="*/ 174852 w 175341"/>
              <a:gd name="connsiteY3" fmla="*/ 1800566 h 2076111"/>
              <a:gd name="connsiteX4" fmla="*/ 156143 w 175341"/>
              <a:gd name="connsiteY4" fmla="*/ 1893434 h 2076111"/>
              <a:gd name="connsiteX5" fmla="*/ 138113 w 175341"/>
              <a:gd name="connsiteY5" fmla="*/ 1940379 h 2076111"/>
              <a:gd name="connsiteX6" fmla="*/ 109198 w 175341"/>
              <a:gd name="connsiteY6" fmla="*/ 1980180 h 2076111"/>
              <a:gd name="connsiteX7" fmla="*/ 0 w 175341"/>
              <a:gd name="connsiteY7" fmla="*/ 2076111 h 2076111"/>
              <a:gd name="connsiteX0" fmla="*/ 0 w 114790"/>
              <a:gd name="connsiteY0" fmla="*/ 0 h 1980180"/>
              <a:gd name="connsiteX1" fmla="*/ 18710 w 114790"/>
              <a:gd name="connsiteY1" fmla="*/ 1419566 h 1980180"/>
              <a:gd name="connsiteX2" fmla="*/ 72799 w 114790"/>
              <a:gd name="connsiteY2" fmla="*/ 1707017 h 1980180"/>
              <a:gd name="connsiteX3" fmla="*/ 114301 w 114790"/>
              <a:gd name="connsiteY3" fmla="*/ 1800566 h 1980180"/>
              <a:gd name="connsiteX4" fmla="*/ 95592 w 114790"/>
              <a:gd name="connsiteY4" fmla="*/ 1893434 h 1980180"/>
              <a:gd name="connsiteX5" fmla="*/ 77562 w 114790"/>
              <a:gd name="connsiteY5" fmla="*/ 1940379 h 1980180"/>
              <a:gd name="connsiteX6" fmla="*/ 48647 w 114790"/>
              <a:gd name="connsiteY6" fmla="*/ 1980180 h 1980180"/>
              <a:gd name="connsiteX0" fmla="*/ 0 w 114790"/>
              <a:gd name="connsiteY0" fmla="*/ 0 h 1940379"/>
              <a:gd name="connsiteX1" fmla="*/ 18710 w 114790"/>
              <a:gd name="connsiteY1" fmla="*/ 1419566 h 1940379"/>
              <a:gd name="connsiteX2" fmla="*/ 72799 w 114790"/>
              <a:gd name="connsiteY2" fmla="*/ 1707017 h 1940379"/>
              <a:gd name="connsiteX3" fmla="*/ 114301 w 114790"/>
              <a:gd name="connsiteY3" fmla="*/ 1800566 h 1940379"/>
              <a:gd name="connsiteX4" fmla="*/ 95592 w 114790"/>
              <a:gd name="connsiteY4" fmla="*/ 1893434 h 1940379"/>
              <a:gd name="connsiteX5" fmla="*/ 77562 w 114790"/>
              <a:gd name="connsiteY5" fmla="*/ 1940379 h 1940379"/>
              <a:gd name="connsiteX0" fmla="*/ 0 w 114790"/>
              <a:gd name="connsiteY0" fmla="*/ 0 h 1893434"/>
              <a:gd name="connsiteX1" fmla="*/ 18710 w 114790"/>
              <a:gd name="connsiteY1" fmla="*/ 1419566 h 1893434"/>
              <a:gd name="connsiteX2" fmla="*/ 72799 w 114790"/>
              <a:gd name="connsiteY2" fmla="*/ 1707017 h 1893434"/>
              <a:gd name="connsiteX3" fmla="*/ 114301 w 114790"/>
              <a:gd name="connsiteY3" fmla="*/ 1800566 h 1893434"/>
              <a:gd name="connsiteX4" fmla="*/ 95592 w 114790"/>
              <a:gd name="connsiteY4" fmla="*/ 1893434 h 1893434"/>
              <a:gd name="connsiteX0" fmla="*/ 0 w 114301"/>
              <a:gd name="connsiteY0" fmla="*/ 0 h 1800566"/>
              <a:gd name="connsiteX1" fmla="*/ 18710 w 114301"/>
              <a:gd name="connsiteY1" fmla="*/ 1419566 h 1800566"/>
              <a:gd name="connsiteX2" fmla="*/ 72799 w 114301"/>
              <a:gd name="connsiteY2" fmla="*/ 1707017 h 1800566"/>
              <a:gd name="connsiteX3" fmla="*/ 114301 w 114301"/>
              <a:gd name="connsiteY3" fmla="*/ 1800566 h 1800566"/>
              <a:gd name="connsiteX0" fmla="*/ 0 w 72799"/>
              <a:gd name="connsiteY0" fmla="*/ 0 h 1707017"/>
              <a:gd name="connsiteX1" fmla="*/ 18710 w 72799"/>
              <a:gd name="connsiteY1" fmla="*/ 1419566 h 1707017"/>
              <a:gd name="connsiteX2" fmla="*/ 72799 w 72799"/>
              <a:gd name="connsiteY2" fmla="*/ 1707017 h 1707017"/>
              <a:gd name="connsiteX0" fmla="*/ 0 w 37964"/>
              <a:gd name="connsiteY0" fmla="*/ 0 h 1637525"/>
              <a:gd name="connsiteX1" fmla="*/ 18710 w 37964"/>
              <a:gd name="connsiteY1" fmla="*/ 1419566 h 1637525"/>
              <a:gd name="connsiteX2" fmla="*/ 37964 w 37964"/>
              <a:gd name="connsiteY2" fmla="*/ 1637525 h 163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64" h="1637525">
                <a:moveTo>
                  <a:pt x="0" y="0"/>
                </a:moveTo>
                <a:cubicBezTo>
                  <a:pt x="6237" y="482714"/>
                  <a:pt x="12383" y="1146645"/>
                  <a:pt x="18710" y="1419566"/>
                </a:cubicBezTo>
                <a:cubicBezTo>
                  <a:pt x="25037" y="1692487"/>
                  <a:pt x="22032" y="1574025"/>
                  <a:pt x="37964" y="1637525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Freeform 678"/>
          <p:cNvSpPr/>
          <p:nvPr/>
        </p:nvSpPr>
        <p:spPr>
          <a:xfrm>
            <a:off x="4584184" y="3832735"/>
            <a:ext cx="119129" cy="523244"/>
          </a:xfrm>
          <a:custGeom>
            <a:avLst/>
            <a:gdLst>
              <a:gd name="connsiteX0" fmla="*/ 33179 w 157918"/>
              <a:gd name="connsiteY0" fmla="*/ 664369 h 664369"/>
              <a:gd name="connsiteX1" fmla="*/ 23654 w 157918"/>
              <a:gd name="connsiteY1" fmla="*/ 585788 h 664369"/>
              <a:gd name="connsiteX2" fmla="*/ 2223 w 157918"/>
              <a:gd name="connsiteY2" fmla="*/ 561975 h 664369"/>
              <a:gd name="connsiteX3" fmla="*/ 83186 w 157918"/>
              <a:gd name="connsiteY3" fmla="*/ 519113 h 664369"/>
              <a:gd name="connsiteX4" fmla="*/ 133192 w 157918"/>
              <a:gd name="connsiteY4" fmla="*/ 473869 h 664369"/>
              <a:gd name="connsiteX5" fmla="*/ 157004 w 157918"/>
              <a:gd name="connsiteY5" fmla="*/ 376238 h 664369"/>
              <a:gd name="connsiteX6" fmla="*/ 152242 w 157918"/>
              <a:gd name="connsiteY6" fmla="*/ 185738 h 664369"/>
              <a:gd name="connsiteX7" fmla="*/ 145098 w 157918"/>
              <a:gd name="connsiteY7" fmla="*/ 0 h 664369"/>
              <a:gd name="connsiteX0" fmla="*/ 26521 w 151260"/>
              <a:gd name="connsiteY0" fmla="*/ 664369 h 664369"/>
              <a:gd name="connsiteX1" fmla="*/ 16996 w 151260"/>
              <a:gd name="connsiteY1" fmla="*/ 585788 h 664369"/>
              <a:gd name="connsiteX2" fmla="*/ 2709 w 151260"/>
              <a:gd name="connsiteY2" fmla="*/ 554831 h 664369"/>
              <a:gd name="connsiteX3" fmla="*/ 76528 w 151260"/>
              <a:gd name="connsiteY3" fmla="*/ 519113 h 664369"/>
              <a:gd name="connsiteX4" fmla="*/ 126534 w 151260"/>
              <a:gd name="connsiteY4" fmla="*/ 473869 h 664369"/>
              <a:gd name="connsiteX5" fmla="*/ 150346 w 151260"/>
              <a:gd name="connsiteY5" fmla="*/ 376238 h 664369"/>
              <a:gd name="connsiteX6" fmla="*/ 145584 w 151260"/>
              <a:gd name="connsiteY6" fmla="*/ 185738 h 664369"/>
              <a:gd name="connsiteX7" fmla="*/ 138440 w 151260"/>
              <a:gd name="connsiteY7" fmla="*/ 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260" h="664369">
                <a:moveTo>
                  <a:pt x="26521" y="664369"/>
                </a:moveTo>
                <a:cubicBezTo>
                  <a:pt x="24338" y="633611"/>
                  <a:pt x="20965" y="604044"/>
                  <a:pt x="16996" y="585788"/>
                </a:cubicBezTo>
                <a:cubicBezTo>
                  <a:pt x="13027" y="567532"/>
                  <a:pt x="-7213" y="565943"/>
                  <a:pt x="2709" y="554831"/>
                </a:cubicBezTo>
                <a:cubicBezTo>
                  <a:pt x="12631" y="543719"/>
                  <a:pt x="55891" y="532607"/>
                  <a:pt x="76528" y="519113"/>
                </a:cubicBezTo>
                <a:cubicBezTo>
                  <a:pt x="97165" y="505619"/>
                  <a:pt x="114231" y="497681"/>
                  <a:pt x="126534" y="473869"/>
                </a:cubicBezTo>
                <a:cubicBezTo>
                  <a:pt x="138837" y="450057"/>
                  <a:pt x="147171" y="424260"/>
                  <a:pt x="150346" y="376238"/>
                </a:cubicBezTo>
                <a:cubicBezTo>
                  <a:pt x="153521" y="328216"/>
                  <a:pt x="147568" y="248444"/>
                  <a:pt x="145584" y="185738"/>
                </a:cubicBezTo>
                <a:cubicBezTo>
                  <a:pt x="143600" y="123032"/>
                  <a:pt x="141020" y="61516"/>
                  <a:pt x="13844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Freeform 679"/>
          <p:cNvSpPr/>
          <p:nvPr/>
        </p:nvSpPr>
        <p:spPr>
          <a:xfrm>
            <a:off x="1605704" y="3667086"/>
            <a:ext cx="6463279" cy="618252"/>
          </a:xfrm>
          <a:custGeom>
            <a:avLst/>
            <a:gdLst>
              <a:gd name="connsiteX0" fmla="*/ 5715000 w 5715000"/>
              <a:gd name="connsiteY0" fmla="*/ 793750 h 793750"/>
              <a:gd name="connsiteX1" fmla="*/ 5448300 w 5715000"/>
              <a:gd name="connsiteY1" fmla="*/ 679450 h 793750"/>
              <a:gd name="connsiteX2" fmla="*/ 4597400 w 5715000"/>
              <a:gd name="connsiteY2" fmla="*/ 508000 h 793750"/>
              <a:gd name="connsiteX3" fmla="*/ 3302000 w 5715000"/>
              <a:gd name="connsiteY3" fmla="*/ 508000 h 793750"/>
              <a:gd name="connsiteX4" fmla="*/ 3232150 w 5715000"/>
              <a:gd name="connsiteY4" fmla="*/ 476250 h 793750"/>
              <a:gd name="connsiteX5" fmla="*/ 3175000 w 5715000"/>
              <a:gd name="connsiteY5" fmla="*/ 406400 h 793750"/>
              <a:gd name="connsiteX6" fmla="*/ 3136900 w 5715000"/>
              <a:gd name="connsiteY6" fmla="*/ 387350 h 793750"/>
              <a:gd name="connsiteX7" fmla="*/ 2317750 w 5715000"/>
              <a:gd name="connsiteY7" fmla="*/ 374650 h 793750"/>
              <a:gd name="connsiteX8" fmla="*/ 2241550 w 5715000"/>
              <a:gd name="connsiteY8" fmla="*/ 361950 h 793750"/>
              <a:gd name="connsiteX9" fmla="*/ 2101850 w 5715000"/>
              <a:gd name="connsiteY9" fmla="*/ 234950 h 793750"/>
              <a:gd name="connsiteX10" fmla="*/ 2038350 w 5715000"/>
              <a:gd name="connsiteY10" fmla="*/ 215900 h 793750"/>
              <a:gd name="connsiteX11" fmla="*/ 171450 w 5715000"/>
              <a:gd name="connsiteY11" fmla="*/ 222250 h 793750"/>
              <a:gd name="connsiteX12" fmla="*/ 114300 w 5715000"/>
              <a:gd name="connsiteY12" fmla="*/ 209550 h 793750"/>
              <a:gd name="connsiteX13" fmla="*/ 25400 w 5715000"/>
              <a:gd name="connsiteY13" fmla="*/ 44450 h 793750"/>
              <a:gd name="connsiteX14" fmla="*/ 0 w 5715000"/>
              <a:gd name="connsiteY14" fmla="*/ 0 h 793750"/>
              <a:gd name="connsiteX0" fmla="*/ 7629525 w 7629525"/>
              <a:gd name="connsiteY0" fmla="*/ 755734 h 755734"/>
              <a:gd name="connsiteX1" fmla="*/ 7362825 w 7629525"/>
              <a:gd name="connsiteY1" fmla="*/ 641434 h 755734"/>
              <a:gd name="connsiteX2" fmla="*/ 6511925 w 7629525"/>
              <a:gd name="connsiteY2" fmla="*/ 469984 h 755734"/>
              <a:gd name="connsiteX3" fmla="*/ 5216525 w 7629525"/>
              <a:gd name="connsiteY3" fmla="*/ 469984 h 755734"/>
              <a:gd name="connsiteX4" fmla="*/ 5146675 w 7629525"/>
              <a:gd name="connsiteY4" fmla="*/ 438234 h 755734"/>
              <a:gd name="connsiteX5" fmla="*/ 5089525 w 7629525"/>
              <a:gd name="connsiteY5" fmla="*/ 368384 h 755734"/>
              <a:gd name="connsiteX6" fmla="*/ 5051425 w 7629525"/>
              <a:gd name="connsiteY6" fmla="*/ 349334 h 755734"/>
              <a:gd name="connsiteX7" fmla="*/ 4232275 w 7629525"/>
              <a:gd name="connsiteY7" fmla="*/ 336634 h 755734"/>
              <a:gd name="connsiteX8" fmla="*/ 4156075 w 7629525"/>
              <a:gd name="connsiteY8" fmla="*/ 323934 h 755734"/>
              <a:gd name="connsiteX9" fmla="*/ 4016375 w 7629525"/>
              <a:gd name="connsiteY9" fmla="*/ 196934 h 755734"/>
              <a:gd name="connsiteX10" fmla="*/ 3952875 w 7629525"/>
              <a:gd name="connsiteY10" fmla="*/ 177884 h 755734"/>
              <a:gd name="connsiteX11" fmla="*/ 2085975 w 7629525"/>
              <a:gd name="connsiteY11" fmla="*/ 184234 h 755734"/>
              <a:gd name="connsiteX12" fmla="*/ 2028825 w 7629525"/>
              <a:gd name="connsiteY12" fmla="*/ 171534 h 755734"/>
              <a:gd name="connsiteX13" fmla="*/ 1939925 w 7629525"/>
              <a:gd name="connsiteY13" fmla="*/ 6434 h 755734"/>
              <a:gd name="connsiteX14" fmla="*/ 0 w 7629525"/>
              <a:gd name="connsiteY14" fmla="*/ 28659 h 755734"/>
              <a:gd name="connsiteX0" fmla="*/ 7629525 w 7629525"/>
              <a:gd name="connsiteY0" fmla="*/ 758013 h 758013"/>
              <a:gd name="connsiteX1" fmla="*/ 7362825 w 7629525"/>
              <a:gd name="connsiteY1" fmla="*/ 643713 h 758013"/>
              <a:gd name="connsiteX2" fmla="*/ 6511925 w 7629525"/>
              <a:gd name="connsiteY2" fmla="*/ 472263 h 758013"/>
              <a:gd name="connsiteX3" fmla="*/ 5216525 w 7629525"/>
              <a:gd name="connsiteY3" fmla="*/ 472263 h 758013"/>
              <a:gd name="connsiteX4" fmla="*/ 5146675 w 7629525"/>
              <a:gd name="connsiteY4" fmla="*/ 440513 h 758013"/>
              <a:gd name="connsiteX5" fmla="*/ 5089525 w 7629525"/>
              <a:gd name="connsiteY5" fmla="*/ 370663 h 758013"/>
              <a:gd name="connsiteX6" fmla="*/ 5051425 w 7629525"/>
              <a:gd name="connsiteY6" fmla="*/ 351613 h 758013"/>
              <a:gd name="connsiteX7" fmla="*/ 4232275 w 7629525"/>
              <a:gd name="connsiteY7" fmla="*/ 338913 h 758013"/>
              <a:gd name="connsiteX8" fmla="*/ 4156075 w 7629525"/>
              <a:gd name="connsiteY8" fmla="*/ 326213 h 758013"/>
              <a:gd name="connsiteX9" fmla="*/ 4016375 w 7629525"/>
              <a:gd name="connsiteY9" fmla="*/ 199213 h 758013"/>
              <a:gd name="connsiteX10" fmla="*/ 3952875 w 7629525"/>
              <a:gd name="connsiteY10" fmla="*/ 180163 h 758013"/>
              <a:gd name="connsiteX11" fmla="*/ 2085975 w 7629525"/>
              <a:gd name="connsiteY11" fmla="*/ 186513 h 758013"/>
              <a:gd name="connsiteX12" fmla="*/ 2028825 w 7629525"/>
              <a:gd name="connsiteY12" fmla="*/ 173813 h 758013"/>
              <a:gd name="connsiteX13" fmla="*/ 1939925 w 7629525"/>
              <a:gd name="connsiteY13" fmla="*/ 8713 h 758013"/>
              <a:gd name="connsiteX14" fmla="*/ 1333501 w 7629525"/>
              <a:gd name="connsiteY14" fmla="*/ 23794 h 758013"/>
              <a:gd name="connsiteX15" fmla="*/ 0 w 7629525"/>
              <a:gd name="connsiteY15" fmla="*/ 30938 h 758013"/>
              <a:gd name="connsiteX0" fmla="*/ 7629525 w 7629525"/>
              <a:gd name="connsiteY0" fmla="*/ 784832 h 784832"/>
              <a:gd name="connsiteX1" fmla="*/ 7362825 w 7629525"/>
              <a:gd name="connsiteY1" fmla="*/ 670532 h 784832"/>
              <a:gd name="connsiteX2" fmla="*/ 6511925 w 7629525"/>
              <a:gd name="connsiteY2" fmla="*/ 499082 h 784832"/>
              <a:gd name="connsiteX3" fmla="*/ 5216525 w 7629525"/>
              <a:gd name="connsiteY3" fmla="*/ 499082 h 784832"/>
              <a:gd name="connsiteX4" fmla="*/ 5146675 w 7629525"/>
              <a:gd name="connsiteY4" fmla="*/ 467332 h 784832"/>
              <a:gd name="connsiteX5" fmla="*/ 5089525 w 7629525"/>
              <a:gd name="connsiteY5" fmla="*/ 397482 h 784832"/>
              <a:gd name="connsiteX6" fmla="*/ 5051425 w 7629525"/>
              <a:gd name="connsiteY6" fmla="*/ 378432 h 784832"/>
              <a:gd name="connsiteX7" fmla="*/ 4232275 w 7629525"/>
              <a:gd name="connsiteY7" fmla="*/ 365732 h 784832"/>
              <a:gd name="connsiteX8" fmla="*/ 4156075 w 7629525"/>
              <a:gd name="connsiteY8" fmla="*/ 353032 h 784832"/>
              <a:gd name="connsiteX9" fmla="*/ 4016375 w 7629525"/>
              <a:gd name="connsiteY9" fmla="*/ 226032 h 784832"/>
              <a:gd name="connsiteX10" fmla="*/ 3952875 w 7629525"/>
              <a:gd name="connsiteY10" fmla="*/ 206982 h 784832"/>
              <a:gd name="connsiteX11" fmla="*/ 2085975 w 7629525"/>
              <a:gd name="connsiteY11" fmla="*/ 213332 h 784832"/>
              <a:gd name="connsiteX12" fmla="*/ 2028825 w 7629525"/>
              <a:gd name="connsiteY12" fmla="*/ 200632 h 784832"/>
              <a:gd name="connsiteX13" fmla="*/ 1939925 w 7629525"/>
              <a:gd name="connsiteY13" fmla="*/ 35532 h 784832"/>
              <a:gd name="connsiteX14" fmla="*/ 1419226 w 7629525"/>
              <a:gd name="connsiteY14" fmla="*/ 608 h 784832"/>
              <a:gd name="connsiteX15" fmla="*/ 1333501 w 7629525"/>
              <a:gd name="connsiteY15" fmla="*/ 50613 h 784832"/>
              <a:gd name="connsiteX16" fmla="*/ 0 w 7629525"/>
              <a:gd name="connsiteY16" fmla="*/ 57757 h 784832"/>
              <a:gd name="connsiteX0" fmla="*/ 7629525 w 7629525"/>
              <a:gd name="connsiteY0" fmla="*/ 784832 h 784832"/>
              <a:gd name="connsiteX1" fmla="*/ 7362825 w 7629525"/>
              <a:gd name="connsiteY1" fmla="*/ 670532 h 784832"/>
              <a:gd name="connsiteX2" fmla="*/ 6511925 w 7629525"/>
              <a:gd name="connsiteY2" fmla="*/ 499082 h 784832"/>
              <a:gd name="connsiteX3" fmla="*/ 5216525 w 7629525"/>
              <a:gd name="connsiteY3" fmla="*/ 499082 h 784832"/>
              <a:gd name="connsiteX4" fmla="*/ 5146675 w 7629525"/>
              <a:gd name="connsiteY4" fmla="*/ 467332 h 784832"/>
              <a:gd name="connsiteX5" fmla="*/ 5089525 w 7629525"/>
              <a:gd name="connsiteY5" fmla="*/ 397482 h 784832"/>
              <a:gd name="connsiteX6" fmla="*/ 5051425 w 7629525"/>
              <a:gd name="connsiteY6" fmla="*/ 378432 h 784832"/>
              <a:gd name="connsiteX7" fmla="*/ 4232275 w 7629525"/>
              <a:gd name="connsiteY7" fmla="*/ 365732 h 784832"/>
              <a:gd name="connsiteX8" fmla="*/ 4156075 w 7629525"/>
              <a:gd name="connsiteY8" fmla="*/ 353032 h 784832"/>
              <a:gd name="connsiteX9" fmla="*/ 4016375 w 7629525"/>
              <a:gd name="connsiteY9" fmla="*/ 226032 h 784832"/>
              <a:gd name="connsiteX10" fmla="*/ 3952875 w 7629525"/>
              <a:gd name="connsiteY10" fmla="*/ 206982 h 784832"/>
              <a:gd name="connsiteX11" fmla="*/ 2085975 w 7629525"/>
              <a:gd name="connsiteY11" fmla="*/ 213332 h 784832"/>
              <a:gd name="connsiteX12" fmla="*/ 2028825 w 7629525"/>
              <a:gd name="connsiteY12" fmla="*/ 200632 h 784832"/>
              <a:gd name="connsiteX13" fmla="*/ 1939925 w 7629525"/>
              <a:gd name="connsiteY13" fmla="*/ 35532 h 784832"/>
              <a:gd name="connsiteX14" fmla="*/ 1419226 w 7629525"/>
              <a:gd name="connsiteY14" fmla="*/ 608 h 784832"/>
              <a:gd name="connsiteX15" fmla="*/ 1333501 w 7629525"/>
              <a:gd name="connsiteY15" fmla="*/ 50613 h 784832"/>
              <a:gd name="connsiteX16" fmla="*/ 0 w 7629525"/>
              <a:gd name="connsiteY16" fmla="*/ 57757 h 784832"/>
              <a:gd name="connsiteX0" fmla="*/ 7629525 w 7629525"/>
              <a:gd name="connsiteY0" fmla="*/ 784684 h 784684"/>
              <a:gd name="connsiteX1" fmla="*/ 7362825 w 7629525"/>
              <a:gd name="connsiteY1" fmla="*/ 670384 h 784684"/>
              <a:gd name="connsiteX2" fmla="*/ 6511925 w 7629525"/>
              <a:gd name="connsiteY2" fmla="*/ 498934 h 784684"/>
              <a:gd name="connsiteX3" fmla="*/ 5216525 w 7629525"/>
              <a:gd name="connsiteY3" fmla="*/ 498934 h 784684"/>
              <a:gd name="connsiteX4" fmla="*/ 5146675 w 7629525"/>
              <a:gd name="connsiteY4" fmla="*/ 467184 h 784684"/>
              <a:gd name="connsiteX5" fmla="*/ 5089525 w 7629525"/>
              <a:gd name="connsiteY5" fmla="*/ 397334 h 784684"/>
              <a:gd name="connsiteX6" fmla="*/ 5051425 w 7629525"/>
              <a:gd name="connsiteY6" fmla="*/ 378284 h 784684"/>
              <a:gd name="connsiteX7" fmla="*/ 4232275 w 7629525"/>
              <a:gd name="connsiteY7" fmla="*/ 365584 h 784684"/>
              <a:gd name="connsiteX8" fmla="*/ 4156075 w 7629525"/>
              <a:gd name="connsiteY8" fmla="*/ 352884 h 784684"/>
              <a:gd name="connsiteX9" fmla="*/ 4016375 w 7629525"/>
              <a:gd name="connsiteY9" fmla="*/ 225884 h 784684"/>
              <a:gd name="connsiteX10" fmla="*/ 3952875 w 7629525"/>
              <a:gd name="connsiteY10" fmla="*/ 206834 h 784684"/>
              <a:gd name="connsiteX11" fmla="*/ 2085975 w 7629525"/>
              <a:gd name="connsiteY11" fmla="*/ 213184 h 784684"/>
              <a:gd name="connsiteX12" fmla="*/ 2024063 w 7629525"/>
              <a:gd name="connsiteY12" fmla="*/ 181434 h 784684"/>
              <a:gd name="connsiteX13" fmla="*/ 1939925 w 7629525"/>
              <a:gd name="connsiteY13" fmla="*/ 35384 h 784684"/>
              <a:gd name="connsiteX14" fmla="*/ 1419226 w 7629525"/>
              <a:gd name="connsiteY14" fmla="*/ 460 h 784684"/>
              <a:gd name="connsiteX15" fmla="*/ 1333501 w 7629525"/>
              <a:gd name="connsiteY15" fmla="*/ 50465 h 784684"/>
              <a:gd name="connsiteX16" fmla="*/ 0 w 7629525"/>
              <a:gd name="connsiteY16" fmla="*/ 57609 h 784684"/>
              <a:gd name="connsiteX0" fmla="*/ 7629525 w 7629525"/>
              <a:gd name="connsiteY0" fmla="*/ 784684 h 784684"/>
              <a:gd name="connsiteX1" fmla="*/ 7362825 w 7629525"/>
              <a:gd name="connsiteY1" fmla="*/ 670384 h 784684"/>
              <a:gd name="connsiteX2" fmla="*/ 6511925 w 7629525"/>
              <a:gd name="connsiteY2" fmla="*/ 498934 h 784684"/>
              <a:gd name="connsiteX3" fmla="*/ 5216525 w 7629525"/>
              <a:gd name="connsiteY3" fmla="*/ 498934 h 784684"/>
              <a:gd name="connsiteX4" fmla="*/ 5146675 w 7629525"/>
              <a:gd name="connsiteY4" fmla="*/ 467184 h 784684"/>
              <a:gd name="connsiteX5" fmla="*/ 5089525 w 7629525"/>
              <a:gd name="connsiteY5" fmla="*/ 397334 h 784684"/>
              <a:gd name="connsiteX6" fmla="*/ 5051425 w 7629525"/>
              <a:gd name="connsiteY6" fmla="*/ 378284 h 784684"/>
              <a:gd name="connsiteX7" fmla="*/ 4232275 w 7629525"/>
              <a:gd name="connsiteY7" fmla="*/ 365584 h 784684"/>
              <a:gd name="connsiteX8" fmla="*/ 4156075 w 7629525"/>
              <a:gd name="connsiteY8" fmla="*/ 352884 h 784684"/>
              <a:gd name="connsiteX9" fmla="*/ 4016375 w 7629525"/>
              <a:gd name="connsiteY9" fmla="*/ 225884 h 784684"/>
              <a:gd name="connsiteX10" fmla="*/ 3952875 w 7629525"/>
              <a:gd name="connsiteY10" fmla="*/ 206834 h 784684"/>
              <a:gd name="connsiteX11" fmla="*/ 2085975 w 7629525"/>
              <a:gd name="connsiteY11" fmla="*/ 213184 h 784684"/>
              <a:gd name="connsiteX12" fmla="*/ 2024063 w 7629525"/>
              <a:gd name="connsiteY12" fmla="*/ 181434 h 784684"/>
              <a:gd name="connsiteX13" fmla="*/ 1939925 w 7629525"/>
              <a:gd name="connsiteY13" fmla="*/ 35384 h 784684"/>
              <a:gd name="connsiteX14" fmla="*/ 1419226 w 7629525"/>
              <a:gd name="connsiteY14" fmla="*/ 460 h 784684"/>
              <a:gd name="connsiteX15" fmla="*/ 1333501 w 7629525"/>
              <a:gd name="connsiteY15" fmla="*/ 50465 h 784684"/>
              <a:gd name="connsiteX16" fmla="*/ 0 w 7629525"/>
              <a:gd name="connsiteY16" fmla="*/ 57609 h 784684"/>
              <a:gd name="connsiteX0" fmla="*/ 7629525 w 7629525"/>
              <a:gd name="connsiteY0" fmla="*/ 797074 h 797074"/>
              <a:gd name="connsiteX1" fmla="*/ 7362825 w 7629525"/>
              <a:gd name="connsiteY1" fmla="*/ 682774 h 797074"/>
              <a:gd name="connsiteX2" fmla="*/ 6511925 w 7629525"/>
              <a:gd name="connsiteY2" fmla="*/ 511324 h 797074"/>
              <a:gd name="connsiteX3" fmla="*/ 5216525 w 7629525"/>
              <a:gd name="connsiteY3" fmla="*/ 511324 h 797074"/>
              <a:gd name="connsiteX4" fmla="*/ 5146675 w 7629525"/>
              <a:gd name="connsiteY4" fmla="*/ 479574 h 797074"/>
              <a:gd name="connsiteX5" fmla="*/ 5089525 w 7629525"/>
              <a:gd name="connsiteY5" fmla="*/ 409724 h 797074"/>
              <a:gd name="connsiteX6" fmla="*/ 5051425 w 7629525"/>
              <a:gd name="connsiteY6" fmla="*/ 390674 h 797074"/>
              <a:gd name="connsiteX7" fmla="*/ 4232275 w 7629525"/>
              <a:gd name="connsiteY7" fmla="*/ 377974 h 797074"/>
              <a:gd name="connsiteX8" fmla="*/ 4156075 w 7629525"/>
              <a:gd name="connsiteY8" fmla="*/ 365274 h 797074"/>
              <a:gd name="connsiteX9" fmla="*/ 4016375 w 7629525"/>
              <a:gd name="connsiteY9" fmla="*/ 238274 h 797074"/>
              <a:gd name="connsiteX10" fmla="*/ 3952875 w 7629525"/>
              <a:gd name="connsiteY10" fmla="*/ 219224 h 797074"/>
              <a:gd name="connsiteX11" fmla="*/ 2085975 w 7629525"/>
              <a:gd name="connsiteY11" fmla="*/ 225574 h 797074"/>
              <a:gd name="connsiteX12" fmla="*/ 2024063 w 7629525"/>
              <a:gd name="connsiteY12" fmla="*/ 193824 h 797074"/>
              <a:gd name="connsiteX13" fmla="*/ 1928018 w 7629525"/>
              <a:gd name="connsiteY13" fmla="*/ 14436 h 797074"/>
              <a:gd name="connsiteX14" fmla="*/ 1419226 w 7629525"/>
              <a:gd name="connsiteY14" fmla="*/ 12850 h 797074"/>
              <a:gd name="connsiteX15" fmla="*/ 1333501 w 7629525"/>
              <a:gd name="connsiteY15" fmla="*/ 62855 h 797074"/>
              <a:gd name="connsiteX16" fmla="*/ 0 w 7629525"/>
              <a:gd name="connsiteY16" fmla="*/ 69999 h 797074"/>
              <a:gd name="connsiteX0" fmla="*/ 7629525 w 7629525"/>
              <a:gd name="connsiteY0" fmla="*/ 829838 h 829838"/>
              <a:gd name="connsiteX1" fmla="*/ 7362825 w 7629525"/>
              <a:gd name="connsiteY1" fmla="*/ 715538 h 829838"/>
              <a:gd name="connsiteX2" fmla="*/ 6511925 w 7629525"/>
              <a:gd name="connsiteY2" fmla="*/ 544088 h 829838"/>
              <a:gd name="connsiteX3" fmla="*/ 5216525 w 7629525"/>
              <a:gd name="connsiteY3" fmla="*/ 544088 h 829838"/>
              <a:gd name="connsiteX4" fmla="*/ 5146675 w 7629525"/>
              <a:gd name="connsiteY4" fmla="*/ 512338 h 829838"/>
              <a:gd name="connsiteX5" fmla="*/ 5089525 w 7629525"/>
              <a:gd name="connsiteY5" fmla="*/ 442488 h 829838"/>
              <a:gd name="connsiteX6" fmla="*/ 5051425 w 7629525"/>
              <a:gd name="connsiteY6" fmla="*/ 423438 h 829838"/>
              <a:gd name="connsiteX7" fmla="*/ 4232275 w 7629525"/>
              <a:gd name="connsiteY7" fmla="*/ 410738 h 829838"/>
              <a:gd name="connsiteX8" fmla="*/ 4156075 w 7629525"/>
              <a:gd name="connsiteY8" fmla="*/ 398038 h 829838"/>
              <a:gd name="connsiteX9" fmla="*/ 4016375 w 7629525"/>
              <a:gd name="connsiteY9" fmla="*/ 271038 h 829838"/>
              <a:gd name="connsiteX10" fmla="*/ 3952875 w 7629525"/>
              <a:gd name="connsiteY10" fmla="*/ 251988 h 829838"/>
              <a:gd name="connsiteX11" fmla="*/ 2085975 w 7629525"/>
              <a:gd name="connsiteY11" fmla="*/ 258338 h 829838"/>
              <a:gd name="connsiteX12" fmla="*/ 2024063 w 7629525"/>
              <a:gd name="connsiteY12" fmla="*/ 226588 h 829838"/>
              <a:gd name="connsiteX13" fmla="*/ 1928018 w 7629525"/>
              <a:gd name="connsiteY13" fmla="*/ 47200 h 829838"/>
              <a:gd name="connsiteX14" fmla="*/ 1419226 w 7629525"/>
              <a:gd name="connsiteY14" fmla="*/ 45614 h 829838"/>
              <a:gd name="connsiteX15" fmla="*/ 1333501 w 7629525"/>
              <a:gd name="connsiteY15" fmla="*/ 95619 h 829838"/>
              <a:gd name="connsiteX16" fmla="*/ 0 w 7629525"/>
              <a:gd name="connsiteY16" fmla="*/ 102763 h 829838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085975 w 7629525"/>
              <a:gd name="connsiteY11" fmla="*/ 227683 h 799183"/>
              <a:gd name="connsiteX12" fmla="*/ 2024063 w 7629525"/>
              <a:gd name="connsiteY12" fmla="*/ 195933 h 799183"/>
              <a:gd name="connsiteX13" fmla="*/ 1928018 w 7629525"/>
              <a:gd name="connsiteY13" fmla="*/ 16545 h 799183"/>
              <a:gd name="connsiteX14" fmla="*/ 1419226 w 7629525"/>
              <a:gd name="connsiteY14" fmla="*/ 14959 h 799183"/>
              <a:gd name="connsiteX15" fmla="*/ 1333501 w 7629525"/>
              <a:gd name="connsiteY15" fmla="*/ 64964 h 799183"/>
              <a:gd name="connsiteX16" fmla="*/ 0 w 7629525"/>
              <a:gd name="connsiteY16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085975 w 7629525"/>
              <a:gd name="connsiteY11" fmla="*/ 227683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145506 w 7629525"/>
              <a:gd name="connsiteY11" fmla="*/ 230064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145506 w 7629525"/>
              <a:gd name="connsiteY11" fmla="*/ 230064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6900 h 796900"/>
              <a:gd name="connsiteX1" fmla="*/ 7362825 w 7629525"/>
              <a:gd name="connsiteY1" fmla="*/ 682600 h 796900"/>
              <a:gd name="connsiteX2" fmla="*/ 6511925 w 7629525"/>
              <a:gd name="connsiteY2" fmla="*/ 511150 h 796900"/>
              <a:gd name="connsiteX3" fmla="*/ 5216525 w 7629525"/>
              <a:gd name="connsiteY3" fmla="*/ 511150 h 796900"/>
              <a:gd name="connsiteX4" fmla="*/ 5146675 w 7629525"/>
              <a:gd name="connsiteY4" fmla="*/ 479400 h 796900"/>
              <a:gd name="connsiteX5" fmla="*/ 5089525 w 7629525"/>
              <a:gd name="connsiteY5" fmla="*/ 409550 h 796900"/>
              <a:gd name="connsiteX6" fmla="*/ 5051425 w 7629525"/>
              <a:gd name="connsiteY6" fmla="*/ 390500 h 796900"/>
              <a:gd name="connsiteX7" fmla="*/ 4232275 w 7629525"/>
              <a:gd name="connsiteY7" fmla="*/ 377800 h 796900"/>
              <a:gd name="connsiteX8" fmla="*/ 4156075 w 7629525"/>
              <a:gd name="connsiteY8" fmla="*/ 365100 h 796900"/>
              <a:gd name="connsiteX9" fmla="*/ 4016375 w 7629525"/>
              <a:gd name="connsiteY9" fmla="*/ 238100 h 796900"/>
              <a:gd name="connsiteX10" fmla="*/ 3952875 w 7629525"/>
              <a:gd name="connsiteY10" fmla="*/ 219050 h 796900"/>
              <a:gd name="connsiteX11" fmla="*/ 2145506 w 7629525"/>
              <a:gd name="connsiteY11" fmla="*/ 227781 h 796900"/>
              <a:gd name="connsiteX12" fmla="*/ 2031207 w 7629525"/>
              <a:gd name="connsiteY12" fmla="*/ 191270 h 796900"/>
              <a:gd name="connsiteX13" fmla="*/ 1928018 w 7629525"/>
              <a:gd name="connsiteY13" fmla="*/ 14262 h 796900"/>
              <a:gd name="connsiteX14" fmla="*/ 1419226 w 7629525"/>
              <a:gd name="connsiteY14" fmla="*/ 12676 h 796900"/>
              <a:gd name="connsiteX15" fmla="*/ 1333501 w 7629525"/>
              <a:gd name="connsiteY15" fmla="*/ 62681 h 796900"/>
              <a:gd name="connsiteX16" fmla="*/ 0 w 7629525"/>
              <a:gd name="connsiteY16" fmla="*/ 69825 h 796900"/>
              <a:gd name="connsiteX0" fmla="*/ 7629525 w 7629525"/>
              <a:gd name="connsiteY0" fmla="*/ 816969 h 816969"/>
              <a:gd name="connsiteX1" fmla="*/ 7362825 w 7629525"/>
              <a:gd name="connsiteY1" fmla="*/ 702669 h 816969"/>
              <a:gd name="connsiteX2" fmla="*/ 6511925 w 7629525"/>
              <a:gd name="connsiteY2" fmla="*/ 531219 h 816969"/>
              <a:gd name="connsiteX3" fmla="*/ 5216525 w 7629525"/>
              <a:gd name="connsiteY3" fmla="*/ 531219 h 816969"/>
              <a:gd name="connsiteX4" fmla="*/ 5146675 w 7629525"/>
              <a:gd name="connsiteY4" fmla="*/ 499469 h 816969"/>
              <a:gd name="connsiteX5" fmla="*/ 5089525 w 7629525"/>
              <a:gd name="connsiteY5" fmla="*/ 429619 h 816969"/>
              <a:gd name="connsiteX6" fmla="*/ 5051425 w 7629525"/>
              <a:gd name="connsiteY6" fmla="*/ 410569 h 816969"/>
              <a:gd name="connsiteX7" fmla="*/ 4232275 w 7629525"/>
              <a:gd name="connsiteY7" fmla="*/ 397869 h 816969"/>
              <a:gd name="connsiteX8" fmla="*/ 4156075 w 7629525"/>
              <a:gd name="connsiteY8" fmla="*/ 385169 h 816969"/>
              <a:gd name="connsiteX9" fmla="*/ 4016375 w 7629525"/>
              <a:gd name="connsiteY9" fmla="*/ 258169 h 816969"/>
              <a:gd name="connsiteX10" fmla="*/ 3952875 w 7629525"/>
              <a:gd name="connsiteY10" fmla="*/ 239119 h 816969"/>
              <a:gd name="connsiteX11" fmla="*/ 2145506 w 7629525"/>
              <a:gd name="connsiteY11" fmla="*/ 247850 h 816969"/>
              <a:gd name="connsiteX12" fmla="*/ 2031207 w 7629525"/>
              <a:gd name="connsiteY12" fmla="*/ 211339 h 816969"/>
              <a:gd name="connsiteX13" fmla="*/ 1928018 w 7629525"/>
              <a:gd name="connsiteY13" fmla="*/ 34331 h 816969"/>
              <a:gd name="connsiteX14" fmla="*/ 1419226 w 7629525"/>
              <a:gd name="connsiteY14" fmla="*/ 32745 h 816969"/>
              <a:gd name="connsiteX15" fmla="*/ 1333501 w 7629525"/>
              <a:gd name="connsiteY15" fmla="*/ 82750 h 816969"/>
              <a:gd name="connsiteX16" fmla="*/ 0 w 7629525"/>
              <a:gd name="connsiteY16" fmla="*/ 89894 h 816969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33501 w 7629525"/>
              <a:gd name="connsiteY16" fmla="*/ 67044 h 801263"/>
              <a:gd name="connsiteX17" fmla="*/ 0 w 7629525"/>
              <a:gd name="connsiteY17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0460 h 800460"/>
              <a:gd name="connsiteX1" fmla="*/ 7362825 w 7629525"/>
              <a:gd name="connsiteY1" fmla="*/ 686160 h 800460"/>
              <a:gd name="connsiteX2" fmla="*/ 6511925 w 7629525"/>
              <a:gd name="connsiteY2" fmla="*/ 514710 h 800460"/>
              <a:gd name="connsiteX3" fmla="*/ 5216525 w 7629525"/>
              <a:gd name="connsiteY3" fmla="*/ 514710 h 800460"/>
              <a:gd name="connsiteX4" fmla="*/ 5146675 w 7629525"/>
              <a:gd name="connsiteY4" fmla="*/ 482960 h 800460"/>
              <a:gd name="connsiteX5" fmla="*/ 5089525 w 7629525"/>
              <a:gd name="connsiteY5" fmla="*/ 413110 h 800460"/>
              <a:gd name="connsiteX6" fmla="*/ 5051425 w 7629525"/>
              <a:gd name="connsiteY6" fmla="*/ 394060 h 800460"/>
              <a:gd name="connsiteX7" fmla="*/ 4232275 w 7629525"/>
              <a:gd name="connsiteY7" fmla="*/ 381360 h 800460"/>
              <a:gd name="connsiteX8" fmla="*/ 4156075 w 7629525"/>
              <a:gd name="connsiteY8" fmla="*/ 368660 h 800460"/>
              <a:gd name="connsiteX9" fmla="*/ 4016375 w 7629525"/>
              <a:gd name="connsiteY9" fmla="*/ 241660 h 800460"/>
              <a:gd name="connsiteX10" fmla="*/ 3952875 w 7629525"/>
              <a:gd name="connsiteY10" fmla="*/ 222610 h 800460"/>
              <a:gd name="connsiteX11" fmla="*/ 2145506 w 7629525"/>
              <a:gd name="connsiteY11" fmla="*/ 231341 h 800460"/>
              <a:gd name="connsiteX12" fmla="*/ 2031207 w 7629525"/>
              <a:gd name="connsiteY12" fmla="*/ 194830 h 800460"/>
              <a:gd name="connsiteX13" fmla="*/ 1928018 w 7629525"/>
              <a:gd name="connsiteY13" fmla="*/ 17822 h 800460"/>
              <a:gd name="connsiteX14" fmla="*/ 1871664 w 7629525"/>
              <a:gd name="connsiteY14" fmla="*/ 4330 h 800460"/>
              <a:gd name="connsiteX15" fmla="*/ 1419226 w 7629525"/>
              <a:gd name="connsiteY15" fmla="*/ 16236 h 800460"/>
              <a:gd name="connsiteX16" fmla="*/ 1378745 w 7629525"/>
              <a:gd name="connsiteY16" fmla="*/ 49574 h 800460"/>
              <a:gd name="connsiteX17" fmla="*/ 1333501 w 7629525"/>
              <a:gd name="connsiteY17" fmla="*/ 66241 h 800460"/>
              <a:gd name="connsiteX18" fmla="*/ 0 w 7629525"/>
              <a:gd name="connsiteY18" fmla="*/ 73385 h 800460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56075 w 7629525"/>
              <a:gd name="connsiteY8" fmla="*/ 364345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56075 w 7629525"/>
              <a:gd name="connsiteY8" fmla="*/ 364345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0444 w 7629525"/>
              <a:gd name="connsiteY1" fmla="*/ 691370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0444 w 7629525"/>
              <a:gd name="connsiteY1" fmla="*/ 691370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22850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60937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99869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99869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3052160 w 7629525"/>
              <a:gd name="connsiteY12" fmla="*/ 210335 h 800907"/>
              <a:gd name="connsiteX13" fmla="*/ 2145506 w 7629525"/>
              <a:gd name="connsiteY13" fmla="*/ 227026 h 800907"/>
              <a:gd name="connsiteX14" fmla="*/ 2031207 w 7629525"/>
              <a:gd name="connsiteY14" fmla="*/ 190515 h 800907"/>
              <a:gd name="connsiteX15" fmla="*/ 1937543 w 7629525"/>
              <a:gd name="connsiteY15" fmla="*/ 32557 h 800907"/>
              <a:gd name="connsiteX16" fmla="*/ 1871664 w 7629525"/>
              <a:gd name="connsiteY16" fmla="*/ 15 h 800907"/>
              <a:gd name="connsiteX17" fmla="*/ 1419226 w 7629525"/>
              <a:gd name="connsiteY17" fmla="*/ 11921 h 800907"/>
              <a:gd name="connsiteX18" fmla="*/ 1378745 w 7629525"/>
              <a:gd name="connsiteY18" fmla="*/ 45259 h 800907"/>
              <a:gd name="connsiteX19" fmla="*/ 1333501 w 7629525"/>
              <a:gd name="connsiteY19" fmla="*/ 61926 h 800907"/>
              <a:gd name="connsiteX20" fmla="*/ 0 w 7629525"/>
              <a:gd name="connsiteY20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3052160 w 7629525"/>
              <a:gd name="connsiteY12" fmla="*/ 210335 h 800907"/>
              <a:gd name="connsiteX13" fmla="*/ 2145506 w 7629525"/>
              <a:gd name="connsiteY13" fmla="*/ 227026 h 800907"/>
              <a:gd name="connsiteX14" fmla="*/ 2031207 w 7629525"/>
              <a:gd name="connsiteY14" fmla="*/ 190515 h 800907"/>
              <a:gd name="connsiteX15" fmla="*/ 1937543 w 7629525"/>
              <a:gd name="connsiteY15" fmla="*/ 32557 h 800907"/>
              <a:gd name="connsiteX16" fmla="*/ 1871664 w 7629525"/>
              <a:gd name="connsiteY16" fmla="*/ 15 h 800907"/>
              <a:gd name="connsiteX17" fmla="*/ 1419226 w 7629525"/>
              <a:gd name="connsiteY17" fmla="*/ 11921 h 800907"/>
              <a:gd name="connsiteX18" fmla="*/ 1378745 w 7629525"/>
              <a:gd name="connsiteY18" fmla="*/ 45259 h 800907"/>
              <a:gd name="connsiteX19" fmla="*/ 1333501 w 7629525"/>
              <a:gd name="connsiteY19" fmla="*/ 61926 h 800907"/>
              <a:gd name="connsiteX20" fmla="*/ 0 w 7629525"/>
              <a:gd name="connsiteY20" fmla="*/ 69070 h 800907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31207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41510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41510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722480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703430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76025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6025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80788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80788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628400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628400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89657 h 789657"/>
              <a:gd name="connsiteX1" fmla="*/ 7937418 w 8206499"/>
              <a:gd name="connsiteY1" fmla="*/ 680120 h 789657"/>
              <a:gd name="connsiteX2" fmla="*/ 7088899 w 8206499"/>
              <a:gd name="connsiteY2" fmla="*/ 499145 h 789657"/>
              <a:gd name="connsiteX3" fmla="*/ 5794294 w 8206499"/>
              <a:gd name="connsiteY3" fmla="*/ 503114 h 789657"/>
              <a:gd name="connsiteX4" fmla="*/ 5728412 w 8206499"/>
              <a:gd name="connsiteY4" fmla="*/ 469776 h 789657"/>
              <a:gd name="connsiteX5" fmla="*/ 5668881 w 8206499"/>
              <a:gd name="connsiteY5" fmla="*/ 402307 h 789657"/>
              <a:gd name="connsiteX6" fmla="*/ 5628400 w 8206499"/>
              <a:gd name="connsiteY6" fmla="*/ 378495 h 789657"/>
              <a:gd name="connsiteX7" fmla="*/ 4809249 w 8206499"/>
              <a:gd name="connsiteY7" fmla="*/ 372938 h 789657"/>
              <a:gd name="connsiteX8" fmla="*/ 4721143 w 8206499"/>
              <a:gd name="connsiteY8" fmla="*/ 334045 h 789657"/>
              <a:gd name="connsiteX9" fmla="*/ 4586205 w 8206499"/>
              <a:gd name="connsiteY9" fmla="*/ 235620 h 789657"/>
              <a:gd name="connsiteX10" fmla="*/ 4501274 w 8206499"/>
              <a:gd name="connsiteY10" fmla="*/ 207045 h 789657"/>
              <a:gd name="connsiteX11" fmla="*/ 3714134 w 8206499"/>
              <a:gd name="connsiteY11" fmla="*/ 217116 h 789657"/>
              <a:gd name="connsiteX12" fmla="*/ 3629134 w 8206499"/>
              <a:gd name="connsiteY12" fmla="*/ 199085 h 789657"/>
              <a:gd name="connsiteX13" fmla="*/ 2687101 w 8206499"/>
              <a:gd name="connsiteY13" fmla="*/ 215776 h 789657"/>
              <a:gd name="connsiteX14" fmla="*/ 2604877 w 8206499"/>
              <a:gd name="connsiteY14" fmla="*/ 160215 h 789657"/>
              <a:gd name="connsiteX15" fmla="*/ 2514517 w 8206499"/>
              <a:gd name="connsiteY15" fmla="*/ 21307 h 789657"/>
              <a:gd name="connsiteX16" fmla="*/ 2451019 w 8206499"/>
              <a:gd name="connsiteY16" fmla="*/ 6017 h 789657"/>
              <a:gd name="connsiteX17" fmla="*/ 1996200 w 8206499"/>
              <a:gd name="connsiteY17" fmla="*/ 671 h 789657"/>
              <a:gd name="connsiteX18" fmla="*/ 1955719 w 8206499"/>
              <a:gd name="connsiteY18" fmla="*/ 34009 h 789657"/>
              <a:gd name="connsiteX19" fmla="*/ 1910475 w 8206499"/>
              <a:gd name="connsiteY19" fmla="*/ 50676 h 789657"/>
              <a:gd name="connsiteX20" fmla="*/ 0 w 8206499"/>
              <a:gd name="connsiteY20" fmla="*/ 65547 h 789657"/>
              <a:gd name="connsiteX0" fmla="*/ 8206499 w 8206499"/>
              <a:gd name="connsiteY0" fmla="*/ 785001 h 785001"/>
              <a:gd name="connsiteX1" fmla="*/ 7937418 w 8206499"/>
              <a:gd name="connsiteY1" fmla="*/ 675464 h 785001"/>
              <a:gd name="connsiteX2" fmla="*/ 7088899 w 8206499"/>
              <a:gd name="connsiteY2" fmla="*/ 494489 h 785001"/>
              <a:gd name="connsiteX3" fmla="*/ 5794294 w 8206499"/>
              <a:gd name="connsiteY3" fmla="*/ 498458 h 785001"/>
              <a:gd name="connsiteX4" fmla="*/ 5728412 w 8206499"/>
              <a:gd name="connsiteY4" fmla="*/ 465120 h 785001"/>
              <a:gd name="connsiteX5" fmla="*/ 5668881 w 8206499"/>
              <a:gd name="connsiteY5" fmla="*/ 397651 h 785001"/>
              <a:gd name="connsiteX6" fmla="*/ 5628400 w 8206499"/>
              <a:gd name="connsiteY6" fmla="*/ 373839 h 785001"/>
              <a:gd name="connsiteX7" fmla="*/ 4809249 w 8206499"/>
              <a:gd name="connsiteY7" fmla="*/ 368282 h 785001"/>
              <a:gd name="connsiteX8" fmla="*/ 4721143 w 8206499"/>
              <a:gd name="connsiteY8" fmla="*/ 329389 h 785001"/>
              <a:gd name="connsiteX9" fmla="*/ 4586205 w 8206499"/>
              <a:gd name="connsiteY9" fmla="*/ 230964 h 785001"/>
              <a:gd name="connsiteX10" fmla="*/ 4501274 w 8206499"/>
              <a:gd name="connsiteY10" fmla="*/ 202389 h 785001"/>
              <a:gd name="connsiteX11" fmla="*/ 3714134 w 8206499"/>
              <a:gd name="connsiteY11" fmla="*/ 212460 h 785001"/>
              <a:gd name="connsiteX12" fmla="*/ 3629134 w 8206499"/>
              <a:gd name="connsiteY12" fmla="*/ 194429 h 785001"/>
              <a:gd name="connsiteX13" fmla="*/ 2687101 w 8206499"/>
              <a:gd name="connsiteY13" fmla="*/ 211120 h 785001"/>
              <a:gd name="connsiteX14" fmla="*/ 2604877 w 8206499"/>
              <a:gd name="connsiteY14" fmla="*/ 155559 h 785001"/>
              <a:gd name="connsiteX15" fmla="*/ 2514517 w 8206499"/>
              <a:gd name="connsiteY15" fmla="*/ 16651 h 785001"/>
              <a:gd name="connsiteX16" fmla="*/ 2451019 w 8206499"/>
              <a:gd name="connsiteY16" fmla="*/ 1361 h 785001"/>
              <a:gd name="connsiteX17" fmla="*/ 2008106 w 8206499"/>
              <a:gd name="connsiteY17" fmla="*/ 777 h 785001"/>
              <a:gd name="connsiteX18" fmla="*/ 1955719 w 8206499"/>
              <a:gd name="connsiteY18" fmla="*/ 29353 h 785001"/>
              <a:gd name="connsiteX19" fmla="*/ 1910475 w 8206499"/>
              <a:gd name="connsiteY19" fmla="*/ 46020 h 785001"/>
              <a:gd name="connsiteX20" fmla="*/ 0 w 8206499"/>
              <a:gd name="connsiteY20" fmla="*/ 60891 h 785001"/>
              <a:gd name="connsiteX0" fmla="*/ 8206499 w 8206499"/>
              <a:gd name="connsiteY0" fmla="*/ 785001 h 785001"/>
              <a:gd name="connsiteX1" fmla="*/ 7937418 w 8206499"/>
              <a:gd name="connsiteY1" fmla="*/ 675464 h 785001"/>
              <a:gd name="connsiteX2" fmla="*/ 7088899 w 8206499"/>
              <a:gd name="connsiteY2" fmla="*/ 494489 h 785001"/>
              <a:gd name="connsiteX3" fmla="*/ 5794294 w 8206499"/>
              <a:gd name="connsiteY3" fmla="*/ 498458 h 785001"/>
              <a:gd name="connsiteX4" fmla="*/ 5728412 w 8206499"/>
              <a:gd name="connsiteY4" fmla="*/ 465120 h 785001"/>
              <a:gd name="connsiteX5" fmla="*/ 5668881 w 8206499"/>
              <a:gd name="connsiteY5" fmla="*/ 397651 h 785001"/>
              <a:gd name="connsiteX6" fmla="*/ 5628400 w 8206499"/>
              <a:gd name="connsiteY6" fmla="*/ 373839 h 785001"/>
              <a:gd name="connsiteX7" fmla="*/ 4809249 w 8206499"/>
              <a:gd name="connsiteY7" fmla="*/ 368282 h 785001"/>
              <a:gd name="connsiteX8" fmla="*/ 4721143 w 8206499"/>
              <a:gd name="connsiteY8" fmla="*/ 329389 h 785001"/>
              <a:gd name="connsiteX9" fmla="*/ 4586205 w 8206499"/>
              <a:gd name="connsiteY9" fmla="*/ 230964 h 785001"/>
              <a:gd name="connsiteX10" fmla="*/ 4501274 w 8206499"/>
              <a:gd name="connsiteY10" fmla="*/ 202389 h 785001"/>
              <a:gd name="connsiteX11" fmla="*/ 3714134 w 8206499"/>
              <a:gd name="connsiteY11" fmla="*/ 212460 h 785001"/>
              <a:gd name="connsiteX12" fmla="*/ 3629134 w 8206499"/>
              <a:gd name="connsiteY12" fmla="*/ 194429 h 785001"/>
              <a:gd name="connsiteX13" fmla="*/ 2687101 w 8206499"/>
              <a:gd name="connsiteY13" fmla="*/ 211120 h 785001"/>
              <a:gd name="connsiteX14" fmla="*/ 2604877 w 8206499"/>
              <a:gd name="connsiteY14" fmla="*/ 155559 h 785001"/>
              <a:gd name="connsiteX15" fmla="*/ 2514517 w 8206499"/>
              <a:gd name="connsiteY15" fmla="*/ 16651 h 785001"/>
              <a:gd name="connsiteX16" fmla="*/ 2451019 w 8206499"/>
              <a:gd name="connsiteY16" fmla="*/ 1361 h 785001"/>
              <a:gd name="connsiteX17" fmla="*/ 2008106 w 8206499"/>
              <a:gd name="connsiteY17" fmla="*/ 777 h 785001"/>
              <a:gd name="connsiteX18" fmla="*/ 1955719 w 8206499"/>
              <a:gd name="connsiteY18" fmla="*/ 29353 h 785001"/>
              <a:gd name="connsiteX19" fmla="*/ 1910475 w 8206499"/>
              <a:gd name="connsiteY19" fmla="*/ 46020 h 785001"/>
              <a:gd name="connsiteX20" fmla="*/ 0 w 8206499"/>
              <a:gd name="connsiteY20" fmla="*/ 60891 h 78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06499" h="785001">
                <a:moveTo>
                  <a:pt x="8206499" y="785001"/>
                </a:moveTo>
                <a:lnTo>
                  <a:pt x="7937418" y="675464"/>
                </a:lnTo>
                <a:lnTo>
                  <a:pt x="7088899" y="494489"/>
                </a:lnTo>
                <a:lnTo>
                  <a:pt x="5794294" y="498458"/>
                </a:lnTo>
                <a:cubicBezTo>
                  <a:pt x="5790194" y="500707"/>
                  <a:pt x="5749314" y="481921"/>
                  <a:pt x="5728412" y="465120"/>
                </a:cubicBezTo>
                <a:cubicBezTo>
                  <a:pt x="5707510" y="448319"/>
                  <a:pt x="5685550" y="412864"/>
                  <a:pt x="5668881" y="397651"/>
                </a:cubicBezTo>
                <a:cubicBezTo>
                  <a:pt x="5652212" y="382438"/>
                  <a:pt x="5664515" y="378734"/>
                  <a:pt x="5628400" y="373839"/>
                </a:cubicBezTo>
                <a:cubicBezTo>
                  <a:pt x="5592285" y="368944"/>
                  <a:pt x="4823298" y="368070"/>
                  <a:pt x="4809249" y="368282"/>
                </a:cubicBezTo>
                <a:cubicBezTo>
                  <a:pt x="4795200" y="368494"/>
                  <a:pt x="4758317" y="352275"/>
                  <a:pt x="4721143" y="329389"/>
                </a:cubicBezTo>
                <a:cubicBezTo>
                  <a:pt x="4683969" y="306503"/>
                  <a:pt x="4622850" y="252131"/>
                  <a:pt x="4586205" y="230964"/>
                </a:cubicBezTo>
                <a:cubicBezTo>
                  <a:pt x="4549560" y="209797"/>
                  <a:pt x="4551315" y="202897"/>
                  <a:pt x="4501274" y="202389"/>
                </a:cubicBezTo>
                <a:lnTo>
                  <a:pt x="3714134" y="212460"/>
                </a:lnTo>
                <a:cubicBezTo>
                  <a:pt x="3682366" y="212460"/>
                  <a:pt x="3660902" y="194429"/>
                  <a:pt x="3629134" y="194429"/>
                </a:cubicBezTo>
                <a:lnTo>
                  <a:pt x="2687101" y="211120"/>
                </a:lnTo>
                <a:cubicBezTo>
                  <a:pt x="2608920" y="210085"/>
                  <a:pt x="2641125" y="191145"/>
                  <a:pt x="2604877" y="155559"/>
                </a:cubicBezTo>
                <a:cubicBezTo>
                  <a:pt x="2568629" y="119973"/>
                  <a:pt x="2540160" y="42351"/>
                  <a:pt x="2514517" y="16651"/>
                </a:cubicBezTo>
                <a:cubicBezTo>
                  <a:pt x="2488874" y="-9049"/>
                  <a:pt x="2495337" y="4006"/>
                  <a:pt x="2451019" y="1361"/>
                </a:cubicBezTo>
                <a:lnTo>
                  <a:pt x="2008106" y="777"/>
                </a:lnTo>
                <a:cubicBezTo>
                  <a:pt x="1993025" y="-4779"/>
                  <a:pt x="1970007" y="21019"/>
                  <a:pt x="1955719" y="29353"/>
                </a:cubicBezTo>
                <a:cubicBezTo>
                  <a:pt x="1941432" y="37687"/>
                  <a:pt x="1890631" y="52767"/>
                  <a:pt x="1910475" y="46020"/>
                </a:cubicBezTo>
                <a:lnTo>
                  <a:pt x="0" y="60891"/>
                </a:lnTo>
              </a:path>
            </a:pathLst>
          </a:cu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Freeform 681"/>
          <p:cNvSpPr/>
          <p:nvPr/>
        </p:nvSpPr>
        <p:spPr>
          <a:xfrm>
            <a:off x="2727771" y="3377007"/>
            <a:ext cx="1050239" cy="65639"/>
          </a:xfrm>
          <a:custGeom>
            <a:avLst/>
            <a:gdLst>
              <a:gd name="connsiteX0" fmla="*/ 1401279 w 1401279"/>
              <a:gd name="connsiteY0" fmla="*/ 0 h 83343"/>
              <a:gd name="connsiteX1" fmla="*/ 151123 w 1401279"/>
              <a:gd name="connsiteY1" fmla="*/ 11906 h 83343"/>
              <a:gd name="connsiteX2" fmla="*/ 67779 w 1401279"/>
              <a:gd name="connsiteY2" fmla="*/ 83343 h 83343"/>
              <a:gd name="connsiteX0" fmla="*/ 1354147 w 1354147"/>
              <a:gd name="connsiteY0" fmla="*/ 0 h 83343"/>
              <a:gd name="connsiteX1" fmla="*/ 103991 w 1354147"/>
              <a:gd name="connsiteY1" fmla="*/ 11906 h 83343"/>
              <a:gd name="connsiteX2" fmla="*/ 20647 w 1354147"/>
              <a:gd name="connsiteY2" fmla="*/ 83343 h 83343"/>
              <a:gd name="connsiteX0" fmla="*/ 1349453 w 1349453"/>
              <a:gd name="connsiteY0" fmla="*/ 0 h 83343"/>
              <a:gd name="connsiteX1" fmla="*/ 151685 w 1349453"/>
              <a:gd name="connsiteY1" fmla="*/ 11906 h 83343"/>
              <a:gd name="connsiteX2" fmla="*/ 15953 w 1349453"/>
              <a:gd name="connsiteY2" fmla="*/ 83343 h 83343"/>
              <a:gd name="connsiteX0" fmla="*/ 1333500 w 1333500"/>
              <a:gd name="connsiteY0" fmla="*/ 0 h 83343"/>
              <a:gd name="connsiteX1" fmla="*/ 135732 w 1333500"/>
              <a:gd name="connsiteY1" fmla="*/ 11906 h 83343"/>
              <a:gd name="connsiteX2" fmla="*/ 0 w 1333500"/>
              <a:gd name="connsiteY2" fmla="*/ 83343 h 8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83343">
                <a:moveTo>
                  <a:pt x="1333500" y="0"/>
                </a:moveTo>
                <a:lnTo>
                  <a:pt x="135732" y="11906"/>
                </a:lnTo>
                <a:cubicBezTo>
                  <a:pt x="108744" y="11510"/>
                  <a:pt x="16272" y="16470"/>
                  <a:pt x="0" y="83343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Freeform 683"/>
          <p:cNvSpPr/>
          <p:nvPr/>
        </p:nvSpPr>
        <p:spPr>
          <a:xfrm>
            <a:off x="1766547" y="3583597"/>
            <a:ext cx="2778103" cy="39040"/>
          </a:xfrm>
          <a:custGeom>
            <a:avLst/>
            <a:gdLst>
              <a:gd name="connsiteX0" fmla="*/ 0 w 2393157"/>
              <a:gd name="connsiteY0" fmla="*/ 30956 h 30956"/>
              <a:gd name="connsiteX1" fmla="*/ 1047750 w 2393157"/>
              <a:gd name="connsiteY1" fmla="*/ 30956 h 30956"/>
              <a:gd name="connsiteX2" fmla="*/ 1104900 w 2393157"/>
              <a:gd name="connsiteY2" fmla="*/ 28575 h 30956"/>
              <a:gd name="connsiteX3" fmla="*/ 2393157 w 2393157"/>
              <a:gd name="connsiteY3" fmla="*/ 0 h 30956"/>
              <a:gd name="connsiteX0" fmla="*/ 0 w 3524250"/>
              <a:gd name="connsiteY0" fmla="*/ 47625 h 49397"/>
              <a:gd name="connsiteX1" fmla="*/ 1047750 w 3524250"/>
              <a:gd name="connsiteY1" fmla="*/ 47625 h 49397"/>
              <a:gd name="connsiteX2" fmla="*/ 1104900 w 3524250"/>
              <a:gd name="connsiteY2" fmla="*/ 45244 h 49397"/>
              <a:gd name="connsiteX3" fmla="*/ 3524250 w 3524250"/>
              <a:gd name="connsiteY3" fmla="*/ 0 h 49397"/>
              <a:gd name="connsiteX0" fmla="*/ 0 w 3521869"/>
              <a:gd name="connsiteY0" fmla="*/ 54768 h 57054"/>
              <a:gd name="connsiteX1" fmla="*/ 1047750 w 3521869"/>
              <a:gd name="connsiteY1" fmla="*/ 54768 h 57054"/>
              <a:gd name="connsiteX2" fmla="*/ 1104900 w 3521869"/>
              <a:gd name="connsiteY2" fmla="*/ 52387 h 57054"/>
              <a:gd name="connsiteX3" fmla="*/ 3521869 w 3521869"/>
              <a:gd name="connsiteY3" fmla="*/ 0 h 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1869" h="57054">
                <a:moveTo>
                  <a:pt x="0" y="54768"/>
                </a:moveTo>
                <a:lnTo>
                  <a:pt x="1047750" y="54768"/>
                </a:lnTo>
                <a:cubicBezTo>
                  <a:pt x="1231900" y="54371"/>
                  <a:pt x="692547" y="61515"/>
                  <a:pt x="1104900" y="52387"/>
                </a:cubicBezTo>
                <a:lnTo>
                  <a:pt x="3521869" y="0"/>
                </a:lnTo>
              </a:path>
            </a:pathLst>
          </a:custGeom>
          <a:noFill/>
          <a:ln w="952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6D43"/>
              </a:solidFill>
            </a:endParaRPr>
          </a:p>
        </p:txBody>
      </p:sp>
      <p:sp>
        <p:nvSpPr>
          <p:cNvPr id="691" name="Freeform 690"/>
          <p:cNvSpPr/>
          <p:nvPr/>
        </p:nvSpPr>
        <p:spPr>
          <a:xfrm>
            <a:off x="7292557" y="4228448"/>
            <a:ext cx="80643" cy="412594"/>
          </a:xfrm>
          <a:custGeom>
            <a:avLst/>
            <a:gdLst>
              <a:gd name="connsiteX0" fmla="*/ 464343 w 464343"/>
              <a:gd name="connsiteY0" fmla="*/ 1778794 h 1778794"/>
              <a:gd name="connsiteX1" fmla="*/ 390525 w 464343"/>
              <a:gd name="connsiteY1" fmla="*/ 1483519 h 1778794"/>
              <a:gd name="connsiteX2" fmla="*/ 342900 w 464343"/>
              <a:gd name="connsiteY2" fmla="*/ 1302544 h 1778794"/>
              <a:gd name="connsiteX3" fmla="*/ 290512 w 464343"/>
              <a:gd name="connsiteY3" fmla="*/ 1195387 h 1778794"/>
              <a:gd name="connsiteX4" fmla="*/ 130968 w 464343"/>
              <a:gd name="connsiteY4" fmla="*/ 990600 h 1778794"/>
              <a:gd name="connsiteX5" fmla="*/ 95250 w 464343"/>
              <a:gd name="connsiteY5" fmla="*/ 902494 h 1778794"/>
              <a:gd name="connsiteX6" fmla="*/ 102393 w 464343"/>
              <a:gd name="connsiteY6" fmla="*/ 523875 h 1778794"/>
              <a:gd name="connsiteX7" fmla="*/ 90487 w 464343"/>
              <a:gd name="connsiteY7" fmla="*/ 459581 h 1778794"/>
              <a:gd name="connsiteX8" fmla="*/ 28575 w 464343"/>
              <a:gd name="connsiteY8" fmla="*/ 288131 h 1778794"/>
              <a:gd name="connsiteX9" fmla="*/ 4762 w 464343"/>
              <a:gd name="connsiteY9" fmla="*/ 200025 h 1778794"/>
              <a:gd name="connsiteX10" fmla="*/ 0 w 464343"/>
              <a:gd name="connsiteY10" fmla="*/ 0 h 1778794"/>
              <a:gd name="connsiteX0" fmla="*/ 464343 w 464343"/>
              <a:gd name="connsiteY0" fmla="*/ 1778794 h 1778794"/>
              <a:gd name="connsiteX1" fmla="*/ 390525 w 464343"/>
              <a:gd name="connsiteY1" fmla="*/ 1483519 h 1778794"/>
              <a:gd name="connsiteX2" fmla="*/ 342900 w 464343"/>
              <a:gd name="connsiteY2" fmla="*/ 1302544 h 1778794"/>
              <a:gd name="connsiteX3" fmla="*/ 290512 w 464343"/>
              <a:gd name="connsiteY3" fmla="*/ 1195387 h 1778794"/>
              <a:gd name="connsiteX4" fmla="*/ 130968 w 464343"/>
              <a:gd name="connsiteY4" fmla="*/ 990600 h 1778794"/>
              <a:gd name="connsiteX5" fmla="*/ 95250 w 464343"/>
              <a:gd name="connsiteY5" fmla="*/ 902494 h 1778794"/>
              <a:gd name="connsiteX6" fmla="*/ 102393 w 464343"/>
              <a:gd name="connsiteY6" fmla="*/ 523875 h 1778794"/>
              <a:gd name="connsiteX7" fmla="*/ 90487 w 464343"/>
              <a:gd name="connsiteY7" fmla="*/ 459581 h 1778794"/>
              <a:gd name="connsiteX8" fmla="*/ 28575 w 464343"/>
              <a:gd name="connsiteY8" fmla="*/ 288131 h 1778794"/>
              <a:gd name="connsiteX9" fmla="*/ 4762 w 464343"/>
              <a:gd name="connsiteY9" fmla="*/ 200025 h 1778794"/>
              <a:gd name="connsiteX10" fmla="*/ 0 w 464343"/>
              <a:gd name="connsiteY10" fmla="*/ 0 h 1778794"/>
              <a:gd name="connsiteX0" fmla="*/ 390525 w 390525"/>
              <a:gd name="connsiteY0" fmla="*/ 1483519 h 1483519"/>
              <a:gd name="connsiteX1" fmla="*/ 342900 w 390525"/>
              <a:gd name="connsiteY1" fmla="*/ 1302544 h 1483519"/>
              <a:gd name="connsiteX2" fmla="*/ 290512 w 390525"/>
              <a:gd name="connsiteY2" fmla="*/ 1195387 h 1483519"/>
              <a:gd name="connsiteX3" fmla="*/ 130968 w 390525"/>
              <a:gd name="connsiteY3" fmla="*/ 990600 h 1483519"/>
              <a:gd name="connsiteX4" fmla="*/ 95250 w 390525"/>
              <a:gd name="connsiteY4" fmla="*/ 902494 h 1483519"/>
              <a:gd name="connsiteX5" fmla="*/ 102393 w 390525"/>
              <a:gd name="connsiteY5" fmla="*/ 523875 h 1483519"/>
              <a:gd name="connsiteX6" fmla="*/ 90487 w 390525"/>
              <a:gd name="connsiteY6" fmla="*/ 459581 h 1483519"/>
              <a:gd name="connsiteX7" fmla="*/ 28575 w 390525"/>
              <a:gd name="connsiteY7" fmla="*/ 288131 h 1483519"/>
              <a:gd name="connsiteX8" fmla="*/ 4762 w 390525"/>
              <a:gd name="connsiteY8" fmla="*/ 200025 h 1483519"/>
              <a:gd name="connsiteX9" fmla="*/ 0 w 390525"/>
              <a:gd name="connsiteY9" fmla="*/ 0 h 1483519"/>
              <a:gd name="connsiteX0" fmla="*/ 342900 w 342900"/>
              <a:gd name="connsiteY0" fmla="*/ 1302544 h 1302544"/>
              <a:gd name="connsiteX1" fmla="*/ 290512 w 342900"/>
              <a:gd name="connsiteY1" fmla="*/ 1195387 h 1302544"/>
              <a:gd name="connsiteX2" fmla="*/ 130968 w 342900"/>
              <a:gd name="connsiteY2" fmla="*/ 990600 h 1302544"/>
              <a:gd name="connsiteX3" fmla="*/ 95250 w 342900"/>
              <a:gd name="connsiteY3" fmla="*/ 902494 h 1302544"/>
              <a:gd name="connsiteX4" fmla="*/ 102393 w 342900"/>
              <a:gd name="connsiteY4" fmla="*/ 523875 h 1302544"/>
              <a:gd name="connsiteX5" fmla="*/ 90487 w 342900"/>
              <a:gd name="connsiteY5" fmla="*/ 459581 h 1302544"/>
              <a:gd name="connsiteX6" fmla="*/ 28575 w 342900"/>
              <a:gd name="connsiteY6" fmla="*/ 288131 h 1302544"/>
              <a:gd name="connsiteX7" fmla="*/ 4762 w 342900"/>
              <a:gd name="connsiteY7" fmla="*/ 200025 h 1302544"/>
              <a:gd name="connsiteX8" fmla="*/ 0 w 342900"/>
              <a:gd name="connsiteY8" fmla="*/ 0 h 1302544"/>
              <a:gd name="connsiteX0" fmla="*/ 290512 w 290512"/>
              <a:gd name="connsiteY0" fmla="*/ 1195387 h 1195387"/>
              <a:gd name="connsiteX1" fmla="*/ 130968 w 290512"/>
              <a:gd name="connsiteY1" fmla="*/ 990600 h 1195387"/>
              <a:gd name="connsiteX2" fmla="*/ 95250 w 290512"/>
              <a:gd name="connsiteY2" fmla="*/ 902494 h 1195387"/>
              <a:gd name="connsiteX3" fmla="*/ 102393 w 290512"/>
              <a:gd name="connsiteY3" fmla="*/ 523875 h 1195387"/>
              <a:gd name="connsiteX4" fmla="*/ 90487 w 290512"/>
              <a:gd name="connsiteY4" fmla="*/ 459581 h 1195387"/>
              <a:gd name="connsiteX5" fmla="*/ 28575 w 290512"/>
              <a:gd name="connsiteY5" fmla="*/ 288131 h 1195387"/>
              <a:gd name="connsiteX6" fmla="*/ 4762 w 290512"/>
              <a:gd name="connsiteY6" fmla="*/ 200025 h 1195387"/>
              <a:gd name="connsiteX7" fmla="*/ 0 w 290512"/>
              <a:gd name="connsiteY7" fmla="*/ 0 h 1195387"/>
              <a:gd name="connsiteX0" fmla="*/ 130968 w 130968"/>
              <a:gd name="connsiteY0" fmla="*/ 990600 h 990600"/>
              <a:gd name="connsiteX1" fmla="*/ 95250 w 130968"/>
              <a:gd name="connsiteY1" fmla="*/ 902494 h 990600"/>
              <a:gd name="connsiteX2" fmla="*/ 102393 w 130968"/>
              <a:gd name="connsiteY2" fmla="*/ 523875 h 990600"/>
              <a:gd name="connsiteX3" fmla="*/ 90487 w 130968"/>
              <a:gd name="connsiteY3" fmla="*/ 459581 h 990600"/>
              <a:gd name="connsiteX4" fmla="*/ 28575 w 130968"/>
              <a:gd name="connsiteY4" fmla="*/ 288131 h 990600"/>
              <a:gd name="connsiteX5" fmla="*/ 4762 w 130968"/>
              <a:gd name="connsiteY5" fmla="*/ 200025 h 990600"/>
              <a:gd name="connsiteX6" fmla="*/ 0 w 130968"/>
              <a:gd name="connsiteY6" fmla="*/ 0 h 990600"/>
              <a:gd name="connsiteX0" fmla="*/ 95250 w 102428"/>
              <a:gd name="connsiteY0" fmla="*/ 902494 h 902494"/>
              <a:gd name="connsiteX1" fmla="*/ 102393 w 102428"/>
              <a:gd name="connsiteY1" fmla="*/ 523875 h 902494"/>
              <a:gd name="connsiteX2" fmla="*/ 90487 w 102428"/>
              <a:gd name="connsiteY2" fmla="*/ 459581 h 902494"/>
              <a:gd name="connsiteX3" fmla="*/ 28575 w 102428"/>
              <a:gd name="connsiteY3" fmla="*/ 288131 h 902494"/>
              <a:gd name="connsiteX4" fmla="*/ 4762 w 102428"/>
              <a:gd name="connsiteY4" fmla="*/ 200025 h 902494"/>
              <a:gd name="connsiteX5" fmla="*/ 0 w 102428"/>
              <a:gd name="connsiteY5" fmla="*/ 0 h 902494"/>
              <a:gd name="connsiteX0" fmla="*/ 102393 w 102393"/>
              <a:gd name="connsiteY0" fmla="*/ 523875 h 523875"/>
              <a:gd name="connsiteX1" fmla="*/ 90487 w 102393"/>
              <a:gd name="connsiteY1" fmla="*/ 459581 h 523875"/>
              <a:gd name="connsiteX2" fmla="*/ 28575 w 102393"/>
              <a:gd name="connsiteY2" fmla="*/ 288131 h 523875"/>
              <a:gd name="connsiteX3" fmla="*/ 4762 w 102393"/>
              <a:gd name="connsiteY3" fmla="*/ 200025 h 523875"/>
              <a:gd name="connsiteX4" fmla="*/ 0 w 102393"/>
              <a:gd name="connsiteY4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93" h="523875">
                <a:moveTo>
                  <a:pt x="102393" y="523875"/>
                </a:moveTo>
                <a:cubicBezTo>
                  <a:pt x="101599" y="488156"/>
                  <a:pt x="102790" y="498872"/>
                  <a:pt x="90487" y="459581"/>
                </a:cubicBezTo>
                <a:cubicBezTo>
                  <a:pt x="78184" y="420290"/>
                  <a:pt x="42863" y="331390"/>
                  <a:pt x="28575" y="288131"/>
                </a:cubicBezTo>
                <a:cubicBezTo>
                  <a:pt x="14287" y="244872"/>
                  <a:pt x="9524" y="248047"/>
                  <a:pt x="4762" y="200025"/>
                </a:cubicBezTo>
                <a:cubicBezTo>
                  <a:pt x="0" y="152003"/>
                  <a:pt x="0" y="76001"/>
                  <a:pt x="0" y="0"/>
                </a:cubicBezTo>
              </a:path>
            </a:pathLst>
          </a:custGeom>
          <a:noFill/>
          <a:ln w="22225" cmpd="dbl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Rectangle 691"/>
          <p:cNvSpPr/>
          <p:nvPr/>
        </p:nvSpPr>
        <p:spPr>
          <a:xfrm rot="356111">
            <a:off x="7263488" y="4186639"/>
            <a:ext cx="69391" cy="70294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Rectangle 693"/>
          <p:cNvSpPr/>
          <p:nvPr/>
        </p:nvSpPr>
        <p:spPr>
          <a:xfrm rot="5400000">
            <a:off x="7278154" y="4268578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Rectangle 694"/>
          <p:cNvSpPr/>
          <p:nvPr/>
        </p:nvSpPr>
        <p:spPr>
          <a:xfrm>
            <a:off x="7563818" y="4215624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Rectangle 695"/>
          <p:cNvSpPr/>
          <p:nvPr/>
        </p:nvSpPr>
        <p:spPr>
          <a:xfrm rot="21000000">
            <a:off x="7918946" y="4206748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7" name="Straight Connector 696"/>
          <p:cNvCxnSpPr/>
          <p:nvPr/>
        </p:nvCxnSpPr>
        <p:spPr>
          <a:xfrm>
            <a:off x="6176077" y="3907752"/>
            <a:ext cx="1176396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8" name="Rectangle 697"/>
          <p:cNvSpPr/>
          <p:nvPr/>
        </p:nvSpPr>
        <p:spPr>
          <a:xfrm>
            <a:off x="6905543" y="4261822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Rectangle 698"/>
          <p:cNvSpPr/>
          <p:nvPr/>
        </p:nvSpPr>
        <p:spPr>
          <a:xfrm>
            <a:off x="6458590" y="4201948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0" name="Straight Connector 699"/>
          <p:cNvCxnSpPr>
            <a:stCxn id="698" idx="2"/>
          </p:cNvCxnSpPr>
          <p:nvPr/>
        </p:nvCxnSpPr>
        <p:spPr>
          <a:xfrm>
            <a:off x="6919947" y="4311643"/>
            <a:ext cx="10840" cy="34868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2" name="Rectangle 701"/>
          <p:cNvSpPr/>
          <p:nvPr/>
        </p:nvSpPr>
        <p:spPr>
          <a:xfrm>
            <a:off x="6162877" y="4194694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Rectangle 704"/>
          <p:cNvSpPr/>
          <p:nvPr/>
        </p:nvSpPr>
        <p:spPr>
          <a:xfrm rot="5400000">
            <a:off x="7362980" y="4634525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Freeform 705"/>
          <p:cNvSpPr/>
          <p:nvPr/>
        </p:nvSpPr>
        <p:spPr>
          <a:xfrm>
            <a:off x="5428276" y="3962139"/>
            <a:ext cx="13236" cy="691924"/>
          </a:xfrm>
          <a:custGeom>
            <a:avLst/>
            <a:gdLst>
              <a:gd name="connsiteX0" fmla="*/ 0 w 138487"/>
              <a:gd name="connsiteY0" fmla="*/ 1635918 h 1635918"/>
              <a:gd name="connsiteX1" fmla="*/ 47625 w 138487"/>
              <a:gd name="connsiteY1" fmla="*/ 1576387 h 1635918"/>
              <a:gd name="connsiteX2" fmla="*/ 76200 w 138487"/>
              <a:gd name="connsiteY2" fmla="*/ 1540668 h 1635918"/>
              <a:gd name="connsiteX3" fmla="*/ 109537 w 138487"/>
              <a:gd name="connsiteY3" fmla="*/ 1423987 h 1635918"/>
              <a:gd name="connsiteX4" fmla="*/ 138112 w 138487"/>
              <a:gd name="connsiteY4" fmla="*/ 1066800 h 1635918"/>
              <a:gd name="connsiteX5" fmla="*/ 126206 w 138487"/>
              <a:gd name="connsiteY5" fmla="*/ 1033462 h 1635918"/>
              <a:gd name="connsiteX6" fmla="*/ 130969 w 138487"/>
              <a:gd name="connsiteY6" fmla="*/ 588168 h 1635918"/>
              <a:gd name="connsiteX7" fmla="*/ 138112 w 138487"/>
              <a:gd name="connsiteY7" fmla="*/ 0 h 1635918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76200 w 142874"/>
              <a:gd name="connsiteY1" fmla="*/ 1638299 h 1733549"/>
              <a:gd name="connsiteX2" fmla="*/ 109537 w 142874"/>
              <a:gd name="connsiteY2" fmla="*/ 1521618 h 1733549"/>
              <a:gd name="connsiteX3" fmla="*/ 135731 w 142874"/>
              <a:gd name="connsiteY3" fmla="*/ 1173956 h 1733549"/>
              <a:gd name="connsiteX4" fmla="*/ 126206 w 142874"/>
              <a:gd name="connsiteY4" fmla="*/ 1131093 h 1733549"/>
              <a:gd name="connsiteX5" fmla="*/ 130969 w 142874"/>
              <a:gd name="connsiteY5" fmla="*/ 685799 h 1733549"/>
              <a:gd name="connsiteX6" fmla="*/ 142874 w 142874"/>
              <a:gd name="connsiteY6" fmla="*/ 0 h 1733549"/>
              <a:gd name="connsiteX0" fmla="*/ 0 w 66674"/>
              <a:gd name="connsiteY0" fmla="*/ 1638299 h 1638299"/>
              <a:gd name="connsiteX1" fmla="*/ 33337 w 66674"/>
              <a:gd name="connsiteY1" fmla="*/ 1521618 h 1638299"/>
              <a:gd name="connsiteX2" fmla="*/ 59531 w 66674"/>
              <a:gd name="connsiteY2" fmla="*/ 1173956 h 1638299"/>
              <a:gd name="connsiteX3" fmla="*/ 50006 w 66674"/>
              <a:gd name="connsiteY3" fmla="*/ 1131093 h 1638299"/>
              <a:gd name="connsiteX4" fmla="*/ 54769 w 66674"/>
              <a:gd name="connsiteY4" fmla="*/ 685799 h 1638299"/>
              <a:gd name="connsiteX5" fmla="*/ 66674 w 66674"/>
              <a:gd name="connsiteY5" fmla="*/ 0 h 1638299"/>
              <a:gd name="connsiteX0" fmla="*/ 0 w 33337"/>
              <a:gd name="connsiteY0" fmla="*/ 1521618 h 1521618"/>
              <a:gd name="connsiteX1" fmla="*/ 26194 w 33337"/>
              <a:gd name="connsiteY1" fmla="*/ 1173956 h 1521618"/>
              <a:gd name="connsiteX2" fmla="*/ 16669 w 33337"/>
              <a:gd name="connsiteY2" fmla="*/ 1131093 h 1521618"/>
              <a:gd name="connsiteX3" fmla="*/ 21432 w 33337"/>
              <a:gd name="connsiteY3" fmla="*/ 685799 h 1521618"/>
              <a:gd name="connsiteX4" fmla="*/ 33337 w 33337"/>
              <a:gd name="connsiteY4" fmla="*/ 0 h 1521618"/>
              <a:gd name="connsiteX0" fmla="*/ 9663 w 16806"/>
              <a:gd name="connsiteY0" fmla="*/ 1173956 h 1173956"/>
              <a:gd name="connsiteX1" fmla="*/ 138 w 16806"/>
              <a:gd name="connsiteY1" fmla="*/ 1131093 h 1173956"/>
              <a:gd name="connsiteX2" fmla="*/ 4901 w 16806"/>
              <a:gd name="connsiteY2" fmla="*/ 685799 h 1173956"/>
              <a:gd name="connsiteX3" fmla="*/ 16806 w 16806"/>
              <a:gd name="connsiteY3" fmla="*/ 0 h 1173956"/>
              <a:gd name="connsiteX0" fmla="*/ 138 w 16806"/>
              <a:gd name="connsiteY0" fmla="*/ 1131093 h 1131093"/>
              <a:gd name="connsiteX1" fmla="*/ 4901 w 16806"/>
              <a:gd name="connsiteY1" fmla="*/ 685799 h 1131093"/>
              <a:gd name="connsiteX2" fmla="*/ 16806 w 16806"/>
              <a:gd name="connsiteY2" fmla="*/ 0 h 1131093"/>
              <a:gd name="connsiteX0" fmla="*/ 138 w 16806"/>
              <a:gd name="connsiteY0" fmla="*/ 878544 h 878544"/>
              <a:gd name="connsiteX1" fmla="*/ 4901 w 16806"/>
              <a:gd name="connsiteY1" fmla="*/ 685799 h 878544"/>
              <a:gd name="connsiteX2" fmla="*/ 16806 w 16806"/>
              <a:gd name="connsiteY2" fmla="*/ 0 h 87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06" h="878544">
                <a:moveTo>
                  <a:pt x="138" y="878544"/>
                </a:moveTo>
                <a:cubicBezTo>
                  <a:pt x="-656" y="854335"/>
                  <a:pt x="2123" y="874315"/>
                  <a:pt x="4901" y="685799"/>
                </a:cubicBezTo>
                <a:cubicBezTo>
                  <a:pt x="7679" y="497284"/>
                  <a:pt x="14226" y="207962"/>
                  <a:pt x="16806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Rectangle 709"/>
          <p:cNvSpPr/>
          <p:nvPr/>
        </p:nvSpPr>
        <p:spPr>
          <a:xfrm rot="20520000">
            <a:off x="5423358" y="4013724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1" name="Straight Connector 710"/>
          <p:cNvCxnSpPr>
            <a:endCxn id="713" idx="3"/>
          </p:cNvCxnSpPr>
          <p:nvPr/>
        </p:nvCxnSpPr>
        <p:spPr>
          <a:xfrm flipH="1" flipV="1">
            <a:off x="5722266" y="4098364"/>
            <a:ext cx="4077" cy="55167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2" name="Freeform 711"/>
          <p:cNvSpPr/>
          <p:nvPr/>
        </p:nvSpPr>
        <p:spPr>
          <a:xfrm>
            <a:off x="5580293" y="4348478"/>
            <a:ext cx="2084" cy="299474"/>
          </a:xfrm>
          <a:custGeom>
            <a:avLst/>
            <a:gdLst>
              <a:gd name="connsiteX0" fmla="*/ 0 w 40746"/>
              <a:gd name="connsiteY0" fmla="*/ 1252537 h 1252537"/>
              <a:gd name="connsiteX1" fmla="*/ 21432 w 40746"/>
              <a:gd name="connsiteY1" fmla="*/ 1012031 h 1252537"/>
              <a:gd name="connsiteX2" fmla="*/ 38100 w 40746"/>
              <a:gd name="connsiteY2" fmla="*/ 702469 h 1252537"/>
              <a:gd name="connsiteX3" fmla="*/ 40482 w 40746"/>
              <a:gd name="connsiteY3" fmla="*/ 0 h 1252537"/>
              <a:gd name="connsiteX0" fmla="*/ 0 w 145521"/>
              <a:gd name="connsiteY0" fmla="*/ 1378743 h 1378743"/>
              <a:gd name="connsiteX1" fmla="*/ 126207 w 145521"/>
              <a:gd name="connsiteY1" fmla="*/ 1012031 h 1378743"/>
              <a:gd name="connsiteX2" fmla="*/ 142875 w 145521"/>
              <a:gd name="connsiteY2" fmla="*/ 702469 h 1378743"/>
              <a:gd name="connsiteX3" fmla="*/ 145257 w 145521"/>
              <a:gd name="connsiteY3" fmla="*/ 0 h 1378743"/>
              <a:gd name="connsiteX0" fmla="*/ 0 w 145521"/>
              <a:gd name="connsiteY0" fmla="*/ 1378743 h 1378743"/>
              <a:gd name="connsiteX1" fmla="*/ 97633 w 145521"/>
              <a:gd name="connsiteY1" fmla="*/ 1266825 h 1378743"/>
              <a:gd name="connsiteX2" fmla="*/ 126207 w 145521"/>
              <a:gd name="connsiteY2" fmla="*/ 1012031 h 1378743"/>
              <a:gd name="connsiteX3" fmla="*/ 142875 w 145521"/>
              <a:gd name="connsiteY3" fmla="*/ 702469 h 1378743"/>
              <a:gd name="connsiteX4" fmla="*/ 145257 w 145521"/>
              <a:gd name="connsiteY4" fmla="*/ 0 h 1378743"/>
              <a:gd name="connsiteX0" fmla="*/ 0 w 145521"/>
              <a:gd name="connsiteY0" fmla="*/ 1378743 h 1378743"/>
              <a:gd name="connsiteX1" fmla="*/ 97633 w 145521"/>
              <a:gd name="connsiteY1" fmla="*/ 1266825 h 1378743"/>
              <a:gd name="connsiteX2" fmla="*/ 126207 w 145521"/>
              <a:gd name="connsiteY2" fmla="*/ 1012031 h 1378743"/>
              <a:gd name="connsiteX3" fmla="*/ 142875 w 145521"/>
              <a:gd name="connsiteY3" fmla="*/ 702469 h 1378743"/>
              <a:gd name="connsiteX4" fmla="*/ 145257 w 145521"/>
              <a:gd name="connsiteY4" fmla="*/ 0 h 1378743"/>
              <a:gd name="connsiteX0" fmla="*/ 0 w 145521"/>
              <a:gd name="connsiteY0" fmla="*/ 1378743 h 1378743"/>
              <a:gd name="connsiteX1" fmla="*/ 97633 w 145521"/>
              <a:gd name="connsiteY1" fmla="*/ 1266825 h 1378743"/>
              <a:gd name="connsiteX2" fmla="*/ 126207 w 145521"/>
              <a:gd name="connsiteY2" fmla="*/ 1012031 h 1378743"/>
              <a:gd name="connsiteX3" fmla="*/ 142875 w 145521"/>
              <a:gd name="connsiteY3" fmla="*/ 702469 h 1378743"/>
              <a:gd name="connsiteX4" fmla="*/ 145257 w 145521"/>
              <a:gd name="connsiteY4" fmla="*/ 0 h 1378743"/>
              <a:gd name="connsiteX0" fmla="*/ 0 w 47888"/>
              <a:gd name="connsiteY0" fmla="*/ 1266825 h 1266825"/>
              <a:gd name="connsiteX1" fmla="*/ 28574 w 47888"/>
              <a:gd name="connsiteY1" fmla="*/ 1012031 h 1266825"/>
              <a:gd name="connsiteX2" fmla="*/ 45242 w 47888"/>
              <a:gd name="connsiteY2" fmla="*/ 702469 h 1266825"/>
              <a:gd name="connsiteX3" fmla="*/ 47624 w 47888"/>
              <a:gd name="connsiteY3" fmla="*/ 0 h 1266825"/>
              <a:gd name="connsiteX0" fmla="*/ 0 w 19314"/>
              <a:gd name="connsiteY0" fmla="*/ 1012031 h 1012031"/>
              <a:gd name="connsiteX1" fmla="*/ 16668 w 19314"/>
              <a:gd name="connsiteY1" fmla="*/ 702469 h 1012031"/>
              <a:gd name="connsiteX2" fmla="*/ 19050 w 19314"/>
              <a:gd name="connsiteY2" fmla="*/ 0 h 1012031"/>
              <a:gd name="connsiteX0" fmla="*/ 0 w 2646"/>
              <a:gd name="connsiteY0" fmla="*/ 702469 h 702469"/>
              <a:gd name="connsiteX1" fmla="*/ 2382 w 2646"/>
              <a:gd name="connsiteY1" fmla="*/ 0 h 702469"/>
              <a:gd name="connsiteX0" fmla="*/ 0 w 10000"/>
              <a:gd name="connsiteY0" fmla="*/ 5413 h 5413"/>
              <a:gd name="connsiteX1" fmla="*/ 9002 w 10000"/>
              <a:gd name="connsiteY1" fmla="*/ 0 h 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5413">
                <a:moveTo>
                  <a:pt x="0" y="5413"/>
                </a:moveTo>
                <a:cubicBezTo>
                  <a:pt x="11999" y="3012"/>
                  <a:pt x="10499" y="3799"/>
                  <a:pt x="9002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Rectangle 712"/>
          <p:cNvSpPr/>
          <p:nvPr/>
        </p:nvSpPr>
        <p:spPr>
          <a:xfrm rot="2520000" flipH="1">
            <a:off x="5718567" y="4083091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Rectangle 713"/>
          <p:cNvSpPr/>
          <p:nvPr/>
        </p:nvSpPr>
        <p:spPr>
          <a:xfrm>
            <a:off x="4681283" y="3893184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Rectangle 714"/>
          <p:cNvSpPr/>
          <p:nvPr/>
        </p:nvSpPr>
        <p:spPr>
          <a:xfrm>
            <a:off x="4533127" y="3895436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Rectangle 715"/>
          <p:cNvSpPr/>
          <p:nvPr/>
        </p:nvSpPr>
        <p:spPr>
          <a:xfrm rot="3000000">
            <a:off x="4022941" y="3801853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Rectangle 717"/>
          <p:cNvSpPr/>
          <p:nvPr/>
        </p:nvSpPr>
        <p:spPr>
          <a:xfrm>
            <a:off x="4291875" y="3898376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Rectangle 719"/>
          <p:cNvSpPr/>
          <p:nvPr/>
        </p:nvSpPr>
        <p:spPr>
          <a:xfrm>
            <a:off x="3457037" y="3633864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1" name="Straight Connector 720"/>
          <p:cNvCxnSpPr/>
          <p:nvPr/>
        </p:nvCxnSpPr>
        <p:spPr>
          <a:xfrm flipH="1" flipV="1">
            <a:off x="3124024" y="3620812"/>
            <a:ext cx="1337" cy="8064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2" name="Rectangle 721"/>
          <p:cNvSpPr/>
          <p:nvPr/>
        </p:nvSpPr>
        <p:spPr>
          <a:xfrm>
            <a:off x="3108284" y="3630994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Rectangle 722"/>
          <p:cNvSpPr/>
          <p:nvPr/>
        </p:nvSpPr>
        <p:spPr>
          <a:xfrm>
            <a:off x="2913437" y="3645195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Freeform 729"/>
          <p:cNvSpPr/>
          <p:nvPr/>
        </p:nvSpPr>
        <p:spPr>
          <a:xfrm>
            <a:off x="1458107" y="3620812"/>
            <a:ext cx="238179" cy="123778"/>
          </a:xfrm>
          <a:custGeom>
            <a:avLst/>
            <a:gdLst>
              <a:gd name="connsiteX0" fmla="*/ 0 w 302419"/>
              <a:gd name="connsiteY0" fmla="*/ 157162 h 157162"/>
              <a:gd name="connsiteX1" fmla="*/ 59531 w 302419"/>
              <a:gd name="connsiteY1" fmla="*/ 121444 h 157162"/>
              <a:gd name="connsiteX2" fmla="*/ 178594 w 302419"/>
              <a:gd name="connsiteY2" fmla="*/ 88106 h 157162"/>
              <a:gd name="connsiteX3" fmla="*/ 302419 w 302419"/>
              <a:gd name="connsiteY3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419" h="157162">
                <a:moveTo>
                  <a:pt x="0" y="157162"/>
                </a:moveTo>
                <a:cubicBezTo>
                  <a:pt x="14882" y="145057"/>
                  <a:pt x="29765" y="132953"/>
                  <a:pt x="59531" y="121444"/>
                </a:cubicBezTo>
                <a:cubicBezTo>
                  <a:pt x="89297" y="109935"/>
                  <a:pt x="138113" y="108347"/>
                  <a:pt x="178594" y="88106"/>
                </a:cubicBezTo>
                <a:cubicBezTo>
                  <a:pt x="219075" y="67865"/>
                  <a:pt x="260747" y="33932"/>
                  <a:pt x="302419" y="0"/>
                </a:cubicBezTo>
              </a:path>
            </a:pathLst>
          </a:custGeom>
          <a:noFill/>
          <a:ln w="22225" cmpd="dbl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Freeform 730"/>
          <p:cNvSpPr/>
          <p:nvPr/>
        </p:nvSpPr>
        <p:spPr>
          <a:xfrm>
            <a:off x="1685596" y="3625893"/>
            <a:ext cx="14440" cy="186212"/>
          </a:xfrm>
          <a:custGeom>
            <a:avLst/>
            <a:gdLst>
              <a:gd name="connsiteX0" fmla="*/ 18335 w 18335"/>
              <a:gd name="connsiteY0" fmla="*/ 236436 h 236436"/>
              <a:gd name="connsiteX1" fmla="*/ 1666 w 18335"/>
              <a:gd name="connsiteY1" fmla="*/ 14980 h 236436"/>
              <a:gd name="connsiteX2" fmla="*/ 1666 w 18335"/>
              <a:gd name="connsiteY2" fmla="*/ 19743 h 2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35" h="236436">
                <a:moveTo>
                  <a:pt x="18335" y="236436"/>
                </a:moveTo>
                <a:cubicBezTo>
                  <a:pt x="11389" y="143765"/>
                  <a:pt x="4444" y="51095"/>
                  <a:pt x="1666" y="14980"/>
                </a:cubicBezTo>
                <a:cubicBezTo>
                  <a:pt x="-1112" y="-21135"/>
                  <a:pt x="79" y="19346"/>
                  <a:pt x="1666" y="19743"/>
                </a:cubicBezTo>
              </a:path>
            </a:pathLst>
          </a:custGeom>
          <a:noFill/>
          <a:ln w="22225" cmpd="dbl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Rectangle 731"/>
          <p:cNvSpPr/>
          <p:nvPr/>
        </p:nvSpPr>
        <p:spPr>
          <a:xfrm rot="19531080">
            <a:off x="1665077" y="3578311"/>
            <a:ext cx="69391" cy="70294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4" name="Rectangle 733"/>
          <p:cNvSpPr/>
          <p:nvPr/>
        </p:nvSpPr>
        <p:spPr>
          <a:xfrm rot="5400000">
            <a:off x="1681883" y="3787795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Freeform 734"/>
          <p:cNvSpPr/>
          <p:nvPr/>
        </p:nvSpPr>
        <p:spPr>
          <a:xfrm>
            <a:off x="1640023" y="3365754"/>
            <a:ext cx="127529" cy="28962"/>
          </a:xfrm>
          <a:custGeom>
            <a:avLst/>
            <a:gdLst>
              <a:gd name="connsiteX0" fmla="*/ 0 w 161925"/>
              <a:gd name="connsiteY0" fmla="*/ 0 h 36774"/>
              <a:gd name="connsiteX1" fmla="*/ 76200 w 161925"/>
              <a:gd name="connsiteY1" fmla="*/ 35719 h 36774"/>
              <a:gd name="connsiteX2" fmla="*/ 161925 w 161925"/>
              <a:gd name="connsiteY2" fmla="*/ 23812 h 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" h="36774">
                <a:moveTo>
                  <a:pt x="0" y="0"/>
                </a:moveTo>
                <a:cubicBezTo>
                  <a:pt x="24606" y="15875"/>
                  <a:pt x="49213" y="31750"/>
                  <a:pt x="76200" y="35719"/>
                </a:cubicBezTo>
                <a:cubicBezTo>
                  <a:pt x="103188" y="39688"/>
                  <a:pt x="132556" y="31750"/>
                  <a:pt x="161925" y="23812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Rectangle 735"/>
          <p:cNvSpPr/>
          <p:nvPr/>
        </p:nvSpPr>
        <p:spPr>
          <a:xfrm rot="5400000">
            <a:off x="1618648" y="3342121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Freeform 736"/>
          <p:cNvSpPr/>
          <p:nvPr/>
        </p:nvSpPr>
        <p:spPr>
          <a:xfrm>
            <a:off x="1683158" y="3830860"/>
            <a:ext cx="9746" cy="80644"/>
          </a:xfrm>
          <a:custGeom>
            <a:avLst/>
            <a:gdLst>
              <a:gd name="connsiteX0" fmla="*/ 0 w 11906"/>
              <a:gd name="connsiteY0" fmla="*/ 102394 h 102394"/>
              <a:gd name="connsiteX1" fmla="*/ 11906 w 11906"/>
              <a:gd name="connsiteY1" fmla="*/ 0 h 102394"/>
              <a:gd name="connsiteX0" fmla="*/ 0 w 12374"/>
              <a:gd name="connsiteY0" fmla="*/ 102394 h 102394"/>
              <a:gd name="connsiteX1" fmla="*/ 11906 w 12374"/>
              <a:gd name="connsiteY1" fmla="*/ 57150 h 102394"/>
              <a:gd name="connsiteX2" fmla="*/ 11906 w 12374"/>
              <a:gd name="connsiteY2" fmla="*/ 0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4" h="102394">
                <a:moveTo>
                  <a:pt x="0" y="102394"/>
                </a:moveTo>
                <a:cubicBezTo>
                  <a:pt x="397" y="93266"/>
                  <a:pt x="11410" y="68560"/>
                  <a:pt x="11906" y="57150"/>
                </a:cubicBezTo>
                <a:cubicBezTo>
                  <a:pt x="13890" y="69651"/>
                  <a:pt x="8731" y="17859"/>
                  <a:pt x="11906" y="0"/>
                </a:cubicBezTo>
              </a:path>
            </a:pathLst>
          </a:custGeom>
          <a:noFill/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Freeform 737"/>
          <p:cNvSpPr/>
          <p:nvPr/>
        </p:nvSpPr>
        <p:spPr>
          <a:xfrm>
            <a:off x="1705663" y="3827109"/>
            <a:ext cx="5626" cy="88145"/>
          </a:xfrm>
          <a:custGeom>
            <a:avLst/>
            <a:gdLst>
              <a:gd name="connsiteX0" fmla="*/ 7144 w 7144"/>
              <a:gd name="connsiteY0" fmla="*/ 111919 h 111919"/>
              <a:gd name="connsiteX1" fmla="*/ 0 w 7144"/>
              <a:gd name="connsiteY1" fmla="*/ 0 h 11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4" h="111919">
                <a:moveTo>
                  <a:pt x="7144" y="11191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Freeform 738"/>
          <p:cNvSpPr/>
          <p:nvPr/>
        </p:nvSpPr>
        <p:spPr>
          <a:xfrm>
            <a:off x="1454355" y="4091544"/>
            <a:ext cx="394812" cy="198795"/>
          </a:xfrm>
          <a:custGeom>
            <a:avLst/>
            <a:gdLst>
              <a:gd name="connsiteX0" fmla="*/ 0 w 498566"/>
              <a:gd name="connsiteY0" fmla="*/ 171450 h 171450"/>
              <a:gd name="connsiteX1" fmla="*/ 178594 w 498566"/>
              <a:gd name="connsiteY1" fmla="*/ 126206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8566"/>
              <a:gd name="connsiteY0" fmla="*/ 171450 h 171450"/>
              <a:gd name="connsiteX1" fmla="*/ 176212 w 498566"/>
              <a:gd name="connsiteY1" fmla="*/ 133350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8566"/>
              <a:gd name="connsiteY0" fmla="*/ 171450 h 171450"/>
              <a:gd name="connsiteX1" fmla="*/ 178593 w 498566"/>
              <a:gd name="connsiteY1" fmla="*/ 126206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0420"/>
              <a:gd name="connsiteY0" fmla="*/ 252412 h 252412"/>
              <a:gd name="connsiteX1" fmla="*/ 178593 w 490420"/>
              <a:gd name="connsiteY1" fmla="*/ 207168 h 252412"/>
              <a:gd name="connsiteX2" fmla="*/ 326232 w 490420"/>
              <a:gd name="connsiteY2" fmla="*/ 204787 h 252412"/>
              <a:gd name="connsiteX3" fmla="*/ 423863 w 490420"/>
              <a:gd name="connsiteY3" fmla="*/ 207168 h 252412"/>
              <a:gd name="connsiteX4" fmla="*/ 488157 w 490420"/>
              <a:gd name="connsiteY4" fmla="*/ 166687 h 252412"/>
              <a:gd name="connsiteX5" fmla="*/ 476251 w 490420"/>
              <a:gd name="connsiteY5" fmla="*/ 0 h 252412"/>
              <a:gd name="connsiteX0" fmla="*/ 0 w 500827"/>
              <a:gd name="connsiteY0" fmla="*/ 252412 h 252412"/>
              <a:gd name="connsiteX1" fmla="*/ 178593 w 500827"/>
              <a:gd name="connsiteY1" fmla="*/ 207168 h 252412"/>
              <a:gd name="connsiteX2" fmla="*/ 326232 w 500827"/>
              <a:gd name="connsiteY2" fmla="*/ 204787 h 252412"/>
              <a:gd name="connsiteX3" fmla="*/ 423863 w 500827"/>
              <a:gd name="connsiteY3" fmla="*/ 207168 h 252412"/>
              <a:gd name="connsiteX4" fmla="*/ 488157 w 500827"/>
              <a:gd name="connsiteY4" fmla="*/ 166687 h 252412"/>
              <a:gd name="connsiteX5" fmla="*/ 500063 w 500827"/>
              <a:gd name="connsiteY5" fmla="*/ 104775 h 252412"/>
              <a:gd name="connsiteX6" fmla="*/ 476251 w 500827"/>
              <a:gd name="connsiteY6" fmla="*/ 0 h 252412"/>
              <a:gd name="connsiteX0" fmla="*/ 0 w 501297"/>
              <a:gd name="connsiteY0" fmla="*/ 252412 h 252412"/>
              <a:gd name="connsiteX1" fmla="*/ 178593 w 501297"/>
              <a:gd name="connsiteY1" fmla="*/ 207168 h 252412"/>
              <a:gd name="connsiteX2" fmla="*/ 326232 w 501297"/>
              <a:gd name="connsiteY2" fmla="*/ 204787 h 252412"/>
              <a:gd name="connsiteX3" fmla="*/ 423863 w 501297"/>
              <a:gd name="connsiteY3" fmla="*/ 207168 h 252412"/>
              <a:gd name="connsiteX4" fmla="*/ 490538 w 501297"/>
              <a:gd name="connsiteY4" fmla="*/ 171449 h 252412"/>
              <a:gd name="connsiteX5" fmla="*/ 500063 w 501297"/>
              <a:gd name="connsiteY5" fmla="*/ 104775 h 252412"/>
              <a:gd name="connsiteX6" fmla="*/ 476251 w 501297"/>
              <a:gd name="connsiteY6" fmla="*/ 0 h 2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297" h="252412">
                <a:moveTo>
                  <a:pt x="0" y="252412"/>
                </a:moveTo>
                <a:cubicBezTo>
                  <a:pt x="62111" y="233758"/>
                  <a:pt x="124221" y="215105"/>
                  <a:pt x="178593" y="207168"/>
                </a:cubicBezTo>
                <a:cubicBezTo>
                  <a:pt x="232965" y="199231"/>
                  <a:pt x="285354" y="204787"/>
                  <a:pt x="326232" y="204787"/>
                </a:cubicBezTo>
                <a:cubicBezTo>
                  <a:pt x="367110" y="204787"/>
                  <a:pt x="396479" y="212724"/>
                  <a:pt x="423863" y="207168"/>
                </a:cubicBezTo>
                <a:cubicBezTo>
                  <a:pt x="451247" y="201612"/>
                  <a:pt x="477838" y="188514"/>
                  <a:pt x="490538" y="171449"/>
                </a:cubicBezTo>
                <a:cubicBezTo>
                  <a:pt x="503238" y="154384"/>
                  <a:pt x="502047" y="132556"/>
                  <a:pt x="500063" y="104775"/>
                </a:cubicBezTo>
                <a:cubicBezTo>
                  <a:pt x="498079" y="76994"/>
                  <a:pt x="478235" y="16669"/>
                  <a:pt x="476251" y="0"/>
                </a:cubicBezTo>
              </a:path>
            </a:pathLst>
          </a:custGeom>
          <a:noFill/>
          <a:ln w="22225" cmpd="dbl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Freeform 740"/>
          <p:cNvSpPr/>
          <p:nvPr/>
        </p:nvSpPr>
        <p:spPr>
          <a:xfrm>
            <a:off x="1925088" y="3913379"/>
            <a:ext cx="118152" cy="549499"/>
          </a:xfrm>
          <a:custGeom>
            <a:avLst/>
            <a:gdLst>
              <a:gd name="connsiteX0" fmla="*/ 150019 w 150019"/>
              <a:gd name="connsiteY0" fmla="*/ 690562 h 690562"/>
              <a:gd name="connsiteX1" fmla="*/ 104775 w 150019"/>
              <a:gd name="connsiteY1" fmla="*/ 590550 h 690562"/>
              <a:gd name="connsiteX2" fmla="*/ 66675 w 150019"/>
              <a:gd name="connsiteY2" fmla="*/ 490537 h 690562"/>
              <a:gd name="connsiteX3" fmla="*/ 30956 w 150019"/>
              <a:gd name="connsiteY3" fmla="*/ 404812 h 690562"/>
              <a:gd name="connsiteX4" fmla="*/ 7144 w 150019"/>
              <a:gd name="connsiteY4" fmla="*/ 378619 h 690562"/>
              <a:gd name="connsiteX5" fmla="*/ 2381 w 150019"/>
              <a:gd name="connsiteY5" fmla="*/ 297656 h 690562"/>
              <a:gd name="connsiteX6" fmla="*/ 0 w 150019"/>
              <a:gd name="connsiteY6" fmla="*/ 0 h 690562"/>
              <a:gd name="connsiteX0" fmla="*/ 150019 w 150019"/>
              <a:gd name="connsiteY0" fmla="*/ 690562 h 690562"/>
              <a:gd name="connsiteX1" fmla="*/ 119062 w 150019"/>
              <a:gd name="connsiteY1" fmla="*/ 628650 h 690562"/>
              <a:gd name="connsiteX2" fmla="*/ 66675 w 150019"/>
              <a:gd name="connsiteY2" fmla="*/ 490537 h 690562"/>
              <a:gd name="connsiteX3" fmla="*/ 30956 w 150019"/>
              <a:gd name="connsiteY3" fmla="*/ 404812 h 690562"/>
              <a:gd name="connsiteX4" fmla="*/ 7144 w 150019"/>
              <a:gd name="connsiteY4" fmla="*/ 378619 h 690562"/>
              <a:gd name="connsiteX5" fmla="*/ 2381 w 150019"/>
              <a:gd name="connsiteY5" fmla="*/ 297656 h 690562"/>
              <a:gd name="connsiteX6" fmla="*/ 0 w 150019"/>
              <a:gd name="connsiteY6" fmla="*/ 0 h 690562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0956 w 150019"/>
              <a:gd name="connsiteY3" fmla="*/ 404812 h 697705"/>
              <a:gd name="connsiteX4" fmla="*/ 7144 w 150019"/>
              <a:gd name="connsiteY4" fmla="*/ 378619 h 697705"/>
              <a:gd name="connsiteX5" fmla="*/ 2381 w 150019"/>
              <a:gd name="connsiteY5" fmla="*/ 297656 h 697705"/>
              <a:gd name="connsiteX6" fmla="*/ 0 w 150019"/>
              <a:gd name="connsiteY6" fmla="*/ 0 h 69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19" h="697705">
                <a:moveTo>
                  <a:pt x="150019" y="697705"/>
                </a:moveTo>
                <a:cubicBezTo>
                  <a:pt x="134342" y="664367"/>
                  <a:pt x="132953" y="663178"/>
                  <a:pt x="119062" y="628650"/>
                </a:cubicBezTo>
                <a:cubicBezTo>
                  <a:pt x="105171" y="594122"/>
                  <a:pt x="81359" y="527843"/>
                  <a:pt x="66675" y="490537"/>
                </a:cubicBezTo>
                <a:cubicBezTo>
                  <a:pt x="51991" y="453231"/>
                  <a:pt x="40878" y="423465"/>
                  <a:pt x="30956" y="404812"/>
                </a:cubicBezTo>
                <a:cubicBezTo>
                  <a:pt x="21034" y="386159"/>
                  <a:pt x="11906" y="396478"/>
                  <a:pt x="7144" y="378619"/>
                </a:cubicBezTo>
                <a:cubicBezTo>
                  <a:pt x="2382" y="360760"/>
                  <a:pt x="3572" y="360759"/>
                  <a:pt x="2381" y="297656"/>
                </a:cubicBezTo>
                <a:cubicBezTo>
                  <a:pt x="1190" y="234553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3" name="Picture 9" descr="Interstate 210 mar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88" y="3298209"/>
            <a:ext cx="151897" cy="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4" name="Picture 11" descr="California 134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79" y="3663657"/>
            <a:ext cx="141420" cy="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5" name="Picture 13" descr="State Route 57 mark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812" y="4609935"/>
            <a:ext cx="120470" cy="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" name="Picture 17" descr="State Route 210 mark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196" y="4132697"/>
            <a:ext cx="141420" cy="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2" name="Rectangle 751"/>
          <p:cNvSpPr/>
          <p:nvPr/>
        </p:nvSpPr>
        <p:spPr>
          <a:xfrm>
            <a:off x="1756900" y="4231766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3" name="Picture 25" descr="State Route 110 mark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77" y="4216254"/>
            <a:ext cx="141420" cy="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5" name="Straight Connector 754"/>
          <p:cNvCxnSpPr/>
          <p:nvPr/>
        </p:nvCxnSpPr>
        <p:spPr>
          <a:xfrm>
            <a:off x="5279548" y="4509113"/>
            <a:ext cx="0" cy="15003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Straight Connector 756"/>
          <p:cNvCxnSpPr/>
          <p:nvPr/>
        </p:nvCxnSpPr>
        <p:spPr>
          <a:xfrm>
            <a:off x="5428383" y="4346600"/>
            <a:ext cx="2370539" cy="11255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" name="Freeform 757"/>
          <p:cNvSpPr/>
          <p:nvPr/>
        </p:nvSpPr>
        <p:spPr>
          <a:xfrm>
            <a:off x="4456750" y="4337080"/>
            <a:ext cx="3567225" cy="305840"/>
          </a:xfrm>
          <a:custGeom>
            <a:avLst/>
            <a:gdLst>
              <a:gd name="connsiteX0" fmla="*/ 0 w 2652713"/>
              <a:gd name="connsiteY0" fmla="*/ 56887 h 254717"/>
              <a:gd name="connsiteX1" fmla="*/ 264319 w 2652713"/>
              <a:gd name="connsiteY1" fmla="*/ 6881 h 254717"/>
              <a:gd name="connsiteX2" fmla="*/ 345281 w 2652713"/>
              <a:gd name="connsiteY2" fmla="*/ 4500 h 254717"/>
              <a:gd name="connsiteX3" fmla="*/ 428625 w 2652713"/>
              <a:gd name="connsiteY3" fmla="*/ 44981 h 254717"/>
              <a:gd name="connsiteX4" fmla="*/ 581025 w 2652713"/>
              <a:gd name="connsiteY4" fmla="*/ 195000 h 254717"/>
              <a:gd name="connsiteX5" fmla="*/ 640556 w 2652713"/>
              <a:gd name="connsiteY5" fmla="*/ 216431 h 254717"/>
              <a:gd name="connsiteX6" fmla="*/ 1671638 w 2652713"/>
              <a:gd name="connsiteY6" fmla="*/ 209287 h 254717"/>
              <a:gd name="connsiteX7" fmla="*/ 1778794 w 2652713"/>
              <a:gd name="connsiteY7" fmla="*/ 223575 h 254717"/>
              <a:gd name="connsiteX8" fmla="*/ 2340769 w 2652713"/>
              <a:gd name="connsiteY8" fmla="*/ 214050 h 254717"/>
              <a:gd name="connsiteX9" fmla="*/ 2431256 w 2652713"/>
              <a:gd name="connsiteY9" fmla="*/ 254531 h 254717"/>
              <a:gd name="connsiteX10" fmla="*/ 2533650 w 2652713"/>
              <a:gd name="connsiteY10" fmla="*/ 228337 h 254717"/>
              <a:gd name="connsiteX11" fmla="*/ 2652713 w 2652713"/>
              <a:gd name="connsiteY11" fmla="*/ 209287 h 254717"/>
              <a:gd name="connsiteX0" fmla="*/ 0 w 4505326"/>
              <a:gd name="connsiteY0" fmla="*/ 56887 h 388048"/>
              <a:gd name="connsiteX1" fmla="*/ 264319 w 4505326"/>
              <a:gd name="connsiteY1" fmla="*/ 6881 h 388048"/>
              <a:gd name="connsiteX2" fmla="*/ 345281 w 4505326"/>
              <a:gd name="connsiteY2" fmla="*/ 4500 h 388048"/>
              <a:gd name="connsiteX3" fmla="*/ 428625 w 4505326"/>
              <a:gd name="connsiteY3" fmla="*/ 44981 h 388048"/>
              <a:gd name="connsiteX4" fmla="*/ 581025 w 4505326"/>
              <a:gd name="connsiteY4" fmla="*/ 195000 h 388048"/>
              <a:gd name="connsiteX5" fmla="*/ 640556 w 4505326"/>
              <a:gd name="connsiteY5" fmla="*/ 216431 h 388048"/>
              <a:gd name="connsiteX6" fmla="*/ 1671638 w 4505326"/>
              <a:gd name="connsiteY6" fmla="*/ 209287 h 388048"/>
              <a:gd name="connsiteX7" fmla="*/ 1778794 w 4505326"/>
              <a:gd name="connsiteY7" fmla="*/ 223575 h 388048"/>
              <a:gd name="connsiteX8" fmla="*/ 2340769 w 4505326"/>
              <a:gd name="connsiteY8" fmla="*/ 214050 h 388048"/>
              <a:gd name="connsiteX9" fmla="*/ 2431256 w 4505326"/>
              <a:gd name="connsiteY9" fmla="*/ 254531 h 388048"/>
              <a:gd name="connsiteX10" fmla="*/ 2533650 w 4505326"/>
              <a:gd name="connsiteY10" fmla="*/ 228337 h 388048"/>
              <a:gd name="connsiteX11" fmla="*/ 4505326 w 4505326"/>
              <a:gd name="connsiteY11" fmla="*/ 387880 h 388048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4231480 w 4505326"/>
              <a:gd name="connsiteY11" fmla="*/ 342636 h 387880"/>
              <a:gd name="connsiteX12" fmla="*/ 4505326 w 4505326"/>
              <a:gd name="connsiteY12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4133849 w 4505326"/>
              <a:gd name="connsiteY11" fmla="*/ 316443 h 387880"/>
              <a:gd name="connsiteX12" fmla="*/ 4231480 w 4505326"/>
              <a:gd name="connsiteY12" fmla="*/ 342636 h 387880"/>
              <a:gd name="connsiteX13" fmla="*/ 4505326 w 4505326"/>
              <a:gd name="connsiteY13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788568 w 4505326"/>
              <a:gd name="connsiteY11" fmla="*/ 314061 h 387880"/>
              <a:gd name="connsiteX12" fmla="*/ 4133849 w 4505326"/>
              <a:gd name="connsiteY12" fmla="*/ 316443 h 387880"/>
              <a:gd name="connsiteX13" fmla="*/ 4231480 w 4505326"/>
              <a:gd name="connsiteY13" fmla="*/ 342636 h 387880"/>
              <a:gd name="connsiteX14" fmla="*/ 4505326 w 4505326"/>
              <a:gd name="connsiteY14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31996"/>
              <a:gd name="connsiteY0" fmla="*/ 64955 h 388328"/>
              <a:gd name="connsiteX1" fmla="*/ 290989 w 4531996"/>
              <a:gd name="connsiteY1" fmla="*/ 7329 h 388328"/>
              <a:gd name="connsiteX2" fmla="*/ 371951 w 4531996"/>
              <a:gd name="connsiteY2" fmla="*/ 4948 h 388328"/>
              <a:gd name="connsiteX3" fmla="*/ 455295 w 4531996"/>
              <a:gd name="connsiteY3" fmla="*/ 45429 h 388328"/>
              <a:gd name="connsiteX4" fmla="*/ 607695 w 4531996"/>
              <a:gd name="connsiteY4" fmla="*/ 195448 h 388328"/>
              <a:gd name="connsiteX5" fmla="*/ 667226 w 4531996"/>
              <a:gd name="connsiteY5" fmla="*/ 216879 h 388328"/>
              <a:gd name="connsiteX6" fmla="*/ 1698308 w 4531996"/>
              <a:gd name="connsiteY6" fmla="*/ 209735 h 388328"/>
              <a:gd name="connsiteX7" fmla="*/ 1807845 w 4531996"/>
              <a:gd name="connsiteY7" fmla="*/ 221642 h 388328"/>
              <a:gd name="connsiteX8" fmla="*/ 2367439 w 4531996"/>
              <a:gd name="connsiteY8" fmla="*/ 214498 h 388328"/>
              <a:gd name="connsiteX9" fmla="*/ 2457926 w 4531996"/>
              <a:gd name="connsiteY9" fmla="*/ 254979 h 388328"/>
              <a:gd name="connsiteX10" fmla="*/ 2560320 w 4531996"/>
              <a:gd name="connsiteY10" fmla="*/ 228785 h 388328"/>
              <a:gd name="connsiteX11" fmla="*/ 3646169 w 4531996"/>
              <a:gd name="connsiteY11" fmla="*/ 219259 h 388328"/>
              <a:gd name="connsiteX12" fmla="*/ 3815238 w 4531996"/>
              <a:gd name="connsiteY12" fmla="*/ 314509 h 388328"/>
              <a:gd name="connsiteX13" fmla="*/ 4160519 w 4531996"/>
              <a:gd name="connsiteY13" fmla="*/ 316891 h 388328"/>
              <a:gd name="connsiteX14" fmla="*/ 4258150 w 4531996"/>
              <a:gd name="connsiteY14" fmla="*/ 343084 h 388328"/>
              <a:gd name="connsiteX15" fmla="*/ 4531996 w 4531996"/>
              <a:gd name="connsiteY15" fmla="*/ 388328 h 388328"/>
              <a:gd name="connsiteX0" fmla="*/ 0 w 4529346"/>
              <a:gd name="connsiteY0" fmla="*/ 54353 h 388328"/>
              <a:gd name="connsiteX1" fmla="*/ 288339 w 4529346"/>
              <a:gd name="connsiteY1" fmla="*/ 7329 h 388328"/>
              <a:gd name="connsiteX2" fmla="*/ 369301 w 4529346"/>
              <a:gd name="connsiteY2" fmla="*/ 4948 h 388328"/>
              <a:gd name="connsiteX3" fmla="*/ 452645 w 4529346"/>
              <a:gd name="connsiteY3" fmla="*/ 45429 h 388328"/>
              <a:gd name="connsiteX4" fmla="*/ 605045 w 4529346"/>
              <a:gd name="connsiteY4" fmla="*/ 195448 h 388328"/>
              <a:gd name="connsiteX5" fmla="*/ 664576 w 4529346"/>
              <a:gd name="connsiteY5" fmla="*/ 216879 h 388328"/>
              <a:gd name="connsiteX6" fmla="*/ 1695658 w 4529346"/>
              <a:gd name="connsiteY6" fmla="*/ 209735 h 388328"/>
              <a:gd name="connsiteX7" fmla="*/ 1805195 w 4529346"/>
              <a:gd name="connsiteY7" fmla="*/ 221642 h 388328"/>
              <a:gd name="connsiteX8" fmla="*/ 2364789 w 4529346"/>
              <a:gd name="connsiteY8" fmla="*/ 214498 h 388328"/>
              <a:gd name="connsiteX9" fmla="*/ 2455276 w 4529346"/>
              <a:gd name="connsiteY9" fmla="*/ 254979 h 388328"/>
              <a:gd name="connsiteX10" fmla="*/ 2557670 w 4529346"/>
              <a:gd name="connsiteY10" fmla="*/ 228785 h 388328"/>
              <a:gd name="connsiteX11" fmla="*/ 3643519 w 4529346"/>
              <a:gd name="connsiteY11" fmla="*/ 219259 h 388328"/>
              <a:gd name="connsiteX12" fmla="*/ 3812588 w 4529346"/>
              <a:gd name="connsiteY12" fmla="*/ 314509 h 388328"/>
              <a:gd name="connsiteX13" fmla="*/ 4157869 w 4529346"/>
              <a:gd name="connsiteY13" fmla="*/ 316891 h 388328"/>
              <a:gd name="connsiteX14" fmla="*/ 4255500 w 4529346"/>
              <a:gd name="connsiteY14" fmla="*/ 343084 h 388328"/>
              <a:gd name="connsiteX15" fmla="*/ 4529346 w 4529346"/>
              <a:gd name="connsiteY15" fmla="*/ 388328 h 38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29346" h="388328">
                <a:moveTo>
                  <a:pt x="0" y="54353"/>
                </a:moveTo>
                <a:cubicBezTo>
                  <a:pt x="96996" y="35144"/>
                  <a:pt x="191343" y="26538"/>
                  <a:pt x="288339" y="7329"/>
                </a:cubicBezTo>
                <a:cubicBezTo>
                  <a:pt x="350331" y="-2672"/>
                  <a:pt x="341917" y="-1402"/>
                  <a:pt x="369301" y="4948"/>
                </a:cubicBezTo>
                <a:cubicBezTo>
                  <a:pt x="396685" y="11298"/>
                  <a:pt x="413354" y="13679"/>
                  <a:pt x="452645" y="45429"/>
                </a:cubicBezTo>
                <a:cubicBezTo>
                  <a:pt x="491936" y="77179"/>
                  <a:pt x="569723" y="166873"/>
                  <a:pt x="605045" y="195448"/>
                </a:cubicBezTo>
                <a:cubicBezTo>
                  <a:pt x="640367" y="224023"/>
                  <a:pt x="664576" y="216879"/>
                  <a:pt x="664576" y="216879"/>
                </a:cubicBezTo>
                <a:lnTo>
                  <a:pt x="1695658" y="209735"/>
                </a:lnTo>
                <a:cubicBezTo>
                  <a:pt x="1776224" y="210529"/>
                  <a:pt x="1805195" y="221642"/>
                  <a:pt x="1805195" y="221642"/>
                </a:cubicBezTo>
                <a:lnTo>
                  <a:pt x="2364789" y="214498"/>
                </a:lnTo>
                <a:cubicBezTo>
                  <a:pt x="2385030" y="212911"/>
                  <a:pt x="2423129" y="252598"/>
                  <a:pt x="2455276" y="254979"/>
                </a:cubicBezTo>
                <a:cubicBezTo>
                  <a:pt x="2487423" y="257360"/>
                  <a:pt x="2512030" y="227594"/>
                  <a:pt x="2557670" y="228785"/>
                </a:cubicBezTo>
                <a:cubicBezTo>
                  <a:pt x="2603310" y="229976"/>
                  <a:pt x="3281569" y="222434"/>
                  <a:pt x="3643519" y="219259"/>
                </a:cubicBezTo>
                <a:cubicBezTo>
                  <a:pt x="3733610" y="219258"/>
                  <a:pt x="3719719" y="312525"/>
                  <a:pt x="3812588" y="314509"/>
                </a:cubicBezTo>
                <a:cubicBezTo>
                  <a:pt x="3905457" y="316493"/>
                  <a:pt x="4088813" y="309351"/>
                  <a:pt x="4157869" y="316891"/>
                </a:cubicBezTo>
                <a:cubicBezTo>
                  <a:pt x="4226925" y="324431"/>
                  <a:pt x="4193587" y="333956"/>
                  <a:pt x="4255500" y="343084"/>
                </a:cubicBezTo>
                <a:cubicBezTo>
                  <a:pt x="4350750" y="355388"/>
                  <a:pt x="4476561" y="380390"/>
                  <a:pt x="4529346" y="388328"/>
                </a:cubicBezTo>
              </a:path>
            </a:pathLst>
          </a:cu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0" name="Freeform 759"/>
          <p:cNvSpPr/>
          <p:nvPr/>
        </p:nvSpPr>
        <p:spPr>
          <a:xfrm>
            <a:off x="4563171" y="3828981"/>
            <a:ext cx="508883" cy="834030"/>
          </a:xfrm>
          <a:custGeom>
            <a:avLst/>
            <a:gdLst>
              <a:gd name="connsiteX0" fmla="*/ 0 w 433387"/>
              <a:gd name="connsiteY0" fmla="*/ 1226344 h 1226344"/>
              <a:gd name="connsiteX1" fmla="*/ 111918 w 433387"/>
              <a:gd name="connsiteY1" fmla="*/ 957262 h 1226344"/>
              <a:gd name="connsiteX2" fmla="*/ 114300 w 433387"/>
              <a:gd name="connsiteY2" fmla="*/ 876300 h 1226344"/>
              <a:gd name="connsiteX3" fmla="*/ 109537 w 433387"/>
              <a:gd name="connsiteY3" fmla="*/ 783431 h 1226344"/>
              <a:gd name="connsiteX4" fmla="*/ 159543 w 433387"/>
              <a:gd name="connsiteY4" fmla="*/ 583406 h 1226344"/>
              <a:gd name="connsiteX5" fmla="*/ 164306 w 433387"/>
              <a:gd name="connsiteY5" fmla="*/ 521494 h 1226344"/>
              <a:gd name="connsiteX6" fmla="*/ 200025 w 433387"/>
              <a:gd name="connsiteY6" fmla="*/ 342900 h 1226344"/>
              <a:gd name="connsiteX7" fmla="*/ 352425 w 433387"/>
              <a:gd name="connsiteY7" fmla="*/ 128587 h 1226344"/>
              <a:gd name="connsiteX8" fmla="*/ 419100 w 433387"/>
              <a:gd name="connsiteY8" fmla="*/ 64294 h 1226344"/>
              <a:gd name="connsiteX9" fmla="*/ 433387 w 433387"/>
              <a:gd name="connsiteY9" fmla="*/ 0 h 1226344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1076325 w 1076325"/>
              <a:gd name="connsiteY9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1028700 w 1089459"/>
              <a:gd name="connsiteY9" fmla="*/ 147638 h 2295525"/>
              <a:gd name="connsiteX10" fmla="*/ 1076325 w 1089459"/>
              <a:gd name="connsiteY10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859631 w 1089459"/>
              <a:gd name="connsiteY9" fmla="*/ 383382 h 2295525"/>
              <a:gd name="connsiteX10" fmla="*/ 1028700 w 1089459"/>
              <a:gd name="connsiteY10" fmla="*/ 147638 h 2295525"/>
              <a:gd name="connsiteX11" fmla="*/ 1076325 w 1089459"/>
              <a:gd name="connsiteY11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609600 w 1089459"/>
              <a:gd name="connsiteY9" fmla="*/ 623888 h 2295525"/>
              <a:gd name="connsiteX10" fmla="*/ 859631 w 1089459"/>
              <a:gd name="connsiteY10" fmla="*/ 383382 h 2295525"/>
              <a:gd name="connsiteX11" fmla="*/ 1028700 w 1089459"/>
              <a:gd name="connsiteY11" fmla="*/ 147638 h 2295525"/>
              <a:gd name="connsiteX12" fmla="*/ 1076325 w 1089459"/>
              <a:gd name="connsiteY12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497681 w 1089459"/>
              <a:gd name="connsiteY9" fmla="*/ 850107 h 2295525"/>
              <a:gd name="connsiteX10" fmla="*/ 609600 w 1089459"/>
              <a:gd name="connsiteY10" fmla="*/ 623888 h 2295525"/>
              <a:gd name="connsiteX11" fmla="*/ 859631 w 1089459"/>
              <a:gd name="connsiteY11" fmla="*/ 383382 h 2295525"/>
              <a:gd name="connsiteX12" fmla="*/ 1028700 w 1089459"/>
              <a:gd name="connsiteY12" fmla="*/ 147638 h 2295525"/>
              <a:gd name="connsiteX13" fmla="*/ 1076325 w 1089459"/>
              <a:gd name="connsiteY13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497681 w 1089459"/>
              <a:gd name="connsiteY9" fmla="*/ 850107 h 2295525"/>
              <a:gd name="connsiteX10" fmla="*/ 609600 w 1089459"/>
              <a:gd name="connsiteY10" fmla="*/ 623888 h 2295525"/>
              <a:gd name="connsiteX11" fmla="*/ 735806 w 1089459"/>
              <a:gd name="connsiteY11" fmla="*/ 516732 h 2295525"/>
              <a:gd name="connsiteX12" fmla="*/ 859631 w 1089459"/>
              <a:gd name="connsiteY12" fmla="*/ 383382 h 2295525"/>
              <a:gd name="connsiteX13" fmla="*/ 1028700 w 1089459"/>
              <a:gd name="connsiteY13" fmla="*/ 147638 h 2295525"/>
              <a:gd name="connsiteX14" fmla="*/ 1076325 w 1089459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497681 w 1076325"/>
              <a:gd name="connsiteY9" fmla="*/ 850107 h 2295525"/>
              <a:gd name="connsiteX10" fmla="*/ 609600 w 1076325"/>
              <a:gd name="connsiteY10" fmla="*/ 623888 h 2295525"/>
              <a:gd name="connsiteX11" fmla="*/ 735806 w 1076325"/>
              <a:gd name="connsiteY11" fmla="*/ 516732 h 2295525"/>
              <a:gd name="connsiteX12" fmla="*/ 859631 w 1076325"/>
              <a:gd name="connsiteY12" fmla="*/ 383382 h 2295525"/>
              <a:gd name="connsiteX13" fmla="*/ 1028700 w 1076325"/>
              <a:gd name="connsiteY13" fmla="*/ 147638 h 2295525"/>
              <a:gd name="connsiteX14" fmla="*/ 1076325 w 1076325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497681 w 1076325"/>
              <a:gd name="connsiteY9" fmla="*/ 850107 h 2295525"/>
              <a:gd name="connsiteX10" fmla="*/ 609600 w 1076325"/>
              <a:gd name="connsiteY10" fmla="*/ 623888 h 2295525"/>
              <a:gd name="connsiteX11" fmla="*/ 740569 w 1076325"/>
              <a:gd name="connsiteY11" fmla="*/ 521494 h 2295525"/>
              <a:gd name="connsiteX12" fmla="*/ 859631 w 1076325"/>
              <a:gd name="connsiteY12" fmla="*/ 383382 h 2295525"/>
              <a:gd name="connsiteX13" fmla="*/ 1028700 w 1076325"/>
              <a:gd name="connsiteY13" fmla="*/ 147638 h 2295525"/>
              <a:gd name="connsiteX14" fmla="*/ 1076325 w 1076325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19100 w 1076325"/>
              <a:gd name="connsiteY9" fmla="*/ 1133475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14425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9600 w 1076325"/>
              <a:gd name="connsiteY11" fmla="*/ 635794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7219 w 1076325"/>
              <a:gd name="connsiteY11" fmla="*/ 633412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4818 w 1076325"/>
              <a:gd name="connsiteY10" fmla="*/ 983457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0056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6687 w 1076325"/>
              <a:gd name="connsiteY5" fmla="*/ 1519238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04774 w 1076325"/>
              <a:gd name="connsiteY1" fmla="*/ 2038350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6687 w 1076325"/>
              <a:gd name="connsiteY5" fmla="*/ 1519238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971551"/>
              <a:gd name="connsiteY0" fmla="*/ 2038350 h 2038350"/>
              <a:gd name="connsiteX1" fmla="*/ 9526 w 971551"/>
              <a:gd name="connsiteY1" fmla="*/ 1945481 h 2038350"/>
              <a:gd name="connsiteX2" fmla="*/ 4763 w 971551"/>
              <a:gd name="connsiteY2" fmla="*/ 1852612 h 2038350"/>
              <a:gd name="connsiteX3" fmla="*/ 54769 w 971551"/>
              <a:gd name="connsiteY3" fmla="*/ 1652587 h 2038350"/>
              <a:gd name="connsiteX4" fmla="*/ 61913 w 971551"/>
              <a:gd name="connsiteY4" fmla="*/ 1519238 h 2038350"/>
              <a:gd name="connsiteX5" fmla="*/ 95251 w 971551"/>
              <a:gd name="connsiteY5" fmla="*/ 1412081 h 2038350"/>
              <a:gd name="connsiteX6" fmla="*/ 159544 w 971551"/>
              <a:gd name="connsiteY6" fmla="*/ 1295401 h 2038350"/>
              <a:gd name="connsiteX7" fmla="*/ 247651 w 971551"/>
              <a:gd name="connsiteY7" fmla="*/ 1197768 h 2038350"/>
              <a:gd name="connsiteX8" fmla="*/ 316707 w 971551"/>
              <a:gd name="connsiteY8" fmla="*/ 1102519 h 2038350"/>
              <a:gd name="connsiteX9" fmla="*/ 350044 w 971551"/>
              <a:gd name="connsiteY9" fmla="*/ 973932 h 2038350"/>
              <a:gd name="connsiteX10" fmla="*/ 392907 w 971551"/>
              <a:gd name="connsiteY10" fmla="*/ 850107 h 2038350"/>
              <a:gd name="connsiteX11" fmla="*/ 502445 w 971551"/>
              <a:gd name="connsiteY11" fmla="*/ 633412 h 2038350"/>
              <a:gd name="connsiteX12" fmla="*/ 635795 w 971551"/>
              <a:gd name="connsiteY12" fmla="*/ 521494 h 2038350"/>
              <a:gd name="connsiteX13" fmla="*/ 754857 w 971551"/>
              <a:gd name="connsiteY13" fmla="*/ 383382 h 2038350"/>
              <a:gd name="connsiteX14" fmla="*/ 923926 w 971551"/>
              <a:gd name="connsiteY14" fmla="*/ 147638 h 2038350"/>
              <a:gd name="connsiteX15" fmla="*/ 971551 w 971551"/>
              <a:gd name="connsiteY15" fmla="*/ 0 h 2038350"/>
              <a:gd name="connsiteX0" fmla="*/ 7112 w 969137"/>
              <a:gd name="connsiteY0" fmla="*/ 1945481 h 1945481"/>
              <a:gd name="connsiteX1" fmla="*/ 2349 w 969137"/>
              <a:gd name="connsiteY1" fmla="*/ 1852612 h 1945481"/>
              <a:gd name="connsiteX2" fmla="*/ 52355 w 969137"/>
              <a:gd name="connsiteY2" fmla="*/ 1652587 h 1945481"/>
              <a:gd name="connsiteX3" fmla="*/ 59499 w 969137"/>
              <a:gd name="connsiteY3" fmla="*/ 1519238 h 1945481"/>
              <a:gd name="connsiteX4" fmla="*/ 92837 w 969137"/>
              <a:gd name="connsiteY4" fmla="*/ 1412081 h 1945481"/>
              <a:gd name="connsiteX5" fmla="*/ 157130 w 969137"/>
              <a:gd name="connsiteY5" fmla="*/ 1295401 h 1945481"/>
              <a:gd name="connsiteX6" fmla="*/ 245237 w 969137"/>
              <a:gd name="connsiteY6" fmla="*/ 1197768 h 1945481"/>
              <a:gd name="connsiteX7" fmla="*/ 314293 w 969137"/>
              <a:gd name="connsiteY7" fmla="*/ 1102519 h 1945481"/>
              <a:gd name="connsiteX8" fmla="*/ 347630 w 969137"/>
              <a:gd name="connsiteY8" fmla="*/ 973932 h 1945481"/>
              <a:gd name="connsiteX9" fmla="*/ 390493 w 969137"/>
              <a:gd name="connsiteY9" fmla="*/ 850107 h 1945481"/>
              <a:gd name="connsiteX10" fmla="*/ 500031 w 969137"/>
              <a:gd name="connsiteY10" fmla="*/ 633412 h 1945481"/>
              <a:gd name="connsiteX11" fmla="*/ 633381 w 969137"/>
              <a:gd name="connsiteY11" fmla="*/ 521494 h 1945481"/>
              <a:gd name="connsiteX12" fmla="*/ 752443 w 969137"/>
              <a:gd name="connsiteY12" fmla="*/ 383382 h 1945481"/>
              <a:gd name="connsiteX13" fmla="*/ 921512 w 969137"/>
              <a:gd name="connsiteY13" fmla="*/ 147638 h 1945481"/>
              <a:gd name="connsiteX14" fmla="*/ 969137 w 969137"/>
              <a:gd name="connsiteY14" fmla="*/ 0 h 1945481"/>
              <a:gd name="connsiteX0" fmla="*/ 0 w 966788"/>
              <a:gd name="connsiteY0" fmla="*/ 1852612 h 1852612"/>
              <a:gd name="connsiteX1" fmla="*/ 50006 w 966788"/>
              <a:gd name="connsiteY1" fmla="*/ 1652587 h 1852612"/>
              <a:gd name="connsiteX2" fmla="*/ 57150 w 966788"/>
              <a:gd name="connsiteY2" fmla="*/ 1519238 h 1852612"/>
              <a:gd name="connsiteX3" fmla="*/ 90488 w 966788"/>
              <a:gd name="connsiteY3" fmla="*/ 1412081 h 1852612"/>
              <a:gd name="connsiteX4" fmla="*/ 154781 w 966788"/>
              <a:gd name="connsiteY4" fmla="*/ 1295401 h 1852612"/>
              <a:gd name="connsiteX5" fmla="*/ 242888 w 966788"/>
              <a:gd name="connsiteY5" fmla="*/ 1197768 h 1852612"/>
              <a:gd name="connsiteX6" fmla="*/ 311944 w 966788"/>
              <a:gd name="connsiteY6" fmla="*/ 1102519 h 1852612"/>
              <a:gd name="connsiteX7" fmla="*/ 345281 w 966788"/>
              <a:gd name="connsiteY7" fmla="*/ 973932 h 1852612"/>
              <a:gd name="connsiteX8" fmla="*/ 388144 w 966788"/>
              <a:gd name="connsiteY8" fmla="*/ 850107 h 1852612"/>
              <a:gd name="connsiteX9" fmla="*/ 497682 w 966788"/>
              <a:gd name="connsiteY9" fmla="*/ 633412 h 1852612"/>
              <a:gd name="connsiteX10" fmla="*/ 631032 w 966788"/>
              <a:gd name="connsiteY10" fmla="*/ 521494 h 1852612"/>
              <a:gd name="connsiteX11" fmla="*/ 750094 w 966788"/>
              <a:gd name="connsiteY11" fmla="*/ 383382 h 1852612"/>
              <a:gd name="connsiteX12" fmla="*/ 919163 w 966788"/>
              <a:gd name="connsiteY12" fmla="*/ 147638 h 1852612"/>
              <a:gd name="connsiteX13" fmla="*/ 966788 w 966788"/>
              <a:gd name="connsiteY13" fmla="*/ 0 h 1852612"/>
              <a:gd name="connsiteX0" fmla="*/ 0 w 916782"/>
              <a:gd name="connsiteY0" fmla="*/ 1652587 h 1652587"/>
              <a:gd name="connsiteX1" fmla="*/ 7144 w 916782"/>
              <a:gd name="connsiteY1" fmla="*/ 1519238 h 1652587"/>
              <a:gd name="connsiteX2" fmla="*/ 40482 w 916782"/>
              <a:gd name="connsiteY2" fmla="*/ 1412081 h 1652587"/>
              <a:gd name="connsiteX3" fmla="*/ 104775 w 916782"/>
              <a:gd name="connsiteY3" fmla="*/ 1295401 h 1652587"/>
              <a:gd name="connsiteX4" fmla="*/ 192882 w 916782"/>
              <a:gd name="connsiteY4" fmla="*/ 1197768 h 1652587"/>
              <a:gd name="connsiteX5" fmla="*/ 261938 w 916782"/>
              <a:gd name="connsiteY5" fmla="*/ 1102519 h 1652587"/>
              <a:gd name="connsiteX6" fmla="*/ 295275 w 916782"/>
              <a:gd name="connsiteY6" fmla="*/ 973932 h 1652587"/>
              <a:gd name="connsiteX7" fmla="*/ 338138 w 916782"/>
              <a:gd name="connsiteY7" fmla="*/ 850107 h 1652587"/>
              <a:gd name="connsiteX8" fmla="*/ 447676 w 916782"/>
              <a:gd name="connsiteY8" fmla="*/ 633412 h 1652587"/>
              <a:gd name="connsiteX9" fmla="*/ 581026 w 916782"/>
              <a:gd name="connsiteY9" fmla="*/ 521494 h 1652587"/>
              <a:gd name="connsiteX10" fmla="*/ 700088 w 916782"/>
              <a:gd name="connsiteY10" fmla="*/ 383382 h 1652587"/>
              <a:gd name="connsiteX11" fmla="*/ 869157 w 916782"/>
              <a:gd name="connsiteY11" fmla="*/ 147638 h 1652587"/>
              <a:gd name="connsiteX12" fmla="*/ 916782 w 916782"/>
              <a:gd name="connsiteY12" fmla="*/ 0 h 1652587"/>
              <a:gd name="connsiteX0" fmla="*/ 0 w 909638"/>
              <a:gd name="connsiteY0" fmla="*/ 1519238 h 1519238"/>
              <a:gd name="connsiteX1" fmla="*/ 33338 w 909638"/>
              <a:gd name="connsiteY1" fmla="*/ 1412081 h 1519238"/>
              <a:gd name="connsiteX2" fmla="*/ 97631 w 909638"/>
              <a:gd name="connsiteY2" fmla="*/ 1295401 h 1519238"/>
              <a:gd name="connsiteX3" fmla="*/ 185738 w 909638"/>
              <a:gd name="connsiteY3" fmla="*/ 1197768 h 1519238"/>
              <a:gd name="connsiteX4" fmla="*/ 254794 w 909638"/>
              <a:gd name="connsiteY4" fmla="*/ 1102519 h 1519238"/>
              <a:gd name="connsiteX5" fmla="*/ 288131 w 909638"/>
              <a:gd name="connsiteY5" fmla="*/ 973932 h 1519238"/>
              <a:gd name="connsiteX6" fmla="*/ 330994 w 909638"/>
              <a:gd name="connsiteY6" fmla="*/ 850107 h 1519238"/>
              <a:gd name="connsiteX7" fmla="*/ 440532 w 909638"/>
              <a:gd name="connsiteY7" fmla="*/ 633412 h 1519238"/>
              <a:gd name="connsiteX8" fmla="*/ 573882 w 909638"/>
              <a:gd name="connsiteY8" fmla="*/ 521494 h 1519238"/>
              <a:gd name="connsiteX9" fmla="*/ 692944 w 909638"/>
              <a:gd name="connsiteY9" fmla="*/ 383382 h 1519238"/>
              <a:gd name="connsiteX10" fmla="*/ 862013 w 909638"/>
              <a:gd name="connsiteY10" fmla="*/ 147638 h 1519238"/>
              <a:gd name="connsiteX11" fmla="*/ 909638 w 909638"/>
              <a:gd name="connsiteY11" fmla="*/ 0 h 1519238"/>
              <a:gd name="connsiteX0" fmla="*/ 0 w 876300"/>
              <a:gd name="connsiteY0" fmla="*/ 1412081 h 1412081"/>
              <a:gd name="connsiteX1" fmla="*/ 64293 w 876300"/>
              <a:gd name="connsiteY1" fmla="*/ 1295401 h 1412081"/>
              <a:gd name="connsiteX2" fmla="*/ 152400 w 876300"/>
              <a:gd name="connsiteY2" fmla="*/ 1197768 h 1412081"/>
              <a:gd name="connsiteX3" fmla="*/ 221456 w 876300"/>
              <a:gd name="connsiteY3" fmla="*/ 1102519 h 1412081"/>
              <a:gd name="connsiteX4" fmla="*/ 254793 w 876300"/>
              <a:gd name="connsiteY4" fmla="*/ 973932 h 1412081"/>
              <a:gd name="connsiteX5" fmla="*/ 297656 w 876300"/>
              <a:gd name="connsiteY5" fmla="*/ 850107 h 1412081"/>
              <a:gd name="connsiteX6" fmla="*/ 407194 w 876300"/>
              <a:gd name="connsiteY6" fmla="*/ 633412 h 1412081"/>
              <a:gd name="connsiteX7" fmla="*/ 540544 w 876300"/>
              <a:gd name="connsiteY7" fmla="*/ 521494 h 1412081"/>
              <a:gd name="connsiteX8" fmla="*/ 659606 w 876300"/>
              <a:gd name="connsiteY8" fmla="*/ 383382 h 1412081"/>
              <a:gd name="connsiteX9" fmla="*/ 828675 w 876300"/>
              <a:gd name="connsiteY9" fmla="*/ 147638 h 1412081"/>
              <a:gd name="connsiteX10" fmla="*/ 876300 w 876300"/>
              <a:gd name="connsiteY10" fmla="*/ 0 h 1412081"/>
              <a:gd name="connsiteX0" fmla="*/ 0 w 812007"/>
              <a:gd name="connsiteY0" fmla="*/ 1295401 h 1295401"/>
              <a:gd name="connsiteX1" fmla="*/ 88107 w 812007"/>
              <a:gd name="connsiteY1" fmla="*/ 1197768 h 1295401"/>
              <a:gd name="connsiteX2" fmla="*/ 157163 w 812007"/>
              <a:gd name="connsiteY2" fmla="*/ 1102519 h 1295401"/>
              <a:gd name="connsiteX3" fmla="*/ 190500 w 812007"/>
              <a:gd name="connsiteY3" fmla="*/ 973932 h 1295401"/>
              <a:gd name="connsiteX4" fmla="*/ 233363 w 812007"/>
              <a:gd name="connsiteY4" fmla="*/ 850107 h 1295401"/>
              <a:gd name="connsiteX5" fmla="*/ 342901 w 812007"/>
              <a:gd name="connsiteY5" fmla="*/ 633412 h 1295401"/>
              <a:gd name="connsiteX6" fmla="*/ 476251 w 812007"/>
              <a:gd name="connsiteY6" fmla="*/ 521494 h 1295401"/>
              <a:gd name="connsiteX7" fmla="*/ 595313 w 812007"/>
              <a:gd name="connsiteY7" fmla="*/ 383382 h 1295401"/>
              <a:gd name="connsiteX8" fmla="*/ 764382 w 812007"/>
              <a:gd name="connsiteY8" fmla="*/ 147638 h 1295401"/>
              <a:gd name="connsiteX9" fmla="*/ 812007 w 812007"/>
              <a:gd name="connsiteY9" fmla="*/ 0 h 1295401"/>
              <a:gd name="connsiteX0" fmla="*/ 0 w 723900"/>
              <a:gd name="connsiteY0" fmla="*/ 1197768 h 1197768"/>
              <a:gd name="connsiteX1" fmla="*/ 69056 w 723900"/>
              <a:gd name="connsiteY1" fmla="*/ 1102519 h 1197768"/>
              <a:gd name="connsiteX2" fmla="*/ 102393 w 723900"/>
              <a:gd name="connsiteY2" fmla="*/ 973932 h 1197768"/>
              <a:gd name="connsiteX3" fmla="*/ 145256 w 723900"/>
              <a:gd name="connsiteY3" fmla="*/ 850107 h 1197768"/>
              <a:gd name="connsiteX4" fmla="*/ 254794 w 723900"/>
              <a:gd name="connsiteY4" fmla="*/ 633412 h 1197768"/>
              <a:gd name="connsiteX5" fmla="*/ 388144 w 723900"/>
              <a:gd name="connsiteY5" fmla="*/ 521494 h 1197768"/>
              <a:gd name="connsiteX6" fmla="*/ 507206 w 723900"/>
              <a:gd name="connsiteY6" fmla="*/ 383382 h 1197768"/>
              <a:gd name="connsiteX7" fmla="*/ 676275 w 723900"/>
              <a:gd name="connsiteY7" fmla="*/ 147638 h 1197768"/>
              <a:gd name="connsiteX8" fmla="*/ 723900 w 723900"/>
              <a:gd name="connsiteY8" fmla="*/ 0 h 1197768"/>
              <a:gd name="connsiteX0" fmla="*/ 0 w 654844"/>
              <a:gd name="connsiteY0" fmla="*/ 1102519 h 1102519"/>
              <a:gd name="connsiteX1" fmla="*/ 33337 w 654844"/>
              <a:gd name="connsiteY1" fmla="*/ 973932 h 1102519"/>
              <a:gd name="connsiteX2" fmla="*/ 76200 w 654844"/>
              <a:gd name="connsiteY2" fmla="*/ 850107 h 1102519"/>
              <a:gd name="connsiteX3" fmla="*/ 185738 w 654844"/>
              <a:gd name="connsiteY3" fmla="*/ 633412 h 1102519"/>
              <a:gd name="connsiteX4" fmla="*/ 319088 w 654844"/>
              <a:gd name="connsiteY4" fmla="*/ 521494 h 1102519"/>
              <a:gd name="connsiteX5" fmla="*/ 438150 w 654844"/>
              <a:gd name="connsiteY5" fmla="*/ 383382 h 1102519"/>
              <a:gd name="connsiteX6" fmla="*/ 607219 w 654844"/>
              <a:gd name="connsiteY6" fmla="*/ 147638 h 1102519"/>
              <a:gd name="connsiteX7" fmla="*/ 654844 w 654844"/>
              <a:gd name="connsiteY7" fmla="*/ 0 h 1102519"/>
              <a:gd name="connsiteX0" fmla="*/ 0 w 646135"/>
              <a:gd name="connsiteY0" fmla="*/ 1058976 h 1058976"/>
              <a:gd name="connsiteX1" fmla="*/ 24628 w 646135"/>
              <a:gd name="connsiteY1" fmla="*/ 973932 h 1058976"/>
              <a:gd name="connsiteX2" fmla="*/ 67491 w 646135"/>
              <a:gd name="connsiteY2" fmla="*/ 850107 h 1058976"/>
              <a:gd name="connsiteX3" fmla="*/ 177029 w 646135"/>
              <a:gd name="connsiteY3" fmla="*/ 633412 h 1058976"/>
              <a:gd name="connsiteX4" fmla="*/ 310379 w 646135"/>
              <a:gd name="connsiteY4" fmla="*/ 521494 h 1058976"/>
              <a:gd name="connsiteX5" fmla="*/ 429441 w 646135"/>
              <a:gd name="connsiteY5" fmla="*/ 383382 h 1058976"/>
              <a:gd name="connsiteX6" fmla="*/ 598510 w 646135"/>
              <a:gd name="connsiteY6" fmla="*/ 147638 h 1058976"/>
              <a:gd name="connsiteX7" fmla="*/ 646135 w 646135"/>
              <a:gd name="connsiteY7" fmla="*/ 0 h 105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135" h="1058976">
                <a:moveTo>
                  <a:pt x="0" y="1058976"/>
                </a:moveTo>
                <a:cubicBezTo>
                  <a:pt x="17065" y="1021670"/>
                  <a:pt x="13380" y="1008743"/>
                  <a:pt x="24628" y="973932"/>
                </a:cubicBezTo>
                <a:cubicBezTo>
                  <a:pt x="35876" y="939121"/>
                  <a:pt x="43282" y="908845"/>
                  <a:pt x="67491" y="850107"/>
                </a:cubicBezTo>
                <a:cubicBezTo>
                  <a:pt x="91700" y="791369"/>
                  <a:pt x="137738" y="691356"/>
                  <a:pt x="177029" y="633412"/>
                </a:cubicBezTo>
                <a:cubicBezTo>
                  <a:pt x="216320" y="575468"/>
                  <a:pt x="268707" y="561578"/>
                  <a:pt x="310379" y="521494"/>
                </a:cubicBezTo>
                <a:cubicBezTo>
                  <a:pt x="352051" y="481410"/>
                  <a:pt x="380229" y="442516"/>
                  <a:pt x="429441" y="383382"/>
                </a:cubicBezTo>
                <a:cubicBezTo>
                  <a:pt x="478654" y="324248"/>
                  <a:pt x="565569" y="214710"/>
                  <a:pt x="598510" y="147638"/>
                </a:cubicBezTo>
                <a:cubicBezTo>
                  <a:pt x="653278" y="49213"/>
                  <a:pt x="633435" y="22622"/>
                  <a:pt x="646135" y="0"/>
                </a:cubicBezTo>
              </a:path>
            </a:pathLst>
          </a:custGeom>
          <a:noFill/>
          <a:ln w="25400" cmpd="dbl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Rectangle 762"/>
          <p:cNvSpPr/>
          <p:nvPr/>
        </p:nvSpPr>
        <p:spPr>
          <a:xfrm rot="7200000">
            <a:off x="4676388" y="4320266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Rectangle 764"/>
          <p:cNvSpPr/>
          <p:nvPr/>
        </p:nvSpPr>
        <p:spPr>
          <a:xfrm rot="1220209">
            <a:off x="4999215" y="3906804"/>
            <a:ext cx="69391" cy="70294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Freeform 789"/>
          <p:cNvSpPr/>
          <p:nvPr/>
        </p:nvSpPr>
        <p:spPr>
          <a:xfrm>
            <a:off x="1608141" y="3447904"/>
            <a:ext cx="1337179" cy="131648"/>
          </a:xfrm>
          <a:custGeom>
            <a:avLst/>
            <a:gdLst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45381 w 1697831"/>
              <a:gd name="connsiteY4" fmla="*/ 10238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7831" h="167155">
                <a:moveTo>
                  <a:pt x="0" y="167155"/>
                </a:moveTo>
                <a:lnTo>
                  <a:pt x="204787" y="21899"/>
                </a:lnTo>
                <a:lnTo>
                  <a:pt x="592931" y="17137"/>
                </a:lnTo>
                <a:lnTo>
                  <a:pt x="1107281" y="17137"/>
                </a:lnTo>
                <a:cubicBezTo>
                  <a:pt x="1132681" y="15947"/>
                  <a:pt x="1124347" y="8804"/>
                  <a:pt x="1145381" y="9994"/>
                </a:cubicBezTo>
                <a:cubicBezTo>
                  <a:pt x="1166415" y="11184"/>
                  <a:pt x="1355328" y="11581"/>
                  <a:pt x="1404937" y="9993"/>
                </a:cubicBezTo>
                <a:cubicBezTo>
                  <a:pt x="1454546" y="8405"/>
                  <a:pt x="1414065" y="1659"/>
                  <a:pt x="1443037" y="468"/>
                </a:cubicBezTo>
                <a:cubicBezTo>
                  <a:pt x="1472009" y="-723"/>
                  <a:pt x="1548210" y="468"/>
                  <a:pt x="1578769" y="2849"/>
                </a:cubicBezTo>
                <a:cubicBezTo>
                  <a:pt x="1609328" y="5230"/>
                  <a:pt x="1606550" y="12771"/>
                  <a:pt x="1626394" y="14755"/>
                </a:cubicBezTo>
                <a:cubicBezTo>
                  <a:pt x="1646238" y="16739"/>
                  <a:pt x="1672034" y="19319"/>
                  <a:pt x="1697831" y="14755"/>
                </a:cubicBezTo>
              </a:path>
            </a:pathLst>
          </a:custGeom>
          <a:noFill/>
          <a:ln w="952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4" name="Picture 7" descr="Interstate 605 mark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74" y="4120386"/>
            <a:ext cx="151897" cy="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" name="Rectangle 816"/>
          <p:cNvSpPr/>
          <p:nvPr/>
        </p:nvSpPr>
        <p:spPr>
          <a:xfrm rot="4200000">
            <a:off x="7321923" y="4484829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Freeform 818"/>
          <p:cNvSpPr/>
          <p:nvPr/>
        </p:nvSpPr>
        <p:spPr>
          <a:xfrm>
            <a:off x="1766547" y="3583585"/>
            <a:ext cx="969991" cy="24690"/>
          </a:xfrm>
          <a:custGeom>
            <a:avLst/>
            <a:gdLst>
              <a:gd name="connsiteX0" fmla="*/ 1369433 w 1369433"/>
              <a:gd name="connsiteY0" fmla="*/ 96468 h 96468"/>
              <a:gd name="connsiteX1" fmla="*/ 1248091 w 1369433"/>
              <a:gd name="connsiteY1" fmla="*/ 5461 h 96468"/>
              <a:gd name="connsiteX2" fmla="*/ 810393 w 1369433"/>
              <a:gd name="connsiteY2" fmla="*/ 9795 h 96468"/>
              <a:gd name="connsiteX3" fmla="*/ 628379 w 1369433"/>
              <a:gd name="connsiteY3" fmla="*/ 5461 h 96468"/>
              <a:gd name="connsiteX4" fmla="*/ 515704 w 1369433"/>
              <a:gd name="connsiteY4" fmla="*/ 27130 h 96468"/>
              <a:gd name="connsiteX5" fmla="*/ 394362 w 1369433"/>
              <a:gd name="connsiteY5" fmla="*/ 31463 h 96468"/>
              <a:gd name="connsiteX6" fmla="*/ 69339 w 1369433"/>
              <a:gd name="connsiteY6" fmla="*/ 27130 h 96468"/>
              <a:gd name="connsiteX7" fmla="*/ 0 w 1369433"/>
              <a:gd name="connsiteY7" fmla="*/ 48798 h 96468"/>
              <a:gd name="connsiteX0" fmla="*/ 1369433 w 1369433"/>
              <a:gd name="connsiteY0" fmla="*/ 96718 h 96718"/>
              <a:gd name="connsiteX1" fmla="*/ 1248091 w 1369433"/>
              <a:gd name="connsiteY1" fmla="*/ 5711 h 96718"/>
              <a:gd name="connsiteX2" fmla="*/ 810393 w 1369433"/>
              <a:gd name="connsiteY2" fmla="*/ 10045 h 96718"/>
              <a:gd name="connsiteX3" fmla="*/ 632713 w 1369433"/>
              <a:gd name="connsiteY3" fmla="*/ 14378 h 96718"/>
              <a:gd name="connsiteX4" fmla="*/ 515704 w 1369433"/>
              <a:gd name="connsiteY4" fmla="*/ 27380 h 96718"/>
              <a:gd name="connsiteX5" fmla="*/ 394362 w 1369433"/>
              <a:gd name="connsiteY5" fmla="*/ 31713 h 96718"/>
              <a:gd name="connsiteX6" fmla="*/ 69339 w 1369433"/>
              <a:gd name="connsiteY6" fmla="*/ 27380 h 96718"/>
              <a:gd name="connsiteX7" fmla="*/ 0 w 1369433"/>
              <a:gd name="connsiteY7" fmla="*/ 49048 h 96718"/>
              <a:gd name="connsiteX0" fmla="*/ 1369433 w 1369433"/>
              <a:gd name="connsiteY0" fmla="*/ 92971 h 92971"/>
              <a:gd name="connsiteX1" fmla="*/ 1248091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593710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226423 w 1226423"/>
              <a:gd name="connsiteY0" fmla="*/ 1964 h 46770"/>
              <a:gd name="connsiteX1" fmla="*/ 810393 w 1226423"/>
              <a:gd name="connsiteY1" fmla="*/ 6298 h 46770"/>
              <a:gd name="connsiteX2" fmla="*/ 593710 w 1226423"/>
              <a:gd name="connsiteY2" fmla="*/ 10631 h 46770"/>
              <a:gd name="connsiteX3" fmla="*/ 515704 w 1226423"/>
              <a:gd name="connsiteY3" fmla="*/ 23633 h 46770"/>
              <a:gd name="connsiteX4" fmla="*/ 394362 w 1226423"/>
              <a:gd name="connsiteY4" fmla="*/ 27966 h 46770"/>
              <a:gd name="connsiteX5" fmla="*/ 69339 w 1226423"/>
              <a:gd name="connsiteY5" fmla="*/ 23633 h 46770"/>
              <a:gd name="connsiteX6" fmla="*/ 0 w 1226423"/>
              <a:gd name="connsiteY6" fmla="*/ 45301 h 46770"/>
              <a:gd name="connsiteX0" fmla="*/ 1228804 w 1228804"/>
              <a:gd name="connsiteY0" fmla="*/ 1964 h 31225"/>
              <a:gd name="connsiteX1" fmla="*/ 812774 w 1228804"/>
              <a:gd name="connsiteY1" fmla="*/ 6298 h 31225"/>
              <a:gd name="connsiteX2" fmla="*/ 596091 w 1228804"/>
              <a:gd name="connsiteY2" fmla="*/ 10631 h 31225"/>
              <a:gd name="connsiteX3" fmla="*/ 518085 w 1228804"/>
              <a:gd name="connsiteY3" fmla="*/ 23633 h 31225"/>
              <a:gd name="connsiteX4" fmla="*/ 396743 w 1228804"/>
              <a:gd name="connsiteY4" fmla="*/ 27966 h 31225"/>
              <a:gd name="connsiteX5" fmla="*/ 71720 w 1228804"/>
              <a:gd name="connsiteY5" fmla="*/ 23633 h 31225"/>
              <a:gd name="connsiteX6" fmla="*/ 0 w 1228804"/>
              <a:gd name="connsiteY6" fmla="*/ 28632 h 31225"/>
              <a:gd name="connsiteX0" fmla="*/ 1226000 w 1226000"/>
              <a:gd name="connsiteY0" fmla="*/ 4332 h 25178"/>
              <a:gd name="connsiteX1" fmla="*/ 812774 w 1226000"/>
              <a:gd name="connsiteY1" fmla="*/ 251 h 25178"/>
              <a:gd name="connsiteX2" fmla="*/ 596091 w 1226000"/>
              <a:gd name="connsiteY2" fmla="*/ 4584 h 25178"/>
              <a:gd name="connsiteX3" fmla="*/ 518085 w 1226000"/>
              <a:gd name="connsiteY3" fmla="*/ 17586 h 25178"/>
              <a:gd name="connsiteX4" fmla="*/ 396743 w 1226000"/>
              <a:gd name="connsiteY4" fmla="*/ 21919 h 25178"/>
              <a:gd name="connsiteX5" fmla="*/ 71720 w 1226000"/>
              <a:gd name="connsiteY5" fmla="*/ 17586 h 25178"/>
              <a:gd name="connsiteX6" fmla="*/ 0 w 1226000"/>
              <a:gd name="connsiteY6" fmla="*/ 22585 h 25178"/>
              <a:gd name="connsiteX0" fmla="*/ 1231609 w 1231609"/>
              <a:gd name="connsiteY0" fmla="*/ 3092 h 26743"/>
              <a:gd name="connsiteX1" fmla="*/ 812774 w 1231609"/>
              <a:gd name="connsiteY1" fmla="*/ 1816 h 26743"/>
              <a:gd name="connsiteX2" fmla="*/ 596091 w 1231609"/>
              <a:gd name="connsiteY2" fmla="*/ 6149 h 26743"/>
              <a:gd name="connsiteX3" fmla="*/ 518085 w 1231609"/>
              <a:gd name="connsiteY3" fmla="*/ 19151 h 26743"/>
              <a:gd name="connsiteX4" fmla="*/ 396743 w 1231609"/>
              <a:gd name="connsiteY4" fmla="*/ 23484 h 26743"/>
              <a:gd name="connsiteX5" fmla="*/ 71720 w 1231609"/>
              <a:gd name="connsiteY5" fmla="*/ 19151 h 26743"/>
              <a:gd name="connsiteX6" fmla="*/ 0 w 1231609"/>
              <a:gd name="connsiteY6" fmla="*/ 24150 h 26743"/>
              <a:gd name="connsiteX0" fmla="*/ 1231609 w 1231609"/>
              <a:gd name="connsiteY0" fmla="*/ 3092 h 26868"/>
              <a:gd name="connsiteX1" fmla="*/ 812774 w 1231609"/>
              <a:gd name="connsiteY1" fmla="*/ 1816 h 26868"/>
              <a:gd name="connsiteX2" fmla="*/ 596091 w 1231609"/>
              <a:gd name="connsiteY2" fmla="*/ 6149 h 26868"/>
              <a:gd name="connsiteX3" fmla="*/ 518085 w 1231609"/>
              <a:gd name="connsiteY3" fmla="*/ 19151 h 26868"/>
              <a:gd name="connsiteX4" fmla="*/ 399548 w 1231609"/>
              <a:gd name="connsiteY4" fmla="*/ 17874 h 26868"/>
              <a:gd name="connsiteX5" fmla="*/ 71720 w 1231609"/>
              <a:gd name="connsiteY5" fmla="*/ 19151 h 26868"/>
              <a:gd name="connsiteX6" fmla="*/ 0 w 1231609"/>
              <a:gd name="connsiteY6" fmla="*/ 24150 h 26868"/>
              <a:gd name="connsiteX0" fmla="*/ 1231609 w 1231609"/>
              <a:gd name="connsiteY0" fmla="*/ 1963 h 31349"/>
              <a:gd name="connsiteX1" fmla="*/ 812774 w 1231609"/>
              <a:gd name="connsiteY1" fmla="*/ 6297 h 31349"/>
              <a:gd name="connsiteX2" fmla="*/ 596091 w 1231609"/>
              <a:gd name="connsiteY2" fmla="*/ 10630 h 31349"/>
              <a:gd name="connsiteX3" fmla="*/ 518085 w 1231609"/>
              <a:gd name="connsiteY3" fmla="*/ 23632 h 31349"/>
              <a:gd name="connsiteX4" fmla="*/ 399548 w 1231609"/>
              <a:gd name="connsiteY4" fmla="*/ 22355 h 31349"/>
              <a:gd name="connsiteX5" fmla="*/ 71720 w 1231609"/>
              <a:gd name="connsiteY5" fmla="*/ 23632 h 31349"/>
              <a:gd name="connsiteX6" fmla="*/ 0 w 1231609"/>
              <a:gd name="connsiteY6" fmla="*/ 28631 h 3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609" h="31349">
                <a:moveTo>
                  <a:pt x="1231609" y="1963"/>
                </a:moveTo>
                <a:cubicBezTo>
                  <a:pt x="1194774" y="-3814"/>
                  <a:pt x="918694" y="4853"/>
                  <a:pt x="812774" y="6297"/>
                </a:cubicBezTo>
                <a:cubicBezTo>
                  <a:pt x="706854" y="7741"/>
                  <a:pt x="645206" y="7741"/>
                  <a:pt x="596091" y="10630"/>
                </a:cubicBezTo>
                <a:cubicBezTo>
                  <a:pt x="546976" y="13519"/>
                  <a:pt x="550842" y="21678"/>
                  <a:pt x="518085" y="23632"/>
                </a:cubicBezTo>
                <a:cubicBezTo>
                  <a:pt x="485328" y="25586"/>
                  <a:pt x="473942" y="22355"/>
                  <a:pt x="399548" y="22355"/>
                </a:cubicBezTo>
                <a:lnTo>
                  <a:pt x="71720" y="23632"/>
                </a:lnTo>
                <a:cubicBezTo>
                  <a:pt x="5129" y="24678"/>
                  <a:pt x="722" y="36576"/>
                  <a:pt x="0" y="28631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Rectangle 723"/>
          <p:cNvSpPr/>
          <p:nvPr/>
        </p:nvSpPr>
        <p:spPr>
          <a:xfrm>
            <a:off x="2709615" y="3545337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Rectangle 724"/>
          <p:cNvSpPr/>
          <p:nvPr/>
        </p:nvSpPr>
        <p:spPr>
          <a:xfrm>
            <a:off x="2637746" y="3545793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Rectangle 725"/>
          <p:cNvSpPr/>
          <p:nvPr/>
        </p:nvSpPr>
        <p:spPr>
          <a:xfrm>
            <a:off x="2385769" y="3547668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/>
          <p:cNvSpPr/>
          <p:nvPr/>
        </p:nvSpPr>
        <p:spPr>
          <a:xfrm>
            <a:off x="2249536" y="3553293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" name="Rectangle 727"/>
          <p:cNvSpPr/>
          <p:nvPr/>
        </p:nvSpPr>
        <p:spPr>
          <a:xfrm>
            <a:off x="2063191" y="3560794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Rectangle 728"/>
          <p:cNvSpPr/>
          <p:nvPr/>
        </p:nvSpPr>
        <p:spPr>
          <a:xfrm>
            <a:off x="1876321" y="3557045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ate Route 19 mark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29" y="4157467"/>
            <a:ext cx="124074" cy="1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3778010" y="3600102"/>
            <a:ext cx="15778" cy="900220"/>
          </a:xfrm>
          <a:prstGeom prst="line">
            <a:avLst/>
          </a:prstGeom>
          <a:ln w="952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" name="Rectangle 716"/>
          <p:cNvSpPr/>
          <p:nvPr/>
        </p:nvSpPr>
        <p:spPr>
          <a:xfrm rot="1200000">
            <a:off x="3772386" y="3647799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749981" y="4381864"/>
            <a:ext cx="1217073" cy="133028"/>
          </a:xfrm>
          <a:custGeom>
            <a:avLst/>
            <a:gdLst>
              <a:gd name="connsiteX0" fmla="*/ 0 w 864870"/>
              <a:gd name="connsiteY0" fmla="*/ 148590 h 148590"/>
              <a:gd name="connsiteX1" fmla="*/ 590550 w 864870"/>
              <a:gd name="connsiteY1" fmla="*/ 34290 h 148590"/>
              <a:gd name="connsiteX2" fmla="*/ 864870 w 864870"/>
              <a:gd name="connsiteY2" fmla="*/ 0 h 148590"/>
              <a:gd name="connsiteX0" fmla="*/ 0 w 1489710"/>
              <a:gd name="connsiteY0" fmla="*/ 114335 h 125894"/>
              <a:gd name="connsiteX1" fmla="*/ 590550 w 1489710"/>
              <a:gd name="connsiteY1" fmla="*/ 35 h 125894"/>
              <a:gd name="connsiteX2" fmla="*/ 1489710 w 1489710"/>
              <a:gd name="connsiteY2" fmla="*/ 125765 h 125894"/>
              <a:gd name="connsiteX0" fmla="*/ 0 w 1489710"/>
              <a:gd name="connsiteY0" fmla="*/ 114316 h 130699"/>
              <a:gd name="connsiteX1" fmla="*/ 590550 w 1489710"/>
              <a:gd name="connsiteY1" fmla="*/ 16 h 130699"/>
              <a:gd name="connsiteX2" fmla="*/ 1238250 w 1489710"/>
              <a:gd name="connsiteY2" fmla="*/ 121935 h 130699"/>
              <a:gd name="connsiteX3" fmla="*/ 1489710 w 1489710"/>
              <a:gd name="connsiteY3" fmla="*/ 125746 h 130699"/>
              <a:gd name="connsiteX0" fmla="*/ 0 w 1489710"/>
              <a:gd name="connsiteY0" fmla="*/ 148710 h 165093"/>
              <a:gd name="connsiteX1" fmla="*/ 590550 w 1489710"/>
              <a:gd name="connsiteY1" fmla="*/ 34410 h 165093"/>
              <a:gd name="connsiteX2" fmla="*/ 864870 w 1489710"/>
              <a:gd name="connsiteY2" fmla="*/ 7739 h 165093"/>
              <a:gd name="connsiteX3" fmla="*/ 1238250 w 1489710"/>
              <a:gd name="connsiteY3" fmla="*/ 156329 h 165093"/>
              <a:gd name="connsiteX4" fmla="*/ 1489710 w 1489710"/>
              <a:gd name="connsiteY4" fmla="*/ 160140 h 165093"/>
              <a:gd name="connsiteX0" fmla="*/ 0 w 1489710"/>
              <a:gd name="connsiteY0" fmla="*/ 140971 h 157354"/>
              <a:gd name="connsiteX1" fmla="*/ 590550 w 1489710"/>
              <a:gd name="connsiteY1" fmla="*/ 26671 h 157354"/>
              <a:gd name="connsiteX2" fmla="*/ 864870 w 1489710"/>
              <a:gd name="connsiteY2" fmla="*/ 0 h 157354"/>
              <a:gd name="connsiteX3" fmla="*/ 1238250 w 1489710"/>
              <a:gd name="connsiteY3" fmla="*/ 148590 h 157354"/>
              <a:gd name="connsiteX4" fmla="*/ 1489710 w 1489710"/>
              <a:gd name="connsiteY4" fmla="*/ 152401 h 157354"/>
              <a:gd name="connsiteX0" fmla="*/ 0 w 1537380"/>
              <a:gd name="connsiteY0" fmla="*/ 158305 h 158305"/>
              <a:gd name="connsiteX1" fmla="*/ 638220 w 1537380"/>
              <a:gd name="connsiteY1" fmla="*/ 26671 h 158305"/>
              <a:gd name="connsiteX2" fmla="*/ 912540 w 1537380"/>
              <a:gd name="connsiteY2" fmla="*/ 0 h 158305"/>
              <a:gd name="connsiteX3" fmla="*/ 1285920 w 1537380"/>
              <a:gd name="connsiteY3" fmla="*/ 148590 h 158305"/>
              <a:gd name="connsiteX4" fmla="*/ 1537380 w 1537380"/>
              <a:gd name="connsiteY4" fmla="*/ 152401 h 158305"/>
              <a:gd name="connsiteX0" fmla="*/ 0 w 1540031"/>
              <a:gd name="connsiteY0" fmla="*/ 160956 h 160956"/>
              <a:gd name="connsiteX1" fmla="*/ 640871 w 1540031"/>
              <a:gd name="connsiteY1" fmla="*/ 26671 h 160956"/>
              <a:gd name="connsiteX2" fmla="*/ 915191 w 1540031"/>
              <a:gd name="connsiteY2" fmla="*/ 0 h 160956"/>
              <a:gd name="connsiteX3" fmla="*/ 1288571 w 1540031"/>
              <a:gd name="connsiteY3" fmla="*/ 148590 h 160956"/>
              <a:gd name="connsiteX4" fmla="*/ 1540031 w 1540031"/>
              <a:gd name="connsiteY4" fmla="*/ 152401 h 160956"/>
              <a:gd name="connsiteX0" fmla="*/ 0 w 1540031"/>
              <a:gd name="connsiteY0" fmla="*/ 168907 h 168907"/>
              <a:gd name="connsiteX1" fmla="*/ 640871 w 1540031"/>
              <a:gd name="connsiteY1" fmla="*/ 34622 h 168907"/>
              <a:gd name="connsiteX2" fmla="*/ 912541 w 1540031"/>
              <a:gd name="connsiteY2" fmla="*/ 0 h 168907"/>
              <a:gd name="connsiteX3" fmla="*/ 1288571 w 1540031"/>
              <a:gd name="connsiteY3" fmla="*/ 156541 h 168907"/>
              <a:gd name="connsiteX4" fmla="*/ 1540031 w 1540031"/>
              <a:gd name="connsiteY4" fmla="*/ 160352 h 168907"/>
              <a:gd name="connsiteX0" fmla="*/ 0 w 1540031"/>
              <a:gd name="connsiteY0" fmla="*/ 168907 h 168907"/>
              <a:gd name="connsiteX1" fmla="*/ 640871 w 1540031"/>
              <a:gd name="connsiteY1" fmla="*/ 34622 h 168907"/>
              <a:gd name="connsiteX2" fmla="*/ 912541 w 1540031"/>
              <a:gd name="connsiteY2" fmla="*/ 0 h 168907"/>
              <a:gd name="connsiteX3" fmla="*/ 1288571 w 1540031"/>
              <a:gd name="connsiteY3" fmla="*/ 156541 h 168907"/>
              <a:gd name="connsiteX4" fmla="*/ 1540031 w 1540031"/>
              <a:gd name="connsiteY4" fmla="*/ 160352 h 168907"/>
              <a:gd name="connsiteX0" fmla="*/ 0 w 1545332"/>
              <a:gd name="connsiteY0" fmla="*/ 168907 h 168907"/>
              <a:gd name="connsiteX1" fmla="*/ 646172 w 1545332"/>
              <a:gd name="connsiteY1" fmla="*/ 34622 h 168907"/>
              <a:gd name="connsiteX2" fmla="*/ 917842 w 1545332"/>
              <a:gd name="connsiteY2" fmla="*/ 0 h 168907"/>
              <a:gd name="connsiteX3" fmla="*/ 1293872 w 1545332"/>
              <a:gd name="connsiteY3" fmla="*/ 156541 h 168907"/>
              <a:gd name="connsiteX4" fmla="*/ 1545332 w 1545332"/>
              <a:gd name="connsiteY4" fmla="*/ 160352 h 168907"/>
              <a:gd name="connsiteX0" fmla="*/ 0 w 1545332"/>
              <a:gd name="connsiteY0" fmla="*/ 168907 h 168907"/>
              <a:gd name="connsiteX1" fmla="*/ 646172 w 1545332"/>
              <a:gd name="connsiteY1" fmla="*/ 34622 h 168907"/>
              <a:gd name="connsiteX2" fmla="*/ 917842 w 1545332"/>
              <a:gd name="connsiteY2" fmla="*/ 0 h 168907"/>
              <a:gd name="connsiteX3" fmla="*/ 1293872 w 1545332"/>
              <a:gd name="connsiteY3" fmla="*/ 156541 h 168907"/>
              <a:gd name="connsiteX4" fmla="*/ 1545332 w 1545332"/>
              <a:gd name="connsiteY4" fmla="*/ 160352 h 16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332" h="168907">
                <a:moveTo>
                  <a:pt x="0" y="168907"/>
                </a:moveTo>
                <a:lnTo>
                  <a:pt x="646172" y="34622"/>
                </a:lnTo>
                <a:lnTo>
                  <a:pt x="917842" y="0"/>
                </a:lnTo>
                <a:lnTo>
                  <a:pt x="1293872" y="156541"/>
                </a:lnTo>
                <a:lnTo>
                  <a:pt x="1545332" y="160352"/>
                </a:lnTo>
              </a:path>
            </a:pathLst>
          </a:cu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Rectangle 761"/>
          <p:cNvSpPr/>
          <p:nvPr/>
        </p:nvSpPr>
        <p:spPr>
          <a:xfrm rot="7200000">
            <a:off x="4621699" y="4430913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879262" y="3967728"/>
            <a:ext cx="0" cy="691708"/>
          </a:xfrm>
          <a:prstGeom prst="line">
            <a:avLst/>
          </a:prstGeom>
          <a:ln w="9525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6" name="Picture 2" descr="State Route 39 mark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75" y="4349199"/>
            <a:ext cx="124074" cy="1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3" name="Rectangle 702"/>
          <p:cNvSpPr/>
          <p:nvPr/>
        </p:nvSpPr>
        <p:spPr>
          <a:xfrm>
            <a:off x="5864683" y="4198444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7200295" y="4189520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1672306" y="4567335"/>
            <a:ext cx="95978" cy="91810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488190 w 3023272"/>
              <a:gd name="connsiteY4" fmla="*/ 314154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735840 w 3023272"/>
              <a:gd name="connsiteY3" fmla="*/ 480163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0 h 835762"/>
              <a:gd name="connsiteX1" fmla="*/ 2089774 w 3023272"/>
              <a:gd name="connsiteY1" fmla="*/ 106057 h 835762"/>
              <a:gd name="connsiteX2" fmla="*/ 1405311 w 3023272"/>
              <a:gd name="connsiteY2" fmla="*/ 198932 h 835762"/>
              <a:gd name="connsiteX3" fmla="*/ 735840 w 3023272"/>
              <a:gd name="connsiteY3" fmla="*/ 473798 h 835762"/>
              <a:gd name="connsiteX4" fmla="*/ 240540 w 3023272"/>
              <a:gd name="connsiteY4" fmla="*/ 824861 h 835762"/>
              <a:gd name="connsiteX5" fmla="*/ 0 w 3023272"/>
              <a:gd name="connsiteY5" fmla="*/ 835762 h 835762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089774 w 2470822"/>
              <a:gd name="connsiteY2" fmla="*/ 217635 h 947340"/>
              <a:gd name="connsiteX3" fmla="*/ 1405311 w 2470822"/>
              <a:gd name="connsiteY3" fmla="*/ 310510 h 947340"/>
              <a:gd name="connsiteX4" fmla="*/ 735840 w 2470822"/>
              <a:gd name="connsiteY4" fmla="*/ 585376 h 947340"/>
              <a:gd name="connsiteX5" fmla="*/ 240540 w 2470822"/>
              <a:gd name="connsiteY5" fmla="*/ 936439 h 947340"/>
              <a:gd name="connsiteX6" fmla="*/ 0 w 2470822"/>
              <a:gd name="connsiteY6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0 w 2743308"/>
              <a:gd name="connsiteY7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185254 w 2743308"/>
              <a:gd name="connsiteY7" fmla="*/ 1132275 h 1285328"/>
              <a:gd name="connsiteX8" fmla="*/ 0 w 2743308"/>
              <a:gd name="connsiteY8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185254 w 2743308"/>
              <a:gd name="connsiteY8" fmla="*/ 1132275 h 1285328"/>
              <a:gd name="connsiteX9" fmla="*/ 0 w 2743308"/>
              <a:gd name="connsiteY9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667844 w 2667844"/>
              <a:gd name="connsiteY0" fmla="*/ 0 h 1212772"/>
              <a:gd name="connsiteX1" fmla="*/ 2564430 w 2667844"/>
              <a:gd name="connsiteY1" fmla="*/ 133350 h 1212772"/>
              <a:gd name="connsiteX2" fmla="*/ 2362260 w 2667844"/>
              <a:gd name="connsiteY2" fmla="*/ 145079 h 1212772"/>
              <a:gd name="connsiteX3" fmla="*/ 1677797 w 2667844"/>
              <a:gd name="connsiteY3" fmla="*/ 237954 h 1212772"/>
              <a:gd name="connsiteX4" fmla="*/ 1008326 w 2667844"/>
              <a:gd name="connsiteY4" fmla="*/ 512820 h 1212772"/>
              <a:gd name="connsiteX5" fmla="*/ 513026 w 2667844"/>
              <a:gd name="connsiteY5" fmla="*/ 863883 h 1212772"/>
              <a:gd name="connsiteX6" fmla="*/ 274336 w 2667844"/>
              <a:gd name="connsiteY6" fmla="*/ 868455 h 1212772"/>
              <a:gd name="connsiteX7" fmla="*/ 200975 w 2667844"/>
              <a:gd name="connsiteY7" fmla="*/ 928717 h 1212772"/>
              <a:gd name="connsiteX8" fmla="*/ 185254 w 2667844"/>
              <a:gd name="connsiteY8" fmla="*/ 1059719 h 1212772"/>
              <a:gd name="connsiteX9" fmla="*/ 0 w 2667844"/>
              <a:gd name="connsiteY9" fmla="*/ 1212772 h 1212772"/>
              <a:gd name="connsiteX0" fmla="*/ 2564430 w 2564430"/>
              <a:gd name="connsiteY0" fmla="*/ 0 h 1079422"/>
              <a:gd name="connsiteX1" fmla="*/ 2362260 w 2564430"/>
              <a:gd name="connsiteY1" fmla="*/ 11729 h 1079422"/>
              <a:gd name="connsiteX2" fmla="*/ 1677797 w 2564430"/>
              <a:gd name="connsiteY2" fmla="*/ 104604 h 1079422"/>
              <a:gd name="connsiteX3" fmla="*/ 1008326 w 2564430"/>
              <a:gd name="connsiteY3" fmla="*/ 379470 h 1079422"/>
              <a:gd name="connsiteX4" fmla="*/ 513026 w 2564430"/>
              <a:gd name="connsiteY4" fmla="*/ 730533 h 1079422"/>
              <a:gd name="connsiteX5" fmla="*/ 274336 w 2564430"/>
              <a:gd name="connsiteY5" fmla="*/ 735105 h 1079422"/>
              <a:gd name="connsiteX6" fmla="*/ 200975 w 2564430"/>
              <a:gd name="connsiteY6" fmla="*/ 795367 h 1079422"/>
              <a:gd name="connsiteX7" fmla="*/ 185254 w 2564430"/>
              <a:gd name="connsiteY7" fmla="*/ 926369 h 1079422"/>
              <a:gd name="connsiteX8" fmla="*/ 0 w 2564430"/>
              <a:gd name="connsiteY8" fmla="*/ 1079422 h 1079422"/>
              <a:gd name="connsiteX0" fmla="*/ 2362260 w 2362260"/>
              <a:gd name="connsiteY0" fmla="*/ 64 h 1067757"/>
              <a:gd name="connsiteX1" fmla="*/ 1677797 w 2362260"/>
              <a:gd name="connsiteY1" fmla="*/ 92939 h 1067757"/>
              <a:gd name="connsiteX2" fmla="*/ 1008326 w 2362260"/>
              <a:gd name="connsiteY2" fmla="*/ 367805 h 1067757"/>
              <a:gd name="connsiteX3" fmla="*/ 513026 w 2362260"/>
              <a:gd name="connsiteY3" fmla="*/ 718868 h 1067757"/>
              <a:gd name="connsiteX4" fmla="*/ 274336 w 2362260"/>
              <a:gd name="connsiteY4" fmla="*/ 723440 h 1067757"/>
              <a:gd name="connsiteX5" fmla="*/ 200975 w 2362260"/>
              <a:gd name="connsiteY5" fmla="*/ 783702 h 1067757"/>
              <a:gd name="connsiteX6" fmla="*/ 185254 w 2362260"/>
              <a:gd name="connsiteY6" fmla="*/ 914704 h 1067757"/>
              <a:gd name="connsiteX7" fmla="*/ 0 w 2362260"/>
              <a:gd name="connsiteY7" fmla="*/ 1067757 h 1067757"/>
              <a:gd name="connsiteX0" fmla="*/ 1677797 w 1677797"/>
              <a:gd name="connsiteY0" fmla="*/ 0 h 974818"/>
              <a:gd name="connsiteX1" fmla="*/ 1008326 w 1677797"/>
              <a:gd name="connsiteY1" fmla="*/ 274866 h 974818"/>
              <a:gd name="connsiteX2" fmla="*/ 513026 w 1677797"/>
              <a:gd name="connsiteY2" fmla="*/ 625929 h 974818"/>
              <a:gd name="connsiteX3" fmla="*/ 274336 w 1677797"/>
              <a:gd name="connsiteY3" fmla="*/ 630501 h 974818"/>
              <a:gd name="connsiteX4" fmla="*/ 200975 w 1677797"/>
              <a:gd name="connsiteY4" fmla="*/ 690763 h 974818"/>
              <a:gd name="connsiteX5" fmla="*/ 185254 w 1677797"/>
              <a:gd name="connsiteY5" fmla="*/ 821765 h 974818"/>
              <a:gd name="connsiteX6" fmla="*/ 0 w 1677797"/>
              <a:gd name="connsiteY6" fmla="*/ 974818 h 974818"/>
              <a:gd name="connsiteX0" fmla="*/ 1008326 w 1008326"/>
              <a:gd name="connsiteY0" fmla="*/ 0 h 699952"/>
              <a:gd name="connsiteX1" fmla="*/ 513026 w 1008326"/>
              <a:gd name="connsiteY1" fmla="*/ 351063 h 699952"/>
              <a:gd name="connsiteX2" fmla="*/ 274336 w 1008326"/>
              <a:gd name="connsiteY2" fmla="*/ 355635 h 699952"/>
              <a:gd name="connsiteX3" fmla="*/ 200975 w 1008326"/>
              <a:gd name="connsiteY3" fmla="*/ 415897 h 699952"/>
              <a:gd name="connsiteX4" fmla="*/ 185254 w 1008326"/>
              <a:gd name="connsiteY4" fmla="*/ 546899 h 699952"/>
              <a:gd name="connsiteX5" fmla="*/ 0 w 1008326"/>
              <a:gd name="connsiteY5" fmla="*/ 699952 h 699952"/>
              <a:gd name="connsiteX0" fmla="*/ 513026 w 513026"/>
              <a:gd name="connsiteY0" fmla="*/ 0 h 348889"/>
              <a:gd name="connsiteX1" fmla="*/ 274336 w 513026"/>
              <a:gd name="connsiteY1" fmla="*/ 4572 h 348889"/>
              <a:gd name="connsiteX2" fmla="*/ 200975 w 513026"/>
              <a:gd name="connsiteY2" fmla="*/ 64834 h 348889"/>
              <a:gd name="connsiteX3" fmla="*/ 185254 w 513026"/>
              <a:gd name="connsiteY3" fmla="*/ 195836 h 348889"/>
              <a:gd name="connsiteX4" fmla="*/ 0 w 513026"/>
              <a:gd name="connsiteY4" fmla="*/ 348889 h 348889"/>
              <a:gd name="connsiteX0" fmla="*/ 274336 w 274336"/>
              <a:gd name="connsiteY0" fmla="*/ 0 h 344317"/>
              <a:gd name="connsiteX1" fmla="*/ 200975 w 274336"/>
              <a:gd name="connsiteY1" fmla="*/ 60262 h 344317"/>
              <a:gd name="connsiteX2" fmla="*/ 185254 w 274336"/>
              <a:gd name="connsiteY2" fmla="*/ 191264 h 344317"/>
              <a:gd name="connsiteX3" fmla="*/ 0 w 274336"/>
              <a:gd name="connsiteY3" fmla="*/ 344317 h 344317"/>
              <a:gd name="connsiteX0" fmla="*/ 293386 w 293386"/>
              <a:gd name="connsiteY0" fmla="*/ 0 h 344317"/>
              <a:gd name="connsiteX1" fmla="*/ 200975 w 293386"/>
              <a:gd name="connsiteY1" fmla="*/ 60262 h 344317"/>
              <a:gd name="connsiteX2" fmla="*/ 185254 w 293386"/>
              <a:gd name="connsiteY2" fmla="*/ 191264 h 344317"/>
              <a:gd name="connsiteX3" fmla="*/ 0 w 293386"/>
              <a:gd name="connsiteY3" fmla="*/ 344317 h 344317"/>
              <a:gd name="connsiteX0" fmla="*/ 298410 w 298410"/>
              <a:gd name="connsiteY0" fmla="*/ 0 h 339293"/>
              <a:gd name="connsiteX1" fmla="*/ 200975 w 298410"/>
              <a:gd name="connsiteY1" fmla="*/ 55238 h 339293"/>
              <a:gd name="connsiteX2" fmla="*/ 185254 w 298410"/>
              <a:gd name="connsiteY2" fmla="*/ 186240 h 339293"/>
              <a:gd name="connsiteX3" fmla="*/ 0 w 298410"/>
              <a:gd name="connsiteY3" fmla="*/ 339293 h 339293"/>
              <a:gd name="connsiteX0" fmla="*/ 113156 w 113156"/>
              <a:gd name="connsiteY0" fmla="*/ 0 h 186240"/>
              <a:gd name="connsiteX1" fmla="*/ 15721 w 113156"/>
              <a:gd name="connsiteY1" fmla="*/ 55238 h 186240"/>
              <a:gd name="connsiteX2" fmla="*/ 0 w 113156"/>
              <a:gd name="connsiteY2" fmla="*/ 186240 h 186240"/>
              <a:gd name="connsiteX0" fmla="*/ 121864 w 121864"/>
              <a:gd name="connsiteY0" fmla="*/ 0 h 116572"/>
              <a:gd name="connsiteX1" fmla="*/ 24429 w 121864"/>
              <a:gd name="connsiteY1" fmla="*/ 55238 h 116572"/>
              <a:gd name="connsiteX2" fmla="*/ 0 w 121864"/>
              <a:gd name="connsiteY2" fmla="*/ 116572 h 11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64" h="116572">
                <a:moveTo>
                  <a:pt x="121864" y="0"/>
                </a:moveTo>
                <a:cubicBezTo>
                  <a:pt x="74659" y="13426"/>
                  <a:pt x="44740" y="35809"/>
                  <a:pt x="24429" y="55238"/>
                </a:cubicBezTo>
                <a:cubicBezTo>
                  <a:pt x="4118" y="74667"/>
                  <a:pt x="38299" y="71850"/>
                  <a:pt x="0" y="116572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1766256" y="3827929"/>
            <a:ext cx="1926935" cy="740972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488190 w 3023272"/>
              <a:gd name="connsiteY4" fmla="*/ 314154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735840 w 3023272"/>
              <a:gd name="connsiteY3" fmla="*/ 480163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0 h 835762"/>
              <a:gd name="connsiteX1" fmla="*/ 2089774 w 3023272"/>
              <a:gd name="connsiteY1" fmla="*/ 106057 h 835762"/>
              <a:gd name="connsiteX2" fmla="*/ 1405311 w 3023272"/>
              <a:gd name="connsiteY2" fmla="*/ 198932 h 835762"/>
              <a:gd name="connsiteX3" fmla="*/ 735840 w 3023272"/>
              <a:gd name="connsiteY3" fmla="*/ 473798 h 835762"/>
              <a:gd name="connsiteX4" fmla="*/ 240540 w 3023272"/>
              <a:gd name="connsiteY4" fmla="*/ 824861 h 835762"/>
              <a:gd name="connsiteX5" fmla="*/ 0 w 3023272"/>
              <a:gd name="connsiteY5" fmla="*/ 835762 h 835762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089774 w 2470822"/>
              <a:gd name="connsiteY2" fmla="*/ 217635 h 947340"/>
              <a:gd name="connsiteX3" fmla="*/ 1405311 w 2470822"/>
              <a:gd name="connsiteY3" fmla="*/ 310510 h 947340"/>
              <a:gd name="connsiteX4" fmla="*/ 735840 w 2470822"/>
              <a:gd name="connsiteY4" fmla="*/ 585376 h 947340"/>
              <a:gd name="connsiteX5" fmla="*/ 240540 w 2470822"/>
              <a:gd name="connsiteY5" fmla="*/ 936439 h 947340"/>
              <a:gd name="connsiteX6" fmla="*/ 0 w 2470822"/>
              <a:gd name="connsiteY6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0 w 2743308"/>
              <a:gd name="connsiteY7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185254 w 2743308"/>
              <a:gd name="connsiteY7" fmla="*/ 1132275 h 1285328"/>
              <a:gd name="connsiteX8" fmla="*/ 0 w 2743308"/>
              <a:gd name="connsiteY8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185254 w 2743308"/>
              <a:gd name="connsiteY8" fmla="*/ 1132275 h 1285328"/>
              <a:gd name="connsiteX9" fmla="*/ 0 w 2743308"/>
              <a:gd name="connsiteY9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558054 w 2558054"/>
              <a:gd name="connsiteY0" fmla="*/ 0 h 1132275"/>
              <a:gd name="connsiteX1" fmla="*/ 2482590 w 2558054"/>
              <a:gd name="connsiteY1" fmla="*/ 72556 h 1132275"/>
              <a:gd name="connsiteX2" fmla="*/ 2379176 w 2558054"/>
              <a:gd name="connsiteY2" fmla="*/ 205906 h 1132275"/>
              <a:gd name="connsiteX3" fmla="*/ 2177006 w 2558054"/>
              <a:gd name="connsiteY3" fmla="*/ 217635 h 1132275"/>
              <a:gd name="connsiteX4" fmla="*/ 1492543 w 2558054"/>
              <a:gd name="connsiteY4" fmla="*/ 310510 h 1132275"/>
              <a:gd name="connsiteX5" fmla="*/ 823072 w 2558054"/>
              <a:gd name="connsiteY5" fmla="*/ 585376 h 1132275"/>
              <a:gd name="connsiteX6" fmla="*/ 327772 w 2558054"/>
              <a:gd name="connsiteY6" fmla="*/ 936439 h 1132275"/>
              <a:gd name="connsiteX7" fmla="*/ 89082 w 2558054"/>
              <a:gd name="connsiteY7" fmla="*/ 941011 h 1132275"/>
              <a:gd name="connsiteX8" fmla="*/ 15721 w 2558054"/>
              <a:gd name="connsiteY8" fmla="*/ 1001273 h 1132275"/>
              <a:gd name="connsiteX9" fmla="*/ 0 w 2558054"/>
              <a:gd name="connsiteY9" fmla="*/ 1132275 h 1132275"/>
              <a:gd name="connsiteX0" fmla="*/ 2542333 w 2542333"/>
              <a:gd name="connsiteY0" fmla="*/ 0 h 1001273"/>
              <a:gd name="connsiteX1" fmla="*/ 2466869 w 2542333"/>
              <a:gd name="connsiteY1" fmla="*/ 72556 h 1001273"/>
              <a:gd name="connsiteX2" fmla="*/ 2363455 w 2542333"/>
              <a:gd name="connsiteY2" fmla="*/ 205906 h 1001273"/>
              <a:gd name="connsiteX3" fmla="*/ 2161285 w 2542333"/>
              <a:gd name="connsiteY3" fmla="*/ 217635 h 1001273"/>
              <a:gd name="connsiteX4" fmla="*/ 1476822 w 2542333"/>
              <a:gd name="connsiteY4" fmla="*/ 310510 h 1001273"/>
              <a:gd name="connsiteX5" fmla="*/ 807351 w 2542333"/>
              <a:gd name="connsiteY5" fmla="*/ 585376 h 1001273"/>
              <a:gd name="connsiteX6" fmla="*/ 312051 w 2542333"/>
              <a:gd name="connsiteY6" fmla="*/ 936439 h 1001273"/>
              <a:gd name="connsiteX7" fmla="*/ 73361 w 2542333"/>
              <a:gd name="connsiteY7" fmla="*/ 941011 h 1001273"/>
              <a:gd name="connsiteX8" fmla="*/ 0 w 2542333"/>
              <a:gd name="connsiteY8" fmla="*/ 1001273 h 1001273"/>
              <a:gd name="connsiteX0" fmla="*/ 2468972 w 2468972"/>
              <a:gd name="connsiteY0" fmla="*/ 0 h 941011"/>
              <a:gd name="connsiteX1" fmla="*/ 2393508 w 2468972"/>
              <a:gd name="connsiteY1" fmla="*/ 72556 h 941011"/>
              <a:gd name="connsiteX2" fmla="*/ 2290094 w 2468972"/>
              <a:gd name="connsiteY2" fmla="*/ 205906 h 941011"/>
              <a:gd name="connsiteX3" fmla="*/ 2087924 w 2468972"/>
              <a:gd name="connsiteY3" fmla="*/ 217635 h 941011"/>
              <a:gd name="connsiteX4" fmla="*/ 1403461 w 2468972"/>
              <a:gd name="connsiteY4" fmla="*/ 310510 h 941011"/>
              <a:gd name="connsiteX5" fmla="*/ 733990 w 2468972"/>
              <a:gd name="connsiteY5" fmla="*/ 585376 h 941011"/>
              <a:gd name="connsiteX6" fmla="*/ 238690 w 2468972"/>
              <a:gd name="connsiteY6" fmla="*/ 936439 h 941011"/>
              <a:gd name="connsiteX7" fmla="*/ 0 w 2468972"/>
              <a:gd name="connsiteY7" fmla="*/ 941011 h 941011"/>
              <a:gd name="connsiteX0" fmla="*/ 2449922 w 2449922"/>
              <a:gd name="connsiteY0" fmla="*/ 0 h 947361"/>
              <a:gd name="connsiteX1" fmla="*/ 2374458 w 2449922"/>
              <a:gd name="connsiteY1" fmla="*/ 72556 h 947361"/>
              <a:gd name="connsiteX2" fmla="*/ 2271044 w 2449922"/>
              <a:gd name="connsiteY2" fmla="*/ 205906 h 947361"/>
              <a:gd name="connsiteX3" fmla="*/ 2068874 w 2449922"/>
              <a:gd name="connsiteY3" fmla="*/ 217635 h 947361"/>
              <a:gd name="connsiteX4" fmla="*/ 1384411 w 2449922"/>
              <a:gd name="connsiteY4" fmla="*/ 310510 h 947361"/>
              <a:gd name="connsiteX5" fmla="*/ 714940 w 2449922"/>
              <a:gd name="connsiteY5" fmla="*/ 585376 h 947361"/>
              <a:gd name="connsiteX6" fmla="*/ 219640 w 2449922"/>
              <a:gd name="connsiteY6" fmla="*/ 936439 h 947361"/>
              <a:gd name="connsiteX7" fmla="*/ 0 w 2449922"/>
              <a:gd name="connsiteY7" fmla="*/ 947361 h 947361"/>
              <a:gd name="connsiteX0" fmla="*/ 2446651 w 2446651"/>
              <a:gd name="connsiteY0" fmla="*/ 0 h 940819"/>
              <a:gd name="connsiteX1" fmla="*/ 2374458 w 2446651"/>
              <a:gd name="connsiteY1" fmla="*/ 66014 h 940819"/>
              <a:gd name="connsiteX2" fmla="*/ 2271044 w 2446651"/>
              <a:gd name="connsiteY2" fmla="*/ 199364 h 940819"/>
              <a:gd name="connsiteX3" fmla="*/ 2068874 w 2446651"/>
              <a:gd name="connsiteY3" fmla="*/ 211093 h 940819"/>
              <a:gd name="connsiteX4" fmla="*/ 1384411 w 2446651"/>
              <a:gd name="connsiteY4" fmla="*/ 303968 h 940819"/>
              <a:gd name="connsiteX5" fmla="*/ 714940 w 2446651"/>
              <a:gd name="connsiteY5" fmla="*/ 578834 h 940819"/>
              <a:gd name="connsiteX6" fmla="*/ 219640 w 2446651"/>
              <a:gd name="connsiteY6" fmla="*/ 929897 h 940819"/>
              <a:gd name="connsiteX7" fmla="*/ 0 w 2446651"/>
              <a:gd name="connsiteY7" fmla="*/ 940819 h 94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651" h="940819">
                <a:moveTo>
                  <a:pt x="2446651" y="0"/>
                </a:moveTo>
                <a:cubicBezTo>
                  <a:pt x="2430445" y="9371"/>
                  <a:pt x="2416195" y="16135"/>
                  <a:pt x="2374458" y="66014"/>
                </a:cubicBezTo>
                <a:cubicBezTo>
                  <a:pt x="2342831" y="89900"/>
                  <a:pt x="2321975" y="175184"/>
                  <a:pt x="2271044" y="199364"/>
                </a:cubicBezTo>
                <a:cubicBezTo>
                  <a:pt x="2220113" y="223544"/>
                  <a:pt x="2216646" y="212709"/>
                  <a:pt x="2068874" y="211093"/>
                </a:cubicBezTo>
                <a:cubicBezTo>
                  <a:pt x="1921102" y="209477"/>
                  <a:pt x="1588980" y="238538"/>
                  <a:pt x="1384411" y="303968"/>
                </a:cubicBezTo>
                <a:cubicBezTo>
                  <a:pt x="1151275" y="369283"/>
                  <a:pt x="863711" y="521683"/>
                  <a:pt x="714940" y="578834"/>
                </a:cubicBezTo>
                <a:cubicBezTo>
                  <a:pt x="573426" y="609676"/>
                  <a:pt x="361154" y="899055"/>
                  <a:pt x="219640" y="929897"/>
                </a:cubicBezTo>
                <a:lnTo>
                  <a:pt x="0" y="940819"/>
                </a:lnTo>
              </a:path>
            </a:pathLst>
          </a:cu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3081868" y="4490970"/>
            <a:ext cx="670341" cy="85033"/>
          </a:xfrm>
          <a:custGeom>
            <a:avLst/>
            <a:gdLst>
              <a:gd name="connsiteX0" fmla="*/ 0 w 2717124"/>
              <a:gd name="connsiteY0" fmla="*/ 296465 h 437935"/>
              <a:gd name="connsiteX1" fmla="*/ 100013 w 2717124"/>
              <a:gd name="connsiteY1" fmla="*/ 320278 h 437935"/>
              <a:gd name="connsiteX2" fmla="*/ 142875 w 2717124"/>
              <a:gd name="connsiteY2" fmla="*/ 327422 h 437935"/>
              <a:gd name="connsiteX3" fmla="*/ 207169 w 2717124"/>
              <a:gd name="connsiteY3" fmla="*/ 391715 h 437935"/>
              <a:gd name="connsiteX4" fmla="*/ 252413 w 2717124"/>
              <a:gd name="connsiteY4" fmla="*/ 417909 h 437935"/>
              <a:gd name="connsiteX5" fmla="*/ 481013 w 2717124"/>
              <a:gd name="connsiteY5" fmla="*/ 415528 h 437935"/>
              <a:gd name="connsiteX6" fmla="*/ 976313 w 2717124"/>
              <a:gd name="connsiteY6" fmla="*/ 136922 h 437935"/>
              <a:gd name="connsiteX7" fmla="*/ 1173957 w 2717124"/>
              <a:gd name="connsiteY7" fmla="*/ 139303 h 437935"/>
              <a:gd name="connsiteX8" fmla="*/ 1228725 w 2717124"/>
              <a:gd name="connsiteY8" fmla="*/ 122634 h 437935"/>
              <a:gd name="connsiteX9" fmla="*/ 1357313 w 2717124"/>
              <a:gd name="connsiteY9" fmla="*/ 108347 h 437935"/>
              <a:gd name="connsiteX10" fmla="*/ 1793082 w 2717124"/>
              <a:gd name="connsiteY10" fmla="*/ 105965 h 437935"/>
              <a:gd name="connsiteX11" fmla="*/ 1821657 w 2717124"/>
              <a:gd name="connsiteY11" fmla="*/ 94059 h 437935"/>
              <a:gd name="connsiteX12" fmla="*/ 1888332 w 2717124"/>
              <a:gd name="connsiteY12" fmla="*/ 55959 h 437935"/>
              <a:gd name="connsiteX13" fmla="*/ 2135982 w 2717124"/>
              <a:gd name="connsiteY13" fmla="*/ 10715 h 437935"/>
              <a:gd name="connsiteX14" fmla="*/ 2255044 w 2717124"/>
              <a:gd name="connsiteY14" fmla="*/ 1190 h 437935"/>
              <a:gd name="connsiteX15" fmla="*/ 2657475 w 2717124"/>
              <a:gd name="connsiteY15" fmla="*/ 1190 h 437935"/>
              <a:gd name="connsiteX16" fmla="*/ 2707482 w 2717124"/>
              <a:gd name="connsiteY16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0603"/>
              <a:gd name="connsiteY0" fmla="*/ 296466 h 437936"/>
              <a:gd name="connsiteX1" fmla="*/ 38100 w 2710603"/>
              <a:gd name="connsiteY1" fmla="*/ 325041 h 437936"/>
              <a:gd name="connsiteX2" fmla="*/ 100013 w 2710603"/>
              <a:gd name="connsiteY2" fmla="*/ 320279 h 437936"/>
              <a:gd name="connsiteX3" fmla="*/ 142875 w 2710603"/>
              <a:gd name="connsiteY3" fmla="*/ 327423 h 437936"/>
              <a:gd name="connsiteX4" fmla="*/ 207169 w 2710603"/>
              <a:gd name="connsiteY4" fmla="*/ 391716 h 437936"/>
              <a:gd name="connsiteX5" fmla="*/ 252413 w 2710603"/>
              <a:gd name="connsiteY5" fmla="*/ 417910 h 437936"/>
              <a:gd name="connsiteX6" fmla="*/ 481013 w 2710603"/>
              <a:gd name="connsiteY6" fmla="*/ 415529 h 437936"/>
              <a:gd name="connsiteX7" fmla="*/ 976313 w 2710603"/>
              <a:gd name="connsiteY7" fmla="*/ 136923 h 437936"/>
              <a:gd name="connsiteX8" fmla="*/ 1173957 w 2710603"/>
              <a:gd name="connsiteY8" fmla="*/ 139304 h 437936"/>
              <a:gd name="connsiteX9" fmla="*/ 1228725 w 2710603"/>
              <a:gd name="connsiteY9" fmla="*/ 122635 h 437936"/>
              <a:gd name="connsiteX10" fmla="*/ 1357313 w 2710603"/>
              <a:gd name="connsiteY10" fmla="*/ 108348 h 437936"/>
              <a:gd name="connsiteX11" fmla="*/ 1793082 w 2710603"/>
              <a:gd name="connsiteY11" fmla="*/ 105966 h 437936"/>
              <a:gd name="connsiteX12" fmla="*/ 1821657 w 2710603"/>
              <a:gd name="connsiteY12" fmla="*/ 94060 h 437936"/>
              <a:gd name="connsiteX13" fmla="*/ 1888332 w 2710603"/>
              <a:gd name="connsiteY13" fmla="*/ 55960 h 437936"/>
              <a:gd name="connsiteX14" fmla="*/ 2135982 w 2710603"/>
              <a:gd name="connsiteY14" fmla="*/ 10716 h 437936"/>
              <a:gd name="connsiteX15" fmla="*/ 2255044 w 2710603"/>
              <a:gd name="connsiteY15" fmla="*/ 1191 h 437936"/>
              <a:gd name="connsiteX16" fmla="*/ 2619375 w 2710603"/>
              <a:gd name="connsiteY16" fmla="*/ 1191 h 437936"/>
              <a:gd name="connsiteX17" fmla="*/ 2707482 w 2710603"/>
              <a:gd name="connsiteY17" fmla="*/ 10716 h 437936"/>
              <a:gd name="connsiteX0" fmla="*/ 0 w 2671664"/>
              <a:gd name="connsiteY0" fmla="*/ 296466 h 437936"/>
              <a:gd name="connsiteX1" fmla="*/ 38100 w 2671664"/>
              <a:gd name="connsiteY1" fmla="*/ 325041 h 437936"/>
              <a:gd name="connsiteX2" fmla="*/ 100013 w 2671664"/>
              <a:gd name="connsiteY2" fmla="*/ 320279 h 437936"/>
              <a:gd name="connsiteX3" fmla="*/ 142875 w 2671664"/>
              <a:gd name="connsiteY3" fmla="*/ 327423 h 437936"/>
              <a:gd name="connsiteX4" fmla="*/ 207169 w 2671664"/>
              <a:gd name="connsiteY4" fmla="*/ 391716 h 437936"/>
              <a:gd name="connsiteX5" fmla="*/ 252413 w 2671664"/>
              <a:gd name="connsiteY5" fmla="*/ 417910 h 437936"/>
              <a:gd name="connsiteX6" fmla="*/ 481013 w 2671664"/>
              <a:gd name="connsiteY6" fmla="*/ 415529 h 437936"/>
              <a:gd name="connsiteX7" fmla="*/ 976313 w 2671664"/>
              <a:gd name="connsiteY7" fmla="*/ 136923 h 437936"/>
              <a:gd name="connsiteX8" fmla="*/ 1173957 w 2671664"/>
              <a:gd name="connsiteY8" fmla="*/ 139304 h 437936"/>
              <a:gd name="connsiteX9" fmla="*/ 1228725 w 2671664"/>
              <a:gd name="connsiteY9" fmla="*/ 122635 h 437936"/>
              <a:gd name="connsiteX10" fmla="*/ 1357313 w 2671664"/>
              <a:gd name="connsiteY10" fmla="*/ 108348 h 437936"/>
              <a:gd name="connsiteX11" fmla="*/ 1793082 w 2671664"/>
              <a:gd name="connsiteY11" fmla="*/ 105966 h 437936"/>
              <a:gd name="connsiteX12" fmla="*/ 1821657 w 2671664"/>
              <a:gd name="connsiteY12" fmla="*/ 94060 h 437936"/>
              <a:gd name="connsiteX13" fmla="*/ 1888332 w 2671664"/>
              <a:gd name="connsiteY13" fmla="*/ 55960 h 437936"/>
              <a:gd name="connsiteX14" fmla="*/ 2135982 w 2671664"/>
              <a:gd name="connsiteY14" fmla="*/ 10716 h 437936"/>
              <a:gd name="connsiteX15" fmla="*/ 2255044 w 2671664"/>
              <a:gd name="connsiteY15" fmla="*/ 1191 h 437936"/>
              <a:gd name="connsiteX16" fmla="*/ 2619375 w 2671664"/>
              <a:gd name="connsiteY16" fmla="*/ 1191 h 437936"/>
              <a:gd name="connsiteX17" fmla="*/ 2657475 w 2671664"/>
              <a:gd name="connsiteY17" fmla="*/ 8335 h 437936"/>
              <a:gd name="connsiteX0" fmla="*/ 0 w 2660665"/>
              <a:gd name="connsiteY0" fmla="*/ 296466 h 437936"/>
              <a:gd name="connsiteX1" fmla="*/ 38100 w 2660665"/>
              <a:gd name="connsiteY1" fmla="*/ 325041 h 437936"/>
              <a:gd name="connsiteX2" fmla="*/ 100013 w 2660665"/>
              <a:gd name="connsiteY2" fmla="*/ 320279 h 437936"/>
              <a:gd name="connsiteX3" fmla="*/ 142875 w 2660665"/>
              <a:gd name="connsiteY3" fmla="*/ 327423 h 437936"/>
              <a:gd name="connsiteX4" fmla="*/ 207169 w 2660665"/>
              <a:gd name="connsiteY4" fmla="*/ 391716 h 437936"/>
              <a:gd name="connsiteX5" fmla="*/ 252413 w 2660665"/>
              <a:gd name="connsiteY5" fmla="*/ 417910 h 437936"/>
              <a:gd name="connsiteX6" fmla="*/ 481013 w 2660665"/>
              <a:gd name="connsiteY6" fmla="*/ 415529 h 437936"/>
              <a:gd name="connsiteX7" fmla="*/ 976313 w 2660665"/>
              <a:gd name="connsiteY7" fmla="*/ 136923 h 437936"/>
              <a:gd name="connsiteX8" fmla="*/ 1173957 w 2660665"/>
              <a:gd name="connsiteY8" fmla="*/ 139304 h 437936"/>
              <a:gd name="connsiteX9" fmla="*/ 1228725 w 2660665"/>
              <a:gd name="connsiteY9" fmla="*/ 122635 h 437936"/>
              <a:gd name="connsiteX10" fmla="*/ 1357313 w 2660665"/>
              <a:gd name="connsiteY10" fmla="*/ 108348 h 437936"/>
              <a:gd name="connsiteX11" fmla="*/ 1793082 w 2660665"/>
              <a:gd name="connsiteY11" fmla="*/ 105966 h 437936"/>
              <a:gd name="connsiteX12" fmla="*/ 1821657 w 2660665"/>
              <a:gd name="connsiteY12" fmla="*/ 94060 h 437936"/>
              <a:gd name="connsiteX13" fmla="*/ 1888332 w 2660665"/>
              <a:gd name="connsiteY13" fmla="*/ 55960 h 437936"/>
              <a:gd name="connsiteX14" fmla="*/ 2135982 w 2660665"/>
              <a:gd name="connsiteY14" fmla="*/ 10716 h 437936"/>
              <a:gd name="connsiteX15" fmla="*/ 2255044 w 2660665"/>
              <a:gd name="connsiteY15" fmla="*/ 1191 h 437936"/>
              <a:gd name="connsiteX16" fmla="*/ 2619375 w 2660665"/>
              <a:gd name="connsiteY16" fmla="*/ 1191 h 437936"/>
              <a:gd name="connsiteX17" fmla="*/ 2657475 w 2660665"/>
              <a:gd name="connsiteY17" fmla="*/ 8335 h 437936"/>
              <a:gd name="connsiteX0" fmla="*/ 0 w 2660665"/>
              <a:gd name="connsiteY0" fmla="*/ 296466 h 437936"/>
              <a:gd name="connsiteX1" fmla="*/ 38100 w 2660665"/>
              <a:gd name="connsiteY1" fmla="*/ 325041 h 437936"/>
              <a:gd name="connsiteX2" fmla="*/ 100013 w 2660665"/>
              <a:gd name="connsiteY2" fmla="*/ 320279 h 437936"/>
              <a:gd name="connsiteX3" fmla="*/ 142875 w 2660665"/>
              <a:gd name="connsiteY3" fmla="*/ 327423 h 437936"/>
              <a:gd name="connsiteX4" fmla="*/ 207169 w 2660665"/>
              <a:gd name="connsiteY4" fmla="*/ 391716 h 437936"/>
              <a:gd name="connsiteX5" fmla="*/ 252413 w 2660665"/>
              <a:gd name="connsiteY5" fmla="*/ 417910 h 437936"/>
              <a:gd name="connsiteX6" fmla="*/ 481013 w 2660665"/>
              <a:gd name="connsiteY6" fmla="*/ 415529 h 437936"/>
              <a:gd name="connsiteX7" fmla="*/ 976313 w 2660665"/>
              <a:gd name="connsiteY7" fmla="*/ 136923 h 437936"/>
              <a:gd name="connsiteX8" fmla="*/ 1173957 w 2660665"/>
              <a:gd name="connsiteY8" fmla="*/ 139304 h 437936"/>
              <a:gd name="connsiteX9" fmla="*/ 1228725 w 2660665"/>
              <a:gd name="connsiteY9" fmla="*/ 122635 h 437936"/>
              <a:gd name="connsiteX10" fmla="*/ 1357313 w 2660665"/>
              <a:gd name="connsiteY10" fmla="*/ 108348 h 437936"/>
              <a:gd name="connsiteX11" fmla="*/ 1793082 w 2660665"/>
              <a:gd name="connsiteY11" fmla="*/ 105966 h 437936"/>
              <a:gd name="connsiteX12" fmla="*/ 1821657 w 2660665"/>
              <a:gd name="connsiteY12" fmla="*/ 94060 h 437936"/>
              <a:gd name="connsiteX13" fmla="*/ 1888332 w 2660665"/>
              <a:gd name="connsiteY13" fmla="*/ 55960 h 437936"/>
              <a:gd name="connsiteX14" fmla="*/ 2135982 w 2660665"/>
              <a:gd name="connsiteY14" fmla="*/ 10716 h 437936"/>
              <a:gd name="connsiteX15" fmla="*/ 2255044 w 2660665"/>
              <a:gd name="connsiteY15" fmla="*/ 1191 h 437936"/>
              <a:gd name="connsiteX16" fmla="*/ 2619375 w 2660665"/>
              <a:gd name="connsiteY16" fmla="*/ 1191 h 437936"/>
              <a:gd name="connsiteX17" fmla="*/ 2657475 w 2660665"/>
              <a:gd name="connsiteY17" fmla="*/ 15479 h 437936"/>
              <a:gd name="connsiteX0" fmla="*/ 0 w 2657475"/>
              <a:gd name="connsiteY0" fmla="*/ 296466 h 437936"/>
              <a:gd name="connsiteX1" fmla="*/ 38100 w 2657475"/>
              <a:gd name="connsiteY1" fmla="*/ 325041 h 437936"/>
              <a:gd name="connsiteX2" fmla="*/ 100013 w 2657475"/>
              <a:gd name="connsiteY2" fmla="*/ 320279 h 437936"/>
              <a:gd name="connsiteX3" fmla="*/ 142875 w 2657475"/>
              <a:gd name="connsiteY3" fmla="*/ 327423 h 437936"/>
              <a:gd name="connsiteX4" fmla="*/ 207169 w 2657475"/>
              <a:gd name="connsiteY4" fmla="*/ 391716 h 437936"/>
              <a:gd name="connsiteX5" fmla="*/ 252413 w 2657475"/>
              <a:gd name="connsiteY5" fmla="*/ 417910 h 437936"/>
              <a:gd name="connsiteX6" fmla="*/ 481013 w 2657475"/>
              <a:gd name="connsiteY6" fmla="*/ 415529 h 437936"/>
              <a:gd name="connsiteX7" fmla="*/ 976313 w 2657475"/>
              <a:gd name="connsiteY7" fmla="*/ 136923 h 437936"/>
              <a:gd name="connsiteX8" fmla="*/ 1173957 w 2657475"/>
              <a:gd name="connsiteY8" fmla="*/ 139304 h 437936"/>
              <a:gd name="connsiteX9" fmla="*/ 1228725 w 2657475"/>
              <a:gd name="connsiteY9" fmla="*/ 122635 h 437936"/>
              <a:gd name="connsiteX10" fmla="*/ 1357313 w 2657475"/>
              <a:gd name="connsiteY10" fmla="*/ 108348 h 437936"/>
              <a:gd name="connsiteX11" fmla="*/ 1793082 w 2657475"/>
              <a:gd name="connsiteY11" fmla="*/ 105966 h 437936"/>
              <a:gd name="connsiteX12" fmla="*/ 1821657 w 2657475"/>
              <a:gd name="connsiteY12" fmla="*/ 94060 h 437936"/>
              <a:gd name="connsiteX13" fmla="*/ 1888332 w 2657475"/>
              <a:gd name="connsiteY13" fmla="*/ 55960 h 437936"/>
              <a:gd name="connsiteX14" fmla="*/ 2135982 w 2657475"/>
              <a:gd name="connsiteY14" fmla="*/ 10716 h 437936"/>
              <a:gd name="connsiteX15" fmla="*/ 2255044 w 2657475"/>
              <a:gd name="connsiteY15" fmla="*/ 1191 h 437936"/>
              <a:gd name="connsiteX16" fmla="*/ 2619375 w 2657475"/>
              <a:gd name="connsiteY16" fmla="*/ 1191 h 437936"/>
              <a:gd name="connsiteX17" fmla="*/ 2657475 w 2657475"/>
              <a:gd name="connsiteY17" fmla="*/ 15479 h 437936"/>
              <a:gd name="connsiteX0" fmla="*/ 0 w 2619375"/>
              <a:gd name="connsiteY0" fmla="*/ 325041 h 437936"/>
              <a:gd name="connsiteX1" fmla="*/ 61913 w 2619375"/>
              <a:gd name="connsiteY1" fmla="*/ 320279 h 437936"/>
              <a:gd name="connsiteX2" fmla="*/ 104775 w 2619375"/>
              <a:gd name="connsiteY2" fmla="*/ 327423 h 437936"/>
              <a:gd name="connsiteX3" fmla="*/ 169069 w 2619375"/>
              <a:gd name="connsiteY3" fmla="*/ 391716 h 437936"/>
              <a:gd name="connsiteX4" fmla="*/ 214313 w 2619375"/>
              <a:gd name="connsiteY4" fmla="*/ 417910 h 437936"/>
              <a:gd name="connsiteX5" fmla="*/ 442913 w 2619375"/>
              <a:gd name="connsiteY5" fmla="*/ 415529 h 437936"/>
              <a:gd name="connsiteX6" fmla="*/ 938213 w 2619375"/>
              <a:gd name="connsiteY6" fmla="*/ 136923 h 437936"/>
              <a:gd name="connsiteX7" fmla="*/ 1135857 w 2619375"/>
              <a:gd name="connsiteY7" fmla="*/ 139304 h 437936"/>
              <a:gd name="connsiteX8" fmla="*/ 1190625 w 2619375"/>
              <a:gd name="connsiteY8" fmla="*/ 122635 h 437936"/>
              <a:gd name="connsiteX9" fmla="*/ 1319213 w 2619375"/>
              <a:gd name="connsiteY9" fmla="*/ 108348 h 437936"/>
              <a:gd name="connsiteX10" fmla="*/ 1754982 w 2619375"/>
              <a:gd name="connsiteY10" fmla="*/ 105966 h 437936"/>
              <a:gd name="connsiteX11" fmla="*/ 1783557 w 2619375"/>
              <a:gd name="connsiteY11" fmla="*/ 94060 h 437936"/>
              <a:gd name="connsiteX12" fmla="*/ 1850232 w 2619375"/>
              <a:gd name="connsiteY12" fmla="*/ 55960 h 437936"/>
              <a:gd name="connsiteX13" fmla="*/ 2097882 w 2619375"/>
              <a:gd name="connsiteY13" fmla="*/ 10716 h 437936"/>
              <a:gd name="connsiteX14" fmla="*/ 2216944 w 2619375"/>
              <a:gd name="connsiteY14" fmla="*/ 1191 h 437936"/>
              <a:gd name="connsiteX15" fmla="*/ 2581275 w 2619375"/>
              <a:gd name="connsiteY15" fmla="*/ 1191 h 437936"/>
              <a:gd name="connsiteX16" fmla="*/ 2619375 w 2619375"/>
              <a:gd name="connsiteY16" fmla="*/ 15479 h 437936"/>
              <a:gd name="connsiteX0" fmla="*/ 0 w 2557462"/>
              <a:gd name="connsiteY0" fmla="*/ 320279 h 437936"/>
              <a:gd name="connsiteX1" fmla="*/ 42862 w 2557462"/>
              <a:gd name="connsiteY1" fmla="*/ 327423 h 437936"/>
              <a:gd name="connsiteX2" fmla="*/ 107156 w 2557462"/>
              <a:gd name="connsiteY2" fmla="*/ 391716 h 437936"/>
              <a:gd name="connsiteX3" fmla="*/ 152400 w 2557462"/>
              <a:gd name="connsiteY3" fmla="*/ 417910 h 437936"/>
              <a:gd name="connsiteX4" fmla="*/ 381000 w 2557462"/>
              <a:gd name="connsiteY4" fmla="*/ 415529 h 437936"/>
              <a:gd name="connsiteX5" fmla="*/ 876300 w 2557462"/>
              <a:gd name="connsiteY5" fmla="*/ 136923 h 437936"/>
              <a:gd name="connsiteX6" fmla="*/ 1073944 w 2557462"/>
              <a:gd name="connsiteY6" fmla="*/ 139304 h 437936"/>
              <a:gd name="connsiteX7" fmla="*/ 1128712 w 2557462"/>
              <a:gd name="connsiteY7" fmla="*/ 122635 h 437936"/>
              <a:gd name="connsiteX8" fmla="*/ 1257300 w 2557462"/>
              <a:gd name="connsiteY8" fmla="*/ 108348 h 437936"/>
              <a:gd name="connsiteX9" fmla="*/ 1693069 w 2557462"/>
              <a:gd name="connsiteY9" fmla="*/ 105966 h 437936"/>
              <a:gd name="connsiteX10" fmla="*/ 1721644 w 2557462"/>
              <a:gd name="connsiteY10" fmla="*/ 94060 h 437936"/>
              <a:gd name="connsiteX11" fmla="*/ 1788319 w 2557462"/>
              <a:gd name="connsiteY11" fmla="*/ 55960 h 437936"/>
              <a:gd name="connsiteX12" fmla="*/ 2035969 w 2557462"/>
              <a:gd name="connsiteY12" fmla="*/ 10716 h 437936"/>
              <a:gd name="connsiteX13" fmla="*/ 2155031 w 2557462"/>
              <a:gd name="connsiteY13" fmla="*/ 1191 h 437936"/>
              <a:gd name="connsiteX14" fmla="*/ 2519362 w 2557462"/>
              <a:gd name="connsiteY14" fmla="*/ 1191 h 437936"/>
              <a:gd name="connsiteX15" fmla="*/ 2557462 w 2557462"/>
              <a:gd name="connsiteY15" fmla="*/ 15479 h 437936"/>
              <a:gd name="connsiteX0" fmla="*/ 0 w 2514600"/>
              <a:gd name="connsiteY0" fmla="*/ 327423 h 437936"/>
              <a:gd name="connsiteX1" fmla="*/ 64294 w 2514600"/>
              <a:gd name="connsiteY1" fmla="*/ 391716 h 437936"/>
              <a:gd name="connsiteX2" fmla="*/ 109538 w 2514600"/>
              <a:gd name="connsiteY2" fmla="*/ 417910 h 437936"/>
              <a:gd name="connsiteX3" fmla="*/ 338138 w 2514600"/>
              <a:gd name="connsiteY3" fmla="*/ 415529 h 437936"/>
              <a:gd name="connsiteX4" fmla="*/ 833438 w 2514600"/>
              <a:gd name="connsiteY4" fmla="*/ 136923 h 437936"/>
              <a:gd name="connsiteX5" fmla="*/ 1031082 w 2514600"/>
              <a:gd name="connsiteY5" fmla="*/ 139304 h 437936"/>
              <a:gd name="connsiteX6" fmla="*/ 1085850 w 2514600"/>
              <a:gd name="connsiteY6" fmla="*/ 122635 h 437936"/>
              <a:gd name="connsiteX7" fmla="*/ 1214438 w 2514600"/>
              <a:gd name="connsiteY7" fmla="*/ 108348 h 437936"/>
              <a:gd name="connsiteX8" fmla="*/ 1650207 w 2514600"/>
              <a:gd name="connsiteY8" fmla="*/ 105966 h 437936"/>
              <a:gd name="connsiteX9" fmla="*/ 1678782 w 2514600"/>
              <a:gd name="connsiteY9" fmla="*/ 94060 h 437936"/>
              <a:gd name="connsiteX10" fmla="*/ 1745457 w 2514600"/>
              <a:gd name="connsiteY10" fmla="*/ 55960 h 437936"/>
              <a:gd name="connsiteX11" fmla="*/ 1993107 w 2514600"/>
              <a:gd name="connsiteY11" fmla="*/ 10716 h 437936"/>
              <a:gd name="connsiteX12" fmla="*/ 2112169 w 2514600"/>
              <a:gd name="connsiteY12" fmla="*/ 1191 h 437936"/>
              <a:gd name="connsiteX13" fmla="*/ 2476500 w 2514600"/>
              <a:gd name="connsiteY13" fmla="*/ 1191 h 437936"/>
              <a:gd name="connsiteX14" fmla="*/ 2514600 w 2514600"/>
              <a:gd name="connsiteY14" fmla="*/ 15479 h 437936"/>
              <a:gd name="connsiteX0" fmla="*/ 0 w 2450306"/>
              <a:gd name="connsiteY0" fmla="*/ 391716 h 437936"/>
              <a:gd name="connsiteX1" fmla="*/ 45244 w 2450306"/>
              <a:gd name="connsiteY1" fmla="*/ 417910 h 437936"/>
              <a:gd name="connsiteX2" fmla="*/ 273844 w 2450306"/>
              <a:gd name="connsiteY2" fmla="*/ 415529 h 437936"/>
              <a:gd name="connsiteX3" fmla="*/ 769144 w 2450306"/>
              <a:gd name="connsiteY3" fmla="*/ 136923 h 437936"/>
              <a:gd name="connsiteX4" fmla="*/ 966788 w 2450306"/>
              <a:gd name="connsiteY4" fmla="*/ 139304 h 437936"/>
              <a:gd name="connsiteX5" fmla="*/ 1021556 w 2450306"/>
              <a:gd name="connsiteY5" fmla="*/ 122635 h 437936"/>
              <a:gd name="connsiteX6" fmla="*/ 1150144 w 2450306"/>
              <a:gd name="connsiteY6" fmla="*/ 108348 h 437936"/>
              <a:gd name="connsiteX7" fmla="*/ 1585913 w 2450306"/>
              <a:gd name="connsiteY7" fmla="*/ 105966 h 437936"/>
              <a:gd name="connsiteX8" fmla="*/ 1614488 w 2450306"/>
              <a:gd name="connsiteY8" fmla="*/ 94060 h 437936"/>
              <a:gd name="connsiteX9" fmla="*/ 1681163 w 2450306"/>
              <a:gd name="connsiteY9" fmla="*/ 55960 h 437936"/>
              <a:gd name="connsiteX10" fmla="*/ 1928813 w 2450306"/>
              <a:gd name="connsiteY10" fmla="*/ 10716 h 437936"/>
              <a:gd name="connsiteX11" fmla="*/ 2047875 w 2450306"/>
              <a:gd name="connsiteY11" fmla="*/ 1191 h 437936"/>
              <a:gd name="connsiteX12" fmla="*/ 2412206 w 2450306"/>
              <a:gd name="connsiteY12" fmla="*/ 1191 h 437936"/>
              <a:gd name="connsiteX13" fmla="*/ 2450306 w 2450306"/>
              <a:gd name="connsiteY13" fmla="*/ 15479 h 437936"/>
              <a:gd name="connsiteX0" fmla="*/ 0 w 2405062"/>
              <a:gd name="connsiteY0" fmla="*/ 417910 h 437936"/>
              <a:gd name="connsiteX1" fmla="*/ 228600 w 2405062"/>
              <a:gd name="connsiteY1" fmla="*/ 415529 h 437936"/>
              <a:gd name="connsiteX2" fmla="*/ 723900 w 2405062"/>
              <a:gd name="connsiteY2" fmla="*/ 136923 h 437936"/>
              <a:gd name="connsiteX3" fmla="*/ 921544 w 2405062"/>
              <a:gd name="connsiteY3" fmla="*/ 139304 h 437936"/>
              <a:gd name="connsiteX4" fmla="*/ 976312 w 2405062"/>
              <a:gd name="connsiteY4" fmla="*/ 122635 h 437936"/>
              <a:gd name="connsiteX5" fmla="*/ 1104900 w 2405062"/>
              <a:gd name="connsiteY5" fmla="*/ 108348 h 437936"/>
              <a:gd name="connsiteX6" fmla="*/ 1540669 w 2405062"/>
              <a:gd name="connsiteY6" fmla="*/ 105966 h 437936"/>
              <a:gd name="connsiteX7" fmla="*/ 1569244 w 2405062"/>
              <a:gd name="connsiteY7" fmla="*/ 94060 h 437936"/>
              <a:gd name="connsiteX8" fmla="*/ 1635919 w 2405062"/>
              <a:gd name="connsiteY8" fmla="*/ 55960 h 437936"/>
              <a:gd name="connsiteX9" fmla="*/ 1883569 w 2405062"/>
              <a:gd name="connsiteY9" fmla="*/ 10716 h 437936"/>
              <a:gd name="connsiteX10" fmla="*/ 2002631 w 2405062"/>
              <a:gd name="connsiteY10" fmla="*/ 1191 h 437936"/>
              <a:gd name="connsiteX11" fmla="*/ 2366962 w 2405062"/>
              <a:gd name="connsiteY11" fmla="*/ 1191 h 437936"/>
              <a:gd name="connsiteX12" fmla="*/ 2405062 w 2405062"/>
              <a:gd name="connsiteY12" fmla="*/ 15479 h 437936"/>
              <a:gd name="connsiteX0" fmla="*/ 0 w 2176462"/>
              <a:gd name="connsiteY0" fmla="*/ 415529 h 415529"/>
              <a:gd name="connsiteX1" fmla="*/ 495300 w 2176462"/>
              <a:gd name="connsiteY1" fmla="*/ 136923 h 415529"/>
              <a:gd name="connsiteX2" fmla="*/ 692944 w 2176462"/>
              <a:gd name="connsiteY2" fmla="*/ 139304 h 415529"/>
              <a:gd name="connsiteX3" fmla="*/ 747712 w 2176462"/>
              <a:gd name="connsiteY3" fmla="*/ 122635 h 415529"/>
              <a:gd name="connsiteX4" fmla="*/ 876300 w 2176462"/>
              <a:gd name="connsiteY4" fmla="*/ 108348 h 415529"/>
              <a:gd name="connsiteX5" fmla="*/ 1312069 w 2176462"/>
              <a:gd name="connsiteY5" fmla="*/ 105966 h 415529"/>
              <a:gd name="connsiteX6" fmla="*/ 1340644 w 2176462"/>
              <a:gd name="connsiteY6" fmla="*/ 94060 h 415529"/>
              <a:gd name="connsiteX7" fmla="*/ 1407319 w 2176462"/>
              <a:gd name="connsiteY7" fmla="*/ 55960 h 415529"/>
              <a:gd name="connsiteX8" fmla="*/ 1654969 w 2176462"/>
              <a:gd name="connsiteY8" fmla="*/ 10716 h 415529"/>
              <a:gd name="connsiteX9" fmla="*/ 1774031 w 2176462"/>
              <a:gd name="connsiteY9" fmla="*/ 1191 h 415529"/>
              <a:gd name="connsiteX10" fmla="*/ 2138362 w 2176462"/>
              <a:gd name="connsiteY10" fmla="*/ 1191 h 415529"/>
              <a:gd name="connsiteX11" fmla="*/ 2176462 w 2176462"/>
              <a:gd name="connsiteY11" fmla="*/ 15479 h 415529"/>
              <a:gd name="connsiteX0" fmla="*/ 0 w 1681162"/>
              <a:gd name="connsiteY0" fmla="*/ 136923 h 139304"/>
              <a:gd name="connsiteX1" fmla="*/ 197644 w 1681162"/>
              <a:gd name="connsiteY1" fmla="*/ 139304 h 139304"/>
              <a:gd name="connsiteX2" fmla="*/ 252412 w 1681162"/>
              <a:gd name="connsiteY2" fmla="*/ 122635 h 139304"/>
              <a:gd name="connsiteX3" fmla="*/ 381000 w 1681162"/>
              <a:gd name="connsiteY3" fmla="*/ 108348 h 139304"/>
              <a:gd name="connsiteX4" fmla="*/ 816769 w 1681162"/>
              <a:gd name="connsiteY4" fmla="*/ 105966 h 139304"/>
              <a:gd name="connsiteX5" fmla="*/ 845344 w 1681162"/>
              <a:gd name="connsiteY5" fmla="*/ 94060 h 139304"/>
              <a:gd name="connsiteX6" fmla="*/ 912019 w 1681162"/>
              <a:gd name="connsiteY6" fmla="*/ 55960 h 139304"/>
              <a:gd name="connsiteX7" fmla="*/ 1159669 w 1681162"/>
              <a:gd name="connsiteY7" fmla="*/ 10716 h 139304"/>
              <a:gd name="connsiteX8" fmla="*/ 1278731 w 1681162"/>
              <a:gd name="connsiteY8" fmla="*/ 1191 h 139304"/>
              <a:gd name="connsiteX9" fmla="*/ 1643062 w 1681162"/>
              <a:gd name="connsiteY9" fmla="*/ 1191 h 139304"/>
              <a:gd name="connsiteX10" fmla="*/ 1681162 w 1681162"/>
              <a:gd name="connsiteY10" fmla="*/ 15479 h 139304"/>
              <a:gd name="connsiteX0" fmla="*/ 0 w 1483518"/>
              <a:gd name="connsiteY0" fmla="*/ 139304 h 139304"/>
              <a:gd name="connsiteX1" fmla="*/ 54768 w 1483518"/>
              <a:gd name="connsiteY1" fmla="*/ 122635 h 139304"/>
              <a:gd name="connsiteX2" fmla="*/ 183356 w 1483518"/>
              <a:gd name="connsiteY2" fmla="*/ 108348 h 139304"/>
              <a:gd name="connsiteX3" fmla="*/ 619125 w 1483518"/>
              <a:gd name="connsiteY3" fmla="*/ 105966 h 139304"/>
              <a:gd name="connsiteX4" fmla="*/ 647700 w 1483518"/>
              <a:gd name="connsiteY4" fmla="*/ 94060 h 139304"/>
              <a:gd name="connsiteX5" fmla="*/ 714375 w 1483518"/>
              <a:gd name="connsiteY5" fmla="*/ 55960 h 139304"/>
              <a:gd name="connsiteX6" fmla="*/ 962025 w 1483518"/>
              <a:gd name="connsiteY6" fmla="*/ 10716 h 139304"/>
              <a:gd name="connsiteX7" fmla="*/ 1081087 w 1483518"/>
              <a:gd name="connsiteY7" fmla="*/ 1191 h 139304"/>
              <a:gd name="connsiteX8" fmla="*/ 1445418 w 1483518"/>
              <a:gd name="connsiteY8" fmla="*/ 1191 h 139304"/>
              <a:gd name="connsiteX9" fmla="*/ 1483518 w 1483518"/>
              <a:gd name="connsiteY9" fmla="*/ 15479 h 139304"/>
              <a:gd name="connsiteX0" fmla="*/ 0 w 1428750"/>
              <a:gd name="connsiteY0" fmla="*/ 122635 h 122635"/>
              <a:gd name="connsiteX1" fmla="*/ 128588 w 1428750"/>
              <a:gd name="connsiteY1" fmla="*/ 108348 h 122635"/>
              <a:gd name="connsiteX2" fmla="*/ 564357 w 1428750"/>
              <a:gd name="connsiteY2" fmla="*/ 105966 h 122635"/>
              <a:gd name="connsiteX3" fmla="*/ 592932 w 1428750"/>
              <a:gd name="connsiteY3" fmla="*/ 94060 h 122635"/>
              <a:gd name="connsiteX4" fmla="*/ 659607 w 1428750"/>
              <a:gd name="connsiteY4" fmla="*/ 55960 h 122635"/>
              <a:gd name="connsiteX5" fmla="*/ 907257 w 1428750"/>
              <a:gd name="connsiteY5" fmla="*/ 10716 h 122635"/>
              <a:gd name="connsiteX6" fmla="*/ 1026319 w 1428750"/>
              <a:gd name="connsiteY6" fmla="*/ 1191 h 122635"/>
              <a:gd name="connsiteX7" fmla="*/ 1390650 w 1428750"/>
              <a:gd name="connsiteY7" fmla="*/ 1191 h 122635"/>
              <a:gd name="connsiteX8" fmla="*/ 1428750 w 1428750"/>
              <a:gd name="connsiteY8" fmla="*/ 15479 h 122635"/>
              <a:gd name="connsiteX0" fmla="*/ 0 w 1300162"/>
              <a:gd name="connsiteY0" fmla="*/ 108348 h 108348"/>
              <a:gd name="connsiteX1" fmla="*/ 435769 w 1300162"/>
              <a:gd name="connsiteY1" fmla="*/ 105966 h 108348"/>
              <a:gd name="connsiteX2" fmla="*/ 464344 w 1300162"/>
              <a:gd name="connsiteY2" fmla="*/ 94060 h 108348"/>
              <a:gd name="connsiteX3" fmla="*/ 531019 w 1300162"/>
              <a:gd name="connsiteY3" fmla="*/ 55960 h 108348"/>
              <a:gd name="connsiteX4" fmla="*/ 778669 w 1300162"/>
              <a:gd name="connsiteY4" fmla="*/ 10716 h 108348"/>
              <a:gd name="connsiteX5" fmla="*/ 897731 w 1300162"/>
              <a:gd name="connsiteY5" fmla="*/ 1191 h 108348"/>
              <a:gd name="connsiteX6" fmla="*/ 1262062 w 1300162"/>
              <a:gd name="connsiteY6" fmla="*/ 1191 h 108348"/>
              <a:gd name="connsiteX7" fmla="*/ 1300162 w 1300162"/>
              <a:gd name="connsiteY7" fmla="*/ 15479 h 108348"/>
              <a:gd name="connsiteX0" fmla="*/ 0 w 864393"/>
              <a:gd name="connsiteY0" fmla="*/ 105966 h 105966"/>
              <a:gd name="connsiteX1" fmla="*/ 28575 w 864393"/>
              <a:gd name="connsiteY1" fmla="*/ 94060 h 105966"/>
              <a:gd name="connsiteX2" fmla="*/ 95250 w 864393"/>
              <a:gd name="connsiteY2" fmla="*/ 55960 h 105966"/>
              <a:gd name="connsiteX3" fmla="*/ 342900 w 864393"/>
              <a:gd name="connsiteY3" fmla="*/ 10716 h 105966"/>
              <a:gd name="connsiteX4" fmla="*/ 461962 w 864393"/>
              <a:gd name="connsiteY4" fmla="*/ 1191 h 105966"/>
              <a:gd name="connsiteX5" fmla="*/ 826293 w 864393"/>
              <a:gd name="connsiteY5" fmla="*/ 1191 h 105966"/>
              <a:gd name="connsiteX6" fmla="*/ 864393 w 864393"/>
              <a:gd name="connsiteY6" fmla="*/ 15479 h 105966"/>
              <a:gd name="connsiteX0" fmla="*/ 0 w 864393"/>
              <a:gd name="connsiteY0" fmla="*/ 107967 h 107967"/>
              <a:gd name="connsiteX1" fmla="*/ 28575 w 864393"/>
              <a:gd name="connsiteY1" fmla="*/ 96061 h 107967"/>
              <a:gd name="connsiteX2" fmla="*/ 95250 w 864393"/>
              <a:gd name="connsiteY2" fmla="*/ 57961 h 107967"/>
              <a:gd name="connsiteX3" fmla="*/ 342900 w 864393"/>
              <a:gd name="connsiteY3" fmla="*/ 12717 h 107967"/>
              <a:gd name="connsiteX4" fmla="*/ 461962 w 864393"/>
              <a:gd name="connsiteY4" fmla="*/ 3192 h 107967"/>
              <a:gd name="connsiteX5" fmla="*/ 810390 w 864393"/>
              <a:gd name="connsiteY5" fmla="*/ 542 h 107967"/>
              <a:gd name="connsiteX6" fmla="*/ 864393 w 864393"/>
              <a:gd name="connsiteY6" fmla="*/ 17480 h 107967"/>
              <a:gd name="connsiteX0" fmla="*/ 0 w 851140"/>
              <a:gd name="connsiteY0" fmla="*/ 107967 h 107967"/>
              <a:gd name="connsiteX1" fmla="*/ 28575 w 851140"/>
              <a:gd name="connsiteY1" fmla="*/ 96061 h 107967"/>
              <a:gd name="connsiteX2" fmla="*/ 95250 w 851140"/>
              <a:gd name="connsiteY2" fmla="*/ 57961 h 107967"/>
              <a:gd name="connsiteX3" fmla="*/ 342900 w 851140"/>
              <a:gd name="connsiteY3" fmla="*/ 12717 h 107967"/>
              <a:gd name="connsiteX4" fmla="*/ 461962 w 851140"/>
              <a:gd name="connsiteY4" fmla="*/ 3192 h 107967"/>
              <a:gd name="connsiteX5" fmla="*/ 810390 w 851140"/>
              <a:gd name="connsiteY5" fmla="*/ 542 h 107967"/>
              <a:gd name="connsiteX6" fmla="*/ 851140 w 851140"/>
              <a:gd name="connsiteY6" fmla="*/ 30732 h 10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140" h="107967">
                <a:moveTo>
                  <a:pt x="0" y="107967"/>
                </a:moveTo>
                <a:cubicBezTo>
                  <a:pt x="15478" y="105586"/>
                  <a:pt x="12700" y="104395"/>
                  <a:pt x="28575" y="96061"/>
                </a:cubicBezTo>
                <a:cubicBezTo>
                  <a:pt x="44450" y="87727"/>
                  <a:pt x="42863" y="71852"/>
                  <a:pt x="95250" y="57961"/>
                </a:cubicBezTo>
                <a:lnTo>
                  <a:pt x="342900" y="12717"/>
                </a:lnTo>
                <a:cubicBezTo>
                  <a:pt x="404019" y="3589"/>
                  <a:pt x="384047" y="5221"/>
                  <a:pt x="461962" y="3192"/>
                </a:cubicBezTo>
                <a:cubicBezTo>
                  <a:pt x="539877" y="1163"/>
                  <a:pt x="734984" y="-1046"/>
                  <a:pt x="810390" y="542"/>
                </a:cubicBezTo>
                <a:cubicBezTo>
                  <a:pt x="833408" y="4510"/>
                  <a:pt x="847170" y="14857"/>
                  <a:pt x="851140" y="30732"/>
                </a:cubicBezTo>
              </a:path>
            </a:pathLst>
          </a:cu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2635525" y="4330116"/>
            <a:ext cx="1703044" cy="68828"/>
          </a:xfrm>
          <a:custGeom>
            <a:avLst/>
            <a:gdLst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764381 w 2155031"/>
              <a:gd name="connsiteY3" fmla="*/ 40657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62375"/>
              <a:gd name="connsiteY0" fmla="*/ 45419 h 87392"/>
              <a:gd name="connsiteX1" fmla="*/ 664369 w 2162375"/>
              <a:gd name="connsiteY1" fmla="*/ 40657 h 87392"/>
              <a:gd name="connsiteX2" fmla="*/ 697706 w 2162375"/>
              <a:gd name="connsiteY2" fmla="*/ 52563 h 87392"/>
              <a:gd name="connsiteX3" fmla="*/ 809625 w 2162375"/>
              <a:gd name="connsiteY3" fmla="*/ 38275 h 87392"/>
              <a:gd name="connsiteX4" fmla="*/ 990600 w 2162375"/>
              <a:gd name="connsiteY4" fmla="*/ 2557 h 87392"/>
              <a:gd name="connsiteX5" fmla="*/ 1166812 w 2162375"/>
              <a:gd name="connsiteY5" fmla="*/ 4938 h 87392"/>
              <a:gd name="connsiteX6" fmla="*/ 1209675 w 2162375"/>
              <a:gd name="connsiteY6" fmla="*/ 21607 h 87392"/>
              <a:gd name="connsiteX7" fmla="*/ 1285875 w 2162375"/>
              <a:gd name="connsiteY7" fmla="*/ 16844 h 87392"/>
              <a:gd name="connsiteX8" fmla="*/ 1340644 w 2162375"/>
              <a:gd name="connsiteY8" fmla="*/ 35894 h 87392"/>
              <a:gd name="connsiteX9" fmla="*/ 1478756 w 2162375"/>
              <a:gd name="connsiteY9" fmla="*/ 31132 h 87392"/>
              <a:gd name="connsiteX10" fmla="*/ 2031206 w 2162375"/>
              <a:gd name="connsiteY10" fmla="*/ 21607 h 87392"/>
              <a:gd name="connsiteX11" fmla="*/ 2162375 w 2162375"/>
              <a:gd name="connsiteY11" fmla="*/ 87392 h 8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2375" h="87392">
                <a:moveTo>
                  <a:pt x="0" y="45419"/>
                </a:moveTo>
                <a:lnTo>
                  <a:pt x="664369" y="40657"/>
                </a:lnTo>
                <a:cubicBezTo>
                  <a:pt x="678259" y="39466"/>
                  <a:pt x="673497" y="52960"/>
                  <a:pt x="697706" y="52563"/>
                </a:cubicBezTo>
                <a:cubicBezTo>
                  <a:pt x="721915" y="52166"/>
                  <a:pt x="760809" y="46609"/>
                  <a:pt x="809625" y="38275"/>
                </a:cubicBezTo>
                <a:cubicBezTo>
                  <a:pt x="858441" y="29941"/>
                  <a:pt x="931069" y="8113"/>
                  <a:pt x="990600" y="2557"/>
                </a:cubicBezTo>
                <a:cubicBezTo>
                  <a:pt x="1050131" y="-2999"/>
                  <a:pt x="1130300" y="1763"/>
                  <a:pt x="1166812" y="4938"/>
                </a:cubicBezTo>
                <a:cubicBezTo>
                  <a:pt x="1203324" y="8113"/>
                  <a:pt x="1189831" y="19623"/>
                  <a:pt x="1209675" y="21607"/>
                </a:cubicBezTo>
                <a:cubicBezTo>
                  <a:pt x="1229519" y="23591"/>
                  <a:pt x="1264047" y="14463"/>
                  <a:pt x="1285875" y="16844"/>
                </a:cubicBezTo>
                <a:cubicBezTo>
                  <a:pt x="1307703" y="19225"/>
                  <a:pt x="1308497" y="33513"/>
                  <a:pt x="1340644" y="35894"/>
                </a:cubicBezTo>
                <a:cubicBezTo>
                  <a:pt x="1372791" y="38275"/>
                  <a:pt x="1478756" y="31132"/>
                  <a:pt x="1478756" y="31132"/>
                </a:cubicBezTo>
                <a:lnTo>
                  <a:pt x="2031206" y="21607"/>
                </a:lnTo>
                <a:cubicBezTo>
                  <a:pt x="2072481" y="39863"/>
                  <a:pt x="2121100" y="69136"/>
                  <a:pt x="2162375" y="87392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Group 194"/>
          <p:cNvGrpSpPr/>
          <p:nvPr/>
        </p:nvGrpSpPr>
        <p:grpSpPr>
          <a:xfrm>
            <a:off x="1680933" y="3911770"/>
            <a:ext cx="247557" cy="180033"/>
            <a:chOff x="692944" y="2793207"/>
            <a:chExt cx="314327" cy="228590"/>
          </a:xfrm>
        </p:grpSpPr>
        <p:cxnSp>
          <p:nvCxnSpPr>
            <p:cNvPr id="197" name="Straight Connector 196"/>
            <p:cNvCxnSpPr/>
            <p:nvPr/>
          </p:nvCxnSpPr>
          <p:spPr>
            <a:xfrm>
              <a:off x="692944" y="2793207"/>
              <a:ext cx="0" cy="97631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flipH="1">
              <a:off x="731044" y="2793207"/>
              <a:ext cx="2381" cy="10239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 flipV="1">
              <a:off x="711009" y="3018418"/>
              <a:ext cx="296262" cy="3379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H="1">
              <a:off x="709595" y="2921794"/>
              <a:ext cx="18" cy="97339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692944" y="2890838"/>
              <a:ext cx="14287" cy="33338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>
              <a:off x="711994" y="2890838"/>
              <a:ext cx="19052" cy="35718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 rot="16200000">
            <a:off x="3231135" y="3119298"/>
            <a:ext cx="4571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Baldwin</a:t>
            </a:r>
            <a:endParaRPr lang="en-US" sz="600" dirty="0"/>
          </a:p>
        </p:txBody>
      </p:sp>
      <p:sp>
        <p:nvSpPr>
          <p:cNvPr id="126" name="TextBox 125"/>
          <p:cNvSpPr txBox="1"/>
          <p:nvPr/>
        </p:nvSpPr>
        <p:spPr>
          <a:xfrm rot="16200000">
            <a:off x="2228776" y="3157901"/>
            <a:ext cx="3577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Allen</a:t>
            </a:r>
            <a:endParaRPr lang="en-US" sz="600" dirty="0"/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2115810" y="3189961"/>
            <a:ext cx="29367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Hill</a:t>
            </a:r>
            <a:endParaRPr lang="en-US" sz="600" dirty="0"/>
          </a:p>
        </p:txBody>
      </p:sp>
      <p:sp>
        <p:nvSpPr>
          <p:cNvPr id="128" name="TextBox 127"/>
          <p:cNvSpPr txBox="1"/>
          <p:nvPr/>
        </p:nvSpPr>
        <p:spPr>
          <a:xfrm rot="16200000">
            <a:off x="1919006" y="3160305"/>
            <a:ext cx="3529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Lake</a:t>
            </a:r>
            <a:endParaRPr lang="en-US" sz="600" dirty="0"/>
          </a:p>
        </p:txBody>
      </p:sp>
      <p:sp>
        <p:nvSpPr>
          <p:cNvPr id="129" name="TextBox 128"/>
          <p:cNvSpPr txBox="1"/>
          <p:nvPr/>
        </p:nvSpPr>
        <p:spPr>
          <a:xfrm rot="16200000">
            <a:off x="1621106" y="3050690"/>
            <a:ext cx="57259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Los Robles</a:t>
            </a:r>
            <a:endParaRPr lang="en-US" sz="600" dirty="0"/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1498452" y="3085237"/>
            <a:ext cx="5180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Fair Oaks</a:t>
            </a:r>
            <a:endParaRPr lang="en-US" sz="600" dirty="0"/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2390541" y="3106657"/>
            <a:ext cx="4908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Altadena</a:t>
            </a:r>
            <a:endParaRPr lang="en-US" sz="600" dirty="0"/>
          </a:p>
        </p:txBody>
      </p:sp>
      <p:sp>
        <p:nvSpPr>
          <p:cNvPr id="132" name="TextBox 131"/>
          <p:cNvSpPr txBox="1"/>
          <p:nvPr/>
        </p:nvSpPr>
        <p:spPr>
          <a:xfrm rot="16200000">
            <a:off x="2601816" y="3008429"/>
            <a:ext cx="67789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Sierra Madre</a:t>
            </a:r>
            <a:endParaRPr lang="en-US" sz="600" dirty="0"/>
          </a:p>
        </p:txBody>
      </p:sp>
      <p:sp>
        <p:nvSpPr>
          <p:cNvPr id="135" name="TextBox 134"/>
          <p:cNvSpPr txBox="1"/>
          <p:nvPr/>
        </p:nvSpPr>
        <p:spPr>
          <a:xfrm rot="16200000">
            <a:off x="4114860" y="3365542"/>
            <a:ext cx="3513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err="1" smtClean="0"/>
              <a:t>Myrtl</a:t>
            </a:r>
            <a:endParaRPr lang="en-US" sz="600" dirty="0"/>
          </a:p>
        </p:txBody>
      </p:sp>
      <p:sp>
        <p:nvSpPr>
          <p:cNvPr id="136" name="TextBox 135"/>
          <p:cNvSpPr txBox="1"/>
          <p:nvPr/>
        </p:nvSpPr>
        <p:spPr>
          <a:xfrm rot="16200000">
            <a:off x="4277936" y="3287807"/>
            <a:ext cx="50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Mountain</a:t>
            </a:r>
            <a:endParaRPr lang="en-US" sz="600" dirty="0"/>
          </a:p>
        </p:txBody>
      </p:sp>
      <p:sp>
        <p:nvSpPr>
          <p:cNvPr id="137" name="TextBox 136"/>
          <p:cNvSpPr txBox="1"/>
          <p:nvPr/>
        </p:nvSpPr>
        <p:spPr>
          <a:xfrm rot="16200000">
            <a:off x="4385263" y="3482263"/>
            <a:ext cx="6014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Buena Vista</a:t>
            </a:r>
            <a:endParaRPr lang="en-US" sz="600" dirty="0"/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6008815" y="3675218"/>
            <a:ext cx="3866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Citrus</a:t>
            </a:r>
            <a:endParaRPr lang="en-US" sz="600" dirty="0"/>
          </a:p>
        </p:txBody>
      </p:sp>
      <p:sp>
        <p:nvSpPr>
          <p:cNvPr id="139" name="TextBox 138"/>
          <p:cNvSpPr txBox="1"/>
          <p:nvPr/>
        </p:nvSpPr>
        <p:spPr>
          <a:xfrm rot="16200000">
            <a:off x="6275723" y="3678061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Grand</a:t>
            </a:r>
            <a:endParaRPr lang="en-US" sz="600" dirty="0"/>
          </a:p>
        </p:txBody>
      </p:sp>
      <p:sp>
        <p:nvSpPr>
          <p:cNvPr id="140" name="TextBox 139"/>
          <p:cNvSpPr txBox="1"/>
          <p:nvPr/>
        </p:nvSpPr>
        <p:spPr>
          <a:xfrm rot="16200000">
            <a:off x="7377366" y="3734517"/>
            <a:ext cx="8515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San Dimas Canyon</a:t>
            </a:r>
            <a:endParaRPr lang="en-US" sz="600" dirty="0"/>
          </a:p>
        </p:txBody>
      </p:sp>
      <p:sp>
        <p:nvSpPr>
          <p:cNvPr id="141" name="TextBox 140"/>
          <p:cNvSpPr txBox="1"/>
          <p:nvPr/>
        </p:nvSpPr>
        <p:spPr>
          <a:xfrm rot="16200000">
            <a:off x="7223466" y="3732560"/>
            <a:ext cx="7168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San Dimas Ave</a:t>
            </a:r>
            <a:endParaRPr lang="en-US" sz="600" dirty="0"/>
          </a:p>
        </p:txBody>
      </p:sp>
      <p:sp>
        <p:nvSpPr>
          <p:cNvPr id="142" name="TextBox 141"/>
          <p:cNvSpPr txBox="1"/>
          <p:nvPr/>
        </p:nvSpPr>
        <p:spPr>
          <a:xfrm rot="16200000">
            <a:off x="6964144" y="3632782"/>
            <a:ext cx="4876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Lone Hill</a:t>
            </a:r>
            <a:endParaRPr lang="en-US" sz="600" dirty="0"/>
          </a:p>
        </p:txBody>
      </p:sp>
      <p:sp>
        <p:nvSpPr>
          <p:cNvPr id="143" name="TextBox 142"/>
          <p:cNvSpPr txBox="1"/>
          <p:nvPr/>
        </p:nvSpPr>
        <p:spPr>
          <a:xfrm rot="16200000">
            <a:off x="7134968" y="3668228"/>
            <a:ext cx="4219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Amelia</a:t>
            </a:r>
            <a:endParaRPr lang="en-US" sz="600" dirty="0"/>
          </a:p>
        </p:txBody>
      </p:sp>
      <p:sp>
        <p:nvSpPr>
          <p:cNvPr id="144" name="TextBox 143"/>
          <p:cNvSpPr txBox="1"/>
          <p:nvPr/>
        </p:nvSpPr>
        <p:spPr>
          <a:xfrm rot="16200000">
            <a:off x="5193099" y="3686257"/>
            <a:ext cx="4956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Irwindale</a:t>
            </a:r>
            <a:endParaRPr lang="en-US" sz="600" dirty="0"/>
          </a:p>
        </p:txBody>
      </p:sp>
      <p:sp>
        <p:nvSpPr>
          <p:cNvPr id="145" name="TextBox 144"/>
          <p:cNvSpPr txBox="1"/>
          <p:nvPr/>
        </p:nvSpPr>
        <p:spPr>
          <a:xfrm rot="16200000">
            <a:off x="5666433" y="3713531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Azusa</a:t>
            </a:r>
            <a:endParaRPr lang="en-US" sz="600" dirty="0"/>
          </a:p>
        </p:txBody>
      </p:sp>
      <p:sp>
        <p:nvSpPr>
          <p:cNvPr id="146" name="TextBox 145"/>
          <p:cNvSpPr txBox="1"/>
          <p:nvPr/>
        </p:nvSpPr>
        <p:spPr>
          <a:xfrm rot="16200000">
            <a:off x="3479992" y="3052339"/>
            <a:ext cx="5838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Santa Anita</a:t>
            </a:r>
            <a:endParaRPr lang="en-US" sz="600" dirty="0"/>
          </a:p>
        </p:txBody>
      </p:sp>
      <p:sp>
        <p:nvSpPr>
          <p:cNvPr id="147" name="TextBox 146"/>
          <p:cNvSpPr txBox="1"/>
          <p:nvPr/>
        </p:nvSpPr>
        <p:spPr>
          <a:xfrm rot="16200000">
            <a:off x="2402712" y="3015803"/>
            <a:ext cx="67789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San Gabriel</a:t>
            </a:r>
            <a:endParaRPr lang="en-US" sz="600" dirty="0"/>
          </a:p>
        </p:txBody>
      </p:sp>
      <p:cxnSp>
        <p:nvCxnSpPr>
          <p:cNvPr id="149" name="Straight Arrow Connector 148"/>
          <p:cNvCxnSpPr>
            <a:stCxn id="175" idx="2"/>
            <a:endCxn id="229" idx="28"/>
          </p:cNvCxnSpPr>
          <p:nvPr/>
        </p:nvCxnSpPr>
        <p:spPr>
          <a:xfrm flipH="1">
            <a:off x="3109520" y="2724148"/>
            <a:ext cx="472067" cy="8944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H="1">
            <a:off x="3813947" y="2819400"/>
            <a:ext cx="876300" cy="7715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endCxn id="240" idx="3"/>
          </p:cNvCxnSpPr>
          <p:nvPr/>
        </p:nvCxnSpPr>
        <p:spPr>
          <a:xfrm flipV="1">
            <a:off x="3652810" y="3883821"/>
            <a:ext cx="356522" cy="9452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Oval 229"/>
          <p:cNvSpPr/>
          <p:nvPr/>
        </p:nvSpPr>
        <p:spPr>
          <a:xfrm rot="16200000" flipV="1">
            <a:off x="1714466" y="3536544"/>
            <a:ext cx="59086" cy="59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 rot="16200000" flipV="1">
            <a:off x="2572584" y="3509628"/>
            <a:ext cx="59086" cy="59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 rot="16200000" flipV="1">
            <a:off x="3089865" y="3590168"/>
            <a:ext cx="53715" cy="59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 rot="16200000" flipV="1">
            <a:off x="3413577" y="3593439"/>
            <a:ext cx="59086" cy="59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 rot="16200000" flipV="1">
            <a:off x="3745465" y="3598475"/>
            <a:ext cx="59086" cy="59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 rot="16200000" flipV="1">
            <a:off x="5798455" y="4133271"/>
            <a:ext cx="59086" cy="59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 rot="16200000" flipV="1">
            <a:off x="5900106" y="4228644"/>
            <a:ext cx="59086" cy="59086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 rot="16200000" flipV="1">
            <a:off x="4917493" y="3924216"/>
            <a:ext cx="59086" cy="59086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 rot="16200000" flipV="1">
            <a:off x="4000679" y="3833388"/>
            <a:ext cx="59086" cy="59086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 rot="16200000" flipV="1">
            <a:off x="1785775" y="3582816"/>
            <a:ext cx="59086" cy="59086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" name="Straight Arrow Connector 204"/>
          <p:cNvCxnSpPr>
            <a:stCxn id="330" idx="1"/>
            <a:endCxn id="673" idx="1"/>
          </p:cNvCxnSpPr>
          <p:nvPr/>
        </p:nvCxnSpPr>
        <p:spPr>
          <a:xfrm flipH="1">
            <a:off x="5857856" y="3135386"/>
            <a:ext cx="1520387" cy="10217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ctangle 266"/>
          <p:cNvSpPr/>
          <p:nvPr/>
        </p:nvSpPr>
        <p:spPr>
          <a:xfrm>
            <a:off x="3065996" y="1832160"/>
            <a:ext cx="1027712" cy="6140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Heavy entering traffic from consecutive </a:t>
            </a:r>
            <a:r>
              <a:rPr lang="en-US" sz="750" dirty="0" err="1" smtClean="0"/>
              <a:t>Michillanda</a:t>
            </a:r>
            <a:r>
              <a:rPr lang="en-US" sz="750" dirty="0" smtClean="0"/>
              <a:t>, Foothill and </a:t>
            </a:r>
            <a:r>
              <a:rPr lang="en-US" sz="750" dirty="0"/>
              <a:t>Rosemead on-ramps (~1700 </a:t>
            </a:r>
            <a:r>
              <a:rPr lang="en-US" sz="750" dirty="0" err="1"/>
              <a:t>vph</a:t>
            </a:r>
            <a:r>
              <a:rPr lang="en-US" sz="750" dirty="0"/>
              <a:t>)</a:t>
            </a:r>
            <a:endParaRPr lang="en-US" sz="750" dirty="0" smtClean="0"/>
          </a:p>
        </p:txBody>
      </p:sp>
      <p:cxnSp>
        <p:nvCxnSpPr>
          <p:cNvPr id="269" name="Straight Arrow Connector 268"/>
          <p:cNvCxnSpPr>
            <a:endCxn id="231" idx="6"/>
          </p:cNvCxnSpPr>
          <p:nvPr/>
        </p:nvCxnSpPr>
        <p:spPr>
          <a:xfrm flipH="1">
            <a:off x="2005069" y="2218480"/>
            <a:ext cx="37489" cy="13096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ectangle 269"/>
          <p:cNvSpPr/>
          <p:nvPr/>
        </p:nvSpPr>
        <p:spPr>
          <a:xfrm>
            <a:off x="1287321" y="1832160"/>
            <a:ext cx="861276" cy="3831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Heavy traffic from Lake </a:t>
            </a:r>
            <a:r>
              <a:rPr lang="en-US" sz="750" dirty="0"/>
              <a:t>on-ramp </a:t>
            </a:r>
            <a:r>
              <a:rPr lang="en-US" sz="750" dirty="0" smtClean="0"/>
              <a:t>(~900 </a:t>
            </a:r>
            <a:r>
              <a:rPr lang="en-US" sz="750" dirty="0" err="1"/>
              <a:t>vph</a:t>
            </a:r>
            <a:r>
              <a:rPr lang="en-US" sz="750" dirty="0"/>
              <a:t>) </a:t>
            </a:r>
            <a:endParaRPr lang="en-US" sz="750" dirty="0" smtClean="0"/>
          </a:p>
        </p:txBody>
      </p:sp>
      <p:sp>
        <p:nvSpPr>
          <p:cNvPr id="231" name="Oval 230"/>
          <p:cNvSpPr/>
          <p:nvPr/>
        </p:nvSpPr>
        <p:spPr>
          <a:xfrm rot="16200000" flipV="1">
            <a:off x="1975526" y="3528168"/>
            <a:ext cx="59086" cy="59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25046" y="5960308"/>
            <a:ext cx="2968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Data source: 2010 Corridor CSMP</a:t>
            </a:r>
            <a:endParaRPr lang="en-US" sz="1200" i="1" dirty="0"/>
          </a:p>
        </p:txBody>
      </p:sp>
      <p:sp>
        <p:nvSpPr>
          <p:cNvPr id="175" name="Rectangle 174"/>
          <p:cNvSpPr/>
          <p:nvPr/>
        </p:nvSpPr>
        <p:spPr>
          <a:xfrm>
            <a:off x="3065996" y="2456382"/>
            <a:ext cx="1031181" cy="267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Traffic weaving to take Sierra Madre exit</a:t>
            </a:r>
          </a:p>
        </p:txBody>
      </p:sp>
      <p:sp>
        <p:nvSpPr>
          <p:cNvPr id="174" name="Oval 173"/>
          <p:cNvSpPr/>
          <p:nvPr/>
        </p:nvSpPr>
        <p:spPr>
          <a:xfrm rot="16200000" flipV="1">
            <a:off x="5114690" y="3898451"/>
            <a:ext cx="59086" cy="59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 rot="16200000" flipV="1">
            <a:off x="7342381" y="4238944"/>
            <a:ext cx="61073" cy="58653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Arrow Connector 180"/>
          <p:cNvCxnSpPr>
            <a:stCxn id="182" idx="0"/>
            <a:endCxn id="239" idx="2"/>
          </p:cNvCxnSpPr>
          <p:nvPr/>
        </p:nvCxnSpPr>
        <p:spPr>
          <a:xfrm flipH="1" flipV="1">
            <a:off x="4947036" y="3983302"/>
            <a:ext cx="384270" cy="8414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4579216" y="4824749"/>
            <a:ext cx="1504179" cy="38318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8288" bIns="18288">
            <a:spAutoFit/>
          </a:bodyPr>
          <a:lstStyle/>
          <a:p>
            <a:r>
              <a:rPr lang="en-US" sz="750" dirty="0" smtClean="0"/>
              <a:t>Entering traffic from </a:t>
            </a:r>
            <a:r>
              <a:rPr lang="en-US" sz="750" dirty="0"/>
              <a:t>Mountain and Buena Vista </a:t>
            </a:r>
            <a:r>
              <a:rPr lang="en-US" sz="750" dirty="0" smtClean="0"/>
              <a:t>consecutive on-ramps (&gt;600 </a:t>
            </a:r>
            <a:r>
              <a:rPr lang="en-US" sz="750" dirty="0" err="1"/>
              <a:t>vph</a:t>
            </a:r>
            <a:r>
              <a:rPr lang="en-US" sz="750" dirty="0"/>
              <a:t>) 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4579217" y="5207415"/>
            <a:ext cx="1504179" cy="267766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8288" bIns="18288">
            <a:spAutoFit/>
          </a:bodyPr>
          <a:lstStyle/>
          <a:p>
            <a:r>
              <a:rPr lang="fr-CA" sz="750" dirty="0" err="1" smtClean="0"/>
              <a:t>Traffic</a:t>
            </a:r>
            <a:r>
              <a:rPr lang="fr-CA" sz="750" dirty="0" smtClean="0"/>
              <a:t> </a:t>
            </a:r>
            <a:r>
              <a:rPr lang="fr-CA" sz="750" dirty="0" err="1" smtClean="0"/>
              <a:t>weaving</a:t>
            </a:r>
            <a:r>
              <a:rPr lang="fr-CA" sz="750" dirty="0" smtClean="0"/>
              <a:t> to the </a:t>
            </a:r>
            <a:r>
              <a:rPr lang="fr-CA" sz="750" dirty="0" err="1" smtClean="0"/>
              <a:t>outer</a:t>
            </a:r>
            <a:r>
              <a:rPr lang="fr-CA" sz="750" dirty="0" smtClean="0"/>
              <a:t> </a:t>
            </a:r>
            <a:r>
              <a:rPr lang="fr-CA" sz="750" dirty="0" err="1" smtClean="0"/>
              <a:t>lanes</a:t>
            </a:r>
            <a:r>
              <a:rPr lang="fr-CA" sz="750" dirty="0" smtClean="0"/>
              <a:t> to </a:t>
            </a:r>
            <a:r>
              <a:rPr lang="fr-CA" sz="750" dirty="0" err="1" smtClean="0"/>
              <a:t>take</a:t>
            </a:r>
            <a:r>
              <a:rPr lang="fr-CA" sz="750" dirty="0" smtClean="0"/>
              <a:t> I-605 SB exit</a:t>
            </a:r>
            <a:endParaRPr lang="en-US" sz="750" dirty="0"/>
          </a:p>
        </p:txBody>
      </p:sp>
      <p:sp>
        <p:nvSpPr>
          <p:cNvPr id="206" name="Rectangle 205"/>
          <p:cNvSpPr/>
          <p:nvPr/>
        </p:nvSpPr>
        <p:spPr>
          <a:xfrm>
            <a:off x="6241643" y="4825938"/>
            <a:ext cx="932094" cy="267766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Significant on-ramp traffic (~600 </a:t>
            </a:r>
            <a:r>
              <a:rPr lang="en-US" sz="750" dirty="0" err="1" smtClean="0"/>
              <a:t>vph</a:t>
            </a:r>
            <a:r>
              <a:rPr lang="en-US" sz="750" dirty="0" smtClean="0"/>
              <a:t>)</a:t>
            </a:r>
            <a:endParaRPr lang="en-US" sz="750" dirty="0"/>
          </a:p>
        </p:txBody>
      </p:sp>
      <p:cxnSp>
        <p:nvCxnSpPr>
          <p:cNvPr id="207" name="Straight Arrow Connector 206"/>
          <p:cNvCxnSpPr>
            <a:stCxn id="206" idx="0"/>
            <a:endCxn id="238" idx="1"/>
          </p:cNvCxnSpPr>
          <p:nvPr/>
        </p:nvCxnSpPr>
        <p:spPr>
          <a:xfrm flipH="1" flipV="1">
            <a:off x="5950539" y="4279077"/>
            <a:ext cx="757151" cy="54686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>
            <a:stCxn id="339" idx="0"/>
            <a:endCxn id="179" idx="1"/>
          </p:cNvCxnSpPr>
          <p:nvPr/>
        </p:nvCxnSpPr>
        <p:spPr>
          <a:xfrm flipH="1" flipV="1">
            <a:off x="7393654" y="4289863"/>
            <a:ext cx="405268" cy="4747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Oval 209"/>
          <p:cNvSpPr/>
          <p:nvPr/>
        </p:nvSpPr>
        <p:spPr>
          <a:xfrm rot="16200000" flipV="1">
            <a:off x="5338808" y="3985109"/>
            <a:ext cx="59086" cy="590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1" name="Straight Arrow Connector 210"/>
          <p:cNvCxnSpPr>
            <a:stCxn id="329" idx="2"/>
            <a:endCxn id="210" idx="7"/>
          </p:cNvCxnSpPr>
          <p:nvPr/>
        </p:nvCxnSpPr>
        <p:spPr>
          <a:xfrm flipH="1">
            <a:off x="5389241" y="2972820"/>
            <a:ext cx="1486119" cy="10209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stCxn id="328" idx="2"/>
            <a:endCxn id="174" idx="7"/>
          </p:cNvCxnSpPr>
          <p:nvPr/>
        </p:nvCxnSpPr>
        <p:spPr>
          <a:xfrm flipH="1">
            <a:off x="5165123" y="2967037"/>
            <a:ext cx="871248" cy="9400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flipH="1">
            <a:off x="3471047" y="2209800"/>
            <a:ext cx="1200150" cy="13763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/>
          <p:cNvSpPr/>
          <p:nvPr/>
        </p:nvSpPr>
        <p:spPr>
          <a:xfrm>
            <a:off x="4280672" y="1828800"/>
            <a:ext cx="1066800" cy="3831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Heavy entering traffic from two consecutive Baldwin on-ramps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1227909" y="2351568"/>
            <a:ext cx="733257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Weaving traffic seeking to take the I-210 NB Connector</a:t>
            </a:r>
          </a:p>
        </p:txBody>
      </p:sp>
      <p:cxnSp>
        <p:nvCxnSpPr>
          <p:cNvPr id="224" name="Straight Arrow Connector 223"/>
          <p:cNvCxnSpPr>
            <a:stCxn id="221" idx="2"/>
            <a:endCxn id="230" idx="6"/>
          </p:cNvCxnSpPr>
          <p:nvPr/>
        </p:nvCxnSpPr>
        <p:spPr>
          <a:xfrm>
            <a:off x="1594538" y="2850166"/>
            <a:ext cx="149471" cy="6863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>
            <a:stCxn id="247" idx="0"/>
          </p:cNvCxnSpPr>
          <p:nvPr/>
        </p:nvCxnSpPr>
        <p:spPr>
          <a:xfrm flipH="1" flipV="1">
            <a:off x="1827461" y="3653413"/>
            <a:ext cx="57957" cy="11369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Rectangle 246"/>
          <p:cNvSpPr/>
          <p:nvPr/>
        </p:nvSpPr>
        <p:spPr>
          <a:xfrm>
            <a:off x="1455497" y="4790370"/>
            <a:ext cx="859842" cy="38318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8288" bIns="18288">
            <a:spAutoFit/>
          </a:bodyPr>
          <a:lstStyle/>
          <a:p>
            <a:r>
              <a:rPr lang="fr-CA" sz="750" dirty="0" err="1" smtClean="0"/>
              <a:t>Merging</a:t>
            </a:r>
            <a:r>
              <a:rPr lang="fr-CA" sz="750" dirty="0" smtClean="0"/>
              <a:t> </a:t>
            </a:r>
            <a:r>
              <a:rPr lang="fr-CA" sz="750" dirty="0" err="1" smtClean="0"/>
              <a:t>traffic</a:t>
            </a:r>
            <a:r>
              <a:rPr lang="fr-CA" sz="750" dirty="0" smtClean="0"/>
              <a:t> </a:t>
            </a:r>
            <a:r>
              <a:rPr lang="fr-CA" sz="750" dirty="0" err="1" smtClean="0"/>
              <a:t>from</a:t>
            </a:r>
            <a:r>
              <a:rPr lang="fr-CA" sz="750" dirty="0" smtClean="0"/>
              <a:t> SR-134 and I-210 SB</a:t>
            </a:r>
            <a:endParaRPr lang="en-US" sz="750" dirty="0"/>
          </a:p>
        </p:txBody>
      </p:sp>
      <p:sp>
        <p:nvSpPr>
          <p:cNvPr id="256" name="Rectangle 255"/>
          <p:cNvSpPr/>
          <p:nvPr/>
        </p:nvSpPr>
        <p:spPr>
          <a:xfrm>
            <a:off x="2261366" y="1832160"/>
            <a:ext cx="729814" cy="844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Heavy entering traffic from consecutive San Gabriel and </a:t>
            </a:r>
            <a:r>
              <a:rPr lang="en-US" sz="750" dirty="0"/>
              <a:t>Altadena on-ramps </a:t>
            </a:r>
            <a:endParaRPr lang="en-US" sz="750" dirty="0" smtClean="0"/>
          </a:p>
          <a:p>
            <a:r>
              <a:rPr lang="en-US" sz="750" dirty="0" smtClean="0"/>
              <a:t>(~1400 </a:t>
            </a:r>
            <a:r>
              <a:rPr lang="en-US" sz="750" dirty="0" err="1"/>
              <a:t>vph</a:t>
            </a:r>
            <a:r>
              <a:rPr lang="en-US" sz="750" dirty="0"/>
              <a:t>)</a:t>
            </a:r>
            <a:endParaRPr lang="en-US" sz="750" dirty="0" smtClean="0"/>
          </a:p>
        </p:txBody>
      </p:sp>
      <p:cxnSp>
        <p:nvCxnSpPr>
          <p:cNvPr id="257" name="Straight Arrow Connector 256"/>
          <p:cNvCxnSpPr>
            <a:stCxn id="256" idx="2"/>
            <a:endCxn id="232" idx="6"/>
          </p:cNvCxnSpPr>
          <p:nvPr/>
        </p:nvCxnSpPr>
        <p:spPr>
          <a:xfrm flipH="1">
            <a:off x="2602127" y="2677007"/>
            <a:ext cx="24146" cy="83262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>
            <a:stCxn id="221" idx="2"/>
          </p:cNvCxnSpPr>
          <p:nvPr/>
        </p:nvCxnSpPr>
        <p:spPr>
          <a:xfrm>
            <a:off x="1594538" y="2850166"/>
            <a:ext cx="385846" cy="6740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Rectangle 320"/>
          <p:cNvSpPr/>
          <p:nvPr/>
        </p:nvSpPr>
        <p:spPr>
          <a:xfrm>
            <a:off x="4650288" y="2354221"/>
            <a:ext cx="897212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Heavy traffic from two consecutive Santa </a:t>
            </a:r>
            <a:r>
              <a:rPr lang="en-US" sz="750" dirty="0"/>
              <a:t>Anita on-ramps </a:t>
            </a:r>
            <a:r>
              <a:rPr lang="en-US" sz="750" dirty="0" smtClean="0"/>
              <a:t>(~1000 </a:t>
            </a:r>
            <a:r>
              <a:rPr lang="en-US" sz="750" dirty="0" err="1"/>
              <a:t>vph</a:t>
            </a:r>
            <a:r>
              <a:rPr lang="en-US" sz="750" dirty="0"/>
              <a:t>) </a:t>
            </a:r>
            <a:endParaRPr lang="en-US" sz="750" dirty="0" smtClean="0"/>
          </a:p>
        </p:txBody>
      </p:sp>
      <p:sp>
        <p:nvSpPr>
          <p:cNvPr id="322" name="Rectangle 321"/>
          <p:cNvSpPr/>
          <p:nvPr/>
        </p:nvSpPr>
        <p:spPr>
          <a:xfrm>
            <a:off x="4650288" y="2856421"/>
            <a:ext cx="897212" cy="267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Traffic merging at crest of a curve</a:t>
            </a:r>
          </a:p>
        </p:txBody>
      </p:sp>
      <p:sp>
        <p:nvSpPr>
          <p:cNvPr id="326" name="Rectangle 325"/>
          <p:cNvSpPr/>
          <p:nvPr/>
        </p:nvSpPr>
        <p:spPr>
          <a:xfrm>
            <a:off x="7377960" y="2266496"/>
            <a:ext cx="783950" cy="6140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Heavy traffic from two consecutive </a:t>
            </a:r>
            <a:r>
              <a:rPr lang="en-US" sz="750" dirty="0"/>
              <a:t>on-ramps </a:t>
            </a:r>
            <a:endParaRPr lang="en-US" sz="750" dirty="0" smtClean="0"/>
          </a:p>
          <a:p>
            <a:r>
              <a:rPr lang="en-US" sz="750" dirty="0" smtClean="0"/>
              <a:t>(~1000 </a:t>
            </a:r>
            <a:r>
              <a:rPr lang="en-US" sz="750" dirty="0" err="1"/>
              <a:t>vph</a:t>
            </a:r>
            <a:r>
              <a:rPr lang="en-US" sz="750" dirty="0"/>
              <a:t>) </a:t>
            </a:r>
          </a:p>
        </p:txBody>
      </p:sp>
      <p:sp>
        <p:nvSpPr>
          <p:cNvPr id="327" name="Rectangle 326"/>
          <p:cNvSpPr/>
          <p:nvPr/>
        </p:nvSpPr>
        <p:spPr>
          <a:xfrm>
            <a:off x="6483427" y="1863887"/>
            <a:ext cx="785424" cy="6140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Heavy traffic from two consecutive on-ramps </a:t>
            </a:r>
          </a:p>
          <a:p>
            <a:r>
              <a:rPr lang="en-US" sz="750" dirty="0" smtClean="0"/>
              <a:t>(~1000 </a:t>
            </a:r>
            <a:r>
              <a:rPr lang="en-US" sz="750" dirty="0" err="1"/>
              <a:t>vph</a:t>
            </a:r>
            <a:r>
              <a:rPr lang="en-US" sz="750" dirty="0"/>
              <a:t>) </a:t>
            </a:r>
            <a:endParaRPr lang="en-US" sz="750" dirty="0" smtClean="0"/>
          </a:p>
        </p:txBody>
      </p:sp>
      <p:sp>
        <p:nvSpPr>
          <p:cNvPr id="328" name="Rectangle 327"/>
          <p:cNvSpPr/>
          <p:nvPr/>
        </p:nvSpPr>
        <p:spPr>
          <a:xfrm>
            <a:off x="5682727" y="2237607"/>
            <a:ext cx="707288" cy="72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pPr>
              <a:spcBef>
                <a:spcPts val="600"/>
              </a:spcBef>
            </a:pPr>
            <a:r>
              <a:rPr lang="en-US" sz="750" dirty="0" smtClean="0"/>
              <a:t>Weaving from mainline traffic trying to get to the outer lanes to take the I-605 exit</a:t>
            </a:r>
          </a:p>
        </p:txBody>
      </p:sp>
      <p:sp>
        <p:nvSpPr>
          <p:cNvPr id="329" name="Rectangle 328"/>
          <p:cNvSpPr/>
          <p:nvPr/>
        </p:nvSpPr>
        <p:spPr>
          <a:xfrm>
            <a:off x="6483427" y="2474222"/>
            <a:ext cx="783866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Traffic merging at the crest of a large horizontal curve</a:t>
            </a:r>
          </a:p>
        </p:txBody>
      </p:sp>
      <p:sp>
        <p:nvSpPr>
          <p:cNvPr id="330" name="Rectangle 329"/>
          <p:cNvSpPr/>
          <p:nvPr/>
        </p:nvSpPr>
        <p:spPr>
          <a:xfrm>
            <a:off x="7378243" y="2886087"/>
            <a:ext cx="783866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Traffic merging at the crest of a large horizontal curve</a:t>
            </a:r>
          </a:p>
        </p:txBody>
      </p:sp>
      <p:sp>
        <p:nvSpPr>
          <p:cNvPr id="339" name="Rectangle 338"/>
          <p:cNvSpPr/>
          <p:nvPr/>
        </p:nvSpPr>
        <p:spPr>
          <a:xfrm>
            <a:off x="7449100" y="4764596"/>
            <a:ext cx="699644" cy="267766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Heavy on-ramp traffic</a:t>
            </a:r>
            <a:endParaRPr lang="en-US" sz="750" dirty="0"/>
          </a:p>
        </p:txBody>
      </p:sp>
      <p:sp>
        <p:nvSpPr>
          <p:cNvPr id="346" name="Rectangle 345"/>
          <p:cNvSpPr/>
          <p:nvPr/>
        </p:nvSpPr>
        <p:spPr>
          <a:xfrm>
            <a:off x="2879189" y="4816500"/>
            <a:ext cx="1488700" cy="38318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fr-CA" sz="750" dirty="0" err="1" smtClean="0"/>
              <a:t>Traffic</a:t>
            </a:r>
            <a:r>
              <a:rPr lang="fr-CA" sz="750" dirty="0" smtClean="0"/>
              <a:t> </a:t>
            </a:r>
            <a:r>
              <a:rPr lang="fr-CA" sz="750" dirty="0" err="1" smtClean="0"/>
              <a:t>entering</a:t>
            </a:r>
            <a:r>
              <a:rPr lang="fr-CA" sz="750" dirty="0" smtClean="0"/>
              <a:t> </a:t>
            </a:r>
            <a:r>
              <a:rPr lang="fr-CA" sz="750" dirty="0" err="1" smtClean="0"/>
              <a:t>from</a:t>
            </a:r>
            <a:r>
              <a:rPr lang="fr-CA" sz="750" dirty="0" smtClean="0"/>
              <a:t> </a:t>
            </a:r>
            <a:r>
              <a:rPr lang="fr-CA" sz="750" dirty="0" err="1"/>
              <a:t>consecutive</a:t>
            </a:r>
            <a:r>
              <a:rPr lang="fr-CA" sz="750" dirty="0"/>
              <a:t> </a:t>
            </a:r>
            <a:r>
              <a:rPr lang="fr-CA" sz="750" dirty="0" smtClean="0"/>
              <a:t>Santa Anita and Huntington on-</a:t>
            </a:r>
            <a:r>
              <a:rPr lang="fr-CA" sz="750" dirty="0" err="1" smtClean="0"/>
              <a:t>ramps</a:t>
            </a:r>
            <a:r>
              <a:rPr lang="fr-CA" sz="750" dirty="0" smtClean="0"/>
              <a:t> (~950 </a:t>
            </a:r>
            <a:r>
              <a:rPr lang="fr-CA" sz="750" dirty="0" err="1"/>
              <a:t>vph</a:t>
            </a:r>
            <a:r>
              <a:rPr lang="fr-CA" sz="750" dirty="0"/>
              <a:t>)</a:t>
            </a:r>
            <a:endParaRPr lang="en-US" sz="750" dirty="0"/>
          </a:p>
        </p:txBody>
      </p:sp>
      <p:sp>
        <p:nvSpPr>
          <p:cNvPr id="347" name="Rectangle 346"/>
          <p:cNvSpPr/>
          <p:nvPr/>
        </p:nvSpPr>
        <p:spPr>
          <a:xfrm>
            <a:off x="2879189" y="5202536"/>
            <a:ext cx="1488700" cy="267766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fr-CA" sz="750" dirty="0" err="1" smtClean="0"/>
              <a:t>Traffic</a:t>
            </a:r>
            <a:r>
              <a:rPr lang="fr-CA" sz="750" dirty="0" smtClean="0"/>
              <a:t> </a:t>
            </a:r>
            <a:r>
              <a:rPr lang="fr-CA" sz="750" dirty="0" err="1" smtClean="0"/>
              <a:t>merging</a:t>
            </a:r>
            <a:r>
              <a:rPr lang="fr-CA" sz="750" dirty="0" smtClean="0"/>
              <a:t> </a:t>
            </a:r>
            <a:r>
              <a:rPr lang="fr-CA" sz="750" dirty="0" err="1" smtClean="0"/>
              <a:t>at</a:t>
            </a:r>
            <a:r>
              <a:rPr lang="fr-CA" sz="750" dirty="0" smtClean="0"/>
              <a:t> the </a:t>
            </a:r>
            <a:r>
              <a:rPr lang="fr-CA" sz="750" dirty="0" err="1" smtClean="0"/>
              <a:t>crest</a:t>
            </a:r>
            <a:r>
              <a:rPr lang="fr-CA" sz="750" dirty="0" smtClean="0"/>
              <a:t> of a large horizontal </a:t>
            </a:r>
            <a:r>
              <a:rPr lang="fr-CA" sz="750" dirty="0" err="1" smtClean="0"/>
              <a:t>curve</a:t>
            </a:r>
            <a:endParaRPr lang="en-US" sz="750" dirty="0"/>
          </a:p>
        </p:txBody>
      </p:sp>
      <p:grpSp>
        <p:nvGrpSpPr>
          <p:cNvPr id="351" name="Group 350"/>
          <p:cNvGrpSpPr/>
          <p:nvPr/>
        </p:nvGrpSpPr>
        <p:grpSpPr>
          <a:xfrm>
            <a:off x="6491221" y="5246080"/>
            <a:ext cx="1763392" cy="497477"/>
            <a:chOff x="4215650" y="5658896"/>
            <a:chExt cx="1763392" cy="497477"/>
          </a:xfrm>
        </p:grpSpPr>
        <p:sp>
          <p:nvSpPr>
            <p:cNvPr id="352" name="Rectangle 351"/>
            <p:cNvSpPr/>
            <p:nvPr/>
          </p:nvSpPr>
          <p:spPr>
            <a:xfrm>
              <a:off x="4215650" y="5658896"/>
              <a:ext cx="1711190" cy="4974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 rot="16200000" flipV="1">
              <a:off x="4338936" y="5879362"/>
              <a:ext cx="61073" cy="58653"/>
            </a:xfrm>
            <a:prstGeom prst="ellipse">
              <a:avLst/>
            </a:prstGeom>
            <a:solidFill>
              <a:srgbClr val="8CF9FE"/>
            </a:solidFill>
            <a:ln w="9525"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 rot="16200000" flipV="1">
              <a:off x="4338936" y="5733330"/>
              <a:ext cx="61073" cy="5865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5" name="Straight Arrow Connector 354"/>
            <p:cNvCxnSpPr/>
            <p:nvPr/>
          </p:nvCxnSpPr>
          <p:spPr>
            <a:xfrm>
              <a:off x="4291595" y="6049944"/>
              <a:ext cx="155754" cy="0"/>
            </a:xfrm>
            <a:prstGeom prst="straightConnector1">
              <a:avLst/>
            </a:prstGeom>
            <a:ln w="76200">
              <a:solidFill>
                <a:srgbClr val="FF0000">
                  <a:alpha val="5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TextBox 355"/>
            <p:cNvSpPr txBox="1"/>
            <p:nvPr/>
          </p:nvSpPr>
          <p:spPr>
            <a:xfrm>
              <a:off x="4443044" y="5658896"/>
              <a:ext cx="1116011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/>
                <a:t>Eastbound Bottleneck</a:t>
              </a:r>
              <a:endParaRPr lang="en-US" sz="750" dirty="0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4443044" y="5807508"/>
              <a:ext cx="114326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/>
                <a:t>Westbound Bottleneck</a:t>
              </a:r>
              <a:endParaRPr lang="en-US" sz="750" dirty="0"/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4443044" y="5948624"/>
              <a:ext cx="1535998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/>
                <a:t>Frequently Congested Segment</a:t>
              </a:r>
              <a:endParaRPr lang="en-US" sz="750" dirty="0"/>
            </a:p>
          </p:txBody>
        </p:sp>
      </p:grpSp>
    </p:spTree>
    <p:extLst>
      <p:ext uri="{BB962C8B-B14F-4D97-AF65-F5344CB8AC3E}">
        <p14:creationId xmlns:p14="http://schemas.microsoft.com/office/powerpoint/2010/main" val="78735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Freeform 705"/>
          <p:cNvSpPr/>
          <p:nvPr/>
        </p:nvSpPr>
        <p:spPr>
          <a:xfrm>
            <a:off x="5497260" y="3866099"/>
            <a:ext cx="13236" cy="691924"/>
          </a:xfrm>
          <a:custGeom>
            <a:avLst/>
            <a:gdLst>
              <a:gd name="connsiteX0" fmla="*/ 0 w 138487"/>
              <a:gd name="connsiteY0" fmla="*/ 1635918 h 1635918"/>
              <a:gd name="connsiteX1" fmla="*/ 47625 w 138487"/>
              <a:gd name="connsiteY1" fmla="*/ 1576387 h 1635918"/>
              <a:gd name="connsiteX2" fmla="*/ 76200 w 138487"/>
              <a:gd name="connsiteY2" fmla="*/ 1540668 h 1635918"/>
              <a:gd name="connsiteX3" fmla="*/ 109537 w 138487"/>
              <a:gd name="connsiteY3" fmla="*/ 1423987 h 1635918"/>
              <a:gd name="connsiteX4" fmla="*/ 138112 w 138487"/>
              <a:gd name="connsiteY4" fmla="*/ 1066800 h 1635918"/>
              <a:gd name="connsiteX5" fmla="*/ 126206 w 138487"/>
              <a:gd name="connsiteY5" fmla="*/ 1033462 h 1635918"/>
              <a:gd name="connsiteX6" fmla="*/ 130969 w 138487"/>
              <a:gd name="connsiteY6" fmla="*/ 588168 h 1635918"/>
              <a:gd name="connsiteX7" fmla="*/ 138112 w 138487"/>
              <a:gd name="connsiteY7" fmla="*/ 0 h 1635918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76200 w 142874"/>
              <a:gd name="connsiteY1" fmla="*/ 1638299 h 1733549"/>
              <a:gd name="connsiteX2" fmla="*/ 109537 w 142874"/>
              <a:gd name="connsiteY2" fmla="*/ 1521618 h 1733549"/>
              <a:gd name="connsiteX3" fmla="*/ 135731 w 142874"/>
              <a:gd name="connsiteY3" fmla="*/ 1173956 h 1733549"/>
              <a:gd name="connsiteX4" fmla="*/ 126206 w 142874"/>
              <a:gd name="connsiteY4" fmla="*/ 1131093 h 1733549"/>
              <a:gd name="connsiteX5" fmla="*/ 130969 w 142874"/>
              <a:gd name="connsiteY5" fmla="*/ 685799 h 1733549"/>
              <a:gd name="connsiteX6" fmla="*/ 142874 w 142874"/>
              <a:gd name="connsiteY6" fmla="*/ 0 h 1733549"/>
              <a:gd name="connsiteX0" fmla="*/ 0 w 66674"/>
              <a:gd name="connsiteY0" fmla="*/ 1638299 h 1638299"/>
              <a:gd name="connsiteX1" fmla="*/ 33337 w 66674"/>
              <a:gd name="connsiteY1" fmla="*/ 1521618 h 1638299"/>
              <a:gd name="connsiteX2" fmla="*/ 59531 w 66674"/>
              <a:gd name="connsiteY2" fmla="*/ 1173956 h 1638299"/>
              <a:gd name="connsiteX3" fmla="*/ 50006 w 66674"/>
              <a:gd name="connsiteY3" fmla="*/ 1131093 h 1638299"/>
              <a:gd name="connsiteX4" fmla="*/ 54769 w 66674"/>
              <a:gd name="connsiteY4" fmla="*/ 685799 h 1638299"/>
              <a:gd name="connsiteX5" fmla="*/ 66674 w 66674"/>
              <a:gd name="connsiteY5" fmla="*/ 0 h 1638299"/>
              <a:gd name="connsiteX0" fmla="*/ 0 w 33337"/>
              <a:gd name="connsiteY0" fmla="*/ 1521618 h 1521618"/>
              <a:gd name="connsiteX1" fmla="*/ 26194 w 33337"/>
              <a:gd name="connsiteY1" fmla="*/ 1173956 h 1521618"/>
              <a:gd name="connsiteX2" fmla="*/ 16669 w 33337"/>
              <a:gd name="connsiteY2" fmla="*/ 1131093 h 1521618"/>
              <a:gd name="connsiteX3" fmla="*/ 21432 w 33337"/>
              <a:gd name="connsiteY3" fmla="*/ 685799 h 1521618"/>
              <a:gd name="connsiteX4" fmla="*/ 33337 w 33337"/>
              <a:gd name="connsiteY4" fmla="*/ 0 h 1521618"/>
              <a:gd name="connsiteX0" fmla="*/ 9663 w 16806"/>
              <a:gd name="connsiteY0" fmla="*/ 1173956 h 1173956"/>
              <a:gd name="connsiteX1" fmla="*/ 138 w 16806"/>
              <a:gd name="connsiteY1" fmla="*/ 1131093 h 1173956"/>
              <a:gd name="connsiteX2" fmla="*/ 4901 w 16806"/>
              <a:gd name="connsiteY2" fmla="*/ 685799 h 1173956"/>
              <a:gd name="connsiteX3" fmla="*/ 16806 w 16806"/>
              <a:gd name="connsiteY3" fmla="*/ 0 h 1173956"/>
              <a:gd name="connsiteX0" fmla="*/ 138 w 16806"/>
              <a:gd name="connsiteY0" fmla="*/ 1131093 h 1131093"/>
              <a:gd name="connsiteX1" fmla="*/ 4901 w 16806"/>
              <a:gd name="connsiteY1" fmla="*/ 685799 h 1131093"/>
              <a:gd name="connsiteX2" fmla="*/ 16806 w 16806"/>
              <a:gd name="connsiteY2" fmla="*/ 0 h 1131093"/>
              <a:gd name="connsiteX0" fmla="*/ 138 w 16806"/>
              <a:gd name="connsiteY0" fmla="*/ 878544 h 878544"/>
              <a:gd name="connsiteX1" fmla="*/ 4901 w 16806"/>
              <a:gd name="connsiteY1" fmla="*/ 685799 h 878544"/>
              <a:gd name="connsiteX2" fmla="*/ 16806 w 16806"/>
              <a:gd name="connsiteY2" fmla="*/ 0 h 87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06" h="878544">
                <a:moveTo>
                  <a:pt x="138" y="878544"/>
                </a:moveTo>
                <a:cubicBezTo>
                  <a:pt x="-656" y="854335"/>
                  <a:pt x="2123" y="874315"/>
                  <a:pt x="4901" y="685799"/>
                </a:cubicBezTo>
                <a:cubicBezTo>
                  <a:pt x="7679" y="497284"/>
                  <a:pt x="14226" y="207962"/>
                  <a:pt x="16806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6" name="Straight Connector 655"/>
          <p:cNvCxnSpPr>
            <a:endCxn id="735" idx="2"/>
          </p:cNvCxnSpPr>
          <p:nvPr/>
        </p:nvCxnSpPr>
        <p:spPr>
          <a:xfrm flipH="1" flipV="1">
            <a:off x="1836536" y="3288468"/>
            <a:ext cx="5627" cy="1187145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Straight Connector 654"/>
          <p:cNvCxnSpPr/>
          <p:nvPr/>
        </p:nvCxnSpPr>
        <p:spPr>
          <a:xfrm flipV="1">
            <a:off x="1994074" y="3277952"/>
            <a:ext cx="0" cy="53938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/>
          <p:cNvCxnSpPr/>
          <p:nvPr/>
        </p:nvCxnSpPr>
        <p:spPr>
          <a:xfrm flipV="1">
            <a:off x="2149731" y="3285394"/>
            <a:ext cx="0" cy="53006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/>
          <p:cNvCxnSpPr/>
          <p:nvPr/>
        </p:nvCxnSpPr>
        <p:spPr>
          <a:xfrm flipV="1">
            <a:off x="2335397" y="3285394"/>
            <a:ext cx="0" cy="528193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" name="Straight Connector 664"/>
          <p:cNvCxnSpPr/>
          <p:nvPr/>
        </p:nvCxnSpPr>
        <p:spPr>
          <a:xfrm flipV="1">
            <a:off x="2472308" y="3285394"/>
            <a:ext cx="0" cy="52631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6" name="Freeform 665"/>
          <p:cNvSpPr/>
          <p:nvPr/>
        </p:nvSpPr>
        <p:spPr>
          <a:xfrm>
            <a:off x="2574558" y="3479762"/>
            <a:ext cx="212819" cy="626392"/>
          </a:xfrm>
          <a:custGeom>
            <a:avLst/>
            <a:gdLst>
              <a:gd name="connsiteX0" fmla="*/ 22569 w 270219"/>
              <a:gd name="connsiteY0" fmla="*/ 795337 h 795337"/>
              <a:gd name="connsiteX1" fmla="*/ 1138 w 270219"/>
              <a:gd name="connsiteY1" fmla="*/ 719137 h 795337"/>
              <a:gd name="connsiteX2" fmla="*/ 53525 w 270219"/>
              <a:gd name="connsiteY2" fmla="*/ 654844 h 795337"/>
              <a:gd name="connsiteX3" fmla="*/ 98769 w 270219"/>
              <a:gd name="connsiteY3" fmla="*/ 609600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9137 h 795337"/>
              <a:gd name="connsiteX2" fmla="*/ 53525 w 270219"/>
              <a:gd name="connsiteY2" fmla="*/ 654844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4374 h 795337"/>
              <a:gd name="connsiteX2" fmla="*/ 53525 w 270219"/>
              <a:gd name="connsiteY2" fmla="*/ 654844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4374 h 795337"/>
              <a:gd name="connsiteX2" fmla="*/ 53525 w 270219"/>
              <a:gd name="connsiteY2" fmla="*/ 652463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19" h="795337">
                <a:moveTo>
                  <a:pt x="22569" y="795337"/>
                </a:moveTo>
                <a:cubicBezTo>
                  <a:pt x="9274" y="768944"/>
                  <a:pt x="-4021" y="738186"/>
                  <a:pt x="1138" y="714374"/>
                </a:cubicBezTo>
                <a:cubicBezTo>
                  <a:pt x="6297" y="690562"/>
                  <a:pt x="35666" y="674291"/>
                  <a:pt x="53525" y="652463"/>
                </a:cubicBezTo>
                <a:cubicBezTo>
                  <a:pt x="71384" y="630635"/>
                  <a:pt x="97578" y="630634"/>
                  <a:pt x="108294" y="583406"/>
                </a:cubicBezTo>
                <a:cubicBezTo>
                  <a:pt x="119010" y="536178"/>
                  <a:pt x="116232" y="438547"/>
                  <a:pt x="117819" y="369094"/>
                </a:cubicBezTo>
                <a:cubicBezTo>
                  <a:pt x="119407" y="299641"/>
                  <a:pt x="114644" y="214312"/>
                  <a:pt x="117819" y="166687"/>
                </a:cubicBezTo>
                <a:cubicBezTo>
                  <a:pt x="120994" y="119062"/>
                  <a:pt x="126153" y="103188"/>
                  <a:pt x="136869" y="83344"/>
                </a:cubicBezTo>
                <a:cubicBezTo>
                  <a:pt x="147585" y="63500"/>
                  <a:pt x="159888" y="61516"/>
                  <a:pt x="182113" y="47625"/>
                </a:cubicBezTo>
                <a:cubicBezTo>
                  <a:pt x="204338" y="33734"/>
                  <a:pt x="254344" y="9128"/>
                  <a:pt x="270219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7" name="Straight Connector 666"/>
          <p:cNvCxnSpPr/>
          <p:nvPr/>
        </p:nvCxnSpPr>
        <p:spPr>
          <a:xfrm>
            <a:off x="2721737" y="3285394"/>
            <a:ext cx="0" cy="32189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9" name="Freeform 668"/>
          <p:cNvSpPr/>
          <p:nvPr/>
        </p:nvSpPr>
        <p:spPr>
          <a:xfrm>
            <a:off x="2993354" y="3288468"/>
            <a:ext cx="64767" cy="656400"/>
          </a:xfrm>
          <a:custGeom>
            <a:avLst/>
            <a:gdLst>
              <a:gd name="connsiteX0" fmla="*/ 59938 w 82235"/>
              <a:gd name="connsiteY0" fmla="*/ 833438 h 833438"/>
              <a:gd name="connsiteX1" fmla="*/ 81369 w 82235"/>
              <a:gd name="connsiteY1" fmla="*/ 788194 h 833438"/>
              <a:gd name="connsiteX2" fmla="*/ 33744 w 82235"/>
              <a:gd name="connsiteY2" fmla="*/ 671513 h 833438"/>
              <a:gd name="connsiteX3" fmla="*/ 19456 w 82235"/>
              <a:gd name="connsiteY3" fmla="*/ 633413 h 833438"/>
              <a:gd name="connsiteX4" fmla="*/ 9931 w 82235"/>
              <a:gd name="connsiteY4" fmla="*/ 397669 h 833438"/>
              <a:gd name="connsiteX5" fmla="*/ 406 w 82235"/>
              <a:gd name="connsiteY5" fmla="*/ 304800 h 833438"/>
              <a:gd name="connsiteX6" fmla="*/ 24219 w 82235"/>
              <a:gd name="connsiteY6" fmla="*/ 0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35" h="833438">
                <a:moveTo>
                  <a:pt x="59938" y="833438"/>
                </a:moveTo>
                <a:cubicBezTo>
                  <a:pt x="72836" y="824309"/>
                  <a:pt x="85735" y="815181"/>
                  <a:pt x="81369" y="788194"/>
                </a:cubicBezTo>
                <a:cubicBezTo>
                  <a:pt x="77003" y="761207"/>
                  <a:pt x="44063" y="697310"/>
                  <a:pt x="33744" y="671513"/>
                </a:cubicBezTo>
                <a:cubicBezTo>
                  <a:pt x="23425" y="645716"/>
                  <a:pt x="23425" y="679053"/>
                  <a:pt x="19456" y="633413"/>
                </a:cubicBezTo>
                <a:cubicBezTo>
                  <a:pt x="15487" y="587773"/>
                  <a:pt x="13106" y="452438"/>
                  <a:pt x="9931" y="397669"/>
                </a:cubicBezTo>
                <a:cubicBezTo>
                  <a:pt x="6756" y="342900"/>
                  <a:pt x="-1975" y="371078"/>
                  <a:pt x="406" y="304800"/>
                </a:cubicBezTo>
                <a:cubicBezTo>
                  <a:pt x="2787" y="238522"/>
                  <a:pt x="13503" y="119261"/>
                  <a:pt x="24219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Freeform 679"/>
          <p:cNvSpPr/>
          <p:nvPr/>
        </p:nvSpPr>
        <p:spPr>
          <a:xfrm>
            <a:off x="1674688" y="3571046"/>
            <a:ext cx="6463279" cy="618252"/>
          </a:xfrm>
          <a:custGeom>
            <a:avLst/>
            <a:gdLst>
              <a:gd name="connsiteX0" fmla="*/ 5715000 w 5715000"/>
              <a:gd name="connsiteY0" fmla="*/ 793750 h 793750"/>
              <a:gd name="connsiteX1" fmla="*/ 5448300 w 5715000"/>
              <a:gd name="connsiteY1" fmla="*/ 679450 h 793750"/>
              <a:gd name="connsiteX2" fmla="*/ 4597400 w 5715000"/>
              <a:gd name="connsiteY2" fmla="*/ 508000 h 793750"/>
              <a:gd name="connsiteX3" fmla="*/ 3302000 w 5715000"/>
              <a:gd name="connsiteY3" fmla="*/ 508000 h 793750"/>
              <a:gd name="connsiteX4" fmla="*/ 3232150 w 5715000"/>
              <a:gd name="connsiteY4" fmla="*/ 476250 h 793750"/>
              <a:gd name="connsiteX5" fmla="*/ 3175000 w 5715000"/>
              <a:gd name="connsiteY5" fmla="*/ 406400 h 793750"/>
              <a:gd name="connsiteX6" fmla="*/ 3136900 w 5715000"/>
              <a:gd name="connsiteY6" fmla="*/ 387350 h 793750"/>
              <a:gd name="connsiteX7" fmla="*/ 2317750 w 5715000"/>
              <a:gd name="connsiteY7" fmla="*/ 374650 h 793750"/>
              <a:gd name="connsiteX8" fmla="*/ 2241550 w 5715000"/>
              <a:gd name="connsiteY8" fmla="*/ 361950 h 793750"/>
              <a:gd name="connsiteX9" fmla="*/ 2101850 w 5715000"/>
              <a:gd name="connsiteY9" fmla="*/ 234950 h 793750"/>
              <a:gd name="connsiteX10" fmla="*/ 2038350 w 5715000"/>
              <a:gd name="connsiteY10" fmla="*/ 215900 h 793750"/>
              <a:gd name="connsiteX11" fmla="*/ 171450 w 5715000"/>
              <a:gd name="connsiteY11" fmla="*/ 222250 h 793750"/>
              <a:gd name="connsiteX12" fmla="*/ 114300 w 5715000"/>
              <a:gd name="connsiteY12" fmla="*/ 209550 h 793750"/>
              <a:gd name="connsiteX13" fmla="*/ 25400 w 5715000"/>
              <a:gd name="connsiteY13" fmla="*/ 44450 h 793750"/>
              <a:gd name="connsiteX14" fmla="*/ 0 w 5715000"/>
              <a:gd name="connsiteY14" fmla="*/ 0 h 793750"/>
              <a:gd name="connsiteX0" fmla="*/ 7629525 w 7629525"/>
              <a:gd name="connsiteY0" fmla="*/ 755734 h 755734"/>
              <a:gd name="connsiteX1" fmla="*/ 7362825 w 7629525"/>
              <a:gd name="connsiteY1" fmla="*/ 641434 h 755734"/>
              <a:gd name="connsiteX2" fmla="*/ 6511925 w 7629525"/>
              <a:gd name="connsiteY2" fmla="*/ 469984 h 755734"/>
              <a:gd name="connsiteX3" fmla="*/ 5216525 w 7629525"/>
              <a:gd name="connsiteY3" fmla="*/ 469984 h 755734"/>
              <a:gd name="connsiteX4" fmla="*/ 5146675 w 7629525"/>
              <a:gd name="connsiteY4" fmla="*/ 438234 h 755734"/>
              <a:gd name="connsiteX5" fmla="*/ 5089525 w 7629525"/>
              <a:gd name="connsiteY5" fmla="*/ 368384 h 755734"/>
              <a:gd name="connsiteX6" fmla="*/ 5051425 w 7629525"/>
              <a:gd name="connsiteY6" fmla="*/ 349334 h 755734"/>
              <a:gd name="connsiteX7" fmla="*/ 4232275 w 7629525"/>
              <a:gd name="connsiteY7" fmla="*/ 336634 h 755734"/>
              <a:gd name="connsiteX8" fmla="*/ 4156075 w 7629525"/>
              <a:gd name="connsiteY8" fmla="*/ 323934 h 755734"/>
              <a:gd name="connsiteX9" fmla="*/ 4016375 w 7629525"/>
              <a:gd name="connsiteY9" fmla="*/ 196934 h 755734"/>
              <a:gd name="connsiteX10" fmla="*/ 3952875 w 7629525"/>
              <a:gd name="connsiteY10" fmla="*/ 177884 h 755734"/>
              <a:gd name="connsiteX11" fmla="*/ 2085975 w 7629525"/>
              <a:gd name="connsiteY11" fmla="*/ 184234 h 755734"/>
              <a:gd name="connsiteX12" fmla="*/ 2028825 w 7629525"/>
              <a:gd name="connsiteY12" fmla="*/ 171534 h 755734"/>
              <a:gd name="connsiteX13" fmla="*/ 1939925 w 7629525"/>
              <a:gd name="connsiteY13" fmla="*/ 6434 h 755734"/>
              <a:gd name="connsiteX14" fmla="*/ 0 w 7629525"/>
              <a:gd name="connsiteY14" fmla="*/ 28659 h 755734"/>
              <a:gd name="connsiteX0" fmla="*/ 7629525 w 7629525"/>
              <a:gd name="connsiteY0" fmla="*/ 758013 h 758013"/>
              <a:gd name="connsiteX1" fmla="*/ 7362825 w 7629525"/>
              <a:gd name="connsiteY1" fmla="*/ 643713 h 758013"/>
              <a:gd name="connsiteX2" fmla="*/ 6511925 w 7629525"/>
              <a:gd name="connsiteY2" fmla="*/ 472263 h 758013"/>
              <a:gd name="connsiteX3" fmla="*/ 5216525 w 7629525"/>
              <a:gd name="connsiteY3" fmla="*/ 472263 h 758013"/>
              <a:gd name="connsiteX4" fmla="*/ 5146675 w 7629525"/>
              <a:gd name="connsiteY4" fmla="*/ 440513 h 758013"/>
              <a:gd name="connsiteX5" fmla="*/ 5089525 w 7629525"/>
              <a:gd name="connsiteY5" fmla="*/ 370663 h 758013"/>
              <a:gd name="connsiteX6" fmla="*/ 5051425 w 7629525"/>
              <a:gd name="connsiteY6" fmla="*/ 351613 h 758013"/>
              <a:gd name="connsiteX7" fmla="*/ 4232275 w 7629525"/>
              <a:gd name="connsiteY7" fmla="*/ 338913 h 758013"/>
              <a:gd name="connsiteX8" fmla="*/ 4156075 w 7629525"/>
              <a:gd name="connsiteY8" fmla="*/ 326213 h 758013"/>
              <a:gd name="connsiteX9" fmla="*/ 4016375 w 7629525"/>
              <a:gd name="connsiteY9" fmla="*/ 199213 h 758013"/>
              <a:gd name="connsiteX10" fmla="*/ 3952875 w 7629525"/>
              <a:gd name="connsiteY10" fmla="*/ 180163 h 758013"/>
              <a:gd name="connsiteX11" fmla="*/ 2085975 w 7629525"/>
              <a:gd name="connsiteY11" fmla="*/ 186513 h 758013"/>
              <a:gd name="connsiteX12" fmla="*/ 2028825 w 7629525"/>
              <a:gd name="connsiteY12" fmla="*/ 173813 h 758013"/>
              <a:gd name="connsiteX13" fmla="*/ 1939925 w 7629525"/>
              <a:gd name="connsiteY13" fmla="*/ 8713 h 758013"/>
              <a:gd name="connsiteX14" fmla="*/ 1333501 w 7629525"/>
              <a:gd name="connsiteY14" fmla="*/ 23794 h 758013"/>
              <a:gd name="connsiteX15" fmla="*/ 0 w 7629525"/>
              <a:gd name="connsiteY15" fmla="*/ 30938 h 758013"/>
              <a:gd name="connsiteX0" fmla="*/ 7629525 w 7629525"/>
              <a:gd name="connsiteY0" fmla="*/ 784832 h 784832"/>
              <a:gd name="connsiteX1" fmla="*/ 7362825 w 7629525"/>
              <a:gd name="connsiteY1" fmla="*/ 670532 h 784832"/>
              <a:gd name="connsiteX2" fmla="*/ 6511925 w 7629525"/>
              <a:gd name="connsiteY2" fmla="*/ 499082 h 784832"/>
              <a:gd name="connsiteX3" fmla="*/ 5216525 w 7629525"/>
              <a:gd name="connsiteY3" fmla="*/ 499082 h 784832"/>
              <a:gd name="connsiteX4" fmla="*/ 5146675 w 7629525"/>
              <a:gd name="connsiteY4" fmla="*/ 467332 h 784832"/>
              <a:gd name="connsiteX5" fmla="*/ 5089525 w 7629525"/>
              <a:gd name="connsiteY5" fmla="*/ 397482 h 784832"/>
              <a:gd name="connsiteX6" fmla="*/ 5051425 w 7629525"/>
              <a:gd name="connsiteY6" fmla="*/ 378432 h 784832"/>
              <a:gd name="connsiteX7" fmla="*/ 4232275 w 7629525"/>
              <a:gd name="connsiteY7" fmla="*/ 365732 h 784832"/>
              <a:gd name="connsiteX8" fmla="*/ 4156075 w 7629525"/>
              <a:gd name="connsiteY8" fmla="*/ 353032 h 784832"/>
              <a:gd name="connsiteX9" fmla="*/ 4016375 w 7629525"/>
              <a:gd name="connsiteY9" fmla="*/ 226032 h 784832"/>
              <a:gd name="connsiteX10" fmla="*/ 3952875 w 7629525"/>
              <a:gd name="connsiteY10" fmla="*/ 206982 h 784832"/>
              <a:gd name="connsiteX11" fmla="*/ 2085975 w 7629525"/>
              <a:gd name="connsiteY11" fmla="*/ 213332 h 784832"/>
              <a:gd name="connsiteX12" fmla="*/ 2028825 w 7629525"/>
              <a:gd name="connsiteY12" fmla="*/ 200632 h 784832"/>
              <a:gd name="connsiteX13" fmla="*/ 1939925 w 7629525"/>
              <a:gd name="connsiteY13" fmla="*/ 35532 h 784832"/>
              <a:gd name="connsiteX14" fmla="*/ 1419226 w 7629525"/>
              <a:gd name="connsiteY14" fmla="*/ 608 h 784832"/>
              <a:gd name="connsiteX15" fmla="*/ 1333501 w 7629525"/>
              <a:gd name="connsiteY15" fmla="*/ 50613 h 784832"/>
              <a:gd name="connsiteX16" fmla="*/ 0 w 7629525"/>
              <a:gd name="connsiteY16" fmla="*/ 57757 h 784832"/>
              <a:gd name="connsiteX0" fmla="*/ 7629525 w 7629525"/>
              <a:gd name="connsiteY0" fmla="*/ 784832 h 784832"/>
              <a:gd name="connsiteX1" fmla="*/ 7362825 w 7629525"/>
              <a:gd name="connsiteY1" fmla="*/ 670532 h 784832"/>
              <a:gd name="connsiteX2" fmla="*/ 6511925 w 7629525"/>
              <a:gd name="connsiteY2" fmla="*/ 499082 h 784832"/>
              <a:gd name="connsiteX3" fmla="*/ 5216525 w 7629525"/>
              <a:gd name="connsiteY3" fmla="*/ 499082 h 784832"/>
              <a:gd name="connsiteX4" fmla="*/ 5146675 w 7629525"/>
              <a:gd name="connsiteY4" fmla="*/ 467332 h 784832"/>
              <a:gd name="connsiteX5" fmla="*/ 5089525 w 7629525"/>
              <a:gd name="connsiteY5" fmla="*/ 397482 h 784832"/>
              <a:gd name="connsiteX6" fmla="*/ 5051425 w 7629525"/>
              <a:gd name="connsiteY6" fmla="*/ 378432 h 784832"/>
              <a:gd name="connsiteX7" fmla="*/ 4232275 w 7629525"/>
              <a:gd name="connsiteY7" fmla="*/ 365732 h 784832"/>
              <a:gd name="connsiteX8" fmla="*/ 4156075 w 7629525"/>
              <a:gd name="connsiteY8" fmla="*/ 353032 h 784832"/>
              <a:gd name="connsiteX9" fmla="*/ 4016375 w 7629525"/>
              <a:gd name="connsiteY9" fmla="*/ 226032 h 784832"/>
              <a:gd name="connsiteX10" fmla="*/ 3952875 w 7629525"/>
              <a:gd name="connsiteY10" fmla="*/ 206982 h 784832"/>
              <a:gd name="connsiteX11" fmla="*/ 2085975 w 7629525"/>
              <a:gd name="connsiteY11" fmla="*/ 213332 h 784832"/>
              <a:gd name="connsiteX12" fmla="*/ 2028825 w 7629525"/>
              <a:gd name="connsiteY12" fmla="*/ 200632 h 784832"/>
              <a:gd name="connsiteX13" fmla="*/ 1939925 w 7629525"/>
              <a:gd name="connsiteY13" fmla="*/ 35532 h 784832"/>
              <a:gd name="connsiteX14" fmla="*/ 1419226 w 7629525"/>
              <a:gd name="connsiteY14" fmla="*/ 608 h 784832"/>
              <a:gd name="connsiteX15" fmla="*/ 1333501 w 7629525"/>
              <a:gd name="connsiteY15" fmla="*/ 50613 h 784832"/>
              <a:gd name="connsiteX16" fmla="*/ 0 w 7629525"/>
              <a:gd name="connsiteY16" fmla="*/ 57757 h 784832"/>
              <a:gd name="connsiteX0" fmla="*/ 7629525 w 7629525"/>
              <a:gd name="connsiteY0" fmla="*/ 784684 h 784684"/>
              <a:gd name="connsiteX1" fmla="*/ 7362825 w 7629525"/>
              <a:gd name="connsiteY1" fmla="*/ 670384 h 784684"/>
              <a:gd name="connsiteX2" fmla="*/ 6511925 w 7629525"/>
              <a:gd name="connsiteY2" fmla="*/ 498934 h 784684"/>
              <a:gd name="connsiteX3" fmla="*/ 5216525 w 7629525"/>
              <a:gd name="connsiteY3" fmla="*/ 498934 h 784684"/>
              <a:gd name="connsiteX4" fmla="*/ 5146675 w 7629525"/>
              <a:gd name="connsiteY4" fmla="*/ 467184 h 784684"/>
              <a:gd name="connsiteX5" fmla="*/ 5089525 w 7629525"/>
              <a:gd name="connsiteY5" fmla="*/ 397334 h 784684"/>
              <a:gd name="connsiteX6" fmla="*/ 5051425 w 7629525"/>
              <a:gd name="connsiteY6" fmla="*/ 378284 h 784684"/>
              <a:gd name="connsiteX7" fmla="*/ 4232275 w 7629525"/>
              <a:gd name="connsiteY7" fmla="*/ 365584 h 784684"/>
              <a:gd name="connsiteX8" fmla="*/ 4156075 w 7629525"/>
              <a:gd name="connsiteY8" fmla="*/ 352884 h 784684"/>
              <a:gd name="connsiteX9" fmla="*/ 4016375 w 7629525"/>
              <a:gd name="connsiteY9" fmla="*/ 225884 h 784684"/>
              <a:gd name="connsiteX10" fmla="*/ 3952875 w 7629525"/>
              <a:gd name="connsiteY10" fmla="*/ 206834 h 784684"/>
              <a:gd name="connsiteX11" fmla="*/ 2085975 w 7629525"/>
              <a:gd name="connsiteY11" fmla="*/ 213184 h 784684"/>
              <a:gd name="connsiteX12" fmla="*/ 2024063 w 7629525"/>
              <a:gd name="connsiteY12" fmla="*/ 181434 h 784684"/>
              <a:gd name="connsiteX13" fmla="*/ 1939925 w 7629525"/>
              <a:gd name="connsiteY13" fmla="*/ 35384 h 784684"/>
              <a:gd name="connsiteX14" fmla="*/ 1419226 w 7629525"/>
              <a:gd name="connsiteY14" fmla="*/ 460 h 784684"/>
              <a:gd name="connsiteX15" fmla="*/ 1333501 w 7629525"/>
              <a:gd name="connsiteY15" fmla="*/ 50465 h 784684"/>
              <a:gd name="connsiteX16" fmla="*/ 0 w 7629525"/>
              <a:gd name="connsiteY16" fmla="*/ 57609 h 784684"/>
              <a:gd name="connsiteX0" fmla="*/ 7629525 w 7629525"/>
              <a:gd name="connsiteY0" fmla="*/ 784684 h 784684"/>
              <a:gd name="connsiteX1" fmla="*/ 7362825 w 7629525"/>
              <a:gd name="connsiteY1" fmla="*/ 670384 h 784684"/>
              <a:gd name="connsiteX2" fmla="*/ 6511925 w 7629525"/>
              <a:gd name="connsiteY2" fmla="*/ 498934 h 784684"/>
              <a:gd name="connsiteX3" fmla="*/ 5216525 w 7629525"/>
              <a:gd name="connsiteY3" fmla="*/ 498934 h 784684"/>
              <a:gd name="connsiteX4" fmla="*/ 5146675 w 7629525"/>
              <a:gd name="connsiteY4" fmla="*/ 467184 h 784684"/>
              <a:gd name="connsiteX5" fmla="*/ 5089525 w 7629525"/>
              <a:gd name="connsiteY5" fmla="*/ 397334 h 784684"/>
              <a:gd name="connsiteX6" fmla="*/ 5051425 w 7629525"/>
              <a:gd name="connsiteY6" fmla="*/ 378284 h 784684"/>
              <a:gd name="connsiteX7" fmla="*/ 4232275 w 7629525"/>
              <a:gd name="connsiteY7" fmla="*/ 365584 h 784684"/>
              <a:gd name="connsiteX8" fmla="*/ 4156075 w 7629525"/>
              <a:gd name="connsiteY8" fmla="*/ 352884 h 784684"/>
              <a:gd name="connsiteX9" fmla="*/ 4016375 w 7629525"/>
              <a:gd name="connsiteY9" fmla="*/ 225884 h 784684"/>
              <a:gd name="connsiteX10" fmla="*/ 3952875 w 7629525"/>
              <a:gd name="connsiteY10" fmla="*/ 206834 h 784684"/>
              <a:gd name="connsiteX11" fmla="*/ 2085975 w 7629525"/>
              <a:gd name="connsiteY11" fmla="*/ 213184 h 784684"/>
              <a:gd name="connsiteX12" fmla="*/ 2024063 w 7629525"/>
              <a:gd name="connsiteY12" fmla="*/ 181434 h 784684"/>
              <a:gd name="connsiteX13" fmla="*/ 1939925 w 7629525"/>
              <a:gd name="connsiteY13" fmla="*/ 35384 h 784684"/>
              <a:gd name="connsiteX14" fmla="*/ 1419226 w 7629525"/>
              <a:gd name="connsiteY14" fmla="*/ 460 h 784684"/>
              <a:gd name="connsiteX15" fmla="*/ 1333501 w 7629525"/>
              <a:gd name="connsiteY15" fmla="*/ 50465 h 784684"/>
              <a:gd name="connsiteX16" fmla="*/ 0 w 7629525"/>
              <a:gd name="connsiteY16" fmla="*/ 57609 h 784684"/>
              <a:gd name="connsiteX0" fmla="*/ 7629525 w 7629525"/>
              <a:gd name="connsiteY0" fmla="*/ 797074 h 797074"/>
              <a:gd name="connsiteX1" fmla="*/ 7362825 w 7629525"/>
              <a:gd name="connsiteY1" fmla="*/ 682774 h 797074"/>
              <a:gd name="connsiteX2" fmla="*/ 6511925 w 7629525"/>
              <a:gd name="connsiteY2" fmla="*/ 511324 h 797074"/>
              <a:gd name="connsiteX3" fmla="*/ 5216525 w 7629525"/>
              <a:gd name="connsiteY3" fmla="*/ 511324 h 797074"/>
              <a:gd name="connsiteX4" fmla="*/ 5146675 w 7629525"/>
              <a:gd name="connsiteY4" fmla="*/ 479574 h 797074"/>
              <a:gd name="connsiteX5" fmla="*/ 5089525 w 7629525"/>
              <a:gd name="connsiteY5" fmla="*/ 409724 h 797074"/>
              <a:gd name="connsiteX6" fmla="*/ 5051425 w 7629525"/>
              <a:gd name="connsiteY6" fmla="*/ 390674 h 797074"/>
              <a:gd name="connsiteX7" fmla="*/ 4232275 w 7629525"/>
              <a:gd name="connsiteY7" fmla="*/ 377974 h 797074"/>
              <a:gd name="connsiteX8" fmla="*/ 4156075 w 7629525"/>
              <a:gd name="connsiteY8" fmla="*/ 365274 h 797074"/>
              <a:gd name="connsiteX9" fmla="*/ 4016375 w 7629525"/>
              <a:gd name="connsiteY9" fmla="*/ 238274 h 797074"/>
              <a:gd name="connsiteX10" fmla="*/ 3952875 w 7629525"/>
              <a:gd name="connsiteY10" fmla="*/ 219224 h 797074"/>
              <a:gd name="connsiteX11" fmla="*/ 2085975 w 7629525"/>
              <a:gd name="connsiteY11" fmla="*/ 225574 h 797074"/>
              <a:gd name="connsiteX12" fmla="*/ 2024063 w 7629525"/>
              <a:gd name="connsiteY12" fmla="*/ 193824 h 797074"/>
              <a:gd name="connsiteX13" fmla="*/ 1928018 w 7629525"/>
              <a:gd name="connsiteY13" fmla="*/ 14436 h 797074"/>
              <a:gd name="connsiteX14" fmla="*/ 1419226 w 7629525"/>
              <a:gd name="connsiteY14" fmla="*/ 12850 h 797074"/>
              <a:gd name="connsiteX15" fmla="*/ 1333501 w 7629525"/>
              <a:gd name="connsiteY15" fmla="*/ 62855 h 797074"/>
              <a:gd name="connsiteX16" fmla="*/ 0 w 7629525"/>
              <a:gd name="connsiteY16" fmla="*/ 69999 h 797074"/>
              <a:gd name="connsiteX0" fmla="*/ 7629525 w 7629525"/>
              <a:gd name="connsiteY0" fmla="*/ 829838 h 829838"/>
              <a:gd name="connsiteX1" fmla="*/ 7362825 w 7629525"/>
              <a:gd name="connsiteY1" fmla="*/ 715538 h 829838"/>
              <a:gd name="connsiteX2" fmla="*/ 6511925 w 7629525"/>
              <a:gd name="connsiteY2" fmla="*/ 544088 h 829838"/>
              <a:gd name="connsiteX3" fmla="*/ 5216525 w 7629525"/>
              <a:gd name="connsiteY3" fmla="*/ 544088 h 829838"/>
              <a:gd name="connsiteX4" fmla="*/ 5146675 w 7629525"/>
              <a:gd name="connsiteY4" fmla="*/ 512338 h 829838"/>
              <a:gd name="connsiteX5" fmla="*/ 5089525 w 7629525"/>
              <a:gd name="connsiteY5" fmla="*/ 442488 h 829838"/>
              <a:gd name="connsiteX6" fmla="*/ 5051425 w 7629525"/>
              <a:gd name="connsiteY6" fmla="*/ 423438 h 829838"/>
              <a:gd name="connsiteX7" fmla="*/ 4232275 w 7629525"/>
              <a:gd name="connsiteY7" fmla="*/ 410738 h 829838"/>
              <a:gd name="connsiteX8" fmla="*/ 4156075 w 7629525"/>
              <a:gd name="connsiteY8" fmla="*/ 398038 h 829838"/>
              <a:gd name="connsiteX9" fmla="*/ 4016375 w 7629525"/>
              <a:gd name="connsiteY9" fmla="*/ 271038 h 829838"/>
              <a:gd name="connsiteX10" fmla="*/ 3952875 w 7629525"/>
              <a:gd name="connsiteY10" fmla="*/ 251988 h 829838"/>
              <a:gd name="connsiteX11" fmla="*/ 2085975 w 7629525"/>
              <a:gd name="connsiteY11" fmla="*/ 258338 h 829838"/>
              <a:gd name="connsiteX12" fmla="*/ 2024063 w 7629525"/>
              <a:gd name="connsiteY12" fmla="*/ 226588 h 829838"/>
              <a:gd name="connsiteX13" fmla="*/ 1928018 w 7629525"/>
              <a:gd name="connsiteY13" fmla="*/ 47200 h 829838"/>
              <a:gd name="connsiteX14" fmla="*/ 1419226 w 7629525"/>
              <a:gd name="connsiteY14" fmla="*/ 45614 h 829838"/>
              <a:gd name="connsiteX15" fmla="*/ 1333501 w 7629525"/>
              <a:gd name="connsiteY15" fmla="*/ 95619 h 829838"/>
              <a:gd name="connsiteX16" fmla="*/ 0 w 7629525"/>
              <a:gd name="connsiteY16" fmla="*/ 102763 h 829838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085975 w 7629525"/>
              <a:gd name="connsiteY11" fmla="*/ 227683 h 799183"/>
              <a:gd name="connsiteX12" fmla="*/ 2024063 w 7629525"/>
              <a:gd name="connsiteY12" fmla="*/ 195933 h 799183"/>
              <a:gd name="connsiteX13" fmla="*/ 1928018 w 7629525"/>
              <a:gd name="connsiteY13" fmla="*/ 16545 h 799183"/>
              <a:gd name="connsiteX14" fmla="*/ 1419226 w 7629525"/>
              <a:gd name="connsiteY14" fmla="*/ 14959 h 799183"/>
              <a:gd name="connsiteX15" fmla="*/ 1333501 w 7629525"/>
              <a:gd name="connsiteY15" fmla="*/ 64964 h 799183"/>
              <a:gd name="connsiteX16" fmla="*/ 0 w 7629525"/>
              <a:gd name="connsiteY16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085975 w 7629525"/>
              <a:gd name="connsiteY11" fmla="*/ 227683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145506 w 7629525"/>
              <a:gd name="connsiteY11" fmla="*/ 230064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145506 w 7629525"/>
              <a:gd name="connsiteY11" fmla="*/ 230064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6900 h 796900"/>
              <a:gd name="connsiteX1" fmla="*/ 7362825 w 7629525"/>
              <a:gd name="connsiteY1" fmla="*/ 682600 h 796900"/>
              <a:gd name="connsiteX2" fmla="*/ 6511925 w 7629525"/>
              <a:gd name="connsiteY2" fmla="*/ 511150 h 796900"/>
              <a:gd name="connsiteX3" fmla="*/ 5216525 w 7629525"/>
              <a:gd name="connsiteY3" fmla="*/ 511150 h 796900"/>
              <a:gd name="connsiteX4" fmla="*/ 5146675 w 7629525"/>
              <a:gd name="connsiteY4" fmla="*/ 479400 h 796900"/>
              <a:gd name="connsiteX5" fmla="*/ 5089525 w 7629525"/>
              <a:gd name="connsiteY5" fmla="*/ 409550 h 796900"/>
              <a:gd name="connsiteX6" fmla="*/ 5051425 w 7629525"/>
              <a:gd name="connsiteY6" fmla="*/ 390500 h 796900"/>
              <a:gd name="connsiteX7" fmla="*/ 4232275 w 7629525"/>
              <a:gd name="connsiteY7" fmla="*/ 377800 h 796900"/>
              <a:gd name="connsiteX8" fmla="*/ 4156075 w 7629525"/>
              <a:gd name="connsiteY8" fmla="*/ 365100 h 796900"/>
              <a:gd name="connsiteX9" fmla="*/ 4016375 w 7629525"/>
              <a:gd name="connsiteY9" fmla="*/ 238100 h 796900"/>
              <a:gd name="connsiteX10" fmla="*/ 3952875 w 7629525"/>
              <a:gd name="connsiteY10" fmla="*/ 219050 h 796900"/>
              <a:gd name="connsiteX11" fmla="*/ 2145506 w 7629525"/>
              <a:gd name="connsiteY11" fmla="*/ 227781 h 796900"/>
              <a:gd name="connsiteX12" fmla="*/ 2031207 w 7629525"/>
              <a:gd name="connsiteY12" fmla="*/ 191270 h 796900"/>
              <a:gd name="connsiteX13" fmla="*/ 1928018 w 7629525"/>
              <a:gd name="connsiteY13" fmla="*/ 14262 h 796900"/>
              <a:gd name="connsiteX14" fmla="*/ 1419226 w 7629525"/>
              <a:gd name="connsiteY14" fmla="*/ 12676 h 796900"/>
              <a:gd name="connsiteX15" fmla="*/ 1333501 w 7629525"/>
              <a:gd name="connsiteY15" fmla="*/ 62681 h 796900"/>
              <a:gd name="connsiteX16" fmla="*/ 0 w 7629525"/>
              <a:gd name="connsiteY16" fmla="*/ 69825 h 796900"/>
              <a:gd name="connsiteX0" fmla="*/ 7629525 w 7629525"/>
              <a:gd name="connsiteY0" fmla="*/ 816969 h 816969"/>
              <a:gd name="connsiteX1" fmla="*/ 7362825 w 7629525"/>
              <a:gd name="connsiteY1" fmla="*/ 702669 h 816969"/>
              <a:gd name="connsiteX2" fmla="*/ 6511925 w 7629525"/>
              <a:gd name="connsiteY2" fmla="*/ 531219 h 816969"/>
              <a:gd name="connsiteX3" fmla="*/ 5216525 w 7629525"/>
              <a:gd name="connsiteY3" fmla="*/ 531219 h 816969"/>
              <a:gd name="connsiteX4" fmla="*/ 5146675 w 7629525"/>
              <a:gd name="connsiteY4" fmla="*/ 499469 h 816969"/>
              <a:gd name="connsiteX5" fmla="*/ 5089525 w 7629525"/>
              <a:gd name="connsiteY5" fmla="*/ 429619 h 816969"/>
              <a:gd name="connsiteX6" fmla="*/ 5051425 w 7629525"/>
              <a:gd name="connsiteY6" fmla="*/ 410569 h 816969"/>
              <a:gd name="connsiteX7" fmla="*/ 4232275 w 7629525"/>
              <a:gd name="connsiteY7" fmla="*/ 397869 h 816969"/>
              <a:gd name="connsiteX8" fmla="*/ 4156075 w 7629525"/>
              <a:gd name="connsiteY8" fmla="*/ 385169 h 816969"/>
              <a:gd name="connsiteX9" fmla="*/ 4016375 w 7629525"/>
              <a:gd name="connsiteY9" fmla="*/ 258169 h 816969"/>
              <a:gd name="connsiteX10" fmla="*/ 3952875 w 7629525"/>
              <a:gd name="connsiteY10" fmla="*/ 239119 h 816969"/>
              <a:gd name="connsiteX11" fmla="*/ 2145506 w 7629525"/>
              <a:gd name="connsiteY11" fmla="*/ 247850 h 816969"/>
              <a:gd name="connsiteX12" fmla="*/ 2031207 w 7629525"/>
              <a:gd name="connsiteY12" fmla="*/ 211339 h 816969"/>
              <a:gd name="connsiteX13" fmla="*/ 1928018 w 7629525"/>
              <a:gd name="connsiteY13" fmla="*/ 34331 h 816969"/>
              <a:gd name="connsiteX14" fmla="*/ 1419226 w 7629525"/>
              <a:gd name="connsiteY14" fmla="*/ 32745 h 816969"/>
              <a:gd name="connsiteX15" fmla="*/ 1333501 w 7629525"/>
              <a:gd name="connsiteY15" fmla="*/ 82750 h 816969"/>
              <a:gd name="connsiteX16" fmla="*/ 0 w 7629525"/>
              <a:gd name="connsiteY16" fmla="*/ 89894 h 816969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33501 w 7629525"/>
              <a:gd name="connsiteY16" fmla="*/ 67044 h 801263"/>
              <a:gd name="connsiteX17" fmla="*/ 0 w 7629525"/>
              <a:gd name="connsiteY17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0460 h 800460"/>
              <a:gd name="connsiteX1" fmla="*/ 7362825 w 7629525"/>
              <a:gd name="connsiteY1" fmla="*/ 686160 h 800460"/>
              <a:gd name="connsiteX2" fmla="*/ 6511925 w 7629525"/>
              <a:gd name="connsiteY2" fmla="*/ 514710 h 800460"/>
              <a:gd name="connsiteX3" fmla="*/ 5216525 w 7629525"/>
              <a:gd name="connsiteY3" fmla="*/ 514710 h 800460"/>
              <a:gd name="connsiteX4" fmla="*/ 5146675 w 7629525"/>
              <a:gd name="connsiteY4" fmla="*/ 482960 h 800460"/>
              <a:gd name="connsiteX5" fmla="*/ 5089525 w 7629525"/>
              <a:gd name="connsiteY5" fmla="*/ 413110 h 800460"/>
              <a:gd name="connsiteX6" fmla="*/ 5051425 w 7629525"/>
              <a:gd name="connsiteY6" fmla="*/ 394060 h 800460"/>
              <a:gd name="connsiteX7" fmla="*/ 4232275 w 7629525"/>
              <a:gd name="connsiteY7" fmla="*/ 381360 h 800460"/>
              <a:gd name="connsiteX8" fmla="*/ 4156075 w 7629525"/>
              <a:gd name="connsiteY8" fmla="*/ 368660 h 800460"/>
              <a:gd name="connsiteX9" fmla="*/ 4016375 w 7629525"/>
              <a:gd name="connsiteY9" fmla="*/ 241660 h 800460"/>
              <a:gd name="connsiteX10" fmla="*/ 3952875 w 7629525"/>
              <a:gd name="connsiteY10" fmla="*/ 222610 h 800460"/>
              <a:gd name="connsiteX11" fmla="*/ 2145506 w 7629525"/>
              <a:gd name="connsiteY11" fmla="*/ 231341 h 800460"/>
              <a:gd name="connsiteX12" fmla="*/ 2031207 w 7629525"/>
              <a:gd name="connsiteY12" fmla="*/ 194830 h 800460"/>
              <a:gd name="connsiteX13" fmla="*/ 1928018 w 7629525"/>
              <a:gd name="connsiteY13" fmla="*/ 17822 h 800460"/>
              <a:gd name="connsiteX14" fmla="*/ 1871664 w 7629525"/>
              <a:gd name="connsiteY14" fmla="*/ 4330 h 800460"/>
              <a:gd name="connsiteX15" fmla="*/ 1419226 w 7629525"/>
              <a:gd name="connsiteY15" fmla="*/ 16236 h 800460"/>
              <a:gd name="connsiteX16" fmla="*/ 1378745 w 7629525"/>
              <a:gd name="connsiteY16" fmla="*/ 49574 h 800460"/>
              <a:gd name="connsiteX17" fmla="*/ 1333501 w 7629525"/>
              <a:gd name="connsiteY17" fmla="*/ 66241 h 800460"/>
              <a:gd name="connsiteX18" fmla="*/ 0 w 7629525"/>
              <a:gd name="connsiteY18" fmla="*/ 73385 h 800460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56075 w 7629525"/>
              <a:gd name="connsiteY8" fmla="*/ 364345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56075 w 7629525"/>
              <a:gd name="connsiteY8" fmla="*/ 364345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0444 w 7629525"/>
              <a:gd name="connsiteY1" fmla="*/ 691370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0444 w 7629525"/>
              <a:gd name="connsiteY1" fmla="*/ 691370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22850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60937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99869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99869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3052160 w 7629525"/>
              <a:gd name="connsiteY12" fmla="*/ 210335 h 800907"/>
              <a:gd name="connsiteX13" fmla="*/ 2145506 w 7629525"/>
              <a:gd name="connsiteY13" fmla="*/ 227026 h 800907"/>
              <a:gd name="connsiteX14" fmla="*/ 2031207 w 7629525"/>
              <a:gd name="connsiteY14" fmla="*/ 190515 h 800907"/>
              <a:gd name="connsiteX15" fmla="*/ 1937543 w 7629525"/>
              <a:gd name="connsiteY15" fmla="*/ 32557 h 800907"/>
              <a:gd name="connsiteX16" fmla="*/ 1871664 w 7629525"/>
              <a:gd name="connsiteY16" fmla="*/ 15 h 800907"/>
              <a:gd name="connsiteX17" fmla="*/ 1419226 w 7629525"/>
              <a:gd name="connsiteY17" fmla="*/ 11921 h 800907"/>
              <a:gd name="connsiteX18" fmla="*/ 1378745 w 7629525"/>
              <a:gd name="connsiteY18" fmla="*/ 45259 h 800907"/>
              <a:gd name="connsiteX19" fmla="*/ 1333501 w 7629525"/>
              <a:gd name="connsiteY19" fmla="*/ 61926 h 800907"/>
              <a:gd name="connsiteX20" fmla="*/ 0 w 7629525"/>
              <a:gd name="connsiteY20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3052160 w 7629525"/>
              <a:gd name="connsiteY12" fmla="*/ 210335 h 800907"/>
              <a:gd name="connsiteX13" fmla="*/ 2145506 w 7629525"/>
              <a:gd name="connsiteY13" fmla="*/ 227026 h 800907"/>
              <a:gd name="connsiteX14" fmla="*/ 2031207 w 7629525"/>
              <a:gd name="connsiteY14" fmla="*/ 190515 h 800907"/>
              <a:gd name="connsiteX15" fmla="*/ 1937543 w 7629525"/>
              <a:gd name="connsiteY15" fmla="*/ 32557 h 800907"/>
              <a:gd name="connsiteX16" fmla="*/ 1871664 w 7629525"/>
              <a:gd name="connsiteY16" fmla="*/ 15 h 800907"/>
              <a:gd name="connsiteX17" fmla="*/ 1419226 w 7629525"/>
              <a:gd name="connsiteY17" fmla="*/ 11921 h 800907"/>
              <a:gd name="connsiteX18" fmla="*/ 1378745 w 7629525"/>
              <a:gd name="connsiteY18" fmla="*/ 45259 h 800907"/>
              <a:gd name="connsiteX19" fmla="*/ 1333501 w 7629525"/>
              <a:gd name="connsiteY19" fmla="*/ 61926 h 800907"/>
              <a:gd name="connsiteX20" fmla="*/ 0 w 7629525"/>
              <a:gd name="connsiteY20" fmla="*/ 69070 h 800907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31207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41510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41510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722480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703430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76025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6025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80788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80788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628400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628400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89657 h 789657"/>
              <a:gd name="connsiteX1" fmla="*/ 7937418 w 8206499"/>
              <a:gd name="connsiteY1" fmla="*/ 680120 h 789657"/>
              <a:gd name="connsiteX2" fmla="*/ 7088899 w 8206499"/>
              <a:gd name="connsiteY2" fmla="*/ 499145 h 789657"/>
              <a:gd name="connsiteX3" fmla="*/ 5794294 w 8206499"/>
              <a:gd name="connsiteY3" fmla="*/ 503114 h 789657"/>
              <a:gd name="connsiteX4" fmla="*/ 5728412 w 8206499"/>
              <a:gd name="connsiteY4" fmla="*/ 469776 h 789657"/>
              <a:gd name="connsiteX5" fmla="*/ 5668881 w 8206499"/>
              <a:gd name="connsiteY5" fmla="*/ 402307 h 789657"/>
              <a:gd name="connsiteX6" fmla="*/ 5628400 w 8206499"/>
              <a:gd name="connsiteY6" fmla="*/ 378495 h 789657"/>
              <a:gd name="connsiteX7" fmla="*/ 4809249 w 8206499"/>
              <a:gd name="connsiteY7" fmla="*/ 372938 h 789657"/>
              <a:gd name="connsiteX8" fmla="*/ 4721143 w 8206499"/>
              <a:gd name="connsiteY8" fmla="*/ 334045 h 789657"/>
              <a:gd name="connsiteX9" fmla="*/ 4586205 w 8206499"/>
              <a:gd name="connsiteY9" fmla="*/ 235620 h 789657"/>
              <a:gd name="connsiteX10" fmla="*/ 4501274 w 8206499"/>
              <a:gd name="connsiteY10" fmla="*/ 207045 h 789657"/>
              <a:gd name="connsiteX11" fmla="*/ 3714134 w 8206499"/>
              <a:gd name="connsiteY11" fmla="*/ 217116 h 789657"/>
              <a:gd name="connsiteX12" fmla="*/ 3629134 w 8206499"/>
              <a:gd name="connsiteY12" fmla="*/ 199085 h 789657"/>
              <a:gd name="connsiteX13" fmla="*/ 2687101 w 8206499"/>
              <a:gd name="connsiteY13" fmla="*/ 215776 h 789657"/>
              <a:gd name="connsiteX14" fmla="*/ 2604877 w 8206499"/>
              <a:gd name="connsiteY14" fmla="*/ 160215 h 789657"/>
              <a:gd name="connsiteX15" fmla="*/ 2514517 w 8206499"/>
              <a:gd name="connsiteY15" fmla="*/ 21307 h 789657"/>
              <a:gd name="connsiteX16" fmla="*/ 2451019 w 8206499"/>
              <a:gd name="connsiteY16" fmla="*/ 6017 h 789657"/>
              <a:gd name="connsiteX17" fmla="*/ 1996200 w 8206499"/>
              <a:gd name="connsiteY17" fmla="*/ 671 h 789657"/>
              <a:gd name="connsiteX18" fmla="*/ 1955719 w 8206499"/>
              <a:gd name="connsiteY18" fmla="*/ 34009 h 789657"/>
              <a:gd name="connsiteX19" fmla="*/ 1910475 w 8206499"/>
              <a:gd name="connsiteY19" fmla="*/ 50676 h 789657"/>
              <a:gd name="connsiteX20" fmla="*/ 0 w 8206499"/>
              <a:gd name="connsiteY20" fmla="*/ 65547 h 789657"/>
              <a:gd name="connsiteX0" fmla="*/ 8206499 w 8206499"/>
              <a:gd name="connsiteY0" fmla="*/ 785001 h 785001"/>
              <a:gd name="connsiteX1" fmla="*/ 7937418 w 8206499"/>
              <a:gd name="connsiteY1" fmla="*/ 675464 h 785001"/>
              <a:gd name="connsiteX2" fmla="*/ 7088899 w 8206499"/>
              <a:gd name="connsiteY2" fmla="*/ 494489 h 785001"/>
              <a:gd name="connsiteX3" fmla="*/ 5794294 w 8206499"/>
              <a:gd name="connsiteY3" fmla="*/ 498458 h 785001"/>
              <a:gd name="connsiteX4" fmla="*/ 5728412 w 8206499"/>
              <a:gd name="connsiteY4" fmla="*/ 465120 h 785001"/>
              <a:gd name="connsiteX5" fmla="*/ 5668881 w 8206499"/>
              <a:gd name="connsiteY5" fmla="*/ 397651 h 785001"/>
              <a:gd name="connsiteX6" fmla="*/ 5628400 w 8206499"/>
              <a:gd name="connsiteY6" fmla="*/ 373839 h 785001"/>
              <a:gd name="connsiteX7" fmla="*/ 4809249 w 8206499"/>
              <a:gd name="connsiteY7" fmla="*/ 368282 h 785001"/>
              <a:gd name="connsiteX8" fmla="*/ 4721143 w 8206499"/>
              <a:gd name="connsiteY8" fmla="*/ 329389 h 785001"/>
              <a:gd name="connsiteX9" fmla="*/ 4586205 w 8206499"/>
              <a:gd name="connsiteY9" fmla="*/ 230964 h 785001"/>
              <a:gd name="connsiteX10" fmla="*/ 4501274 w 8206499"/>
              <a:gd name="connsiteY10" fmla="*/ 202389 h 785001"/>
              <a:gd name="connsiteX11" fmla="*/ 3714134 w 8206499"/>
              <a:gd name="connsiteY11" fmla="*/ 212460 h 785001"/>
              <a:gd name="connsiteX12" fmla="*/ 3629134 w 8206499"/>
              <a:gd name="connsiteY12" fmla="*/ 194429 h 785001"/>
              <a:gd name="connsiteX13" fmla="*/ 2687101 w 8206499"/>
              <a:gd name="connsiteY13" fmla="*/ 211120 h 785001"/>
              <a:gd name="connsiteX14" fmla="*/ 2604877 w 8206499"/>
              <a:gd name="connsiteY14" fmla="*/ 155559 h 785001"/>
              <a:gd name="connsiteX15" fmla="*/ 2514517 w 8206499"/>
              <a:gd name="connsiteY15" fmla="*/ 16651 h 785001"/>
              <a:gd name="connsiteX16" fmla="*/ 2451019 w 8206499"/>
              <a:gd name="connsiteY16" fmla="*/ 1361 h 785001"/>
              <a:gd name="connsiteX17" fmla="*/ 2008106 w 8206499"/>
              <a:gd name="connsiteY17" fmla="*/ 777 h 785001"/>
              <a:gd name="connsiteX18" fmla="*/ 1955719 w 8206499"/>
              <a:gd name="connsiteY18" fmla="*/ 29353 h 785001"/>
              <a:gd name="connsiteX19" fmla="*/ 1910475 w 8206499"/>
              <a:gd name="connsiteY19" fmla="*/ 46020 h 785001"/>
              <a:gd name="connsiteX20" fmla="*/ 0 w 8206499"/>
              <a:gd name="connsiteY20" fmla="*/ 60891 h 785001"/>
              <a:gd name="connsiteX0" fmla="*/ 8206499 w 8206499"/>
              <a:gd name="connsiteY0" fmla="*/ 785001 h 785001"/>
              <a:gd name="connsiteX1" fmla="*/ 7937418 w 8206499"/>
              <a:gd name="connsiteY1" fmla="*/ 675464 h 785001"/>
              <a:gd name="connsiteX2" fmla="*/ 7088899 w 8206499"/>
              <a:gd name="connsiteY2" fmla="*/ 494489 h 785001"/>
              <a:gd name="connsiteX3" fmla="*/ 5794294 w 8206499"/>
              <a:gd name="connsiteY3" fmla="*/ 498458 h 785001"/>
              <a:gd name="connsiteX4" fmla="*/ 5728412 w 8206499"/>
              <a:gd name="connsiteY4" fmla="*/ 465120 h 785001"/>
              <a:gd name="connsiteX5" fmla="*/ 5668881 w 8206499"/>
              <a:gd name="connsiteY5" fmla="*/ 397651 h 785001"/>
              <a:gd name="connsiteX6" fmla="*/ 5628400 w 8206499"/>
              <a:gd name="connsiteY6" fmla="*/ 373839 h 785001"/>
              <a:gd name="connsiteX7" fmla="*/ 4809249 w 8206499"/>
              <a:gd name="connsiteY7" fmla="*/ 368282 h 785001"/>
              <a:gd name="connsiteX8" fmla="*/ 4721143 w 8206499"/>
              <a:gd name="connsiteY8" fmla="*/ 329389 h 785001"/>
              <a:gd name="connsiteX9" fmla="*/ 4586205 w 8206499"/>
              <a:gd name="connsiteY9" fmla="*/ 230964 h 785001"/>
              <a:gd name="connsiteX10" fmla="*/ 4501274 w 8206499"/>
              <a:gd name="connsiteY10" fmla="*/ 202389 h 785001"/>
              <a:gd name="connsiteX11" fmla="*/ 3714134 w 8206499"/>
              <a:gd name="connsiteY11" fmla="*/ 212460 h 785001"/>
              <a:gd name="connsiteX12" fmla="*/ 3629134 w 8206499"/>
              <a:gd name="connsiteY12" fmla="*/ 194429 h 785001"/>
              <a:gd name="connsiteX13" fmla="*/ 2687101 w 8206499"/>
              <a:gd name="connsiteY13" fmla="*/ 211120 h 785001"/>
              <a:gd name="connsiteX14" fmla="*/ 2604877 w 8206499"/>
              <a:gd name="connsiteY14" fmla="*/ 155559 h 785001"/>
              <a:gd name="connsiteX15" fmla="*/ 2514517 w 8206499"/>
              <a:gd name="connsiteY15" fmla="*/ 16651 h 785001"/>
              <a:gd name="connsiteX16" fmla="*/ 2451019 w 8206499"/>
              <a:gd name="connsiteY16" fmla="*/ 1361 h 785001"/>
              <a:gd name="connsiteX17" fmla="*/ 2008106 w 8206499"/>
              <a:gd name="connsiteY17" fmla="*/ 777 h 785001"/>
              <a:gd name="connsiteX18" fmla="*/ 1955719 w 8206499"/>
              <a:gd name="connsiteY18" fmla="*/ 29353 h 785001"/>
              <a:gd name="connsiteX19" fmla="*/ 1910475 w 8206499"/>
              <a:gd name="connsiteY19" fmla="*/ 46020 h 785001"/>
              <a:gd name="connsiteX20" fmla="*/ 0 w 8206499"/>
              <a:gd name="connsiteY20" fmla="*/ 60891 h 78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06499" h="785001">
                <a:moveTo>
                  <a:pt x="8206499" y="785001"/>
                </a:moveTo>
                <a:lnTo>
                  <a:pt x="7937418" y="675464"/>
                </a:lnTo>
                <a:lnTo>
                  <a:pt x="7088899" y="494489"/>
                </a:lnTo>
                <a:lnTo>
                  <a:pt x="5794294" y="498458"/>
                </a:lnTo>
                <a:cubicBezTo>
                  <a:pt x="5790194" y="500707"/>
                  <a:pt x="5749314" y="481921"/>
                  <a:pt x="5728412" y="465120"/>
                </a:cubicBezTo>
                <a:cubicBezTo>
                  <a:pt x="5707510" y="448319"/>
                  <a:pt x="5685550" y="412864"/>
                  <a:pt x="5668881" y="397651"/>
                </a:cubicBezTo>
                <a:cubicBezTo>
                  <a:pt x="5652212" y="382438"/>
                  <a:pt x="5664515" y="378734"/>
                  <a:pt x="5628400" y="373839"/>
                </a:cubicBezTo>
                <a:cubicBezTo>
                  <a:pt x="5592285" y="368944"/>
                  <a:pt x="4823298" y="368070"/>
                  <a:pt x="4809249" y="368282"/>
                </a:cubicBezTo>
                <a:cubicBezTo>
                  <a:pt x="4795200" y="368494"/>
                  <a:pt x="4758317" y="352275"/>
                  <a:pt x="4721143" y="329389"/>
                </a:cubicBezTo>
                <a:cubicBezTo>
                  <a:pt x="4683969" y="306503"/>
                  <a:pt x="4622850" y="252131"/>
                  <a:pt x="4586205" y="230964"/>
                </a:cubicBezTo>
                <a:cubicBezTo>
                  <a:pt x="4549560" y="209797"/>
                  <a:pt x="4551315" y="202897"/>
                  <a:pt x="4501274" y="202389"/>
                </a:cubicBezTo>
                <a:lnTo>
                  <a:pt x="3714134" y="212460"/>
                </a:lnTo>
                <a:cubicBezTo>
                  <a:pt x="3682366" y="212460"/>
                  <a:pt x="3660902" y="194429"/>
                  <a:pt x="3629134" y="194429"/>
                </a:cubicBezTo>
                <a:lnTo>
                  <a:pt x="2687101" y="211120"/>
                </a:lnTo>
                <a:cubicBezTo>
                  <a:pt x="2608920" y="210085"/>
                  <a:pt x="2641125" y="191145"/>
                  <a:pt x="2604877" y="155559"/>
                </a:cubicBezTo>
                <a:cubicBezTo>
                  <a:pt x="2568629" y="119973"/>
                  <a:pt x="2540160" y="42351"/>
                  <a:pt x="2514517" y="16651"/>
                </a:cubicBezTo>
                <a:cubicBezTo>
                  <a:pt x="2488874" y="-9049"/>
                  <a:pt x="2495337" y="4006"/>
                  <a:pt x="2451019" y="1361"/>
                </a:cubicBezTo>
                <a:lnTo>
                  <a:pt x="2008106" y="777"/>
                </a:lnTo>
                <a:cubicBezTo>
                  <a:pt x="1993025" y="-4779"/>
                  <a:pt x="1970007" y="21019"/>
                  <a:pt x="1955719" y="29353"/>
                </a:cubicBezTo>
                <a:cubicBezTo>
                  <a:pt x="1941432" y="37687"/>
                  <a:pt x="1890631" y="52767"/>
                  <a:pt x="1910475" y="46020"/>
                </a:cubicBezTo>
                <a:lnTo>
                  <a:pt x="0" y="60891"/>
                </a:lnTo>
              </a:path>
            </a:pathLst>
          </a:cu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reeform 319"/>
          <p:cNvSpPr/>
          <p:nvPr/>
        </p:nvSpPr>
        <p:spPr>
          <a:xfrm>
            <a:off x="1835592" y="3461043"/>
            <a:ext cx="1084165" cy="72049"/>
          </a:xfrm>
          <a:custGeom>
            <a:avLst/>
            <a:gdLst>
              <a:gd name="connsiteX0" fmla="*/ 1369433 w 1369433"/>
              <a:gd name="connsiteY0" fmla="*/ 96468 h 96468"/>
              <a:gd name="connsiteX1" fmla="*/ 1248091 w 1369433"/>
              <a:gd name="connsiteY1" fmla="*/ 5461 h 96468"/>
              <a:gd name="connsiteX2" fmla="*/ 810393 w 1369433"/>
              <a:gd name="connsiteY2" fmla="*/ 9795 h 96468"/>
              <a:gd name="connsiteX3" fmla="*/ 628379 w 1369433"/>
              <a:gd name="connsiteY3" fmla="*/ 5461 h 96468"/>
              <a:gd name="connsiteX4" fmla="*/ 515704 w 1369433"/>
              <a:gd name="connsiteY4" fmla="*/ 27130 h 96468"/>
              <a:gd name="connsiteX5" fmla="*/ 394362 w 1369433"/>
              <a:gd name="connsiteY5" fmla="*/ 31463 h 96468"/>
              <a:gd name="connsiteX6" fmla="*/ 69339 w 1369433"/>
              <a:gd name="connsiteY6" fmla="*/ 27130 h 96468"/>
              <a:gd name="connsiteX7" fmla="*/ 0 w 1369433"/>
              <a:gd name="connsiteY7" fmla="*/ 48798 h 96468"/>
              <a:gd name="connsiteX0" fmla="*/ 1369433 w 1369433"/>
              <a:gd name="connsiteY0" fmla="*/ 96718 h 96718"/>
              <a:gd name="connsiteX1" fmla="*/ 1248091 w 1369433"/>
              <a:gd name="connsiteY1" fmla="*/ 5711 h 96718"/>
              <a:gd name="connsiteX2" fmla="*/ 810393 w 1369433"/>
              <a:gd name="connsiteY2" fmla="*/ 10045 h 96718"/>
              <a:gd name="connsiteX3" fmla="*/ 632713 w 1369433"/>
              <a:gd name="connsiteY3" fmla="*/ 14378 h 96718"/>
              <a:gd name="connsiteX4" fmla="*/ 515704 w 1369433"/>
              <a:gd name="connsiteY4" fmla="*/ 27380 h 96718"/>
              <a:gd name="connsiteX5" fmla="*/ 394362 w 1369433"/>
              <a:gd name="connsiteY5" fmla="*/ 31713 h 96718"/>
              <a:gd name="connsiteX6" fmla="*/ 69339 w 1369433"/>
              <a:gd name="connsiteY6" fmla="*/ 27380 h 96718"/>
              <a:gd name="connsiteX7" fmla="*/ 0 w 1369433"/>
              <a:gd name="connsiteY7" fmla="*/ 49048 h 96718"/>
              <a:gd name="connsiteX0" fmla="*/ 1369433 w 1369433"/>
              <a:gd name="connsiteY0" fmla="*/ 92971 h 92971"/>
              <a:gd name="connsiteX1" fmla="*/ 1248091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593710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4671 w 1364671"/>
              <a:gd name="connsiteY0" fmla="*/ 109496 h 109496"/>
              <a:gd name="connsiteX1" fmla="*/ 1226423 w 1364671"/>
              <a:gd name="connsiteY1" fmla="*/ 6583 h 109496"/>
              <a:gd name="connsiteX2" fmla="*/ 810393 w 1364671"/>
              <a:gd name="connsiteY2" fmla="*/ 10917 h 109496"/>
              <a:gd name="connsiteX3" fmla="*/ 593710 w 1364671"/>
              <a:gd name="connsiteY3" fmla="*/ 15250 h 109496"/>
              <a:gd name="connsiteX4" fmla="*/ 515704 w 1364671"/>
              <a:gd name="connsiteY4" fmla="*/ 28252 h 109496"/>
              <a:gd name="connsiteX5" fmla="*/ 394362 w 1364671"/>
              <a:gd name="connsiteY5" fmla="*/ 32585 h 109496"/>
              <a:gd name="connsiteX6" fmla="*/ 69339 w 1364671"/>
              <a:gd name="connsiteY6" fmla="*/ 28252 h 109496"/>
              <a:gd name="connsiteX7" fmla="*/ 0 w 1364671"/>
              <a:gd name="connsiteY7" fmla="*/ 49920 h 109496"/>
              <a:gd name="connsiteX0" fmla="*/ 1364671 w 1364671"/>
              <a:gd name="connsiteY0" fmla="*/ 109496 h 109496"/>
              <a:gd name="connsiteX1" fmla="*/ 1226423 w 1364671"/>
              <a:gd name="connsiteY1" fmla="*/ 6583 h 109496"/>
              <a:gd name="connsiteX2" fmla="*/ 810393 w 1364671"/>
              <a:gd name="connsiteY2" fmla="*/ 10917 h 109496"/>
              <a:gd name="connsiteX3" fmla="*/ 593710 w 1364671"/>
              <a:gd name="connsiteY3" fmla="*/ 15250 h 109496"/>
              <a:gd name="connsiteX4" fmla="*/ 515704 w 1364671"/>
              <a:gd name="connsiteY4" fmla="*/ 28252 h 109496"/>
              <a:gd name="connsiteX5" fmla="*/ 394362 w 1364671"/>
              <a:gd name="connsiteY5" fmla="*/ 32585 h 109496"/>
              <a:gd name="connsiteX6" fmla="*/ 69339 w 1364671"/>
              <a:gd name="connsiteY6" fmla="*/ 28252 h 109496"/>
              <a:gd name="connsiteX7" fmla="*/ 0 w 1364671"/>
              <a:gd name="connsiteY7" fmla="*/ 49920 h 109496"/>
              <a:gd name="connsiteX0" fmla="*/ 1364671 w 1364671"/>
              <a:gd name="connsiteY0" fmla="*/ 100771 h 100771"/>
              <a:gd name="connsiteX1" fmla="*/ 1221661 w 1364671"/>
              <a:gd name="connsiteY1" fmla="*/ 9765 h 100771"/>
              <a:gd name="connsiteX2" fmla="*/ 810393 w 1364671"/>
              <a:gd name="connsiteY2" fmla="*/ 2192 h 100771"/>
              <a:gd name="connsiteX3" fmla="*/ 593710 w 1364671"/>
              <a:gd name="connsiteY3" fmla="*/ 6525 h 100771"/>
              <a:gd name="connsiteX4" fmla="*/ 515704 w 1364671"/>
              <a:gd name="connsiteY4" fmla="*/ 19527 h 100771"/>
              <a:gd name="connsiteX5" fmla="*/ 394362 w 1364671"/>
              <a:gd name="connsiteY5" fmla="*/ 23860 h 100771"/>
              <a:gd name="connsiteX6" fmla="*/ 69339 w 1364671"/>
              <a:gd name="connsiteY6" fmla="*/ 19527 h 100771"/>
              <a:gd name="connsiteX7" fmla="*/ 0 w 1364671"/>
              <a:gd name="connsiteY7" fmla="*/ 41195 h 100771"/>
              <a:gd name="connsiteX0" fmla="*/ 1364671 w 1364671"/>
              <a:gd name="connsiteY0" fmla="*/ 100771 h 100771"/>
              <a:gd name="connsiteX1" fmla="*/ 1221661 w 1364671"/>
              <a:gd name="connsiteY1" fmla="*/ 9765 h 100771"/>
              <a:gd name="connsiteX2" fmla="*/ 810393 w 1364671"/>
              <a:gd name="connsiteY2" fmla="*/ 2192 h 100771"/>
              <a:gd name="connsiteX3" fmla="*/ 593710 w 1364671"/>
              <a:gd name="connsiteY3" fmla="*/ 6525 h 100771"/>
              <a:gd name="connsiteX4" fmla="*/ 515704 w 1364671"/>
              <a:gd name="connsiteY4" fmla="*/ 19527 h 100771"/>
              <a:gd name="connsiteX5" fmla="*/ 394362 w 1364671"/>
              <a:gd name="connsiteY5" fmla="*/ 23860 h 100771"/>
              <a:gd name="connsiteX6" fmla="*/ 69339 w 1364671"/>
              <a:gd name="connsiteY6" fmla="*/ 19527 h 100771"/>
              <a:gd name="connsiteX7" fmla="*/ 0 w 1364671"/>
              <a:gd name="connsiteY7" fmla="*/ 29289 h 100771"/>
              <a:gd name="connsiteX0" fmla="*/ 1364671 w 1364671"/>
              <a:gd name="connsiteY0" fmla="*/ 100771 h 100771"/>
              <a:gd name="connsiteX1" fmla="*/ 1289013 w 1364671"/>
              <a:gd name="connsiteY1" fmla="*/ 27099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100771 h 100771"/>
              <a:gd name="connsiteX1" fmla="*/ 1298538 w 1364671"/>
              <a:gd name="connsiteY1" fmla="*/ 36624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100771 h 100771"/>
              <a:gd name="connsiteX1" fmla="*/ 1308063 w 1364671"/>
              <a:gd name="connsiteY1" fmla="*/ 50912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98820 h 98820"/>
              <a:gd name="connsiteX1" fmla="*/ 1308063 w 1364671"/>
              <a:gd name="connsiteY1" fmla="*/ 48961 h 98820"/>
              <a:gd name="connsiteX2" fmla="*/ 1221661 w 1364671"/>
              <a:gd name="connsiteY2" fmla="*/ 7814 h 98820"/>
              <a:gd name="connsiteX3" fmla="*/ 1217575 w 1364671"/>
              <a:gd name="connsiteY3" fmla="*/ 1336 h 98820"/>
              <a:gd name="connsiteX4" fmla="*/ 810393 w 1364671"/>
              <a:gd name="connsiteY4" fmla="*/ 241 h 98820"/>
              <a:gd name="connsiteX5" fmla="*/ 593710 w 1364671"/>
              <a:gd name="connsiteY5" fmla="*/ 4574 h 98820"/>
              <a:gd name="connsiteX6" fmla="*/ 515704 w 1364671"/>
              <a:gd name="connsiteY6" fmla="*/ 17576 h 98820"/>
              <a:gd name="connsiteX7" fmla="*/ 394362 w 1364671"/>
              <a:gd name="connsiteY7" fmla="*/ 21909 h 98820"/>
              <a:gd name="connsiteX8" fmla="*/ 69339 w 1364671"/>
              <a:gd name="connsiteY8" fmla="*/ 17576 h 98820"/>
              <a:gd name="connsiteX9" fmla="*/ 0 w 1364671"/>
              <a:gd name="connsiteY9" fmla="*/ 27338 h 98820"/>
              <a:gd name="connsiteX0" fmla="*/ 1364671 w 1364671"/>
              <a:gd name="connsiteY0" fmla="*/ 98820 h 98820"/>
              <a:gd name="connsiteX1" fmla="*/ 1308063 w 1364671"/>
              <a:gd name="connsiteY1" fmla="*/ 48961 h 98820"/>
              <a:gd name="connsiteX2" fmla="*/ 1221661 w 1364671"/>
              <a:gd name="connsiteY2" fmla="*/ 7814 h 98820"/>
              <a:gd name="connsiteX3" fmla="*/ 1217575 w 1364671"/>
              <a:gd name="connsiteY3" fmla="*/ 1336 h 98820"/>
              <a:gd name="connsiteX4" fmla="*/ 810393 w 1364671"/>
              <a:gd name="connsiteY4" fmla="*/ 241 h 98820"/>
              <a:gd name="connsiteX5" fmla="*/ 593710 w 1364671"/>
              <a:gd name="connsiteY5" fmla="*/ 4574 h 98820"/>
              <a:gd name="connsiteX6" fmla="*/ 515704 w 1364671"/>
              <a:gd name="connsiteY6" fmla="*/ 17576 h 98820"/>
              <a:gd name="connsiteX7" fmla="*/ 394362 w 1364671"/>
              <a:gd name="connsiteY7" fmla="*/ 21909 h 98820"/>
              <a:gd name="connsiteX8" fmla="*/ 69339 w 1364671"/>
              <a:gd name="connsiteY8" fmla="*/ 17576 h 98820"/>
              <a:gd name="connsiteX9" fmla="*/ 0 w 1364671"/>
              <a:gd name="connsiteY9" fmla="*/ 27338 h 98820"/>
              <a:gd name="connsiteX0" fmla="*/ 1364671 w 1364671"/>
              <a:gd name="connsiteY0" fmla="*/ 98668 h 98668"/>
              <a:gd name="connsiteX1" fmla="*/ 1308063 w 1364671"/>
              <a:gd name="connsiteY1" fmla="*/ 48809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64671 w 1364671"/>
              <a:gd name="connsiteY0" fmla="*/ 98668 h 98668"/>
              <a:gd name="connsiteX1" fmla="*/ 1308063 w 1364671"/>
              <a:gd name="connsiteY1" fmla="*/ 48809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64671 w 1364671"/>
              <a:gd name="connsiteY0" fmla="*/ 98668 h 98668"/>
              <a:gd name="connsiteX1" fmla="*/ 1312825 w 1364671"/>
              <a:gd name="connsiteY1" fmla="*/ 41665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76577 w 1376577"/>
              <a:gd name="connsiteY0" fmla="*/ 93906 h 93906"/>
              <a:gd name="connsiteX1" fmla="*/ 1312825 w 1376577"/>
              <a:gd name="connsiteY1" fmla="*/ 41665 h 93906"/>
              <a:gd name="connsiteX2" fmla="*/ 1221661 w 1376577"/>
              <a:gd name="connsiteY2" fmla="*/ 7662 h 93906"/>
              <a:gd name="connsiteX3" fmla="*/ 810393 w 1376577"/>
              <a:gd name="connsiteY3" fmla="*/ 89 h 93906"/>
              <a:gd name="connsiteX4" fmla="*/ 593710 w 1376577"/>
              <a:gd name="connsiteY4" fmla="*/ 4422 h 93906"/>
              <a:gd name="connsiteX5" fmla="*/ 515704 w 1376577"/>
              <a:gd name="connsiteY5" fmla="*/ 17424 h 93906"/>
              <a:gd name="connsiteX6" fmla="*/ 394362 w 1376577"/>
              <a:gd name="connsiteY6" fmla="*/ 21757 h 93906"/>
              <a:gd name="connsiteX7" fmla="*/ 69339 w 1376577"/>
              <a:gd name="connsiteY7" fmla="*/ 17424 h 93906"/>
              <a:gd name="connsiteX8" fmla="*/ 0 w 1376577"/>
              <a:gd name="connsiteY8" fmla="*/ 27186 h 93906"/>
              <a:gd name="connsiteX0" fmla="*/ 1376577 w 1376577"/>
              <a:gd name="connsiteY0" fmla="*/ 91481 h 91481"/>
              <a:gd name="connsiteX1" fmla="*/ 1312825 w 1376577"/>
              <a:gd name="connsiteY1" fmla="*/ 39240 h 91481"/>
              <a:gd name="connsiteX2" fmla="*/ 1221661 w 1376577"/>
              <a:gd name="connsiteY2" fmla="*/ 5237 h 91481"/>
              <a:gd name="connsiteX3" fmla="*/ 813198 w 1376577"/>
              <a:gd name="connsiteY3" fmla="*/ 468 h 91481"/>
              <a:gd name="connsiteX4" fmla="*/ 593710 w 1376577"/>
              <a:gd name="connsiteY4" fmla="*/ 1997 h 91481"/>
              <a:gd name="connsiteX5" fmla="*/ 515704 w 1376577"/>
              <a:gd name="connsiteY5" fmla="*/ 14999 h 91481"/>
              <a:gd name="connsiteX6" fmla="*/ 394362 w 1376577"/>
              <a:gd name="connsiteY6" fmla="*/ 19332 h 91481"/>
              <a:gd name="connsiteX7" fmla="*/ 69339 w 1376577"/>
              <a:gd name="connsiteY7" fmla="*/ 14999 h 91481"/>
              <a:gd name="connsiteX8" fmla="*/ 0 w 1376577"/>
              <a:gd name="connsiteY8" fmla="*/ 24761 h 9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577" h="91481">
                <a:moveTo>
                  <a:pt x="1376577" y="91481"/>
                </a:moveTo>
                <a:cubicBezTo>
                  <a:pt x="1363174" y="79202"/>
                  <a:pt x="1336660" y="54408"/>
                  <a:pt x="1312825" y="39240"/>
                </a:cubicBezTo>
                <a:cubicBezTo>
                  <a:pt x="1288990" y="24072"/>
                  <a:pt x="1273649" y="6213"/>
                  <a:pt x="1221661" y="5237"/>
                </a:cubicBezTo>
                <a:cubicBezTo>
                  <a:pt x="1138716" y="-2883"/>
                  <a:pt x="917856" y="1008"/>
                  <a:pt x="813198" y="468"/>
                </a:cubicBezTo>
                <a:lnTo>
                  <a:pt x="593710" y="1997"/>
                </a:lnTo>
                <a:cubicBezTo>
                  <a:pt x="544128" y="4419"/>
                  <a:pt x="548929" y="12110"/>
                  <a:pt x="515704" y="14999"/>
                </a:cubicBezTo>
                <a:cubicBezTo>
                  <a:pt x="482479" y="17888"/>
                  <a:pt x="468756" y="19332"/>
                  <a:pt x="394362" y="19332"/>
                </a:cubicBezTo>
                <a:cubicBezTo>
                  <a:pt x="319968" y="19332"/>
                  <a:pt x="135066" y="14094"/>
                  <a:pt x="69339" y="14999"/>
                </a:cubicBezTo>
                <a:cubicBezTo>
                  <a:pt x="3612" y="15904"/>
                  <a:pt x="722" y="32706"/>
                  <a:pt x="0" y="24761"/>
                </a:cubicBezTo>
              </a:path>
            </a:pathLst>
          </a:custGeom>
          <a:noFill/>
          <a:ln w="9525">
            <a:solidFill>
              <a:srgbClr val="F79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Freeform 818"/>
          <p:cNvSpPr/>
          <p:nvPr/>
        </p:nvSpPr>
        <p:spPr>
          <a:xfrm>
            <a:off x="1835531" y="3487546"/>
            <a:ext cx="969991" cy="24690"/>
          </a:xfrm>
          <a:custGeom>
            <a:avLst/>
            <a:gdLst>
              <a:gd name="connsiteX0" fmla="*/ 1369433 w 1369433"/>
              <a:gd name="connsiteY0" fmla="*/ 96468 h 96468"/>
              <a:gd name="connsiteX1" fmla="*/ 1248091 w 1369433"/>
              <a:gd name="connsiteY1" fmla="*/ 5461 h 96468"/>
              <a:gd name="connsiteX2" fmla="*/ 810393 w 1369433"/>
              <a:gd name="connsiteY2" fmla="*/ 9795 h 96468"/>
              <a:gd name="connsiteX3" fmla="*/ 628379 w 1369433"/>
              <a:gd name="connsiteY3" fmla="*/ 5461 h 96468"/>
              <a:gd name="connsiteX4" fmla="*/ 515704 w 1369433"/>
              <a:gd name="connsiteY4" fmla="*/ 27130 h 96468"/>
              <a:gd name="connsiteX5" fmla="*/ 394362 w 1369433"/>
              <a:gd name="connsiteY5" fmla="*/ 31463 h 96468"/>
              <a:gd name="connsiteX6" fmla="*/ 69339 w 1369433"/>
              <a:gd name="connsiteY6" fmla="*/ 27130 h 96468"/>
              <a:gd name="connsiteX7" fmla="*/ 0 w 1369433"/>
              <a:gd name="connsiteY7" fmla="*/ 48798 h 96468"/>
              <a:gd name="connsiteX0" fmla="*/ 1369433 w 1369433"/>
              <a:gd name="connsiteY0" fmla="*/ 96718 h 96718"/>
              <a:gd name="connsiteX1" fmla="*/ 1248091 w 1369433"/>
              <a:gd name="connsiteY1" fmla="*/ 5711 h 96718"/>
              <a:gd name="connsiteX2" fmla="*/ 810393 w 1369433"/>
              <a:gd name="connsiteY2" fmla="*/ 10045 h 96718"/>
              <a:gd name="connsiteX3" fmla="*/ 632713 w 1369433"/>
              <a:gd name="connsiteY3" fmla="*/ 14378 h 96718"/>
              <a:gd name="connsiteX4" fmla="*/ 515704 w 1369433"/>
              <a:gd name="connsiteY4" fmla="*/ 27380 h 96718"/>
              <a:gd name="connsiteX5" fmla="*/ 394362 w 1369433"/>
              <a:gd name="connsiteY5" fmla="*/ 31713 h 96718"/>
              <a:gd name="connsiteX6" fmla="*/ 69339 w 1369433"/>
              <a:gd name="connsiteY6" fmla="*/ 27380 h 96718"/>
              <a:gd name="connsiteX7" fmla="*/ 0 w 1369433"/>
              <a:gd name="connsiteY7" fmla="*/ 49048 h 96718"/>
              <a:gd name="connsiteX0" fmla="*/ 1369433 w 1369433"/>
              <a:gd name="connsiteY0" fmla="*/ 92971 h 92971"/>
              <a:gd name="connsiteX1" fmla="*/ 1248091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593710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226423 w 1226423"/>
              <a:gd name="connsiteY0" fmla="*/ 1964 h 46770"/>
              <a:gd name="connsiteX1" fmla="*/ 810393 w 1226423"/>
              <a:gd name="connsiteY1" fmla="*/ 6298 h 46770"/>
              <a:gd name="connsiteX2" fmla="*/ 593710 w 1226423"/>
              <a:gd name="connsiteY2" fmla="*/ 10631 h 46770"/>
              <a:gd name="connsiteX3" fmla="*/ 515704 w 1226423"/>
              <a:gd name="connsiteY3" fmla="*/ 23633 h 46770"/>
              <a:gd name="connsiteX4" fmla="*/ 394362 w 1226423"/>
              <a:gd name="connsiteY4" fmla="*/ 27966 h 46770"/>
              <a:gd name="connsiteX5" fmla="*/ 69339 w 1226423"/>
              <a:gd name="connsiteY5" fmla="*/ 23633 h 46770"/>
              <a:gd name="connsiteX6" fmla="*/ 0 w 1226423"/>
              <a:gd name="connsiteY6" fmla="*/ 45301 h 46770"/>
              <a:gd name="connsiteX0" fmla="*/ 1228804 w 1228804"/>
              <a:gd name="connsiteY0" fmla="*/ 1964 h 31225"/>
              <a:gd name="connsiteX1" fmla="*/ 812774 w 1228804"/>
              <a:gd name="connsiteY1" fmla="*/ 6298 h 31225"/>
              <a:gd name="connsiteX2" fmla="*/ 596091 w 1228804"/>
              <a:gd name="connsiteY2" fmla="*/ 10631 h 31225"/>
              <a:gd name="connsiteX3" fmla="*/ 518085 w 1228804"/>
              <a:gd name="connsiteY3" fmla="*/ 23633 h 31225"/>
              <a:gd name="connsiteX4" fmla="*/ 396743 w 1228804"/>
              <a:gd name="connsiteY4" fmla="*/ 27966 h 31225"/>
              <a:gd name="connsiteX5" fmla="*/ 71720 w 1228804"/>
              <a:gd name="connsiteY5" fmla="*/ 23633 h 31225"/>
              <a:gd name="connsiteX6" fmla="*/ 0 w 1228804"/>
              <a:gd name="connsiteY6" fmla="*/ 28632 h 31225"/>
              <a:gd name="connsiteX0" fmla="*/ 1226000 w 1226000"/>
              <a:gd name="connsiteY0" fmla="*/ 4332 h 25178"/>
              <a:gd name="connsiteX1" fmla="*/ 812774 w 1226000"/>
              <a:gd name="connsiteY1" fmla="*/ 251 h 25178"/>
              <a:gd name="connsiteX2" fmla="*/ 596091 w 1226000"/>
              <a:gd name="connsiteY2" fmla="*/ 4584 h 25178"/>
              <a:gd name="connsiteX3" fmla="*/ 518085 w 1226000"/>
              <a:gd name="connsiteY3" fmla="*/ 17586 h 25178"/>
              <a:gd name="connsiteX4" fmla="*/ 396743 w 1226000"/>
              <a:gd name="connsiteY4" fmla="*/ 21919 h 25178"/>
              <a:gd name="connsiteX5" fmla="*/ 71720 w 1226000"/>
              <a:gd name="connsiteY5" fmla="*/ 17586 h 25178"/>
              <a:gd name="connsiteX6" fmla="*/ 0 w 1226000"/>
              <a:gd name="connsiteY6" fmla="*/ 22585 h 25178"/>
              <a:gd name="connsiteX0" fmla="*/ 1231609 w 1231609"/>
              <a:gd name="connsiteY0" fmla="*/ 3092 h 26743"/>
              <a:gd name="connsiteX1" fmla="*/ 812774 w 1231609"/>
              <a:gd name="connsiteY1" fmla="*/ 1816 h 26743"/>
              <a:gd name="connsiteX2" fmla="*/ 596091 w 1231609"/>
              <a:gd name="connsiteY2" fmla="*/ 6149 h 26743"/>
              <a:gd name="connsiteX3" fmla="*/ 518085 w 1231609"/>
              <a:gd name="connsiteY3" fmla="*/ 19151 h 26743"/>
              <a:gd name="connsiteX4" fmla="*/ 396743 w 1231609"/>
              <a:gd name="connsiteY4" fmla="*/ 23484 h 26743"/>
              <a:gd name="connsiteX5" fmla="*/ 71720 w 1231609"/>
              <a:gd name="connsiteY5" fmla="*/ 19151 h 26743"/>
              <a:gd name="connsiteX6" fmla="*/ 0 w 1231609"/>
              <a:gd name="connsiteY6" fmla="*/ 24150 h 26743"/>
              <a:gd name="connsiteX0" fmla="*/ 1231609 w 1231609"/>
              <a:gd name="connsiteY0" fmla="*/ 3092 h 26868"/>
              <a:gd name="connsiteX1" fmla="*/ 812774 w 1231609"/>
              <a:gd name="connsiteY1" fmla="*/ 1816 h 26868"/>
              <a:gd name="connsiteX2" fmla="*/ 596091 w 1231609"/>
              <a:gd name="connsiteY2" fmla="*/ 6149 h 26868"/>
              <a:gd name="connsiteX3" fmla="*/ 518085 w 1231609"/>
              <a:gd name="connsiteY3" fmla="*/ 19151 h 26868"/>
              <a:gd name="connsiteX4" fmla="*/ 399548 w 1231609"/>
              <a:gd name="connsiteY4" fmla="*/ 17874 h 26868"/>
              <a:gd name="connsiteX5" fmla="*/ 71720 w 1231609"/>
              <a:gd name="connsiteY5" fmla="*/ 19151 h 26868"/>
              <a:gd name="connsiteX6" fmla="*/ 0 w 1231609"/>
              <a:gd name="connsiteY6" fmla="*/ 24150 h 26868"/>
              <a:gd name="connsiteX0" fmla="*/ 1231609 w 1231609"/>
              <a:gd name="connsiteY0" fmla="*/ 1963 h 31349"/>
              <a:gd name="connsiteX1" fmla="*/ 812774 w 1231609"/>
              <a:gd name="connsiteY1" fmla="*/ 6297 h 31349"/>
              <a:gd name="connsiteX2" fmla="*/ 596091 w 1231609"/>
              <a:gd name="connsiteY2" fmla="*/ 10630 h 31349"/>
              <a:gd name="connsiteX3" fmla="*/ 518085 w 1231609"/>
              <a:gd name="connsiteY3" fmla="*/ 23632 h 31349"/>
              <a:gd name="connsiteX4" fmla="*/ 399548 w 1231609"/>
              <a:gd name="connsiteY4" fmla="*/ 22355 h 31349"/>
              <a:gd name="connsiteX5" fmla="*/ 71720 w 1231609"/>
              <a:gd name="connsiteY5" fmla="*/ 23632 h 31349"/>
              <a:gd name="connsiteX6" fmla="*/ 0 w 1231609"/>
              <a:gd name="connsiteY6" fmla="*/ 28631 h 3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609" h="31349">
                <a:moveTo>
                  <a:pt x="1231609" y="1963"/>
                </a:moveTo>
                <a:cubicBezTo>
                  <a:pt x="1194774" y="-3814"/>
                  <a:pt x="918694" y="4853"/>
                  <a:pt x="812774" y="6297"/>
                </a:cubicBezTo>
                <a:cubicBezTo>
                  <a:pt x="706854" y="7741"/>
                  <a:pt x="645206" y="7741"/>
                  <a:pt x="596091" y="10630"/>
                </a:cubicBezTo>
                <a:cubicBezTo>
                  <a:pt x="546976" y="13519"/>
                  <a:pt x="550842" y="21678"/>
                  <a:pt x="518085" y="23632"/>
                </a:cubicBezTo>
                <a:cubicBezTo>
                  <a:pt x="485328" y="25586"/>
                  <a:pt x="473942" y="22355"/>
                  <a:pt x="399548" y="22355"/>
                </a:cubicBezTo>
                <a:lnTo>
                  <a:pt x="71720" y="23632"/>
                </a:lnTo>
                <a:cubicBezTo>
                  <a:pt x="5129" y="24678"/>
                  <a:pt x="722" y="36576"/>
                  <a:pt x="0" y="28631"/>
                </a:cubicBezTo>
              </a:path>
            </a:pathLst>
          </a:custGeom>
          <a:noFill/>
          <a:ln w="9525">
            <a:solidFill>
              <a:srgbClr val="F79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2"/>
          <p:cNvSpPr/>
          <p:nvPr/>
        </p:nvSpPr>
        <p:spPr>
          <a:xfrm>
            <a:off x="3450496" y="3560668"/>
            <a:ext cx="89173" cy="822273"/>
          </a:xfrm>
          <a:custGeom>
            <a:avLst/>
            <a:gdLst>
              <a:gd name="connsiteX0" fmla="*/ 43695 w 147883"/>
              <a:gd name="connsiteY0" fmla="*/ 2036020 h 2036020"/>
              <a:gd name="connsiteX1" fmla="*/ 40406 w 147883"/>
              <a:gd name="connsiteY1" fmla="*/ 1927476 h 2036020"/>
              <a:gd name="connsiteX2" fmla="*/ 96322 w 147883"/>
              <a:gd name="connsiteY2" fmla="*/ 1753148 h 2036020"/>
              <a:gd name="connsiteX3" fmla="*/ 93033 w 147883"/>
              <a:gd name="connsiteY3" fmla="*/ 1707099 h 2036020"/>
              <a:gd name="connsiteX4" fmla="*/ 145661 w 147883"/>
              <a:gd name="connsiteY4" fmla="*/ 1539350 h 2036020"/>
              <a:gd name="connsiteX5" fmla="*/ 7514 w 147883"/>
              <a:gd name="connsiteY5" fmla="*/ 707180 h 2036020"/>
              <a:gd name="connsiteX6" fmla="*/ 20671 w 147883"/>
              <a:gd name="connsiteY6" fmla="*/ 467068 h 2036020"/>
              <a:gd name="connsiteX7" fmla="*/ 40406 w 147883"/>
              <a:gd name="connsiteY7" fmla="*/ 338788 h 2036020"/>
              <a:gd name="connsiteX8" fmla="*/ 66720 w 147883"/>
              <a:gd name="connsiteY8" fmla="*/ 282872 h 2036020"/>
              <a:gd name="connsiteX9" fmla="*/ 76587 w 147883"/>
              <a:gd name="connsiteY9" fmla="*/ 240112 h 2036020"/>
              <a:gd name="connsiteX10" fmla="*/ 109479 w 147883"/>
              <a:gd name="connsiteY10" fmla="*/ 161171 h 2036020"/>
              <a:gd name="connsiteX11" fmla="*/ 109479 w 147883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37389 w 136636"/>
              <a:gd name="connsiteY0" fmla="*/ 2036020 h 2036020"/>
              <a:gd name="connsiteX1" fmla="*/ 34100 w 136636"/>
              <a:gd name="connsiteY1" fmla="*/ 1927476 h 2036020"/>
              <a:gd name="connsiteX2" fmla="*/ 90016 w 136636"/>
              <a:gd name="connsiteY2" fmla="*/ 1753148 h 2036020"/>
              <a:gd name="connsiteX3" fmla="*/ 86727 w 136636"/>
              <a:gd name="connsiteY3" fmla="*/ 1707099 h 2036020"/>
              <a:gd name="connsiteX4" fmla="*/ 134592 w 136636"/>
              <a:gd name="connsiteY4" fmla="*/ 1539350 h 2036020"/>
              <a:gd name="connsiteX5" fmla="*/ 8352 w 136636"/>
              <a:gd name="connsiteY5" fmla="*/ 700036 h 2036020"/>
              <a:gd name="connsiteX6" fmla="*/ 14365 w 136636"/>
              <a:gd name="connsiteY6" fmla="*/ 467068 h 2036020"/>
              <a:gd name="connsiteX7" fmla="*/ 34100 w 136636"/>
              <a:gd name="connsiteY7" fmla="*/ 338788 h 2036020"/>
              <a:gd name="connsiteX8" fmla="*/ 60414 w 136636"/>
              <a:gd name="connsiteY8" fmla="*/ 282872 h 2036020"/>
              <a:gd name="connsiteX9" fmla="*/ 70281 w 136636"/>
              <a:gd name="connsiteY9" fmla="*/ 240112 h 2036020"/>
              <a:gd name="connsiteX10" fmla="*/ 103173 w 136636"/>
              <a:gd name="connsiteY10" fmla="*/ 161171 h 2036020"/>
              <a:gd name="connsiteX11" fmla="*/ 103173 w 136636"/>
              <a:gd name="connsiteY11" fmla="*/ 0 h 2036020"/>
              <a:gd name="connsiteX0" fmla="*/ 45415 w 145084"/>
              <a:gd name="connsiteY0" fmla="*/ 2036020 h 2036020"/>
              <a:gd name="connsiteX1" fmla="*/ 42126 w 145084"/>
              <a:gd name="connsiteY1" fmla="*/ 1927476 h 2036020"/>
              <a:gd name="connsiteX2" fmla="*/ 98042 w 145084"/>
              <a:gd name="connsiteY2" fmla="*/ 1753148 h 2036020"/>
              <a:gd name="connsiteX3" fmla="*/ 94753 w 145084"/>
              <a:gd name="connsiteY3" fmla="*/ 1707099 h 2036020"/>
              <a:gd name="connsiteX4" fmla="*/ 142618 w 145084"/>
              <a:gd name="connsiteY4" fmla="*/ 1539350 h 2036020"/>
              <a:gd name="connsiteX5" fmla="*/ 6853 w 145084"/>
              <a:gd name="connsiteY5" fmla="*/ 747661 h 2036020"/>
              <a:gd name="connsiteX6" fmla="*/ 22391 w 145084"/>
              <a:gd name="connsiteY6" fmla="*/ 467068 h 2036020"/>
              <a:gd name="connsiteX7" fmla="*/ 42126 w 145084"/>
              <a:gd name="connsiteY7" fmla="*/ 338788 h 2036020"/>
              <a:gd name="connsiteX8" fmla="*/ 68440 w 145084"/>
              <a:gd name="connsiteY8" fmla="*/ 282872 h 2036020"/>
              <a:gd name="connsiteX9" fmla="*/ 78307 w 145084"/>
              <a:gd name="connsiteY9" fmla="*/ 240112 h 2036020"/>
              <a:gd name="connsiteX10" fmla="*/ 111199 w 145084"/>
              <a:gd name="connsiteY10" fmla="*/ 161171 h 2036020"/>
              <a:gd name="connsiteX11" fmla="*/ 111199 w 145084"/>
              <a:gd name="connsiteY11" fmla="*/ 0 h 2036020"/>
              <a:gd name="connsiteX0" fmla="*/ 47493 w 147162"/>
              <a:gd name="connsiteY0" fmla="*/ 2036020 h 2036020"/>
              <a:gd name="connsiteX1" fmla="*/ 44204 w 147162"/>
              <a:gd name="connsiteY1" fmla="*/ 1927476 h 2036020"/>
              <a:gd name="connsiteX2" fmla="*/ 100120 w 147162"/>
              <a:gd name="connsiteY2" fmla="*/ 1753148 h 2036020"/>
              <a:gd name="connsiteX3" fmla="*/ 96831 w 147162"/>
              <a:gd name="connsiteY3" fmla="*/ 1707099 h 2036020"/>
              <a:gd name="connsiteX4" fmla="*/ 144696 w 147162"/>
              <a:gd name="connsiteY4" fmla="*/ 1539350 h 2036020"/>
              <a:gd name="connsiteX5" fmla="*/ 8931 w 147162"/>
              <a:gd name="connsiteY5" fmla="*/ 747661 h 2036020"/>
              <a:gd name="connsiteX6" fmla="*/ 14241 w 147162"/>
              <a:gd name="connsiteY6" fmla="*/ 649722 h 2036020"/>
              <a:gd name="connsiteX7" fmla="*/ 24469 w 147162"/>
              <a:gd name="connsiteY7" fmla="*/ 467068 h 2036020"/>
              <a:gd name="connsiteX8" fmla="*/ 44204 w 147162"/>
              <a:gd name="connsiteY8" fmla="*/ 338788 h 2036020"/>
              <a:gd name="connsiteX9" fmla="*/ 70518 w 147162"/>
              <a:gd name="connsiteY9" fmla="*/ 282872 h 2036020"/>
              <a:gd name="connsiteX10" fmla="*/ 80385 w 147162"/>
              <a:gd name="connsiteY10" fmla="*/ 240112 h 2036020"/>
              <a:gd name="connsiteX11" fmla="*/ 113277 w 147162"/>
              <a:gd name="connsiteY11" fmla="*/ 161171 h 2036020"/>
              <a:gd name="connsiteX12" fmla="*/ 113277 w 147162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5765"/>
              <a:gd name="connsiteY0" fmla="*/ 2036020 h 2036020"/>
              <a:gd name="connsiteX1" fmla="*/ 35273 w 135765"/>
              <a:gd name="connsiteY1" fmla="*/ 1927476 h 2036020"/>
              <a:gd name="connsiteX2" fmla="*/ 91189 w 135765"/>
              <a:gd name="connsiteY2" fmla="*/ 1753148 h 2036020"/>
              <a:gd name="connsiteX3" fmla="*/ 87900 w 135765"/>
              <a:gd name="connsiteY3" fmla="*/ 1707099 h 2036020"/>
              <a:gd name="connsiteX4" fmla="*/ 135765 w 135765"/>
              <a:gd name="connsiteY4" fmla="*/ 1539350 h 2036020"/>
              <a:gd name="connsiteX5" fmla="*/ 0 w 135765"/>
              <a:gd name="connsiteY5" fmla="*/ 747661 h 2036020"/>
              <a:gd name="connsiteX6" fmla="*/ 5310 w 135765"/>
              <a:gd name="connsiteY6" fmla="*/ 649722 h 2036020"/>
              <a:gd name="connsiteX7" fmla="*/ 15538 w 135765"/>
              <a:gd name="connsiteY7" fmla="*/ 467068 h 2036020"/>
              <a:gd name="connsiteX8" fmla="*/ 35273 w 135765"/>
              <a:gd name="connsiteY8" fmla="*/ 338788 h 2036020"/>
              <a:gd name="connsiteX9" fmla="*/ 61587 w 135765"/>
              <a:gd name="connsiteY9" fmla="*/ 282872 h 2036020"/>
              <a:gd name="connsiteX10" fmla="*/ 71454 w 135765"/>
              <a:gd name="connsiteY10" fmla="*/ 240112 h 2036020"/>
              <a:gd name="connsiteX11" fmla="*/ 104346 w 135765"/>
              <a:gd name="connsiteY11" fmla="*/ 161171 h 2036020"/>
              <a:gd name="connsiteX12" fmla="*/ 104346 w 135765"/>
              <a:gd name="connsiteY12" fmla="*/ 0 h 2036020"/>
              <a:gd name="connsiteX0" fmla="*/ 47688 w 149653"/>
              <a:gd name="connsiteY0" fmla="*/ 2036020 h 2036020"/>
              <a:gd name="connsiteX1" fmla="*/ 44399 w 149653"/>
              <a:gd name="connsiteY1" fmla="*/ 1927476 h 2036020"/>
              <a:gd name="connsiteX2" fmla="*/ 100315 w 149653"/>
              <a:gd name="connsiteY2" fmla="*/ 1753148 h 2036020"/>
              <a:gd name="connsiteX3" fmla="*/ 97026 w 149653"/>
              <a:gd name="connsiteY3" fmla="*/ 1707099 h 2036020"/>
              <a:gd name="connsiteX4" fmla="*/ 149653 w 149653"/>
              <a:gd name="connsiteY4" fmla="*/ 1548875 h 2036020"/>
              <a:gd name="connsiteX5" fmla="*/ 9126 w 149653"/>
              <a:gd name="connsiteY5" fmla="*/ 747661 h 2036020"/>
              <a:gd name="connsiteX6" fmla="*/ 14436 w 149653"/>
              <a:gd name="connsiteY6" fmla="*/ 649722 h 2036020"/>
              <a:gd name="connsiteX7" fmla="*/ 24664 w 149653"/>
              <a:gd name="connsiteY7" fmla="*/ 467068 h 2036020"/>
              <a:gd name="connsiteX8" fmla="*/ 44399 w 149653"/>
              <a:gd name="connsiteY8" fmla="*/ 338788 h 2036020"/>
              <a:gd name="connsiteX9" fmla="*/ 70713 w 149653"/>
              <a:gd name="connsiteY9" fmla="*/ 282872 h 2036020"/>
              <a:gd name="connsiteX10" fmla="*/ 80580 w 149653"/>
              <a:gd name="connsiteY10" fmla="*/ 240112 h 2036020"/>
              <a:gd name="connsiteX11" fmla="*/ 113472 w 149653"/>
              <a:gd name="connsiteY11" fmla="*/ 161171 h 2036020"/>
              <a:gd name="connsiteX12" fmla="*/ 113472 w 149653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9966 w 144541"/>
              <a:gd name="connsiteY2" fmla="*/ 1753148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58400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0728 w 137930"/>
              <a:gd name="connsiteY0" fmla="*/ 2036020 h 2036020"/>
              <a:gd name="connsiteX1" fmla="*/ 37439 w 137930"/>
              <a:gd name="connsiteY1" fmla="*/ 1927476 h 2036020"/>
              <a:gd name="connsiteX2" fmla="*/ 86212 w 137930"/>
              <a:gd name="connsiteY2" fmla="*/ 1765054 h 2036020"/>
              <a:gd name="connsiteX3" fmla="*/ 90066 w 137930"/>
              <a:gd name="connsiteY3" fmla="*/ 1707099 h 2036020"/>
              <a:gd name="connsiteX4" fmla="*/ 137930 w 137930"/>
              <a:gd name="connsiteY4" fmla="*/ 1558400 h 2036020"/>
              <a:gd name="connsiteX5" fmla="*/ 2166 w 137930"/>
              <a:gd name="connsiteY5" fmla="*/ 747661 h 2036020"/>
              <a:gd name="connsiteX6" fmla="*/ 7476 w 137930"/>
              <a:gd name="connsiteY6" fmla="*/ 649722 h 2036020"/>
              <a:gd name="connsiteX7" fmla="*/ 17704 w 137930"/>
              <a:gd name="connsiteY7" fmla="*/ 467068 h 2036020"/>
              <a:gd name="connsiteX8" fmla="*/ 37439 w 137930"/>
              <a:gd name="connsiteY8" fmla="*/ 338788 h 2036020"/>
              <a:gd name="connsiteX9" fmla="*/ 63753 w 137930"/>
              <a:gd name="connsiteY9" fmla="*/ 282872 h 2036020"/>
              <a:gd name="connsiteX10" fmla="*/ 73620 w 137930"/>
              <a:gd name="connsiteY10" fmla="*/ 240112 h 2036020"/>
              <a:gd name="connsiteX11" fmla="*/ 106512 w 137930"/>
              <a:gd name="connsiteY11" fmla="*/ 161171 h 2036020"/>
              <a:gd name="connsiteX12" fmla="*/ 106512 w 137930"/>
              <a:gd name="connsiteY12" fmla="*/ 0 h 2036020"/>
              <a:gd name="connsiteX0" fmla="*/ 40728 w 137930"/>
              <a:gd name="connsiteY0" fmla="*/ 1978870 h 1978870"/>
              <a:gd name="connsiteX1" fmla="*/ 37439 w 137930"/>
              <a:gd name="connsiteY1" fmla="*/ 1870326 h 1978870"/>
              <a:gd name="connsiteX2" fmla="*/ 86212 w 137930"/>
              <a:gd name="connsiteY2" fmla="*/ 1707904 h 1978870"/>
              <a:gd name="connsiteX3" fmla="*/ 90066 w 137930"/>
              <a:gd name="connsiteY3" fmla="*/ 1649949 h 1978870"/>
              <a:gd name="connsiteX4" fmla="*/ 137930 w 137930"/>
              <a:gd name="connsiteY4" fmla="*/ 1501250 h 1978870"/>
              <a:gd name="connsiteX5" fmla="*/ 2166 w 137930"/>
              <a:gd name="connsiteY5" fmla="*/ 690511 h 1978870"/>
              <a:gd name="connsiteX6" fmla="*/ 7476 w 137930"/>
              <a:gd name="connsiteY6" fmla="*/ 592572 h 1978870"/>
              <a:gd name="connsiteX7" fmla="*/ 17704 w 137930"/>
              <a:gd name="connsiteY7" fmla="*/ 409918 h 1978870"/>
              <a:gd name="connsiteX8" fmla="*/ 37439 w 137930"/>
              <a:gd name="connsiteY8" fmla="*/ 281638 h 1978870"/>
              <a:gd name="connsiteX9" fmla="*/ 63753 w 137930"/>
              <a:gd name="connsiteY9" fmla="*/ 225722 h 1978870"/>
              <a:gd name="connsiteX10" fmla="*/ 73620 w 137930"/>
              <a:gd name="connsiteY10" fmla="*/ 182962 h 1978870"/>
              <a:gd name="connsiteX11" fmla="*/ 106512 w 137930"/>
              <a:gd name="connsiteY11" fmla="*/ 104021 h 1978870"/>
              <a:gd name="connsiteX12" fmla="*/ 111275 w 137930"/>
              <a:gd name="connsiteY12" fmla="*/ 0 h 1978870"/>
              <a:gd name="connsiteX0" fmla="*/ 37439 w 137930"/>
              <a:gd name="connsiteY0" fmla="*/ 1870326 h 1870326"/>
              <a:gd name="connsiteX1" fmla="*/ 86212 w 137930"/>
              <a:gd name="connsiteY1" fmla="*/ 1707904 h 1870326"/>
              <a:gd name="connsiteX2" fmla="*/ 90066 w 137930"/>
              <a:gd name="connsiteY2" fmla="*/ 1649949 h 1870326"/>
              <a:gd name="connsiteX3" fmla="*/ 137930 w 137930"/>
              <a:gd name="connsiteY3" fmla="*/ 1501250 h 1870326"/>
              <a:gd name="connsiteX4" fmla="*/ 2166 w 137930"/>
              <a:gd name="connsiteY4" fmla="*/ 690511 h 1870326"/>
              <a:gd name="connsiteX5" fmla="*/ 7476 w 137930"/>
              <a:gd name="connsiteY5" fmla="*/ 592572 h 1870326"/>
              <a:gd name="connsiteX6" fmla="*/ 17704 w 137930"/>
              <a:gd name="connsiteY6" fmla="*/ 409918 h 1870326"/>
              <a:gd name="connsiteX7" fmla="*/ 37439 w 137930"/>
              <a:gd name="connsiteY7" fmla="*/ 281638 h 1870326"/>
              <a:gd name="connsiteX8" fmla="*/ 63753 w 137930"/>
              <a:gd name="connsiteY8" fmla="*/ 225722 h 1870326"/>
              <a:gd name="connsiteX9" fmla="*/ 73620 w 137930"/>
              <a:gd name="connsiteY9" fmla="*/ 182962 h 1870326"/>
              <a:gd name="connsiteX10" fmla="*/ 106512 w 137930"/>
              <a:gd name="connsiteY10" fmla="*/ 104021 h 1870326"/>
              <a:gd name="connsiteX11" fmla="*/ 111275 w 137930"/>
              <a:gd name="connsiteY11" fmla="*/ 0 h 1870326"/>
              <a:gd name="connsiteX0" fmla="*/ 86212 w 137930"/>
              <a:gd name="connsiteY0" fmla="*/ 1707904 h 1707904"/>
              <a:gd name="connsiteX1" fmla="*/ 90066 w 137930"/>
              <a:gd name="connsiteY1" fmla="*/ 1649949 h 1707904"/>
              <a:gd name="connsiteX2" fmla="*/ 137930 w 137930"/>
              <a:gd name="connsiteY2" fmla="*/ 1501250 h 1707904"/>
              <a:gd name="connsiteX3" fmla="*/ 2166 w 137930"/>
              <a:gd name="connsiteY3" fmla="*/ 690511 h 1707904"/>
              <a:gd name="connsiteX4" fmla="*/ 7476 w 137930"/>
              <a:gd name="connsiteY4" fmla="*/ 592572 h 1707904"/>
              <a:gd name="connsiteX5" fmla="*/ 17704 w 137930"/>
              <a:gd name="connsiteY5" fmla="*/ 409918 h 1707904"/>
              <a:gd name="connsiteX6" fmla="*/ 37439 w 137930"/>
              <a:gd name="connsiteY6" fmla="*/ 281638 h 1707904"/>
              <a:gd name="connsiteX7" fmla="*/ 63753 w 137930"/>
              <a:gd name="connsiteY7" fmla="*/ 225722 h 1707904"/>
              <a:gd name="connsiteX8" fmla="*/ 73620 w 137930"/>
              <a:gd name="connsiteY8" fmla="*/ 182962 h 1707904"/>
              <a:gd name="connsiteX9" fmla="*/ 106512 w 137930"/>
              <a:gd name="connsiteY9" fmla="*/ 104021 h 1707904"/>
              <a:gd name="connsiteX10" fmla="*/ 111275 w 137930"/>
              <a:gd name="connsiteY10" fmla="*/ 0 h 1707904"/>
              <a:gd name="connsiteX0" fmla="*/ 90066 w 137930"/>
              <a:gd name="connsiteY0" fmla="*/ 1649949 h 1649949"/>
              <a:gd name="connsiteX1" fmla="*/ 137930 w 137930"/>
              <a:gd name="connsiteY1" fmla="*/ 1501250 h 1649949"/>
              <a:gd name="connsiteX2" fmla="*/ 2166 w 137930"/>
              <a:gd name="connsiteY2" fmla="*/ 690511 h 1649949"/>
              <a:gd name="connsiteX3" fmla="*/ 7476 w 137930"/>
              <a:gd name="connsiteY3" fmla="*/ 592572 h 1649949"/>
              <a:gd name="connsiteX4" fmla="*/ 17704 w 137930"/>
              <a:gd name="connsiteY4" fmla="*/ 409918 h 1649949"/>
              <a:gd name="connsiteX5" fmla="*/ 37439 w 137930"/>
              <a:gd name="connsiteY5" fmla="*/ 281638 h 1649949"/>
              <a:gd name="connsiteX6" fmla="*/ 63753 w 137930"/>
              <a:gd name="connsiteY6" fmla="*/ 225722 h 1649949"/>
              <a:gd name="connsiteX7" fmla="*/ 73620 w 137930"/>
              <a:gd name="connsiteY7" fmla="*/ 182962 h 1649949"/>
              <a:gd name="connsiteX8" fmla="*/ 106512 w 137930"/>
              <a:gd name="connsiteY8" fmla="*/ 104021 h 1649949"/>
              <a:gd name="connsiteX9" fmla="*/ 111275 w 137930"/>
              <a:gd name="connsiteY9" fmla="*/ 0 h 1649949"/>
              <a:gd name="connsiteX0" fmla="*/ 137930 w 137930"/>
              <a:gd name="connsiteY0" fmla="*/ 1501250 h 1501250"/>
              <a:gd name="connsiteX1" fmla="*/ 2166 w 137930"/>
              <a:gd name="connsiteY1" fmla="*/ 690511 h 1501250"/>
              <a:gd name="connsiteX2" fmla="*/ 7476 w 137930"/>
              <a:gd name="connsiteY2" fmla="*/ 592572 h 1501250"/>
              <a:gd name="connsiteX3" fmla="*/ 17704 w 137930"/>
              <a:gd name="connsiteY3" fmla="*/ 409918 h 1501250"/>
              <a:gd name="connsiteX4" fmla="*/ 37439 w 137930"/>
              <a:gd name="connsiteY4" fmla="*/ 281638 h 1501250"/>
              <a:gd name="connsiteX5" fmla="*/ 63753 w 137930"/>
              <a:gd name="connsiteY5" fmla="*/ 225722 h 1501250"/>
              <a:gd name="connsiteX6" fmla="*/ 73620 w 137930"/>
              <a:gd name="connsiteY6" fmla="*/ 182962 h 1501250"/>
              <a:gd name="connsiteX7" fmla="*/ 106512 w 137930"/>
              <a:gd name="connsiteY7" fmla="*/ 104021 h 1501250"/>
              <a:gd name="connsiteX8" fmla="*/ 111275 w 137930"/>
              <a:gd name="connsiteY8" fmla="*/ 0 h 1501250"/>
              <a:gd name="connsiteX0" fmla="*/ 57700 w 113224"/>
              <a:gd name="connsiteY0" fmla="*/ 1044050 h 1044050"/>
              <a:gd name="connsiteX1" fmla="*/ 2899 w 113224"/>
              <a:gd name="connsiteY1" fmla="*/ 690511 h 1044050"/>
              <a:gd name="connsiteX2" fmla="*/ 8209 w 113224"/>
              <a:gd name="connsiteY2" fmla="*/ 592572 h 1044050"/>
              <a:gd name="connsiteX3" fmla="*/ 18437 w 113224"/>
              <a:gd name="connsiteY3" fmla="*/ 409918 h 1044050"/>
              <a:gd name="connsiteX4" fmla="*/ 38172 w 113224"/>
              <a:gd name="connsiteY4" fmla="*/ 281638 h 1044050"/>
              <a:gd name="connsiteX5" fmla="*/ 64486 w 113224"/>
              <a:gd name="connsiteY5" fmla="*/ 225722 h 1044050"/>
              <a:gd name="connsiteX6" fmla="*/ 74353 w 113224"/>
              <a:gd name="connsiteY6" fmla="*/ 182962 h 1044050"/>
              <a:gd name="connsiteX7" fmla="*/ 107245 w 113224"/>
              <a:gd name="connsiteY7" fmla="*/ 104021 h 1044050"/>
              <a:gd name="connsiteX8" fmla="*/ 112008 w 113224"/>
              <a:gd name="connsiteY8" fmla="*/ 0 h 104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24" h="1044050">
                <a:moveTo>
                  <a:pt x="57700" y="1044050"/>
                </a:moveTo>
                <a:cubicBezTo>
                  <a:pt x="10858" y="776979"/>
                  <a:pt x="11148" y="765757"/>
                  <a:pt x="2899" y="690511"/>
                </a:cubicBezTo>
                <a:cubicBezTo>
                  <a:pt x="-5350" y="615265"/>
                  <a:pt x="6439" y="625218"/>
                  <a:pt x="8209" y="592572"/>
                </a:cubicBezTo>
                <a:cubicBezTo>
                  <a:pt x="10799" y="545807"/>
                  <a:pt x="13443" y="461740"/>
                  <a:pt x="18437" y="409918"/>
                </a:cubicBezTo>
                <a:cubicBezTo>
                  <a:pt x="23431" y="358096"/>
                  <a:pt x="30497" y="312337"/>
                  <a:pt x="38172" y="281638"/>
                </a:cubicBezTo>
                <a:cubicBezTo>
                  <a:pt x="45847" y="250939"/>
                  <a:pt x="58456" y="242168"/>
                  <a:pt x="64486" y="225722"/>
                </a:cubicBezTo>
                <a:cubicBezTo>
                  <a:pt x="70516" y="209276"/>
                  <a:pt x="67227" y="203245"/>
                  <a:pt x="74353" y="182962"/>
                </a:cubicBezTo>
                <a:cubicBezTo>
                  <a:pt x="81479" y="162679"/>
                  <a:pt x="101763" y="144040"/>
                  <a:pt x="107245" y="104021"/>
                </a:cubicBezTo>
                <a:cubicBezTo>
                  <a:pt x="112727" y="64002"/>
                  <a:pt x="114749" y="60576"/>
                  <a:pt x="112008" y="0"/>
                </a:cubicBezTo>
              </a:path>
            </a:pathLst>
          </a:custGeom>
          <a:noFill/>
          <a:ln w="9525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8000"/>
              </a:solidFill>
            </a:endParaRPr>
          </a:p>
        </p:txBody>
      </p:sp>
      <p:sp>
        <p:nvSpPr>
          <p:cNvPr id="249" name="Freeform 248"/>
          <p:cNvSpPr/>
          <p:nvPr/>
        </p:nvSpPr>
        <p:spPr>
          <a:xfrm>
            <a:off x="1764693" y="3474137"/>
            <a:ext cx="5597609" cy="726526"/>
          </a:xfrm>
          <a:custGeom>
            <a:avLst/>
            <a:gdLst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5725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83345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4264819 w 4264819"/>
              <a:gd name="connsiteY0" fmla="*/ 404813 h 472424"/>
              <a:gd name="connsiteX1" fmla="*/ 4112419 w 4264819"/>
              <a:gd name="connsiteY1" fmla="*/ 390525 h 472424"/>
              <a:gd name="connsiteX2" fmla="*/ 4007644 w 4264819"/>
              <a:gd name="connsiteY2" fmla="*/ 400050 h 472424"/>
              <a:gd name="connsiteX3" fmla="*/ 3731419 w 4264819"/>
              <a:gd name="connsiteY3" fmla="*/ 397669 h 472424"/>
              <a:gd name="connsiteX4" fmla="*/ 3483769 w 4264819"/>
              <a:gd name="connsiteY4" fmla="*/ 402432 h 472424"/>
              <a:gd name="connsiteX5" fmla="*/ 3143250 w 4264819"/>
              <a:gd name="connsiteY5" fmla="*/ 366713 h 472424"/>
              <a:gd name="connsiteX6" fmla="*/ 3062288 w 4264819"/>
              <a:gd name="connsiteY6" fmla="*/ 369094 h 472424"/>
              <a:gd name="connsiteX7" fmla="*/ 2986088 w 4264819"/>
              <a:gd name="connsiteY7" fmla="*/ 404813 h 472424"/>
              <a:gd name="connsiteX8" fmla="*/ 2886075 w 4264819"/>
              <a:gd name="connsiteY8" fmla="*/ 450057 h 472424"/>
              <a:gd name="connsiteX9" fmla="*/ 2776538 w 4264819"/>
              <a:gd name="connsiteY9" fmla="*/ 459582 h 472424"/>
              <a:gd name="connsiteX10" fmla="*/ 2631282 w 4264819"/>
              <a:gd name="connsiteY10" fmla="*/ 457200 h 472424"/>
              <a:gd name="connsiteX11" fmla="*/ 2557463 w 4264819"/>
              <a:gd name="connsiteY11" fmla="*/ 469107 h 472424"/>
              <a:gd name="connsiteX12" fmla="*/ 2488407 w 4264819"/>
              <a:gd name="connsiteY12" fmla="*/ 469107 h 472424"/>
              <a:gd name="connsiteX13" fmla="*/ 2400300 w 4264819"/>
              <a:gd name="connsiteY13" fmla="*/ 431007 h 472424"/>
              <a:gd name="connsiteX14" fmla="*/ 2336007 w 4264819"/>
              <a:gd name="connsiteY14" fmla="*/ 390525 h 472424"/>
              <a:gd name="connsiteX15" fmla="*/ 2219325 w 4264819"/>
              <a:gd name="connsiteY15" fmla="*/ 378619 h 472424"/>
              <a:gd name="connsiteX16" fmla="*/ 1969294 w 4264819"/>
              <a:gd name="connsiteY16" fmla="*/ 366714 h 472424"/>
              <a:gd name="connsiteX17" fmla="*/ 1821657 w 4264819"/>
              <a:gd name="connsiteY17" fmla="*/ 373857 h 472424"/>
              <a:gd name="connsiteX18" fmla="*/ 1693069 w 4264819"/>
              <a:gd name="connsiteY18" fmla="*/ 366713 h 472424"/>
              <a:gd name="connsiteX19" fmla="*/ 1614488 w 4264819"/>
              <a:gd name="connsiteY19" fmla="*/ 369094 h 472424"/>
              <a:gd name="connsiteX20" fmla="*/ 1564482 w 4264819"/>
              <a:gd name="connsiteY20" fmla="*/ 376238 h 472424"/>
              <a:gd name="connsiteX21" fmla="*/ 1504950 w 4264819"/>
              <a:gd name="connsiteY21" fmla="*/ 378619 h 472424"/>
              <a:gd name="connsiteX22" fmla="*/ 1423988 w 4264819"/>
              <a:gd name="connsiteY22" fmla="*/ 361950 h 472424"/>
              <a:gd name="connsiteX23" fmla="*/ 0 w 4264819"/>
              <a:gd name="connsiteY23" fmla="*/ 0 h 472424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328614 w 4264819"/>
              <a:gd name="connsiteY23" fmla="*/ 0 h 479567"/>
              <a:gd name="connsiteX24" fmla="*/ 0 w 4264819"/>
              <a:gd name="connsiteY24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757239 w 4264819"/>
              <a:gd name="connsiteY23" fmla="*/ 157163 h 479567"/>
              <a:gd name="connsiteX24" fmla="*/ 328614 w 4264819"/>
              <a:gd name="connsiteY24" fmla="*/ 0 h 479567"/>
              <a:gd name="connsiteX25" fmla="*/ 0 w 4264819"/>
              <a:gd name="connsiteY25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888208 w 4264819"/>
              <a:gd name="connsiteY23" fmla="*/ 176213 h 479567"/>
              <a:gd name="connsiteX24" fmla="*/ 757239 w 4264819"/>
              <a:gd name="connsiteY24" fmla="*/ 157163 h 479567"/>
              <a:gd name="connsiteX25" fmla="*/ 328614 w 4264819"/>
              <a:gd name="connsiteY25" fmla="*/ 0 h 479567"/>
              <a:gd name="connsiteX26" fmla="*/ 0 w 4264819"/>
              <a:gd name="connsiteY26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16795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81089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9070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35732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26207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57276 w 4264819"/>
              <a:gd name="connsiteY25" fmla="*/ 123826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0 w 4838700"/>
              <a:gd name="connsiteY29" fmla="*/ 9524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42864 w 4838700"/>
              <a:gd name="connsiteY29" fmla="*/ 11907 h 479567"/>
              <a:gd name="connsiteX30" fmla="*/ 0 w 4838700"/>
              <a:gd name="connsiteY30" fmla="*/ 9524 h 479567"/>
              <a:gd name="connsiteX0" fmla="*/ 7493793 w 7493793"/>
              <a:gd name="connsiteY0" fmla="*/ 828676 h 896287"/>
              <a:gd name="connsiteX1" fmla="*/ 7341393 w 7493793"/>
              <a:gd name="connsiteY1" fmla="*/ 814388 h 896287"/>
              <a:gd name="connsiteX2" fmla="*/ 7236618 w 7493793"/>
              <a:gd name="connsiteY2" fmla="*/ 823913 h 896287"/>
              <a:gd name="connsiteX3" fmla="*/ 6960393 w 7493793"/>
              <a:gd name="connsiteY3" fmla="*/ 821532 h 896287"/>
              <a:gd name="connsiteX4" fmla="*/ 6712743 w 7493793"/>
              <a:gd name="connsiteY4" fmla="*/ 826295 h 896287"/>
              <a:gd name="connsiteX5" fmla="*/ 6372224 w 7493793"/>
              <a:gd name="connsiteY5" fmla="*/ 790576 h 896287"/>
              <a:gd name="connsiteX6" fmla="*/ 6291262 w 7493793"/>
              <a:gd name="connsiteY6" fmla="*/ 792957 h 896287"/>
              <a:gd name="connsiteX7" fmla="*/ 6215062 w 7493793"/>
              <a:gd name="connsiteY7" fmla="*/ 828676 h 896287"/>
              <a:gd name="connsiteX8" fmla="*/ 6115049 w 7493793"/>
              <a:gd name="connsiteY8" fmla="*/ 873920 h 896287"/>
              <a:gd name="connsiteX9" fmla="*/ 6005512 w 7493793"/>
              <a:gd name="connsiteY9" fmla="*/ 883445 h 896287"/>
              <a:gd name="connsiteX10" fmla="*/ 5860256 w 7493793"/>
              <a:gd name="connsiteY10" fmla="*/ 881063 h 896287"/>
              <a:gd name="connsiteX11" fmla="*/ 5786437 w 7493793"/>
              <a:gd name="connsiteY11" fmla="*/ 892970 h 896287"/>
              <a:gd name="connsiteX12" fmla="*/ 5717381 w 7493793"/>
              <a:gd name="connsiteY12" fmla="*/ 892970 h 896287"/>
              <a:gd name="connsiteX13" fmla="*/ 5629274 w 7493793"/>
              <a:gd name="connsiteY13" fmla="*/ 854870 h 896287"/>
              <a:gd name="connsiteX14" fmla="*/ 5564981 w 7493793"/>
              <a:gd name="connsiteY14" fmla="*/ 814388 h 896287"/>
              <a:gd name="connsiteX15" fmla="*/ 5448299 w 7493793"/>
              <a:gd name="connsiteY15" fmla="*/ 802482 h 896287"/>
              <a:gd name="connsiteX16" fmla="*/ 5198268 w 7493793"/>
              <a:gd name="connsiteY16" fmla="*/ 790577 h 896287"/>
              <a:gd name="connsiteX17" fmla="*/ 5050631 w 7493793"/>
              <a:gd name="connsiteY17" fmla="*/ 797720 h 896287"/>
              <a:gd name="connsiteX18" fmla="*/ 4922043 w 7493793"/>
              <a:gd name="connsiteY18" fmla="*/ 790576 h 896287"/>
              <a:gd name="connsiteX19" fmla="*/ 4843462 w 7493793"/>
              <a:gd name="connsiteY19" fmla="*/ 792957 h 896287"/>
              <a:gd name="connsiteX20" fmla="*/ 4793456 w 7493793"/>
              <a:gd name="connsiteY20" fmla="*/ 800101 h 896287"/>
              <a:gd name="connsiteX21" fmla="*/ 4733924 w 7493793"/>
              <a:gd name="connsiteY21" fmla="*/ 802482 h 896287"/>
              <a:gd name="connsiteX22" fmla="*/ 4657724 w 7493793"/>
              <a:gd name="connsiteY22" fmla="*/ 776288 h 896287"/>
              <a:gd name="connsiteX23" fmla="*/ 4538663 w 7493793"/>
              <a:gd name="connsiteY23" fmla="*/ 645321 h 896287"/>
              <a:gd name="connsiteX24" fmla="*/ 4407694 w 7493793"/>
              <a:gd name="connsiteY24" fmla="*/ 592933 h 896287"/>
              <a:gd name="connsiteX25" fmla="*/ 4286250 w 7493793"/>
              <a:gd name="connsiteY25" fmla="*/ 540546 h 896287"/>
              <a:gd name="connsiteX26" fmla="*/ 4117182 w 7493793"/>
              <a:gd name="connsiteY26" fmla="*/ 585790 h 896287"/>
              <a:gd name="connsiteX27" fmla="*/ 3986213 w 7493793"/>
              <a:gd name="connsiteY27" fmla="*/ 573883 h 896287"/>
              <a:gd name="connsiteX28" fmla="*/ 3557588 w 7493793"/>
              <a:gd name="connsiteY28" fmla="*/ 416720 h 896287"/>
              <a:gd name="connsiteX29" fmla="*/ 2697957 w 7493793"/>
              <a:gd name="connsiteY29" fmla="*/ 428627 h 896287"/>
              <a:gd name="connsiteX30" fmla="*/ 0 w 7493793"/>
              <a:gd name="connsiteY30" fmla="*/ 0 h 896287"/>
              <a:gd name="connsiteX0" fmla="*/ 7493793 w 7493793"/>
              <a:gd name="connsiteY0" fmla="*/ 842962 h 910573"/>
              <a:gd name="connsiteX1" fmla="*/ 7341393 w 7493793"/>
              <a:gd name="connsiteY1" fmla="*/ 828674 h 910573"/>
              <a:gd name="connsiteX2" fmla="*/ 7236618 w 7493793"/>
              <a:gd name="connsiteY2" fmla="*/ 838199 h 910573"/>
              <a:gd name="connsiteX3" fmla="*/ 6960393 w 7493793"/>
              <a:gd name="connsiteY3" fmla="*/ 835818 h 910573"/>
              <a:gd name="connsiteX4" fmla="*/ 6712743 w 7493793"/>
              <a:gd name="connsiteY4" fmla="*/ 840581 h 910573"/>
              <a:gd name="connsiteX5" fmla="*/ 6372224 w 7493793"/>
              <a:gd name="connsiteY5" fmla="*/ 804862 h 910573"/>
              <a:gd name="connsiteX6" fmla="*/ 6291262 w 7493793"/>
              <a:gd name="connsiteY6" fmla="*/ 807243 h 910573"/>
              <a:gd name="connsiteX7" fmla="*/ 6215062 w 7493793"/>
              <a:gd name="connsiteY7" fmla="*/ 842962 h 910573"/>
              <a:gd name="connsiteX8" fmla="*/ 6115049 w 7493793"/>
              <a:gd name="connsiteY8" fmla="*/ 888206 h 910573"/>
              <a:gd name="connsiteX9" fmla="*/ 6005512 w 7493793"/>
              <a:gd name="connsiteY9" fmla="*/ 897731 h 910573"/>
              <a:gd name="connsiteX10" fmla="*/ 5860256 w 7493793"/>
              <a:gd name="connsiteY10" fmla="*/ 895349 h 910573"/>
              <a:gd name="connsiteX11" fmla="*/ 5786437 w 7493793"/>
              <a:gd name="connsiteY11" fmla="*/ 907256 h 910573"/>
              <a:gd name="connsiteX12" fmla="*/ 5717381 w 7493793"/>
              <a:gd name="connsiteY12" fmla="*/ 907256 h 910573"/>
              <a:gd name="connsiteX13" fmla="*/ 5629274 w 7493793"/>
              <a:gd name="connsiteY13" fmla="*/ 869156 h 910573"/>
              <a:gd name="connsiteX14" fmla="*/ 5564981 w 7493793"/>
              <a:gd name="connsiteY14" fmla="*/ 828674 h 910573"/>
              <a:gd name="connsiteX15" fmla="*/ 5448299 w 7493793"/>
              <a:gd name="connsiteY15" fmla="*/ 816768 h 910573"/>
              <a:gd name="connsiteX16" fmla="*/ 5198268 w 7493793"/>
              <a:gd name="connsiteY16" fmla="*/ 804863 h 910573"/>
              <a:gd name="connsiteX17" fmla="*/ 5050631 w 7493793"/>
              <a:gd name="connsiteY17" fmla="*/ 812006 h 910573"/>
              <a:gd name="connsiteX18" fmla="*/ 4922043 w 7493793"/>
              <a:gd name="connsiteY18" fmla="*/ 804862 h 910573"/>
              <a:gd name="connsiteX19" fmla="*/ 4843462 w 7493793"/>
              <a:gd name="connsiteY19" fmla="*/ 807243 h 910573"/>
              <a:gd name="connsiteX20" fmla="*/ 4793456 w 7493793"/>
              <a:gd name="connsiteY20" fmla="*/ 814387 h 910573"/>
              <a:gd name="connsiteX21" fmla="*/ 4733924 w 7493793"/>
              <a:gd name="connsiteY21" fmla="*/ 816768 h 910573"/>
              <a:gd name="connsiteX22" fmla="*/ 4657724 w 7493793"/>
              <a:gd name="connsiteY22" fmla="*/ 790574 h 910573"/>
              <a:gd name="connsiteX23" fmla="*/ 4538663 w 7493793"/>
              <a:gd name="connsiteY23" fmla="*/ 659607 h 910573"/>
              <a:gd name="connsiteX24" fmla="*/ 4407694 w 7493793"/>
              <a:gd name="connsiteY24" fmla="*/ 607219 h 910573"/>
              <a:gd name="connsiteX25" fmla="*/ 4286250 w 7493793"/>
              <a:gd name="connsiteY25" fmla="*/ 554832 h 910573"/>
              <a:gd name="connsiteX26" fmla="*/ 4117182 w 7493793"/>
              <a:gd name="connsiteY26" fmla="*/ 600076 h 910573"/>
              <a:gd name="connsiteX27" fmla="*/ 3986213 w 7493793"/>
              <a:gd name="connsiteY27" fmla="*/ 588169 h 910573"/>
              <a:gd name="connsiteX28" fmla="*/ 3557588 w 7493793"/>
              <a:gd name="connsiteY28" fmla="*/ 431006 h 910573"/>
              <a:gd name="connsiteX29" fmla="*/ 2697957 w 7493793"/>
              <a:gd name="connsiteY29" fmla="*/ 442913 h 910573"/>
              <a:gd name="connsiteX30" fmla="*/ 97633 w 7493793"/>
              <a:gd name="connsiteY30" fmla="*/ 0 h 910573"/>
              <a:gd name="connsiteX31" fmla="*/ 0 w 7493793"/>
              <a:gd name="connsiteY31" fmla="*/ 14286 h 910573"/>
              <a:gd name="connsiteX0" fmla="*/ 7493793 w 7493793"/>
              <a:gd name="connsiteY0" fmla="*/ 876931 h 944542"/>
              <a:gd name="connsiteX1" fmla="*/ 7341393 w 7493793"/>
              <a:gd name="connsiteY1" fmla="*/ 862643 h 944542"/>
              <a:gd name="connsiteX2" fmla="*/ 7236618 w 7493793"/>
              <a:gd name="connsiteY2" fmla="*/ 872168 h 944542"/>
              <a:gd name="connsiteX3" fmla="*/ 6960393 w 7493793"/>
              <a:gd name="connsiteY3" fmla="*/ 869787 h 944542"/>
              <a:gd name="connsiteX4" fmla="*/ 6712743 w 7493793"/>
              <a:gd name="connsiteY4" fmla="*/ 874550 h 944542"/>
              <a:gd name="connsiteX5" fmla="*/ 6372224 w 7493793"/>
              <a:gd name="connsiteY5" fmla="*/ 838831 h 944542"/>
              <a:gd name="connsiteX6" fmla="*/ 6291262 w 7493793"/>
              <a:gd name="connsiteY6" fmla="*/ 841212 h 944542"/>
              <a:gd name="connsiteX7" fmla="*/ 6215062 w 7493793"/>
              <a:gd name="connsiteY7" fmla="*/ 876931 h 944542"/>
              <a:gd name="connsiteX8" fmla="*/ 6115049 w 7493793"/>
              <a:gd name="connsiteY8" fmla="*/ 922175 h 944542"/>
              <a:gd name="connsiteX9" fmla="*/ 6005512 w 7493793"/>
              <a:gd name="connsiteY9" fmla="*/ 931700 h 944542"/>
              <a:gd name="connsiteX10" fmla="*/ 5860256 w 7493793"/>
              <a:gd name="connsiteY10" fmla="*/ 929318 h 944542"/>
              <a:gd name="connsiteX11" fmla="*/ 5786437 w 7493793"/>
              <a:gd name="connsiteY11" fmla="*/ 941225 h 944542"/>
              <a:gd name="connsiteX12" fmla="*/ 5717381 w 7493793"/>
              <a:gd name="connsiteY12" fmla="*/ 941225 h 944542"/>
              <a:gd name="connsiteX13" fmla="*/ 5629274 w 7493793"/>
              <a:gd name="connsiteY13" fmla="*/ 903125 h 944542"/>
              <a:gd name="connsiteX14" fmla="*/ 5564981 w 7493793"/>
              <a:gd name="connsiteY14" fmla="*/ 862643 h 944542"/>
              <a:gd name="connsiteX15" fmla="*/ 5448299 w 7493793"/>
              <a:gd name="connsiteY15" fmla="*/ 850737 h 944542"/>
              <a:gd name="connsiteX16" fmla="*/ 5198268 w 7493793"/>
              <a:gd name="connsiteY16" fmla="*/ 838832 h 944542"/>
              <a:gd name="connsiteX17" fmla="*/ 5050631 w 7493793"/>
              <a:gd name="connsiteY17" fmla="*/ 845975 h 944542"/>
              <a:gd name="connsiteX18" fmla="*/ 4922043 w 7493793"/>
              <a:gd name="connsiteY18" fmla="*/ 838831 h 944542"/>
              <a:gd name="connsiteX19" fmla="*/ 4843462 w 7493793"/>
              <a:gd name="connsiteY19" fmla="*/ 841212 h 944542"/>
              <a:gd name="connsiteX20" fmla="*/ 4793456 w 7493793"/>
              <a:gd name="connsiteY20" fmla="*/ 848356 h 944542"/>
              <a:gd name="connsiteX21" fmla="*/ 4733924 w 7493793"/>
              <a:gd name="connsiteY21" fmla="*/ 850737 h 944542"/>
              <a:gd name="connsiteX22" fmla="*/ 4657724 w 7493793"/>
              <a:gd name="connsiteY22" fmla="*/ 824543 h 944542"/>
              <a:gd name="connsiteX23" fmla="*/ 4538663 w 7493793"/>
              <a:gd name="connsiteY23" fmla="*/ 693576 h 944542"/>
              <a:gd name="connsiteX24" fmla="*/ 4407694 w 7493793"/>
              <a:gd name="connsiteY24" fmla="*/ 641188 h 944542"/>
              <a:gd name="connsiteX25" fmla="*/ 4286250 w 7493793"/>
              <a:gd name="connsiteY25" fmla="*/ 588801 h 944542"/>
              <a:gd name="connsiteX26" fmla="*/ 4117182 w 7493793"/>
              <a:gd name="connsiteY26" fmla="*/ 634045 h 944542"/>
              <a:gd name="connsiteX27" fmla="*/ 3986213 w 7493793"/>
              <a:gd name="connsiteY27" fmla="*/ 622138 h 944542"/>
              <a:gd name="connsiteX28" fmla="*/ 3557588 w 7493793"/>
              <a:gd name="connsiteY28" fmla="*/ 464975 h 944542"/>
              <a:gd name="connsiteX29" fmla="*/ 2697957 w 7493793"/>
              <a:gd name="connsiteY29" fmla="*/ 476882 h 944542"/>
              <a:gd name="connsiteX30" fmla="*/ 728664 w 7493793"/>
              <a:gd name="connsiteY30" fmla="*/ 29207 h 944542"/>
              <a:gd name="connsiteX31" fmla="*/ 97633 w 7493793"/>
              <a:gd name="connsiteY31" fmla="*/ 33969 h 944542"/>
              <a:gd name="connsiteX32" fmla="*/ 0 w 7493793"/>
              <a:gd name="connsiteY32" fmla="*/ 48255 h 944542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97633 w 7493793"/>
              <a:gd name="connsiteY31" fmla="*/ 4763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728664 w 7493793"/>
              <a:gd name="connsiteY30" fmla="*/ 0 h 922478"/>
              <a:gd name="connsiteX31" fmla="*/ 128589 w 7493793"/>
              <a:gd name="connsiteY31" fmla="*/ 7142 h 922478"/>
              <a:gd name="connsiteX32" fmla="*/ 0 w 7493793"/>
              <a:gd name="connsiteY32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881064 w 7493793"/>
              <a:gd name="connsiteY30" fmla="*/ 5714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202533 w 7493793"/>
              <a:gd name="connsiteY30" fmla="*/ 107155 h 922478"/>
              <a:gd name="connsiteX31" fmla="*/ 914401 w 7493793"/>
              <a:gd name="connsiteY31" fmla="*/ 114299 h 922478"/>
              <a:gd name="connsiteX32" fmla="*/ 728664 w 7493793"/>
              <a:gd name="connsiteY32" fmla="*/ 0 h 922478"/>
              <a:gd name="connsiteX33" fmla="*/ 128589 w 7493793"/>
              <a:gd name="connsiteY33" fmla="*/ 7142 h 922478"/>
              <a:gd name="connsiteX34" fmla="*/ 0 w 7493793"/>
              <a:gd name="connsiteY34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797845 w 7493793"/>
              <a:gd name="connsiteY30" fmla="*/ 102393 h 922478"/>
              <a:gd name="connsiteX31" fmla="*/ 1202533 w 7493793"/>
              <a:gd name="connsiteY31" fmla="*/ 107155 h 922478"/>
              <a:gd name="connsiteX32" fmla="*/ 914401 w 7493793"/>
              <a:gd name="connsiteY32" fmla="*/ 114299 h 922478"/>
              <a:gd name="connsiteX33" fmla="*/ 728664 w 7493793"/>
              <a:gd name="connsiteY33" fmla="*/ 0 h 922478"/>
              <a:gd name="connsiteX34" fmla="*/ 128589 w 7493793"/>
              <a:gd name="connsiteY34" fmla="*/ 7142 h 922478"/>
              <a:gd name="connsiteX35" fmla="*/ 0 w 7493793"/>
              <a:gd name="connsiteY35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062164 w 7493793"/>
              <a:gd name="connsiteY30" fmla="*/ 126205 h 922478"/>
              <a:gd name="connsiteX31" fmla="*/ 1797845 w 7493793"/>
              <a:gd name="connsiteY31" fmla="*/ 102393 h 922478"/>
              <a:gd name="connsiteX32" fmla="*/ 1202533 w 7493793"/>
              <a:gd name="connsiteY32" fmla="*/ 107155 h 922478"/>
              <a:gd name="connsiteX33" fmla="*/ 914401 w 7493793"/>
              <a:gd name="connsiteY33" fmla="*/ 114299 h 922478"/>
              <a:gd name="connsiteX34" fmla="*/ 728664 w 7493793"/>
              <a:gd name="connsiteY34" fmla="*/ 0 h 922478"/>
              <a:gd name="connsiteX35" fmla="*/ 128589 w 7493793"/>
              <a:gd name="connsiteY35" fmla="*/ 7142 h 922478"/>
              <a:gd name="connsiteX36" fmla="*/ 0 w 7493793"/>
              <a:gd name="connsiteY36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355058 w 7493793"/>
              <a:gd name="connsiteY30" fmla="*/ 283368 h 922478"/>
              <a:gd name="connsiteX31" fmla="*/ 2062164 w 7493793"/>
              <a:gd name="connsiteY31" fmla="*/ 126205 h 922478"/>
              <a:gd name="connsiteX32" fmla="*/ 1797845 w 7493793"/>
              <a:gd name="connsiteY32" fmla="*/ 102393 h 922478"/>
              <a:gd name="connsiteX33" fmla="*/ 1202533 w 7493793"/>
              <a:gd name="connsiteY33" fmla="*/ 107155 h 922478"/>
              <a:gd name="connsiteX34" fmla="*/ 914401 w 7493793"/>
              <a:gd name="connsiteY34" fmla="*/ 114299 h 922478"/>
              <a:gd name="connsiteX35" fmla="*/ 728664 w 7493793"/>
              <a:gd name="connsiteY35" fmla="*/ 0 h 922478"/>
              <a:gd name="connsiteX36" fmla="*/ 128589 w 7493793"/>
              <a:gd name="connsiteY36" fmla="*/ 7142 h 922478"/>
              <a:gd name="connsiteX37" fmla="*/ 0 w 7493793"/>
              <a:gd name="connsiteY37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0 w 8303418"/>
              <a:gd name="connsiteY39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219076 w 8303418"/>
              <a:gd name="connsiteY39" fmla="*/ 76199 h 922478"/>
              <a:gd name="connsiteX40" fmla="*/ 0 w 8303418"/>
              <a:gd name="connsiteY40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114301 w 8303418"/>
              <a:gd name="connsiteY41" fmla="*/ 147637 h 922478"/>
              <a:gd name="connsiteX42" fmla="*/ 0 w 8303418"/>
              <a:gd name="connsiteY42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79105 h 946716"/>
              <a:gd name="connsiteX1" fmla="*/ 8151018 w 8303418"/>
              <a:gd name="connsiteY1" fmla="*/ 864817 h 946716"/>
              <a:gd name="connsiteX2" fmla="*/ 8046243 w 8303418"/>
              <a:gd name="connsiteY2" fmla="*/ 874342 h 946716"/>
              <a:gd name="connsiteX3" fmla="*/ 7770018 w 8303418"/>
              <a:gd name="connsiteY3" fmla="*/ 871961 h 946716"/>
              <a:gd name="connsiteX4" fmla="*/ 7522368 w 8303418"/>
              <a:gd name="connsiteY4" fmla="*/ 876724 h 946716"/>
              <a:gd name="connsiteX5" fmla="*/ 7181849 w 8303418"/>
              <a:gd name="connsiteY5" fmla="*/ 841005 h 946716"/>
              <a:gd name="connsiteX6" fmla="*/ 7100887 w 8303418"/>
              <a:gd name="connsiteY6" fmla="*/ 843386 h 946716"/>
              <a:gd name="connsiteX7" fmla="*/ 7024687 w 8303418"/>
              <a:gd name="connsiteY7" fmla="*/ 879105 h 946716"/>
              <a:gd name="connsiteX8" fmla="*/ 6924674 w 8303418"/>
              <a:gd name="connsiteY8" fmla="*/ 924349 h 946716"/>
              <a:gd name="connsiteX9" fmla="*/ 6815137 w 8303418"/>
              <a:gd name="connsiteY9" fmla="*/ 933874 h 946716"/>
              <a:gd name="connsiteX10" fmla="*/ 6669881 w 8303418"/>
              <a:gd name="connsiteY10" fmla="*/ 931492 h 946716"/>
              <a:gd name="connsiteX11" fmla="*/ 6596062 w 8303418"/>
              <a:gd name="connsiteY11" fmla="*/ 943399 h 946716"/>
              <a:gd name="connsiteX12" fmla="*/ 6527006 w 8303418"/>
              <a:gd name="connsiteY12" fmla="*/ 943399 h 946716"/>
              <a:gd name="connsiteX13" fmla="*/ 6438899 w 8303418"/>
              <a:gd name="connsiteY13" fmla="*/ 905299 h 946716"/>
              <a:gd name="connsiteX14" fmla="*/ 6374606 w 8303418"/>
              <a:gd name="connsiteY14" fmla="*/ 864817 h 946716"/>
              <a:gd name="connsiteX15" fmla="*/ 6257924 w 8303418"/>
              <a:gd name="connsiteY15" fmla="*/ 852911 h 946716"/>
              <a:gd name="connsiteX16" fmla="*/ 6007893 w 8303418"/>
              <a:gd name="connsiteY16" fmla="*/ 841006 h 946716"/>
              <a:gd name="connsiteX17" fmla="*/ 5860256 w 8303418"/>
              <a:gd name="connsiteY17" fmla="*/ 848149 h 946716"/>
              <a:gd name="connsiteX18" fmla="*/ 5731668 w 8303418"/>
              <a:gd name="connsiteY18" fmla="*/ 841005 h 946716"/>
              <a:gd name="connsiteX19" fmla="*/ 5653087 w 8303418"/>
              <a:gd name="connsiteY19" fmla="*/ 843386 h 946716"/>
              <a:gd name="connsiteX20" fmla="*/ 5603081 w 8303418"/>
              <a:gd name="connsiteY20" fmla="*/ 850530 h 946716"/>
              <a:gd name="connsiteX21" fmla="*/ 5543549 w 8303418"/>
              <a:gd name="connsiteY21" fmla="*/ 852911 h 946716"/>
              <a:gd name="connsiteX22" fmla="*/ 5467349 w 8303418"/>
              <a:gd name="connsiteY22" fmla="*/ 826717 h 946716"/>
              <a:gd name="connsiteX23" fmla="*/ 5348288 w 8303418"/>
              <a:gd name="connsiteY23" fmla="*/ 695750 h 946716"/>
              <a:gd name="connsiteX24" fmla="*/ 5217319 w 8303418"/>
              <a:gd name="connsiteY24" fmla="*/ 643362 h 946716"/>
              <a:gd name="connsiteX25" fmla="*/ 5095875 w 8303418"/>
              <a:gd name="connsiteY25" fmla="*/ 590975 h 946716"/>
              <a:gd name="connsiteX26" fmla="*/ 4926807 w 8303418"/>
              <a:gd name="connsiteY26" fmla="*/ 636219 h 946716"/>
              <a:gd name="connsiteX27" fmla="*/ 4795838 w 8303418"/>
              <a:gd name="connsiteY27" fmla="*/ 624312 h 946716"/>
              <a:gd name="connsiteX28" fmla="*/ 4367213 w 8303418"/>
              <a:gd name="connsiteY28" fmla="*/ 467149 h 946716"/>
              <a:gd name="connsiteX29" fmla="*/ 3507582 w 8303418"/>
              <a:gd name="connsiteY29" fmla="*/ 469531 h 946716"/>
              <a:gd name="connsiteX30" fmla="*/ 3259933 w 8303418"/>
              <a:gd name="connsiteY30" fmla="*/ 407617 h 946716"/>
              <a:gd name="connsiteX31" fmla="*/ 3145633 w 8303418"/>
              <a:gd name="connsiteY31" fmla="*/ 293318 h 946716"/>
              <a:gd name="connsiteX32" fmla="*/ 2883695 w 8303418"/>
              <a:gd name="connsiteY32" fmla="*/ 152825 h 946716"/>
              <a:gd name="connsiteX33" fmla="*/ 2693195 w 8303418"/>
              <a:gd name="connsiteY33" fmla="*/ 126631 h 946716"/>
              <a:gd name="connsiteX34" fmla="*/ 2607470 w 8303418"/>
              <a:gd name="connsiteY34" fmla="*/ 126631 h 946716"/>
              <a:gd name="connsiteX35" fmla="*/ 2012158 w 8303418"/>
              <a:gd name="connsiteY35" fmla="*/ 131393 h 946716"/>
              <a:gd name="connsiteX36" fmla="*/ 1724026 w 8303418"/>
              <a:gd name="connsiteY36" fmla="*/ 138537 h 946716"/>
              <a:gd name="connsiteX37" fmla="*/ 1538289 w 8303418"/>
              <a:gd name="connsiteY37" fmla="*/ 24238 h 946716"/>
              <a:gd name="connsiteX38" fmla="*/ 938214 w 8303418"/>
              <a:gd name="connsiteY38" fmla="*/ 31380 h 946716"/>
              <a:gd name="connsiteX39" fmla="*/ 819151 w 8303418"/>
              <a:gd name="connsiteY39" fmla="*/ 45668 h 946716"/>
              <a:gd name="connsiteX40" fmla="*/ 335758 w 8303418"/>
              <a:gd name="connsiteY40" fmla="*/ 45668 h 946716"/>
              <a:gd name="connsiteX41" fmla="*/ 173832 w 8303418"/>
              <a:gd name="connsiteY41" fmla="*/ 7569 h 946716"/>
              <a:gd name="connsiteX42" fmla="*/ 114301 w 8303418"/>
              <a:gd name="connsiteY42" fmla="*/ 171875 h 946716"/>
              <a:gd name="connsiteX43" fmla="*/ 0 w 8303418"/>
              <a:gd name="connsiteY43" fmla="*/ 205210 h 946716"/>
              <a:gd name="connsiteX0" fmla="*/ 8303418 w 8303418"/>
              <a:gd name="connsiteY0" fmla="*/ 1070195 h 1137806"/>
              <a:gd name="connsiteX1" fmla="*/ 8151018 w 8303418"/>
              <a:gd name="connsiteY1" fmla="*/ 1055907 h 1137806"/>
              <a:gd name="connsiteX2" fmla="*/ 8046243 w 8303418"/>
              <a:gd name="connsiteY2" fmla="*/ 1065432 h 1137806"/>
              <a:gd name="connsiteX3" fmla="*/ 7770018 w 8303418"/>
              <a:gd name="connsiteY3" fmla="*/ 1063051 h 1137806"/>
              <a:gd name="connsiteX4" fmla="*/ 7522368 w 8303418"/>
              <a:gd name="connsiteY4" fmla="*/ 1067814 h 1137806"/>
              <a:gd name="connsiteX5" fmla="*/ 7181849 w 8303418"/>
              <a:gd name="connsiteY5" fmla="*/ 1032095 h 1137806"/>
              <a:gd name="connsiteX6" fmla="*/ 7100887 w 8303418"/>
              <a:gd name="connsiteY6" fmla="*/ 1034476 h 1137806"/>
              <a:gd name="connsiteX7" fmla="*/ 7024687 w 8303418"/>
              <a:gd name="connsiteY7" fmla="*/ 1070195 h 1137806"/>
              <a:gd name="connsiteX8" fmla="*/ 6924674 w 8303418"/>
              <a:gd name="connsiteY8" fmla="*/ 1115439 h 1137806"/>
              <a:gd name="connsiteX9" fmla="*/ 6815137 w 8303418"/>
              <a:gd name="connsiteY9" fmla="*/ 1124964 h 1137806"/>
              <a:gd name="connsiteX10" fmla="*/ 6669881 w 8303418"/>
              <a:gd name="connsiteY10" fmla="*/ 1122582 h 1137806"/>
              <a:gd name="connsiteX11" fmla="*/ 6596062 w 8303418"/>
              <a:gd name="connsiteY11" fmla="*/ 1134489 h 1137806"/>
              <a:gd name="connsiteX12" fmla="*/ 6527006 w 8303418"/>
              <a:gd name="connsiteY12" fmla="*/ 1134489 h 1137806"/>
              <a:gd name="connsiteX13" fmla="*/ 6438899 w 8303418"/>
              <a:gd name="connsiteY13" fmla="*/ 1096389 h 1137806"/>
              <a:gd name="connsiteX14" fmla="*/ 6374606 w 8303418"/>
              <a:gd name="connsiteY14" fmla="*/ 1055907 h 1137806"/>
              <a:gd name="connsiteX15" fmla="*/ 6257924 w 8303418"/>
              <a:gd name="connsiteY15" fmla="*/ 1044001 h 1137806"/>
              <a:gd name="connsiteX16" fmla="*/ 6007893 w 8303418"/>
              <a:gd name="connsiteY16" fmla="*/ 1032096 h 1137806"/>
              <a:gd name="connsiteX17" fmla="*/ 5860256 w 8303418"/>
              <a:gd name="connsiteY17" fmla="*/ 1039239 h 1137806"/>
              <a:gd name="connsiteX18" fmla="*/ 5731668 w 8303418"/>
              <a:gd name="connsiteY18" fmla="*/ 1032095 h 1137806"/>
              <a:gd name="connsiteX19" fmla="*/ 5653087 w 8303418"/>
              <a:gd name="connsiteY19" fmla="*/ 1034476 h 1137806"/>
              <a:gd name="connsiteX20" fmla="*/ 5603081 w 8303418"/>
              <a:gd name="connsiteY20" fmla="*/ 1041620 h 1137806"/>
              <a:gd name="connsiteX21" fmla="*/ 5543549 w 8303418"/>
              <a:gd name="connsiteY21" fmla="*/ 1044001 h 1137806"/>
              <a:gd name="connsiteX22" fmla="*/ 5467349 w 8303418"/>
              <a:gd name="connsiteY22" fmla="*/ 1017807 h 1137806"/>
              <a:gd name="connsiteX23" fmla="*/ 5348288 w 8303418"/>
              <a:gd name="connsiteY23" fmla="*/ 886840 h 1137806"/>
              <a:gd name="connsiteX24" fmla="*/ 5217319 w 8303418"/>
              <a:gd name="connsiteY24" fmla="*/ 834452 h 1137806"/>
              <a:gd name="connsiteX25" fmla="*/ 5095875 w 8303418"/>
              <a:gd name="connsiteY25" fmla="*/ 782065 h 1137806"/>
              <a:gd name="connsiteX26" fmla="*/ 4926807 w 8303418"/>
              <a:gd name="connsiteY26" fmla="*/ 827309 h 1137806"/>
              <a:gd name="connsiteX27" fmla="*/ 4795838 w 8303418"/>
              <a:gd name="connsiteY27" fmla="*/ 815402 h 1137806"/>
              <a:gd name="connsiteX28" fmla="*/ 4367213 w 8303418"/>
              <a:gd name="connsiteY28" fmla="*/ 658239 h 1137806"/>
              <a:gd name="connsiteX29" fmla="*/ 3507582 w 8303418"/>
              <a:gd name="connsiteY29" fmla="*/ 660621 h 1137806"/>
              <a:gd name="connsiteX30" fmla="*/ 3259933 w 8303418"/>
              <a:gd name="connsiteY30" fmla="*/ 598707 h 1137806"/>
              <a:gd name="connsiteX31" fmla="*/ 3145633 w 8303418"/>
              <a:gd name="connsiteY31" fmla="*/ 484408 h 1137806"/>
              <a:gd name="connsiteX32" fmla="*/ 2883695 w 8303418"/>
              <a:gd name="connsiteY32" fmla="*/ 343915 h 1137806"/>
              <a:gd name="connsiteX33" fmla="*/ 2693195 w 8303418"/>
              <a:gd name="connsiteY33" fmla="*/ 317721 h 1137806"/>
              <a:gd name="connsiteX34" fmla="*/ 2607470 w 8303418"/>
              <a:gd name="connsiteY34" fmla="*/ 317721 h 1137806"/>
              <a:gd name="connsiteX35" fmla="*/ 2012158 w 8303418"/>
              <a:gd name="connsiteY35" fmla="*/ 322483 h 1137806"/>
              <a:gd name="connsiteX36" fmla="*/ 1724026 w 8303418"/>
              <a:gd name="connsiteY36" fmla="*/ 329627 h 1137806"/>
              <a:gd name="connsiteX37" fmla="*/ 1538289 w 8303418"/>
              <a:gd name="connsiteY37" fmla="*/ 215328 h 1137806"/>
              <a:gd name="connsiteX38" fmla="*/ 938214 w 8303418"/>
              <a:gd name="connsiteY38" fmla="*/ 222470 h 1137806"/>
              <a:gd name="connsiteX39" fmla="*/ 819151 w 8303418"/>
              <a:gd name="connsiteY39" fmla="*/ 236758 h 1137806"/>
              <a:gd name="connsiteX40" fmla="*/ 335758 w 8303418"/>
              <a:gd name="connsiteY40" fmla="*/ 236758 h 1137806"/>
              <a:gd name="connsiteX41" fmla="*/ 173832 w 8303418"/>
              <a:gd name="connsiteY41" fmla="*/ 198659 h 1137806"/>
              <a:gd name="connsiteX42" fmla="*/ 147639 w 8303418"/>
              <a:gd name="connsiteY42" fmla="*/ 1015 h 1137806"/>
              <a:gd name="connsiteX43" fmla="*/ 0 w 8303418"/>
              <a:gd name="connsiteY43" fmla="*/ 396300 h 1137806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069180 h 1136791"/>
              <a:gd name="connsiteX1" fmla="*/ 8003379 w 8155779"/>
              <a:gd name="connsiteY1" fmla="*/ 1054892 h 1136791"/>
              <a:gd name="connsiteX2" fmla="*/ 7898604 w 8155779"/>
              <a:gd name="connsiteY2" fmla="*/ 1064417 h 1136791"/>
              <a:gd name="connsiteX3" fmla="*/ 7622379 w 8155779"/>
              <a:gd name="connsiteY3" fmla="*/ 1062036 h 1136791"/>
              <a:gd name="connsiteX4" fmla="*/ 7374729 w 8155779"/>
              <a:gd name="connsiteY4" fmla="*/ 1066799 h 1136791"/>
              <a:gd name="connsiteX5" fmla="*/ 7034210 w 8155779"/>
              <a:gd name="connsiteY5" fmla="*/ 1031080 h 1136791"/>
              <a:gd name="connsiteX6" fmla="*/ 6953248 w 8155779"/>
              <a:gd name="connsiteY6" fmla="*/ 1033461 h 1136791"/>
              <a:gd name="connsiteX7" fmla="*/ 6877048 w 8155779"/>
              <a:gd name="connsiteY7" fmla="*/ 1069180 h 1136791"/>
              <a:gd name="connsiteX8" fmla="*/ 6777035 w 8155779"/>
              <a:gd name="connsiteY8" fmla="*/ 1114424 h 1136791"/>
              <a:gd name="connsiteX9" fmla="*/ 6667498 w 8155779"/>
              <a:gd name="connsiteY9" fmla="*/ 1123949 h 1136791"/>
              <a:gd name="connsiteX10" fmla="*/ 6522242 w 8155779"/>
              <a:gd name="connsiteY10" fmla="*/ 1121567 h 1136791"/>
              <a:gd name="connsiteX11" fmla="*/ 6448423 w 8155779"/>
              <a:gd name="connsiteY11" fmla="*/ 1133474 h 1136791"/>
              <a:gd name="connsiteX12" fmla="*/ 6379367 w 8155779"/>
              <a:gd name="connsiteY12" fmla="*/ 1133474 h 1136791"/>
              <a:gd name="connsiteX13" fmla="*/ 6291260 w 8155779"/>
              <a:gd name="connsiteY13" fmla="*/ 1095374 h 1136791"/>
              <a:gd name="connsiteX14" fmla="*/ 6226967 w 8155779"/>
              <a:gd name="connsiteY14" fmla="*/ 1054892 h 1136791"/>
              <a:gd name="connsiteX15" fmla="*/ 6110285 w 8155779"/>
              <a:gd name="connsiteY15" fmla="*/ 1042986 h 1136791"/>
              <a:gd name="connsiteX16" fmla="*/ 5860254 w 8155779"/>
              <a:gd name="connsiteY16" fmla="*/ 1031081 h 1136791"/>
              <a:gd name="connsiteX17" fmla="*/ 5712617 w 8155779"/>
              <a:gd name="connsiteY17" fmla="*/ 1038224 h 1136791"/>
              <a:gd name="connsiteX18" fmla="*/ 5584029 w 8155779"/>
              <a:gd name="connsiteY18" fmla="*/ 1031080 h 1136791"/>
              <a:gd name="connsiteX19" fmla="*/ 5505448 w 8155779"/>
              <a:gd name="connsiteY19" fmla="*/ 1033461 h 1136791"/>
              <a:gd name="connsiteX20" fmla="*/ 5455442 w 8155779"/>
              <a:gd name="connsiteY20" fmla="*/ 1040605 h 1136791"/>
              <a:gd name="connsiteX21" fmla="*/ 5395910 w 8155779"/>
              <a:gd name="connsiteY21" fmla="*/ 1042986 h 1136791"/>
              <a:gd name="connsiteX22" fmla="*/ 5319710 w 8155779"/>
              <a:gd name="connsiteY22" fmla="*/ 1016792 h 1136791"/>
              <a:gd name="connsiteX23" fmla="*/ 5200649 w 8155779"/>
              <a:gd name="connsiteY23" fmla="*/ 885825 h 1136791"/>
              <a:gd name="connsiteX24" fmla="*/ 5069680 w 8155779"/>
              <a:gd name="connsiteY24" fmla="*/ 833437 h 1136791"/>
              <a:gd name="connsiteX25" fmla="*/ 4948236 w 8155779"/>
              <a:gd name="connsiteY25" fmla="*/ 781050 h 1136791"/>
              <a:gd name="connsiteX26" fmla="*/ 4779168 w 8155779"/>
              <a:gd name="connsiteY26" fmla="*/ 826294 h 1136791"/>
              <a:gd name="connsiteX27" fmla="*/ 4648199 w 8155779"/>
              <a:gd name="connsiteY27" fmla="*/ 814387 h 1136791"/>
              <a:gd name="connsiteX28" fmla="*/ 4219574 w 8155779"/>
              <a:gd name="connsiteY28" fmla="*/ 657224 h 1136791"/>
              <a:gd name="connsiteX29" fmla="*/ 3359943 w 8155779"/>
              <a:gd name="connsiteY29" fmla="*/ 659606 h 1136791"/>
              <a:gd name="connsiteX30" fmla="*/ 3112294 w 8155779"/>
              <a:gd name="connsiteY30" fmla="*/ 597692 h 1136791"/>
              <a:gd name="connsiteX31" fmla="*/ 2997994 w 8155779"/>
              <a:gd name="connsiteY31" fmla="*/ 483393 h 1136791"/>
              <a:gd name="connsiteX32" fmla="*/ 2736056 w 8155779"/>
              <a:gd name="connsiteY32" fmla="*/ 342900 h 1136791"/>
              <a:gd name="connsiteX33" fmla="*/ 2545556 w 8155779"/>
              <a:gd name="connsiteY33" fmla="*/ 316706 h 1136791"/>
              <a:gd name="connsiteX34" fmla="*/ 2459831 w 8155779"/>
              <a:gd name="connsiteY34" fmla="*/ 316706 h 1136791"/>
              <a:gd name="connsiteX35" fmla="*/ 1864519 w 8155779"/>
              <a:gd name="connsiteY35" fmla="*/ 321468 h 1136791"/>
              <a:gd name="connsiteX36" fmla="*/ 1576387 w 8155779"/>
              <a:gd name="connsiteY36" fmla="*/ 328612 h 1136791"/>
              <a:gd name="connsiteX37" fmla="*/ 1390650 w 8155779"/>
              <a:gd name="connsiteY37" fmla="*/ 214313 h 1136791"/>
              <a:gd name="connsiteX38" fmla="*/ 790575 w 8155779"/>
              <a:gd name="connsiteY38" fmla="*/ 221455 h 1136791"/>
              <a:gd name="connsiteX39" fmla="*/ 671512 w 8155779"/>
              <a:gd name="connsiteY39" fmla="*/ 235743 h 1136791"/>
              <a:gd name="connsiteX40" fmla="*/ 188119 w 8155779"/>
              <a:gd name="connsiteY40" fmla="*/ 235743 h 1136791"/>
              <a:gd name="connsiteX41" fmla="*/ 40480 w 8155779"/>
              <a:gd name="connsiteY41" fmla="*/ 195262 h 1136791"/>
              <a:gd name="connsiteX42" fmla="*/ 0 w 8155779"/>
              <a:gd name="connsiteY42" fmla="*/ 0 h 1136791"/>
              <a:gd name="connsiteX0" fmla="*/ 8115299 w 8115299"/>
              <a:gd name="connsiteY0" fmla="*/ 873918 h 941529"/>
              <a:gd name="connsiteX1" fmla="*/ 7962899 w 8115299"/>
              <a:gd name="connsiteY1" fmla="*/ 859630 h 941529"/>
              <a:gd name="connsiteX2" fmla="*/ 7858124 w 8115299"/>
              <a:gd name="connsiteY2" fmla="*/ 869155 h 941529"/>
              <a:gd name="connsiteX3" fmla="*/ 7581899 w 8115299"/>
              <a:gd name="connsiteY3" fmla="*/ 866774 h 941529"/>
              <a:gd name="connsiteX4" fmla="*/ 7334249 w 8115299"/>
              <a:gd name="connsiteY4" fmla="*/ 871537 h 941529"/>
              <a:gd name="connsiteX5" fmla="*/ 6993730 w 8115299"/>
              <a:gd name="connsiteY5" fmla="*/ 835818 h 941529"/>
              <a:gd name="connsiteX6" fmla="*/ 6912768 w 8115299"/>
              <a:gd name="connsiteY6" fmla="*/ 838199 h 941529"/>
              <a:gd name="connsiteX7" fmla="*/ 6836568 w 8115299"/>
              <a:gd name="connsiteY7" fmla="*/ 873918 h 941529"/>
              <a:gd name="connsiteX8" fmla="*/ 6736555 w 8115299"/>
              <a:gd name="connsiteY8" fmla="*/ 919162 h 941529"/>
              <a:gd name="connsiteX9" fmla="*/ 6627018 w 8115299"/>
              <a:gd name="connsiteY9" fmla="*/ 928687 h 941529"/>
              <a:gd name="connsiteX10" fmla="*/ 6481762 w 8115299"/>
              <a:gd name="connsiteY10" fmla="*/ 926305 h 941529"/>
              <a:gd name="connsiteX11" fmla="*/ 6407943 w 8115299"/>
              <a:gd name="connsiteY11" fmla="*/ 938212 h 941529"/>
              <a:gd name="connsiteX12" fmla="*/ 6338887 w 8115299"/>
              <a:gd name="connsiteY12" fmla="*/ 938212 h 941529"/>
              <a:gd name="connsiteX13" fmla="*/ 6250780 w 8115299"/>
              <a:gd name="connsiteY13" fmla="*/ 900112 h 941529"/>
              <a:gd name="connsiteX14" fmla="*/ 6186487 w 8115299"/>
              <a:gd name="connsiteY14" fmla="*/ 859630 h 941529"/>
              <a:gd name="connsiteX15" fmla="*/ 6069805 w 8115299"/>
              <a:gd name="connsiteY15" fmla="*/ 847724 h 941529"/>
              <a:gd name="connsiteX16" fmla="*/ 5819774 w 8115299"/>
              <a:gd name="connsiteY16" fmla="*/ 835819 h 941529"/>
              <a:gd name="connsiteX17" fmla="*/ 5672137 w 8115299"/>
              <a:gd name="connsiteY17" fmla="*/ 842962 h 941529"/>
              <a:gd name="connsiteX18" fmla="*/ 5543549 w 8115299"/>
              <a:gd name="connsiteY18" fmla="*/ 835818 h 941529"/>
              <a:gd name="connsiteX19" fmla="*/ 5464968 w 8115299"/>
              <a:gd name="connsiteY19" fmla="*/ 838199 h 941529"/>
              <a:gd name="connsiteX20" fmla="*/ 5414962 w 8115299"/>
              <a:gd name="connsiteY20" fmla="*/ 845343 h 941529"/>
              <a:gd name="connsiteX21" fmla="*/ 5355430 w 8115299"/>
              <a:gd name="connsiteY21" fmla="*/ 847724 h 941529"/>
              <a:gd name="connsiteX22" fmla="*/ 5279230 w 8115299"/>
              <a:gd name="connsiteY22" fmla="*/ 821530 h 941529"/>
              <a:gd name="connsiteX23" fmla="*/ 5160169 w 8115299"/>
              <a:gd name="connsiteY23" fmla="*/ 690563 h 941529"/>
              <a:gd name="connsiteX24" fmla="*/ 5029200 w 8115299"/>
              <a:gd name="connsiteY24" fmla="*/ 638175 h 941529"/>
              <a:gd name="connsiteX25" fmla="*/ 4907756 w 8115299"/>
              <a:gd name="connsiteY25" fmla="*/ 585788 h 941529"/>
              <a:gd name="connsiteX26" fmla="*/ 4738688 w 8115299"/>
              <a:gd name="connsiteY26" fmla="*/ 631032 h 941529"/>
              <a:gd name="connsiteX27" fmla="*/ 4607719 w 8115299"/>
              <a:gd name="connsiteY27" fmla="*/ 619125 h 941529"/>
              <a:gd name="connsiteX28" fmla="*/ 4179094 w 8115299"/>
              <a:gd name="connsiteY28" fmla="*/ 461962 h 941529"/>
              <a:gd name="connsiteX29" fmla="*/ 3319463 w 8115299"/>
              <a:gd name="connsiteY29" fmla="*/ 464344 h 941529"/>
              <a:gd name="connsiteX30" fmla="*/ 3071814 w 8115299"/>
              <a:gd name="connsiteY30" fmla="*/ 402430 h 941529"/>
              <a:gd name="connsiteX31" fmla="*/ 2957514 w 8115299"/>
              <a:gd name="connsiteY31" fmla="*/ 288131 h 941529"/>
              <a:gd name="connsiteX32" fmla="*/ 2695576 w 8115299"/>
              <a:gd name="connsiteY32" fmla="*/ 147638 h 941529"/>
              <a:gd name="connsiteX33" fmla="*/ 2505076 w 8115299"/>
              <a:gd name="connsiteY33" fmla="*/ 121444 h 941529"/>
              <a:gd name="connsiteX34" fmla="*/ 2419351 w 8115299"/>
              <a:gd name="connsiteY34" fmla="*/ 121444 h 941529"/>
              <a:gd name="connsiteX35" fmla="*/ 1824039 w 8115299"/>
              <a:gd name="connsiteY35" fmla="*/ 126206 h 941529"/>
              <a:gd name="connsiteX36" fmla="*/ 1535907 w 8115299"/>
              <a:gd name="connsiteY36" fmla="*/ 133350 h 941529"/>
              <a:gd name="connsiteX37" fmla="*/ 1350170 w 8115299"/>
              <a:gd name="connsiteY37" fmla="*/ 19051 h 941529"/>
              <a:gd name="connsiteX38" fmla="*/ 750095 w 8115299"/>
              <a:gd name="connsiteY38" fmla="*/ 26193 h 941529"/>
              <a:gd name="connsiteX39" fmla="*/ 631032 w 8115299"/>
              <a:gd name="connsiteY39" fmla="*/ 40481 h 941529"/>
              <a:gd name="connsiteX40" fmla="*/ 147639 w 8115299"/>
              <a:gd name="connsiteY40" fmla="*/ 40481 h 941529"/>
              <a:gd name="connsiteX41" fmla="*/ 0 w 8115299"/>
              <a:gd name="connsiteY41" fmla="*/ 0 h 941529"/>
              <a:gd name="connsiteX0" fmla="*/ 7967660 w 7967660"/>
              <a:gd name="connsiteY0" fmla="*/ 854867 h 922478"/>
              <a:gd name="connsiteX1" fmla="*/ 7815260 w 7967660"/>
              <a:gd name="connsiteY1" fmla="*/ 840579 h 922478"/>
              <a:gd name="connsiteX2" fmla="*/ 7710485 w 7967660"/>
              <a:gd name="connsiteY2" fmla="*/ 850104 h 922478"/>
              <a:gd name="connsiteX3" fmla="*/ 7434260 w 7967660"/>
              <a:gd name="connsiteY3" fmla="*/ 847723 h 922478"/>
              <a:gd name="connsiteX4" fmla="*/ 7186610 w 7967660"/>
              <a:gd name="connsiteY4" fmla="*/ 852486 h 922478"/>
              <a:gd name="connsiteX5" fmla="*/ 6846091 w 7967660"/>
              <a:gd name="connsiteY5" fmla="*/ 816767 h 922478"/>
              <a:gd name="connsiteX6" fmla="*/ 6765129 w 7967660"/>
              <a:gd name="connsiteY6" fmla="*/ 819148 h 922478"/>
              <a:gd name="connsiteX7" fmla="*/ 6688929 w 7967660"/>
              <a:gd name="connsiteY7" fmla="*/ 854867 h 922478"/>
              <a:gd name="connsiteX8" fmla="*/ 6588916 w 7967660"/>
              <a:gd name="connsiteY8" fmla="*/ 900111 h 922478"/>
              <a:gd name="connsiteX9" fmla="*/ 6479379 w 7967660"/>
              <a:gd name="connsiteY9" fmla="*/ 909636 h 922478"/>
              <a:gd name="connsiteX10" fmla="*/ 6334123 w 7967660"/>
              <a:gd name="connsiteY10" fmla="*/ 907254 h 922478"/>
              <a:gd name="connsiteX11" fmla="*/ 6260304 w 7967660"/>
              <a:gd name="connsiteY11" fmla="*/ 919161 h 922478"/>
              <a:gd name="connsiteX12" fmla="*/ 6191248 w 7967660"/>
              <a:gd name="connsiteY12" fmla="*/ 919161 h 922478"/>
              <a:gd name="connsiteX13" fmla="*/ 6103141 w 7967660"/>
              <a:gd name="connsiteY13" fmla="*/ 881061 h 922478"/>
              <a:gd name="connsiteX14" fmla="*/ 6038848 w 7967660"/>
              <a:gd name="connsiteY14" fmla="*/ 840579 h 922478"/>
              <a:gd name="connsiteX15" fmla="*/ 5922166 w 7967660"/>
              <a:gd name="connsiteY15" fmla="*/ 828673 h 922478"/>
              <a:gd name="connsiteX16" fmla="*/ 5672135 w 7967660"/>
              <a:gd name="connsiteY16" fmla="*/ 816768 h 922478"/>
              <a:gd name="connsiteX17" fmla="*/ 5524498 w 7967660"/>
              <a:gd name="connsiteY17" fmla="*/ 823911 h 922478"/>
              <a:gd name="connsiteX18" fmla="*/ 5395910 w 7967660"/>
              <a:gd name="connsiteY18" fmla="*/ 816767 h 922478"/>
              <a:gd name="connsiteX19" fmla="*/ 5317329 w 7967660"/>
              <a:gd name="connsiteY19" fmla="*/ 819148 h 922478"/>
              <a:gd name="connsiteX20" fmla="*/ 5267323 w 7967660"/>
              <a:gd name="connsiteY20" fmla="*/ 826292 h 922478"/>
              <a:gd name="connsiteX21" fmla="*/ 5207791 w 7967660"/>
              <a:gd name="connsiteY21" fmla="*/ 828673 h 922478"/>
              <a:gd name="connsiteX22" fmla="*/ 5131591 w 7967660"/>
              <a:gd name="connsiteY22" fmla="*/ 802479 h 922478"/>
              <a:gd name="connsiteX23" fmla="*/ 5012530 w 7967660"/>
              <a:gd name="connsiteY23" fmla="*/ 671512 h 922478"/>
              <a:gd name="connsiteX24" fmla="*/ 4881561 w 7967660"/>
              <a:gd name="connsiteY24" fmla="*/ 619124 h 922478"/>
              <a:gd name="connsiteX25" fmla="*/ 4760117 w 7967660"/>
              <a:gd name="connsiteY25" fmla="*/ 566737 h 922478"/>
              <a:gd name="connsiteX26" fmla="*/ 4591049 w 7967660"/>
              <a:gd name="connsiteY26" fmla="*/ 611981 h 922478"/>
              <a:gd name="connsiteX27" fmla="*/ 4460080 w 7967660"/>
              <a:gd name="connsiteY27" fmla="*/ 600074 h 922478"/>
              <a:gd name="connsiteX28" fmla="*/ 4031455 w 7967660"/>
              <a:gd name="connsiteY28" fmla="*/ 442911 h 922478"/>
              <a:gd name="connsiteX29" fmla="*/ 3171824 w 7967660"/>
              <a:gd name="connsiteY29" fmla="*/ 445293 h 922478"/>
              <a:gd name="connsiteX30" fmla="*/ 2924175 w 7967660"/>
              <a:gd name="connsiteY30" fmla="*/ 383379 h 922478"/>
              <a:gd name="connsiteX31" fmla="*/ 2809875 w 7967660"/>
              <a:gd name="connsiteY31" fmla="*/ 269080 h 922478"/>
              <a:gd name="connsiteX32" fmla="*/ 2547937 w 7967660"/>
              <a:gd name="connsiteY32" fmla="*/ 128587 h 922478"/>
              <a:gd name="connsiteX33" fmla="*/ 2357437 w 7967660"/>
              <a:gd name="connsiteY33" fmla="*/ 102393 h 922478"/>
              <a:gd name="connsiteX34" fmla="*/ 2271712 w 7967660"/>
              <a:gd name="connsiteY34" fmla="*/ 102393 h 922478"/>
              <a:gd name="connsiteX35" fmla="*/ 1676400 w 7967660"/>
              <a:gd name="connsiteY35" fmla="*/ 107155 h 922478"/>
              <a:gd name="connsiteX36" fmla="*/ 1388268 w 7967660"/>
              <a:gd name="connsiteY36" fmla="*/ 114299 h 922478"/>
              <a:gd name="connsiteX37" fmla="*/ 1202531 w 7967660"/>
              <a:gd name="connsiteY37" fmla="*/ 0 h 922478"/>
              <a:gd name="connsiteX38" fmla="*/ 602456 w 7967660"/>
              <a:gd name="connsiteY38" fmla="*/ 7142 h 922478"/>
              <a:gd name="connsiteX39" fmla="*/ 483393 w 7967660"/>
              <a:gd name="connsiteY39" fmla="*/ 21430 h 922478"/>
              <a:gd name="connsiteX40" fmla="*/ 0 w 7967660"/>
              <a:gd name="connsiteY40" fmla="*/ 2143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15089 w 8073168"/>
              <a:gd name="connsiteY40" fmla="*/ 20902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815993 w 8073168"/>
              <a:gd name="connsiteY1" fmla="*/ 850104 h 922478"/>
              <a:gd name="connsiteX2" fmla="*/ 7539768 w 8073168"/>
              <a:gd name="connsiteY2" fmla="*/ 847723 h 922478"/>
              <a:gd name="connsiteX3" fmla="*/ 7292118 w 8073168"/>
              <a:gd name="connsiteY3" fmla="*/ 852486 h 922478"/>
              <a:gd name="connsiteX4" fmla="*/ 6951599 w 8073168"/>
              <a:gd name="connsiteY4" fmla="*/ 816767 h 922478"/>
              <a:gd name="connsiteX5" fmla="*/ 6870637 w 8073168"/>
              <a:gd name="connsiteY5" fmla="*/ 819148 h 922478"/>
              <a:gd name="connsiteX6" fmla="*/ 6794437 w 8073168"/>
              <a:gd name="connsiteY6" fmla="*/ 854867 h 922478"/>
              <a:gd name="connsiteX7" fmla="*/ 6694424 w 8073168"/>
              <a:gd name="connsiteY7" fmla="*/ 900111 h 922478"/>
              <a:gd name="connsiteX8" fmla="*/ 6584887 w 8073168"/>
              <a:gd name="connsiteY8" fmla="*/ 909636 h 922478"/>
              <a:gd name="connsiteX9" fmla="*/ 6439631 w 8073168"/>
              <a:gd name="connsiteY9" fmla="*/ 907254 h 922478"/>
              <a:gd name="connsiteX10" fmla="*/ 6365812 w 8073168"/>
              <a:gd name="connsiteY10" fmla="*/ 919161 h 922478"/>
              <a:gd name="connsiteX11" fmla="*/ 6296756 w 8073168"/>
              <a:gd name="connsiteY11" fmla="*/ 919161 h 922478"/>
              <a:gd name="connsiteX12" fmla="*/ 6208649 w 8073168"/>
              <a:gd name="connsiteY12" fmla="*/ 881061 h 922478"/>
              <a:gd name="connsiteX13" fmla="*/ 6144356 w 8073168"/>
              <a:gd name="connsiteY13" fmla="*/ 840579 h 922478"/>
              <a:gd name="connsiteX14" fmla="*/ 6027674 w 8073168"/>
              <a:gd name="connsiteY14" fmla="*/ 828673 h 922478"/>
              <a:gd name="connsiteX15" fmla="*/ 5777643 w 8073168"/>
              <a:gd name="connsiteY15" fmla="*/ 816768 h 922478"/>
              <a:gd name="connsiteX16" fmla="*/ 5630006 w 8073168"/>
              <a:gd name="connsiteY16" fmla="*/ 823911 h 922478"/>
              <a:gd name="connsiteX17" fmla="*/ 5501418 w 8073168"/>
              <a:gd name="connsiteY17" fmla="*/ 816767 h 922478"/>
              <a:gd name="connsiteX18" fmla="*/ 5422837 w 8073168"/>
              <a:gd name="connsiteY18" fmla="*/ 819148 h 922478"/>
              <a:gd name="connsiteX19" fmla="*/ 5372831 w 8073168"/>
              <a:gd name="connsiteY19" fmla="*/ 826292 h 922478"/>
              <a:gd name="connsiteX20" fmla="*/ 5313299 w 8073168"/>
              <a:gd name="connsiteY20" fmla="*/ 828673 h 922478"/>
              <a:gd name="connsiteX21" fmla="*/ 5237099 w 8073168"/>
              <a:gd name="connsiteY21" fmla="*/ 802479 h 922478"/>
              <a:gd name="connsiteX22" fmla="*/ 5118038 w 8073168"/>
              <a:gd name="connsiteY22" fmla="*/ 671512 h 922478"/>
              <a:gd name="connsiteX23" fmla="*/ 4987069 w 8073168"/>
              <a:gd name="connsiteY23" fmla="*/ 619124 h 922478"/>
              <a:gd name="connsiteX24" fmla="*/ 4865625 w 8073168"/>
              <a:gd name="connsiteY24" fmla="*/ 566737 h 922478"/>
              <a:gd name="connsiteX25" fmla="*/ 4696557 w 8073168"/>
              <a:gd name="connsiteY25" fmla="*/ 611981 h 922478"/>
              <a:gd name="connsiteX26" fmla="*/ 4565588 w 8073168"/>
              <a:gd name="connsiteY26" fmla="*/ 600074 h 922478"/>
              <a:gd name="connsiteX27" fmla="*/ 4136963 w 8073168"/>
              <a:gd name="connsiteY27" fmla="*/ 442911 h 922478"/>
              <a:gd name="connsiteX28" fmla="*/ 3277332 w 8073168"/>
              <a:gd name="connsiteY28" fmla="*/ 445293 h 922478"/>
              <a:gd name="connsiteX29" fmla="*/ 3029683 w 8073168"/>
              <a:gd name="connsiteY29" fmla="*/ 383379 h 922478"/>
              <a:gd name="connsiteX30" fmla="*/ 2915383 w 8073168"/>
              <a:gd name="connsiteY30" fmla="*/ 269080 h 922478"/>
              <a:gd name="connsiteX31" fmla="*/ 2653445 w 8073168"/>
              <a:gd name="connsiteY31" fmla="*/ 128587 h 922478"/>
              <a:gd name="connsiteX32" fmla="*/ 2462945 w 8073168"/>
              <a:gd name="connsiteY32" fmla="*/ 102393 h 922478"/>
              <a:gd name="connsiteX33" fmla="*/ 2377220 w 8073168"/>
              <a:gd name="connsiteY33" fmla="*/ 102393 h 922478"/>
              <a:gd name="connsiteX34" fmla="*/ 1781908 w 8073168"/>
              <a:gd name="connsiteY34" fmla="*/ 107155 h 922478"/>
              <a:gd name="connsiteX35" fmla="*/ 1493776 w 8073168"/>
              <a:gd name="connsiteY35" fmla="*/ 114299 h 922478"/>
              <a:gd name="connsiteX36" fmla="*/ 1308039 w 8073168"/>
              <a:gd name="connsiteY36" fmla="*/ 0 h 922478"/>
              <a:gd name="connsiteX37" fmla="*/ 707964 w 8073168"/>
              <a:gd name="connsiteY37" fmla="*/ 7142 h 922478"/>
              <a:gd name="connsiteX38" fmla="*/ 588901 w 8073168"/>
              <a:gd name="connsiteY38" fmla="*/ 21430 h 922478"/>
              <a:gd name="connsiteX39" fmla="*/ 115089 w 8073168"/>
              <a:gd name="connsiteY39" fmla="*/ 20902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539768 w 8073168"/>
              <a:gd name="connsiteY1" fmla="*/ 847723 h 922478"/>
              <a:gd name="connsiteX2" fmla="*/ 7292118 w 8073168"/>
              <a:gd name="connsiteY2" fmla="*/ 852486 h 922478"/>
              <a:gd name="connsiteX3" fmla="*/ 6951599 w 8073168"/>
              <a:gd name="connsiteY3" fmla="*/ 816767 h 922478"/>
              <a:gd name="connsiteX4" fmla="*/ 6870637 w 8073168"/>
              <a:gd name="connsiteY4" fmla="*/ 819148 h 922478"/>
              <a:gd name="connsiteX5" fmla="*/ 6794437 w 8073168"/>
              <a:gd name="connsiteY5" fmla="*/ 854867 h 922478"/>
              <a:gd name="connsiteX6" fmla="*/ 6694424 w 8073168"/>
              <a:gd name="connsiteY6" fmla="*/ 900111 h 922478"/>
              <a:gd name="connsiteX7" fmla="*/ 6584887 w 8073168"/>
              <a:gd name="connsiteY7" fmla="*/ 909636 h 922478"/>
              <a:gd name="connsiteX8" fmla="*/ 6439631 w 8073168"/>
              <a:gd name="connsiteY8" fmla="*/ 907254 h 922478"/>
              <a:gd name="connsiteX9" fmla="*/ 6365812 w 8073168"/>
              <a:gd name="connsiteY9" fmla="*/ 919161 h 922478"/>
              <a:gd name="connsiteX10" fmla="*/ 6296756 w 8073168"/>
              <a:gd name="connsiteY10" fmla="*/ 919161 h 922478"/>
              <a:gd name="connsiteX11" fmla="*/ 6208649 w 8073168"/>
              <a:gd name="connsiteY11" fmla="*/ 881061 h 922478"/>
              <a:gd name="connsiteX12" fmla="*/ 6144356 w 8073168"/>
              <a:gd name="connsiteY12" fmla="*/ 840579 h 922478"/>
              <a:gd name="connsiteX13" fmla="*/ 6027674 w 8073168"/>
              <a:gd name="connsiteY13" fmla="*/ 828673 h 922478"/>
              <a:gd name="connsiteX14" fmla="*/ 5777643 w 8073168"/>
              <a:gd name="connsiteY14" fmla="*/ 816768 h 922478"/>
              <a:gd name="connsiteX15" fmla="*/ 5630006 w 8073168"/>
              <a:gd name="connsiteY15" fmla="*/ 823911 h 922478"/>
              <a:gd name="connsiteX16" fmla="*/ 5501418 w 8073168"/>
              <a:gd name="connsiteY16" fmla="*/ 816767 h 922478"/>
              <a:gd name="connsiteX17" fmla="*/ 5422837 w 8073168"/>
              <a:gd name="connsiteY17" fmla="*/ 819148 h 922478"/>
              <a:gd name="connsiteX18" fmla="*/ 5372831 w 8073168"/>
              <a:gd name="connsiteY18" fmla="*/ 826292 h 922478"/>
              <a:gd name="connsiteX19" fmla="*/ 5313299 w 8073168"/>
              <a:gd name="connsiteY19" fmla="*/ 828673 h 922478"/>
              <a:gd name="connsiteX20" fmla="*/ 5237099 w 8073168"/>
              <a:gd name="connsiteY20" fmla="*/ 802479 h 922478"/>
              <a:gd name="connsiteX21" fmla="*/ 5118038 w 8073168"/>
              <a:gd name="connsiteY21" fmla="*/ 671512 h 922478"/>
              <a:gd name="connsiteX22" fmla="*/ 4987069 w 8073168"/>
              <a:gd name="connsiteY22" fmla="*/ 619124 h 922478"/>
              <a:gd name="connsiteX23" fmla="*/ 4865625 w 8073168"/>
              <a:gd name="connsiteY23" fmla="*/ 566737 h 922478"/>
              <a:gd name="connsiteX24" fmla="*/ 4696557 w 8073168"/>
              <a:gd name="connsiteY24" fmla="*/ 611981 h 922478"/>
              <a:gd name="connsiteX25" fmla="*/ 4565588 w 8073168"/>
              <a:gd name="connsiteY25" fmla="*/ 600074 h 922478"/>
              <a:gd name="connsiteX26" fmla="*/ 4136963 w 8073168"/>
              <a:gd name="connsiteY26" fmla="*/ 442911 h 922478"/>
              <a:gd name="connsiteX27" fmla="*/ 3277332 w 8073168"/>
              <a:gd name="connsiteY27" fmla="*/ 445293 h 922478"/>
              <a:gd name="connsiteX28" fmla="*/ 3029683 w 8073168"/>
              <a:gd name="connsiteY28" fmla="*/ 383379 h 922478"/>
              <a:gd name="connsiteX29" fmla="*/ 2915383 w 8073168"/>
              <a:gd name="connsiteY29" fmla="*/ 269080 h 922478"/>
              <a:gd name="connsiteX30" fmla="*/ 2653445 w 8073168"/>
              <a:gd name="connsiteY30" fmla="*/ 128587 h 922478"/>
              <a:gd name="connsiteX31" fmla="*/ 2462945 w 8073168"/>
              <a:gd name="connsiteY31" fmla="*/ 102393 h 922478"/>
              <a:gd name="connsiteX32" fmla="*/ 2377220 w 8073168"/>
              <a:gd name="connsiteY32" fmla="*/ 102393 h 922478"/>
              <a:gd name="connsiteX33" fmla="*/ 1781908 w 8073168"/>
              <a:gd name="connsiteY33" fmla="*/ 107155 h 922478"/>
              <a:gd name="connsiteX34" fmla="*/ 1493776 w 8073168"/>
              <a:gd name="connsiteY34" fmla="*/ 114299 h 922478"/>
              <a:gd name="connsiteX35" fmla="*/ 1308039 w 8073168"/>
              <a:gd name="connsiteY35" fmla="*/ 0 h 922478"/>
              <a:gd name="connsiteX36" fmla="*/ 707964 w 8073168"/>
              <a:gd name="connsiteY36" fmla="*/ 7142 h 922478"/>
              <a:gd name="connsiteX37" fmla="*/ 588901 w 8073168"/>
              <a:gd name="connsiteY37" fmla="*/ 21430 h 922478"/>
              <a:gd name="connsiteX38" fmla="*/ 115089 w 8073168"/>
              <a:gd name="connsiteY38" fmla="*/ 20902 h 922478"/>
              <a:gd name="connsiteX39" fmla="*/ 0 w 8073168"/>
              <a:gd name="connsiteY39" fmla="*/ 56600 h 922478"/>
              <a:gd name="connsiteX0" fmla="*/ 8073168 w 8073168"/>
              <a:gd name="connsiteY0" fmla="*/ 854867 h 922478"/>
              <a:gd name="connsiteX1" fmla="*/ 7292118 w 8073168"/>
              <a:gd name="connsiteY1" fmla="*/ 852486 h 922478"/>
              <a:gd name="connsiteX2" fmla="*/ 6951599 w 8073168"/>
              <a:gd name="connsiteY2" fmla="*/ 816767 h 922478"/>
              <a:gd name="connsiteX3" fmla="*/ 6870637 w 8073168"/>
              <a:gd name="connsiteY3" fmla="*/ 819148 h 922478"/>
              <a:gd name="connsiteX4" fmla="*/ 6794437 w 8073168"/>
              <a:gd name="connsiteY4" fmla="*/ 854867 h 922478"/>
              <a:gd name="connsiteX5" fmla="*/ 6694424 w 8073168"/>
              <a:gd name="connsiteY5" fmla="*/ 900111 h 922478"/>
              <a:gd name="connsiteX6" fmla="*/ 6584887 w 8073168"/>
              <a:gd name="connsiteY6" fmla="*/ 909636 h 922478"/>
              <a:gd name="connsiteX7" fmla="*/ 6439631 w 8073168"/>
              <a:gd name="connsiteY7" fmla="*/ 907254 h 922478"/>
              <a:gd name="connsiteX8" fmla="*/ 6365812 w 8073168"/>
              <a:gd name="connsiteY8" fmla="*/ 919161 h 922478"/>
              <a:gd name="connsiteX9" fmla="*/ 6296756 w 8073168"/>
              <a:gd name="connsiteY9" fmla="*/ 919161 h 922478"/>
              <a:gd name="connsiteX10" fmla="*/ 6208649 w 8073168"/>
              <a:gd name="connsiteY10" fmla="*/ 881061 h 922478"/>
              <a:gd name="connsiteX11" fmla="*/ 6144356 w 8073168"/>
              <a:gd name="connsiteY11" fmla="*/ 840579 h 922478"/>
              <a:gd name="connsiteX12" fmla="*/ 6027674 w 8073168"/>
              <a:gd name="connsiteY12" fmla="*/ 828673 h 922478"/>
              <a:gd name="connsiteX13" fmla="*/ 5777643 w 8073168"/>
              <a:gd name="connsiteY13" fmla="*/ 816768 h 922478"/>
              <a:gd name="connsiteX14" fmla="*/ 5630006 w 8073168"/>
              <a:gd name="connsiteY14" fmla="*/ 823911 h 922478"/>
              <a:gd name="connsiteX15" fmla="*/ 5501418 w 8073168"/>
              <a:gd name="connsiteY15" fmla="*/ 816767 h 922478"/>
              <a:gd name="connsiteX16" fmla="*/ 5422837 w 8073168"/>
              <a:gd name="connsiteY16" fmla="*/ 819148 h 922478"/>
              <a:gd name="connsiteX17" fmla="*/ 5372831 w 8073168"/>
              <a:gd name="connsiteY17" fmla="*/ 826292 h 922478"/>
              <a:gd name="connsiteX18" fmla="*/ 5313299 w 8073168"/>
              <a:gd name="connsiteY18" fmla="*/ 828673 h 922478"/>
              <a:gd name="connsiteX19" fmla="*/ 5237099 w 8073168"/>
              <a:gd name="connsiteY19" fmla="*/ 802479 h 922478"/>
              <a:gd name="connsiteX20" fmla="*/ 5118038 w 8073168"/>
              <a:gd name="connsiteY20" fmla="*/ 671512 h 922478"/>
              <a:gd name="connsiteX21" fmla="*/ 4987069 w 8073168"/>
              <a:gd name="connsiteY21" fmla="*/ 619124 h 922478"/>
              <a:gd name="connsiteX22" fmla="*/ 4865625 w 8073168"/>
              <a:gd name="connsiteY22" fmla="*/ 566737 h 922478"/>
              <a:gd name="connsiteX23" fmla="*/ 4696557 w 8073168"/>
              <a:gd name="connsiteY23" fmla="*/ 611981 h 922478"/>
              <a:gd name="connsiteX24" fmla="*/ 4565588 w 8073168"/>
              <a:gd name="connsiteY24" fmla="*/ 600074 h 922478"/>
              <a:gd name="connsiteX25" fmla="*/ 4136963 w 8073168"/>
              <a:gd name="connsiteY25" fmla="*/ 442911 h 922478"/>
              <a:gd name="connsiteX26" fmla="*/ 3277332 w 8073168"/>
              <a:gd name="connsiteY26" fmla="*/ 445293 h 922478"/>
              <a:gd name="connsiteX27" fmla="*/ 3029683 w 8073168"/>
              <a:gd name="connsiteY27" fmla="*/ 383379 h 922478"/>
              <a:gd name="connsiteX28" fmla="*/ 2915383 w 8073168"/>
              <a:gd name="connsiteY28" fmla="*/ 269080 h 922478"/>
              <a:gd name="connsiteX29" fmla="*/ 2653445 w 8073168"/>
              <a:gd name="connsiteY29" fmla="*/ 128587 h 922478"/>
              <a:gd name="connsiteX30" fmla="*/ 2462945 w 8073168"/>
              <a:gd name="connsiteY30" fmla="*/ 102393 h 922478"/>
              <a:gd name="connsiteX31" fmla="*/ 2377220 w 8073168"/>
              <a:gd name="connsiteY31" fmla="*/ 102393 h 922478"/>
              <a:gd name="connsiteX32" fmla="*/ 1781908 w 8073168"/>
              <a:gd name="connsiteY32" fmla="*/ 107155 h 922478"/>
              <a:gd name="connsiteX33" fmla="*/ 1493776 w 8073168"/>
              <a:gd name="connsiteY33" fmla="*/ 114299 h 922478"/>
              <a:gd name="connsiteX34" fmla="*/ 1308039 w 8073168"/>
              <a:gd name="connsiteY34" fmla="*/ 0 h 922478"/>
              <a:gd name="connsiteX35" fmla="*/ 707964 w 8073168"/>
              <a:gd name="connsiteY35" fmla="*/ 7142 h 922478"/>
              <a:gd name="connsiteX36" fmla="*/ 588901 w 8073168"/>
              <a:gd name="connsiteY36" fmla="*/ 21430 h 922478"/>
              <a:gd name="connsiteX37" fmla="*/ 115089 w 8073168"/>
              <a:gd name="connsiteY37" fmla="*/ 20902 h 922478"/>
              <a:gd name="connsiteX38" fmla="*/ 0 w 8073168"/>
              <a:gd name="connsiteY38" fmla="*/ 56600 h 922478"/>
              <a:gd name="connsiteX0" fmla="*/ 8073168 w 8073168"/>
              <a:gd name="connsiteY0" fmla="*/ 854867 h 922478"/>
              <a:gd name="connsiteX1" fmla="*/ 6951599 w 8073168"/>
              <a:gd name="connsiteY1" fmla="*/ 816767 h 922478"/>
              <a:gd name="connsiteX2" fmla="*/ 6870637 w 8073168"/>
              <a:gd name="connsiteY2" fmla="*/ 819148 h 922478"/>
              <a:gd name="connsiteX3" fmla="*/ 6794437 w 8073168"/>
              <a:gd name="connsiteY3" fmla="*/ 854867 h 922478"/>
              <a:gd name="connsiteX4" fmla="*/ 6694424 w 8073168"/>
              <a:gd name="connsiteY4" fmla="*/ 900111 h 922478"/>
              <a:gd name="connsiteX5" fmla="*/ 6584887 w 8073168"/>
              <a:gd name="connsiteY5" fmla="*/ 909636 h 922478"/>
              <a:gd name="connsiteX6" fmla="*/ 6439631 w 8073168"/>
              <a:gd name="connsiteY6" fmla="*/ 907254 h 922478"/>
              <a:gd name="connsiteX7" fmla="*/ 6365812 w 8073168"/>
              <a:gd name="connsiteY7" fmla="*/ 919161 h 922478"/>
              <a:gd name="connsiteX8" fmla="*/ 6296756 w 8073168"/>
              <a:gd name="connsiteY8" fmla="*/ 919161 h 922478"/>
              <a:gd name="connsiteX9" fmla="*/ 6208649 w 8073168"/>
              <a:gd name="connsiteY9" fmla="*/ 881061 h 922478"/>
              <a:gd name="connsiteX10" fmla="*/ 6144356 w 8073168"/>
              <a:gd name="connsiteY10" fmla="*/ 840579 h 922478"/>
              <a:gd name="connsiteX11" fmla="*/ 6027674 w 8073168"/>
              <a:gd name="connsiteY11" fmla="*/ 828673 h 922478"/>
              <a:gd name="connsiteX12" fmla="*/ 5777643 w 8073168"/>
              <a:gd name="connsiteY12" fmla="*/ 816768 h 922478"/>
              <a:gd name="connsiteX13" fmla="*/ 5630006 w 8073168"/>
              <a:gd name="connsiteY13" fmla="*/ 823911 h 922478"/>
              <a:gd name="connsiteX14" fmla="*/ 5501418 w 8073168"/>
              <a:gd name="connsiteY14" fmla="*/ 816767 h 922478"/>
              <a:gd name="connsiteX15" fmla="*/ 5422837 w 8073168"/>
              <a:gd name="connsiteY15" fmla="*/ 819148 h 922478"/>
              <a:gd name="connsiteX16" fmla="*/ 5372831 w 8073168"/>
              <a:gd name="connsiteY16" fmla="*/ 826292 h 922478"/>
              <a:gd name="connsiteX17" fmla="*/ 5313299 w 8073168"/>
              <a:gd name="connsiteY17" fmla="*/ 828673 h 922478"/>
              <a:gd name="connsiteX18" fmla="*/ 5237099 w 8073168"/>
              <a:gd name="connsiteY18" fmla="*/ 802479 h 922478"/>
              <a:gd name="connsiteX19" fmla="*/ 5118038 w 8073168"/>
              <a:gd name="connsiteY19" fmla="*/ 671512 h 922478"/>
              <a:gd name="connsiteX20" fmla="*/ 4987069 w 8073168"/>
              <a:gd name="connsiteY20" fmla="*/ 619124 h 922478"/>
              <a:gd name="connsiteX21" fmla="*/ 4865625 w 8073168"/>
              <a:gd name="connsiteY21" fmla="*/ 566737 h 922478"/>
              <a:gd name="connsiteX22" fmla="*/ 4696557 w 8073168"/>
              <a:gd name="connsiteY22" fmla="*/ 611981 h 922478"/>
              <a:gd name="connsiteX23" fmla="*/ 4565588 w 8073168"/>
              <a:gd name="connsiteY23" fmla="*/ 600074 h 922478"/>
              <a:gd name="connsiteX24" fmla="*/ 4136963 w 8073168"/>
              <a:gd name="connsiteY24" fmla="*/ 442911 h 922478"/>
              <a:gd name="connsiteX25" fmla="*/ 3277332 w 8073168"/>
              <a:gd name="connsiteY25" fmla="*/ 445293 h 922478"/>
              <a:gd name="connsiteX26" fmla="*/ 3029683 w 8073168"/>
              <a:gd name="connsiteY26" fmla="*/ 383379 h 922478"/>
              <a:gd name="connsiteX27" fmla="*/ 2915383 w 8073168"/>
              <a:gd name="connsiteY27" fmla="*/ 269080 h 922478"/>
              <a:gd name="connsiteX28" fmla="*/ 2653445 w 8073168"/>
              <a:gd name="connsiteY28" fmla="*/ 128587 h 922478"/>
              <a:gd name="connsiteX29" fmla="*/ 2462945 w 8073168"/>
              <a:gd name="connsiteY29" fmla="*/ 102393 h 922478"/>
              <a:gd name="connsiteX30" fmla="*/ 2377220 w 8073168"/>
              <a:gd name="connsiteY30" fmla="*/ 102393 h 922478"/>
              <a:gd name="connsiteX31" fmla="*/ 1781908 w 8073168"/>
              <a:gd name="connsiteY31" fmla="*/ 107155 h 922478"/>
              <a:gd name="connsiteX32" fmla="*/ 1493776 w 8073168"/>
              <a:gd name="connsiteY32" fmla="*/ 114299 h 922478"/>
              <a:gd name="connsiteX33" fmla="*/ 1308039 w 8073168"/>
              <a:gd name="connsiteY33" fmla="*/ 0 h 922478"/>
              <a:gd name="connsiteX34" fmla="*/ 707964 w 8073168"/>
              <a:gd name="connsiteY34" fmla="*/ 7142 h 922478"/>
              <a:gd name="connsiteX35" fmla="*/ 588901 w 8073168"/>
              <a:gd name="connsiteY35" fmla="*/ 21430 h 922478"/>
              <a:gd name="connsiteX36" fmla="*/ 115089 w 8073168"/>
              <a:gd name="connsiteY36" fmla="*/ 20902 h 922478"/>
              <a:gd name="connsiteX37" fmla="*/ 0 w 8073168"/>
              <a:gd name="connsiteY37" fmla="*/ 56600 h 922478"/>
              <a:gd name="connsiteX0" fmla="*/ 6951599 w 6951599"/>
              <a:gd name="connsiteY0" fmla="*/ 816767 h 922478"/>
              <a:gd name="connsiteX1" fmla="*/ 6870637 w 6951599"/>
              <a:gd name="connsiteY1" fmla="*/ 819148 h 922478"/>
              <a:gd name="connsiteX2" fmla="*/ 6794437 w 6951599"/>
              <a:gd name="connsiteY2" fmla="*/ 854867 h 922478"/>
              <a:gd name="connsiteX3" fmla="*/ 6694424 w 6951599"/>
              <a:gd name="connsiteY3" fmla="*/ 900111 h 922478"/>
              <a:gd name="connsiteX4" fmla="*/ 6584887 w 6951599"/>
              <a:gd name="connsiteY4" fmla="*/ 909636 h 922478"/>
              <a:gd name="connsiteX5" fmla="*/ 6439631 w 6951599"/>
              <a:gd name="connsiteY5" fmla="*/ 907254 h 922478"/>
              <a:gd name="connsiteX6" fmla="*/ 6365812 w 6951599"/>
              <a:gd name="connsiteY6" fmla="*/ 919161 h 922478"/>
              <a:gd name="connsiteX7" fmla="*/ 6296756 w 6951599"/>
              <a:gd name="connsiteY7" fmla="*/ 919161 h 922478"/>
              <a:gd name="connsiteX8" fmla="*/ 6208649 w 6951599"/>
              <a:gd name="connsiteY8" fmla="*/ 881061 h 922478"/>
              <a:gd name="connsiteX9" fmla="*/ 6144356 w 6951599"/>
              <a:gd name="connsiteY9" fmla="*/ 840579 h 922478"/>
              <a:gd name="connsiteX10" fmla="*/ 6027674 w 6951599"/>
              <a:gd name="connsiteY10" fmla="*/ 828673 h 922478"/>
              <a:gd name="connsiteX11" fmla="*/ 5777643 w 6951599"/>
              <a:gd name="connsiteY11" fmla="*/ 816768 h 922478"/>
              <a:gd name="connsiteX12" fmla="*/ 5630006 w 6951599"/>
              <a:gd name="connsiteY12" fmla="*/ 823911 h 922478"/>
              <a:gd name="connsiteX13" fmla="*/ 5501418 w 6951599"/>
              <a:gd name="connsiteY13" fmla="*/ 816767 h 922478"/>
              <a:gd name="connsiteX14" fmla="*/ 5422837 w 6951599"/>
              <a:gd name="connsiteY14" fmla="*/ 819148 h 922478"/>
              <a:gd name="connsiteX15" fmla="*/ 5372831 w 6951599"/>
              <a:gd name="connsiteY15" fmla="*/ 826292 h 922478"/>
              <a:gd name="connsiteX16" fmla="*/ 5313299 w 6951599"/>
              <a:gd name="connsiteY16" fmla="*/ 828673 h 922478"/>
              <a:gd name="connsiteX17" fmla="*/ 5237099 w 6951599"/>
              <a:gd name="connsiteY17" fmla="*/ 802479 h 922478"/>
              <a:gd name="connsiteX18" fmla="*/ 5118038 w 6951599"/>
              <a:gd name="connsiteY18" fmla="*/ 671512 h 922478"/>
              <a:gd name="connsiteX19" fmla="*/ 4987069 w 6951599"/>
              <a:gd name="connsiteY19" fmla="*/ 619124 h 922478"/>
              <a:gd name="connsiteX20" fmla="*/ 4865625 w 6951599"/>
              <a:gd name="connsiteY20" fmla="*/ 566737 h 922478"/>
              <a:gd name="connsiteX21" fmla="*/ 4696557 w 6951599"/>
              <a:gd name="connsiteY21" fmla="*/ 611981 h 922478"/>
              <a:gd name="connsiteX22" fmla="*/ 4565588 w 6951599"/>
              <a:gd name="connsiteY22" fmla="*/ 600074 h 922478"/>
              <a:gd name="connsiteX23" fmla="*/ 4136963 w 6951599"/>
              <a:gd name="connsiteY23" fmla="*/ 442911 h 922478"/>
              <a:gd name="connsiteX24" fmla="*/ 3277332 w 6951599"/>
              <a:gd name="connsiteY24" fmla="*/ 445293 h 922478"/>
              <a:gd name="connsiteX25" fmla="*/ 3029683 w 6951599"/>
              <a:gd name="connsiteY25" fmla="*/ 383379 h 922478"/>
              <a:gd name="connsiteX26" fmla="*/ 2915383 w 6951599"/>
              <a:gd name="connsiteY26" fmla="*/ 269080 h 922478"/>
              <a:gd name="connsiteX27" fmla="*/ 2653445 w 6951599"/>
              <a:gd name="connsiteY27" fmla="*/ 128587 h 922478"/>
              <a:gd name="connsiteX28" fmla="*/ 2462945 w 6951599"/>
              <a:gd name="connsiteY28" fmla="*/ 102393 h 922478"/>
              <a:gd name="connsiteX29" fmla="*/ 2377220 w 6951599"/>
              <a:gd name="connsiteY29" fmla="*/ 102393 h 922478"/>
              <a:gd name="connsiteX30" fmla="*/ 1781908 w 6951599"/>
              <a:gd name="connsiteY30" fmla="*/ 107155 h 922478"/>
              <a:gd name="connsiteX31" fmla="*/ 1493776 w 6951599"/>
              <a:gd name="connsiteY31" fmla="*/ 114299 h 922478"/>
              <a:gd name="connsiteX32" fmla="*/ 1308039 w 6951599"/>
              <a:gd name="connsiteY32" fmla="*/ 0 h 922478"/>
              <a:gd name="connsiteX33" fmla="*/ 707964 w 6951599"/>
              <a:gd name="connsiteY33" fmla="*/ 7142 h 922478"/>
              <a:gd name="connsiteX34" fmla="*/ 588901 w 6951599"/>
              <a:gd name="connsiteY34" fmla="*/ 21430 h 922478"/>
              <a:gd name="connsiteX35" fmla="*/ 115089 w 6951599"/>
              <a:gd name="connsiteY35" fmla="*/ 20902 h 922478"/>
              <a:gd name="connsiteX36" fmla="*/ 0 w 6951599"/>
              <a:gd name="connsiteY36" fmla="*/ 56600 h 922478"/>
              <a:gd name="connsiteX0" fmla="*/ 7107349 w 7107349"/>
              <a:gd name="connsiteY0" fmla="*/ 821791 h 922478"/>
              <a:gd name="connsiteX1" fmla="*/ 6870637 w 7107349"/>
              <a:gd name="connsiteY1" fmla="*/ 819148 h 922478"/>
              <a:gd name="connsiteX2" fmla="*/ 6794437 w 7107349"/>
              <a:gd name="connsiteY2" fmla="*/ 854867 h 922478"/>
              <a:gd name="connsiteX3" fmla="*/ 6694424 w 7107349"/>
              <a:gd name="connsiteY3" fmla="*/ 900111 h 922478"/>
              <a:gd name="connsiteX4" fmla="*/ 6584887 w 7107349"/>
              <a:gd name="connsiteY4" fmla="*/ 909636 h 922478"/>
              <a:gd name="connsiteX5" fmla="*/ 6439631 w 7107349"/>
              <a:gd name="connsiteY5" fmla="*/ 907254 h 922478"/>
              <a:gd name="connsiteX6" fmla="*/ 6365812 w 7107349"/>
              <a:gd name="connsiteY6" fmla="*/ 919161 h 922478"/>
              <a:gd name="connsiteX7" fmla="*/ 6296756 w 7107349"/>
              <a:gd name="connsiteY7" fmla="*/ 919161 h 922478"/>
              <a:gd name="connsiteX8" fmla="*/ 6208649 w 7107349"/>
              <a:gd name="connsiteY8" fmla="*/ 881061 h 922478"/>
              <a:gd name="connsiteX9" fmla="*/ 6144356 w 7107349"/>
              <a:gd name="connsiteY9" fmla="*/ 840579 h 922478"/>
              <a:gd name="connsiteX10" fmla="*/ 6027674 w 7107349"/>
              <a:gd name="connsiteY10" fmla="*/ 828673 h 922478"/>
              <a:gd name="connsiteX11" fmla="*/ 5777643 w 7107349"/>
              <a:gd name="connsiteY11" fmla="*/ 816768 h 922478"/>
              <a:gd name="connsiteX12" fmla="*/ 5630006 w 7107349"/>
              <a:gd name="connsiteY12" fmla="*/ 823911 h 922478"/>
              <a:gd name="connsiteX13" fmla="*/ 5501418 w 7107349"/>
              <a:gd name="connsiteY13" fmla="*/ 816767 h 922478"/>
              <a:gd name="connsiteX14" fmla="*/ 5422837 w 7107349"/>
              <a:gd name="connsiteY14" fmla="*/ 819148 h 922478"/>
              <a:gd name="connsiteX15" fmla="*/ 5372831 w 7107349"/>
              <a:gd name="connsiteY15" fmla="*/ 826292 h 922478"/>
              <a:gd name="connsiteX16" fmla="*/ 5313299 w 7107349"/>
              <a:gd name="connsiteY16" fmla="*/ 828673 h 922478"/>
              <a:gd name="connsiteX17" fmla="*/ 5237099 w 7107349"/>
              <a:gd name="connsiteY17" fmla="*/ 802479 h 922478"/>
              <a:gd name="connsiteX18" fmla="*/ 5118038 w 7107349"/>
              <a:gd name="connsiteY18" fmla="*/ 671512 h 922478"/>
              <a:gd name="connsiteX19" fmla="*/ 4987069 w 7107349"/>
              <a:gd name="connsiteY19" fmla="*/ 619124 h 922478"/>
              <a:gd name="connsiteX20" fmla="*/ 4865625 w 7107349"/>
              <a:gd name="connsiteY20" fmla="*/ 566737 h 922478"/>
              <a:gd name="connsiteX21" fmla="*/ 4696557 w 7107349"/>
              <a:gd name="connsiteY21" fmla="*/ 611981 h 922478"/>
              <a:gd name="connsiteX22" fmla="*/ 4565588 w 7107349"/>
              <a:gd name="connsiteY22" fmla="*/ 600074 h 922478"/>
              <a:gd name="connsiteX23" fmla="*/ 4136963 w 7107349"/>
              <a:gd name="connsiteY23" fmla="*/ 442911 h 922478"/>
              <a:gd name="connsiteX24" fmla="*/ 3277332 w 7107349"/>
              <a:gd name="connsiteY24" fmla="*/ 445293 h 922478"/>
              <a:gd name="connsiteX25" fmla="*/ 3029683 w 7107349"/>
              <a:gd name="connsiteY25" fmla="*/ 383379 h 922478"/>
              <a:gd name="connsiteX26" fmla="*/ 2915383 w 7107349"/>
              <a:gd name="connsiteY26" fmla="*/ 269080 h 922478"/>
              <a:gd name="connsiteX27" fmla="*/ 2653445 w 7107349"/>
              <a:gd name="connsiteY27" fmla="*/ 128587 h 922478"/>
              <a:gd name="connsiteX28" fmla="*/ 2462945 w 7107349"/>
              <a:gd name="connsiteY28" fmla="*/ 102393 h 922478"/>
              <a:gd name="connsiteX29" fmla="*/ 2377220 w 7107349"/>
              <a:gd name="connsiteY29" fmla="*/ 102393 h 922478"/>
              <a:gd name="connsiteX30" fmla="*/ 1781908 w 7107349"/>
              <a:gd name="connsiteY30" fmla="*/ 107155 h 922478"/>
              <a:gd name="connsiteX31" fmla="*/ 1493776 w 7107349"/>
              <a:gd name="connsiteY31" fmla="*/ 114299 h 922478"/>
              <a:gd name="connsiteX32" fmla="*/ 1308039 w 7107349"/>
              <a:gd name="connsiteY32" fmla="*/ 0 h 922478"/>
              <a:gd name="connsiteX33" fmla="*/ 707964 w 7107349"/>
              <a:gd name="connsiteY33" fmla="*/ 7142 h 922478"/>
              <a:gd name="connsiteX34" fmla="*/ 588901 w 7107349"/>
              <a:gd name="connsiteY34" fmla="*/ 21430 h 922478"/>
              <a:gd name="connsiteX35" fmla="*/ 115089 w 7107349"/>
              <a:gd name="connsiteY35" fmla="*/ 20902 h 922478"/>
              <a:gd name="connsiteX36" fmla="*/ 0 w 7107349"/>
              <a:gd name="connsiteY36" fmla="*/ 56600 h 92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107349" h="922478">
                <a:moveTo>
                  <a:pt x="7107349" y="821791"/>
                </a:moveTo>
                <a:cubicBezTo>
                  <a:pt x="7037102" y="816235"/>
                  <a:pt x="6922789" y="813635"/>
                  <a:pt x="6870637" y="819148"/>
                </a:cubicBezTo>
                <a:cubicBezTo>
                  <a:pt x="6818485" y="824661"/>
                  <a:pt x="6794437" y="854867"/>
                  <a:pt x="6794437" y="854867"/>
                </a:cubicBezTo>
                <a:cubicBezTo>
                  <a:pt x="6765068" y="868361"/>
                  <a:pt x="6729349" y="890983"/>
                  <a:pt x="6694424" y="900111"/>
                </a:cubicBezTo>
                <a:cubicBezTo>
                  <a:pt x="6659499" y="909239"/>
                  <a:pt x="6627352" y="908446"/>
                  <a:pt x="6584887" y="909636"/>
                </a:cubicBezTo>
                <a:cubicBezTo>
                  <a:pt x="6542422" y="910826"/>
                  <a:pt x="6476143" y="905667"/>
                  <a:pt x="6439631" y="907254"/>
                </a:cubicBezTo>
                <a:cubicBezTo>
                  <a:pt x="6403119" y="908841"/>
                  <a:pt x="6389624" y="917177"/>
                  <a:pt x="6365812" y="919161"/>
                </a:cubicBezTo>
                <a:cubicBezTo>
                  <a:pt x="6341999" y="921146"/>
                  <a:pt x="6322950" y="925511"/>
                  <a:pt x="6296756" y="919161"/>
                </a:cubicBezTo>
                <a:cubicBezTo>
                  <a:pt x="6270562" y="912811"/>
                  <a:pt x="6234049" y="894158"/>
                  <a:pt x="6208649" y="881061"/>
                </a:cubicBezTo>
                <a:cubicBezTo>
                  <a:pt x="6183249" y="867964"/>
                  <a:pt x="6174518" y="849310"/>
                  <a:pt x="6144356" y="840579"/>
                </a:cubicBezTo>
                <a:cubicBezTo>
                  <a:pt x="6114194" y="831848"/>
                  <a:pt x="6088793" y="832641"/>
                  <a:pt x="6027674" y="828673"/>
                </a:cubicBezTo>
                <a:cubicBezTo>
                  <a:pt x="5966555" y="824705"/>
                  <a:pt x="5843921" y="817562"/>
                  <a:pt x="5777643" y="816768"/>
                </a:cubicBezTo>
                <a:cubicBezTo>
                  <a:pt x="5711365" y="815974"/>
                  <a:pt x="5676043" y="823911"/>
                  <a:pt x="5630006" y="823911"/>
                </a:cubicBezTo>
                <a:cubicBezTo>
                  <a:pt x="5583969" y="823911"/>
                  <a:pt x="5535946" y="817561"/>
                  <a:pt x="5501418" y="816767"/>
                </a:cubicBezTo>
                <a:cubicBezTo>
                  <a:pt x="5466890" y="815973"/>
                  <a:pt x="5444268" y="817560"/>
                  <a:pt x="5422837" y="819148"/>
                </a:cubicBezTo>
                <a:cubicBezTo>
                  <a:pt x="5401406" y="820736"/>
                  <a:pt x="5391087" y="824704"/>
                  <a:pt x="5372831" y="826292"/>
                </a:cubicBezTo>
                <a:cubicBezTo>
                  <a:pt x="5354575" y="827879"/>
                  <a:pt x="5335921" y="832642"/>
                  <a:pt x="5313299" y="828673"/>
                </a:cubicBezTo>
                <a:cubicBezTo>
                  <a:pt x="5290677" y="824704"/>
                  <a:pt x="5269642" y="828672"/>
                  <a:pt x="5237099" y="802479"/>
                </a:cubicBezTo>
                <a:cubicBezTo>
                  <a:pt x="5204556" y="776286"/>
                  <a:pt x="5159710" y="704849"/>
                  <a:pt x="5118038" y="671512"/>
                </a:cubicBezTo>
                <a:cubicBezTo>
                  <a:pt x="5076366" y="638175"/>
                  <a:pt x="5029932" y="631031"/>
                  <a:pt x="4987069" y="619124"/>
                </a:cubicBezTo>
                <a:cubicBezTo>
                  <a:pt x="4948969" y="602455"/>
                  <a:pt x="4914044" y="565149"/>
                  <a:pt x="4865625" y="566737"/>
                </a:cubicBezTo>
                <a:cubicBezTo>
                  <a:pt x="4817206" y="568325"/>
                  <a:pt x="4749738" y="595709"/>
                  <a:pt x="4696557" y="611981"/>
                </a:cubicBezTo>
                <a:cubicBezTo>
                  <a:pt x="4643376" y="621110"/>
                  <a:pt x="4660441" y="634602"/>
                  <a:pt x="4565588" y="600074"/>
                </a:cubicBezTo>
                <a:cubicBezTo>
                  <a:pt x="4470735" y="565546"/>
                  <a:pt x="4354847" y="467517"/>
                  <a:pt x="4136963" y="442911"/>
                </a:cubicBezTo>
                <a:lnTo>
                  <a:pt x="3277332" y="445293"/>
                </a:lnTo>
                <a:cubicBezTo>
                  <a:pt x="3097945" y="434974"/>
                  <a:pt x="3086833" y="411954"/>
                  <a:pt x="3029683" y="383379"/>
                </a:cubicBezTo>
                <a:cubicBezTo>
                  <a:pt x="2982058" y="340516"/>
                  <a:pt x="2973326" y="318689"/>
                  <a:pt x="2915383" y="269080"/>
                </a:cubicBezTo>
                <a:cubicBezTo>
                  <a:pt x="2845533" y="226614"/>
                  <a:pt x="2742742" y="161131"/>
                  <a:pt x="2653445" y="128587"/>
                </a:cubicBezTo>
                <a:cubicBezTo>
                  <a:pt x="2574864" y="100012"/>
                  <a:pt x="2507395" y="107156"/>
                  <a:pt x="2462945" y="102393"/>
                </a:cubicBezTo>
                <a:cubicBezTo>
                  <a:pt x="2418495" y="97631"/>
                  <a:pt x="2490726" y="103187"/>
                  <a:pt x="2377220" y="102393"/>
                </a:cubicBezTo>
                <a:lnTo>
                  <a:pt x="1781908" y="107155"/>
                </a:lnTo>
                <a:cubicBezTo>
                  <a:pt x="1660860" y="133746"/>
                  <a:pt x="1560848" y="142080"/>
                  <a:pt x="1493776" y="114299"/>
                </a:cubicBezTo>
                <a:cubicBezTo>
                  <a:pt x="1426704" y="86518"/>
                  <a:pt x="1386620" y="7145"/>
                  <a:pt x="1308039" y="0"/>
                </a:cubicBezTo>
                <a:lnTo>
                  <a:pt x="707964" y="7142"/>
                </a:lnTo>
                <a:cubicBezTo>
                  <a:pt x="634145" y="5951"/>
                  <a:pt x="627398" y="23812"/>
                  <a:pt x="588901" y="21430"/>
                </a:cubicBezTo>
                <a:lnTo>
                  <a:pt x="115089" y="20902"/>
                </a:lnTo>
                <a:lnTo>
                  <a:pt x="0" y="56600"/>
                </a:ln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Freeform 249"/>
          <p:cNvSpPr/>
          <p:nvPr/>
        </p:nvSpPr>
        <p:spPr>
          <a:xfrm>
            <a:off x="2148480" y="3508709"/>
            <a:ext cx="3817285" cy="655963"/>
          </a:xfrm>
          <a:custGeom>
            <a:avLst/>
            <a:gdLst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5725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83345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4264819 w 4264819"/>
              <a:gd name="connsiteY0" fmla="*/ 404813 h 472424"/>
              <a:gd name="connsiteX1" fmla="*/ 4112419 w 4264819"/>
              <a:gd name="connsiteY1" fmla="*/ 390525 h 472424"/>
              <a:gd name="connsiteX2" fmla="*/ 4007644 w 4264819"/>
              <a:gd name="connsiteY2" fmla="*/ 400050 h 472424"/>
              <a:gd name="connsiteX3" fmla="*/ 3731419 w 4264819"/>
              <a:gd name="connsiteY3" fmla="*/ 397669 h 472424"/>
              <a:gd name="connsiteX4" fmla="*/ 3483769 w 4264819"/>
              <a:gd name="connsiteY4" fmla="*/ 402432 h 472424"/>
              <a:gd name="connsiteX5" fmla="*/ 3143250 w 4264819"/>
              <a:gd name="connsiteY5" fmla="*/ 366713 h 472424"/>
              <a:gd name="connsiteX6" fmla="*/ 3062288 w 4264819"/>
              <a:gd name="connsiteY6" fmla="*/ 369094 h 472424"/>
              <a:gd name="connsiteX7" fmla="*/ 2986088 w 4264819"/>
              <a:gd name="connsiteY7" fmla="*/ 404813 h 472424"/>
              <a:gd name="connsiteX8" fmla="*/ 2886075 w 4264819"/>
              <a:gd name="connsiteY8" fmla="*/ 450057 h 472424"/>
              <a:gd name="connsiteX9" fmla="*/ 2776538 w 4264819"/>
              <a:gd name="connsiteY9" fmla="*/ 459582 h 472424"/>
              <a:gd name="connsiteX10" fmla="*/ 2631282 w 4264819"/>
              <a:gd name="connsiteY10" fmla="*/ 457200 h 472424"/>
              <a:gd name="connsiteX11" fmla="*/ 2557463 w 4264819"/>
              <a:gd name="connsiteY11" fmla="*/ 469107 h 472424"/>
              <a:gd name="connsiteX12" fmla="*/ 2488407 w 4264819"/>
              <a:gd name="connsiteY12" fmla="*/ 469107 h 472424"/>
              <a:gd name="connsiteX13" fmla="*/ 2400300 w 4264819"/>
              <a:gd name="connsiteY13" fmla="*/ 431007 h 472424"/>
              <a:gd name="connsiteX14" fmla="*/ 2336007 w 4264819"/>
              <a:gd name="connsiteY14" fmla="*/ 390525 h 472424"/>
              <a:gd name="connsiteX15" fmla="*/ 2219325 w 4264819"/>
              <a:gd name="connsiteY15" fmla="*/ 378619 h 472424"/>
              <a:gd name="connsiteX16" fmla="*/ 1969294 w 4264819"/>
              <a:gd name="connsiteY16" fmla="*/ 366714 h 472424"/>
              <a:gd name="connsiteX17" fmla="*/ 1821657 w 4264819"/>
              <a:gd name="connsiteY17" fmla="*/ 373857 h 472424"/>
              <a:gd name="connsiteX18" fmla="*/ 1693069 w 4264819"/>
              <a:gd name="connsiteY18" fmla="*/ 366713 h 472424"/>
              <a:gd name="connsiteX19" fmla="*/ 1614488 w 4264819"/>
              <a:gd name="connsiteY19" fmla="*/ 369094 h 472424"/>
              <a:gd name="connsiteX20" fmla="*/ 1564482 w 4264819"/>
              <a:gd name="connsiteY20" fmla="*/ 376238 h 472424"/>
              <a:gd name="connsiteX21" fmla="*/ 1504950 w 4264819"/>
              <a:gd name="connsiteY21" fmla="*/ 378619 h 472424"/>
              <a:gd name="connsiteX22" fmla="*/ 1423988 w 4264819"/>
              <a:gd name="connsiteY22" fmla="*/ 361950 h 472424"/>
              <a:gd name="connsiteX23" fmla="*/ 0 w 4264819"/>
              <a:gd name="connsiteY23" fmla="*/ 0 h 472424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328614 w 4264819"/>
              <a:gd name="connsiteY23" fmla="*/ 0 h 479567"/>
              <a:gd name="connsiteX24" fmla="*/ 0 w 4264819"/>
              <a:gd name="connsiteY24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757239 w 4264819"/>
              <a:gd name="connsiteY23" fmla="*/ 157163 h 479567"/>
              <a:gd name="connsiteX24" fmla="*/ 328614 w 4264819"/>
              <a:gd name="connsiteY24" fmla="*/ 0 h 479567"/>
              <a:gd name="connsiteX25" fmla="*/ 0 w 4264819"/>
              <a:gd name="connsiteY25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888208 w 4264819"/>
              <a:gd name="connsiteY23" fmla="*/ 176213 h 479567"/>
              <a:gd name="connsiteX24" fmla="*/ 757239 w 4264819"/>
              <a:gd name="connsiteY24" fmla="*/ 157163 h 479567"/>
              <a:gd name="connsiteX25" fmla="*/ 328614 w 4264819"/>
              <a:gd name="connsiteY25" fmla="*/ 0 h 479567"/>
              <a:gd name="connsiteX26" fmla="*/ 0 w 4264819"/>
              <a:gd name="connsiteY26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16795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81089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9070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35732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26207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57276 w 4264819"/>
              <a:gd name="connsiteY25" fmla="*/ 123826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0 w 4838700"/>
              <a:gd name="connsiteY29" fmla="*/ 9524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42864 w 4838700"/>
              <a:gd name="connsiteY29" fmla="*/ 11907 h 479567"/>
              <a:gd name="connsiteX30" fmla="*/ 0 w 4838700"/>
              <a:gd name="connsiteY30" fmla="*/ 9524 h 479567"/>
              <a:gd name="connsiteX0" fmla="*/ 7493793 w 7493793"/>
              <a:gd name="connsiteY0" fmla="*/ 828676 h 896287"/>
              <a:gd name="connsiteX1" fmla="*/ 7341393 w 7493793"/>
              <a:gd name="connsiteY1" fmla="*/ 814388 h 896287"/>
              <a:gd name="connsiteX2" fmla="*/ 7236618 w 7493793"/>
              <a:gd name="connsiteY2" fmla="*/ 823913 h 896287"/>
              <a:gd name="connsiteX3" fmla="*/ 6960393 w 7493793"/>
              <a:gd name="connsiteY3" fmla="*/ 821532 h 896287"/>
              <a:gd name="connsiteX4" fmla="*/ 6712743 w 7493793"/>
              <a:gd name="connsiteY4" fmla="*/ 826295 h 896287"/>
              <a:gd name="connsiteX5" fmla="*/ 6372224 w 7493793"/>
              <a:gd name="connsiteY5" fmla="*/ 790576 h 896287"/>
              <a:gd name="connsiteX6" fmla="*/ 6291262 w 7493793"/>
              <a:gd name="connsiteY6" fmla="*/ 792957 h 896287"/>
              <a:gd name="connsiteX7" fmla="*/ 6215062 w 7493793"/>
              <a:gd name="connsiteY7" fmla="*/ 828676 h 896287"/>
              <a:gd name="connsiteX8" fmla="*/ 6115049 w 7493793"/>
              <a:gd name="connsiteY8" fmla="*/ 873920 h 896287"/>
              <a:gd name="connsiteX9" fmla="*/ 6005512 w 7493793"/>
              <a:gd name="connsiteY9" fmla="*/ 883445 h 896287"/>
              <a:gd name="connsiteX10" fmla="*/ 5860256 w 7493793"/>
              <a:gd name="connsiteY10" fmla="*/ 881063 h 896287"/>
              <a:gd name="connsiteX11" fmla="*/ 5786437 w 7493793"/>
              <a:gd name="connsiteY11" fmla="*/ 892970 h 896287"/>
              <a:gd name="connsiteX12" fmla="*/ 5717381 w 7493793"/>
              <a:gd name="connsiteY12" fmla="*/ 892970 h 896287"/>
              <a:gd name="connsiteX13" fmla="*/ 5629274 w 7493793"/>
              <a:gd name="connsiteY13" fmla="*/ 854870 h 896287"/>
              <a:gd name="connsiteX14" fmla="*/ 5564981 w 7493793"/>
              <a:gd name="connsiteY14" fmla="*/ 814388 h 896287"/>
              <a:gd name="connsiteX15" fmla="*/ 5448299 w 7493793"/>
              <a:gd name="connsiteY15" fmla="*/ 802482 h 896287"/>
              <a:gd name="connsiteX16" fmla="*/ 5198268 w 7493793"/>
              <a:gd name="connsiteY16" fmla="*/ 790577 h 896287"/>
              <a:gd name="connsiteX17" fmla="*/ 5050631 w 7493793"/>
              <a:gd name="connsiteY17" fmla="*/ 797720 h 896287"/>
              <a:gd name="connsiteX18" fmla="*/ 4922043 w 7493793"/>
              <a:gd name="connsiteY18" fmla="*/ 790576 h 896287"/>
              <a:gd name="connsiteX19" fmla="*/ 4843462 w 7493793"/>
              <a:gd name="connsiteY19" fmla="*/ 792957 h 896287"/>
              <a:gd name="connsiteX20" fmla="*/ 4793456 w 7493793"/>
              <a:gd name="connsiteY20" fmla="*/ 800101 h 896287"/>
              <a:gd name="connsiteX21" fmla="*/ 4733924 w 7493793"/>
              <a:gd name="connsiteY21" fmla="*/ 802482 h 896287"/>
              <a:gd name="connsiteX22" fmla="*/ 4657724 w 7493793"/>
              <a:gd name="connsiteY22" fmla="*/ 776288 h 896287"/>
              <a:gd name="connsiteX23" fmla="*/ 4538663 w 7493793"/>
              <a:gd name="connsiteY23" fmla="*/ 645321 h 896287"/>
              <a:gd name="connsiteX24" fmla="*/ 4407694 w 7493793"/>
              <a:gd name="connsiteY24" fmla="*/ 592933 h 896287"/>
              <a:gd name="connsiteX25" fmla="*/ 4286250 w 7493793"/>
              <a:gd name="connsiteY25" fmla="*/ 540546 h 896287"/>
              <a:gd name="connsiteX26" fmla="*/ 4117182 w 7493793"/>
              <a:gd name="connsiteY26" fmla="*/ 585790 h 896287"/>
              <a:gd name="connsiteX27" fmla="*/ 3986213 w 7493793"/>
              <a:gd name="connsiteY27" fmla="*/ 573883 h 896287"/>
              <a:gd name="connsiteX28" fmla="*/ 3557588 w 7493793"/>
              <a:gd name="connsiteY28" fmla="*/ 416720 h 896287"/>
              <a:gd name="connsiteX29" fmla="*/ 2697957 w 7493793"/>
              <a:gd name="connsiteY29" fmla="*/ 428627 h 896287"/>
              <a:gd name="connsiteX30" fmla="*/ 0 w 7493793"/>
              <a:gd name="connsiteY30" fmla="*/ 0 h 896287"/>
              <a:gd name="connsiteX0" fmla="*/ 7493793 w 7493793"/>
              <a:gd name="connsiteY0" fmla="*/ 842962 h 910573"/>
              <a:gd name="connsiteX1" fmla="*/ 7341393 w 7493793"/>
              <a:gd name="connsiteY1" fmla="*/ 828674 h 910573"/>
              <a:gd name="connsiteX2" fmla="*/ 7236618 w 7493793"/>
              <a:gd name="connsiteY2" fmla="*/ 838199 h 910573"/>
              <a:gd name="connsiteX3" fmla="*/ 6960393 w 7493793"/>
              <a:gd name="connsiteY3" fmla="*/ 835818 h 910573"/>
              <a:gd name="connsiteX4" fmla="*/ 6712743 w 7493793"/>
              <a:gd name="connsiteY4" fmla="*/ 840581 h 910573"/>
              <a:gd name="connsiteX5" fmla="*/ 6372224 w 7493793"/>
              <a:gd name="connsiteY5" fmla="*/ 804862 h 910573"/>
              <a:gd name="connsiteX6" fmla="*/ 6291262 w 7493793"/>
              <a:gd name="connsiteY6" fmla="*/ 807243 h 910573"/>
              <a:gd name="connsiteX7" fmla="*/ 6215062 w 7493793"/>
              <a:gd name="connsiteY7" fmla="*/ 842962 h 910573"/>
              <a:gd name="connsiteX8" fmla="*/ 6115049 w 7493793"/>
              <a:gd name="connsiteY8" fmla="*/ 888206 h 910573"/>
              <a:gd name="connsiteX9" fmla="*/ 6005512 w 7493793"/>
              <a:gd name="connsiteY9" fmla="*/ 897731 h 910573"/>
              <a:gd name="connsiteX10" fmla="*/ 5860256 w 7493793"/>
              <a:gd name="connsiteY10" fmla="*/ 895349 h 910573"/>
              <a:gd name="connsiteX11" fmla="*/ 5786437 w 7493793"/>
              <a:gd name="connsiteY11" fmla="*/ 907256 h 910573"/>
              <a:gd name="connsiteX12" fmla="*/ 5717381 w 7493793"/>
              <a:gd name="connsiteY12" fmla="*/ 907256 h 910573"/>
              <a:gd name="connsiteX13" fmla="*/ 5629274 w 7493793"/>
              <a:gd name="connsiteY13" fmla="*/ 869156 h 910573"/>
              <a:gd name="connsiteX14" fmla="*/ 5564981 w 7493793"/>
              <a:gd name="connsiteY14" fmla="*/ 828674 h 910573"/>
              <a:gd name="connsiteX15" fmla="*/ 5448299 w 7493793"/>
              <a:gd name="connsiteY15" fmla="*/ 816768 h 910573"/>
              <a:gd name="connsiteX16" fmla="*/ 5198268 w 7493793"/>
              <a:gd name="connsiteY16" fmla="*/ 804863 h 910573"/>
              <a:gd name="connsiteX17" fmla="*/ 5050631 w 7493793"/>
              <a:gd name="connsiteY17" fmla="*/ 812006 h 910573"/>
              <a:gd name="connsiteX18" fmla="*/ 4922043 w 7493793"/>
              <a:gd name="connsiteY18" fmla="*/ 804862 h 910573"/>
              <a:gd name="connsiteX19" fmla="*/ 4843462 w 7493793"/>
              <a:gd name="connsiteY19" fmla="*/ 807243 h 910573"/>
              <a:gd name="connsiteX20" fmla="*/ 4793456 w 7493793"/>
              <a:gd name="connsiteY20" fmla="*/ 814387 h 910573"/>
              <a:gd name="connsiteX21" fmla="*/ 4733924 w 7493793"/>
              <a:gd name="connsiteY21" fmla="*/ 816768 h 910573"/>
              <a:gd name="connsiteX22" fmla="*/ 4657724 w 7493793"/>
              <a:gd name="connsiteY22" fmla="*/ 790574 h 910573"/>
              <a:gd name="connsiteX23" fmla="*/ 4538663 w 7493793"/>
              <a:gd name="connsiteY23" fmla="*/ 659607 h 910573"/>
              <a:gd name="connsiteX24" fmla="*/ 4407694 w 7493793"/>
              <a:gd name="connsiteY24" fmla="*/ 607219 h 910573"/>
              <a:gd name="connsiteX25" fmla="*/ 4286250 w 7493793"/>
              <a:gd name="connsiteY25" fmla="*/ 554832 h 910573"/>
              <a:gd name="connsiteX26" fmla="*/ 4117182 w 7493793"/>
              <a:gd name="connsiteY26" fmla="*/ 600076 h 910573"/>
              <a:gd name="connsiteX27" fmla="*/ 3986213 w 7493793"/>
              <a:gd name="connsiteY27" fmla="*/ 588169 h 910573"/>
              <a:gd name="connsiteX28" fmla="*/ 3557588 w 7493793"/>
              <a:gd name="connsiteY28" fmla="*/ 431006 h 910573"/>
              <a:gd name="connsiteX29" fmla="*/ 2697957 w 7493793"/>
              <a:gd name="connsiteY29" fmla="*/ 442913 h 910573"/>
              <a:gd name="connsiteX30" fmla="*/ 97633 w 7493793"/>
              <a:gd name="connsiteY30" fmla="*/ 0 h 910573"/>
              <a:gd name="connsiteX31" fmla="*/ 0 w 7493793"/>
              <a:gd name="connsiteY31" fmla="*/ 14286 h 910573"/>
              <a:gd name="connsiteX0" fmla="*/ 7493793 w 7493793"/>
              <a:gd name="connsiteY0" fmla="*/ 876931 h 944542"/>
              <a:gd name="connsiteX1" fmla="*/ 7341393 w 7493793"/>
              <a:gd name="connsiteY1" fmla="*/ 862643 h 944542"/>
              <a:gd name="connsiteX2" fmla="*/ 7236618 w 7493793"/>
              <a:gd name="connsiteY2" fmla="*/ 872168 h 944542"/>
              <a:gd name="connsiteX3" fmla="*/ 6960393 w 7493793"/>
              <a:gd name="connsiteY3" fmla="*/ 869787 h 944542"/>
              <a:gd name="connsiteX4" fmla="*/ 6712743 w 7493793"/>
              <a:gd name="connsiteY4" fmla="*/ 874550 h 944542"/>
              <a:gd name="connsiteX5" fmla="*/ 6372224 w 7493793"/>
              <a:gd name="connsiteY5" fmla="*/ 838831 h 944542"/>
              <a:gd name="connsiteX6" fmla="*/ 6291262 w 7493793"/>
              <a:gd name="connsiteY6" fmla="*/ 841212 h 944542"/>
              <a:gd name="connsiteX7" fmla="*/ 6215062 w 7493793"/>
              <a:gd name="connsiteY7" fmla="*/ 876931 h 944542"/>
              <a:gd name="connsiteX8" fmla="*/ 6115049 w 7493793"/>
              <a:gd name="connsiteY8" fmla="*/ 922175 h 944542"/>
              <a:gd name="connsiteX9" fmla="*/ 6005512 w 7493793"/>
              <a:gd name="connsiteY9" fmla="*/ 931700 h 944542"/>
              <a:gd name="connsiteX10" fmla="*/ 5860256 w 7493793"/>
              <a:gd name="connsiteY10" fmla="*/ 929318 h 944542"/>
              <a:gd name="connsiteX11" fmla="*/ 5786437 w 7493793"/>
              <a:gd name="connsiteY11" fmla="*/ 941225 h 944542"/>
              <a:gd name="connsiteX12" fmla="*/ 5717381 w 7493793"/>
              <a:gd name="connsiteY12" fmla="*/ 941225 h 944542"/>
              <a:gd name="connsiteX13" fmla="*/ 5629274 w 7493793"/>
              <a:gd name="connsiteY13" fmla="*/ 903125 h 944542"/>
              <a:gd name="connsiteX14" fmla="*/ 5564981 w 7493793"/>
              <a:gd name="connsiteY14" fmla="*/ 862643 h 944542"/>
              <a:gd name="connsiteX15" fmla="*/ 5448299 w 7493793"/>
              <a:gd name="connsiteY15" fmla="*/ 850737 h 944542"/>
              <a:gd name="connsiteX16" fmla="*/ 5198268 w 7493793"/>
              <a:gd name="connsiteY16" fmla="*/ 838832 h 944542"/>
              <a:gd name="connsiteX17" fmla="*/ 5050631 w 7493793"/>
              <a:gd name="connsiteY17" fmla="*/ 845975 h 944542"/>
              <a:gd name="connsiteX18" fmla="*/ 4922043 w 7493793"/>
              <a:gd name="connsiteY18" fmla="*/ 838831 h 944542"/>
              <a:gd name="connsiteX19" fmla="*/ 4843462 w 7493793"/>
              <a:gd name="connsiteY19" fmla="*/ 841212 h 944542"/>
              <a:gd name="connsiteX20" fmla="*/ 4793456 w 7493793"/>
              <a:gd name="connsiteY20" fmla="*/ 848356 h 944542"/>
              <a:gd name="connsiteX21" fmla="*/ 4733924 w 7493793"/>
              <a:gd name="connsiteY21" fmla="*/ 850737 h 944542"/>
              <a:gd name="connsiteX22" fmla="*/ 4657724 w 7493793"/>
              <a:gd name="connsiteY22" fmla="*/ 824543 h 944542"/>
              <a:gd name="connsiteX23" fmla="*/ 4538663 w 7493793"/>
              <a:gd name="connsiteY23" fmla="*/ 693576 h 944542"/>
              <a:gd name="connsiteX24" fmla="*/ 4407694 w 7493793"/>
              <a:gd name="connsiteY24" fmla="*/ 641188 h 944542"/>
              <a:gd name="connsiteX25" fmla="*/ 4286250 w 7493793"/>
              <a:gd name="connsiteY25" fmla="*/ 588801 h 944542"/>
              <a:gd name="connsiteX26" fmla="*/ 4117182 w 7493793"/>
              <a:gd name="connsiteY26" fmla="*/ 634045 h 944542"/>
              <a:gd name="connsiteX27" fmla="*/ 3986213 w 7493793"/>
              <a:gd name="connsiteY27" fmla="*/ 622138 h 944542"/>
              <a:gd name="connsiteX28" fmla="*/ 3557588 w 7493793"/>
              <a:gd name="connsiteY28" fmla="*/ 464975 h 944542"/>
              <a:gd name="connsiteX29" fmla="*/ 2697957 w 7493793"/>
              <a:gd name="connsiteY29" fmla="*/ 476882 h 944542"/>
              <a:gd name="connsiteX30" fmla="*/ 728664 w 7493793"/>
              <a:gd name="connsiteY30" fmla="*/ 29207 h 944542"/>
              <a:gd name="connsiteX31" fmla="*/ 97633 w 7493793"/>
              <a:gd name="connsiteY31" fmla="*/ 33969 h 944542"/>
              <a:gd name="connsiteX32" fmla="*/ 0 w 7493793"/>
              <a:gd name="connsiteY32" fmla="*/ 48255 h 944542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97633 w 7493793"/>
              <a:gd name="connsiteY31" fmla="*/ 4763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728664 w 7493793"/>
              <a:gd name="connsiteY30" fmla="*/ 0 h 922478"/>
              <a:gd name="connsiteX31" fmla="*/ 128589 w 7493793"/>
              <a:gd name="connsiteY31" fmla="*/ 7142 h 922478"/>
              <a:gd name="connsiteX32" fmla="*/ 0 w 7493793"/>
              <a:gd name="connsiteY32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881064 w 7493793"/>
              <a:gd name="connsiteY30" fmla="*/ 5714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202533 w 7493793"/>
              <a:gd name="connsiteY30" fmla="*/ 107155 h 922478"/>
              <a:gd name="connsiteX31" fmla="*/ 914401 w 7493793"/>
              <a:gd name="connsiteY31" fmla="*/ 114299 h 922478"/>
              <a:gd name="connsiteX32" fmla="*/ 728664 w 7493793"/>
              <a:gd name="connsiteY32" fmla="*/ 0 h 922478"/>
              <a:gd name="connsiteX33" fmla="*/ 128589 w 7493793"/>
              <a:gd name="connsiteY33" fmla="*/ 7142 h 922478"/>
              <a:gd name="connsiteX34" fmla="*/ 0 w 7493793"/>
              <a:gd name="connsiteY34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797845 w 7493793"/>
              <a:gd name="connsiteY30" fmla="*/ 102393 h 922478"/>
              <a:gd name="connsiteX31" fmla="*/ 1202533 w 7493793"/>
              <a:gd name="connsiteY31" fmla="*/ 107155 h 922478"/>
              <a:gd name="connsiteX32" fmla="*/ 914401 w 7493793"/>
              <a:gd name="connsiteY32" fmla="*/ 114299 h 922478"/>
              <a:gd name="connsiteX33" fmla="*/ 728664 w 7493793"/>
              <a:gd name="connsiteY33" fmla="*/ 0 h 922478"/>
              <a:gd name="connsiteX34" fmla="*/ 128589 w 7493793"/>
              <a:gd name="connsiteY34" fmla="*/ 7142 h 922478"/>
              <a:gd name="connsiteX35" fmla="*/ 0 w 7493793"/>
              <a:gd name="connsiteY35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062164 w 7493793"/>
              <a:gd name="connsiteY30" fmla="*/ 126205 h 922478"/>
              <a:gd name="connsiteX31" fmla="*/ 1797845 w 7493793"/>
              <a:gd name="connsiteY31" fmla="*/ 102393 h 922478"/>
              <a:gd name="connsiteX32" fmla="*/ 1202533 w 7493793"/>
              <a:gd name="connsiteY32" fmla="*/ 107155 h 922478"/>
              <a:gd name="connsiteX33" fmla="*/ 914401 w 7493793"/>
              <a:gd name="connsiteY33" fmla="*/ 114299 h 922478"/>
              <a:gd name="connsiteX34" fmla="*/ 728664 w 7493793"/>
              <a:gd name="connsiteY34" fmla="*/ 0 h 922478"/>
              <a:gd name="connsiteX35" fmla="*/ 128589 w 7493793"/>
              <a:gd name="connsiteY35" fmla="*/ 7142 h 922478"/>
              <a:gd name="connsiteX36" fmla="*/ 0 w 7493793"/>
              <a:gd name="connsiteY36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355058 w 7493793"/>
              <a:gd name="connsiteY30" fmla="*/ 283368 h 922478"/>
              <a:gd name="connsiteX31" fmla="*/ 2062164 w 7493793"/>
              <a:gd name="connsiteY31" fmla="*/ 126205 h 922478"/>
              <a:gd name="connsiteX32" fmla="*/ 1797845 w 7493793"/>
              <a:gd name="connsiteY32" fmla="*/ 102393 h 922478"/>
              <a:gd name="connsiteX33" fmla="*/ 1202533 w 7493793"/>
              <a:gd name="connsiteY33" fmla="*/ 107155 h 922478"/>
              <a:gd name="connsiteX34" fmla="*/ 914401 w 7493793"/>
              <a:gd name="connsiteY34" fmla="*/ 114299 h 922478"/>
              <a:gd name="connsiteX35" fmla="*/ 728664 w 7493793"/>
              <a:gd name="connsiteY35" fmla="*/ 0 h 922478"/>
              <a:gd name="connsiteX36" fmla="*/ 128589 w 7493793"/>
              <a:gd name="connsiteY36" fmla="*/ 7142 h 922478"/>
              <a:gd name="connsiteX37" fmla="*/ 0 w 7493793"/>
              <a:gd name="connsiteY37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0 w 8303418"/>
              <a:gd name="connsiteY39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219076 w 8303418"/>
              <a:gd name="connsiteY39" fmla="*/ 76199 h 922478"/>
              <a:gd name="connsiteX40" fmla="*/ 0 w 8303418"/>
              <a:gd name="connsiteY40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114301 w 8303418"/>
              <a:gd name="connsiteY41" fmla="*/ 147637 h 922478"/>
              <a:gd name="connsiteX42" fmla="*/ 0 w 8303418"/>
              <a:gd name="connsiteY42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79105 h 946716"/>
              <a:gd name="connsiteX1" fmla="*/ 8151018 w 8303418"/>
              <a:gd name="connsiteY1" fmla="*/ 864817 h 946716"/>
              <a:gd name="connsiteX2" fmla="*/ 8046243 w 8303418"/>
              <a:gd name="connsiteY2" fmla="*/ 874342 h 946716"/>
              <a:gd name="connsiteX3" fmla="*/ 7770018 w 8303418"/>
              <a:gd name="connsiteY3" fmla="*/ 871961 h 946716"/>
              <a:gd name="connsiteX4" fmla="*/ 7522368 w 8303418"/>
              <a:gd name="connsiteY4" fmla="*/ 876724 h 946716"/>
              <a:gd name="connsiteX5" fmla="*/ 7181849 w 8303418"/>
              <a:gd name="connsiteY5" fmla="*/ 841005 h 946716"/>
              <a:gd name="connsiteX6" fmla="*/ 7100887 w 8303418"/>
              <a:gd name="connsiteY6" fmla="*/ 843386 h 946716"/>
              <a:gd name="connsiteX7" fmla="*/ 7024687 w 8303418"/>
              <a:gd name="connsiteY7" fmla="*/ 879105 h 946716"/>
              <a:gd name="connsiteX8" fmla="*/ 6924674 w 8303418"/>
              <a:gd name="connsiteY8" fmla="*/ 924349 h 946716"/>
              <a:gd name="connsiteX9" fmla="*/ 6815137 w 8303418"/>
              <a:gd name="connsiteY9" fmla="*/ 933874 h 946716"/>
              <a:gd name="connsiteX10" fmla="*/ 6669881 w 8303418"/>
              <a:gd name="connsiteY10" fmla="*/ 931492 h 946716"/>
              <a:gd name="connsiteX11" fmla="*/ 6596062 w 8303418"/>
              <a:gd name="connsiteY11" fmla="*/ 943399 h 946716"/>
              <a:gd name="connsiteX12" fmla="*/ 6527006 w 8303418"/>
              <a:gd name="connsiteY12" fmla="*/ 943399 h 946716"/>
              <a:gd name="connsiteX13" fmla="*/ 6438899 w 8303418"/>
              <a:gd name="connsiteY13" fmla="*/ 905299 h 946716"/>
              <a:gd name="connsiteX14" fmla="*/ 6374606 w 8303418"/>
              <a:gd name="connsiteY14" fmla="*/ 864817 h 946716"/>
              <a:gd name="connsiteX15" fmla="*/ 6257924 w 8303418"/>
              <a:gd name="connsiteY15" fmla="*/ 852911 h 946716"/>
              <a:gd name="connsiteX16" fmla="*/ 6007893 w 8303418"/>
              <a:gd name="connsiteY16" fmla="*/ 841006 h 946716"/>
              <a:gd name="connsiteX17" fmla="*/ 5860256 w 8303418"/>
              <a:gd name="connsiteY17" fmla="*/ 848149 h 946716"/>
              <a:gd name="connsiteX18" fmla="*/ 5731668 w 8303418"/>
              <a:gd name="connsiteY18" fmla="*/ 841005 h 946716"/>
              <a:gd name="connsiteX19" fmla="*/ 5653087 w 8303418"/>
              <a:gd name="connsiteY19" fmla="*/ 843386 h 946716"/>
              <a:gd name="connsiteX20" fmla="*/ 5603081 w 8303418"/>
              <a:gd name="connsiteY20" fmla="*/ 850530 h 946716"/>
              <a:gd name="connsiteX21" fmla="*/ 5543549 w 8303418"/>
              <a:gd name="connsiteY21" fmla="*/ 852911 h 946716"/>
              <a:gd name="connsiteX22" fmla="*/ 5467349 w 8303418"/>
              <a:gd name="connsiteY22" fmla="*/ 826717 h 946716"/>
              <a:gd name="connsiteX23" fmla="*/ 5348288 w 8303418"/>
              <a:gd name="connsiteY23" fmla="*/ 695750 h 946716"/>
              <a:gd name="connsiteX24" fmla="*/ 5217319 w 8303418"/>
              <a:gd name="connsiteY24" fmla="*/ 643362 h 946716"/>
              <a:gd name="connsiteX25" fmla="*/ 5095875 w 8303418"/>
              <a:gd name="connsiteY25" fmla="*/ 590975 h 946716"/>
              <a:gd name="connsiteX26" fmla="*/ 4926807 w 8303418"/>
              <a:gd name="connsiteY26" fmla="*/ 636219 h 946716"/>
              <a:gd name="connsiteX27" fmla="*/ 4795838 w 8303418"/>
              <a:gd name="connsiteY27" fmla="*/ 624312 h 946716"/>
              <a:gd name="connsiteX28" fmla="*/ 4367213 w 8303418"/>
              <a:gd name="connsiteY28" fmla="*/ 467149 h 946716"/>
              <a:gd name="connsiteX29" fmla="*/ 3507582 w 8303418"/>
              <a:gd name="connsiteY29" fmla="*/ 469531 h 946716"/>
              <a:gd name="connsiteX30" fmla="*/ 3259933 w 8303418"/>
              <a:gd name="connsiteY30" fmla="*/ 407617 h 946716"/>
              <a:gd name="connsiteX31" fmla="*/ 3145633 w 8303418"/>
              <a:gd name="connsiteY31" fmla="*/ 293318 h 946716"/>
              <a:gd name="connsiteX32" fmla="*/ 2883695 w 8303418"/>
              <a:gd name="connsiteY32" fmla="*/ 152825 h 946716"/>
              <a:gd name="connsiteX33" fmla="*/ 2693195 w 8303418"/>
              <a:gd name="connsiteY33" fmla="*/ 126631 h 946716"/>
              <a:gd name="connsiteX34" fmla="*/ 2607470 w 8303418"/>
              <a:gd name="connsiteY34" fmla="*/ 126631 h 946716"/>
              <a:gd name="connsiteX35" fmla="*/ 2012158 w 8303418"/>
              <a:gd name="connsiteY35" fmla="*/ 131393 h 946716"/>
              <a:gd name="connsiteX36" fmla="*/ 1724026 w 8303418"/>
              <a:gd name="connsiteY36" fmla="*/ 138537 h 946716"/>
              <a:gd name="connsiteX37" fmla="*/ 1538289 w 8303418"/>
              <a:gd name="connsiteY37" fmla="*/ 24238 h 946716"/>
              <a:gd name="connsiteX38" fmla="*/ 938214 w 8303418"/>
              <a:gd name="connsiteY38" fmla="*/ 31380 h 946716"/>
              <a:gd name="connsiteX39" fmla="*/ 819151 w 8303418"/>
              <a:gd name="connsiteY39" fmla="*/ 45668 h 946716"/>
              <a:gd name="connsiteX40" fmla="*/ 335758 w 8303418"/>
              <a:gd name="connsiteY40" fmla="*/ 45668 h 946716"/>
              <a:gd name="connsiteX41" fmla="*/ 173832 w 8303418"/>
              <a:gd name="connsiteY41" fmla="*/ 7569 h 946716"/>
              <a:gd name="connsiteX42" fmla="*/ 114301 w 8303418"/>
              <a:gd name="connsiteY42" fmla="*/ 171875 h 946716"/>
              <a:gd name="connsiteX43" fmla="*/ 0 w 8303418"/>
              <a:gd name="connsiteY43" fmla="*/ 205210 h 946716"/>
              <a:gd name="connsiteX0" fmla="*/ 8303418 w 8303418"/>
              <a:gd name="connsiteY0" fmla="*/ 1070195 h 1137806"/>
              <a:gd name="connsiteX1" fmla="*/ 8151018 w 8303418"/>
              <a:gd name="connsiteY1" fmla="*/ 1055907 h 1137806"/>
              <a:gd name="connsiteX2" fmla="*/ 8046243 w 8303418"/>
              <a:gd name="connsiteY2" fmla="*/ 1065432 h 1137806"/>
              <a:gd name="connsiteX3" fmla="*/ 7770018 w 8303418"/>
              <a:gd name="connsiteY3" fmla="*/ 1063051 h 1137806"/>
              <a:gd name="connsiteX4" fmla="*/ 7522368 w 8303418"/>
              <a:gd name="connsiteY4" fmla="*/ 1067814 h 1137806"/>
              <a:gd name="connsiteX5" fmla="*/ 7181849 w 8303418"/>
              <a:gd name="connsiteY5" fmla="*/ 1032095 h 1137806"/>
              <a:gd name="connsiteX6" fmla="*/ 7100887 w 8303418"/>
              <a:gd name="connsiteY6" fmla="*/ 1034476 h 1137806"/>
              <a:gd name="connsiteX7" fmla="*/ 7024687 w 8303418"/>
              <a:gd name="connsiteY7" fmla="*/ 1070195 h 1137806"/>
              <a:gd name="connsiteX8" fmla="*/ 6924674 w 8303418"/>
              <a:gd name="connsiteY8" fmla="*/ 1115439 h 1137806"/>
              <a:gd name="connsiteX9" fmla="*/ 6815137 w 8303418"/>
              <a:gd name="connsiteY9" fmla="*/ 1124964 h 1137806"/>
              <a:gd name="connsiteX10" fmla="*/ 6669881 w 8303418"/>
              <a:gd name="connsiteY10" fmla="*/ 1122582 h 1137806"/>
              <a:gd name="connsiteX11" fmla="*/ 6596062 w 8303418"/>
              <a:gd name="connsiteY11" fmla="*/ 1134489 h 1137806"/>
              <a:gd name="connsiteX12" fmla="*/ 6527006 w 8303418"/>
              <a:gd name="connsiteY12" fmla="*/ 1134489 h 1137806"/>
              <a:gd name="connsiteX13" fmla="*/ 6438899 w 8303418"/>
              <a:gd name="connsiteY13" fmla="*/ 1096389 h 1137806"/>
              <a:gd name="connsiteX14" fmla="*/ 6374606 w 8303418"/>
              <a:gd name="connsiteY14" fmla="*/ 1055907 h 1137806"/>
              <a:gd name="connsiteX15" fmla="*/ 6257924 w 8303418"/>
              <a:gd name="connsiteY15" fmla="*/ 1044001 h 1137806"/>
              <a:gd name="connsiteX16" fmla="*/ 6007893 w 8303418"/>
              <a:gd name="connsiteY16" fmla="*/ 1032096 h 1137806"/>
              <a:gd name="connsiteX17" fmla="*/ 5860256 w 8303418"/>
              <a:gd name="connsiteY17" fmla="*/ 1039239 h 1137806"/>
              <a:gd name="connsiteX18" fmla="*/ 5731668 w 8303418"/>
              <a:gd name="connsiteY18" fmla="*/ 1032095 h 1137806"/>
              <a:gd name="connsiteX19" fmla="*/ 5653087 w 8303418"/>
              <a:gd name="connsiteY19" fmla="*/ 1034476 h 1137806"/>
              <a:gd name="connsiteX20" fmla="*/ 5603081 w 8303418"/>
              <a:gd name="connsiteY20" fmla="*/ 1041620 h 1137806"/>
              <a:gd name="connsiteX21" fmla="*/ 5543549 w 8303418"/>
              <a:gd name="connsiteY21" fmla="*/ 1044001 h 1137806"/>
              <a:gd name="connsiteX22" fmla="*/ 5467349 w 8303418"/>
              <a:gd name="connsiteY22" fmla="*/ 1017807 h 1137806"/>
              <a:gd name="connsiteX23" fmla="*/ 5348288 w 8303418"/>
              <a:gd name="connsiteY23" fmla="*/ 886840 h 1137806"/>
              <a:gd name="connsiteX24" fmla="*/ 5217319 w 8303418"/>
              <a:gd name="connsiteY24" fmla="*/ 834452 h 1137806"/>
              <a:gd name="connsiteX25" fmla="*/ 5095875 w 8303418"/>
              <a:gd name="connsiteY25" fmla="*/ 782065 h 1137806"/>
              <a:gd name="connsiteX26" fmla="*/ 4926807 w 8303418"/>
              <a:gd name="connsiteY26" fmla="*/ 827309 h 1137806"/>
              <a:gd name="connsiteX27" fmla="*/ 4795838 w 8303418"/>
              <a:gd name="connsiteY27" fmla="*/ 815402 h 1137806"/>
              <a:gd name="connsiteX28" fmla="*/ 4367213 w 8303418"/>
              <a:gd name="connsiteY28" fmla="*/ 658239 h 1137806"/>
              <a:gd name="connsiteX29" fmla="*/ 3507582 w 8303418"/>
              <a:gd name="connsiteY29" fmla="*/ 660621 h 1137806"/>
              <a:gd name="connsiteX30" fmla="*/ 3259933 w 8303418"/>
              <a:gd name="connsiteY30" fmla="*/ 598707 h 1137806"/>
              <a:gd name="connsiteX31" fmla="*/ 3145633 w 8303418"/>
              <a:gd name="connsiteY31" fmla="*/ 484408 h 1137806"/>
              <a:gd name="connsiteX32" fmla="*/ 2883695 w 8303418"/>
              <a:gd name="connsiteY32" fmla="*/ 343915 h 1137806"/>
              <a:gd name="connsiteX33" fmla="*/ 2693195 w 8303418"/>
              <a:gd name="connsiteY33" fmla="*/ 317721 h 1137806"/>
              <a:gd name="connsiteX34" fmla="*/ 2607470 w 8303418"/>
              <a:gd name="connsiteY34" fmla="*/ 317721 h 1137806"/>
              <a:gd name="connsiteX35" fmla="*/ 2012158 w 8303418"/>
              <a:gd name="connsiteY35" fmla="*/ 322483 h 1137806"/>
              <a:gd name="connsiteX36" fmla="*/ 1724026 w 8303418"/>
              <a:gd name="connsiteY36" fmla="*/ 329627 h 1137806"/>
              <a:gd name="connsiteX37" fmla="*/ 1538289 w 8303418"/>
              <a:gd name="connsiteY37" fmla="*/ 215328 h 1137806"/>
              <a:gd name="connsiteX38" fmla="*/ 938214 w 8303418"/>
              <a:gd name="connsiteY38" fmla="*/ 222470 h 1137806"/>
              <a:gd name="connsiteX39" fmla="*/ 819151 w 8303418"/>
              <a:gd name="connsiteY39" fmla="*/ 236758 h 1137806"/>
              <a:gd name="connsiteX40" fmla="*/ 335758 w 8303418"/>
              <a:gd name="connsiteY40" fmla="*/ 236758 h 1137806"/>
              <a:gd name="connsiteX41" fmla="*/ 173832 w 8303418"/>
              <a:gd name="connsiteY41" fmla="*/ 198659 h 1137806"/>
              <a:gd name="connsiteX42" fmla="*/ 147639 w 8303418"/>
              <a:gd name="connsiteY42" fmla="*/ 1015 h 1137806"/>
              <a:gd name="connsiteX43" fmla="*/ 0 w 8303418"/>
              <a:gd name="connsiteY43" fmla="*/ 396300 h 1137806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069180 h 1136791"/>
              <a:gd name="connsiteX1" fmla="*/ 8003379 w 8155779"/>
              <a:gd name="connsiteY1" fmla="*/ 1054892 h 1136791"/>
              <a:gd name="connsiteX2" fmla="*/ 7898604 w 8155779"/>
              <a:gd name="connsiteY2" fmla="*/ 1064417 h 1136791"/>
              <a:gd name="connsiteX3" fmla="*/ 7622379 w 8155779"/>
              <a:gd name="connsiteY3" fmla="*/ 1062036 h 1136791"/>
              <a:gd name="connsiteX4" fmla="*/ 7374729 w 8155779"/>
              <a:gd name="connsiteY4" fmla="*/ 1066799 h 1136791"/>
              <a:gd name="connsiteX5" fmla="*/ 7034210 w 8155779"/>
              <a:gd name="connsiteY5" fmla="*/ 1031080 h 1136791"/>
              <a:gd name="connsiteX6" fmla="*/ 6953248 w 8155779"/>
              <a:gd name="connsiteY6" fmla="*/ 1033461 h 1136791"/>
              <a:gd name="connsiteX7" fmla="*/ 6877048 w 8155779"/>
              <a:gd name="connsiteY7" fmla="*/ 1069180 h 1136791"/>
              <a:gd name="connsiteX8" fmla="*/ 6777035 w 8155779"/>
              <a:gd name="connsiteY8" fmla="*/ 1114424 h 1136791"/>
              <a:gd name="connsiteX9" fmla="*/ 6667498 w 8155779"/>
              <a:gd name="connsiteY9" fmla="*/ 1123949 h 1136791"/>
              <a:gd name="connsiteX10" fmla="*/ 6522242 w 8155779"/>
              <a:gd name="connsiteY10" fmla="*/ 1121567 h 1136791"/>
              <a:gd name="connsiteX11" fmla="*/ 6448423 w 8155779"/>
              <a:gd name="connsiteY11" fmla="*/ 1133474 h 1136791"/>
              <a:gd name="connsiteX12" fmla="*/ 6379367 w 8155779"/>
              <a:gd name="connsiteY12" fmla="*/ 1133474 h 1136791"/>
              <a:gd name="connsiteX13" fmla="*/ 6291260 w 8155779"/>
              <a:gd name="connsiteY13" fmla="*/ 1095374 h 1136791"/>
              <a:gd name="connsiteX14" fmla="*/ 6226967 w 8155779"/>
              <a:gd name="connsiteY14" fmla="*/ 1054892 h 1136791"/>
              <a:gd name="connsiteX15" fmla="*/ 6110285 w 8155779"/>
              <a:gd name="connsiteY15" fmla="*/ 1042986 h 1136791"/>
              <a:gd name="connsiteX16" fmla="*/ 5860254 w 8155779"/>
              <a:gd name="connsiteY16" fmla="*/ 1031081 h 1136791"/>
              <a:gd name="connsiteX17" fmla="*/ 5712617 w 8155779"/>
              <a:gd name="connsiteY17" fmla="*/ 1038224 h 1136791"/>
              <a:gd name="connsiteX18" fmla="*/ 5584029 w 8155779"/>
              <a:gd name="connsiteY18" fmla="*/ 1031080 h 1136791"/>
              <a:gd name="connsiteX19" fmla="*/ 5505448 w 8155779"/>
              <a:gd name="connsiteY19" fmla="*/ 1033461 h 1136791"/>
              <a:gd name="connsiteX20" fmla="*/ 5455442 w 8155779"/>
              <a:gd name="connsiteY20" fmla="*/ 1040605 h 1136791"/>
              <a:gd name="connsiteX21" fmla="*/ 5395910 w 8155779"/>
              <a:gd name="connsiteY21" fmla="*/ 1042986 h 1136791"/>
              <a:gd name="connsiteX22" fmla="*/ 5319710 w 8155779"/>
              <a:gd name="connsiteY22" fmla="*/ 1016792 h 1136791"/>
              <a:gd name="connsiteX23" fmla="*/ 5200649 w 8155779"/>
              <a:gd name="connsiteY23" fmla="*/ 885825 h 1136791"/>
              <a:gd name="connsiteX24" fmla="*/ 5069680 w 8155779"/>
              <a:gd name="connsiteY24" fmla="*/ 833437 h 1136791"/>
              <a:gd name="connsiteX25" fmla="*/ 4948236 w 8155779"/>
              <a:gd name="connsiteY25" fmla="*/ 781050 h 1136791"/>
              <a:gd name="connsiteX26" fmla="*/ 4779168 w 8155779"/>
              <a:gd name="connsiteY26" fmla="*/ 826294 h 1136791"/>
              <a:gd name="connsiteX27" fmla="*/ 4648199 w 8155779"/>
              <a:gd name="connsiteY27" fmla="*/ 814387 h 1136791"/>
              <a:gd name="connsiteX28" fmla="*/ 4219574 w 8155779"/>
              <a:gd name="connsiteY28" fmla="*/ 657224 h 1136791"/>
              <a:gd name="connsiteX29" fmla="*/ 3359943 w 8155779"/>
              <a:gd name="connsiteY29" fmla="*/ 659606 h 1136791"/>
              <a:gd name="connsiteX30" fmla="*/ 3112294 w 8155779"/>
              <a:gd name="connsiteY30" fmla="*/ 597692 h 1136791"/>
              <a:gd name="connsiteX31" fmla="*/ 2997994 w 8155779"/>
              <a:gd name="connsiteY31" fmla="*/ 483393 h 1136791"/>
              <a:gd name="connsiteX32" fmla="*/ 2736056 w 8155779"/>
              <a:gd name="connsiteY32" fmla="*/ 342900 h 1136791"/>
              <a:gd name="connsiteX33" fmla="*/ 2545556 w 8155779"/>
              <a:gd name="connsiteY33" fmla="*/ 316706 h 1136791"/>
              <a:gd name="connsiteX34" fmla="*/ 2459831 w 8155779"/>
              <a:gd name="connsiteY34" fmla="*/ 316706 h 1136791"/>
              <a:gd name="connsiteX35" fmla="*/ 1864519 w 8155779"/>
              <a:gd name="connsiteY35" fmla="*/ 321468 h 1136791"/>
              <a:gd name="connsiteX36" fmla="*/ 1576387 w 8155779"/>
              <a:gd name="connsiteY36" fmla="*/ 328612 h 1136791"/>
              <a:gd name="connsiteX37" fmla="*/ 1390650 w 8155779"/>
              <a:gd name="connsiteY37" fmla="*/ 214313 h 1136791"/>
              <a:gd name="connsiteX38" fmla="*/ 790575 w 8155779"/>
              <a:gd name="connsiteY38" fmla="*/ 221455 h 1136791"/>
              <a:gd name="connsiteX39" fmla="*/ 671512 w 8155779"/>
              <a:gd name="connsiteY39" fmla="*/ 235743 h 1136791"/>
              <a:gd name="connsiteX40" fmla="*/ 188119 w 8155779"/>
              <a:gd name="connsiteY40" fmla="*/ 235743 h 1136791"/>
              <a:gd name="connsiteX41" fmla="*/ 40480 w 8155779"/>
              <a:gd name="connsiteY41" fmla="*/ 195262 h 1136791"/>
              <a:gd name="connsiteX42" fmla="*/ 0 w 8155779"/>
              <a:gd name="connsiteY42" fmla="*/ 0 h 1136791"/>
              <a:gd name="connsiteX0" fmla="*/ 8115299 w 8115299"/>
              <a:gd name="connsiteY0" fmla="*/ 873918 h 941529"/>
              <a:gd name="connsiteX1" fmla="*/ 7962899 w 8115299"/>
              <a:gd name="connsiteY1" fmla="*/ 859630 h 941529"/>
              <a:gd name="connsiteX2" fmla="*/ 7858124 w 8115299"/>
              <a:gd name="connsiteY2" fmla="*/ 869155 h 941529"/>
              <a:gd name="connsiteX3" fmla="*/ 7581899 w 8115299"/>
              <a:gd name="connsiteY3" fmla="*/ 866774 h 941529"/>
              <a:gd name="connsiteX4" fmla="*/ 7334249 w 8115299"/>
              <a:gd name="connsiteY4" fmla="*/ 871537 h 941529"/>
              <a:gd name="connsiteX5" fmla="*/ 6993730 w 8115299"/>
              <a:gd name="connsiteY5" fmla="*/ 835818 h 941529"/>
              <a:gd name="connsiteX6" fmla="*/ 6912768 w 8115299"/>
              <a:gd name="connsiteY6" fmla="*/ 838199 h 941529"/>
              <a:gd name="connsiteX7" fmla="*/ 6836568 w 8115299"/>
              <a:gd name="connsiteY7" fmla="*/ 873918 h 941529"/>
              <a:gd name="connsiteX8" fmla="*/ 6736555 w 8115299"/>
              <a:gd name="connsiteY8" fmla="*/ 919162 h 941529"/>
              <a:gd name="connsiteX9" fmla="*/ 6627018 w 8115299"/>
              <a:gd name="connsiteY9" fmla="*/ 928687 h 941529"/>
              <a:gd name="connsiteX10" fmla="*/ 6481762 w 8115299"/>
              <a:gd name="connsiteY10" fmla="*/ 926305 h 941529"/>
              <a:gd name="connsiteX11" fmla="*/ 6407943 w 8115299"/>
              <a:gd name="connsiteY11" fmla="*/ 938212 h 941529"/>
              <a:gd name="connsiteX12" fmla="*/ 6338887 w 8115299"/>
              <a:gd name="connsiteY12" fmla="*/ 938212 h 941529"/>
              <a:gd name="connsiteX13" fmla="*/ 6250780 w 8115299"/>
              <a:gd name="connsiteY13" fmla="*/ 900112 h 941529"/>
              <a:gd name="connsiteX14" fmla="*/ 6186487 w 8115299"/>
              <a:gd name="connsiteY14" fmla="*/ 859630 h 941529"/>
              <a:gd name="connsiteX15" fmla="*/ 6069805 w 8115299"/>
              <a:gd name="connsiteY15" fmla="*/ 847724 h 941529"/>
              <a:gd name="connsiteX16" fmla="*/ 5819774 w 8115299"/>
              <a:gd name="connsiteY16" fmla="*/ 835819 h 941529"/>
              <a:gd name="connsiteX17" fmla="*/ 5672137 w 8115299"/>
              <a:gd name="connsiteY17" fmla="*/ 842962 h 941529"/>
              <a:gd name="connsiteX18" fmla="*/ 5543549 w 8115299"/>
              <a:gd name="connsiteY18" fmla="*/ 835818 h 941529"/>
              <a:gd name="connsiteX19" fmla="*/ 5464968 w 8115299"/>
              <a:gd name="connsiteY19" fmla="*/ 838199 h 941529"/>
              <a:gd name="connsiteX20" fmla="*/ 5414962 w 8115299"/>
              <a:gd name="connsiteY20" fmla="*/ 845343 h 941529"/>
              <a:gd name="connsiteX21" fmla="*/ 5355430 w 8115299"/>
              <a:gd name="connsiteY21" fmla="*/ 847724 h 941529"/>
              <a:gd name="connsiteX22" fmla="*/ 5279230 w 8115299"/>
              <a:gd name="connsiteY22" fmla="*/ 821530 h 941529"/>
              <a:gd name="connsiteX23" fmla="*/ 5160169 w 8115299"/>
              <a:gd name="connsiteY23" fmla="*/ 690563 h 941529"/>
              <a:gd name="connsiteX24" fmla="*/ 5029200 w 8115299"/>
              <a:gd name="connsiteY24" fmla="*/ 638175 h 941529"/>
              <a:gd name="connsiteX25" fmla="*/ 4907756 w 8115299"/>
              <a:gd name="connsiteY25" fmla="*/ 585788 h 941529"/>
              <a:gd name="connsiteX26" fmla="*/ 4738688 w 8115299"/>
              <a:gd name="connsiteY26" fmla="*/ 631032 h 941529"/>
              <a:gd name="connsiteX27" fmla="*/ 4607719 w 8115299"/>
              <a:gd name="connsiteY27" fmla="*/ 619125 h 941529"/>
              <a:gd name="connsiteX28" fmla="*/ 4179094 w 8115299"/>
              <a:gd name="connsiteY28" fmla="*/ 461962 h 941529"/>
              <a:gd name="connsiteX29" fmla="*/ 3319463 w 8115299"/>
              <a:gd name="connsiteY29" fmla="*/ 464344 h 941529"/>
              <a:gd name="connsiteX30" fmla="*/ 3071814 w 8115299"/>
              <a:gd name="connsiteY30" fmla="*/ 402430 h 941529"/>
              <a:gd name="connsiteX31" fmla="*/ 2957514 w 8115299"/>
              <a:gd name="connsiteY31" fmla="*/ 288131 h 941529"/>
              <a:gd name="connsiteX32" fmla="*/ 2695576 w 8115299"/>
              <a:gd name="connsiteY32" fmla="*/ 147638 h 941529"/>
              <a:gd name="connsiteX33" fmla="*/ 2505076 w 8115299"/>
              <a:gd name="connsiteY33" fmla="*/ 121444 h 941529"/>
              <a:gd name="connsiteX34" fmla="*/ 2419351 w 8115299"/>
              <a:gd name="connsiteY34" fmla="*/ 121444 h 941529"/>
              <a:gd name="connsiteX35" fmla="*/ 1824039 w 8115299"/>
              <a:gd name="connsiteY35" fmla="*/ 126206 h 941529"/>
              <a:gd name="connsiteX36" fmla="*/ 1535907 w 8115299"/>
              <a:gd name="connsiteY36" fmla="*/ 133350 h 941529"/>
              <a:gd name="connsiteX37" fmla="*/ 1350170 w 8115299"/>
              <a:gd name="connsiteY37" fmla="*/ 19051 h 941529"/>
              <a:gd name="connsiteX38" fmla="*/ 750095 w 8115299"/>
              <a:gd name="connsiteY38" fmla="*/ 26193 h 941529"/>
              <a:gd name="connsiteX39" fmla="*/ 631032 w 8115299"/>
              <a:gd name="connsiteY39" fmla="*/ 40481 h 941529"/>
              <a:gd name="connsiteX40" fmla="*/ 147639 w 8115299"/>
              <a:gd name="connsiteY40" fmla="*/ 40481 h 941529"/>
              <a:gd name="connsiteX41" fmla="*/ 0 w 8115299"/>
              <a:gd name="connsiteY41" fmla="*/ 0 h 941529"/>
              <a:gd name="connsiteX0" fmla="*/ 7967660 w 7967660"/>
              <a:gd name="connsiteY0" fmla="*/ 854867 h 922478"/>
              <a:gd name="connsiteX1" fmla="*/ 7815260 w 7967660"/>
              <a:gd name="connsiteY1" fmla="*/ 840579 h 922478"/>
              <a:gd name="connsiteX2" fmla="*/ 7710485 w 7967660"/>
              <a:gd name="connsiteY2" fmla="*/ 850104 h 922478"/>
              <a:gd name="connsiteX3" fmla="*/ 7434260 w 7967660"/>
              <a:gd name="connsiteY3" fmla="*/ 847723 h 922478"/>
              <a:gd name="connsiteX4" fmla="*/ 7186610 w 7967660"/>
              <a:gd name="connsiteY4" fmla="*/ 852486 h 922478"/>
              <a:gd name="connsiteX5" fmla="*/ 6846091 w 7967660"/>
              <a:gd name="connsiteY5" fmla="*/ 816767 h 922478"/>
              <a:gd name="connsiteX6" fmla="*/ 6765129 w 7967660"/>
              <a:gd name="connsiteY6" fmla="*/ 819148 h 922478"/>
              <a:gd name="connsiteX7" fmla="*/ 6688929 w 7967660"/>
              <a:gd name="connsiteY7" fmla="*/ 854867 h 922478"/>
              <a:gd name="connsiteX8" fmla="*/ 6588916 w 7967660"/>
              <a:gd name="connsiteY8" fmla="*/ 900111 h 922478"/>
              <a:gd name="connsiteX9" fmla="*/ 6479379 w 7967660"/>
              <a:gd name="connsiteY9" fmla="*/ 909636 h 922478"/>
              <a:gd name="connsiteX10" fmla="*/ 6334123 w 7967660"/>
              <a:gd name="connsiteY10" fmla="*/ 907254 h 922478"/>
              <a:gd name="connsiteX11" fmla="*/ 6260304 w 7967660"/>
              <a:gd name="connsiteY11" fmla="*/ 919161 h 922478"/>
              <a:gd name="connsiteX12" fmla="*/ 6191248 w 7967660"/>
              <a:gd name="connsiteY12" fmla="*/ 919161 h 922478"/>
              <a:gd name="connsiteX13" fmla="*/ 6103141 w 7967660"/>
              <a:gd name="connsiteY13" fmla="*/ 881061 h 922478"/>
              <a:gd name="connsiteX14" fmla="*/ 6038848 w 7967660"/>
              <a:gd name="connsiteY14" fmla="*/ 840579 h 922478"/>
              <a:gd name="connsiteX15" fmla="*/ 5922166 w 7967660"/>
              <a:gd name="connsiteY15" fmla="*/ 828673 h 922478"/>
              <a:gd name="connsiteX16" fmla="*/ 5672135 w 7967660"/>
              <a:gd name="connsiteY16" fmla="*/ 816768 h 922478"/>
              <a:gd name="connsiteX17" fmla="*/ 5524498 w 7967660"/>
              <a:gd name="connsiteY17" fmla="*/ 823911 h 922478"/>
              <a:gd name="connsiteX18" fmla="*/ 5395910 w 7967660"/>
              <a:gd name="connsiteY18" fmla="*/ 816767 h 922478"/>
              <a:gd name="connsiteX19" fmla="*/ 5317329 w 7967660"/>
              <a:gd name="connsiteY19" fmla="*/ 819148 h 922478"/>
              <a:gd name="connsiteX20" fmla="*/ 5267323 w 7967660"/>
              <a:gd name="connsiteY20" fmla="*/ 826292 h 922478"/>
              <a:gd name="connsiteX21" fmla="*/ 5207791 w 7967660"/>
              <a:gd name="connsiteY21" fmla="*/ 828673 h 922478"/>
              <a:gd name="connsiteX22" fmla="*/ 5131591 w 7967660"/>
              <a:gd name="connsiteY22" fmla="*/ 802479 h 922478"/>
              <a:gd name="connsiteX23" fmla="*/ 5012530 w 7967660"/>
              <a:gd name="connsiteY23" fmla="*/ 671512 h 922478"/>
              <a:gd name="connsiteX24" fmla="*/ 4881561 w 7967660"/>
              <a:gd name="connsiteY24" fmla="*/ 619124 h 922478"/>
              <a:gd name="connsiteX25" fmla="*/ 4760117 w 7967660"/>
              <a:gd name="connsiteY25" fmla="*/ 566737 h 922478"/>
              <a:gd name="connsiteX26" fmla="*/ 4591049 w 7967660"/>
              <a:gd name="connsiteY26" fmla="*/ 611981 h 922478"/>
              <a:gd name="connsiteX27" fmla="*/ 4460080 w 7967660"/>
              <a:gd name="connsiteY27" fmla="*/ 600074 h 922478"/>
              <a:gd name="connsiteX28" fmla="*/ 4031455 w 7967660"/>
              <a:gd name="connsiteY28" fmla="*/ 442911 h 922478"/>
              <a:gd name="connsiteX29" fmla="*/ 3171824 w 7967660"/>
              <a:gd name="connsiteY29" fmla="*/ 445293 h 922478"/>
              <a:gd name="connsiteX30" fmla="*/ 2924175 w 7967660"/>
              <a:gd name="connsiteY30" fmla="*/ 383379 h 922478"/>
              <a:gd name="connsiteX31" fmla="*/ 2809875 w 7967660"/>
              <a:gd name="connsiteY31" fmla="*/ 269080 h 922478"/>
              <a:gd name="connsiteX32" fmla="*/ 2547937 w 7967660"/>
              <a:gd name="connsiteY32" fmla="*/ 128587 h 922478"/>
              <a:gd name="connsiteX33" fmla="*/ 2357437 w 7967660"/>
              <a:gd name="connsiteY33" fmla="*/ 102393 h 922478"/>
              <a:gd name="connsiteX34" fmla="*/ 2271712 w 7967660"/>
              <a:gd name="connsiteY34" fmla="*/ 102393 h 922478"/>
              <a:gd name="connsiteX35" fmla="*/ 1676400 w 7967660"/>
              <a:gd name="connsiteY35" fmla="*/ 107155 h 922478"/>
              <a:gd name="connsiteX36" fmla="*/ 1388268 w 7967660"/>
              <a:gd name="connsiteY36" fmla="*/ 114299 h 922478"/>
              <a:gd name="connsiteX37" fmla="*/ 1202531 w 7967660"/>
              <a:gd name="connsiteY37" fmla="*/ 0 h 922478"/>
              <a:gd name="connsiteX38" fmla="*/ 602456 w 7967660"/>
              <a:gd name="connsiteY38" fmla="*/ 7142 h 922478"/>
              <a:gd name="connsiteX39" fmla="*/ 483393 w 7967660"/>
              <a:gd name="connsiteY39" fmla="*/ 21430 h 922478"/>
              <a:gd name="connsiteX40" fmla="*/ 0 w 7967660"/>
              <a:gd name="connsiteY40" fmla="*/ 2143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15089 w 8073168"/>
              <a:gd name="connsiteY40" fmla="*/ 20902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815993 w 8073168"/>
              <a:gd name="connsiteY1" fmla="*/ 850104 h 922478"/>
              <a:gd name="connsiteX2" fmla="*/ 7539768 w 8073168"/>
              <a:gd name="connsiteY2" fmla="*/ 847723 h 922478"/>
              <a:gd name="connsiteX3" fmla="*/ 7292118 w 8073168"/>
              <a:gd name="connsiteY3" fmla="*/ 852486 h 922478"/>
              <a:gd name="connsiteX4" fmla="*/ 6951599 w 8073168"/>
              <a:gd name="connsiteY4" fmla="*/ 816767 h 922478"/>
              <a:gd name="connsiteX5" fmla="*/ 6870637 w 8073168"/>
              <a:gd name="connsiteY5" fmla="*/ 819148 h 922478"/>
              <a:gd name="connsiteX6" fmla="*/ 6794437 w 8073168"/>
              <a:gd name="connsiteY6" fmla="*/ 854867 h 922478"/>
              <a:gd name="connsiteX7" fmla="*/ 6694424 w 8073168"/>
              <a:gd name="connsiteY7" fmla="*/ 900111 h 922478"/>
              <a:gd name="connsiteX8" fmla="*/ 6584887 w 8073168"/>
              <a:gd name="connsiteY8" fmla="*/ 909636 h 922478"/>
              <a:gd name="connsiteX9" fmla="*/ 6439631 w 8073168"/>
              <a:gd name="connsiteY9" fmla="*/ 907254 h 922478"/>
              <a:gd name="connsiteX10" fmla="*/ 6365812 w 8073168"/>
              <a:gd name="connsiteY10" fmla="*/ 919161 h 922478"/>
              <a:gd name="connsiteX11" fmla="*/ 6296756 w 8073168"/>
              <a:gd name="connsiteY11" fmla="*/ 919161 h 922478"/>
              <a:gd name="connsiteX12" fmla="*/ 6208649 w 8073168"/>
              <a:gd name="connsiteY12" fmla="*/ 881061 h 922478"/>
              <a:gd name="connsiteX13" fmla="*/ 6144356 w 8073168"/>
              <a:gd name="connsiteY13" fmla="*/ 840579 h 922478"/>
              <a:gd name="connsiteX14" fmla="*/ 6027674 w 8073168"/>
              <a:gd name="connsiteY14" fmla="*/ 828673 h 922478"/>
              <a:gd name="connsiteX15" fmla="*/ 5777643 w 8073168"/>
              <a:gd name="connsiteY15" fmla="*/ 816768 h 922478"/>
              <a:gd name="connsiteX16" fmla="*/ 5630006 w 8073168"/>
              <a:gd name="connsiteY16" fmla="*/ 823911 h 922478"/>
              <a:gd name="connsiteX17" fmla="*/ 5501418 w 8073168"/>
              <a:gd name="connsiteY17" fmla="*/ 816767 h 922478"/>
              <a:gd name="connsiteX18" fmla="*/ 5422837 w 8073168"/>
              <a:gd name="connsiteY18" fmla="*/ 819148 h 922478"/>
              <a:gd name="connsiteX19" fmla="*/ 5372831 w 8073168"/>
              <a:gd name="connsiteY19" fmla="*/ 826292 h 922478"/>
              <a:gd name="connsiteX20" fmla="*/ 5313299 w 8073168"/>
              <a:gd name="connsiteY20" fmla="*/ 828673 h 922478"/>
              <a:gd name="connsiteX21" fmla="*/ 5237099 w 8073168"/>
              <a:gd name="connsiteY21" fmla="*/ 802479 h 922478"/>
              <a:gd name="connsiteX22" fmla="*/ 5118038 w 8073168"/>
              <a:gd name="connsiteY22" fmla="*/ 671512 h 922478"/>
              <a:gd name="connsiteX23" fmla="*/ 4987069 w 8073168"/>
              <a:gd name="connsiteY23" fmla="*/ 619124 h 922478"/>
              <a:gd name="connsiteX24" fmla="*/ 4865625 w 8073168"/>
              <a:gd name="connsiteY24" fmla="*/ 566737 h 922478"/>
              <a:gd name="connsiteX25" fmla="*/ 4696557 w 8073168"/>
              <a:gd name="connsiteY25" fmla="*/ 611981 h 922478"/>
              <a:gd name="connsiteX26" fmla="*/ 4565588 w 8073168"/>
              <a:gd name="connsiteY26" fmla="*/ 600074 h 922478"/>
              <a:gd name="connsiteX27" fmla="*/ 4136963 w 8073168"/>
              <a:gd name="connsiteY27" fmla="*/ 442911 h 922478"/>
              <a:gd name="connsiteX28" fmla="*/ 3277332 w 8073168"/>
              <a:gd name="connsiteY28" fmla="*/ 445293 h 922478"/>
              <a:gd name="connsiteX29" fmla="*/ 3029683 w 8073168"/>
              <a:gd name="connsiteY29" fmla="*/ 383379 h 922478"/>
              <a:gd name="connsiteX30" fmla="*/ 2915383 w 8073168"/>
              <a:gd name="connsiteY30" fmla="*/ 269080 h 922478"/>
              <a:gd name="connsiteX31" fmla="*/ 2653445 w 8073168"/>
              <a:gd name="connsiteY31" fmla="*/ 128587 h 922478"/>
              <a:gd name="connsiteX32" fmla="*/ 2462945 w 8073168"/>
              <a:gd name="connsiteY32" fmla="*/ 102393 h 922478"/>
              <a:gd name="connsiteX33" fmla="*/ 2377220 w 8073168"/>
              <a:gd name="connsiteY33" fmla="*/ 102393 h 922478"/>
              <a:gd name="connsiteX34" fmla="*/ 1781908 w 8073168"/>
              <a:gd name="connsiteY34" fmla="*/ 107155 h 922478"/>
              <a:gd name="connsiteX35" fmla="*/ 1493776 w 8073168"/>
              <a:gd name="connsiteY35" fmla="*/ 114299 h 922478"/>
              <a:gd name="connsiteX36" fmla="*/ 1308039 w 8073168"/>
              <a:gd name="connsiteY36" fmla="*/ 0 h 922478"/>
              <a:gd name="connsiteX37" fmla="*/ 707964 w 8073168"/>
              <a:gd name="connsiteY37" fmla="*/ 7142 h 922478"/>
              <a:gd name="connsiteX38" fmla="*/ 588901 w 8073168"/>
              <a:gd name="connsiteY38" fmla="*/ 21430 h 922478"/>
              <a:gd name="connsiteX39" fmla="*/ 115089 w 8073168"/>
              <a:gd name="connsiteY39" fmla="*/ 20902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539768 w 8073168"/>
              <a:gd name="connsiteY1" fmla="*/ 847723 h 922478"/>
              <a:gd name="connsiteX2" fmla="*/ 7292118 w 8073168"/>
              <a:gd name="connsiteY2" fmla="*/ 852486 h 922478"/>
              <a:gd name="connsiteX3" fmla="*/ 6951599 w 8073168"/>
              <a:gd name="connsiteY3" fmla="*/ 816767 h 922478"/>
              <a:gd name="connsiteX4" fmla="*/ 6870637 w 8073168"/>
              <a:gd name="connsiteY4" fmla="*/ 819148 h 922478"/>
              <a:gd name="connsiteX5" fmla="*/ 6794437 w 8073168"/>
              <a:gd name="connsiteY5" fmla="*/ 854867 h 922478"/>
              <a:gd name="connsiteX6" fmla="*/ 6694424 w 8073168"/>
              <a:gd name="connsiteY6" fmla="*/ 900111 h 922478"/>
              <a:gd name="connsiteX7" fmla="*/ 6584887 w 8073168"/>
              <a:gd name="connsiteY7" fmla="*/ 909636 h 922478"/>
              <a:gd name="connsiteX8" fmla="*/ 6439631 w 8073168"/>
              <a:gd name="connsiteY8" fmla="*/ 907254 h 922478"/>
              <a:gd name="connsiteX9" fmla="*/ 6365812 w 8073168"/>
              <a:gd name="connsiteY9" fmla="*/ 919161 h 922478"/>
              <a:gd name="connsiteX10" fmla="*/ 6296756 w 8073168"/>
              <a:gd name="connsiteY10" fmla="*/ 919161 h 922478"/>
              <a:gd name="connsiteX11" fmla="*/ 6208649 w 8073168"/>
              <a:gd name="connsiteY11" fmla="*/ 881061 h 922478"/>
              <a:gd name="connsiteX12" fmla="*/ 6144356 w 8073168"/>
              <a:gd name="connsiteY12" fmla="*/ 840579 h 922478"/>
              <a:gd name="connsiteX13" fmla="*/ 6027674 w 8073168"/>
              <a:gd name="connsiteY13" fmla="*/ 828673 h 922478"/>
              <a:gd name="connsiteX14" fmla="*/ 5777643 w 8073168"/>
              <a:gd name="connsiteY14" fmla="*/ 816768 h 922478"/>
              <a:gd name="connsiteX15" fmla="*/ 5630006 w 8073168"/>
              <a:gd name="connsiteY15" fmla="*/ 823911 h 922478"/>
              <a:gd name="connsiteX16" fmla="*/ 5501418 w 8073168"/>
              <a:gd name="connsiteY16" fmla="*/ 816767 h 922478"/>
              <a:gd name="connsiteX17" fmla="*/ 5422837 w 8073168"/>
              <a:gd name="connsiteY17" fmla="*/ 819148 h 922478"/>
              <a:gd name="connsiteX18" fmla="*/ 5372831 w 8073168"/>
              <a:gd name="connsiteY18" fmla="*/ 826292 h 922478"/>
              <a:gd name="connsiteX19" fmla="*/ 5313299 w 8073168"/>
              <a:gd name="connsiteY19" fmla="*/ 828673 h 922478"/>
              <a:gd name="connsiteX20" fmla="*/ 5237099 w 8073168"/>
              <a:gd name="connsiteY20" fmla="*/ 802479 h 922478"/>
              <a:gd name="connsiteX21" fmla="*/ 5118038 w 8073168"/>
              <a:gd name="connsiteY21" fmla="*/ 671512 h 922478"/>
              <a:gd name="connsiteX22" fmla="*/ 4987069 w 8073168"/>
              <a:gd name="connsiteY22" fmla="*/ 619124 h 922478"/>
              <a:gd name="connsiteX23" fmla="*/ 4865625 w 8073168"/>
              <a:gd name="connsiteY23" fmla="*/ 566737 h 922478"/>
              <a:gd name="connsiteX24" fmla="*/ 4696557 w 8073168"/>
              <a:gd name="connsiteY24" fmla="*/ 611981 h 922478"/>
              <a:gd name="connsiteX25" fmla="*/ 4565588 w 8073168"/>
              <a:gd name="connsiteY25" fmla="*/ 600074 h 922478"/>
              <a:gd name="connsiteX26" fmla="*/ 4136963 w 8073168"/>
              <a:gd name="connsiteY26" fmla="*/ 442911 h 922478"/>
              <a:gd name="connsiteX27" fmla="*/ 3277332 w 8073168"/>
              <a:gd name="connsiteY27" fmla="*/ 445293 h 922478"/>
              <a:gd name="connsiteX28" fmla="*/ 3029683 w 8073168"/>
              <a:gd name="connsiteY28" fmla="*/ 383379 h 922478"/>
              <a:gd name="connsiteX29" fmla="*/ 2915383 w 8073168"/>
              <a:gd name="connsiteY29" fmla="*/ 269080 h 922478"/>
              <a:gd name="connsiteX30" fmla="*/ 2653445 w 8073168"/>
              <a:gd name="connsiteY30" fmla="*/ 128587 h 922478"/>
              <a:gd name="connsiteX31" fmla="*/ 2462945 w 8073168"/>
              <a:gd name="connsiteY31" fmla="*/ 102393 h 922478"/>
              <a:gd name="connsiteX32" fmla="*/ 2377220 w 8073168"/>
              <a:gd name="connsiteY32" fmla="*/ 102393 h 922478"/>
              <a:gd name="connsiteX33" fmla="*/ 1781908 w 8073168"/>
              <a:gd name="connsiteY33" fmla="*/ 107155 h 922478"/>
              <a:gd name="connsiteX34" fmla="*/ 1493776 w 8073168"/>
              <a:gd name="connsiteY34" fmla="*/ 114299 h 922478"/>
              <a:gd name="connsiteX35" fmla="*/ 1308039 w 8073168"/>
              <a:gd name="connsiteY35" fmla="*/ 0 h 922478"/>
              <a:gd name="connsiteX36" fmla="*/ 707964 w 8073168"/>
              <a:gd name="connsiteY36" fmla="*/ 7142 h 922478"/>
              <a:gd name="connsiteX37" fmla="*/ 588901 w 8073168"/>
              <a:gd name="connsiteY37" fmla="*/ 21430 h 922478"/>
              <a:gd name="connsiteX38" fmla="*/ 115089 w 8073168"/>
              <a:gd name="connsiteY38" fmla="*/ 20902 h 922478"/>
              <a:gd name="connsiteX39" fmla="*/ 0 w 8073168"/>
              <a:gd name="connsiteY39" fmla="*/ 56600 h 922478"/>
              <a:gd name="connsiteX0" fmla="*/ 8073168 w 8073168"/>
              <a:gd name="connsiteY0" fmla="*/ 854867 h 922478"/>
              <a:gd name="connsiteX1" fmla="*/ 7292118 w 8073168"/>
              <a:gd name="connsiteY1" fmla="*/ 852486 h 922478"/>
              <a:gd name="connsiteX2" fmla="*/ 6951599 w 8073168"/>
              <a:gd name="connsiteY2" fmla="*/ 816767 h 922478"/>
              <a:gd name="connsiteX3" fmla="*/ 6870637 w 8073168"/>
              <a:gd name="connsiteY3" fmla="*/ 819148 h 922478"/>
              <a:gd name="connsiteX4" fmla="*/ 6794437 w 8073168"/>
              <a:gd name="connsiteY4" fmla="*/ 854867 h 922478"/>
              <a:gd name="connsiteX5" fmla="*/ 6694424 w 8073168"/>
              <a:gd name="connsiteY5" fmla="*/ 900111 h 922478"/>
              <a:gd name="connsiteX6" fmla="*/ 6584887 w 8073168"/>
              <a:gd name="connsiteY6" fmla="*/ 909636 h 922478"/>
              <a:gd name="connsiteX7" fmla="*/ 6439631 w 8073168"/>
              <a:gd name="connsiteY7" fmla="*/ 907254 h 922478"/>
              <a:gd name="connsiteX8" fmla="*/ 6365812 w 8073168"/>
              <a:gd name="connsiteY8" fmla="*/ 919161 h 922478"/>
              <a:gd name="connsiteX9" fmla="*/ 6296756 w 8073168"/>
              <a:gd name="connsiteY9" fmla="*/ 919161 h 922478"/>
              <a:gd name="connsiteX10" fmla="*/ 6208649 w 8073168"/>
              <a:gd name="connsiteY10" fmla="*/ 881061 h 922478"/>
              <a:gd name="connsiteX11" fmla="*/ 6144356 w 8073168"/>
              <a:gd name="connsiteY11" fmla="*/ 840579 h 922478"/>
              <a:gd name="connsiteX12" fmla="*/ 6027674 w 8073168"/>
              <a:gd name="connsiteY12" fmla="*/ 828673 h 922478"/>
              <a:gd name="connsiteX13" fmla="*/ 5777643 w 8073168"/>
              <a:gd name="connsiteY13" fmla="*/ 816768 h 922478"/>
              <a:gd name="connsiteX14" fmla="*/ 5630006 w 8073168"/>
              <a:gd name="connsiteY14" fmla="*/ 823911 h 922478"/>
              <a:gd name="connsiteX15" fmla="*/ 5501418 w 8073168"/>
              <a:gd name="connsiteY15" fmla="*/ 816767 h 922478"/>
              <a:gd name="connsiteX16" fmla="*/ 5422837 w 8073168"/>
              <a:gd name="connsiteY16" fmla="*/ 819148 h 922478"/>
              <a:gd name="connsiteX17" fmla="*/ 5372831 w 8073168"/>
              <a:gd name="connsiteY17" fmla="*/ 826292 h 922478"/>
              <a:gd name="connsiteX18" fmla="*/ 5313299 w 8073168"/>
              <a:gd name="connsiteY18" fmla="*/ 828673 h 922478"/>
              <a:gd name="connsiteX19" fmla="*/ 5237099 w 8073168"/>
              <a:gd name="connsiteY19" fmla="*/ 802479 h 922478"/>
              <a:gd name="connsiteX20" fmla="*/ 5118038 w 8073168"/>
              <a:gd name="connsiteY20" fmla="*/ 671512 h 922478"/>
              <a:gd name="connsiteX21" fmla="*/ 4987069 w 8073168"/>
              <a:gd name="connsiteY21" fmla="*/ 619124 h 922478"/>
              <a:gd name="connsiteX22" fmla="*/ 4865625 w 8073168"/>
              <a:gd name="connsiteY22" fmla="*/ 566737 h 922478"/>
              <a:gd name="connsiteX23" fmla="*/ 4696557 w 8073168"/>
              <a:gd name="connsiteY23" fmla="*/ 611981 h 922478"/>
              <a:gd name="connsiteX24" fmla="*/ 4565588 w 8073168"/>
              <a:gd name="connsiteY24" fmla="*/ 600074 h 922478"/>
              <a:gd name="connsiteX25" fmla="*/ 4136963 w 8073168"/>
              <a:gd name="connsiteY25" fmla="*/ 442911 h 922478"/>
              <a:gd name="connsiteX26" fmla="*/ 3277332 w 8073168"/>
              <a:gd name="connsiteY26" fmla="*/ 445293 h 922478"/>
              <a:gd name="connsiteX27" fmla="*/ 3029683 w 8073168"/>
              <a:gd name="connsiteY27" fmla="*/ 383379 h 922478"/>
              <a:gd name="connsiteX28" fmla="*/ 2915383 w 8073168"/>
              <a:gd name="connsiteY28" fmla="*/ 269080 h 922478"/>
              <a:gd name="connsiteX29" fmla="*/ 2653445 w 8073168"/>
              <a:gd name="connsiteY29" fmla="*/ 128587 h 922478"/>
              <a:gd name="connsiteX30" fmla="*/ 2462945 w 8073168"/>
              <a:gd name="connsiteY30" fmla="*/ 102393 h 922478"/>
              <a:gd name="connsiteX31" fmla="*/ 2377220 w 8073168"/>
              <a:gd name="connsiteY31" fmla="*/ 102393 h 922478"/>
              <a:gd name="connsiteX32" fmla="*/ 1781908 w 8073168"/>
              <a:gd name="connsiteY32" fmla="*/ 107155 h 922478"/>
              <a:gd name="connsiteX33" fmla="*/ 1493776 w 8073168"/>
              <a:gd name="connsiteY33" fmla="*/ 114299 h 922478"/>
              <a:gd name="connsiteX34" fmla="*/ 1308039 w 8073168"/>
              <a:gd name="connsiteY34" fmla="*/ 0 h 922478"/>
              <a:gd name="connsiteX35" fmla="*/ 707964 w 8073168"/>
              <a:gd name="connsiteY35" fmla="*/ 7142 h 922478"/>
              <a:gd name="connsiteX36" fmla="*/ 588901 w 8073168"/>
              <a:gd name="connsiteY36" fmla="*/ 21430 h 922478"/>
              <a:gd name="connsiteX37" fmla="*/ 115089 w 8073168"/>
              <a:gd name="connsiteY37" fmla="*/ 20902 h 922478"/>
              <a:gd name="connsiteX38" fmla="*/ 0 w 8073168"/>
              <a:gd name="connsiteY38" fmla="*/ 56600 h 922478"/>
              <a:gd name="connsiteX0" fmla="*/ 8073168 w 8073168"/>
              <a:gd name="connsiteY0" fmla="*/ 854867 h 922478"/>
              <a:gd name="connsiteX1" fmla="*/ 6951599 w 8073168"/>
              <a:gd name="connsiteY1" fmla="*/ 816767 h 922478"/>
              <a:gd name="connsiteX2" fmla="*/ 6870637 w 8073168"/>
              <a:gd name="connsiteY2" fmla="*/ 819148 h 922478"/>
              <a:gd name="connsiteX3" fmla="*/ 6794437 w 8073168"/>
              <a:gd name="connsiteY3" fmla="*/ 854867 h 922478"/>
              <a:gd name="connsiteX4" fmla="*/ 6694424 w 8073168"/>
              <a:gd name="connsiteY4" fmla="*/ 900111 h 922478"/>
              <a:gd name="connsiteX5" fmla="*/ 6584887 w 8073168"/>
              <a:gd name="connsiteY5" fmla="*/ 909636 h 922478"/>
              <a:gd name="connsiteX6" fmla="*/ 6439631 w 8073168"/>
              <a:gd name="connsiteY6" fmla="*/ 907254 h 922478"/>
              <a:gd name="connsiteX7" fmla="*/ 6365812 w 8073168"/>
              <a:gd name="connsiteY7" fmla="*/ 919161 h 922478"/>
              <a:gd name="connsiteX8" fmla="*/ 6296756 w 8073168"/>
              <a:gd name="connsiteY8" fmla="*/ 919161 h 922478"/>
              <a:gd name="connsiteX9" fmla="*/ 6208649 w 8073168"/>
              <a:gd name="connsiteY9" fmla="*/ 881061 h 922478"/>
              <a:gd name="connsiteX10" fmla="*/ 6144356 w 8073168"/>
              <a:gd name="connsiteY10" fmla="*/ 840579 h 922478"/>
              <a:gd name="connsiteX11" fmla="*/ 6027674 w 8073168"/>
              <a:gd name="connsiteY11" fmla="*/ 828673 h 922478"/>
              <a:gd name="connsiteX12" fmla="*/ 5777643 w 8073168"/>
              <a:gd name="connsiteY12" fmla="*/ 816768 h 922478"/>
              <a:gd name="connsiteX13" fmla="*/ 5630006 w 8073168"/>
              <a:gd name="connsiteY13" fmla="*/ 823911 h 922478"/>
              <a:gd name="connsiteX14" fmla="*/ 5501418 w 8073168"/>
              <a:gd name="connsiteY14" fmla="*/ 816767 h 922478"/>
              <a:gd name="connsiteX15" fmla="*/ 5422837 w 8073168"/>
              <a:gd name="connsiteY15" fmla="*/ 819148 h 922478"/>
              <a:gd name="connsiteX16" fmla="*/ 5372831 w 8073168"/>
              <a:gd name="connsiteY16" fmla="*/ 826292 h 922478"/>
              <a:gd name="connsiteX17" fmla="*/ 5313299 w 8073168"/>
              <a:gd name="connsiteY17" fmla="*/ 828673 h 922478"/>
              <a:gd name="connsiteX18" fmla="*/ 5237099 w 8073168"/>
              <a:gd name="connsiteY18" fmla="*/ 802479 h 922478"/>
              <a:gd name="connsiteX19" fmla="*/ 5118038 w 8073168"/>
              <a:gd name="connsiteY19" fmla="*/ 671512 h 922478"/>
              <a:gd name="connsiteX20" fmla="*/ 4987069 w 8073168"/>
              <a:gd name="connsiteY20" fmla="*/ 619124 h 922478"/>
              <a:gd name="connsiteX21" fmla="*/ 4865625 w 8073168"/>
              <a:gd name="connsiteY21" fmla="*/ 566737 h 922478"/>
              <a:gd name="connsiteX22" fmla="*/ 4696557 w 8073168"/>
              <a:gd name="connsiteY22" fmla="*/ 611981 h 922478"/>
              <a:gd name="connsiteX23" fmla="*/ 4565588 w 8073168"/>
              <a:gd name="connsiteY23" fmla="*/ 600074 h 922478"/>
              <a:gd name="connsiteX24" fmla="*/ 4136963 w 8073168"/>
              <a:gd name="connsiteY24" fmla="*/ 442911 h 922478"/>
              <a:gd name="connsiteX25" fmla="*/ 3277332 w 8073168"/>
              <a:gd name="connsiteY25" fmla="*/ 445293 h 922478"/>
              <a:gd name="connsiteX26" fmla="*/ 3029683 w 8073168"/>
              <a:gd name="connsiteY26" fmla="*/ 383379 h 922478"/>
              <a:gd name="connsiteX27" fmla="*/ 2915383 w 8073168"/>
              <a:gd name="connsiteY27" fmla="*/ 269080 h 922478"/>
              <a:gd name="connsiteX28" fmla="*/ 2653445 w 8073168"/>
              <a:gd name="connsiteY28" fmla="*/ 128587 h 922478"/>
              <a:gd name="connsiteX29" fmla="*/ 2462945 w 8073168"/>
              <a:gd name="connsiteY29" fmla="*/ 102393 h 922478"/>
              <a:gd name="connsiteX30" fmla="*/ 2377220 w 8073168"/>
              <a:gd name="connsiteY30" fmla="*/ 102393 h 922478"/>
              <a:gd name="connsiteX31" fmla="*/ 1781908 w 8073168"/>
              <a:gd name="connsiteY31" fmla="*/ 107155 h 922478"/>
              <a:gd name="connsiteX32" fmla="*/ 1493776 w 8073168"/>
              <a:gd name="connsiteY32" fmla="*/ 114299 h 922478"/>
              <a:gd name="connsiteX33" fmla="*/ 1308039 w 8073168"/>
              <a:gd name="connsiteY33" fmla="*/ 0 h 922478"/>
              <a:gd name="connsiteX34" fmla="*/ 707964 w 8073168"/>
              <a:gd name="connsiteY34" fmla="*/ 7142 h 922478"/>
              <a:gd name="connsiteX35" fmla="*/ 588901 w 8073168"/>
              <a:gd name="connsiteY35" fmla="*/ 21430 h 922478"/>
              <a:gd name="connsiteX36" fmla="*/ 115089 w 8073168"/>
              <a:gd name="connsiteY36" fmla="*/ 20902 h 922478"/>
              <a:gd name="connsiteX37" fmla="*/ 0 w 8073168"/>
              <a:gd name="connsiteY37" fmla="*/ 56600 h 922478"/>
              <a:gd name="connsiteX0" fmla="*/ 6951599 w 6951599"/>
              <a:gd name="connsiteY0" fmla="*/ 816767 h 922478"/>
              <a:gd name="connsiteX1" fmla="*/ 6870637 w 6951599"/>
              <a:gd name="connsiteY1" fmla="*/ 819148 h 922478"/>
              <a:gd name="connsiteX2" fmla="*/ 6794437 w 6951599"/>
              <a:gd name="connsiteY2" fmla="*/ 854867 h 922478"/>
              <a:gd name="connsiteX3" fmla="*/ 6694424 w 6951599"/>
              <a:gd name="connsiteY3" fmla="*/ 900111 h 922478"/>
              <a:gd name="connsiteX4" fmla="*/ 6584887 w 6951599"/>
              <a:gd name="connsiteY4" fmla="*/ 909636 h 922478"/>
              <a:gd name="connsiteX5" fmla="*/ 6439631 w 6951599"/>
              <a:gd name="connsiteY5" fmla="*/ 907254 h 922478"/>
              <a:gd name="connsiteX6" fmla="*/ 6365812 w 6951599"/>
              <a:gd name="connsiteY6" fmla="*/ 919161 h 922478"/>
              <a:gd name="connsiteX7" fmla="*/ 6296756 w 6951599"/>
              <a:gd name="connsiteY7" fmla="*/ 919161 h 922478"/>
              <a:gd name="connsiteX8" fmla="*/ 6208649 w 6951599"/>
              <a:gd name="connsiteY8" fmla="*/ 881061 h 922478"/>
              <a:gd name="connsiteX9" fmla="*/ 6144356 w 6951599"/>
              <a:gd name="connsiteY9" fmla="*/ 840579 h 922478"/>
              <a:gd name="connsiteX10" fmla="*/ 6027674 w 6951599"/>
              <a:gd name="connsiteY10" fmla="*/ 828673 h 922478"/>
              <a:gd name="connsiteX11" fmla="*/ 5777643 w 6951599"/>
              <a:gd name="connsiteY11" fmla="*/ 816768 h 922478"/>
              <a:gd name="connsiteX12" fmla="*/ 5630006 w 6951599"/>
              <a:gd name="connsiteY12" fmla="*/ 823911 h 922478"/>
              <a:gd name="connsiteX13" fmla="*/ 5501418 w 6951599"/>
              <a:gd name="connsiteY13" fmla="*/ 816767 h 922478"/>
              <a:gd name="connsiteX14" fmla="*/ 5422837 w 6951599"/>
              <a:gd name="connsiteY14" fmla="*/ 819148 h 922478"/>
              <a:gd name="connsiteX15" fmla="*/ 5372831 w 6951599"/>
              <a:gd name="connsiteY15" fmla="*/ 826292 h 922478"/>
              <a:gd name="connsiteX16" fmla="*/ 5313299 w 6951599"/>
              <a:gd name="connsiteY16" fmla="*/ 828673 h 922478"/>
              <a:gd name="connsiteX17" fmla="*/ 5237099 w 6951599"/>
              <a:gd name="connsiteY17" fmla="*/ 802479 h 922478"/>
              <a:gd name="connsiteX18" fmla="*/ 5118038 w 6951599"/>
              <a:gd name="connsiteY18" fmla="*/ 671512 h 922478"/>
              <a:gd name="connsiteX19" fmla="*/ 4987069 w 6951599"/>
              <a:gd name="connsiteY19" fmla="*/ 619124 h 922478"/>
              <a:gd name="connsiteX20" fmla="*/ 4865625 w 6951599"/>
              <a:gd name="connsiteY20" fmla="*/ 566737 h 922478"/>
              <a:gd name="connsiteX21" fmla="*/ 4696557 w 6951599"/>
              <a:gd name="connsiteY21" fmla="*/ 611981 h 922478"/>
              <a:gd name="connsiteX22" fmla="*/ 4565588 w 6951599"/>
              <a:gd name="connsiteY22" fmla="*/ 600074 h 922478"/>
              <a:gd name="connsiteX23" fmla="*/ 4136963 w 6951599"/>
              <a:gd name="connsiteY23" fmla="*/ 442911 h 922478"/>
              <a:gd name="connsiteX24" fmla="*/ 3277332 w 6951599"/>
              <a:gd name="connsiteY24" fmla="*/ 445293 h 922478"/>
              <a:gd name="connsiteX25" fmla="*/ 3029683 w 6951599"/>
              <a:gd name="connsiteY25" fmla="*/ 383379 h 922478"/>
              <a:gd name="connsiteX26" fmla="*/ 2915383 w 6951599"/>
              <a:gd name="connsiteY26" fmla="*/ 269080 h 922478"/>
              <a:gd name="connsiteX27" fmla="*/ 2653445 w 6951599"/>
              <a:gd name="connsiteY27" fmla="*/ 128587 h 922478"/>
              <a:gd name="connsiteX28" fmla="*/ 2462945 w 6951599"/>
              <a:gd name="connsiteY28" fmla="*/ 102393 h 922478"/>
              <a:gd name="connsiteX29" fmla="*/ 2377220 w 6951599"/>
              <a:gd name="connsiteY29" fmla="*/ 102393 h 922478"/>
              <a:gd name="connsiteX30" fmla="*/ 1781908 w 6951599"/>
              <a:gd name="connsiteY30" fmla="*/ 107155 h 922478"/>
              <a:gd name="connsiteX31" fmla="*/ 1493776 w 6951599"/>
              <a:gd name="connsiteY31" fmla="*/ 114299 h 922478"/>
              <a:gd name="connsiteX32" fmla="*/ 1308039 w 6951599"/>
              <a:gd name="connsiteY32" fmla="*/ 0 h 922478"/>
              <a:gd name="connsiteX33" fmla="*/ 707964 w 6951599"/>
              <a:gd name="connsiteY33" fmla="*/ 7142 h 922478"/>
              <a:gd name="connsiteX34" fmla="*/ 588901 w 6951599"/>
              <a:gd name="connsiteY34" fmla="*/ 21430 h 922478"/>
              <a:gd name="connsiteX35" fmla="*/ 115089 w 6951599"/>
              <a:gd name="connsiteY35" fmla="*/ 20902 h 922478"/>
              <a:gd name="connsiteX36" fmla="*/ 0 w 6951599"/>
              <a:gd name="connsiteY36" fmla="*/ 56600 h 922478"/>
              <a:gd name="connsiteX0" fmla="*/ 7107349 w 7107349"/>
              <a:gd name="connsiteY0" fmla="*/ 821791 h 922478"/>
              <a:gd name="connsiteX1" fmla="*/ 6870637 w 7107349"/>
              <a:gd name="connsiteY1" fmla="*/ 819148 h 922478"/>
              <a:gd name="connsiteX2" fmla="*/ 6794437 w 7107349"/>
              <a:gd name="connsiteY2" fmla="*/ 854867 h 922478"/>
              <a:gd name="connsiteX3" fmla="*/ 6694424 w 7107349"/>
              <a:gd name="connsiteY3" fmla="*/ 900111 h 922478"/>
              <a:gd name="connsiteX4" fmla="*/ 6584887 w 7107349"/>
              <a:gd name="connsiteY4" fmla="*/ 909636 h 922478"/>
              <a:gd name="connsiteX5" fmla="*/ 6439631 w 7107349"/>
              <a:gd name="connsiteY5" fmla="*/ 907254 h 922478"/>
              <a:gd name="connsiteX6" fmla="*/ 6365812 w 7107349"/>
              <a:gd name="connsiteY6" fmla="*/ 919161 h 922478"/>
              <a:gd name="connsiteX7" fmla="*/ 6296756 w 7107349"/>
              <a:gd name="connsiteY7" fmla="*/ 919161 h 922478"/>
              <a:gd name="connsiteX8" fmla="*/ 6208649 w 7107349"/>
              <a:gd name="connsiteY8" fmla="*/ 881061 h 922478"/>
              <a:gd name="connsiteX9" fmla="*/ 6144356 w 7107349"/>
              <a:gd name="connsiteY9" fmla="*/ 840579 h 922478"/>
              <a:gd name="connsiteX10" fmla="*/ 6027674 w 7107349"/>
              <a:gd name="connsiteY10" fmla="*/ 828673 h 922478"/>
              <a:gd name="connsiteX11" fmla="*/ 5777643 w 7107349"/>
              <a:gd name="connsiteY11" fmla="*/ 816768 h 922478"/>
              <a:gd name="connsiteX12" fmla="*/ 5630006 w 7107349"/>
              <a:gd name="connsiteY12" fmla="*/ 823911 h 922478"/>
              <a:gd name="connsiteX13" fmla="*/ 5501418 w 7107349"/>
              <a:gd name="connsiteY13" fmla="*/ 816767 h 922478"/>
              <a:gd name="connsiteX14" fmla="*/ 5422837 w 7107349"/>
              <a:gd name="connsiteY14" fmla="*/ 819148 h 922478"/>
              <a:gd name="connsiteX15" fmla="*/ 5372831 w 7107349"/>
              <a:gd name="connsiteY15" fmla="*/ 826292 h 922478"/>
              <a:gd name="connsiteX16" fmla="*/ 5313299 w 7107349"/>
              <a:gd name="connsiteY16" fmla="*/ 828673 h 922478"/>
              <a:gd name="connsiteX17" fmla="*/ 5237099 w 7107349"/>
              <a:gd name="connsiteY17" fmla="*/ 802479 h 922478"/>
              <a:gd name="connsiteX18" fmla="*/ 5118038 w 7107349"/>
              <a:gd name="connsiteY18" fmla="*/ 671512 h 922478"/>
              <a:gd name="connsiteX19" fmla="*/ 4987069 w 7107349"/>
              <a:gd name="connsiteY19" fmla="*/ 619124 h 922478"/>
              <a:gd name="connsiteX20" fmla="*/ 4865625 w 7107349"/>
              <a:gd name="connsiteY20" fmla="*/ 566737 h 922478"/>
              <a:gd name="connsiteX21" fmla="*/ 4696557 w 7107349"/>
              <a:gd name="connsiteY21" fmla="*/ 611981 h 922478"/>
              <a:gd name="connsiteX22" fmla="*/ 4565588 w 7107349"/>
              <a:gd name="connsiteY22" fmla="*/ 600074 h 922478"/>
              <a:gd name="connsiteX23" fmla="*/ 4136963 w 7107349"/>
              <a:gd name="connsiteY23" fmla="*/ 442911 h 922478"/>
              <a:gd name="connsiteX24" fmla="*/ 3277332 w 7107349"/>
              <a:gd name="connsiteY24" fmla="*/ 445293 h 922478"/>
              <a:gd name="connsiteX25" fmla="*/ 3029683 w 7107349"/>
              <a:gd name="connsiteY25" fmla="*/ 383379 h 922478"/>
              <a:gd name="connsiteX26" fmla="*/ 2915383 w 7107349"/>
              <a:gd name="connsiteY26" fmla="*/ 269080 h 922478"/>
              <a:gd name="connsiteX27" fmla="*/ 2653445 w 7107349"/>
              <a:gd name="connsiteY27" fmla="*/ 128587 h 922478"/>
              <a:gd name="connsiteX28" fmla="*/ 2462945 w 7107349"/>
              <a:gd name="connsiteY28" fmla="*/ 102393 h 922478"/>
              <a:gd name="connsiteX29" fmla="*/ 2377220 w 7107349"/>
              <a:gd name="connsiteY29" fmla="*/ 102393 h 922478"/>
              <a:gd name="connsiteX30" fmla="*/ 1781908 w 7107349"/>
              <a:gd name="connsiteY30" fmla="*/ 107155 h 922478"/>
              <a:gd name="connsiteX31" fmla="*/ 1493776 w 7107349"/>
              <a:gd name="connsiteY31" fmla="*/ 114299 h 922478"/>
              <a:gd name="connsiteX32" fmla="*/ 1308039 w 7107349"/>
              <a:gd name="connsiteY32" fmla="*/ 0 h 922478"/>
              <a:gd name="connsiteX33" fmla="*/ 707964 w 7107349"/>
              <a:gd name="connsiteY33" fmla="*/ 7142 h 922478"/>
              <a:gd name="connsiteX34" fmla="*/ 588901 w 7107349"/>
              <a:gd name="connsiteY34" fmla="*/ 21430 h 922478"/>
              <a:gd name="connsiteX35" fmla="*/ 115089 w 7107349"/>
              <a:gd name="connsiteY35" fmla="*/ 20902 h 922478"/>
              <a:gd name="connsiteX36" fmla="*/ 0 w 7107349"/>
              <a:gd name="connsiteY36" fmla="*/ 56600 h 922478"/>
              <a:gd name="connsiteX0" fmla="*/ 6870637 w 6870637"/>
              <a:gd name="connsiteY0" fmla="*/ 819148 h 925511"/>
              <a:gd name="connsiteX1" fmla="*/ 6794437 w 6870637"/>
              <a:gd name="connsiteY1" fmla="*/ 854867 h 925511"/>
              <a:gd name="connsiteX2" fmla="*/ 6694424 w 6870637"/>
              <a:gd name="connsiteY2" fmla="*/ 900111 h 925511"/>
              <a:gd name="connsiteX3" fmla="*/ 6584887 w 6870637"/>
              <a:gd name="connsiteY3" fmla="*/ 909636 h 925511"/>
              <a:gd name="connsiteX4" fmla="*/ 6439631 w 6870637"/>
              <a:gd name="connsiteY4" fmla="*/ 907254 h 925511"/>
              <a:gd name="connsiteX5" fmla="*/ 6365812 w 6870637"/>
              <a:gd name="connsiteY5" fmla="*/ 919161 h 925511"/>
              <a:gd name="connsiteX6" fmla="*/ 6296756 w 6870637"/>
              <a:gd name="connsiteY6" fmla="*/ 919161 h 925511"/>
              <a:gd name="connsiteX7" fmla="*/ 6208649 w 6870637"/>
              <a:gd name="connsiteY7" fmla="*/ 881061 h 925511"/>
              <a:gd name="connsiteX8" fmla="*/ 6144356 w 6870637"/>
              <a:gd name="connsiteY8" fmla="*/ 840579 h 925511"/>
              <a:gd name="connsiteX9" fmla="*/ 6027674 w 6870637"/>
              <a:gd name="connsiteY9" fmla="*/ 828673 h 925511"/>
              <a:gd name="connsiteX10" fmla="*/ 5777643 w 6870637"/>
              <a:gd name="connsiteY10" fmla="*/ 816768 h 925511"/>
              <a:gd name="connsiteX11" fmla="*/ 5630006 w 6870637"/>
              <a:gd name="connsiteY11" fmla="*/ 823911 h 925511"/>
              <a:gd name="connsiteX12" fmla="*/ 5501418 w 6870637"/>
              <a:gd name="connsiteY12" fmla="*/ 816767 h 925511"/>
              <a:gd name="connsiteX13" fmla="*/ 5422837 w 6870637"/>
              <a:gd name="connsiteY13" fmla="*/ 819148 h 925511"/>
              <a:gd name="connsiteX14" fmla="*/ 5372831 w 6870637"/>
              <a:gd name="connsiteY14" fmla="*/ 826292 h 925511"/>
              <a:gd name="connsiteX15" fmla="*/ 5313299 w 6870637"/>
              <a:gd name="connsiteY15" fmla="*/ 828673 h 925511"/>
              <a:gd name="connsiteX16" fmla="*/ 5237099 w 6870637"/>
              <a:gd name="connsiteY16" fmla="*/ 802479 h 925511"/>
              <a:gd name="connsiteX17" fmla="*/ 5118038 w 6870637"/>
              <a:gd name="connsiteY17" fmla="*/ 671512 h 925511"/>
              <a:gd name="connsiteX18" fmla="*/ 4987069 w 6870637"/>
              <a:gd name="connsiteY18" fmla="*/ 619124 h 925511"/>
              <a:gd name="connsiteX19" fmla="*/ 4865625 w 6870637"/>
              <a:gd name="connsiteY19" fmla="*/ 566737 h 925511"/>
              <a:gd name="connsiteX20" fmla="*/ 4696557 w 6870637"/>
              <a:gd name="connsiteY20" fmla="*/ 611981 h 925511"/>
              <a:gd name="connsiteX21" fmla="*/ 4565588 w 6870637"/>
              <a:gd name="connsiteY21" fmla="*/ 600074 h 925511"/>
              <a:gd name="connsiteX22" fmla="*/ 4136963 w 6870637"/>
              <a:gd name="connsiteY22" fmla="*/ 442911 h 925511"/>
              <a:gd name="connsiteX23" fmla="*/ 3277332 w 6870637"/>
              <a:gd name="connsiteY23" fmla="*/ 445293 h 925511"/>
              <a:gd name="connsiteX24" fmla="*/ 3029683 w 6870637"/>
              <a:gd name="connsiteY24" fmla="*/ 383379 h 925511"/>
              <a:gd name="connsiteX25" fmla="*/ 2915383 w 6870637"/>
              <a:gd name="connsiteY25" fmla="*/ 269080 h 925511"/>
              <a:gd name="connsiteX26" fmla="*/ 2653445 w 6870637"/>
              <a:gd name="connsiteY26" fmla="*/ 128587 h 925511"/>
              <a:gd name="connsiteX27" fmla="*/ 2462945 w 6870637"/>
              <a:gd name="connsiteY27" fmla="*/ 102393 h 925511"/>
              <a:gd name="connsiteX28" fmla="*/ 2377220 w 6870637"/>
              <a:gd name="connsiteY28" fmla="*/ 102393 h 925511"/>
              <a:gd name="connsiteX29" fmla="*/ 1781908 w 6870637"/>
              <a:gd name="connsiteY29" fmla="*/ 107155 h 925511"/>
              <a:gd name="connsiteX30" fmla="*/ 1493776 w 6870637"/>
              <a:gd name="connsiteY30" fmla="*/ 114299 h 925511"/>
              <a:gd name="connsiteX31" fmla="*/ 1308039 w 6870637"/>
              <a:gd name="connsiteY31" fmla="*/ 0 h 925511"/>
              <a:gd name="connsiteX32" fmla="*/ 707964 w 6870637"/>
              <a:gd name="connsiteY32" fmla="*/ 7142 h 925511"/>
              <a:gd name="connsiteX33" fmla="*/ 588901 w 6870637"/>
              <a:gd name="connsiteY33" fmla="*/ 21430 h 925511"/>
              <a:gd name="connsiteX34" fmla="*/ 115089 w 6870637"/>
              <a:gd name="connsiteY34" fmla="*/ 20902 h 925511"/>
              <a:gd name="connsiteX35" fmla="*/ 0 w 6870637"/>
              <a:gd name="connsiteY35" fmla="*/ 56600 h 925511"/>
              <a:gd name="connsiteX0" fmla="*/ 6794437 w 6794437"/>
              <a:gd name="connsiteY0" fmla="*/ 854867 h 925511"/>
              <a:gd name="connsiteX1" fmla="*/ 6694424 w 6794437"/>
              <a:gd name="connsiteY1" fmla="*/ 900111 h 925511"/>
              <a:gd name="connsiteX2" fmla="*/ 6584887 w 6794437"/>
              <a:gd name="connsiteY2" fmla="*/ 909636 h 925511"/>
              <a:gd name="connsiteX3" fmla="*/ 6439631 w 6794437"/>
              <a:gd name="connsiteY3" fmla="*/ 907254 h 925511"/>
              <a:gd name="connsiteX4" fmla="*/ 6365812 w 6794437"/>
              <a:gd name="connsiteY4" fmla="*/ 919161 h 925511"/>
              <a:gd name="connsiteX5" fmla="*/ 6296756 w 6794437"/>
              <a:gd name="connsiteY5" fmla="*/ 919161 h 925511"/>
              <a:gd name="connsiteX6" fmla="*/ 6208649 w 6794437"/>
              <a:gd name="connsiteY6" fmla="*/ 881061 h 925511"/>
              <a:gd name="connsiteX7" fmla="*/ 6144356 w 6794437"/>
              <a:gd name="connsiteY7" fmla="*/ 840579 h 925511"/>
              <a:gd name="connsiteX8" fmla="*/ 6027674 w 6794437"/>
              <a:gd name="connsiteY8" fmla="*/ 828673 h 925511"/>
              <a:gd name="connsiteX9" fmla="*/ 5777643 w 6794437"/>
              <a:gd name="connsiteY9" fmla="*/ 816768 h 925511"/>
              <a:gd name="connsiteX10" fmla="*/ 5630006 w 6794437"/>
              <a:gd name="connsiteY10" fmla="*/ 823911 h 925511"/>
              <a:gd name="connsiteX11" fmla="*/ 5501418 w 6794437"/>
              <a:gd name="connsiteY11" fmla="*/ 816767 h 925511"/>
              <a:gd name="connsiteX12" fmla="*/ 5422837 w 6794437"/>
              <a:gd name="connsiteY12" fmla="*/ 819148 h 925511"/>
              <a:gd name="connsiteX13" fmla="*/ 5372831 w 6794437"/>
              <a:gd name="connsiteY13" fmla="*/ 826292 h 925511"/>
              <a:gd name="connsiteX14" fmla="*/ 5313299 w 6794437"/>
              <a:gd name="connsiteY14" fmla="*/ 828673 h 925511"/>
              <a:gd name="connsiteX15" fmla="*/ 5237099 w 6794437"/>
              <a:gd name="connsiteY15" fmla="*/ 802479 h 925511"/>
              <a:gd name="connsiteX16" fmla="*/ 5118038 w 6794437"/>
              <a:gd name="connsiteY16" fmla="*/ 671512 h 925511"/>
              <a:gd name="connsiteX17" fmla="*/ 4987069 w 6794437"/>
              <a:gd name="connsiteY17" fmla="*/ 619124 h 925511"/>
              <a:gd name="connsiteX18" fmla="*/ 4865625 w 6794437"/>
              <a:gd name="connsiteY18" fmla="*/ 566737 h 925511"/>
              <a:gd name="connsiteX19" fmla="*/ 4696557 w 6794437"/>
              <a:gd name="connsiteY19" fmla="*/ 611981 h 925511"/>
              <a:gd name="connsiteX20" fmla="*/ 4565588 w 6794437"/>
              <a:gd name="connsiteY20" fmla="*/ 600074 h 925511"/>
              <a:gd name="connsiteX21" fmla="*/ 4136963 w 6794437"/>
              <a:gd name="connsiteY21" fmla="*/ 442911 h 925511"/>
              <a:gd name="connsiteX22" fmla="*/ 3277332 w 6794437"/>
              <a:gd name="connsiteY22" fmla="*/ 445293 h 925511"/>
              <a:gd name="connsiteX23" fmla="*/ 3029683 w 6794437"/>
              <a:gd name="connsiteY23" fmla="*/ 383379 h 925511"/>
              <a:gd name="connsiteX24" fmla="*/ 2915383 w 6794437"/>
              <a:gd name="connsiteY24" fmla="*/ 269080 h 925511"/>
              <a:gd name="connsiteX25" fmla="*/ 2653445 w 6794437"/>
              <a:gd name="connsiteY25" fmla="*/ 128587 h 925511"/>
              <a:gd name="connsiteX26" fmla="*/ 2462945 w 6794437"/>
              <a:gd name="connsiteY26" fmla="*/ 102393 h 925511"/>
              <a:gd name="connsiteX27" fmla="*/ 2377220 w 6794437"/>
              <a:gd name="connsiteY27" fmla="*/ 102393 h 925511"/>
              <a:gd name="connsiteX28" fmla="*/ 1781908 w 6794437"/>
              <a:gd name="connsiteY28" fmla="*/ 107155 h 925511"/>
              <a:gd name="connsiteX29" fmla="*/ 1493776 w 6794437"/>
              <a:gd name="connsiteY29" fmla="*/ 114299 h 925511"/>
              <a:gd name="connsiteX30" fmla="*/ 1308039 w 6794437"/>
              <a:gd name="connsiteY30" fmla="*/ 0 h 925511"/>
              <a:gd name="connsiteX31" fmla="*/ 707964 w 6794437"/>
              <a:gd name="connsiteY31" fmla="*/ 7142 h 925511"/>
              <a:gd name="connsiteX32" fmla="*/ 588901 w 6794437"/>
              <a:gd name="connsiteY32" fmla="*/ 21430 h 925511"/>
              <a:gd name="connsiteX33" fmla="*/ 115089 w 6794437"/>
              <a:gd name="connsiteY33" fmla="*/ 20902 h 925511"/>
              <a:gd name="connsiteX34" fmla="*/ 0 w 6794437"/>
              <a:gd name="connsiteY34" fmla="*/ 56600 h 925511"/>
              <a:gd name="connsiteX0" fmla="*/ 6794437 w 6794437"/>
              <a:gd name="connsiteY0" fmla="*/ 854867 h 925511"/>
              <a:gd name="connsiteX1" fmla="*/ 6584887 w 6794437"/>
              <a:gd name="connsiteY1" fmla="*/ 909636 h 925511"/>
              <a:gd name="connsiteX2" fmla="*/ 6439631 w 6794437"/>
              <a:gd name="connsiteY2" fmla="*/ 907254 h 925511"/>
              <a:gd name="connsiteX3" fmla="*/ 6365812 w 6794437"/>
              <a:gd name="connsiteY3" fmla="*/ 919161 h 925511"/>
              <a:gd name="connsiteX4" fmla="*/ 6296756 w 6794437"/>
              <a:gd name="connsiteY4" fmla="*/ 919161 h 925511"/>
              <a:gd name="connsiteX5" fmla="*/ 6208649 w 6794437"/>
              <a:gd name="connsiteY5" fmla="*/ 881061 h 925511"/>
              <a:gd name="connsiteX6" fmla="*/ 6144356 w 6794437"/>
              <a:gd name="connsiteY6" fmla="*/ 840579 h 925511"/>
              <a:gd name="connsiteX7" fmla="*/ 6027674 w 6794437"/>
              <a:gd name="connsiteY7" fmla="*/ 828673 h 925511"/>
              <a:gd name="connsiteX8" fmla="*/ 5777643 w 6794437"/>
              <a:gd name="connsiteY8" fmla="*/ 816768 h 925511"/>
              <a:gd name="connsiteX9" fmla="*/ 5630006 w 6794437"/>
              <a:gd name="connsiteY9" fmla="*/ 823911 h 925511"/>
              <a:gd name="connsiteX10" fmla="*/ 5501418 w 6794437"/>
              <a:gd name="connsiteY10" fmla="*/ 816767 h 925511"/>
              <a:gd name="connsiteX11" fmla="*/ 5422837 w 6794437"/>
              <a:gd name="connsiteY11" fmla="*/ 819148 h 925511"/>
              <a:gd name="connsiteX12" fmla="*/ 5372831 w 6794437"/>
              <a:gd name="connsiteY12" fmla="*/ 826292 h 925511"/>
              <a:gd name="connsiteX13" fmla="*/ 5313299 w 6794437"/>
              <a:gd name="connsiteY13" fmla="*/ 828673 h 925511"/>
              <a:gd name="connsiteX14" fmla="*/ 5237099 w 6794437"/>
              <a:gd name="connsiteY14" fmla="*/ 802479 h 925511"/>
              <a:gd name="connsiteX15" fmla="*/ 5118038 w 6794437"/>
              <a:gd name="connsiteY15" fmla="*/ 671512 h 925511"/>
              <a:gd name="connsiteX16" fmla="*/ 4987069 w 6794437"/>
              <a:gd name="connsiteY16" fmla="*/ 619124 h 925511"/>
              <a:gd name="connsiteX17" fmla="*/ 4865625 w 6794437"/>
              <a:gd name="connsiteY17" fmla="*/ 566737 h 925511"/>
              <a:gd name="connsiteX18" fmla="*/ 4696557 w 6794437"/>
              <a:gd name="connsiteY18" fmla="*/ 611981 h 925511"/>
              <a:gd name="connsiteX19" fmla="*/ 4565588 w 6794437"/>
              <a:gd name="connsiteY19" fmla="*/ 600074 h 925511"/>
              <a:gd name="connsiteX20" fmla="*/ 4136963 w 6794437"/>
              <a:gd name="connsiteY20" fmla="*/ 442911 h 925511"/>
              <a:gd name="connsiteX21" fmla="*/ 3277332 w 6794437"/>
              <a:gd name="connsiteY21" fmla="*/ 445293 h 925511"/>
              <a:gd name="connsiteX22" fmla="*/ 3029683 w 6794437"/>
              <a:gd name="connsiteY22" fmla="*/ 383379 h 925511"/>
              <a:gd name="connsiteX23" fmla="*/ 2915383 w 6794437"/>
              <a:gd name="connsiteY23" fmla="*/ 269080 h 925511"/>
              <a:gd name="connsiteX24" fmla="*/ 2653445 w 6794437"/>
              <a:gd name="connsiteY24" fmla="*/ 128587 h 925511"/>
              <a:gd name="connsiteX25" fmla="*/ 2462945 w 6794437"/>
              <a:gd name="connsiteY25" fmla="*/ 102393 h 925511"/>
              <a:gd name="connsiteX26" fmla="*/ 2377220 w 6794437"/>
              <a:gd name="connsiteY26" fmla="*/ 102393 h 925511"/>
              <a:gd name="connsiteX27" fmla="*/ 1781908 w 6794437"/>
              <a:gd name="connsiteY27" fmla="*/ 107155 h 925511"/>
              <a:gd name="connsiteX28" fmla="*/ 1493776 w 6794437"/>
              <a:gd name="connsiteY28" fmla="*/ 114299 h 925511"/>
              <a:gd name="connsiteX29" fmla="*/ 1308039 w 6794437"/>
              <a:gd name="connsiteY29" fmla="*/ 0 h 925511"/>
              <a:gd name="connsiteX30" fmla="*/ 707964 w 6794437"/>
              <a:gd name="connsiteY30" fmla="*/ 7142 h 925511"/>
              <a:gd name="connsiteX31" fmla="*/ 588901 w 6794437"/>
              <a:gd name="connsiteY31" fmla="*/ 21430 h 925511"/>
              <a:gd name="connsiteX32" fmla="*/ 115089 w 6794437"/>
              <a:gd name="connsiteY32" fmla="*/ 20902 h 925511"/>
              <a:gd name="connsiteX33" fmla="*/ 0 w 6794437"/>
              <a:gd name="connsiteY33" fmla="*/ 56600 h 925511"/>
              <a:gd name="connsiteX0" fmla="*/ 6584887 w 6584887"/>
              <a:gd name="connsiteY0" fmla="*/ 909636 h 925511"/>
              <a:gd name="connsiteX1" fmla="*/ 6439631 w 6584887"/>
              <a:gd name="connsiteY1" fmla="*/ 907254 h 925511"/>
              <a:gd name="connsiteX2" fmla="*/ 6365812 w 6584887"/>
              <a:gd name="connsiteY2" fmla="*/ 919161 h 925511"/>
              <a:gd name="connsiteX3" fmla="*/ 6296756 w 6584887"/>
              <a:gd name="connsiteY3" fmla="*/ 919161 h 925511"/>
              <a:gd name="connsiteX4" fmla="*/ 6208649 w 6584887"/>
              <a:gd name="connsiteY4" fmla="*/ 881061 h 925511"/>
              <a:gd name="connsiteX5" fmla="*/ 6144356 w 6584887"/>
              <a:gd name="connsiteY5" fmla="*/ 840579 h 925511"/>
              <a:gd name="connsiteX6" fmla="*/ 6027674 w 6584887"/>
              <a:gd name="connsiteY6" fmla="*/ 828673 h 925511"/>
              <a:gd name="connsiteX7" fmla="*/ 5777643 w 6584887"/>
              <a:gd name="connsiteY7" fmla="*/ 816768 h 925511"/>
              <a:gd name="connsiteX8" fmla="*/ 5630006 w 6584887"/>
              <a:gd name="connsiteY8" fmla="*/ 823911 h 925511"/>
              <a:gd name="connsiteX9" fmla="*/ 5501418 w 6584887"/>
              <a:gd name="connsiteY9" fmla="*/ 816767 h 925511"/>
              <a:gd name="connsiteX10" fmla="*/ 5422837 w 6584887"/>
              <a:gd name="connsiteY10" fmla="*/ 819148 h 925511"/>
              <a:gd name="connsiteX11" fmla="*/ 5372831 w 6584887"/>
              <a:gd name="connsiteY11" fmla="*/ 826292 h 925511"/>
              <a:gd name="connsiteX12" fmla="*/ 5313299 w 6584887"/>
              <a:gd name="connsiteY12" fmla="*/ 828673 h 925511"/>
              <a:gd name="connsiteX13" fmla="*/ 5237099 w 6584887"/>
              <a:gd name="connsiteY13" fmla="*/ 802479 h 925511"/>
              <a:gd name="connsiteX14" fmla="*/ 5118038 w 6584887"/>
              <a:gd name="connsiteY14" fmla="*/ 671512 h 925511"/>
              <a:gd name="connsiteX15" fmla="*/ 4987069 w 6584887"/>
              <a:gd name="connsiteY15" fmla="*/ 619124 h 925511"/>
              <a:gd name="connsiteX16" fmla="*/ 4865625 w 6584887"/>
              <a:gd name="connsiteY16" fmla="*/ 566737 h 925511"/>
              <a:gd name="connsiteX17" fmla="*/ 4696557 w 6584887"/>
              <a:gd name="connsiteY17" fmla="*/ 611981 h 925511"/>
              <a:gd name="connsiteX18" fmla="*/ 4565588 w 6584887"/>
              <a:gd name="connsiteY18" fmla="*/ 600074 h 925511"/>
              <a:gd name="connsiteX19" fmla="*/ 4136963 w 6584887"/>
              <a:gd name="connsiteY19" fmla="*/ 442911 h 925511"/>
              <a:gd name="connsiteX20" fmla="*/ 3277332 w 6584887"/>
              <a:gd name="connsiteY20" fmla="*/ 445293 h 925511"/>
              <a:gd name="connsiteX21" fmla="*/ 3029683 w 6584887"/>
              <a:gd name="connsiteY21" fmla="*/ 383379 h 925511"/>
              <a:gd name="connsiteX22" fmla="*/ 2915383 w 6584887"/>
              <a:gd name="connsiteY22" fmla="*/ 269080 h 925511"/>
              <a:gd name="connsiteX23" fmla="*/ 2653445 w 6584887"/>
              <a:gd name="connsiteY23" fmla="*/ 128587 h 925511"/>
              <a:gd name="connsiteX24" fmla="*/ 2462945 w 6584887"/>
              <a:gd name="connsiteY24" fmla="*/ 102393 h 925511"/>
              <a:gd name="connsiteX25" fmla="*/ 2377220 w 6584887"/>
              <a:gd name="connsiteY25" fmla="*/ 102393 h 925511"/>
              <a:gd name="connsiteX26" fmla="*/ 1781908 w 6584887"/>
              <a:gd name="connsiteY26" fmla="*/ 107155 h 925511"/>
              <a:gd name="connsiteX27" fmla="*/ 1493776 w 6584887"/>
              <a:gd name="connsiteY27" fmla="*/ 114299 h 925511"/>
              <a:gd name="connsiteX28" fmla="*/ 1308039 w 6584887"/>
              <a:gd name="connsiteY28" fmla="*/ 0 h 925511"/>
              <a:gd name="connsiteX29" fmla="*/ 707964 w 6584887"/>
              <a:gd name="connsiteY29" fmla="*/ 7142 h 925511"/>
              <a:gd name="connsiteX30" fmla="*/ 588901 w 6584887"/>
              <a:gd name="connsiteY30" fmla="*/ 21430 h 925511"/>
              <a:gd name="connsiteX31" fmla="*/ 115089 w 6584887"/>
              <a:gd name="connsiteY31" fmla="*/ 20902 h 925511"/>
              <a:gd name="connsiteX32" fmla="*/ 0 w 6584887"/>
              <a:gd name="connsiteY32" fmla="*/ 56600 h 925511"/>
              <a:gd name="connsiteX0" fmla="*/ 6584887 w 6584887"/>
              <a:gd name="connsiteY0" fmla="*/ 909636 h 925511"/>
              <a:gd name="connsiteX1" fmla="*/ 6439631 w 6584887"/>
              <a:gd name="connsiteY1" fmla="*/ 907254 h 925511"/>
              <a:gd name="connsiteX2" fmla="*/ 6365812 w 6584887"/>
              <a:gd name="connsiteY2" fmla="*/ 919161 h 925511"/>
              <a:gd name="connsiteX3" fmla="*/ 6296756 w 6584887"/>
              <a:gd name="connsiteY3" fmla="*/ 919161 h 925511"/>
              <a:gd name="connsiteX4" fmla="*/ 6208649 w 6584887"/>
              <a:gd name="connsiteY4" fmla="*/ 881061 h 925511"/>
              <a:gd name="connsiteX5" fmla="*/ 6027674 w 6584887"/>
              <a:gd name="connsiteY5" fmla="*/ 828673 h 925511"/>
              <a:gd name="connsiteX6" fmla="*/ 5777643 w 6584887"/>
              <a:gd name="connsiteY6" fmla="*/ 816768 h 925511"/>
              <a:gd name="connsiteX7" fmla="*/ 5630006 w 6584887"/>
              <a:gd name="connsiteY7" fmla="*/ 823911 h 925511"/>
              <a:gd name="connsiteX8" fmla="*/ 5501418 w 6584887"/>
              <a:gd name="connsiteY8" fmla="*/ 816767 h 925511"/>
              <a:gd name="connsiteX9" fmla="*/ 5422837 w 6584887"/>
              <a:gd name="connsiteY9" fmla="*/ 819148 h 925511"/>
              <a:gd name="connsiteX10" fmla="*/ 5372831 w 6584887"/>
              <a:gd name="connsiteY10" fmla="*/ 826292 h 925511"/>
              <a:gd name="connsiteX11" fmla="*/ 5313299 w 6584887"/>
              <a:gd name="connsiteY11" fmla="*/ 828673 h 925511"/>
              <a:gd name="connsiteX12" fmla="*/ 5237099 w 6584887"/>
              <a:gd name="connsiteY12" fmla="*/ 802479 h 925511"/>
              <a:gd name="connsiteX13" fmla="*/ 5118038 w 6584887"/>
              <a:gd name="connsiteY13" fmla="*/ 671512 h 925511"/>
              <a:gd name="connsiteX14" fmla="*/ 4987069 w 6584887"/>
              <a:gd name="connsiteY14" fmla="*/ 619124 h 925511"/>
              <a:gd name="connsiteX15" fmla="*/ 4865625 w 6584887"/>
              <a:gd name="connsiteY15" fmla="*/ 566737 h 925511"/>
              <a:gd name="connsiteX16" fmla="*/ 4696557 w 6584887"/>
              <a:gd name="connsiteY16" fmla="*/ 611981 h 925511"/>
              <a:gd name="connsiteX17" fmla="*/ 4565588 w 6584887"/>
              <a:gd name="connsiteY17" fmla="*/ 600074 h 925511"/>
              <a:gd name="connsiteX18" fmla="*/ 4136963 w 6584887"/>
              <a:gd name="connsiteY18" fmla="*/ 442911 h 925511"/>
              <a:gd name="connsiteX19" fmla="*/ 3277332 w 6584887"/>
              <a:gd name="connsiteY19" fmla="*/ 445293 h 925511"/>
              <a:gd name="connsiteX20" fmla="*/ 3029683 w 6584887"/>
              <a:gd name="connsiteY20" fmla="*/ 383379 h 925511"/>
              <a:gd name="connsiteX21" fmla="*/ 2915383 w 6584887"/>
              <a:gd name="connsiteY21" fmla="*/ 269080 h 925511"/>
              <a:gd name="connsiteX22" fmla="*/ 2653445 w 6584887"/>
              <a:gd name="connsiteY22" fmla="*/ 128587 h 925511"/>
              <a:gd name="connsiteX23" fmla="*/ 2462945 w 6584887"/>
              <a:gd name="connsiteY23" fmla="*/ 102393 h 925511"/>
              <a:gd name="connsiteX24" fmla="*/ 2377220 w 6584887"/>
              <a:gd name="connsiteY24" fmla="*/ 102393 h 925511"/>
              <a:gd name="connsiteX25" fmla="*/ 1781908 w 6584887"/>
              <a:gd name="connsiteY25" fmla="*/ 107155 h 925511"/>
              <a:gd name="connsiteX26" fmla="*/ 1493776 w 6584887"/>
              <a:gd name="connsiteY26" fmla="*/ 114299 h 925511"/>
              <a:gd name="connsiteX27" fmla="*/ 1308039 w 6584887"/>
              <a:gd name="connsiteY27" fmla="*/ 0 h 925511"/>
              <a:gd name="connsiteX28" fmla="*/ 707964 w 6584887"/>
              <a:gd name="connsiteY28" fmla="*/ 7142 h 925511"/>
              <a:gd name="connsiteX29" fmla="*/ 588901 w 6584887"/>
              <a:gd name="connsiteY29" fmla="*/ 21430 h 925511"/>
              <a:gd name="connsiteX30" fmla="*/ 115089 w 6584887"/>
              <a:gd name="connsiteY30" fmla="*/ 20902 h 925511"/>
              <a:gd name="connsiteX31" fmla="*/ 0 w 6584887"/>
              <a:gd name="connsiteY31" fmla="*/ 56600 h 925511"/>
              <a:gd name="connsiteX0" fmla="*/ 6584887 w 6584887"/>
              <a:gd name="connsiteY0" fmla="*/ 909636 h 925511"/>
              <a:gd name="connsiteX1" fmla="*/ 6439631 w 6584887"/>
              <a:gd name="connsiteY1" fmla="*/ 907254 h 925511"/>
              <a:gd name="connsiteX2" fmla="*/ 6365812 w 6584887"/>
              <a:gd name="connsiteY2" fmla="*/ 919161 h 925511"/>
              <a:gd name="connsiteX3" fmla="*/ 6296756 w 6584887"/>
              <a:gd name="connsiteY3" fmla="*/ 919161 h 925511"/>
              <a:gd name="connsiteX4" fmla="*/ 6208649 w 6584887"/>
              <a:gd name="connsiteY4" fmla="*/ 881061 h 925511"/>
              <a:gd name="connsiteX5" fmla="*/ 5777643 w 6584887"/>
              <a:gd name="connsiteY5" fmla="*/ 816768 h 925511"/>
              <a:gd name="connsiteX6" fmla="*/ 5630006 w 6584887"/>
              <a:gd name="connsiteY6" fmla="*/ 823911 h 925511"/>
              <a:gd name="connsiteX7" fmla="*/ 5501418 w 6584887"/>
              <a:gd name="connsiteY7" fmla="*/ 816767 h 925511"/>
              <a:gd name="connsiteX8" fmla="*/ 5422837 w 6584887"/>
              <a:gd name="connsiteY8" fmla="*/ 819148 h 925511"/>
              <a:gd name="connsiteX9" fmla="*/ 5372831 w 6584887"/>
              <a:gd name="connsiteY9" fmla="*/ 826292 h 925511"/>
              <a:gd name="connsiteX10" fmla="*/ 5313299 w 6584887"/>
              <a:gd name="connsiteY10" fmla="*/ 828673 h 925511"/>
              <a:gd name="connsiteX11" fmla="*/ 5237099 w 6584887"/>
              <a:gd name="connsiteY11" fmla="*/ 802479 h 925511"/>
              <a:gd name="connsiteX12" fmla="*/ 5118038 w 6584887"/>
              <a:gd name="connsiteY12" fmla="*/ 671512 h 925511"/>
              <a:gd name="connsiteX13" fmla="*/ 4987069 w 6584887"/>
              <a:gd name="connsiteY13" fmla="*/ 619124 h 925511"/>
              <a:gd name="connsiteX14" fmla="*/ 4865625 w 6584887"/>
              <a:gd name="connsiteY14" fmla="*/ 566737 h 925511"/>
              <a:gd name="connsiteX15" fmla="*/ 4696557 w 6584887"/>
              <a:gd name="connsiteY15" fmla="*/ 611981 h 925511"/>
              <a:gd name="connsiteX16" fmla="*/ 4565588 w 6584887"/>
              <a:gd name="connsiteY16" fmla="*/ 600074 h 925511"/>
              <a:gd name="connsiteX17" fmla="*/ 4136963 w 6584887"/>
              <a:gd name="connsiteY17" fmla="*/ 442911 h 925511"/>
              <a:gd name="connsiteX18" fmla="*/ 3277332 w 6584887"/>
              <a:gd name="connsiteY18" fmla="*/ 445293 h 925511"/>
              <a:gd name="connsiteX19" fmla="*/ 3029683 w 6584887"/>
              <a:gd name="connsiteY19" fmla="*/ 383379 h 925511"/>
              <a:gd name="connsiteX20" fmla="*/ 2915383 w 6584887"/>
              <a:gd name="connsiteY20" fmla="*/ 269080 h 925511"/>
              <a:gd name="connsiteX21" fmla="*/ 2653445 w 6584887"/>
              <a:gd name="connsiteY21" fmla="*/ 128587 h 925511"/>
              <a:gd name="connsiteX22" fmla="*/ 2462945 w 6584887"/>
              <a:gd name="connsiteY22" fmla="*/ 102393 h 925511"/>
              <a:gd name="connsiteX23" fmla="*/ 2377220 w 6584887"/>
              <a:gd name="connsiteY23" fmla="*/ 102393 h 925511"/>
              <a:gd name="connsiteX24" fmla="*/ 1781908 w 6584887"/>
              <a:gd name="connsiteY24" fmla="*/ 107155 h 925511"/>
              <a:gd name="connsiteX25" fmla="*/ 1493776 w 6584887"/>
              <a:gd name="connsiteY25" fmla="*/ 114299 h 925511"/>
              <a:gd name="connsiteX26" fmla="*/ 1308039 w 6584887"/>
              <a:gd name="connsiteY26" fmla="*/ 0 h 925511"/>
              <a:gd name="connsiteX27" fmla="*/ 707964 w 6584887"/>
              <a:gd name="connsiteY27" fmla="*/ 7142 h 925511"/>
              <a:gd name="connsiteX28" fmla="*/ 588901 w 6584887"/>
              <a:gd name="connsiteY28" fmla="*/ 21430 h 925511"/>
              <a:gd name="connsiteX29" fmla="*/ 115089 w 6584887"/>
              <a:gd name="connsiteY29" fmla="*/ 20902 h 925511"/>
              <a:gd name="connsiteX30" fmla="*/ 0 w 6584887"/>
              <a:gd name="connsiteY30" fmla="*/ 56600 h 925511"/>
              <a:gd name="connsiteX0" fmla="*/ 6584887 w 6584887"/>
              <a:gd name="connsiteY0" fmla="*/ 909636 h 936226"/>
              <a:gd name="connsiteX1" fmla="*/ 6439631 w 6584887"/>
              <a:gd name="connsiteY1" fmla="*/ 907254 h 936226"/>
              <a:gd name="connsiteX2" fmla="*/ 6365812 w 6584887"/>
              <a:gd name="connsiteY2" fmla="*/ 919161 h 936226"/>
              <a:gd name="connsiteX3" fmla="*/ 6296756 w 6584887"/>
              <a:gd name="connsiteY3" fmla="*/ 919161 h 936226"/>
              <a:gd name="connsiteX4" fmla="*/ 5777643 w 6584887"/>
              <a:gd name="connsiteY4" fmla="*/ 816768 h 936226"/>
              <a:gd name="connsiteX5" fmla="*/ 5630006 w 6584887"/>
              <a:gd name="connsiteY5" fmla="*/ 823911 h 936226"/>
              <a:gd name="connsiteX6" fmla="*/ 5501418 w 6584887"/>
              <a:gd name="connsiteY6" fmla="*/ 816767 h 936226"/>
              <a:gd name="connsiteX7" fmla="*/ 5422837 w 6584887"/>
              <a:gd name="connsiteY7" fmla="*/ 819148 h 936226"/>
              <a:gd name="connsiteX8" fmla="*/ 5372831 w 6584887"/>
              <a:gd name="connsiteY8" fmla="*/ 826292 h 936226"/>
              <a:gd name="connsiteX9" fmla="*/ 5313299 w 6584887"/>
              <a:gd name="connsiteY9" fmla="*/ 828673 h 936226"/>
              <a:gd name="connsiteX10" fmla="*/ 5237099 w 6584887"/>
              <a:gd name="connsiteY10" fmla="*/ 802479 h 936226"/>
              <a:gd name="connsiteX11" fmla="*/ 5118038 w 6584887"/>
              <a:gd name="connsiteY11" fmla="*/ 671512 h 936226"/>
              <a:gd name="connsiteX12" fmla="*/ 4987069 w 6584887"/>
              <a:gd name="connsiteY12" fmla="*/ 619124 h 936226"/>
              <a:gd name="connsiteX13" fmla="*/ 4865625 w 6584887"/>
              <a:gd name="connsiteY13" fmla="*/ 566737 h 936226"/>
              <a:gd name="connsiteX14" fmla="*/ 4696557 w 6584887"/>
              <a:gd name="connsiteY14" fmla="*/ 611981 h 936226"/>
              <a:gd name="connsiteX15" fmla="*/ 4565588 w 6584887"/>
              <a:gd name="connsiteY15" fmla="*/ 600074 h 936226"/>
              <a:gd name="connsiteX16" fmla="*/ 4136963 w 6584887"/>
              <a:gd name="connsiteY16" fmla="*/ 442911 h 936226"/>
              <a:gd name="connsiteX17" fmla="*/ 3277332 w 6584887"/>
              <a:gd name="connsiteY17" fmla="*/ 445293 h 936226"/>
              <a:gd name="connsiteX18" fmla="*/ 3029683 w 6584887"/>
              <a:gd name="connsiteY18" fmla="*/ 383379 h 936226"/>
              <a:gd name="connsiteX19" fmla="*/ 2915383 w 6584887"/>
              <a:gd name="connsiteY19" fmla="*/ 269080 h 936226"/>
              <a:gd name="connsiteX20" fmla="*/ 2653445 w 6584887"/>
              <a:gd name="connsiteY20" fmla="*/ 128587 h 936226"/>
              <a:gd name="connsiteX21" fmla="*/ 2462945 w 6584887"/>
              <a:gd name="connsiteY21" fmla="*/ 102393 h 936226"/>
              <a:gd name="connsiteX22" fmla="*/ 2377220 w 6584887"/>
              <a:gd name="connsiteY22" fmla="*/ 102393 h 936226"/>
              <a:gd name="connsiteX23" fmla="*/ 1781908 w 6584887"/>
              <a:gd name="connsiteY23" fmla="*/ 107155 h 936226"/>
              <a:gd name="connsiteX24" fmla="*/ 1493776 w 6584887"/>
              <a:gd name="connsiteY24" fmla="*/ 114299 h 936226"/>
              <a:gd name="connsiteX25" fmla="*/ 1308039 w 6584887"/>
              <a:gd name="connsiteY25" fmla="*/ 0 h 936226"/>
              <a:gd name="connsiteX26" fmla="*/ 707964 w 6584887"/>
              <a:gd name="connsiteY26" fmla="*/ 7142 h 936226"/>
              <a:gd name="connsiteX27" fmla="*/ 588901 w 6584887"/>
              <a:gd name="connsiteY27" fmla="*/ 21430 h 936226"/>
              <a:gd name="connsiteX28" fmla="*/ 115089 w 6584887"/>
              <a:gd name="connsiteY28" fmla="*/ 20902 h 936226"/>
              <a:gd name="connsiteX29" fmla="*/ 0 w 6584887"/>
              <a:gd name="connsiteY29" fmla="*/ 56600 h 936226"/>
              <a:gd name="connsiteX0" fmla="*/ 6584887 w 6584887"/>
              <a:gd name="connsiteY0" fmla="*/ 909636 h 934242"/>
              <a:gd name="connsiteX1" fmla="*/ 6439631 w 6584887"/>
              <a:gd name="connsiteY1" fmla="*/ 907254 h 934242"/>
              <a:gd name="connsiteX2" fmla="*/ 6365812 w 6584887"/>
              <a:gd name="connsiteY2" fmla="*/ 919161 h 934242"/>
              <a:gd name="connsiteX3" fmla="*/ 5777643 w 6584887"/>
              <a:gd name="connsiteY3" fmla="*/ 816768 h 934242"/>
              <a:gd name="connsiteX4" fmla="*/ 5630006 w 6584887"/>
              <a:gd name="connsiteY4" fmla="*/ 823911 h 934242"/>
              <a:gd name="connsiteX5" fmla="*/ 5501418 w 6584887"/>
              <a:gd name="connsiteY5" fmla="*/ 816767 h 934242"/>
              <a:gd name="connsiteX6" fmla="*/ 5422837 w 6584887"/>
              <a:gd name="connsiteY6" fmla="*/ 819148 h 934242"/>
              <a:gd name="connsiteX7" fmla="*/ 5372831 w 6584887"/>
              <a:gd name="connsiteY7" fmla="*/ 826292 h 934242"/>
              <a:gd name="connsiteX8" fmla="*/ 5313299 w 6584887"/>
              <a:gd name="connsiteY8" fmla="*/ 828673 h 934242"/>
              <a:gd name="connsiteX9" fmla="*/ 5237099 w 6584887"/>
              <a:gd name="connsiteY9" fmla="*/ 802479 h 934242"/>
              <a:gd name="connsiteX10" fmla="*/ 5118038 w 6584887"/>
              <a:gd name="connsiteY10" fmla="*/ 671512 h 934242"/>
              <a:gd name="connsiteX11" fmla="*/ 4987069 w 6584887"/>
              <a:gd name="connsiteY11" fmla="*/ 619124 h 934242"/>
              <a:gd name="connsiteX12" fmla="*/ 4865625 w 6584887"/>
              <a:gd name="connsiteY12" fmla="*/ 566737 h 934242"/>
              <a:gd name="connsiteX13" fmla="*/ 4696557 w 6584887"/>
              <a:gd name="connsiteY13" fmla="*/ 611981 h 934242"/>
              <a:gd name="connsiteX14" fmla="*/ 4565588 w 6584887"/>
              <a:gd name="connsiteY14" fmla="*/ 600074 h 934242"/>
              <a:gd name="connsiteX15" fmla="*/ 4136963 w 6584887"/>
              <a:gd name="connsiteY15" fmla="*/ 442911 h 934242"/>
              <a:gd name="connsiteX16" fmla="*/ 3277332 w 6584887"/>
              <a:gd name="connsiteY16" fmla="*/ 445293 h 934242"/>
              <a:gd name="connsiteX17" fmla="*/ 3029683 w 6584887"/>
              <a:gd name="connsiteY17" fmla="*/ 383379 h 934242"/>
              <a:gd name="connsiteX18" fmla="*/ 2915383 w 6584887"/>
              <a:gd name="connsiteY18" fmla="*/ 269080 h 934242"/>
              <a:gd name="connsiteX19" fmla="*/ 2653445 w 6584887"/>
              <a:gd name="connsiteY19" fmla="*/ 128587 h 934242"/>
              <a:gd name="connsiteX20" fmla="*/ 2462945 w 6584887"/>
              <a:gd name="connsiteY20" fmla="*/ 102393 h 934242"/>
              <a:gd name="connsiteX21" fmla="*/ 2377220 w 6584887"/>
              <a:gd name="connsiteY21" fmla="*/ 102393 h 934242"/>
              <a:gd name="connsiteX22" fmla="*/ 1781908 w 6584887"/>
              <a:gd name="connsiteY22" fmla="*/ 107155 h 934242"/>
              <a:gd name="connsiteX23" fmla="*/ 1493776 w 6584887"/>
              <a:gd name="connsiteY23" fmla="*/ 114299 h 934242"/>
              <a:gd name="connsiteX24" fmla="*/ 1308039 w 6584887"/>
              <a:gd name="connsiteY24" fmla="*/ 0 h 934242"/>
              <a:gd name="connsiteX25" fmla="*/ 707964 w 6584887"/>
              <a:gd name="connsiteY25" fmla="*/ 7142 h 934242"/>
              <a:gd name="connsiteX26" fmla="*/ 588901 w 6584887"/>
              <a:gd name="connsiteY26" fmla="*/ 21430 h 934242"/>
              <a:gd name="connsiteX27" fmla="*/ 115089 w 6584887"/>
              <a:gd name="connsiteY27" fmla="*/ 20902 h 934242"/>
              <a:gd name="connsiteX28" fmla="*/ 0 w 6584887"/>
              <a:gd name="connsiteY28" fmla="*/ 56600 h 934242"/>
              <a:gd name="connsiteX0" fmla="*/ 6584887 w 6584887"/>
              <a:gd name="connsiteY0" fmla="*/ 909636 h 922732"/>
              <a:gd name="connsiteX1" fmla="*/ 6439631 w 6584887"/>
              <a:gd name="connsiteY1" fmla="*/ 907254 h 922732"/>
              <a:gd name="connsiteX2" fmla="*/ 5777643 w 6584887"/>
              <a:gd name="connsiteY2" fmla="*/ 816768 h 922732"/>
              <a:gd name="connsiteX3" fmla="*/ 5630006 w 6584887"/>
              <a:gd name="connsiteY3" fmla="*/ 823911 h 922732"/>
              <a:gd name="connsiteX4" fmla="*/ 5501418 w 6584887"/>
              <a:gd name="connsiteY4" fmla="*/ 816767 h 922732"/>
              <a:gd name="connsiteX5" fmla="*/ 5422837 w 6584887"/>
              <a:gd name="connsiteY5" fmla="*/ 819148 h 922732"/>
              <a:gd name="connsiteX6" fmla="*/ 5372831 w 6584887"/>
              <a:gd name="connsiteY6" fmla="*/ 826292 h 922732"/>
              <a:gd name="connsiteX7" fmla="*/ 5313299 w 6584887"/>
              <a:gd name="connsiteY7" fmla="*/ 828673 h 922732"/>
              <a:gd name="connsiteX8" fmla="*/ 5237099 w 6584887"/>
              <a:gd name="connsiteY8" fmla="*/ 802479 h 922732"/>
              <a:gd name="connsiteX9" fmla="*/ 5118038 w 6584887"/>
              <a:gd name="connsiteY9" fmla="*/ 671512 h 922732"/>
              <a:gd name="connsiteX10" fmla="*/ 4987069 w 6584887"/>
              <a:gd name="connsiteY10" fmla="*/ 619124 h 922732"/>
              <a:gd name="connsiteX11" fmla="*/ 4865625 w 6584887"/>
              <a:gd name="connsiteY11" fmla="*/ 566737 h 922732"/>
              <a:gd name="connsiteX12" fmla="*/ 4696557 w 6584887"/>
              <a:gd name="connsiteY12" fmla="*/ 611981 h 922732"/>
              <a:gd name="connsiteX13" fmla="*/ 4565588 w 6584887"/>
              <a:gd name="connsiteY13" fmla="*/ 600074 h 922732"/>
              <a:gd name="connsiteX14" fmla="*/ 4136963 w 6584887"/>
              <a:gd name="connsiteY14" fmla="*/ 442911 h 922732"/>
              <a:gd name="connsiteX15" fmla="*/ 3277332 w 6584887"/>
              <a:gd name="connsiteY15" fmla="*/ 445293 h 922732"/>
              <a:gd name="connsiteX16" fmla="*/ 3029683 w 6584887"/>
              <a:gd name="connsiteY16" fmla="*/ 383379 h 922732"/>
              <a:gd name="connsiteX17" fmla="*/ 2915383 w 6584887"/>
              <a:gd name="connsiteY17" fmla="*/ 269080 h 922732"/>
              <a:gd name="connsiteX18" fmla="*/ 2653445 w 6584887"/>
              <a:gd name="connsiteY18" fmla="*/ 128587 h 922732"/>
              <a:gd name="connsiteX19" fmla="*/ 2462945 w 6584887"/>
              <a:gd name="connsiteY19" fmla="*/ 102393 h 922732"/>
              <a:gd name="connsiteX20" fmla="*/ 2377220 w 6584887"/>
              <a:gd name="connsiteY20" fmla="*/ 102393 h 922732"/>
              <a:gd name="connsiteX21" fmla="*/ 1781908 w 6584887"/>
              <a:gd name="connsiteY21" fmla="*/ 107155 h 922732"/>
              <a:gd name="connsiteX22" fmla="*/ 1493776 w 6584887"/>
              <a:gd name="connsiteY22" fmla="*/ 114299 h 922732"/>
              <a:gd name="connsiteX23" fmla="*/ 1308039 w 6584887"/>
              <a:gd name="connsiteY23" fmla="*/ 0 h 922732"/>
              <a:gd name="connsiteX24" fmla="*/ 707964 w 6584887"/>
              <a:gd name="connsiteY24" fmla="*/ 7142 h 922732"/>
              <a:gd name="connsiteX25" fmla="*/ 588901 w 6584887"/>
              <a:gd name="connsiteY25" fmla="*/ 21430 h 922732"/>
              <a:gd name="connsiteX26" fmla="*/ 115089 w 6584887"/>
              <a:gd name="connsiteY26" fmla="*/ 20902 h 922732"/>
              <a:gd name="connsiteX27" fmla="*/ 0 w 6584887"/>
              <a:gd name="connsiteY27" fmla="*/ 56600 h 922732"/>
              <a:gd name="connsiteX0" fmla="*/ 6584887 w 6584887"/>
              <a:gd name="connsiteY0" fmla="*/ 909636 h 909636"/>
              <a:gd name="connsiteX1" fmla="*/ 5777643 w 6584887"/>
              <a:gd name="connsiteY1" fmla="*/ 816768 h 909636"/>
              <a:gd name="connsiteX2" fmla="*/ 5630006 w 6584887"/>
              <a:gd name="connsiteY2" fmla="*/ 823911 h 909636"/>
              <a:gd name="connsiteX3" fmla="*/ 5501418 w 6584887"/>
              <a:gd name="connsiteY3" fmla="*/ 816767 h 909636"/>
              <a:gd name="connsiteX4" fmla="*/ 5422837 w 6584887"/>
              <a:gd name="connsiteY4" fmla="*/ 819148 h 909636"/>
              <a:gd name="connsiteX5" fmla="*/ 5372831 w 6584887"/>
              <a:gd name="connsiteY5" fmla="*/ 826292 h 909636"/>
              <a:gd name="connsiteX6" fmla="*/ 5313299 w 6584887"/>
              <a:gd name="connsiteY6" fmla="*/ 828673 h 909636"/>
              <a:gd name="connsiteX7" fmla="*/ 5237099 w 6584887"/>
              <a:gd name="connsiteY7" fmla="*/ 802479 h 909636"/>
              <a:gd name="connsiteX8" fmla="*/ 5118038 w 6584887"/>
              <a:gd name="connsiteY8" fmla="*/ 671512 h 909636"/>
              <a:gd name="connsiteX9" fmla="*/ 4987069 w 6584887"/>
              <a:gd name="connsiteY9" fmla="*/ 619124 h 909636"/>
              <a:gd name="connsiteX10" fmla="*/ 4865625 w 6584887"/>
              <a:gd name="connsiteY10" fmla="*/ 566737 h 909636"/>
              <a:gd name="connsiteX11" fmla="*/ 4696557 w 6584887"/>
              <a:gd name="connsiteY11" fmla="*/ 611981 h 909636"/>
              <a:gd name="connsiteX12" fmla="*/ 4565588 w 6584887"/>
              <a:gd name="connsiteY12" fmla="*/ 600074 h 909636"/>
              <a:gd name="connsiteX13" fmla="*/ 4136963 w 6584887"/>
              <a:gd name="connsiteY13" fmla="*/ 442911 h 909636"/>
              <a:gd name="connsiteX14" fmla="*/ 3277332 w 6584887"/>
              <a:gd name="connsiteY14" fmla="*/ 445293 h 909636"/>
              <a:gd name="connsiteX15" fmla="*/ 3029683 w 6584887"/>
              <a:gd name="connsiteY15" fmla="*/ 383379 h 909636"/>
              <a:gd name="connsiteX16" fmla="*/ 2915383 w 6584887"/>
              <a:gd name="connsiteY16" fmla="*/ 269080 h 909636"/>
              <a:gd name="connsiteX17" fmla="*/ 2653445 w 6584887"/>
              <a:gd name="connsiteY17" fmla="*/ 128587 h 909636"/>
              <a:gd name="connsiteX18" fmla="*/ 2462945 w 6584887"/>
              <a:gd name="connsiteY18" fmla="*/ 102393 h 909636"/>
              <a:gd name="connsiteX19" fmla="*/ 2377220 w 6584887"/>
              <a:gd name="connsiteY19" fmla="*/ 102393 h 909636"/>
              <a:gd name="connsiteX20" fmla="*/ 1781908 w 6584887"/>
              <a:gd name="connsiteY20" fmla="*/ 107155 h 909636"/>
              <a:gd name="connsiteX21" fmla="*/ 1493776 w 6584887"/>
              <a:gd name="connsiteY21" fmla="*/ 114299 h 909636"/>
              <a:gd name="connsiteX22" fmla="*/ 1308039 w 6584887"/>
              <a:gd name="connsiteY22" fmla="*/ 0 h 909636"/>
              <a:gd name="connsiteX23" fmla="*/ 707964 w 6584887"/>
              <a:gd name="connsiteY23" fmla="*/ 7142 h 909636"/>
              <a:gd name="connsiteX24" fmla="*/ 588901 w 6584887"/>
              <a:gd name="connsiteY24" fmla="*/ 21430 h 909636"/>
              <a:gd name="connsiteX25" fmla="*/ 115089 w 6584887"/>
              <a:gd name="connsiteY25" fmla="*/ 20902 h 909636"/>
              <a:gd name="connsiteX26" fmla="*/ 0 w 6584887"/>
              <a:gd name="connsiteY26" fmla="*/ 56600 h 909636"/>
              <a:gd name="connsiteX0" fmla="*/ 5777643 w 5777643"/>
              <a:gd name="connsiteY0" fmla="*/ 816768 h 832642"/>
              <a:gd name="connsiteX1" fmla="*/ 5630006 w 5777643"/>
              <a:gd name="connsiteY1" fmla="*/ 823911 h 832642"/>
              <a:gd name="connsiteX2" fmla="*/ 5501418 w 5777643"/>
              <a:gd name="connsiteY2" fmla="*/ 816767 h 832642"/>
              <a:gd name="connsiteX3" fmla="*/ 5422837 w 5777643"/>
              <a:gd name="connsiteY3" fmla="*/ 819148 h 832642"/>
              <a:gd name="connsiteX4" fmla="*/ 5372831 w 5777643"/>
              <a:gd name="connsiteY4" fmla="*/ 826292 h 832642"/>
              <a:gd name="connsiteX5" fmla="*/ 5313299 w 5777643"/>
              <a:gd name="connsiteY5" fmla="*/ 828673 h 832642"/>
              <a:gd name="connsiteX6" fmla="*/ 5237099 w 5777643"/>
              <a:gd name="connsiteY6" fmla="*/ 802479 h 832642"/>
              <a:gd name="connsiteX7" fmla="*/ 5118038 w 5777643"/>
              <a:gd name="connsiteY7" fmla="*/ 671512 h 832642"/>
              <a:gd name="connsiteX8" fmla="*/ 4987069 w 5777643"/>
              <a:gd name="connsiteY8" fmla="*/ 619124 h 832642"/>
              <a:gd name="connsiteX9" fmla="*/ 4865625 w 5777643"/>
              <a:gd name="connsiteY9" fmla="*/ 566737 h 832642"/>
              <a:gd name="connsiteX10" fmla="*/ 4696557 w 5777643"/>
              <a:gd name="connsiteY10" fmla="*/ 611981 h 832642"/>
              <a:gd name="connsiteX11" fmla="*/ 4565588 w 5777643"/>
              <a:gd name="connsiteY11" fmla="*/ 600074 h 832642"/>
              <a:gd name="connsiteX12" fmla="*/ 4136963 w 5777643"/>
              <a:gd name="connsiteY12" fmla="*/ 442911 h 832642"/>
              <a:gd name="connsiteX13" fmla="*/ 3277332 w 5777643"/>
              <a:gd name="connsiteY13" fmla="*/ 445293 h 832642"/>
              <a:gd name="connsiteX14" fmla="*/ 3029683 w 5777643"/>
              <a:gd name="connsiteY14" fmla="*/ 383379 h 832642"/>
              <a:gd name="connsiteX15" fmla="*/ 2915383 w 5777643"/>
              <a:gd name="connsiteY15" fmla="*/ 269080 h 832642"/>
              <a:gd name="connsiteX16" fmla="*/ 2653445 w 5777643"/>
              <a:gd name="connsiteY16" fmla="*/ 128587 h 832642"/>
              <a:gd name="connsiteX17" fmla="*/ 2462945 w 5777643"/>
              <a:gd name="connsiteY17" fmla="*/ 102393 h 832642"/>
              <a:gd name="connsiteX18" fmla="*/ 2377220 w 5777643"/>
              <a:gd name="connsiteY18" fmla="*/ 102393 h 832642"/>
              <a:gd name="connsiteX19" fmla="*/ 1781908 w 5777643"/>
              <a:gd name="connsiteY19" fmla="*/ 107155 h 832642"/>
              <a:gd name="connsiteX20" fmla="*/ 1493776 w 5777643"/>
              <a:gd name="connsiteY20" fmla="*/ 114299 h 832642"/>
              <a:gd name="connsiteX21" fmla="*/ 1308039 w 5777643"/>
              <a:gd name="connsiteY21" fmla="*/ 0 h 832642"/>
              <a:gd name="connsiteX22" fmla="*/ 707964 w 5777643"/>
              <a:gd name="connsiteY22" fmla="*/ 7142 h 832642"/>
              <a:gd name="connsiteX23" fmla="*/ 588901 w 5777643"/>
              <a:gd name="connsiteY23" fmla="*/ 21430 h 832642"/>
              <a:gd name="connsiteX24" fmla="*/ 115089 w 5777643"/>
              <a:gd name="connsiteY24" fmla="*/ 20902 h 832642"/>
              <a:gd name="connsiteX25" fmla="*/ 0 w 5777643"/>
              <a:gd name="connsiteY25" fmla="*/ 56600 h 832642"/>
              <a:gd name="connsiteX0" fmla="*/ 5777643 w 5777643"/>
              <a:gd name="connsiteY0" fmla="*/ 816768 h 832642"/>
              <a:gd name="connsiteX1" fmla="*/ 5501418 w 5777643"/>
              <a:gd name="connsiteY1" fmla="*/ 816767 h 832642"/>
              <a:gd name="connsiteX2" fmla="*/ 5422837 w 5777643"/>
              <a:gd name="connsiteY2" fmla="*/ 819148 h 832642"/>
              <a:gd name="connsiteX3" fmla="*/ 5372831 w 5777643"/>
              <a:gd name="connsiteY3" fmla="*/ 826292 h 832642"/>
              <a:gd name="connsiteX4" fmla="*/ 5313299 w 5777643"/>
              <a:gd name="connsiteY4" fmla="*/ 828673 h 832642"/>
              <a:gd name="connsiteX5" fmla="*/ 5237099 w 5777643"/>
              <a:gd name="connsiteY5" fmla="*/ 802479 h 832642"/>
              <a:gd name="connsiteX6" fmla="*/ 5118038 w 5777643"/>
              <a:gd name="connsiteY6" fmla="*/ 671512 h 832642"/>
              <a:gd name="connsiteX7" fmla="*/ 4987069 w 5777643"/>
              <a:gd name="connsiteY7" fmla="*/ 619124 h 832642"/>
              <a:gd name="connsiteX8" fmla="*/ 4865625 w 5777643"/>
              <a:gd name="connsiteY8" fmla="*/ 566737 h 832642"/>
              <a:gd name="connsiteX9" fmla="*/ 4696557 w 5777643"/>
              <a:gd name="connsiteY9" fmla="*/ 611981 h 832642"/>
              <a:gd name="connsiteX10" fmla="*/ 4565588 w 5777643"/>
              <a:gd name="connsiteY10" fmla="*/ 600074 h 832642"/>
              <a:gd name="connsiteX11" fmla="*/ 4136963 w 5777643"/>
              <a:gd name="connsiteY11" fmla="*/ 442911 h 832642"/>
              <a:gd name="connsiteX12" fmla="*/ 3277332 w 5777643"/>
              <a:gd name="connsiteY12" fmla="*/ 445293 h 832642"/>
              <a:gd name="connsiteX13" fmla="*/ 3029683 w 5777643"/>
              <a:gd name="connsiteY13" fmla="*/ 383379 h 832642"/>
              <a:gd name="connsiteX14" fmla="*/ 2915383 w 5777643"/>
              <a:gd name="connsiteY14" fmla="*/ 269080 h 832642"/>
              <a:gd name="connsiteX15" fmla="*/ 2653445 w 5777643"/>
              <a:gd name="connsiteY15" fmla="*/ 128587 h 832642"/>
              <a:gd name="connsiteX16" fmla="*/ 2462945 w 5777643"/>
              <a:gd name="connsiteY16" fmla="*/ 102393 h 832642"/>
              <a:gd name="connsiteX17" fmla="*/ 2377220 w 5777643"/>
              <a:gd name="connsiteY17" fmla="*/ 102393 h 832642"/>
              <a:gd name="connsiteX18" fmla="*/ 1781908 w 5777643"/>
              <a:gd name="connsiteY18" fmla="*/ 107155 h 832642"/>
              <a:gd name="connsiteX19" fmla="*/ 1493776 w 5777643"/>
              <a:gd name="connsiteY19" fmla="*/ 114299 h 832642"/>
              <a:gd name="connsiteX20" fmla="*/ 1308039 w 5777643"/>
              <a:gd name="connsiteY20" fmla="*/ 0 h 832642"/>
              <a:gd name="connsiteX21" fmla="*/ 707964 w 5777643"/>
              <a:gd name="connsiteY21" fmla="*/ 7142 h 832642"/>
              <a:gd name="connsiteX22" fmla="*/ 588901 w 5777643"/>
              <a:gd name="connsiteY22" fmla="*/ 21430 h 832642"/>
              <a:gd name="connsiteX23" fmla="*/ 115089 w 5777643"/>
              <a:gd name="connsiteY23" fmla="*/ 20902 h 832642"/>
              <a:gd name="connsiteX24" fmla="*/ 0 w 5777643"/>
              <a:gd name="connsiteY24" fmla="*/ 56600 h 832642"/>
              <a:gd name="connsiteX0" fmla="*/ 5777643 w 5777643"/>
              <a:gd name="connsiteY0" fmla="*/ 816768 h 832642"/>
              <a:gd name="connsiteX1" fmla="*/ 5422837 w 5777643"/>
              <a:gd name="connsiteY1" fmla="*/ 819148 h 832642"/>
              <a:gd name="connsiteX2" fmla="*/ 5372831 w 5777643"/>
              <a:gd name="connsiteY2" fmla="*/ 826292 h 832642"/>
              <a:gd name="connsiteX3" fmla="*/ 5313299 w 5777643"/>
              <a:gd name="connsiteY3" fmla="*/ 828673 h 832642"/>
              <a:gd name="connsiteX4" fmla="*/ 5237099 w 5777643"/>
              <a:gd name="connsiteY4" fmla="*/ 802479 h 832642"/>
              <a:gd name="connsiteX5" fmla="*/ 5118038 w 5777643"/>
              <a:gd name="connsiteY5" fmla="*/ 671512 h 832642"/>
              <a:gd name="connsiteX6" fmla="*/ 4987069 w 5777643"/>
              <a:gd name="connsiteY6" fmla="*/ 619124 h 832642"/>
              <a:gd name="connsiteX7" fmla="*/ 4865625 w 5777643"/>
              <a:gd name="connsiteY7" fmla="*/ 566737 h 832642"/>
              <a:gd name="connsiteX8" fmla="*/ 4696557 w 5777643"/>
              <a:gd name="connsiteY8" fmla="*/ 611981 h 832642"/>
              <a:gd name="connsiteX9" fmla="*/ 4565588 w 5777643"/>
              <a:gd name="connsiteY9" fmla="*/ 600074 h 832642"/>
              <a:gd name="connsiteX10" fmla="*/ 4136963 w 5777643"/>
              <a:gd name="connsiteY10" fmla="*/ 442911 h 832642"/>
              <a:gd name="connsiteX11" fmla="*/ 3277332 w 5777643"/>
              <a:gd name="connsiteY11" fmla="*/ 445293 h 832642"/>
              <a:gd name="connsiteX12" fmla="*/ 3029683 w 5777643"/>
              <a:gd name="connsiteY12" fmla="*/ 383379 h 832642"/>
              <a:gd name="connsiteX13" fmla="*/ 2915383 w 5777643"/>
              <a:gd name="connsiteY13" fmla="*/ 269080 h 832642"/>
              <a:gd name="connsiteX14" fmla="*/ 2653445 w 5777643"/>
              <a:gd name="connsiteY14" fmla="*/ 128587 h 832642"/>
              <a:gd name="connsiteX15" fmla="*/ 2462945 w 5777643"/>
              <a:gd name="connsiteY15" fmla="*/ 102393 h 832642"/>
              <a:gd name="connsiteX16" fmla="*/ 2377220 w 5777643"/>
              <a:gd name="connsiteY16" fmla="*/ 102393 h 832642"/>
              <a:gd name="connsiteX17" fmla="*/ 1781908 w 5777643"/>
              <a:gd name="connsiteY17" fmla="*/ 107155 h 832642"/>
              <a:gd name="connsiteX18" fmla="*/ 1493776 w 5777643"/>
              <a:gd name="connsiteY18" fmla="*/ 114299 h 832642"/>
              <a:gd name="connsiteX19" fmla="*/ 1308039 w 5777643"/>
              <a:gd name="connsiteY19" fmla="*/ 0 h 832642"/>
              <a:gd name="connsiteX20" fmla="*/ 707964 w 5777643"/>
              <a:gd name="connsiteY20" fmla="*/ 7142 h 832642"/>
              <a:gd name="connsiteX21" fmla="*/ 588901 w 5777643"/>
              <a:gd name="connsiteY21" fmla="*/ 21430 h 832642"/>
              <a:gd name="connsiteX22" fmla="*/ 115089 w 5777643"/>
              <a:gd name="connsiteY22" fmla="*/ 20902 h 832642"/>
              <a:gd name="connsiteX23" fmla="*/ 0 w 5777643"/>
              <a:gd name="connsiteY23" fmla="*/ 56600 h 832642"/>
              <a:gd name="connsiteX0" fmla="*/ 5777643 w 5777643"/>
              <a:gd name="connsiteY0" fmla="*/ 816768 h 832642"/>
              <a:gd name="connsiteX1" fmla="*/ 5372831 w 5777643"/>
              <a:gd name="connsiteY1" fmla="*/ 826292 h 832642"/>
              <a:gd name="connsiteX2" fmla="*/ 5313299 w 5777643"/>
              <a:gd name="connsiteY2" fmla="*/ 828673 h 832642"/>
              <a:gd name="connsiteX3" fmla="*/ 5237099 w 5777643"/>
              <a:gd name="connsiteY3" fmla="*/ 802479 h 832642"/>
              <a:gd name="connsiteX4" fmla="*/ 5118038 w 5777643"/>
              <a:gd name="connsiteY4" fmla="*/ 671512 h 832642"/>
              <a:gd name="connsiteX5" fmla="*/ 4987069 w 5777643"/>
              <a:gd name="connsiteY5" fmla="*/ 619124 h 832642"/>
              <a:gd name="connsiteX6" fmla="*/ 4865625 w 5777643"/>
              <a:gd name="connsiteY6" fmla="*/ 566737 h 832642"/>
              <a:gd name="connsiteX7" fmla="*/ 4696557 w 5777643"/>
              <a:gd name="connsiteY7" fmla="*/ 611981 h 832642"/>
              <a:gd name="connsiteX8" fmla="*/ 4565588 w 5777643"/>
              <a:gd name="connsiteY8" fmla="*/ 600074 h 832642"/>
              <a:gd name="connsiteX9" fmla="*/ 4136963 w 5777643"/>
              <a:gd name="connsiteY9" fmla="*/ 442911 h 832642"/>
              <a:gd name="connsiteX10" fmla="*/ 3277332 w 5777643"/>
              <a:gd name="connsiteY10" fmla="*/ 445293 h 832642"/>
              <a:gd name="connsiteX11" fmla="*/ 3029683 w 5777643"/>
              <a:gd name="connsiteY11" fmla="*/ 383379 h 832642"/>
              <a:gd name="connsiteX12" fmla="*/ 2915383 w 5777643"/>
              <a:gd name="connsiteY12" fmla="*/ 269080 h 832642"/>
              <a:gd name="connsiteX13" fmla="*/ 2653445 w 5777643"/>
              <a:gd name="connsiteY13" fmla="*/ 128587 h 832642"/>
              <a:gd name="connsiteX14" fmla="*/ 2462945 w 5777643"/>
              <a:gd name="connsiteY14" fmla="*/ 102393 h 832642"/>
              <a:gd name="connsiteX15" fmla="*/ 2377220 w 5777643"/>
              <a:gd name="connsiteY15" fmla="*/ 102393 h 832642"/>
              <a:gd name="connsiteX16" fmla="*/ 1781908 w 5777643"/>
              <a:gd name="connsiteY16" fmla="*/ 107155 h 832642"/>
              <a:gd name="connsiteX17" fmla="*/ 1493776 w 5777643"/>
              <a:gd name="connsiteY17" fmla="*/ 114299 h 832642"/>
              <a:gd name="connsiteX18" fmla="*/ 1308039 w 5777643"/>
              <a:gd name="connsiteY18" fmla="*/ 0 h 832642"/>
              <a:gd name="connsiteX19" fmla="*/ 707964 w 5777643"/>
              <a:gd name="connsiteY19" fmla="*/ 7142 h 832642"/>
              <a:gd name="connsiteX20" fmla="*/ 588901 w 5777643"/>
              <a:gd name="connsiteY20" fmla="*/ 21430 h 832642"/>
              <a:gd name="connsiteX21" fmla="*/ 115089 w 5777643"/>
              <a:gd name="connsiteY21" fmla="*/ 20902 h 832642"/>
              <a:gd name="connsiteX22" fmla="*/ 0 w 5777643"/>
              <a:gd name="connsiteY22" fmla="*/ 56600 h 832642"/>
              <a:gd name="connsiteX0" fmla="*/ 5372831 w 5372831"/>
              <a:gd name="connsiteY0" fmla="*/ 826292 h 832642"/>
              <a:gd name="connsiteX1" fmla="*/ 5313299 w 5372831"/>
              <a:gd name="connsiteY1" fmla="*/ 828673 h 832642"/>
              <a:gd name="connsiteX2" fmla="*/ 5237099 w 5372831"/>
              <a:gd name="connsiteY2" fmla="*/ 802479 h 832642"/>
              <a:gd name="connsiteX3" fmla="*/ 5118038 w 5372831"/>
              <a:gd name="connsiteY3" fmla="*/ 671512 h 832642"/>
              <a:gd name="connsiteX4" fmla="*/ 4987069 w 5372831"/>
              <a:gd name="connsiteY4" fmla="*/ 619124 h 832642"/>
              <a:gd name="connsiteX5" fmla="*/ 4865625 w 5372831"/>
              <a:gd name="connsiteY5" fmla="*/ 566737 h 832642"/>
              <a:gd name="connsiteX6" fmla="*/ 4696557 w 5372831"/>
              <a:gd name="connsiteY6" fmla="*/ 611981 h 832642"/>
              <a:gd name="connsiteX7" fmla="*/ 4565588 w 5372831"/>
              <a:gd name="connsiteY7" fmla="*/ 600074 h 832642"/>
              <a:gd name="connsiteX8" fmla="*/ 4136963 w 5372831"/>
              <a:gd name="connsiteY8" fmla="*/ 442911 h 832642"/>
              <a:gd name="connsiteX9" fmla="*/ 3277332 w 5372831"/>
              <a:gd name="connsiteY9" fmla="*/ 445293 h 832642"/>
              <a:gd name="connsiteX10" fmla="*/ 3029683 w 5372831"/>
              <a:gd name="connsiteY10" fmla="*/ 383379 h 832642"/>
              <a:gd name="connsiteX11" fmla="*/ 2915383 w 5372831"/>
              <a:gd name="connsiteY11" fmla="*/ 269080 h 832642"/>
              <a:gd name="connsiteX12" fmla="*/ 2653445 w 5372831"/>
              <a:gd name="connsiteY12" fmla="*/ 128587 h 832642"/>
              <a:gd name="connsiteX13" fmla="*/ 2462945 w 5372831"/>
              <a:gd name="connsiteY13" fmla="*/ 102393 h 832642"/>
              <a:gd name="connsiteX14" fmla="*/ 2377220 w 5372831"/>
              <a:gd name="connsiteY14" fmla="*/ 102393 h 832642"/>
              <a:gd name="connsiteX15" fmla="*/ 1781908 w 5372831"/>
              <a:gd name="connsiteY15" fmla="*/ 107155 h 832642"/>
              <a:gd name="connsiteX16" fmla="*/ 1493776 w 5372831"/>
              <a:gd name="connsiteY16" fmla="*/ 114299 h 832642"/>
              <a:gd name="connsiteX17" fmla="*/ 1308039 w 5372831"/>
              <a:gd name="connsiteY17" fmla="*/ 0 h 832642"/>
              <a:gd name="connsiteX18" fmla="*/ 707964 w 5372831"/>
              <a:gd name="connsiteY18" fmla="*/ 7142 h 832642"/>
              <a:gd name="connsiteX19" fmla="*/ 588901 w 5372831"/>
              <a:gd name="connsiteY19" fmla="*/ 21430 h 832642"/>
              <a:gd name="connsiteX20" fmla="*/ 115089 w 5372831"/>
              <a:gd name="connsiteY20" fmla="*/ 20902 h 832642"/>
              <a:gd name="connsiteX21" fmla="*/ 0 w 5372831"/>
              <a:gd name="connsiteY21" fmla="*/ 56600 h 832642"/>
              <a:gd name="connsiteX0" fmla="*/ 5313299 w 5313299"/>
              <a:gd name="connsiteY0" fmla="*/ 828673 h 828673"/>
              <a:gd name="connsiteX1" fmla="*/ 5237099 w 5313299"/>
              <a:gd name="connsiteY1" fmla="*/ 802479 h 828673"/>
              <a:gd name="connsiteX2" fmla="*/ 5118038 w 5313299"/>
              <a:gd name="connsiteY2" fmla="*/ 671512 h 828673"/>
              <a:gd name="connsiteX3" fmla="*/ 4987069 w 5313299"/>
              <a:gd name="connsiteY3" fmla="*/ 619124 h 828673"/>
              <a:gd name="connsiteX4" fmla="*/ 4865625 w 5313299"/>
              <a:gd name="connsiteY4" fmla="*/ 566737 h 828673"/>
              <a:gd name="connsiteX5" fmla="*/ 4696557 w 5313299"/>
              <a:gd name="connsiteY5" fmla="*/ 611981 h 828673"/>
              <a:gd name="connsiteX6" fmla="*/ 4565588 w 5313299"/>
              <a:gd name="connsiteY6" fmla="*/ 600074 h 828673"/>
              <a:gd name="connsiteX7" fmla="*/ 4136963 w 5313299"/>
              <a:gd name="connsiteY7" fmla="*/ 442911 h 828673"/>
              <a:gd name="connsiteX8" fmla="*/ 3277332 w 5313299"/>
              <a:gd name="connsiteY8" fmla="*/ 445293 h 828673"/>
              <a:gd name="connsiteX9" fmla="*/ 3029683 w 5313299"/>
              <a:gd name="connsiteY9" fmla="*/ 383379 h 828673"/>
              <a:gd name="connsiteX10" fmla="*/ 2915383 w 5313299"/>
              <a:gd name="connsiteY10" fmla="*/ 269080 h 828673"/>
              <a:gd name="connsiteX11" fmla="*/ 2653445 w 5313299"/>
              <a:gd name="connsiteY11" fmla="*/ 128587 h 828673"/>
              <a:gd name="connsiteX12" fmla="*/ 2462945 w 5313299"/>
              <a:gd name="connsiteY12" fmla="*/ 102393 h 828673"/>
              <a:gd name="connsiteX13" fmla="*/ 2377220 w 5313299"/>
              <a:gd name="connsiteY13" fmla="*/ 102393 h 828673"/>
              <a:gd name="connsiteX14" fmla="*/ 1781908 w 5313299"/>
              <a:gd name="connsiteY14" fmla="*/ 107155 h 828673"/>
              <a:gd name="connsiteX15" fmla="*/ 1493776 w 5313299"/>
              <a:gd name="connsiteY15" fmla="*/ 114299 h 828673"/>
              <a:gd name="connsiteX16" fmla="*/ 1308039 w 5313299"/>
              <a:gd name="connsiteY16" fmla="*/ 0 h 828673"/>
              <a:gd name="connsiteX17" fmla="*/ 707964 w 5313299"/>
              <a:gd name="connsiteY17" fmla="*/ 7142 h 828673"/>
              <a:gd name="connsiteX18" fmla="*/ 588901 w 5313299"/>
              <a:gd name="connsiteY18" fmla="*/ 21430 h 828673"/>
              <a:gd name="connsiteX19" fmla="*/ 115089 w 5313299"/>
              <a:gd name="connsiteY19" fmla="*/ 20902 h 828673"/>
              <a:gd name="connsiteX20" fmla="*/ 0 w 5313299"/>
              <a:gd name="connsiteY20" fmla="*/ 56600 h 828673"/>
              <a:gd name="connsiteX0" fmla="*/ 5198210 w 5198210"/>
              <a:gd name="connsiteY0" fmla="*/ 828673 h 828673"/>
              <a:gd name="connsiteX1" fmla="*/ 5122010 w 5198210"/>
              <a:gd name="connsiteY1" fmla="*/ 802479 h 828673"/>
              <a:gd name="connsiteX2" fmla="*/ 5002949 w 5198210"/>
              <a:gd name="connsiteY2" fmla="*/ 671512 h 828673"/>
              <a:gd name="connsiteX3" fmla="*/ 4871980 w 5198210"/>
              <a:gd name="connsiteY3" fmla="*/ 619124 h 828673"/>
              <a:gd name="connsiteX4" fmla="*/ 4750536 w 5198210"/>
              <a:gd name="connsiteY4" fmla="*/ 566737 h 828673"/>
              <a:gd name="connsiteX5" fmla="*/ 4581468 w 5198210"/>
              <a:gd name="connsiteY5" fmla="*/ 611981 h 828673"/>
              <a:gd name="connsiteX6" fmla="*/ 4450499 w 5198210"/>
              <a:gd name="connsiteY6" fmla="*/ 600074 h 828673"/>
              <a:gd name="connsiteX7" fmla="*/ 4021874 w 5198210"/>
              <a:gd name="connsiteY7" fmla="*/ 442911 h 828673"/>
              <a:gd name="connsiteX8" fmla="*/ 3162243 w 5198210"/>
              <a:gd name="connsiteY8" fmla="*/ 445293 h 828673"/>
              <a:gd name="connsiteX9" fmla="*/ 2914594 w 5198210"/>
              <a:gd name="connsiteY9" fmla="*/ 383379 h 828673"/>
              <a:gd name="connsiteX10" fmla="*/ 2800294 w 5198210"/>
              <a:gd name="connsiteY10" fmla="*/ 269080 h 828673"/>
              <a:gd name="connsiteX11" fmla="*/ 2538356 w 5198210"/>
              <a:gd name="connsiteY11" fmla="*/ 128587 h 828673"/>
              <a:gd name="connsiteX12" fmla="*/ 2347856 w 5198210"/>
              <a:gd name="connsiteY12" fmla="*/ 102393 h 828673"/>
              <a:gd name="connsiteX13" fmla="*/ 2262131 w 5198210"/>
              <a:gd name="connsiteY13" fmla="*/ 102393 h 828673"/>
              <a:gd name="connsiteX14" fmla="*/ 1666819 w 5198210"/>
              <a:gd name="connsiteY14" fmla="*/ 107155 h 828673"/>
              <a:gd name="connsiteX15" fmla="*/ 1378687 w 5198210"/>
              <a:gd name="connsiteY15" fmla="*/ 114299 h 828673"/>
              <a:gd name="connsiteX16" fmla="*/ 1192950 w 5198210"/>
              <a:gd name="connsiteY16" fmla="*/ 0 h 828673"/>
              <a:gd name="connsiteX17" fmla="*/ 592875 w 5198210"/>
              <a:gd name="connsiteY17" fmla="*/ 7142 h 828673"/>
              <a:gd name="connsiteX18" fmla="*/ 473812 w 5198210"/>
              <a:gd name="connsiteY18" fmla="*/ 21430 h 828673"/>
              <a:gd name="connsiteX19" fmla="*/ 0 w 5198210"/>
              <a:gd name="connsiteY19" fmla="*/ 20902 h 828673"/>
              <a:gd name="connsiteX0" fmla="*/ 5052950 w 5052950"/>
              <a:gd name="connsiteY0" fmla="*/ 828673 h 828673"/>
              <a:gd name="connsiteX1" fmla="*/ 4976750 w 5052950"/>
              <a:gd name="connsiteY1" fmla="*/ 802479 h 828673"/>
              <a:gd name="connsiteX2" fmla="*/ 4857689 w 5052950"/>
              <a:gd name="connsiteY2" fmla="*/ 671512 h 828673"/>
              <a:gd name="connsiteX3" fmla="*/ 4726720 w 5052950"/>
              <a:gd name="connsiteY3" fmla="*/ 619124 h 828673"/>
              <a:gd name="connsiteX4" fmla="*/ 4605276 w 5052950"/>
              <a:gd name="connsiteY4" fmla="*/ 566737 h 828673"/>
              <a:gd name="connsiteX5" fmla="*/ 4436208 w 5052950"/>
              <a:gd name="connsiteY5" fmla="*/ 611981 h 828673"/>
              <a:gd name="connsiteX6" fmla="*/ 4305239 w 5052950"/>
              <a:gd name="connsiteY6" fmla="*/ 600074 h 828673"/>
              <a:gd name="connsiteX7" fmla="*/ 3876614 w 5052950"/>
              <a:gd name="connsiteY7" fmla="*/ 442911 h 828673"/>
              <a:gd name="connsiteX8" fmla="*/ 3016983 w 5052950"/>
              <a:gd name="connsiteY8" fmla="*/ 445293 h 828673"/>
              <a:gd name="connsiteX9" fmla="*/ 2769334 w 5052950"/>
              <a:gd name="connsiteY9" fmla="*/ 383379 h 828673"/>
              <a:gd name="connsiteX10" fmla="*/ 2655034 w 5052950"/>
              <a:gd name="connsiteY10" fmla="*/ 269080 h 828673"/>
              <a:gd name="connsiteX11" fmla="*/ 2393096 w 5052950"/>
              <a:gd name="connsiteY11" fmla="*/ 128587 h 828673"/>
              <a:gd name="connsiteX12" fmla="*/ 2202596 w 5052950"/>
              <a:gd name="connsiteY12" fmla="*/ 102393 h 828673"/>
              <a:gd name="connsiteX13" fmla="*/ 2116871 w 5052950"/>
              <a:gd name="connsiteY13" fmla="*/ 102393 h 828673"/>
              <a:gd name="connsiteX14" fmla="*/ 1521559 w 5052950"/>
              <a:gd name="connsiteY14" fmla="*/ 107155 h 828673"/>
              <a:gd name="connsiteX15" fmla="*/ 1233427 w 5052950"/>
              <a:gd name="connsiteY15" fmla="*/ 114299 h 828673"/>
              <a:gd name="connsiteX16" fmla="*/ 1047690 w 5052950"/>
              <a:gd name="connsiteY16" fmla="*/ 0 h 828673"/>
              <a:gd name="connsiteX17" fmla="*/ 447615 w 5052950"/>
              <a:gd name="connsiteY17" fmla="*/ 7142 h 828673"/>
              <a:gd name="connsiteX18" fmla="*/ 328552 w 5052950"/>
              <a:gd name="connsiteY18" fmla="*/ 21430 h 828673"/>
              <a:gd name="connsiteX19" fmla="*/ 0 w 5052950"/>
              <a:gd name="connsiteY19" fmla="*/ 38100 h 828673"/>
              <a:gd name="connsiteX0" fmla="*/ 4724398 w 4724398"/>
              <a:gd name="connsiteY0" fmla="*/ 828673 h 828673"/>
              <a:gd name="connsiteX1" fmla="*/ 4648198 w 4724398"/>
              <a:gd name="connsiteY1" fmla="*/ 802479 h 828673"/>
              <a:gd name="connsiteX2" fmla="*/ 4529137 w 4724398"/>
              <a:gd name="connsiteY2" fmla="*/ 671512 h 828673"/>
              <a:gd name="connsiteX3" fmla="*/ 4398168 w 4724398"/>
              <a:gd name="connsiteY3" fmla="*/ 619124 h 828673"/>
              <a:gd name="connsiteX4" fmla="*/ 4276724 w 4724398"/>
              <a:gd name="connsiteY4" fmla="*/ 566737 h 828673"/>
              <a:gd name="connsiteX5" fmla="*/ 4107656 w 4724398"/>
              <a:gd name="connsiteY5" fmla="*/ 611981 h 828673"/>
              <a:gd name="connsiteX6" fmla="*/ 3976687 w 4724398"/>
              <a:gd name="connsiteY6" fmla="*/ 600074 h 828673"/>
              <a:gd name="connsiteX7" fmla="*/ 3548062 w 4724398"/>
              <a:gd name="connsiteY7" fmla="*/ 442911 h 828673"/>
              <a:gd name="connsiteX8" fmla="*/ 2688431 w 4724398"/>
              <a:gd name="connsiteY8" fmla="*/ 445293 h 828673"/>
              <a:gd name="connsiteX9" fmla="*/ 2440782 w 4724398"/>
              <a:gd name="connsiteY9" fmla="*/ 383379 h 828673"/>
              <a:gd name="connsiteX10" fmla="*/ 2326482 w 4724398"/>
              <a:gd name="connsiteY10" fmla="*/ 269080 h 828673"/>
              <a:gd name="connsiteX11" fmla="*/ 2064544 w 4724398"/>
              <a:gd name="connsiteY11" fmla="*/ 128587 h 828673"/>
              <a:gd name="connsiteX12" fmla="*/ 1874044 w 4724398"/>
              <a:gd name="connsiteY12" fmla="*/ 102393 h 828673"/>
              <a:gd name="connsiteX13" fmla="*/ 1788319 w 4724398"/>
              <a:gd name="connsiteY13" fmla="*/ 102393 h 828673"/>
              <a:gd name="connsiteX14" fmla="*/ 1193007 w 4724398"/>
              <a:gd name="connsiteY14" fmla="*/ 107155 h 828673"/>
              <a:gd name="connsiteX15" fmla="*/ 904875 w 4724398"/>
              <a:gd name="connsiteY15" fmla="*/ 114299 h 828673"/>
              <a:gd name="connsiteX16" fmla="*/ 719138 w 4724398"/>
              <a:gd name="connsiteY16" fmla="*/ 0 h 828673"/>
              <a:gd name="connsiteX17" fmla="*/ 119063 w 4724398"/>
              <a:gd name="connsiteY17" fmla="*/ 7142 h 828673"/>
              <a:gd name="connsiteX18" fmla="*/ 0 w 4724398"/>
              <a:gd name="connsiteY18" fmla="*/ 21430 h 828673"/>
              <a:gd name="connsiteX0" fmla="*/ 4824350 w 4824350"/>
              <a:gd name="connsiteY0" fmla="*/ 828673 h 828673"/>
              <a:gd name="connsiteX1" fmla="*/ 4748150 w 4824350"/>
              <a:gd name="connsiteY1" fmla="*/ 802479 h 828673"/>
              <a:gd name="connsiteX2" fmla="*/ 4629089 w 4824350"/>
              <a:gd name="connsiteY2" fmla="*/ 671512 h 828673"/>
              <a:gd name="connsiteX3" fmla="*/ 4498120 w 4824350"/>
              <a:gd name="connsiteY3" fmla="*/ 619124 h 828673"/>
              <a:gd name="connsiteX4" fmla="*/ 4376676 w 4824350"/>
              <a:gd name="connsiteY4" fmla="*/ 566737 h 828673"/>
              <a:gd name="connsiteX5" fmla="*/ 4207608 w 4824350"/>
              <a:gd name="connsiteY5" fmla="*/ 611981 h 828673"/>
              <a:gd name="connsiteX6" fmla="*/ 4076639 w 4824350"/>
              <a:gd name="connsiteY6" fmla="*/ 600074 h 828673"/>
              <a:gd name="connsiteX7" fmla="*/ 3648014 w 4824350"/>
              <a:gd name="connsiteY7" fmla="*/ 442911 h 828673"/>
              <a:gd name="connsiteX8" fmla="*/ 2788383 w 4824350"/>
              <a:gd name="connsiteY8" fmla="*/ 445293 h 828673"/>
              <a:gd name="connsiteX9" fmla="*/ 2540734 w 4824350"/>
              <a:gd name="connsiteY9" fmla="*/ 383379 h 828673"/>
              <a:gd name="connsiteX10" fmla="*/ 2426434 w 4824350"/>
              <a:gd name="connsiteY10" fmla="*/ 269080 h 828673"/>
              <a:gd name="connsiteX11" fmla="*/ 2164496 w 4824350"/>
              <a:gd name="connsiteY11" fmla="*/ 128587 h 828673"/>
              <a:gd name="connsiteX12" fmla="*/ 1973996 w 4824350"/>
              <a:gd name="connsiteY12" fmla="*/ 102393 h 828673"/>
              <a:gd name="connsiteX13" fmla="*/ 1888271 w 4824350"/>
              <a:gd name="connsiteY13" fmla="*/ 102393 h 828673"/>
              <a:gd name="connsiteX14" fmla="*/ 1292959 w 4824350"/>
              <a:gd name="connsiteY14" fmla="*/ 107155 h 828673"/>
              <a:gd name="connsiteX15" fmla="*/ 1004827 w 4824350"/>
              <a:gd name="connsiteY15" fmla="*/ 114299 h 828673"/>
              <a:gd name="connsiteX16" fmla="*/ 819090 w 4824350"/>
              <a:gd name="connsiteY16" fmla="*/ 0 h 828673"/>
              <a:gd name="connsiteX17" fmla="*/ 219015 w 4824350"/>
              <a:gd name="connsiteY17" fmla="*/ 7142 h 828673"/>
              <a:gd name="connsiteX18" fmla="*/ 0 w 4824350"/>
              <a:gd name="connsiteY18" fmla="*/ 38100 h 828673"/>
              <a:gd name="connsiteX0" fmla="*/ 4824350 w 4824350"/>
              <a:gd name="connsiteY0" fmla="*/ 828673 h 828673"/>
              <a:gd name="connsiteX1" fmla="*/ 4748150 w 4824350"/>
              <a:gd name="connsiteY1" fmla="*/ 802479 h 828673"/>
              <a:gd name="connsiteX2" fmla="*/ 4629089 w 4824350"/>
              <a:gd name="connsiteY2" fmla="*/ 671512 h 828673"/>
              <a:gd name="connsiteX3" fmla="*/ 4498120 w 4824350"/>
              <a:gd name="connsiteY3" fmla="*/ 619124 h 828673"/>
              <a:gd name="connsiteX4" fmla="*/ 4376676 w 4824350"/>
              <a:gd name="connsiteY4" fmla="*/ 566737 h 828673"/>
              <a:gd name="connsiteX5" fmla="*/ 4207608 w 4824350"/>
              <a:gd name="connsiteY5" fmla="*/ 611981 h 828673"/>
              <a:gd name="connsiteX6" fmla="*/ 4076639 w 4824350"/>
              <a:gd name="connsiteY6" fmla="*/ 600074 h 828673"/>
              <a:gd name="connsiteX7" fmla="*/ 3648014 w 4824350"/>
              <a:gd name="connsiteY7" fmla="*/ 442911 h 828673"/>
              <a:gd name="connsiteX8" fmla="*/ 2788383 w 4824350"/>
              <a:gd name="connsiteY8" fmla="*/ 445293 h 828673"/>
              <a:gd name="connsiteX9" fmla="*/ 2540734 w 4824350"/>
              <a:gd name="connsiteY9" fmla="*/ 383379 h 828673"/>
              <a:gd name="connsiteX10" fmla="*/ 2426434 w 4824350"/>
              <a:gd name="connsiteY10" fmla="*/ 269080 h 828673"/>
              <a:gd name="connsiteX11" fmla="*/ 2164496 w 4824350"/>
              <a:gd name="connsiteY11" fmla="*/ 128587 h 828673"/>
              <a:gd name="connsiteX12" fmla="*/ 1973996 w 4824350"/>
              <a:gd name="connsiteY12" fmla="*/ 102393 h 828673"/>
              <a:gd name="connsiteX13" fmla="*/ 1888271 w 4824350"/>
              <a:gd name="connsiteY13" fmla="*/ 102393 h 828673"/>
              <a:gd name="connsiteX14" fmla="*/ 1292959 w 4824350"/>
              <a:gd name="connsiteY14" fmla="*/ 107155 h 828673"/>
              <a:gd name="connsiteX15" fmla="*/ 1004827 w 4824350"/>
              <a:gd name="connsiteY15" fmla="*/ 114299 h 828673"/>
              <a:gd name="connsiteX16" fmla="*/ 819090 w 4824350"/>
              <a:gd name="connsiteY16" fmla="*/ 0 h 828673"/>
              <a:gd name="connsiteX17" fmla="*/ 219015 w 4824350"/>
              <a:gd name="connsiteY17" fmla="*/ 7142 h 828673"/>
              <a:gd name="connsiteX18" fmla="*/ 0 w 4824350"/>
              <a:gd name="connsiteY18" fmla="*/ 38100 h 828673"/>
              <a:gd name="connsiteX0" fmla="*/ 4824350 w 4824350"/>
              <a:gd name="connsiteY0" fmla="*/ 1019173 h 1019173"/>
              <a:gd name="connsiteX1" fmla="*/ 4748150 w 4824350"/>
              <a:gd name="connsiteY1" fmla="*/ 992979 h 1019173"/>
              <a:gd name="connsiteX2" fmla="*/ 4629089 w 4824350"/>
              <a:gd name="connsiteY2" fmla="*/ 862012 h 1019173"/>
              <a:gd name="connsiteX3" fmla="*/ 4498120 w 4824350"/>
              <a:gd name="connsiteY3" fmla="*/ 809624 h 1019173"/>
              <a:gd name="connsiteX4" fmla="*/ 4376676 w 4824350"/>
              <a:gd name="connsiteY4" fmla="*/ 757237 h 1019173"/>
              <a:gd name="connsiteX5" fmla="*/ 4207608 w 4824350"/>
              <a:gd name="connsiteY5" fmla="*/ 802481 h 1019173"/>
              <a:gd name="connsiteX6" fmla="*/ 4076639 w 4824350"/>
              <a:gd name="connsiteY6" fmla="*/ 790574 h 1019173"/>
              <a:gd name="connsiteX7" fmla="*/ 3648014 w 4824350"/>
              <a:gd name="connsiteY7" fmla="*/ 633411 h 1019173"/>
              <a:gd name="connsiteX8" fmla="*/ 2788383 w 4824350"/>
              <a:gd name="connsiteY8" fmla="*/ 635793 h 1019173"/>
              <a:gd name="connsiteX9" fmla="*/ 2540734 w 4824350"/>
              <a:gd name="connsiteY9" fmla="*/ 573879 h 1019173"/>
              <a:gd name="connsiteX10" fmla="*/ 2426434 w 4824350"/>
              <a:gd name="connsiteY10" fmla="*/ 459580 h 1019173"/>
              <a:gd name="connsiteX11" fmla="*/ 2164496 w 4824350"/>
              <a:gd name="connsiteY11" fmla="*/ 319087 h 1019173"/>
              <a:gd name="connsiteX12" fmla="*/ 1973996 w 4824350"/>
              <a:gd name="connsiteY12" fmla="*/ 292893 h 1019173"/>
              <a:gd name="connsiteX13" fmla="*/ 1888271 w 4824350"/>
              <a:gd name="connsiteY13" fmla="*/ 292893 h 1019173"/>
              <a:gd name="connsiteX14" fmla="*/ 1292959 w 4824350"/>
              <a:gd name="connsiteY14" fmla="*/ 297655 h 1019173"/>
              <a:gd name="connsiteX15" fmla="*/ 1004827 w 4824350"/>
              <a:gd name="connsiteY15" fmla="*/ 304799 h 1019173"/>
              <a:gd name="connsiteX16" fmla="*/ 819090 w 4824350"/>
              <a:gd name="connsiteY16" fmla="*/ 190500 h 1019173"/>
              <a:gd name="connsiteX17" fmla="*/ 219015 w 4824350"/>
              <a:gd name="connsiteY17" fmla="*/ 197642 h 1019173"/>
              <a:gd name="connsiteX18" fmla="*/ 0 w 4824350"/>
              <a:gd name="connsiteY18" fmla="*/ 0 h 1019173"/>
              <a:gd name="connsiteX0" fmla="*/ 4900550 w 4900550"/>
              <a:gd name="connsiteY0" fmla="*/ 828673 h 828673"/>
              <a:gd name="connsiteX1" fmla="*/ 4824350 w 4900550"/>
              <a:gd name="connsiteY1" fmla="*/ 802479 h 828673"/>
              <a:gd name="connsiteX2" fmla="*/ 4705289 w 4900550"/>
              <a:gd name="connsiteY2" fmla="*/ 671512 h 828673"/>
              <a:gd name="connsiteX3" fmla="*/ 4574320 w 4900550"/>
              <a:gd name="connsiteY3" fmla="*/ 619124 h 828673"/>
              <a:gd name="connsiteX4" fmla="*/ 4452876 w 4900550"/>
              <a:gd name="connsiteY4" fmla="*/ 566737 h 828673"/>
              <a:gd name="connsiteX5" fmla="*/ 4283808 w 4900550"/>
              <a:gd name="connsiteY5" fmla="*/ 611981 h 828673"/>
              <a:gd name="connsiteX6" fmla="*/ 4152839 w 4900550"/>
              <a:gd name="connsiteY6" fmla="*/ 600074 h 828673"/>
              <a:gd name="connsiteX7" fmla="*/ 3724214 w 4900550"/>
              <a:gd name="connsiteY7" fmla="*/ 442911 h 828673"/>
              <a:gd name="connsiteX8" fmla="*/ 2864583 w 4900550"/>
              <a:gd name="connsiteY8" fmla="*/ 445293 h 828673"/>
              <a:gd name="connsiteX9" fmla="*/ 2616934 w 4900550"/>
              <a:gd name="connsiteY9" fmla="*/ 383379 h 828673"/>
              <a:gd name="connsiteX10" fmla="*/ 2502634 w 4900550"/>
              <a:gd name="connsiteY10" fmla="*/ 269080 h 828673"/>
              <a:gd name="connsiteX11" fmla="*/ 2240696 w 4900550"/>
              <a:gd name="connsiteY11" fmla="*/ 128587 h 828673"/>
              <a:gd name="connsiteX12" fmla="*/ 2050196 w 4900550"/>
              <a:gd name="connsiteY12" fmla="*/ 102393 h 828673"/>
              <a:gd name="connsiteX13" fmla="*/ 1964471 w 4900550"/>
              <a:gd name="connsiteY13" fmla="*/ 102393 h 828673"/>
              <a:gd name="connsiteX14" fmla="*/ 1369159 w 4900550"/>
              <a:gd name="connsiteY14" fmla="*/ 107155 h 828673"/>
              <a:gd name="connsiteX15" fmla="*/ 1081027 w 4900550"/>
              <a:gd name="connsiteY15" fmla="*/ 114299 h 828673"/>
              <a:gd name="connsiteX16" fmla="*/ 895290 w 4900550"/>
              <a:gd name="connsiteY16" fmla="*/ 0 h 828673"/>
              <a:gd name="connsiteX17" fmla="*/ 295215 w 4900550"/>
              <a:gd name="connsiteY17" fmla="*/ 7142 h 828673"/>
              <a:gd name="connsiteX18" fmla="*/ 0 w 4900550"/>
              <a:gd name="connsiteY18" fmla="*/ 38100 h 828673"/>
              <a:gd name="connsiteX0" fmla="*/ 4824350 w 4824350"/>
              <a:gd name="connsiteY0" fmla="*/ 828673 h 828673"/>
              <a:gd name="connsiteX1" fmla="*/ 4748150 w 4824350"/>
              <a:gd name="connsiteY1" fmla="*/ 802479 h 828673"/>
              <a:gd name="connsiteX2" fmla="*/ 4629089 w 4824350"/>
              <a:gd name="connsiteY2" fmla="*/ 671512 h 828673"/>
              <a:gd name="connsiteX3" fmla="*/ 4498120 w 4824350"/>
              <a:gd name="connsiteY3" fmla="*/ 619124 h 828673"/>
              <a:gd name="connsiteX4" fmla="*/ 4376676 w 4824350"/>
              <a:gd name="connsiteY4" fmla="*/ 566737 h 828673"/>
              <a:gd name="connsiteX5" fmla="*/ 4207608 w 4824350"/>
              <a:gd name="connsiteY5" fmla="*/ 611981 h 828673"/>
              <a:gd name="connsiteX6" fmla="*/ 4076639 w 4824350"/>
              <a:gd name="connsiteY6" fmla="*/ 600074 h 828673"/>
              <a:gd name="connsiteX7" fmla="*/ 3648014 w 4824350"/>
              <a:gd name="connsiteY7" fmla="*/ 442911 h 828673"/>
              <a:gd name="connsiteX8" fmla="*/ 2788383 w 4824350"/>
              <a:gd name="connsiteY8" fmla="*/ 445293 h 828673"/>
              <a:gd name="connsiteX9" fmla="*/ 2540734 w 4824350"/>
              <a:gd name="connsiteY9" fmla="*/ 383379 h 828673"/>
              <a:gd name="connsiteX10" fmla="*/ 2426434 w 4824350"/>
              <a:gd name="connsiteY10" fmla="*/ 269080 h 828673"/>
              <a:gd name="connsiteX11" fmla="*/ 2164496 w 4824350"/>
              <a:gd name="connsiteY11" fmla="*/ 128587 h 828673"/>
              <a:gd name="connsiteX12" fmla="*/ 1973996 w 4824350"/>
              <a:gd name="connsiteY12" fmla="*/ 102393 h 828673"/>
              <a:gd name="connsiteX13" fmla="*/ 1888271 w 4824350"/>
              <a:gd name="connsiteY13" fmla="*/ 102393 h 828673"/>
              <a:gd name="connsiteX14" fmla="*/ 1292959 w 4824350"/>
              <a:gd name="connsiteY14" fmla="*/ 107155 h 828673"/>
              <a:gd name="connsiteX15" fmla="*/ 1004827 w 4824350"/>
              <a:gd name="connsiteY15" fmla="*/ 114299 h 828673"/>
              <a:gd name="connsiteX16" fmla="*/ 819090 w 4824350"/>
              <a:gd name="connsiteY16" fmla="*/ 0 h 828673"/>
              <a:gd name="connsiteX17" fmla="*/ 219015 w 4824350"/>
              <a:gd name="connsiteY17" fmla="*/ 7142 h 828673"/>
              <a:gd name="connsiteX18" fmla="*/ 0 w 4824350"/>
              <a:gd name="connsiteY18" fmla="*/ 38100 h 828673"/>
              <a:gd name="connsiteX0" fmla="*/ 4816976 w 4816976"/>
              <a:gd name="connsiteY0" fmla="*/ 828673 h 828673"/>
              <a:gd name="connsiteX1" fmla="*/ 4740776 w 4816976"/>
              <a:gd name="connsiteY1" fmla="*/ 802479 h 828673"/>
              <a:gd name="connsiteX2" fmla="*/ 4621715 w 4816976"/>
              <a:gd name="connsiteY2" fmla="*/ 671512 h 828673"/>
              <a:gd name="connsiteX3" fmla="*/ 4490746 w 4816976"/>
              <a:gd name="connsiteY3" fmla="*/ 619124 h 828673"/>
              <a:gd name="connsiteX4" fmla="*/ 4369302 w 4816976"/>
              <a:gd name="connsiteY4" fmla="*/ 566737 h 828673"/>
              <a:gd name="connsiteX5" fmla="*/ 4200234 w 4816976"/>
              <a:gd name="connsiteY5" fmla="*/ 611981 h 828673"/>
              <a:gd name="connsiteX6" fmla="*/ 4069265 w 4816976"/>
              <a:gd name="connsiteY6" fmla="*/ 600074 h 828673"/>
              <a:gd name="connsiteX7" fmla="*/ 3640640 w 4816976"/>
              <a:gd name="connsiteY7" fmla="*/ 442911 h 828673"/>
              <a:gd name="connsiteX8" fmla="*/ 2781009 w 4816976"/>
              <a:gd name="connsiteY8" fmla="*/ 445293 h 828673"/>
              <a:gd name="connsiteX9" fmla="*/ 2533360 w 4816976"/>
              <a:gd name="connsiteY9" fmla="*/ 383379 h 828673"/>
              <a:gd name="connsiteX10" fmla="*/ 2419060 w 4816976"/>
              <a:gd name="connsiteY10" fmla="*/ 269080 h 828673"/>
              <a:gd name="connsiteX11" fmla="*/ 2157122 w 4816976"/>
              <a:gd name="connsiteY11" fmla="*/ 128587 h 828673"/>
              <a:gd name="connsiteX12" fmla="*/ 1966622 w 4816976"/>
              <a:gd name="connsiteY12" fmla="*/ 102393 h 828673"/>
              <a:gd name="connsiteX13" fmla="*/ 1880897 w 4816976"/>
              <a:gd name="connsiteY13" fmla="*/ 102393 h 828673"/>
              <a:gd name="connsiteX14" fmla="*/ 1285585 w 4816976"/>
              <a:gd name="connsiteY14" fmla="*/ 107155 h 828673"/>
              <a:gd name="connsiteX15" fmla="*/ 997453 w 4816976"/>
              <a:gd name="connsiteY15" fmla="*/ 114299 h 828673"/>
              <a:gd name="connsiteX16" fmla="*/ 811716 w 4816976"/>
              <a:gd name="connsiteY16" fmla="*/ 0 h 828673"/>
              <a:gd name="connsiteX17" fmla="*/ 211641 w 4816976"/>
              <a:gd name="connsiteY17" fmla="*/ 7142 h 828673"/>
              <a:gd name="connsiteX18" fmla="*/ 0 w 4816976"/>
              <a:gd name="connsiteY18" fmla="*/ 28268 h 828673"/>
              <a:gd name="connsiteX0" fmla="*/ 4816976 w 4816976"/>
              <a:gd name="connsiteY0" fmla="*/ 828673 h 828673"/>
              <a:gd name="connsiteX1" fmla="*/ 4740776 w 4816976"/>
              <a:gd name="connsiteY1" fmla="*/ 802479 h 828673"/>
              <a:gd name="connsiteX2" fmla="*/ 4621715 w 4816976"/>
              <a:gd name="connsiteY2" fmla="*/ 671512 h 828673"/>
              <a:gd name="connsiteX3" fmla="*/ 4490746 w 4816976"/>
              <a:gd name="connsiteY3" fmla="*/ 619124 h 828673"/>
              <a:gd name="connsiteX4" fmla="*/ 4369302 w 4816976"/>
              <a:gd name="connsiteY4" fmla="*/ 566737 h 828673"/>
              <a:gd name="connsiteX5" fmla="*/ 4200234 w 4816976"/>
              <a:gd name="connsiteY5" fmla="*/ 611981 h 828673"/>
              <a:gd name="connsiteX6" fmla="*/ 4069265 w 4816976"/>
              <a:gd name="connsiteY6" fmla="*/ 600074 h 828673"/>
              <a:gd name="connsiteX7" fmla="*/ 3640640 w 4816976"/>
              <a:gd name="connsiteY7" fmla="*/ 442911 h 828673"/>
              <a:gd name="connsiteX8" fmla="*/ 2781009 w 4816976"/>
              <a:gd name="connsiteY8" fmla="*/ 445293 h 828673"/>
              <a:gd name="connsiteX9" fmla="*/ 2533360 w 4816976"/>
              <a:gd name="connsiteY9" fmla="*/ 383379 h 828673"/>
              <a:gd name="connsiteX10" fmla="*/ 2419060 w 4816976"/>
              <a:gd name="connsiteY10" fmla="*/ 269080 h 828673"/>
              <a:gd name="connsiteX11" fmla="*/ 2157122 w 4816976"/>
              <a:gd name="connsiteY11" fmla="*/ 128587 h 828673"/>
              <a:gd name="connsiteX12" fmla="*/ 1966622 w 4816976"/>
              <a:gd name="connsiteY12" fmla="*/ 102393 h 828673"/>
              <a:gd name="connsiteX13" fmla="*/ 1880897 w 4816976"/>
              <a:gd name="connsiteY13" fmla="*/ 102393 h 828673"/>
              <a:gd name="connsiteX14" fmla="*/ 1285585 w 4816976"/>
              <a:gd name="connsiteY14" fmla="*/ 107155 h 828673"/>
              <a:gd name="connsiteX15" fmla="*/ 997453 w 4816976"/>
              <a:gd name="connsiteY15" fmla="*/ 114299 h 828673"/>
              <a:gd name="connsiteX16" fmla="*/ 811716 w 4816976"/>
              <a:gd name="connsiteY16" fmla="*/ 0 h 828673"/>
              <a:gd name="connsiteX17" fmla="*/ 211641 w 4816976"/>
              <a:gd name="connsiteY17" fmla="*/ 7142 h 828673"/>
              <a:gd name="connsiteX18" fmla="*/ 0 w 4816976"/>
              <a:gd name="connsiteY18" fmla="*/ 20893 h 828673"/>
              <a:gd name="connsiteX0" fmla="*/ 4816976 w 4816976"/>
              <a:gd name="connsiteY0" fmla="*/ 828673 h 828673"/>
              <a:gd name="connsiteX1" fmla="*/ 4740776 w 4816976"/>
              <a:gd name="connsiteY1" fmla="*/ 802479 h 828673"/>
              <a:gd name="connsiteX2" fmla="*/ 4621715 w 4816976"/>
              <a:gd name="connsiteY2" fmla="*/ 671512 h 828673"/>
              <a:gd name="connsiteX3" fmla="*/ 4490746 w 4816976"/>
              <a:gd name="connsiteY3" fmla="*/ 619124 h 828673"/>
              <a:gd name="connsiteX4" fmla="*/ 4369302 w 4816976"/>
              <a:gd name="connsiteY4" fmla="*/ 566737 h 828673"/>
              <a:gd name="connsiteX5" fmla="*/ 4200234 w 4816976"/>
              <a:gd name="connsiteY5" fmla="*/ 611981 h 828673"/>
              <a:gd name="connsiteX6" fmla="*/ 4069265 w 4816976"/>
              <a:gd name="connsiteY6" fmla="*/ 600074 h 828673"/>
              <a:gd name="connsiteX7" fmla="*/ 3640640 w 4816976"/>
              <a:gd name="connsiteY7" fmla="*/ 442911 h 828673"/>
              <a:gd name="connsiteX8" fmla="*/ 2781009 w 4816976"/>
              <a:gd name="connsiteY8" fmla="*/ 445293 h 828673"/>
              <a:gd name="connsiteX9" fmla="*/ 2535818 w 4816976"/>
              <a:gd name="connsiteY9" fmla="*/ 383379 h 828673"/>
              <a:gd name="connsiteX10" fmla="*/ 2419060 w 4816976"/>
              <a:gd name="connsiteY10" fmla="*/ 269080 h 828673"/>
              <a:gd name="connsiteX11" fmla="*/ 2157122 w 4816976"/>
              <a:gd name="connsiteY11" fmla="*/ 128587 h 828673"/>
              <a:gd name="connsiteX12" fmla="*/ 1966622 w 4816976"/>
              <a:gd name="connsiteY12" fmla="*/ 102393 h 828673"/>
              <a:gd name="connsiteX13" fmla="*/ 1880897 w 4816976"/>
              <a:gd name="connsiteY13" fmla="*/ 102393 h 828673"/>
              <a:gd name="connsiteX14" fmla="*/ 1285585 w 4816976"/>
              <a:gd name="connsiteY14" fmla="*/ 107155 h 828673"/>
              <a:gd name="connsiteX15" fmla="*/ 997453 w 4816976"/>
              <a:gd name="connsiteY15" fmla="*/ 114299 h 828673"/>
              <a:gd name="connsiteX16" fmla="*/ 811716 w 4816976"/>
              <a:gd name="connsiteY16" fmla="*/ 0 h 828673"/>
              <a:gd name="connsiteX17" fmla="*/ 211641 w 4816976"/>
              <a:gd name="connsiteY17" fmla="*/ 7142 h 828673"/>
              <a:gd name="connsiteX18" fmla="*/ 0 w 4816976"/>
              <a:gd name="connsiteY18" fmla="*/ 20893 h 828673"/>
              <a:gd name="connsiteX0" fmla="*/ 4848821 w 4848821"/>
              <a:gd name="connsiteY0" fmla="*/ 833222 h 833222"/>
              <a:gd name="connsiteX1" fmla="*/ 4740776 w 4848821"/>
              <a:gd name="connsiteY1" fmla="*/ 802479 h 833222"/>
              <a:gd name="connsiteX2" fmla="*/ 4621715 w 4848821"/>
              <a:gd name="connsiteY2" fmla="*/ 671512 h 833222"/>
              <a:gd name="connsiteX3" fmla="*/ 4490746 w 4848821"/>
              <a:gd name="connsiteY3" fmla="*/ 619124 h 833222"/>
              <a:gd name="connsiteX4" fmla="*/ 4369302 w 4848821"/>
              <a:gd name="connsiteY4" fmla="*/ 566737 h 833222"/>
              <a:gd name="connsiteX5" fmla="*/ 4200234 w 4848821"/>
              <a:gd name="connsiteY5" fmla="*/ 611981 h 833222"/>
              <a:gd name="connsiteX6" fmla="*/ 4069265 w 4848821"/>
              <a:gd name="connsiteY6" fmla="*/ 600074 h 833222"/>
              <a:gd name="connsiteX7" fmla="*/ 3640640 w 4848821"/>
              <a:gd name="connsiteY7" fmla="*/ 442911 h 833222"/>
              <a:gd name="connsiteX8" fmla="*/ 2781009 w 4848821"/>
              <a:gd name="connsiteY8" fmla="*/ 445293 h 833222"/>
              <a:gd name="connsiteX9" fmla="*/ 2535818 w 4848821"/>
              <a:gd name="connsiteY9" fmla="*/ 383379 h 833222"/>
              <a:gd name="connsiteX10" fmla="*/ 2419060 w 4848821"/>
              <a:gd name="connsiteY10" fmla="*/ 269080 h 833222"/>
              <a:gd name="connsiteX11" fmla="*/ 2157122 w 4848821"/>
              <a:gd name="connsiteY11" fmla="*/ 128587 h 833222"/>
              <a:gd name="connsiteX12" fmla="*/ 1966622 w 4848821"/>
              <a:gd name="connsiteY12" fmla="*/ 102393 h 833222"/>
              <a:gd name="connsiteX13" fmla="*/ 1880897 w 4848821"/>
              <a:gd name="connsiteY13" fmla="*/ 102393 h 833222"/>
              <a:gd name="connsiteX14" fmla="*/ 1285585 w 4848821"/>
              <a:gd name="connsiteY14" fmla="*/ 107155 h 833222"/>
              <a:gd name="connsiteX15" fmla="*/ 997453 w 4848821"/>
              <a:gd name="connsiteY15" fmla="*/ 114299 h 833222"/>
              <a:gd name="connsiteX16" fmla="*/ 811716 w 4848821"/>
              <a:gd name="connsiteY16" fmla="*/ 0 h 833222"/>
              <a:gd name="connsiteX17" fmla="*/ 211641 w 4848821"/>
              <a:gd name="connsiteY17" fmla="*/ 7142 h 833222"/>
              <a:gd name="connsiteX18" fmla="*/ 0 w 4848821"/>
              <a:gd name="connsiteY18" fmla="*/ 20893 h 83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48821" h="833222">
                <a:moveTo>
                  <a:pt x="4848821" y="833222"/>
                </a:moveTo>
                <a:cubicBezTo>
                  <a:pt x="4826199" y="829253"/>
                  <a:pt x="4778627" y="829431"/>
                  <a:pt x="4740776" y="802479"/>
                </a:cubicBezTo>
                <a:cubicBezTo>
                  <a:pt x="4702925" y="775527"/>
                  <a:pt x="4663387" y="704849"/>
                  <a:pt x="4621715" y="671512"/>
                </a:cubicBezTo>
                <a:cubicBezTo>
                  <a:pt x="4580043" y="638175"/>
                  <a:pt x="4533609" y="631031"/>
                  <a:pt x="4490746" y="619124"/>
                </a:cubicBezTo>
                <a:cubicBezTo>
                  <a:pt x="4452646" y="602455"/>
                  <a:pt x="4417721" y="565149"/>
                  <a:pt x="4369302" y="566737"/>
                </a:cubicBezTo>
                <a:cubicBezTo>
                  <a:pt x="4320883" y="568325"/>
                  <a:pt x="4253415" y="595709"/>
                  <a:pt x="4200234" y="611981"/>
                </a:cubicBezTo>
                <a:cubicBezTo>
                  <a:pt x="4147053" y="621110"/>
                  <a:pt x="4164118" y="634602"/>
                  <a:pt x="4069265" y="600074"/>
                </a:cubicBezTo>
                <a:cubicBezTo>
                  <a:pt x="3974412" y="565546"/>
                  <a:pt x="3858524" y="467517"/>
                  <a:pt x="3640640" y="442911"/>
                </a:cubicBezTo>
                <a:lnTo>
                  <a:pt x="2781009" y="445293"/>
                </a:lnTo>
                <a:cubicBezTo>
                  <a:pt x="2601622" y="434974"/>
                  <a:pt x="2592968" y="411954"/>
                  <a:pt x="2535818" y="383379"/>
                </a:cubicBezTo>
                <a:cubicBezTo>
                  <a:pt x="2488193" y="340516"/>
                  <a:pt x="2477003" y="318689"/>
                  <a:pt x="2419060" y="269080"/>
                </a:cubicBezTo>
                <a:cubicBezTo>
                  <a:pt x="2349210" y="226614"/>
                  <a:pt x="2246419" y="161131"/>
                  <a:pt x="2157122" y="128587"/>
                </a:cubicBezTo>
                <a:cubicBezTo>
                  <a:pt x="2078541" y="100012"/>
                  <a:pt x="2011072" y="107156"/>
                  <a:pt x="1966622" y="102393"/>
                </a:cubicBezTo>
                <a:cubicBezTo>
                  <a:pt x="1922172" y="97631"/>
                  <a:pt x="1994403" y="103187"/>
                  <a:pt x="1880897" y="102393"/>
                </a:cubicBezTo>
                <a:lnTo>
                  <a:pt x="1285585" y="107155"/>
                </a:lnTo>
                <a:cubicBezTo>
                  <a:pt x="1164537" y="133746"/>
                  <a:pt x="1064525" y="142080"/>
                  <a:pt x="997453" y="114299"/>
                </a:cubicBezTo>
                <a:cubicBezTo>
                  <a:pt x="930381" y="86518"/>
                  <a:pt x="890297" y="7145"/>
                  <a:pt x="811716" y="0"/>
                </a:cubicBezTo>
                <a:lnTo>
                  <a:pt x="211641" y="7142"/>
                </a:lnTo>
                <a:cubicBezTo>
                  <a:pt x="137822" y="5951"/>
                  <a:pt x="152797" y="23275"/>
                  <a:pt x="0" y="20893"/>
                </a:cubicBezTo>
              </a:path>
            </a:pathLst>
          </a:custGeom>
          <a:noFill/>
          <a:ln w="50800" cmpd="sng">
            <a:solidFill>
              <a:srgbClr val="FF0000">
                <a:alpha val="50196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Freeform 250"/>
          <p:cNvSpPr/>
          <p:nvPr/>
        </p:nvSpPr>
        <p:spPr>
          <a:xfrm>
            <a:off x="3861914" y="3538498"/>
            <a:ext cx="2034009" cy="530529"/>
          </a:xfrm>
          <a:custGeom>
            <a:avLst/>
            <a:gdLst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5725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83345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4264819 w 4264819"/>
              <a:gd name="connsiteY0" fmla="*/ 404813 h 472424"/>
              <a:gd name="connsiteX1" fmla="*/ 4112419 w 4264819"/>
              <a:gd name="connsiteY1" fmla="*/ 390525 h 472424"/>
              <a:gd name="connsiteX2" fmla="*/ 4007644 w 4264819"/>
              <a:gd name="connsiteY2" fmla="*/ 400050 h 472424"/>
              <a:gd name="connsiteX3" fmla="*/ 3731419 w 4264819"/>
              <a:gd name="connsiteY3" fmla="*/ 397669 h 472424"/>
              <a:gd name="connsiteX4" fmla="*/ 3483769 w 4264819"/>
              <a:gd name="connsiteY4" fmla="*/ 402432 h 472424"/>
              <a:gd name="connsiteX5" fmla="*/ 3143250 w 4264819"/>
              <a:gd name="connsiteY5" fmla="*/ 366713 h 472424"/>
              <a:gd name="connsiteX6" fmla="*/ 3062288 w 4264819"/>
              <a:gd name="connsiteY6" fmla="*/ 369094 h 472424"/>
              <a:gd name="connsiteX7" fmla="*/ 2986088 w 4264819"/>
              <a:gd name="connsiteY7" fmla="*/ 404813 h 472424"/>
              <a:gd name="connsiteX8" fmla="*/ 2886075 w 4264819"/>
              <a:gd name="connsiteY8" fmla="*/ 450057 h 472424"/>
              <a:gd name="connsiteX9" fmla="*/ 2776538 w 4264819"/>
              <a:gd name="connsiteY9" fmla="*/ 459582 h 472424"/>
              <a:gd name="connsiteX10" fmla="*/ 2631282 w 4264819"/>
              <a:gd name="connsiteY10" fmla="*/ 457200 h 472424"/>
              <a:gd name="connsiteX11" fmla="*/ 2557463 w 4264819"/>
              <a:gd name="connsiteY11" fmla="*/ 469107 h 472424"/>
              <a:gd name="connsiteX12" fmla="*/ 2488407 w 4264819"/>
              <a:gd name="connsiteY12" fmla="*/ 469107 h 472424"/>
              <a:gd name="connsiteX13" fmla="*/ 2400300 w 4264819"/>
              <a:gd name="connsiteY13" fmla="*/ 431007 h 472424"/>
              <a:gd name="connsiteX14" fmla="*/ 2336007 w 4264819"/>
              <a:gd name="connsiteY14" fmla="*/ 390525 h 472424"/>
              <a:gd name="connsiteX15" fmla="*/ 2219325 w 4264819"/>
              <a:gd name="connsiteY15" fmla="*/ 378619 h 472424"/>
              <a:gd name="connsiteX16" fmla="*/ 1969294 w 4264819"/>
              <a:gd name="connsiteY16" fmla="*/ 366714 h 472424"/>
              <a:gd name="connsiteX17" fmla="*/ 1821657 w 4264819"/>
              <a:gd name="connsiteY17" fmla="*/ 373857 h 472424"/>
              <a:gd name="connsiteX18" fmla="*/ 1693069 w 4264819"/>
              <a:gd name="connsiteY18" fmla="*/ 366713 h 472424"/>
              <a:gd name="connsiteX19" fmla="*/ 1614488 w 4264819"/>
              <a:gd name="connsiteY19" fmla="*/ 369094 h 472424"/>
              <a:gd name="connsiteX20" fmla="*/ 1564482 w 4264819"/>
              <a:gd name="connsiteY20" fmla="*/ 376238 h 472424"/>
              <a:gd name="connsiteX21" fmla="*/ 1504950 w 4264819"/>
              <a:gd name="connsiteY21" fmla="*/ 378619 h 472424"/>
              <a:gd name="connsiteX22" fmla="*/ 1423988 w 4264819"/>
              <a:gd name="connsiteY22" fmla="*/ 361950 h 472424"/>
              <a:gd name="connsiteX23" fmla="*/ 0 w 4264819"/>
              <a:gd name="connsiteY23" fmla="*/ 0 h 472424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328614 w 4264819"/>
              <a:gd name="connsiteY23" fmla="*/ 0 h 479567"/>
              <a:gd name="connsiteX24" fmla="*/ 0 w 4264819"/>
              <a:gd name="connsiteY24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757239 w 4264819"/>
              <a:gd name="connsiteY23" fmla="*/ 157163 h 479567"/>
              <a:gd name="connsiteX24" fmla="*/ 328614 w 4264819"/>
              <a:gd name="connsiteY24" fmla="*/ 0 h 479567"/>
              <a:gd name="connsiteX25" fmla="*/ 0 w 4264819"/>
              <a:gd name="connsiteY25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888208 w 4264819"/>
              <a:gd name="connsiteY23" fmla="*/ 176213 h 479567"/>
              <a:gd name="connsiteX24" fmla="*/ 757239 w 4264819"/>
              <a:gd name="connsiteY24" fmla="*/ 157163 h 479567"/>
              <a:gd name="connsiteX25" fmla="*/ 328614 w 4264819"/>
              <a:gd name="connsiteY25" fmla="*/ 0 h 479567"/>
              <a:gd name="connsiteX26" fmla="*/ 0 w 4264819"/>
              <a:gd name="connsiteY26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16795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81089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9070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35732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26207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57276 w 4264819"/>
              <a:gd name="connsiteY25" fmla="*/ 123826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0 w 4838700"/>
              <a:gd name="connsiteY29" fmla="*/ 9524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42864 w 4838700"/>
              <a:gd name="connsiteY29" fmla="*/ 11907 h 479567"/>
              <a:gd name="connsiteX30" fmla="*/ 0 w 4838700"/>
              <a:gd name="connsiteY30" fmla="*/ 9524 h 479567"/>
              <a:gd name="connsiteX0" fmla="*/ 7493793 w 7493793"/>
              <a:gd name="connsiteY0" fmla="*/ 828676 h 896287"/>
              <a:gd name="connsiteX1" fmla="*/ 7341393 w 7493793"/>
              <a:gd name="connsiteY1" fmla="*/ 814388 h 896287"/>
              <a:gd name="connsiteX2" fmla="*/ 7236618 w 7493793"/>
              <a:gd name="connsiteY2" fmla="*/ 823913 h 896287"/>
              <a:gd name="connsiteX3" fmla="*/ 6960393 w 7493793"/>
              <a:gd name="connsiteY3" fmla="*/ 821532 h 896287"/>
              <a:gd name="connsiteX4" fmla="*/ 6712743 w 7493793"/>
              <a:gd name="connsiteY4" fmla="*/ 826295 h 896287"/>
              <a:gd name="connsiteX5" fmla="*/ 6372224 w 7493793"/>
              <a:gd name="connsiteY5" fmla="*/ 790576 h 896287"/>
              <a:gd name="connsiteX6" fmla="*/ 6291262 w 7493793"/>
              <a:gd name="connsiteY6" fmla="*/ 792957 h 896287"/>
              <a:gd name="connsiteX7" fmla="*/ 6215062 w 7493793"/>
              <a:gd name="connsiteY7" fmla="*/ 828676 h 896287"/>
              <a:gd name="connsiteX8" fmla="*/ 6115049 w 7493793"/>
              <a:gd name="connsiteY8" fmla="*/ 873920 h 896287"/>
              <a:gd name="connsiteX9" fmla="*/ 6005512 w 7493793"/>
              <a:gd name="connsiteY9" fmla="*/ 883445 h 896287"/>
              <a:gd name="connsiteX10" fmla="*/ 5860256 w 7493793"/>
              <a:gd name="connsiteY10" fmla="*/ 881063 h 896287"/>
              <a:gd name="connsiteX11" fmla="*/ 5786437 w 7493793"/>
              <a:gd name="connsiteY11" fmla="*/ 892970 h 896287"/>
              <a:gd name="connsiteX12" fmla="*/ 5717381 w 7493793"/>
              <a:gd name="connsiteY12" fmla="*/ 892970 h 896287"/>
              <a:gd name="connsiteX13" fmla="*/ 5629274 w 7493793"/>
              <a:gd name="connsiteY13" fmla="*/ 854870 h 896287"/>
              <a:gd name="connsiteX14" fmla="*/ 5564981 w 7493793"/>
              <a:gd name="connsiteY14" fmla="*/ 814388 h 896287"/>
              <a:gd name="connsiteX15" fmla="*/ 5448299 w 7493793"/>
              <a:gd name="connsiteY15" fmla="*/ 802482 h 896287"/>
              <a:gd name="connsiteX16" fmla="*/ 5198268 w 7493793"/>
              <a:gd name="connsiteY16" fmla="*/ 790577 h 896287"/>
              <a:gd name="connsiteX17" fmla="*/ 5050631 w 7493793"/>
              <a:gd name="connsiteY17" fmla="*/ 797720 h 896287"/>
              <a:gd name="connsiteX18" fmla="*/ 4922043 w 7493793"/>
              <a:gd name="connsiteY18" fmla="*/ 790576 h 896287"/>
              <a:gd name="connsiteX19" fmla="*/ 4843462 w 7493793"/>
              <a:gd name="connsiteY19" fmla="*/ 792957 h 896287"/>
              <a:gd name="connsiteX20" fmla="*/ 4793456 w 7493793"/>
              <a:gd name="connsiteY20" fmla="*/ 800101 h 896287"/>
              <a:gd name="connsiteX21" fmla="*/ 4733924 w 7493793"/>
              <a:gd name="connsiteY21" fmla="*/ 802482 h 896287"/>
              <a:gd name="connsiteX22" fmla="*/ 4657724 w 7493793"/>
              <a:gd name="connsiteY22" fmla="*/ 776288 h 896287"/>
              <a:gd name="connsiteX23" fmla="*/ 4538663 w 7493793"/>
              <a:gd name="connsiteY23" fmla="*/ 645321 h 896287"/>
              <a:gd name="connsiteX24" fmla="*/ 4407694 w 7493793"/>
              <a:gd name="connsiteY24" fmla="*/ 592933 h 896287"/>
              <a:gd name="connsiteX25" fmla="*/ 4286250 w 7493793"/>
              <a:gd name="connsiteY25" fmla="*/ 540546 h 896287"/>
              <a:gd name="connsiteX26" fmla="*/ 4117182 w 7493793"/>
              <a:gd name="connsiteY26" fmla="*/ 585790 h 896287"/>
              <a:gd name="connsiteX27" fmla="*/ 3986213 w 7493793"/>
              <a:gd name="connsiteY27" fmla="*/ 573883 h 896287"/>
              <a:gd name="connsiteX28" fmla="*/ 3557588 w 7493793"/>
              <a:gd name="connsiteY28" fmla="*/ 416720 h 896287"/>
              <a:gd name="connsiteX29" fmla="*/ 2697957 w 7493793"/>
              <a:gd name="connsiteY29" fmla="*/ 428627 h 896287"/>
              <a:gd name="connsiteX30" fmla="*/ 0 w 7493793"/>
              <a:gd name="connsiteY30" fmla="*/ 0 h 896287"/>
              <a:gd name="connsiteX0" fmla="*/ 7493793 w 7493793"/>
              <a:gd name="connsiteY0" fmla="*/ 842962 h 910573"/>
              <a:gd name="connsiteX1" fmla="*/ 7341393 w 7493793"/>
              <a:gd name="connsiteY1" fmla="*/ 828674 h 910573"/>
              <a:gd name="connsiteX2" fmla="*/ 7236618 w 7493793"/>
              <a:gd name="connsiteY2" fmla="*/ 838199 h 910573"/>
              <a:gd name="connsiteX3" fmla="*/ 6960393 w 7493793"/>
              <a:gd name="connsiteY3" fmla="*/ 835818 h 910573"/>
              <a:gd name="connsiteX4" fmla="*/ 6712743 w 7493793"/>
              <a:gd name="connsiteY4" fmla="*/ 840581 h 910573"/>
              <a:gd name="connsiteX5" fmla="*/ 6372224 w 7493793"/>
              <a:gd name="connsiteY5" fmla="*/ 804862 h 910573"/>
              <a:gd name="connsiteX6" fmla="*/ 6291262 w 7493793"/>
              <a:gd name="connsiteY6" fmla="*/ 807243 h 910573"/>
              <a:gd name="connsiteX7" fmla="*/ 6215062 w 7493793"/>
              <a:gd name="connsiteY7" fmla="*/ 842962 h 910573"/>
              <a:gd name="connsiteX8" fmla="*/ 6115049 w 7493793"/>
              <a:gd name="connsiteY8" fmla="*/ 888206 h 910573"/>
              <a:gd name="connsiteX9" fmla="*/ 6005512 w 7493793"/>
              <a:gd name="connsiteY9" fmla="*/ 897731 h 910573"/>
              <a:gd name="connsiteX10" fmla="*/ 5860256 w 7493793"/>
              <a:gd name="connsiteY10" fmla="*/ 895349 h 910573"/>
              <a:gd name="connsiteX11" fmla="*/ 5786437 w 7493793"/>
              <a:gd name="connsiteY11" fmla="*/ 907256 h 910573"/>
              <a:gd name="connsiteX12" fmla="*/ 5717381 w 7493793"/>
              <a:gd name="connsiteY12" fmla="*/ 907256 h 910573"/>
              <a:gd name="connsiteX13" fmla="*/ 5629274 w 7493793"/>
              <a:gd name="connsiteY13" fmla="*/ 869156 h 910573"/>
              <a:gd name="connsiteX14" fmla="*/ 5564981 w 7493793"/>
              <a:gd name="connsiteY14" fmla="*/ 828674 h 910573"/>
              <a:gd name="connsiteX15" fmla="*/ 5448299 w 7493793"/>
              <a:gd name="connsiteY15" fmla="*/ 816768 h 910573"/>
              <a:gd name="connsiteX16" fmla="*/ 5198268 w 7493793"/>
              <a:gd name="connsiteY16" fmla="*/ 804863 h 910573"/>
              <a:gd name="connsiteX17" fmla="*/ 5050631 w 7493793"/>
              <a:gd name="connsiteY17" fmla="*/ 812006 h 910573"/>
              <a:gd name="connsiteX18" fmla="*/ 4922043 w 7493793"/>
              <a:gd name="connsiteY18" fmla="*/ 804862 h 910573"/>
              <a:gd name="connsiteX19" fmla="*/ 4843462 w 7493793"/>
              <a:gd name="connsiteY19" fmla="*/ 807243 h 910573"/>
              <a:gd name="connsiteX20" fmla="*/ 4793456 w 7493793"/>
              <a:gd name="connsiteY20" fmla="*/ 814387 h 910573"/>
              <a:gd name="connsiteX21" fmla="*/ 4733924 w 7493793"/>
              <a:gd name="connsiteY21" fmla="*/ 816768 h 910573"/>
              <a:gd name="connsiteX22" fmla="*/ 4657724 w 7493793"/>
              <a:gd name="connsiteY22" fmla="*/ 790574 h 910573"/>
              <a:gd name="connsiteX23" fmla="*/ 4538663 w 7493793"/>
              <a:gd name="connsiteY23" fmla="*/ 659607 h 910573"/>
              <a:gd name="connsiteX24" fmla="*/ 4407694 w 7493793"/>
              <a:gd name="connsiteY24" fmla="*/ 607219 h 910573"/>
              <a:gd name="connsiteX25" fmla="*/ 4286250 w 7493793"/>
              <a:gd name="connsiteY25" fmla="*/ 554832 h 910573"/>
              <a:gd name="connsiteX26" fmla="*/ 4117182 w 7493793"/>
              <a:gd name="connsiteY26" fmla="*/ 600076 h 910573"/>
              <a:gd name="connsiteX27" fmla="*/ 3986213 w 7493793"/>
              <a:gd name="connsiteY27" fmla="*/ 588169 h 910573"/>
              <a:gd name="connsiteX28" fmla="*/ 3557588 w 7493793"/>
              <a:gd name="connsiteY28" fmla="*/ 431006 h 910573"/>
              <a:gd name="connsiteX29" fmla="*/ 2697957 w 7493793"/>
              <a:gd name="connsiteY29" fmla="*/ 442913 h 910573"/>
              <a:gd name="connsiteX30" fmla="*/ 97633 w 7493793"/>
              <a:gd name="connsiteY30" fmla="*/ 0 h 910573"/>
              <a:gd name="connsiteX31" fmla="*/ 0 w 7493793"/>
              <a:gd name="connsiteY31" fmla="*/ 14286 h 910573"/>
              <a:gd name="connsiteX0" fmla="*/ 7493793 w 7493793"/>
              <a:gd name="connsiteY0" fmla="*/ 876931 h 944542"/>
              <a:gd name="connsiteX1" fmla="*/ 7341393 w 7493793"/>
              <a:gd name="connsiteY1" fmla="*/ 862643 h 944542"/>
              <a:gd name="connsiteX2" fmla="*/ 7236618 w 7493793"/>
              <a:gd name="connsiteY2" fmla="*/ 872168 h 944542"/>
              <a:gd name="connsiteX3" fmla="*/ 6960393 w 7493793"/>
              <a:gd name="connsiteY3" fmla="*/ 869787 h 944542"/>
              <a:gd name="connsiteX4" fmla="*/ 6712743 w 7493793"/>
              <a:gd name="connsiteY4" fmla="*/ 874550 h 944542"/>
              <a:gd name="connsiteX5" fmla="*/ 6372224 w 7493793"/>
              <a:gd name="connsiteY5" fmla="*/ 838831 h 944542"/>
              <a:gd name="connsiteX6" fmla="*/ 6291262 w 7493793"/>
              <a:gd name="connsiteY6" fmla="*/ 841212 h 944542"/>
              <a:gd name="connsiteX7" fmla="*/ 6215062 w 7493793"/>
              <a:gd name="connsiteY7" fmla="*/ 876931 h 944542"/>
              <a:gd name="connsiteX8" fmla="*/ 6115049 w 7493793"/>
              <a:gd name="connsiteY8" fmla="*/ 922175 h 944542"/>
              <a:gd name="connsiteX9" fmla="*/ 6005512 w 7493793"/>
              <a:gd name="connsiteY9" fmla="*/ 931700 h 944542"/>
              <a:gd name="connsiteX10" fmla="*/ 5860256 w 7493793"/>
              <a:gd name="connsiteY10" fmla="*/ 929318 h 944542"/>
              <a:gd name="connsiteX11" fmla="*/ 5786437 w 7493793"/>
              <a:gd name="connsiteY11" fmla="*/ 941225 h 944542"/>
              <a:gd name="connsiteX12" fmla="*/ 5717381 w 7493793"/>
              <a:gd name="connsiteY12" fmla="*/ 941225 h 944542"/>
              <a:gd name="connsiteX13" fmla="*/ 5629274 w 7493793"/>
              <a:gd name="connsiteY13" fmla="*/ 903125 h 944542"/>
              <a:gd name="connsiteX14" fmla="*/ 5564981 w 7493793"/>
              <a:gd name="connsiteY14" fmla="*/ 862643 h 944542"/>
              <a:gd name="connsiteX15" fmla="*/ 5448299 w 7493793"/>
              <a:gd name="connsiteY15" fmla="*/ 850737 h 944542"/>
              <a:gd name="connsiteX16" fmla="*/ 5198268 w 7493793"/>
              <a:gd name="connsiteY16" fmla="*/ 838832 h 944542"/>
              <a:gd name="connsiteX17" fmla="*/ 5050631 w 7493793"/>
              <a:gd name="connsiteY17" fmla="*/ 845975 h 944542"/>
              <a:gd name="connsiteX18" fmla="*/ 4922043 w 7493793"/>
              <a:gd name="connsiteY18" fmla="*/ 838831 h 944542"/>
              <a:gd name="connsiteX19" fmla="*/ 4843462 w 7493793"/>
              <a:gd name="connsiteY19" fmla="*/ 841212 h 944542"/>
              <a:gd name="connsiteX20" fmla="*/ 4793456 w 7493793"/>
              <a:gd name="connsiteY20" fmla="*/ 848356 h 944542"/>
              <a:gd name="connsiteX21" fmla="*/ 4733924 w 7493793"/>
              <a:gd name="connsiteY21" fmla="*/ 850737 h 944542"/>
              <a:gd name="connsiteX22" fmla="*/ 4657724 w 7493793"/>
              <a:gd name="connsiteY22" fmla="*/ 824543 h 944542"/>
              <a:gd name="connsiteX23" fmla="*/ 4538663 w 7493793"/>
              <a:gd name="connsiteY23" fmla="*/ 693576 h 944542"/>
              <a:gd name="connsiteX24" fmla="*/ 4407694 w 7493793"/>
              <a:gd name="connsiteY24" fmla="*/ 641188 h 944542"/>
              <a:gd name="connsiteX25" fmla="*/ 4286250 w 7493793"/>
              <a:gd name="connsiteY25" fmla="*/ 588801 h 944542"/>
              <a:gd name="connsiteX26" fmla="*/ 4117182 w 7493793"/>
              <a:gd name="connsiteY26" fmla="*/ 634045 h 944542"/>
              <a:gd name="connsiteX27" fmla="*/ 3986213 w 7493793"/>
              <a:gd name="connsiteY27" fmla="*/ 622138 h 944542"/>
              <a:gd name="connsiteX28" fmla="*/ 3557588 w 7493793"/>
              <a:gd name="connsiteY28" fmla="*/ 464975 h 944542"/>
              <a:gd name="connsiteX29" fmla="*/ 2697957 w 7493793"/>
              <a:gd name="connsiteY29" fmla="*/ 476882 h 944542"/>
              <a:gd name="connsiteX30" fmla="*/ 728664 w 7493793"/>
              <a:gd name="connsiteY30" fmla="*/ 29207 h 944542"/>
              <a:gd name="connsiteX31" fmla="*/ 97633 w 7493793"/>
              <a:gd name="connsiteY31" fmla="*/ 33969 h 944542"/>
              <a:gd name="connsiteX32" fmla="*/ 0 w 7493793"/>
              <a:gd name="connsiteY32" fmla="*/ 48255 h 944542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97633 w 7493793"/>
              <a:gd name="connsiteY31" fmla="*/ 4763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728664 w 7493793"/>
              <a:gd name="connsiteY30" fmla="*/ 0 h 922478"/>
              <a:gd name="connsiteX31" fmla="*/ 128589 w 7493793"/>
              <a:gd name="connsiteY31" fmla="*/ 7142 h 922478"/>
              <a:gd name="connsiteX32" fmla="*/ 0 w 7493793"/>
              <a:gd name="connsiteY32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881064 w 7493793"/>
              <a:gd name="connsiteY30" fmla="*/ 5714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202533 w 7493793"/>
              <a:gd name="connsiteY30" fmla="*/ 107155 h 922478"/>
              <a:gd name="connsiteX31" fmla="*/ 914401 w 7493793"/>
              <a:gd name="connsiteY31" fmla="*/ 114299 h 922478"/>
              <a:gd name="connsiteX32" fmla="*/ 728664 w 7493793"/>
              <a:gd name="connsiteY32" fmla="*/ 0 h 922478"/>
              <a:gd name="connsiteX33" fmla="*/ 128589 w 7493793"/>
              <a:gd name="connsiteY33" fmla="*/ 7142 h 922478"/>
              <a:gd name="connsiteX34" fmla="*/ 0 w 7493793"/>
              <a:gd name="connsiteY34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797845 w 7493793"/>
              <a:gd name="connsiteY30" fmla="*/ 102393 h 922478"/>
              <a:gd name="connsiteX31" fmla="*/ 1202533 w 7493793"/>
              <a:gd name="connsiteY31" fmla="*/ 107155 h 922478"/>
              <a:gd name="connsiteX32" fmla="*/ 914401 w 7493793"/>
              <a:gd name="connsiteY32" fmla="*/ 114299 h 922478"/>
              <a:gd name="connsiteX33" fmla="*/ 728664 w 7493793"/>
              <a:gd name="connsiteY33" fmla="*/ 0 h 922478"/>
              <a:gd name="connsiteX34" fmla="*/ 128589 w 7493793"/>
              <a:gd name="connsiteY34" fmla="*/ 7142 h 922478"/>
              <a:gd name="connsiteX35" fmla="*/ 0 w 7493793"/>
              <a:gd name="connsiteY35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062164 w 7493793"/>
              <a:gd name="connsiteY30" fmla="*/ 126205 h 922478"/>
              <a:gd name="connsiteX31" fmla="*/ 1797845 w 7493793"/>
              <a:gd name="connsiteY31" fmla="*/ 102393 h 922478"/>
              <a:gd name="connsiteX32" fmla="*/ 1202533 w 7493793"/>
              <a:gd name="connsiteY32" fmla="*/ 107155 h 922478"/>
              <a:gd name="connsiteX33" fmla="*/ 914401 w 7493793"/>
              <a:gd name="connsiteY33" fmla="*/ 114299 h 922478"/>
              <a:gd name="connsiteX34" fmla="*/ 728664 w 7493793"/>
              <a:gd name="connsiteY34" fmla="*/ 0 h 922478"/>
              <a:gd name="connsiteX35" fmla="*/ 128589 w 7493793"/>
              <a:gd name="connsiteY35" fmla="*/ 7142 h 922478"/>
              <a:gd name="connsiteX36" fmla="*/ 0 w 7493793"/>
              <a:gd name="connsiteY36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355058 w 7493793"/>
              <a:gd name="connsiteY30" fmla="*/ 283368 h 922478"/>
              <a:gd name="connsiteX31" fmla="*/ 2062164 w 7493793"/>
              <a:gd name="connsiteY31" fmla="*/ 126205 h 922478"/>
              <a:gd name="connsiteX32" fmla="*/ 1797845 w 7493793"/>
              <a:gd name="connsiteY32" fmla="*/ 102393 h 922478"/>
              <a:gd name="connsiteX33" fmla="*/ 1202533 w 7493793"/>
              <a:gd name="connsiteY33" fmla="*/ 107155 h 922478"/>
              <a:gd name="connsiteX34" fmla="*/ 914401 w 7493793"/>
              <a:gd name="connsiteY34" fmla="*/ 114299 h 922478"/>
              <a:gd name="connsiteX35" fmla="*/ 728664 w 7493793"/>
              <a:gd name="connsiteY35" fmla="*/ 0 h 922478"/>
              <a:gd name="connsiteX36" fmla="*/ 128589 w 7493793"/>
              <a:gd name="connsiteY36" fmla="*/ 7142 h 922478"/>
              <a:gd name="connsiteX37" fmla="*/ 0 w 7493793"/>
              <a:gd name="connsiteY37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0 w 8303418"/>
              <a:gd name="connsiteY39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219076 w 8303418"/>
              <a:gd name="connsiteY39" fmla="*/ 76199 h 922478"/>
              <a:gd name="connsiteX40" fmla="*/ 0 w 8303418"/>
              <a:gd name="connsiteY40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114301 w 8303418"/>
              <a:gd name="connsiteY41" fmla="*/ 147637 h 922478"/>
              <a:gd name="connsiteX42" fmla="*/ 0 w 8303418"/>
              <a:gd name="connsiteY42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79105 h 946716"/>
              <a:gd name="connsiteX1" fmla="*/ 8151018 w 8303418"/>
              <a:gd name="connsiteY1" fmla="*/ 864817 h 946716"/>
              <a:gd name="connsiteX2" fmla="*/ 8046243 w 8303418"/>
              <a:gd name="connsiteY2" fmla="*/ 874342 h 946716"/>
              <a:gd name="connsiteX3" fmla="*/ 7770018 w 8303418"/>
              <a:gd name="connsiteY3" fmla="*/ 871961 h 946716"/>
              <a:gd name="connsiteX4" fmla="*/ 7522368 w 8303418"/>
              <a:gd name="connsiteY4" fmla="*/ 876724 h 946716"/>
              <a:gd name="connsiteX5" fmla="*/ 7181849 w 8303418"/>
              <a:gd name="connsiteY5" fmla="*/ 841005 h 946716"/>
              <a:gd name="connsiteX6" fmla="*/ 7100887 w 8303418"/>
              <a:gd name="connsiteY6" fmla="*/ 843386 h 946716"/>
              <a:gd name="connsiteX7" fmla="*/ 7024687 w 8303418"/>
              <a:gd name="connsiteY7" fmla="*/ 879105 h 946716"/>
              <a:gd name="connsiteX8" fmla="*/ 6924674 w 8303418"/>
              <a:gd name="connsiteY8" fmla="*/ 924349 h 946716"/>
              <a:gd name="connsiteX9" fmla="*/ 6815137 w 8303418"/>
              <a:gd name="connsiteY9" fmla="*/ 933874 h 946716"/>
              <a:gd name="connsiteX10" fmla="*/ 6669881 w 8303418"/>
              <a:gd name="connsiteY10" fmla="*/ 931492 h 946716"/>
              <a:gd name="connsiteX11" fmla="*/ 6596062 w 8303418"/>
              <a:gd name="connsiteY11" fmla="*/ 943399 h 946716"/>
              <a:gd name="connsiteX12" fmla="*/ 6527006 w 8303418"/>
              <a:gd name="connsiteY12" fmla="*/ 943399 h 946716"/>
              <a:gd name="connsiteX13" fmla="*/ 6438899 w 8303418"/>
              <a:gd name="connsiteY13" fmla="*/ 905299 h 946716"/>
              <a:gd name="connsiteX14" fmla="*/ 6374606 w 8303418"/>
              <a:gd name="connsiteY14" fmla="*/ 864817 h 946716"/>
              <a:gd name="connsiteX15" fmla="*/ 6257924 w 8303418"/>
              <a:gd name="connsiteY15" fmla="*/ 852911 h 946716"/>
              <a:gd name="connsiteX16" fmla="*/ 6007893 w 8303418"/>
              <a:gd name="connsiteY16" fmla="*/ 841006 h 946716"/>
              <a:gd name="connsiteX17" fmla="*/ 5860256 w 8303418"/>
              <a:gd name="connsiteY17" fmla="*/ 848149 h 946716"/>
              <a:gd name="connsiteX18" fmla="*/ 5731668 w 8303418"/>
              <a:gd name="connsiteY18" fmla="*/ 841005 h 946716"/>
              <a:gd name="connsiteX19" fmla="*/ 5653087 w 8303418"/>
              <a:gd name="connsiteY19" fmla="*/ 843386 h 946716"/>
              <a:gd name="connsiteX20" fmla="*/ 5603081 w 8303418"/>
              <a:gd name="connsiteY20" fmla="*/ 850530 h 946716"/>
              <a:gd name="connsiteX21" fmla="*/ 5543549 w 8303418"/>
              <a:gd name="connsiteY21" fmla="*/ 852911 h 946716"/>
              <a:gd name="connsiteX22" fmla="*/ 5467349 w 8303418"/>
              <a:gd name="connsiteY22" fmla="*/ 826717 h 946716"/>
              <a:gd name="connsiteX23" fmla="*/ 5348288 w 8303418"/>
              <a:gd name="connsiteY23" fmla="*/ 695750 h 946716"/>
              <a:gd name="connsiteX24" fmla="*/ 5217319 w 8303418"/>
              <a:gd name="connsiteY24" fmla="*/ 643362 h 946716"/>
              <a:gd name="connsiteX25" fmla="*/ 5095875 w 8303418"/>
              <a:gd name="connsiteY25" fmla="*/ 590975 h 946716"/>
              <a:gd name="connsiteX26" fmla="*/ 4926807 w 8303418"/>
              <a:gd name="connsiteY26" fmla="*/ 636219 h 946716"/>
              <a:gd name="connsiteX27" fmla="*/ 4795838 w 8303418"/>
              <a:gd name="connsiteY27" fmla="*/ 624312 h 946716"/>
              <a:gd name="connsiteX28" fmla="*/ 4367213 w 8303418"/>
              <a:gd name="connsiteY28" fmla="*/ 467149 h 946716"/>
              <a:gd name="connsiteX29" fmla="*/ 3507582 w 8303418"/>
              <a:gd name="connsiteY29" fmla="*/ 469531 h 946716"/>
              <a:gd name="connsiteX30" fmla="*/ 3259933 w 8303418"/>
              <a:gd name="connsiteY30" fmla="*/ 407617 h 946716"/>
              <a:gd name="connsiteX31" fmla="*/ 3145633 w 8303418"/>
              <a:gd name="connsiteY31" fmla="*/ 293318 h 946716"/>
              <a:gd name="connsiteX32" fmla="*/ 2883695 w 8303418"/>
              <a:gd name="connsiteY32" fmla="*/ 152825 h 946716"/>
              <a:gd name="connsiteX33" fmla="*/ 2693195 w 8303418"/>
              <a:gd name="connsiteY33" fmla="*/ 126631 h 946716"/>
              <a:gd name="connsiteX34" fmla="*/ 2607470 w 8303418"/>
              <a:gd name="connsiteY34" fmla="*/ 126631 h 946716"/>
              <a:gd name="connsiteX35" fmla="*/ 2012158 w 8303418"/>
              <a:gd name="connsiteY35" fmla="*/ 131393 h 946716"/>
              <a:gd name="connsiteX36" fmla="*/ 1724026 w 8303418"/>
              <a:gd name="connsiteY36" fmla="*/ 138537 h 946716"/>
              <a:gd name="connsiteX37" fmla="*/ 1538289 w 8303418"/>
              <a:gd name="connsiteY37" fmla="*/ 24238 h 946716"/>
              <a:gd name="connsiteX38" fmla="*/ 938214 w 8303418"/>
              <a:gd name="connsiteY38" fmla="*/ 31380 h 946716"/>
              <a:gd name="connsiteX39" fmla="*/ 819151 w 8303418"/>
              <a:gd name="connsiteY39" fmla="*/ 45668 h 946716"/>
              <a:gd name="connsiteX40" fmla="*/ 335758 w 8303418"/>
              <a:gd name="connsiteY40" fmla="*/ 45668 h 946716"/>
              <a:gd name="connsiteX41" fmla="*/ 173832 w 8303418"/>
              <a:gd name="connsiteY41" fmla="*/ 7569 h 946716"/>
              <a:gd name="connsiteX42" fmla="*/ 114301 w 8303418"/>
              <a:gd name="connsiteY42" fmla="*/ 171875 h 946716"/>
              <a:gd name="connsiteX43" fmla="*/ 0 w 8303418"/>
              <a:gd name="connsiteY43" fmla="*/ 205210 h 946716"/>
              <a:gd name="connsiteX0" fmla="*/ 8303418 w 8303418"/>
              <a:gd name="connsiteY0" fmla="*/ 1070195 h 1137806"/>
              <a:gd name="connsiteX1" fmla="*/ 8151018 w 8303418"/>
              <a:gd name="connsiteY1" fmla="*/ 1055907 h 1137806"/>
              <a:gd name="connsiteX2" fmla="*/ 8046243 w 8303418"/>
              <a:gd name="connsiteY2" fmla="*/ 1065432 h 1137806"/>
              <a:gd name="connsiteX3" fmla="*/ 7770018 w 8303418"/>
              <a:gd name="connsiteY3" fmla="*/ 1063051 h 1137806"/>
              <a:gd name="connsiteX4" fmla="*/ 7522368 w 8303418"/>
              <a:gd name="connsiteY4" fmla="*/ 1067814 h 1137806"/>
              <a:gd name="connsiteX5" fmla="*/ 7181849 w 8303418"/>
              <a:gd name="connsiteY5" fmla="*/ 1032095 h 1137806"/>
              <a:gd name="connsiteX6" fmla="*/ 7100887 w 8303418"/>
              <a:gd name="connsiteY6" fmla="*/ 1034476 h 1137806"/>
              <a:gd name="connsiteX7" fmla="*/ 7024687 w 8303418"/>
              <a:gd name="connsiteY7" fmla="*/ 1070195 h 1137806"/>
              <a:gd name="connsiteX8" fmla="*/ 6924674 w 8303418"/>
              <a:gd name="connsiteY8" fmla="*/ 1115439 h 1137806"/>
              <a:gd name="connsiteX9" fmla="*/ 6815137 w 8303418"/>
              <a:gd name="connsiteY9" fmla="*/ 1124964 h 1137806"/>
              <a:gd name="connsiteX10" fmla="*/ 6669881 w 8303418"/>
              <a:gd name="connsiteY10" fmla="*/ 1122582 h 1137806"/>
              <a:gd name="connsiteX11" fmla="*/ 6596062 w 8303418"/>
              <a:gd name="connsiteY11" fmla="*/ 1134489 h 1137806"/>
              <a:gd name="connsiteX12" fmla="*/ 6527006 w 8303418"/>
              <a:gd name="connsiteY12" fmla="*/ 1134489 h 1137806"/>
              <a:gd name="connsiteX13" fmla="*/ 6438899 w 8303418"/>
              <a:gd name="connsiteY13" fmla="*/ 1096389 h 1137806"/>
              <a:gd name="connsiteX14" fmla="*/ 6374606 w 8303418"/>
              <a:gd name="connsiteY14" fmla="*/ 1055907 h 1137806"/>
              <a:gd name="connsiteX15" fmla="*/ 6257924 w 8303418"/>
              <a:gd name="connsiteY15" fmla="*/ 1044001 h 1137806"/>
              <a:gd name="connsiteX16" fmla="*/ 6007893 w 8303418"/>
              <a:gd name="connsiteY16" fmla="*/ 1032096 h 1137806"/>
              <a:gd name="connsiteX17" fmla="*/ 5860256 w 8303418"/>
              <a:gd name="connsiteY17" fmla="*/ 1039239 h 1137806"/>
              <a:gd name="connsiteX18" fmla="*/ 5731668 w 8303418"/>
              <a:gd name="connsiteY18" fmla="*/ 1032095 h 1137806"/>
              <a:gd name="connsiteX19" fmla="*/ 5653087 w 8303418"/>
              <a:gd name="connsiteY19" fmla="*/ 1034476 h 1137806"/>
              <a:gd name="connsiteX20" fmla="*/ 5603081 w 8303418"/>
              <a:gd name="connsiteY20" fmla="*/ 1041620 h 1137806"/>
              <a:gd name="connsiteX21" fmla="*/ 5543549 w 8303418"/>
              <a:gd name="connsiteY21" fmla="*/ 1044001 h 1137806"/>
              <a:gd name="connsiteX22" fmla="*/ 5467349 w 8303418"/>
              <a:gd name="connsiteY22" fmla="*/ 1017807 h 1137806"/>
              <a:gd name="connsiteX23" fmla="*/ 5348288 w 8303418"/>
              <a:gd name="connsiteY23" fmla="*/ 886840 h 1137806"/>
              <a:gd name="connsiteX24" fmla="*/ 5217319 w 8303418"/>
              <a:gd name="connsiteY24" fmla="*/ 834452 h 1137806"/>
              <a:gd name="connsiteX25" fmla="*/ 5095875 w 8303418"/>
              <a:gd name="connsiteY25" fmla="*/ 782065 h 1137806"/>
              <a:gd name="connsiteX26" fmla="*/ 4926807 w 8303418"/>
              <a:gd name="connsiteY26" fmla="*/ 827309 h 1137806"/>
              <a:gd name="connsiteX27" fmla="*/ 4795838 w 8303418"/>
              <a:gd name="connsiteY27" fmla="*/ 815402 h 1137806"/>
              <a:gd name="connsiteX28" fmla="*/ 4367213 w 8303418"/>
              <a:gd name="connsiteY28" fmla="*/ 658239 h 1137806"/>
              <a:gd name="connsiteX29" fmla="*/ 3507582 w 8303418"/>
              <a:gd name="connsiteY29" fmla="*/ 660621 h 1137806"/>
              <a:gd name="connsiteX30" fmla="*/ 3259933 w 8303418"/>
              <a:gd name="connsiteY30" fmla="*/ 598707 h 1137806"/>
              <a:gd name="connsiteX31" fmla="*/ 3145633 w 8303418"/>
              <a:gd name="connsiteY31" fmla="*/ 484408 h 1137806"/>
              <a:gd name="connsiteX32" fmla="*/ 2883695 w 8303418"/>
              <a:gd name="connsiteY32" fmla="*/ 343915 h 1137806"/>
              <a:gd name="connsiteX33" fmla="*/ 2693195 w 8303418"/>
              <a:gd name="connsiteY33" fmla="*/ 317721 h 1137806"/>
              <a:gd name="connsiteX34" fmla="*/ 2607470 w 8303418"/>
              <a:gd name="connsiteY34" fmla="*/ 317721 h 1137806"/>
              <a:gd name="connsiteX35" fmla="*/ 2012158 w 8303418"/>
              <a:gd name="connsiteY35" fmla="*/ 322483 h 1137806"/>
              <a:gd name="connsiteX36" fmla="*/ 1724026 w 8303418"/>
              <a:gd name="connsiteY36" fmla="*/ 329627 h 1137806"/>
              <a:gd name="connsiteX37" fmla="*/ 1538289 w 8303418"/>
              <a:gd name="connsiteY37" fmla="*/ 215328 h 1137806"/>
              <a:gd name="connsiteX38" fmla="*/ 938214 w 8303418"/>
              <a:gd name="connsiteY38" fmla="*/ 222470 h 1137806"/>
              <a:gd name="connsiteX39" fmla="*/ 819151 w 8303418"/>
              <a:gd name="connsiteY39" fmla="*/ 236758 h 1137806"/>
              <a:gd name="connsiteX40" fmla="*/ 335758 w 8303418"/>
              <a:gd name="connsiteY40" fmla="*/ 236758 h 1137806"/>
              <a:gd name="connsiteX41" fmla="*/ 173832 w 8303418"/>
              <a:gd name="connsiteY41" fmla="*/ 198659 h 1137806"/>
              <a:gd name="connsiteX42" fmla="*/ 147639 w 8303418"/>
              <a:gd name="connsiteY42" fmla="*/ 1015 h 1137806"/>
              <a:gd name="connsiteX43" fmla="*/ 0 w 8303418"/>
              <a:gd name="connsiteY43" fmla="*/ 396300 h 1137806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069180 h 1136791"/>
              <a:gd name="connsiteX1" fmla="*/ 8003379 w 8155779"/>
              <a:gd name="connsiteY1" fmla="*/ 1054892 h 1136791"/>
              <a:gd name="connsiteX2" fmla="*/ 7898604 w 8155779"/>
              <a:gd name="connsiteY2" fmla="*/ 1064417 h 1136791"/>
              <a:gd name="connsiteX3" fmla="*/ 7622379 w 8155779"/>
              <a:gd name="connsiteY3" fmla="*/ 1062036 h 1136791"/>
              <a:gd name="connsiteX4" fmla="*/ 7374729 w 8155779"/>
              <a:gd name="connsiteY4" fmla="*/ 1066799 h 1136791"/>
              <a:gd name="connsiteX5" fmla="*/ 7034210 w 8155779"/>
              <a:gd name="connsiteY5" fmla="*/ 1031080 h 1136791"/>
              <a:gd name="connsiteX6" fmla="*/ 6953248 w 8155779"/>
              <a:gd name="connsiteY6" fmla="*/ 1033461 h 1136791"/>
              <a:gd name="connsiteX7" fmla="*/ 6877048 w 8155779"/>
              <a:gd name="connsiteY7" fmla="*/ 1069180 h 1136791"/>
              <a:gd name="connsiteX8" fmla="*/ 6777035 w 8155779"/>
              <a:gd name="connsiteY8" fmla="*/ 1114424 h 1136791"/>
              <a:gd name="connsiteX9" fmla="*/ 6667498 w 8155779"/>
              <a:gd name="connsiteY9" fmla="*/ 1123949 h 1136791"/>
              <a:gd name="connsiteX10" fmla="*/ 6522242 w 8155779"/>
              <a:gd name="connsiteY10" fmla="*/ 1121567 h 1136791"/>
              <a:gd name="connsiteX11" fmla="*/ 6448423 w 8155779"/>
              <a:gd name="connsiteY11" fmla="*/ 1133474 h 1136791"/>
              <a:gd name="connsiteX12" fmla="*/ 6379367 w 8155779"/>
              <a:gd name="connsiteY12" fmla="*/ 1133474 h 1136791"/>
              <a:gd name="connsiteX13" fmla="*/ 6291260 w 8155779"/>
              <a:gd name="connsiteY13" fmla="*/ 1095374 h 1136791"/>
              <a:gd name="connsiteX14" fmla="*/ 6226967 w 8155779"/>
              <a:gd name="connsiteY14" fmla="*/ 1054892 h 1136791"/>
              <a:gd name="connsiteX15" fmla="*/ 6110285 w 8155779"/>
              <a:gd name="connsiteY15" fmla="*/ 1042986 h 1136791"/>
              <a:gd name="connsiteX16" fmla="*/ 5860254 w 8155779"/>
              <a:gd name="connsiteY16" fmla="*/ 1031081 h 1136791"/>
              <a:gd name="connsiteX17" fmla="*/ 5712617 w 8155779"/>
              <a:gd name="connsiteY17" fmla="*/ 1038224 h 1136791"/>
              <a:gd name="connsiteX18" fmla="*/ 5584029 w 8155779"/>
              <a:gd name="connsiteY18" fmla="*/ 1031080 h 1136791"/>
              <a:gd name="connsiteX19" fmla="*/ 5505448 w 8155779"/>
              <a:gd name="connsiteY19" fmla="*/ 1033461 h 1136791"/>
              <a:gd name="connsiteX20" fmla="*/ 5455442 w 8155779"/>
              <a:gd name="connsiteY20" fmla="*/ 1040605 h 1136791"/>
              <a:gd name="connsiteX21" fmla="*/ 5395910 w 8155779"/>
              <a:gd name="connsiteY21" fmla="*/ 1042986 h 1136791"/>
              <a:gd name="connsiteX22" fmla="*/ 5319710 w 8155779"/>
              <a:gd name="connsiteY22" fmla="*/ 1016792 h 1136791"/>
              <a:gd name="connsiteX23" fmla="*/ 5200649 w 8155779"/>
              <a:gd name="connsiteY23" fmla="*/ 885825 h 1136791"/>
              <a:gd name="connsiteX24" fmla="*/ 5069680 w 8155779"/>
              <a:gd name="connsiteY24" fmla="*/ 833437 h 1136791"/>
              <a:gd name="connsiteX25" fmla="*/ 4948236 w 8155779"/>
              <a:gd name="connsiteY25" fmla="*/ 781050 h 1136791"/>
              <a:gd name="connsiteX26" fmla="*/ 4779168 w 8155779"/>
              <a:gd name="connsiteY26" fmla="*/ 826294 h 1136791"/>
              <a:gd name="connsiteX27" fmla="*/ 4648199 w 8155779"/>
              <a:gd name="connsiteY27" fmla="*/ 814387 h 1136791"/>
              <a:gd name="connsiteX28" fmla="*/ 4219574 w 8155779"/>
              <a:gd name="connsiteY28" fmla="*/ 657224 h 1136791"/>
              <a:gd name="connsiteX29" fmla="*/ 3359943 w 8155779"/>
              <a:gd name="connsiteY29" fmla="*/ 659606 h 1136791"/>
              <a:gd name="connsiteX30" fmla="*/ 3112294 w 8155779"/>
              <a:gd name="connsiteY30" fmla="*/ 597692 h 1136791"/>
              <a:gd name="connsiteX31" fmla="*/ 2997994 w 8155779"/>
              <a:gd name="connsiteY31" fmla="*/ 483393 h 1136791"/>
              <a:gd name="connsiteX32" fmla="*/ 2736056 w 8155779"/>
              <a:gd name="connsiteY32" fmla="*/ 342900 h 1136791"/>
              <a:gd name="connsiteX33" fmla="*/ 2545556 w 8155779"/>
              <a:gd name="connsiteY33" fmla="*/ 316706 h 1136791"/>
              <a:gd name="connsiteX34" fmla="*/ 2459831 w 8155779"/>
              <a:gd name="connsiteY34" fmla="*/ 316706 h 1136791"/>
              <a:gd name="connsiteX35" fmla="*/ 1864519 w 8155779"/>
              <a:gd name="connsiteY35" fmla="*/ 321468 h 1136791"/>
              <a:gd name="connsiteX36" fmla="*/ 1576387 w 8155779"/>
              <a:gd name="connsiteY36" fmla="*/ 328612 h 1136791"/>
              <a:gd name="connsiteX37" fmla="*/ 1390650 w 8155779"/>
              <a:gd name="connsiteY37" fmla="*/ 214313 h 1136791"/>
              <a:gd name="connsiteX38" fmla="*/ 790575 w 8155779"/>
              <a:gd name="connsiteY38" fmla="*/ 221455 h 1136791"/>
              <a:gd name="connsiteX39" fmla="*/ 671512 w 8155779"/>
              <a:gd name="connsiteY39" fmla="*/ 235743 h 1136791"/>
              <a:gd name="connsiteX40" fmla="*/ 188119 w 8155779"/>
              <a:gd name="connsiteY40" fmla="*/ 235743 h 1136791"/>
              <a:gd name="connsiteX41" fmla="*/ 40480 w 8155779"/>
              <a:gd name="connsiteY41" fmla="*/ 195262 h 1136791"/>
              <a:gd name="connsiteX42" fmla="*/ 0 w 8155779"/>
              <a:gd name="connsiteY42" fmla="*/ 0 h 1136791"/>
              <a:gd name="connsiteX0" fmla="*/ 8115299 w 8115299"/>
              <a:gd name="connsiteY0" fmla="*/ 873918 h 941529"/>
              <a:gd name="connsiteX1" fmla="*/ 7962899 w 8115299"/>
              <a:gd name="connsiteY1" fmla="*/ 859630 h 941529"/>
              <a:gd name="connsiteX2" fmla="*/ 7858124 w 8115299"/>
              <a:gd name="connsiteY2" fmla="*/ 869155 h 941529"/>
              <a:gd name="connsiteX3" fmla="*/ 7581899 w 8115299"/>
              <a:gd name="connsiteY3" fmla="*/ 866774 h 941529"/>
              <a:gd name="connsiteX4" fmla="*/ 7334249 w 8115299"/>
              <a:gd name="connsiteY4" fmla="*/ 871537 h 941529"/>
              <a:gd name="connsiteX5" fmla="*/ 6993730 w 8115299"/>
              <a:gd name="connsiteY5" fmla="*/ 835818 h 941529"/>
              <a:gd name="connsiteX6" fmla="*/ 6912768 w 8115299"/>
              <a:gd name="connsiteY6" fmla="*/ 838199 h 941529"/>
              <a:gd name="connsiteX7" fmla="*/ 6836568 w 8115299"/>
              <a:gd name="connsiteY7" fmla="*/ 873918 h 941529"/>
              <a:gd name="connsiteX8" fmla="*/ 6736555 w 8115299"/>
              <a:gd name="connsiteY8" fmla="*/ 919162 h 941529"/>
              <a:gd name="connsiteX9" fmla="*/ 6627018 w 8115299"/>
              <a:gd name="connsiteY9" fmla="*/ 928687 h 941529"/>
              <a:gd name="connsiteX10" fmla="*/ 6481762 w 8115299"/>
              <a:gd name="connsiteY10" fmla="*/ 926305 h 941529"/>
              <a:gd name="connsiteX11" fmla="*/ 6407943 w 8115299"/>
              <a:gd name="connsiteY11" fmla="*/ 938212 h 941529"/>
              <a:gd name="connsiteX12" fmla="*/ 6338887 w 8115299"/>
              <a:gd name="connsiteY12" fmla="*/ 938212 h 941529"/>
              <a:gd name="connsiteX13" fmla="*/ 6250780 w 8115299"/>
              <a:gd name="connsiteY13" fmla="*/ 900112 h 941529"/>
              <a:gd name="connsiteX14" fmla="*/ 6186487 w 8115299"/>
              <a:gd name="connsiteY14" fmla="*/ 859630 h 941529"/>
              <a:gd name="connsiteX15" fmla="*/ 6069805 w 8115299"/>
              <a:gd name="connsiteY15" fmla="*/ 847724 h 941529"/>
              <a:gd name="connsiteX16" fmla="*/ 5819774 w 8115299"/>
              <a:gd name="connsiteY16" fmla="*/ 835819 h 941529"/>
              <a:gd name="connsiteX17" fmla="*/ 5672137 w 8115299"/>
              <a:gd name="connsiteY17" fmla="*/ 842962 h 941529"/>
              <a:gd name="connsiteX18" fmla="*/ 5543549 w 8115299"/>
              <a:gd name="connsiteY18" fmla="*/ 835818 h 941529"/>
              <a:gd name="connsiteX19" fmla="*/ 5464968 w 8115299"/>
              <a:gd name="connsiteY19" fmla="*/ 838199 h 941529"/>
              <a:gd name="connsiteX20" fmla="*/ 5414962 w 8115299"/>
              <a:gd name="connsiteY20" fmla="*/ 845343 h 941529"/>
              <a:gd name="connsiteX21" fmla="*/ 5355430 w 8115299"/>
              <a:gd name="connsiteY21" fmla="*/ 847724 h 941529"/>
              <a:gd name="connsiteX22" fmla="*/ 5279230 w 8115299"/>
              <a:gd name="connsiteY22" fmla="*/ 821530 h 941529"/>
              <a:gd name="connsiteX23" fmla="*/ 5160169 w 8115299"/>
              <a:gd name="connsiteY23" fmla="*/ 690563 h 941529"/>
              <a:gd name="connsiteX24" fmla="*/ 5029200 w 8115299"/>
              <a:gd name="connsiteY24" fmla="*/ 638175 h 941529"/>
              <a:gd name="connsiteX25" fmla="*/ 4907756 w 8115299"/>
              <a:gd name="connsiteY25" fmla="*/ 585788 h 941529"/>
              <a:gd name="connsiteX26" fmla="*/ 4738688 w 8115299"/>
              <a:gd name="connsiteY26" fmla="*/ 631032 h 941529"/>
              <a:gd name="connsiteX27" fmla="*/ 4607719 w 8115299"/>
              <a:gd name="connsiteY27" fmla="*/ 619125 h 941529"/>
              <a:gd name="connsiteX28" fmla="*/ 4179094 w 8115299"/>
              <a:gd name="connsiteY28" fmla="*/ 461962 h 941529"/>
              <a:gd name="connsiteX29" fmla="*/ 3319463 w 8115299"/>
              <a:gd name="connsiteY29" fmla="*/ 464344 h 941529"/>
              <a:gd name="connsiteX30" fmla="*/ 3071814 w 8115299"/>
              <a:gd name="connsiteY30" fmla="*/ 402430 h 941529"/>
              <a:gd name="connsiteX31" fmla="*/ 2957514 w 8115299"/>
              <a:gd name="connsiteY31" fmla="*/ 288131 h 941529"/>
              <a:gd name="connsiteX32" fmla="*/ 2695576 w 8115299"/>
              <a:gd name="connsiteY32" fmla="*/ 147638 h 941529"/>
              <a:gd name="connsiteX33" fmla="*/ 2505076 w 8115299"/>
              <a:gd name="connsiteY33" fmla="*/ 121444 h 941529"/>
              <a:gd name="connsiteX34" fmla="*/ 2419351 w 8115299"/>
              <a:gd name="connsiteY34" fmla="*/ 121444 h 941529"/>
              <a:gd name="connsiteX35" fmla="*/ 1824039 w 8115299"/>
              <a:gd name="connsiteY35" fmla="*/ 126206 h 941529"/>
              <a:gd name="connsiteX36" fmla="*/ 1535907 w 8115299"/>
              <a:gd name="connsiteY36" fmla="*/ 133350 h 941529"/>
              <a:gd name="connsiteX37" fmla="*/ 1350170 w 8115299"/>
              <a:gd name="connsiteY37" fmla="*/ 19051 h 941529"/>
              <a:gd name="connsiteX38" fmla="*/ 750095 w 8115299"/>
              <a:gd name="connsiteY38" fmla="*/ 26193 h 941529"/>
              <a:gd name="connsiteX39" fmla="*/ 631032 w 8115299"/>
              <a:gd name="connsiteY39" fmla="*/ 40481 h 941529"/>
              <a:gd name="connsiteX40" fmla="*/ 147639 w 8115299"/>
              <a:gd name="connsiteY40" fmla="*/ 40481 h 941529"/>
              <a:gd name="connsiteX41" fmla="*/ 0 w 8115299"/>
              <a:gd name="connsiteY41" fmla="*/ 0 h 941529"/>
              <a:gd name="connsiteX0" fmla="*/ 7967660 w 7967660"/>
              <a:gd name="connsiteY0" fmla="*/ 854867 h 922478"/>
              <a:gd name="connsiteX1" fmla="*/ 7815260 w 7967660"/>
              <a:gd name="connsiteY1" fmla="*/ 840579 h 922478"/>
              <a:gd name="connsiteX2" fmla="*/ 7710485 w 7967660"/>
              <a:gd name="connsiteY2" fmla="*/ 850104 h 922478"/>
              <a:gd name="connsiteX3" fmla="*/ 7434260 w 7967660"/>
              <a:gd name="connsiteY3" fmla="*/ 847723 h 922478"/>
              <a:gd name="connsiteX4" fmla="*/ 7186610 w 7967660"/>
              <a:gd name="connsiteY4" fmla="*/ 852486 h 922478"/>
              <a:gd name="connsiteX5" fmla="*/ 6846091 w 7967660"/>
              <a:gd name="connsiteY5" fmla="*/ 816767 h 922478"/>
              <a:gd name="connsiteX6" fmla="*/ 6765129 w 7967660"/>
              <a:gd name="connsiteY6" fmla="*/ 819148 h 922478"/>
              <a:gd name="connsiteX7" fmla="*/ 6688929 w 7967660"/>
              <a:gd name="connsiteY7" fmla="*/ 854867 h 922478"/>
              <a:gd name="connsiteX8" fmla="*/ 6588916 w 7967660"/>
              <a:gd name="connsiteY8" fmla="*/ 900111 h 922478"/>
              <a:gd name="connsiteX9" fmla="*/ 6479379 w 7967660"/>
              <a:gd name="connsiteY9" fmla="*/ 909636 h 922478"/>
              <a:gd name="connsiteX10" fmla="*/ 6334123 w 7967660"/>
              <a:gd name="connsiteY10" fmla="*/ 907254 h 922478"/>
              <a:gd name="connsiteX11" fmla="*/ 6260304 w 7967660"/>
              <a:gd name="connsiteY11" fmla="*/ 919161 h 922478"/>
              <a:gd name="connsiteX12" fmla="*/ 6191248 w 7967660"/>
              <a:gd name="connsiteY12" fmla="*/ 919161 h 922478"/>
              <a:gd name="connsiteX13" fmla="*/ 6103141 w 7967660"/>
              <a:gd name="connsiteY13" fmla="*/ 881061 h 922478"/>
              <a:gd name="connsiteX14" fmla="*/ 6038848 w 7967660"/>
              <a:gd name="connsiteY14" fmla="*/ 840579 h 922478"/>
              <a:gd name="connsiteX15" fmla="*/ 5922166 w 7967660"/>
              <a:gd name="connsiteY15" fmla="*/ 828673 h 922478"/>
              <a:gd name="connsiteX16" fmla="*/ 5672135 w 7967660"/>
              <a:gd name="connsiteY16" fmla="*/ 816768 h 922478"/>
              <a:gd name="connsiteX17" fmla="*/ 5524498 w 7967660"/>
              <a:gd name="connsiteY17" fmla="*/ 823911 h 922478"/>
              <a:gd name="connsiteX18" fmla="*/ 5395910 w 7967660"/>
              <a:gd name="connsiteY18" fmla="*/ 816767 h 922478"/>
              <a:gd name="connsiteX19" fmla="*/ 5317329 w 7967660"/>
              <a:gd name="connsiteY19" fmla="*/ 819148 h 922478"/>
              <a:gd name="connsiteX20" fmla="*/ 5267323 w 7967660"/>
              <a:gd name="connsiteY20" fmla="*/ 826292 h 922478"/>
              <a:gd name="connsiteX21" fmla="*/ 5207791 w 7967660"/>
              <a:gd name="connsiteY21" fmla="*/ 828673 h 922478"/>
              <a:gd name="connsiteX22" fmla="*/ 5131591 w 7967660"/>
              <a:gd name="connsiteY22" fmla="*/ 802479 h 922478"/>
              <a:gd name="connsiteX23" fmla="*/ 5012530 w 7967660"/>
              <a:gd name="connsiteY23" fmla="*/ 671512 h 922478"/>
              <a:gd name="connsiteX24" fmla="*/ 4881561 w 7967660"/>
              <a:gd name="connsiteY24" fmla="*/ 619124 h 922478"/>
              <a:gd name="connsiteX25" fmla="*/ 4760117 w 7967660"/>
              <a:gd name="connsiteY25" fmla="*/ 566737 h 922478"/>
              <a:gd name="connsiteX26" fmla="*/ 4591049 w 7967660"/>
              <a:gd name="connsiteY26" fmla="*/ 611981 h 922478"/>
              <a:gd name="connsiteX27" fmla="*/ 4460080 w 7967660"/>
              <a:gd name="connsiteY27" fmla="*/ 600074 h 922478"/>
              <a:gd name="connsiteX28" fmla="*/ 4031455 w 7967660"/>
              <a:gd name="connsiteY28" fmla="*/ 442911 h 922478"/>
              <a:gd name="connsiteX29" fmla="*/ 3171824 w 7967660"/>
              <a:gd name="connsiteY29" fmla="*/ 445293 h 922478"/>
              <a:gd name="connsiteX30" fmla="*/ 2924175 w 7967660"/>
              <a:gd name="connsiteY30" fmla="*/ 383379 h 922478"/>
              <a:gd name="connsiteX31" fmla="*/ 2809875 w 7967660"/>
              <a:gd name="connsiteY31" fmla="*/ 269080 h 922478"/>
              <a:gd name="connsiteX32" fmla="*/ 2547937 w 7967660"/>
              <a:gd name="connsiteY32" fmla="*/ 128587 h 922478"/>
              <a:gd name="connsiteX33" fmla="*/ 2357437 w 7967660"/>
              <a:gd name="connsiteY33" fmla="*/ 102393 h 922478"/>
              <a:gd name="connsiteX34" fmla="*/ 2271712 w 7967660"/>
              <a:gd name="connsiteY34" fmla="*/ 102393 h 922478"/>
              <a:gd name="connsiteX35" fmla="*/ 1676400 w 7967660"/>
              <a:gd name="connsiteY35" fmla="*/ 107155 h 922478"/>
              <a:gd name="connsiteX36" fmla="*/ 1388268 w 7967660"/>
              <a:gd name="connsiteY36" fmla="*/ 114299 h 922478"/>
              <a:gd name="connsiteX37" fmla="*/ 1202531 w 7967660"/>
              <a:gd name="connsiteY37" fmla="*/ 0 h 922478"/>
              <a:gd name="connsiteX38" fmla="*/ 602456 w 7967660"/>
              <a:gd name="connsiteY38" fmla="*/ 7142 h 922478"/>
              <a:gd name="connsiteX39" fmla="*/ 483393 w 7967660"/>
              <a:gd name="connsiteY39" fmla="*/ 21430 h 922478"/>
              <a:gd name="connsiteX40" fmla="*/ 0 w 7967660"/>
              <a:gd name="connsiteY40" fmla="*/ 2143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15089 w 8073168"/>
              <a:gd name="connsiteY40" fmla="*/ 20902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815993 w 8073168"/>
              <a:gd name="connsiteY1" fmla="*/ 850104 h 922478"/>
              <a:gd name="connsiteX2" fmla="*/ 7539768 w 8073168"/>
              <a:gd name="connsiteY2" fmla="*/ 847723 h 922478"/>
              <a:gd name="connsiteX3" fmla="*/ 7292118 w 8073168"/>
              <a:gd name="connsiteY3" fmla="*/ 852486 h 922478"/>
              <a:gd name="connsiteX4" fmla="*/ 6951599 w 8073168"/>
              <a:gd name="connsiteY4" fmla="*/ 816767 h 922478"/>
              <a:gd name="connsiteX5" fmla="*/ 6870637 w 8073168"/>
              <a:gd name="connsiteY5" fmla="*/ 819148 h 922478"/>
              <a:gd name="connsiteX6" fmla="*/ 6794437 w 8073168"/>
              <a:gd name="connsiteY6" fmla="*/ 854867 h 922478"/>
              <a:gd name="connsiteX7" fmla="*/ 6694424 w 8073168"/>
              <a:gd name="connsiteY7" fmla="*/ 900111 h 922478"/>
              <a:gd name="connsiteX8" fmla="*/ 6584887 w 8073168"/>
              <a:gd name="connsiteY8" fmla="*/ 909636 h 922478"/>
              <a:gd name="connsiteX9" fmla="*/ 6439631 w 8073168"/>
              <a:gd name="connsiteY9" fmla="*/ 907254 h 922478"/>
              <a:gd name="connsiteX10" fmla="*/ 6365812 w 8073168"/>
              <a:gd name="connsiteY10" fmla="*/ 919161 h 922478"/>
              <a:gd name="connsiteX11" fmla="*/ 6296756 w 8073168"/>
              <a:gd name="connsiteY11" fmla="*/ 919161 h 922478"/>
              <a:gd name="connsiteX12" fmla="*/ 6208649 w 8073168"/>
              <a:gd name="connsiteY12" fmla="*/ 881061 h 922478"/>
              <a:gd name="connsiteX13" fmla="*/ 6144356 w 8073168"/>
              <a:gd name="connsiteY13" fmla="*/ 840579 h 922478"/>
              <a:gd name="connsiteX14" fmla="*/ 6027674 w 8073168"/>
              <a:gd name="connsiteY14" fmla="*/ 828673 h 922478"/>
              <a:gd name="connsiteX15" fmla="*/ 5777643 w 8073168"/>
              <a:gd name="connsiteY15" fmla="*/ 816768 h 922478"/>
              <a:gd name="connsiteX16" fmla="*/ 5630006 w 8073168"/>
              <a:gd name="connsiteY16" fmla="*/ 823911 h 922478"/>
              <a:gd name="connsiteX17" fmla="*/ 5501418 w 8073168"/>
              <a:gd name="connsiteY17" fmla="*/ 816767 h 922478"/>
              <a:gd name="connsiteX18" fmla="*/ 5422837 w 8073168"/>
              <a:gd name="connsiteY18" fmla="*/ 819148 h 922478"/>
              <a:gd name="connsiteX19" fmla="*/ 5372831 w 8073168"/>
              <a:gd name="connsiteY19" fmla="*/ 826292 h 922478"/>
              <a:gd name="connsiteX20" fmla="*/ 5313299 w 8073168"/>
              <a:gd name="connsiteY20" fmla="*/ 828673 h 922478"/>
              <a:gd name="connsiteX21" fmla="*/ 5237099 w 8073168"/>
              <a:gd name="connsiteY21" fmla="*/ 802479 h 922478"/>
              <a:gd name="connsiteX22" fmla="*/ 5118038 w 8073168"/>
              <a:gd name="connsiteY22" fmla="*/ 671512 h 922478"/>
              <a:gd name="connsiteX23" fmla="*/ 4987069 w 8073168"/>
              <a:gd name="connsiteY23" fmla="*/ 619124 h 922478"/>
              <a:gd name="connsiteX24" fmla="*/ 4865625 w 8073168"/>
              <a:gd name="connsiteY24" fmla="*/ 566737 h 922478"/>
              <a:gd name="connsiteX25" fmla="*/ 4696557 w 8073168"/>
              <a:gd name="connsiteY25" fmla="*/ 611981 h 922478"/>
              <a:gd name="connsiteX26" fmla="*/ 4565588 w 8073168"/>
              <a:gd name="connsiteY26" fmla="*/ 600074 h 922478"/>
              <a:gd name="connsiteX27" fmla="*/ 4136963 w 8073168"/>
              <a:gd name="connsiteY27" fmla="*/ 442911 h 922478"/>
              <a:gd name="connsiteX28" fmla="*/ 3277332 w 8073168"/>
              <a:gd name="connsiteY28" fmla="*/ 445293 h 922478"/>
              <a:gd name="connsiteX29" fmla="*/ 3029683 w 8073168"/>
              <a:gd name="connsiteY29" fmla="*/ 383379 h 922478"/>
              <a:gd name="connsiteX30" fmla="*/ 2915383 w 8073168"/>
              <a:gd name="connsiteY30" fmla="*/ 269080 h 922478"/>
              <a:gd name="connsiteX31" fmla="*/ 2653445 w 8073168"/>
              <a:gd name="connsiteY31" fmla="*/ 128587 h 922478"/>
              <a:gd name="connsiteX32" fmla="*/ 2462945 w 8073168"/>
              <a:gd name="connsiteY32" fmla="*/ 102393 h 922478"/>
              <a:gd name="connsiteX33" fmla="*/ 2377220 w 8073168"/>
              <a:gd name="connsiteY33" fmla="*/ 102393 h 922478"/>
              <a:gd name="connsiteX34" fmla="*/ 1781908 w 8073168"/>
              <a:gd name="connsiteY34" fmla="*/ 107155 h 922478"/>
              <a:gd name="connsiteX35" fmla="*/ 1493776 w 8073168"/>
              <a:gd name="connsiteY35" fmla="*/ 114299 h 922478"/>
              <a:gd name="connsiteX36" fmla="*/ 1308039 w 8073168"/>
              <a:gd name="connsiteY36" fmla="*/ 0 h 922478"/>
              <a:gd name="connsiteX37" fmla="*/ 707964 w 8073168"/>
              <a:gd name="connsiteY37" fmla="*/ 7142 h 922478"/>
              <a:gd name="connsiteX38" fmla="*/ 588901 w 8073168"/>
              <a:gd name="connsiteY38" fmla="*/ 21430 h 922478"/>
              <a:gd name="connsiteX39" fmla="*/ 115089 w 8073168"/>
              <a:gd name="connsiteY39" fmla="*/ 20902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539768 w 8073168"/>
              <a:gd name="connsiteY1" fmla="*/ 847723 h 922478"/>
              <a:gd name="connsiteX2" fmla="*/ 7292118 w 8073168"/>
              <a:gd name="connsiteY2" fmla="*/ 852486 h 922478"/>
              <a:gd name="connsiteX3" fmla="*/ 6951599 w 8073168"/>
              <a:gd name="connsiteY3" fmla="*/ 816767 h 922478"/>
              <a:gd name="connsiteX4" fmla="*/ 6870637 w 8073168"/>
              <a:gd name="connsiteY4" fmla="*/ 819148 h 922478"/>
              <a:gd name="connsiteX5" fmla="*/ 6794437 w 8073168"/>
              <a:gd name="connsiteY5" fmla="*/ 854867 h 922478"/>
              <a:gd name="connsiteX6" fmla="*/ 6694424 w 8073168"/>
              <a:gd name="connsiteY6" fmla="*/ 900111 h 922478"/>
              <a:gd name="connsiteX7" fmla="*/ 6584887 w 8073168"/>
              <a:gd name="connsiteY7" fmla="*/ 909636 h 922478"/>
              <a:gd name="connsiteX8" fmla="*/ 6439631 w 8073168"/>
              <a:gd name="connsiteY8" fmla="*/ 907254 h 922478"/>
              <a:gd name="connsiteX9" fmla="*/ 6365812 w 8073168"/>
              <a:gd name="connsiteY9" fmla="*/ 919161 h 922478"/>
              <a:gd name="connsiteX10" fmla="*/ 6296756 w 8073168"/>
              <a:gd name="connsiteY10" fmla="*/ 919161 h 922478"/>
              <a:gd name="connsiteX11" fmla="*/ 6208649 w 8073168"/>
              <a:gd name="connsiteY11" fmla="*/ 881061 h 922478"/>
              <a:gd name="connsiteX12" fmla="*/ 6144356 w 8073168"/>
              <a:gd name="connsiteY12" fmla="*/ 840579 h 922478"/>
              <a:gd name="connsiteX13" fmla="*/ 6027674 w 8073168"/>
              <a:gd name="connsiteY13" fmla="*/ 828673 h 922478"/>
              <a:gd name="connsiteX14" fmla="*/ 5777643 w 8073168"/>
              <a:gd name="connsiteY14" fmla="*/ 816768 h 922478"/>
              <a:gd name="connsiteX15" fmla="*/ 5630006 w 8073168"/>
              <a:gd name="connsiteY15" fmla="*/ 823911 h 922478"/>
              <a:gd name="connsiteX16" fmla="*/ 5501418 w 8073168"/>
              <a:gd name="connsiteY16" fmla="*/ 816767 h 922478"/>
              <a:gd name="connsiteX17" fmla="*/ 5422837 w 8073168"/>
              <a:gd name="connsiteY17" fmla="*/ 819148 h 922478"/>
              <a:gd name="connsiteX18" fmla="*/ 5372831 w 8073168"/>
              <a:gd name="connsiteY18" fmla="*/ 826292 h 922478"/>
              <a:gd name="connsiteX19" fmla="*/ 5313299 w 8073168"/>
              <a:gd name="connsiteY19" fmla="*/ 828673 h 922478"/>
              <a:gd name="connsiteX20" fmla="*/ 5237099 w 8073168"/>
              <a:gd name="connsiteY20" fmla="*/ 802479 h 922478"/>
              <a:gd name="connsiteX21" fmla="*/ 5118038 w 8073168"/>
              <a:gd name="connsiteY21" fmla="*/ 671512 h 922478"/>
              <a:gd name="connsiteX22" fmla="*/ 4987069 w 8073168"/>
              <a:gd name="connsiteY22" fmla="*/ 619124 h 922478"/>
              <a:gd name="connsiteX23" fmla="*/ 4865625 w 8073168"/>
              <a:gd name="connsiteY23" fmla="*/ 566737 h 922478"/>
              <a:gd name="connsiteX24" fmla="*/ 4696557 w 8073168"/>
              <a:gd name="connsiteY24" fmla="*/ 611981 h 922478"/>
              <a:gd name="connsiteX25" fmla="*/ 4565588 w 8073168"/>
              <a:gd name="connsiteY25" fmla="*/ 600074 h 922478"/>
              <a:gd name="connsiteX26" fmla="*/ 4136963 w 8073168"/>
              <a:gd name="connsiteY26" fmla="*/ 442911 h 922478"/>
              <a:gd name="connsiteX27" fmla="*/ 3277332 w 8073168"/>
              <a:gd name="connsiteY27" fmla="*/ 445293 h 922478"/>
              <a:gd name="connsiteX28" fmla="*/ 3029683 w 8073168"/>
              <a:gd name="connsiteY28" fmla="*/ 383379 h 922478"/>
              <a:gd name="connsiteX29" fmla="*/ 2915383 w 8073168"/>
              <a:gd name="connsiteY29" fmla="*/ 269080 h 922478"/>
              <a:gd name="connsiteX30" fmla="*/ 2653445 w 8073168"/>
              <a:gd name="connsiteY30" fmla="*/ 128587 h 922478"/>
              <a:gd name="connsiteX31" fmla="*/ 2462945 w 8073168"/>
              <a:gd name="connsiteY31" fmla="*/ 102393 h 922478"/>
              <a:gd name="connsiteX32" fmla="*/ 2377220 w 8073168"/>
              <a:gd name="connsiteY32" fmla="*/ 102393 h 922478"/>
              <a:gd name="connsiteX33" fmla="*/ 1781908 w 8073168"/>
              <a:gd name="connsiteY33" fmla="*/ 107155 h 922478"/>
              <a:gd name="connsiteX34" fmla="*/ 1493776 w 8073168"/>
              <a:gd name="connsiteY34" fmla="*/ 114299 h 922478"/>
              <a:gd name="connsiteX35" fmla="*/ 1308039 w 8073168"/>
              <a:gd name="connsiteY35" fmla="*/ 0 h 922478"/>
              <a:gd name="connsiteX36" fmla="*/ 707964 w 8073168"/>
              <a:gd name="connsiteY36" fmla="*/ 7142 h 922478"/>
              <a:gd name="connsiteX37" fmla="*/ 588901 w 8073168"/>
              <a:gd name="connsiteY37" fmla="*/ 21430 h 922478"/>
              <a:gd name="connsiteX38" fmla="*/ 115089 w 8073168"/>
              <a:gd name="connsiteY38" fmla="*/ 20902 h 922478"/>
              <a:gd name="connsiteX39" fmla="*/ 0 w 8073168"/>
              <a:gd name="connsiteY39" fmla="*/ 56600 h 922478"/>
              <a:gd name="connsiteX0" fmla="*/ 8073168 w 8073168"/>
              <a:gd name="connsiteY0" fmla="*/ 854867 h 922478"/>
              <a:gd name="connsiteX1" fmla="*/ 7292118 w 8073168"/>
              <a:gd name="connsiteY1" fmla="*/ 852486 h 922478"/>
              <a:gd name="connsiteX2" fmla="*/ 6951599 w 8073168"/>
              <a:gd name="connsiteY2" fmla="*/ 816767 h 922478"/>
              <a:gd name="connsiteX3" fmla="*/ 6870637 w 8073168"/>
              <a:gd name="connsiteY3" fmla="*/ 819148 h 922478"/>
              <a:gd name="connsiteX4" fmla="*/ 6794437 w 8073168"/>
              <a:gd name="connsiteY4" fmla="*/ 854867 h 922478"/>
              <a:gd name="connsiteX5" fmla="*/ 6694424 w 8073168"/>
              <a:gd name="connsiteY5" fmla="*/ 900111 h 922478"/>
              <a:gd name="connsiteX6" fmla="*/ 6584887 w 8073168"/>
              <a:gd name="connsiteY6" fmla="*/ 909636 h 922478"/>
              <a:gd name="connsiteX7" fmla="*/ 6439631 w 8073168"/>
              <a:gd name="connsiteY7" fmla="*/ 907254 h 922478"/>
              <a:gd name="connsiteX8" fmla="*/ 6365812 w 8073168"/>
              <a:gd name="connsiteY8" fmla="*/ 919161 h 922478"/>
              <a:gd name="connsiteX9" fmla="*/ 6296756 w 8073168"/>
              <a:gd name="connsiteY9" fmla="*/ 919161 h 922478"/>
              <a:gd name="connsiteX10" fmla="*/ 6208649 w 8073168"/>
              <a:gd name="connsiteY10" fmla="*/ 881061 h 922478"/>
              <a:gd name="connsiteX11" fmla="*/ 6144356 w 8073168"/>
              <a:gd name="connsiteY11" fmla="*/ 840579 h 922478"/>
              <a:gd name="connsiteX12" fmla="*/ 6027674 w 8073168"/>
              <a:gd name="connsiteY12" fmla="*/ 828673 h 922478"/>
              <a:gd name="connsiteX13" fmla="*/ 5777643 w 8073168"/>
              <a:gd name="connsiteY13" fmla="*/ 816768 h 922478"/>
              <a:gd name="connsiteX14" fmla="*/ 5630006 w 8073168"/>
              <a:gd name="connsiteY14" fmla="*/ 823911 h 922478"/>
              <a:gd name="connsiteX15" fmla="*/ 5501418 w 8073168"/>
              <a:gd name="connsiteY15" fmla="*/ 816767 h 922478"/>
              <a:gd name="connsiteX16" fmla="*/ 5422837 w 8073168"/>
              <a:gd name="connsiteY16" fmla="*/ 819148 h 922478"/>
              <a:gd name="connsiteX17" fmla="*/ 5372831 w 8073168"/>
              <a:gd name="connsiteY17" fmla="*/ 826292 h 922478"/>
              <a:gd name="connsiteX18" fmla="*/ 5313299 w 8073168"/>
              <a:gd name="connsiteY18" fmla="*/ 828673 h 922478"/>
              <a:gd name="connsiteX19" fmla="*/ 5237099 w 8073168"/>
              <a:gd name="connsiteY19" fmla="*/ 802479 h 922478"/>
              <a:gd name="connsiteX20" fmla="*/ 5118038 w 8073168"/>
              <a:gd name="connsiteY20" fmla="*/ 671512 h 922478"/>
              <a:gd name="connsiteX21" fmla="*/ 4987069 w 8073168"/>
              <a:gd name="connsiteY21" fmla="*/ 619124 h 922478"/>
              <a:gd name="connsiteX22" fmla="*/ 4865625 w 8073168"/>
              <a:gd name="connsiteY22" fmla="*/ 566737 h 922478"/>
              <a:gd name="connsiteX23" fmla="*/ 4696557 w 8073168"/>
              <a:gd name="connsiteY23" fmla="*/ 611981 h 922478"/>
              <a:gd name="connsiteX24" fmla="*/ 4565588 w 8073168"/>
              <a:gd name="connsiteY24" fmla="*/ 600074 h 922478"/>
              <a:gd name="connsiteX25" fmla="*/ 4136963 w 8073168"/>
              <a:gd name="connsiteY25" fmla="*/ 442911 h 922478"/>
              <a:gd name="connsiteX26" fmla="*/ 3277332 w 8073168"/>
              <a:gd name="connsiteY26" fmla="*/ 445293 h 922478"/>
              <a:gd name="connsiteX27" fmla="*/ 3029683 w 8073168"/>
              <a:gd name="connsiteY27" fmla="*/ 383379 h 922478"/>
              <a:gd name="connsiteX28" fmla="*/ 2915383 w 8073168"/>
              <a:gd name="connsiteY28" fmla="*/ 269080 h 922478"/>
              <a:gd name="connsiteX29" fmla="*/ 2653445 w 8073168"/>
              <a:gd name="connsiteY29" fmla="*/ 128587 h 922478"/>
              <a:gd name="connsiteX30" fmla="*/ 2462945 w 8073168"/>
              <a:gd name="connsiteY30" fmla="*/ 102393 h 922478"/>
              <a:gd name="connsiteX31" fmla="*/ 2377220 w 8073168"/>
              <a:gd name="connsiteY31" fmla="*/ 102393 h 922478"/>
              <a:gd name="connsiteX32" fmla="*/ 1781908 w 8073168"/>
              <a:gd name="connsiteY32" fmla="*/ 107155 h 922478"/>
              <a:gd name="connsiteX33" fmla="*/ 1493776 w 8073168"/>
              <a:gd name="connsiteY33" fmla="*/ 114299 h 922478"/>
              <a:gd name="connsiteX34" fmla="*/ 1308039 w 8073168"/>
              <a:gd name="connsiteY34" fmla="*/ 0 h 922478"/>
              <a:gd name="connsiteX35" fmla="*/ 707964 w 8073168"/>
              <a:gd name="connsiteY35" fmla="*/ 7142 h 922478"/>
              <a:gd name="connsiteX36" fmla="*/ 588901 w 8073168"/>
              <a:gd name="connsiteY36" fmla="*/ 21430 h 922478"/>
              <a:gd name="connsiteX37" fmla="*/ 115089 w 8073168"/>
              <a:gd name="connsiteY37" fmla="*/ 20902 h 922478"/>
              <a:gd name="connsiteX38" fmla="*/ 0 w 8073168"/>
              <a:gd name="connsiteY38" fmla="*/ 56600 h 922478"/>
              <a:gd name="connsiteX0" fmla="*/ 8073168 w 8073168"/>
              <a:gd name="connsiteY0" fmla="*/ 854867 h 922478"/>
              <a:gd name="connsiteX1" fmla="*/ 6951599 w 8073168"/>
              <a:gd name="connsiteY1" fmla="*/ 816767 h 922478"/>
              <a:gd name="connsiteX2" fmla="*/ 6870637 w 8073168"/>
              <a:gd name="connsiteY2" fmla="*/ 819148 h 922478"/>
              <a:gd name="connsiteX3" fmla="*/ 6794437 w 8073168"/>
              <a:gd name="connsiteY3" fmla="*/ 854867 h 922478"/>
              <a:gd name="connsiteX4" fmla="*/ 6694424 w 8073168"/>
              <a:gd name="connsiteY4" fmla="*/ 900111 h 922478"/>
              <a:gd name="connsiteX5" fmla="*/ 6584887 w 8073168"/>
              <a:gd name="connsiteY5" fmla="*/ 909636 h 922478"/>
              <a:gd name="connsiteX6" fmla="*/ 6439631 w 8073168"/>
              <a:gd name="connsiteY6" fmla="*/ 907254 h 922478"/>
              <a:gd name="connsiteX7" fmla="*/ 6365812 w 8073168"/>
              <a:gd name="connsiteY7" fmla="*/ 919161 h 922478"/>
              <a:gd name="connsiteX8" fmla="*/ 6296756 w 8073168"/>
              <a:gd name="connsiteY8" fmla="*/ 919161 h 922478"/>
              <a:gd name="connsiteX9" fmla="*/ 6208649 w 8073168"/>
              <a:gd name="connsiteY9" fmla="*/ 881061 h 922478"/>
              <a:gd name="connsiteX10" fmla="*/ 6144356 w 8073168"/>
              <a:gd name="connsiteY10" fmla="*/ 840579 h 922478"/>
              <a:gd name="connsiteX11" fmla="*/ 6027674 w 8073168"/>
              <a:gd name="connsiteY11" fmla="*/ 828673 h 922478"/>
              <a:gd name="connsiteX12" fmla="*/ 5777643 w 8073168"/>
              <a:gd name="connsiteY12" fmla="*/ 816768 h 922478"/>
              <a:gd name="connsiteX13" fmla="*/ 5630006 w 8073168"/>
              <a:gd name="connsiteY13" fmla="*/ 823911 h 922478"/>
              <a:gd name="connsiteX14" fmla="*/ 5501418 w 8073168"/>
              <a:gd name="connsiteY14" fmla="*/ 816767 h 922478"/>
              <a:gd name="connsiteX15" fmla="*/ 5422837 w 8073168"/>
              <a:gd name="connsiteY15" fmla="*/ 819148 h 922478"/>
              <a:gd name="connsiteX16" fmla="*/ 5372831 w 8073168"/>
              <a:gd name="connsiteY16" fmla="*/ 826292 h 922478"/>
              <a:gd name="connsiteX17" fmla="*/ 5313299 w 8073168"/>
              <a:gd name="connsiteY17" fmla="*/ 828673 h 922478"/>
              <a:gd name="connsiteX18" fmla="*/ 5237099 w 8073168"/>
              <a:gd name="connsiteY18" fmla="*/ 802479 h 922478"/>
              <a:gd name="connsiteX19" fmla="*/ 5118038 w 8073168"/>
              <a:gd name="connsiteY19" fmla="*/ 671512 h 922478"/>
              <a:gd name="connsiteX20" fmla="*/ 4987069 w 8073168"/>
              <a:gd name="connsiteY20" fmla="*/ 619124 h 922478"/>
              <a:gd name="connsiteX21" fmla="*/ 4865625 w 8073168"/>
              <a:gd name="connsiteY21" fmla="*/ 566737 h 922478"/>
              <a:gd name="connsiteX22" fmla="*/ 4696557 w 8073168"/>
              <a:gd name="connsiteY22" fmla="*/ 611981 h 922478"/>
              <a:gd name="connsiteX23" fmla="*/ 4565588 w 8073168"/>
              <a:gd name="connsiteY23" fmla="*/ 600074 h 922478"/>
              <a:gd name="connsiteX24" fmla="*/ 4136963 w 8073168"/>
              <a:gd name="connsiteY24" fmla="*/ 442911 h 922478"/>
              <a:gd name="connsiteX25" fmla="*/ 3277332 w 8073168"/>
              <a:gd name="connsiteY25" fmla="*/ 445293 h 922478"/>
              <a:gd name="connsiteX26" fmla="*/ 3029683 w 8073168"/>
              <a:gd name="connsiteY26" fmla="*/ 383379 h 922478"/>
              <a:gd name="connsiteX27" fmla="*/ 2915383 w 8073168"/>
              <a:gd name="connsiteY27" fmla="*/ 269080 h 922478"/>
              <a:gd name="connsiteX28" fmla="*/ 2653445 w 8073168"/>
              <a:gd name="connsiteY28" fmla="*/ 128587 h 922478"/>
              <a:gd name="connsiteX29" fmla="*/ 2462945 w 8073168"/>
              <a:gd name="connsiteY29" fmla="*/ 102393 h 922478"/>
              <a:gd name="connsiteX30" fmla="*/ 2377220 w 8073168"/>
              <a:gd name="connsiteY30" fmla="*/ 102393 h 922478"/>
              <a:gd name="connsiteX31" fmla="*/ 1781908 w 8073168"/>
              <a:gd name="connsiteY31" fmla="*/ 107155 h 922478"/>
              <a:gd name="connsiteX32" fmla="*/ 1493776 w 8073168"/>
              <a:gd name="connsiteY32" fmla="*/ 114299 h 922478"/>
              <a:gd name="connsiteX33" fmla="*/ 1308039 w 8073168"/>
              <a:gd name="connsiteY33" fmla="*/ 0 h 922478"/>
              <a:gd name="connsiteX34" fmla="*/ 707964 w 8073168"/>
              <a:gd name="connsiteY34" fmla="*/ 7142 h 922478"/>
              <a:gd name="connsiteX35" fmla="*/ 588901 w 8073168"/>
              <a:gd name="connsiteY35" fmla="*/ 21430 h 922478"/>
              <a:gd name="connsiteX36" fmla="*/ 115089 w 8073168"/>
              <a:gd name="connsiteY36" fmla="*/ 20902 h 922478"/>
              <a:gd name="connsiteX37" fmla="*/ 0 w 8073168"/>
              <a:gd name="connsiteY37" fmla="*/ 56600 h 922478"/>
              <a:gd name="connsiteX0" fmla="*/ 6951599 w 6951599"/>
              <a:gd name="connsiteY0" fmla="*/ 816767 h 922478"/>
              <a:gd name="connsiteX1" fmla="*/ 6870637 w 6951599"/>
              <a:gd name="connsiteY1" fmla="*/ 819148 h 922478"/>
              <a:gd name="connsiteX2" fmla="*/ 6794437 w 6951599"/>
              <a:gd name="connsiteY2" fmla="*/ 854867 h 922478"/>
              <a:gd name="connsiteX3" fmla="*/ 6694424 w 6951599"/>
              <a:gd name="connsiteY3" fmla="*/ 900111 h 922478"/>
              <a:gd name="connsiteX4" fmla="*/ 6584887 w 6951599"/>
              <a:gd name="connsiteY4" fmla="*/ 909636 h 922478"/>
              <a:gd name="connsiteX5" fmla="*/ 6439631 w 6951599"/>
              <a:gd name="connsiteY5" fmla="*/ 907254 h 922478"/>
              <a:gd name="connsiteX6" fmla="*/ 6365812 w 6951599"/>
              <a:gd name="connsiteY6" fmla="*/ 919161 h 922478"/>
              <a:gd name="connsiteX7" fmla="*/ 6296756 w 6951599"/>
              <a:gd name="connsiteY7" fmla="*/ 919161 h 922478"/>
              <a:gd name="connsiteX8" fmla="*/ 6208649 w 6951599"/>
              <a:gd name="connsiteY8" fmla="*/ 881061 h 922478"/>
              <a:gd name="connsiteX9" fmla="*/ 6144356 w 6951599"/>
              <a:gd name="connsiteY9" fmla="*/ 840579 h 922478"/>
              <a:gd name="connsiteX10" fmla="*/ 6027674 w 6951599"/>
              <a:gd name="connsiteY10" fmla="*/ 828673 h 922478"/>
              <a:gd name="connsiteX11" fmla="*/ 5777643 w 6951599"/>
              <a:gd name="connsiteY11" fmla="*/ 816768 h 922478"/>
              <a:gd name="connsiteX12" fmla="*/ 5630006 w 6951599"/>
              <a:gd name="connsiteY12" fmla="*/ 823911 h 922478"/>
              <a:gd name="connsiteX13" fmla="*/ 5501418 w 6951599"/>
              <a:gd name="connsiteY13" fmla="*/ 816767 h 922478"/>
              <a:gd name="connsiteX14" fmla="*/ 5422837 w 6951599"/>
              <a:gd name="connsiteY14" fmla="*/ 819148 h 922478"/>
              <a:gd name="connsiteX15" fmla="*/ 5372831 w 6951599"/>
              <a:gd name="connsiteY15" fmla="*/ 826292 h 922478"/>
              <a:gd name="connsiteX16" fmla="*/ 5313299 w 6951599"/>
              <a:gd name="connsiteY16" fmla="*/ 828673 h 922478"/>
              <a:gd name="connsiteX17" fmla="*/ 5237099 w 6951599"/>
              <a:gd name="connsiteY17" fmla="*/ 802479 h 922478"/>
              <a:gd name="connsiteX18" fmla="*/ 5118038 w 6951599"/>
              <a:gd name="connsiteY18" fmla="*/ 671512 h 922478"/>
              <a:gd name="connsiteX19" fmla="*/ 4987069 w 6951599"/>
              <a:gd name="connsiteY19" fmla="*/ 619124 h 922478"/>
              <a:gd name="connsiteX20" fmla="*/ 4865625 w 6951599"/>
              <a:gd name="connsiteY20" fmla="*/ 566737 h 922478"/>
              <a:gd name="connsiteX21" fmla="*/ 4696557 w 6951599"/>
              <a:gd name="connsiteY21" fmla="*/ 611981 h 922478"/>
              <a:gd name="connsiteX22" fmla="*/ 4565588 w 6951599"/>
              <a:gd name="connsiteY22" fmla="*/ 600074 h 922478"/>
              <a:gd name="connsiteX23" fmla="*/ 4136963 w 6951599"/>
              <a:gd name="connsiteY23" fmla="*/ 442911 h 922478"/>
              <a:gd name="connsiteX24" fmla="*/ 3277332 w 6951599"/>
              <a:gd name="connsiteY24" fmla="*/ 445293 h 922478"/>
              <a:gd name="connsiteX25" fmla="*/ 3029683 w 6951599"/>
              <a:gd name="connsiteY25" fmla="*/ 383379 h 922478"/>
              <a:gd name="connsiteX26" fmla="*/ 2915383 w 6951599"/>
              <a:gd name="connsiteY26" fmla="*/ 269080 h 922478"/>
              <a:gd name="connsiteX27" fmla="*/ 2653445 w 6951599"/>
              <a:gd name="connsiteY27" fmla="*/ 128587 h 922478"/>
              <a:gd name="connsiteX28" fmla="*/ 2462945 w 6951599"/>
              <a:gd name="connsiteY28" fmla="*/ 102393 h 922478"/>
              <a:gd name="connsiteX29" fmla="*/ 2377220 w 6951599"/>
              <a:gd name="connsiteY29" fmla="*/ 102393 h 922478"/>
              <a:gd name="connsiteX30" fmla="*/ 1781908 w 6951599"/>
              <a:gd name="connsiteY30" fmla="*/ 107155 h 922478"/>
              <a:gd name="connsiteX31" fmla="*/ 1493776 w 6951599"/>
              <a:gd name="connsiteY31" fmla="*/ 114299 h 922478"/>
              <a:gd name="connsiteX32" fmla="*/ 1308039 w 6951599"/>
              <a:gd name="connsiteY32" fmla="*/ 0 h 922478"/>
              <a:gd name="connsiteX33" fmla="*/ 707964 w 6951599"/>
              <a:gd name="connsiteY33" fmla="*/ 7142 h 922478"/>
              <a:gd name="connsiteX34" fmla="*/ 588901 w 6951599"/>
              <a:gd name="connsiteY34" fmla="*/ 21430 h 922478"/>
              <a:gd name="connsiteX35" fmla="*/ 115089 w 6951599"/>
              <a:gd name="connsiteY35" fmla="*/ 20902 h 922478"/>
              <a:gd name="connsiteX36" fmla="*/ 0 w 6951599"/>
              <a:gd name="connsiteY36" fmla="*/ 56600 h 922478"/>
              <a:gd name="connsiteX0" fmla="*/ 7107349 w 7107349"/>
              <a:gd name="connsiteY0" fmla="*/ 821791 h 922478"/>
              <a:gd name="connsiteX1" fmla="*/ 6870637 w 7107349"/>
              <a:gd name="connsiteY1" fmla="*/ 819148 h 922478"/>
              <a:gd name="connsiteX2" fmla="*/ 6794437 w 7107349"/>
              <a:gd name="connsiteY2" fmla="*/ 854867 h 922478"/>
              <a:gd name="connsiteX3" fmla="*/ 6694424 w 7107349"/>
              <a:gd name="connsiteY3" fmla="*/ 900111 h 922478"/>
              <a:gd name="connsiteX4" fmla="*/ 6584887 w 7107349"/>
              <a:gd name="connsiteY4" fmla="*/ 909636 h 922478"/>
              <a:gd name="connsiteX5" fmla="*/ 6439631 w 7107349"/>
              <a:gd name="connsiteY5" fmla="*/ 907254 h 922478"/>
              <a:gd name="connsiteX6" fmla="*/ 6365812 w 7107349"/>
              <a:gd name="connsiteY6" fmla="*/ 919161 h 922478"/>
              <a:gd name="connsiteX7" fmla="*/ 6296756 w 7107349"/>
              <a:gd name="connsiteY7" fmla="*/ 919161 h 922478"/>
              <a:gd name="connsiteX8" fmla="*/ 6208649 w 7107349"/>
              <a:gd name="connsiteY8" fmla="*/ 881061 h 922478"/>
              <a:gd name="connsiteX9" fmla="*/ 6144356 w 7107349"/>
              <a:gd name="connsiteY9" fmla="*/ 840579 h 922478"/>
              <a:gd name="connsiteX10" fmla="*/ 6027674 w 7107349"/>
              <a:gd name="connsiteY10" fmla="*/ 828673 h 922478"/>
              <a:gd name="connsiteX11" fmla="*/ 5777643 w 7107349"/>
              <a:gd name="connsiteY11" fmla="*/ 816768 h 922478"/>
              <a:gd name="connsiteX12" fmla="*/ 5630006 w 7107349"/>
              <a:gd name="connsiteY12" fmla="*/ 823911 h 922478"/>
              <a:gd name="connsiteX13" fmla="*/ 5501418 w 7107349"/>
              <a:gd name="connsiteY13" fmla="*/ 816767 h 922478"/>
              <a:gd name="connsiteX14" fmla="*/ 5422837 w 7107349"/>
              <a:gd name="connsiteY14" fmla="*/ 819148 h 922478"/>
              <a:gd name="connsiteX15" fmla="*/ 5372831 w 7107349"/>
              <a:gd name="connsiteY15" fmla="*/ 826292 h 922478"/>
              <a:gd name="connsiteX16" fmla="*/ 5313299 w 7107349"/>
              <a:gd name="connsiteY16" fmla="*/ 828673 h 922478"/>
              <a:gd name="connsiteX17" fmla="*/ 5237099 w 7107349"/>
              <a:gd name="connsiteY17" fmla="*/ 802479 h 922478"/>
              <a:gd name="connsiteX18" fmla="*/ 5118038 w 7107349"/>
              <a:gd name="connsiteY18" fmla="*/ 671512 h 922478"/>
              <a:gd name="connsiteX19" fmla="*/ 4987069 w 7107349"/>
              <a:gd name="connsiteY19" fmla="*/ 619124 h 922478"/>
              <a:gd name="connsiteX20" fmla="*/ 4865625 w 7107349"/>
              <a:gd name="connsiteY20" fmla="*/ 566737 h 922478"/>
              <a:gd name="connsiteX21" fmla="*/ 4696557 w 7107349"/>
              <a:gd name="connsiteY21" fmla="*/ 611981 h 922478"/>
              <a:gd name="connsiteX22" fmla="*/ 4565588 w 7107349"/>
              <a:gd name="connsiteY22" fmla="*/ 600074 h 922478"/>
              <a:gd name="connsiteX23" fmla="*/ 4136963 w 7107349"/>
              <a:gd name="connsiteY23" fmla="*/ 442911 h 922478"/>
              <a:gd name="connsiteX24" fmla="*/ 3277332 w 7107349"/>
              <a:gd name="connsiteY24" fmla="*/ 445293 h 922478"/>
              <a:gd name="connsiteX25" fmla="*/ 3029683 w 7107349"/>
              <a:gd name="connsiteY25" fmla="*/ 383379 h 922478"/>
              <a:gd name="connsiteX26" fmla="*/ 2915383 w 7107349"/>
              <a:gd name="connsiteY26" fmla="*/ 269080 h 922478"/>
              <a:gd name="connsiteX27" fmla="*/ 2653445 w 7107349"/>
              <a:gd name="connsiteY27" fmla="*/ 128587 h 922478"/>
              <a:gd name="connsiteX28" fmla="*/ 2462945 w 7107349"/>
              <a:gd name="connsiteY28" fmla="*/ 102393 h 922478"/>
              <a:gd name="connsiteX29" fmla="*/ 2377220 w 7107349"/>
              <a:gd name="connsiteY29" fmla="*/ 102393 h 922478"/>
              <a:gd name="connsiteX30" fmla="*/ 1781908 w 7107349"/>
              <a:gd name="connsiteY30" fmla="*/ 107155 h 922478"/>
              <a:gd name="connsiteX31" fmla="*/ 1493776 w 7107349"/>
              <a:gd name="connsiteY31" fmla="*/ 114299 h 922478"/>
              <a:gd name="connsiteX32" fmla="*/ 1308039 w 7107349"/>
              <a:gd name="connsiteY32" fmla="*/ 0 h 922478"/>
              <a:gd name="connsiteX33" fmla="*/ 707964 w 7107349"/>
              <a:gd name="connsiteY33" fmla="*/ 7142 h 922478"/>
              <a:gd name="connsiteX34" fmla="*/ 588901 w 7107349"/>
              <a:gd name="connsiteY34" fmla="*/ 21430 h 922478"/>
              <a:gd name="connsiteX35" fmla="*/ 115089 w 7107349"/>
              <a:gd name="connsiteY35" fmla="*/ 20902 h 922478"/>
              <a:gd name="connsiteX36" fmla="*/ 0 w 7107349"/>
              <a:gd name="connsiteY36" fmla="*/ 56600 h 922478"/>
              <a:gd name="connsiteX0" fmla="*/ 6992260 w 6992260"/>
              <a:gd name="connsiteY0" fmla="*/ 821791 h 925511"/>
              <a:gd name="connsiteX1" fmla="*/ 6755548 w 6992260"/>
              <a:gd name="connsiteY1" fmla="*/ 819148 h 925511"/>
              <a:gd name="connsiteX2" fmla="*/ 6679348 w 6992260"/>
              <a:gd name="connsiteY2" fmla="*/ 854867 h 925511"/>
              <a:gd name="connsiteX3" fmla="*/ 6579335 w 6992260"/>
              <a:gd name="connsiteY3" fmla="*/ 900111 h 925511"/>
              <a:gd name="connsiteX4" fmla="*/ 6469798 w 6992260"/>
              <a:gd name="connsiteY4" fmla="*/ 909636 h 925511"/>
              <a:gd name="connsiteX5" fmla="*/ 6324542 w 6992260"/>
              <a:gd name="connsiteY5" fmla="*/ 907254 h 925511"/>
              <a:gd name="connsiteX6" fmla="*/ 6250723 w 6992260"/>
              <a:gd name="connsiteY6" fmla="*/ 919161 h 925511"/>
              <a:gd name="connsiteX7" fmla="*/ 6181667 w 6992260"/>
              <a:gd name="connsiteY7" fmla="*/ 919161 h 925511"/>
              <a:gd name="connsiteX8" fmla="*/ 6093560 w 6992260"/>
              <a:gd name="connsiteY8" fmla="*/ 881061 h 925511"/>
              <a:gd name="connsiteX9" fmla="*/ 6029267 w 6992260"/>
              <a:gd name="connsiteY9" fmla="*/ 840579 h 925511"/>
              <a:gd name="connsiteX10" fmla="*/ 5912585 w 6992260"/>
              <a:gd name="connsiteY10" fmla="*/ 828673 h 925511"/>
              <a:gd name="connsiteX11" fmla="*/ 5662554 w 6992260"/>
              <a:gd name="connsiteY11" fmla="*/ 816768 h 925511"/>
              <a:gd name="connsiteX12" fmla="*/ 5514917 w 6992260"/>
              <a:gd name="connsiteY12" fmla="*/ 823911 h 925511"/>
              <a:gd name="connsiteX13" fmla="*/ 5386329 w 6992260"/>
              <a:gd name="connsiteY13" fmla="*/ 816767 h 925511"/>
              <a:gd name="connsiteX14" fmla="*/ 5307748 w 6992260"/>
              <a:gd name="connsiteY14" fmla="*/ 819148 h 925511"/>
              <a:gd name="connsiteX15" fmla="*/ 5257742 w 6992260"/>
              <a:gd name="connsiteY15" fmla="*/ 826292 h 925511"/>
              <a:gd name="connsiteX16" fmla="*/ 5198210 w 6992260"/>
              <a:gd name="connsiteY16" fmla="*/ 828673 h 925511"/>
              <a:gd name="connsiteX17" fmla="*/ 5122010 w 6992260"/>
              <a:gd name="connsiteY17" fmla="*/ 802479 h 925511"/>
              <a:gd name="connsiteX18" fmla="*/ 5002949 w 6992260"/>
              <a:gd name="connsiteY18" fmla="*/ 671512 h 925511"/>
              <a:gd name="connsiteX19" fmla="*/ 4871980 w 6992260"/>
              <a:gd name="connsiteY19" fmla="*/ 619124 h 925511"/>
              <a:gd name="connsiteX20" fmla="*/ 4750536 w 6992260"/>
              <a:gd name="connsiteY20" fmla="*/ 566737 h 925511"/>
              <a:gd name="connsiteX21" fmla="*/ 4581468 w 6992260"/>
              <a:gd name="connsiteY21" fmla="*/ 611981 h 925511"/>
              <a:gd name="connsiteX22" fmla="*/ 4450499 w 6992260"/>
              <a:gd name="connsiteY22" fmla="*/ 600074 h 925511"/>
              <a:gd name="connsiteX23" fmla="*/ 4021874 w 6992260"/>
              <a:gd name="connsiteY23" fmla="*/ 442911 h 925511"/>
              <a:gd name="connsiteX24" fmla="*/ 3162243 w 6992260"/>
              <a:gd name="connsiteY24" fmla="*/ 445293 h 925511"/>
              <a:gd name="connsiteX25" fmla="*/ 2914594 w 6992260"/>
              <a:gd name="connsiteY25" fmla="*/ 383379 h 925511"/>
              <a:gd name="connsiteX26" fmla="*/ 2800294 w 6992260"/>
              <a:gd name="connsiteY26" fmla="*/ 269080 h 925511"/>
              <a:gd name="connsiteX27" fmla="*/ 2538356 w 6992260"/>
              <a:gd name="connsiteY27" fmla="*/ 128587 h 925511"/>
              <a:gd name="connsiteX28" fmla="*/ 2347856 w 6992260"/>
              <a:gd name="connsiteY28" fmla="*/ 102393 h 925511"/>
              <a:gd name="connsiteX29" fmla="*/ 2262131 w 6992260"/>
              <a:gd name="connsiteY29" fmla="*/ 102393 h 925511"/>
              <a:gd name="connsiteX30" fmla="*/ 1666819 w 6992260"/>
              <a:gd name="connsiteY30" fmla="*/ 107155 h 925511"/>
              <a:gd name="connsiteX31" fmla="*/ 1378687 w 6992260"/>
              <a:gd name="connsiteY31" fmla="*/ 114299 h 925511"/>
              <a:gd name="connsiteX32" fmla="*/ 1192950 w 6992260"/>
              <a:gd name="connsiteY32" fmla="*/ 0 h 925511"/>
              <a:gd name="connsiteX33" fmla="*/ 592875 w 6992260"/>
              <a:gd name="connsiteY33" fmla="*/ 7142 h 925511"/>
              <a:gd name="connsiteX34" fmla="*/ 473812 w 6992260"/>
              <a:gd name="connsiteY34" fmla="*/ 21430 h 925511"/>
              <a:gd name="connsiteX35" fmla="*/ 0 w 6992260"/>
              <a:gd name="connsiteY35" fmla="*/ 20902 h 925511"/>
              <a:gd name="connsiteX0" fmla="*/ 6518448 w 6518448"/>
              <a:gd name="connsiteY0" fmla="*/ 821791 h 925511"/>
              <a:gd name="connsiteX1" fmla="*/ 6281736 w 6518448"/>
              <a:gd name="connsiteY1" fmla="*/ 819148 h 925511"/>
              <a:gd name="connsiteX2" fmla="*/ 6205536 w 6518448"/>
              <a:gd name="connsiteY2" fmla="*/ 854867 h 925511"/>
              <a:gd name="connsiteX3" fmla="*/ 6105523 w 6518448"/>
              <a:gd name="connsiteY3" fmla="*/ 900111 h 925511"/>
              <a:gd name="connsiteX4" fmla="*/ 5995986 w 6518448"/>
              <a:gd name="connsiteY4" fmla="*/ 909636 h 925511"/>
              <a:gd name="connsiteX5" fmla="*/ 5850730 w 6518448"/>
              <a:gd name="connsiteY5" fmla="*/ 907254 h 925511"/>
              <a:gd name="connsiteX6" fmla="*/ 5776911 w 6518448"/>
              <a:gd name="connsiteY6" fmla="*/ 919161 h 925511"/>
              <a:gd name="connsiteX7" fmla="*/ 5707855 w 6518448"/>
              <a:gd name="connsiteY7" fmla="*/ 919161 h 925511"/>
              <a:gd name="connsiteX8" fmla="*/ 5619748 w 6518448"/>
              <a:gd name="connsiteY8" fmla="*/ 881061 h 925511"/>
              <a:gd name="connsiteX9" fmla="*/ 5555455 w 6518448"/>
              <a:gd name="connsiteY9" fmla="*/ 840579 h 925511"/>
              <a:gd name="connsiteX10" fmla="*/ 5438773 w 6518448"/>
              <a:gd name="connsiteY10" fmla="*/ 828673 h 925511"/>
              <a:gd name="connsiteX11" fmla="*/ 5188742 w 6518448"/>
              <a:gd name="connsiteY11" fmla="*/ 816768 h 925511"/>
              <a:gd name="connsiteX12" fmla="*/ 5041105 w 6518448"/>
              <a:gd name="connsiteY12" fmla="*/ 823911 h 925511"/>
              <a:gd name="connsiteX13" fmla="*/ 4912517 w 6518448"/>
              <a:gd name="connsiteY13" fmla="*/ 816767 h 925511"/>
              <a:gd name="connsiteX14" fmla="*/ 4833936 w 6518448"/>
              <a:gd name="connsiteY14" fmla="*/ 819148 h 925511"/>
              <a:gd name="connsiteX15" fmla="*/ 4783930 w 6518448"/>
              <a:gd name="connsiteY15" fmla="*/ 826292 h 925511"/>
              <a:gd name="connsiteX16" fmla="*/ 4724398 w 6518448"/>
              <a:gd name="connsiteY16" fmla="*/ 828673 h 925511"/>
              <a:gd name="connsiteX17" fmla="*/ 4648198 w 6518448"/>
              <a:gd name="connsiteY17" fmla="*/ 802479 h 925511"/>
              <a:gd name="connsiteX18" fmla="*/ 4529137 w 6518448"/>
              <a:gd name="connsiteY18" fmla="*/ 671512 h 925511"/>
              <a:gd name="connsiteX19" fmla="*/ 4398168 w 6518448"/>
              <a:gd name="connsiteY19" fmla="*/ 619124 h 925511"/>
              <a:gd name="connsiteX20" fmla="*/ 4276724 w 6518448"/>
              <a:gd name="connsiteY20" fmla="*/ 566737 h 925511"/>
              <a:gd name="connsiteX21" fmla="*/ 4107656 w 6518448"/>
              <a:gd name="connsiteY21" fmla="*/ 611981 h 925511"/>
              <a:gd name="connsiteX22" fmla="*/ 3976687 w 6518448"/>
              <a:gd name="connsiteY22" fmla="*/ 600074 h 925511"/>
              <a:gd name="connsiteX23" fmla="*/ 3548062 w 6518448"/>
              <a:gd name="connsiteY23" fmla="*/ 442911 h 925511"/>
              <a:gd name="connsiteX24" fmla="*/ 2688431 w 6518448"/>
              <a:gd name="connsiteY24" fmla="*/ 445293 h 925511"/>
              <a:gd name="connsiteX25" fmla="*/ 2440782 w 6518448"/>
              <a:gd name="connsiteY25" fmla="*/ 383379 h 925511"/>
              <a:gd name="connsiteX26" fmla="*/ 2326482 w 6518448"/>
              <a:gd name="connsiteY26" fmla="*/ 269080 h 925511"/>
              <a:gd name="connsiteX27" fmla="*/ 2064544 w 6518448"/>
              <a:gd name="connsiteY27" fmla="*/ 128587 h 925511"/>
              <a:gd name="connsiteX28" fmla="*/ 1874044 w 6518448"/>
              <a:gd name="connsiteY28" fmla="*/ 102393 h 925511"/>
              <a:gd name="connsiteX29" fmla="*/ 1788319 w 6518448"/>
              <a:gd name="connsiteY29" fmla="*/ 102393 h 925511"/>
              <a:gd name="connsiteX30" fmla="*/ 1193007 w 6518448"/>
              <a:gd name="connsiteY30" fmla="*/ 107155 h 925511"/>
              <a:gd name="connsiteX31" fmla="*/ 904875 w 6518448"/>
              <a:gd name="connsiteY31" fmla="*/ 114299 h 925511"/>
              <a:gd name="connsiteX32" fmla="*/ 719138 w 6518448"/>
              <a:gd name="connsiteY32" fmla="*/ 0 h 925511"/>
              <a:gd name="connsiteX33" fmla="*/ 119063 w 6518448"/>
              <a:gd name="connsiteY33" fmla="*/ 7142 h 925511"/>
              <a:gd name="connsiteX34" fmla="*/ 0 w 6518448"/>
              <a:gd name="connsiteY34" fmla="*/ 21430 h 925511"/>
              <a:gd name="connsiteX0" fmla="*/ 6399385 w 6399385"/>
              <a:gd name="connsiteY0" fmla="*/ 821791 h 925511"/>
              <a:gd name="connsiteX1" fmla="*/ 6162673 w 6399385"/>
              <a:gd name="connsiteY1" fmla="*/ 819148 h 925511"/>
              <a:gd name="connsiteX2" fmla="*/ 6086473 w 6399385"/>
              <a:gd name="connsiteY2" fmla="*/ 854867 h 925511"/>
              <a:gd name="connsiteX3" fmla="*/ 5986460 w 6399385"/>
              <a:gd name="connsiteY3" fmla="*/ 900111 h 925511"/>
              <a:gd name="connsiteX4" fmla="*/ 5876923 w 6399385"/>
              <a:gd name="connsiteY4" fmla="*/ 909636 h 925511"/>
              <a:gd name="connsiteX5" fmla="*/ 5731667 w 6399385"/>
              <a:gd name="connsiteY5" fmla="*/ 907254 h 925511"/>
              <a:gd name="connsiteX6" fmla="*/ 5657848 w 6399385"/>
              <a:gd name="connsiteY6" fmla="*/ 919161 h 925511"/>
              <a:gd name="connsiteX7" fmla="*/ 5588792 w 6399385"/>
              <a:gd name="connsiteY7" fmla="*/ 919161 h 925511"/>
              <a:gd name="connsiteX8" fmla="*/ 5500685 w 6399385"/>
              <a:gd name="connsiteY8" fmla="*/ 881061 h 925511"/>
              <a:gd name="connsiteX9" fmla="*/ 5436392 w 6399385"/>
              <a:gd name="connsiteY9" fmla="*/ 840579 h 925511"/>
              <a:gd name="connsiteX10" fmla="*/ 5319710 w 6399385"/>
              <a:gd name="connsiteY10" fmla="*/ 828673 h 925511"/>
              <a:gd name="connsiteX11" fmla="*/ 5069679 w 6399385"/>
              <a:gd name="connsiteY11" fmla="*/ 816768 h 925511"/>
              <a:gd name="connsiteX12" fmla="*/ 4922042 w 6399385"/>
              <a:gd name="connsiteY12" fmla="*/ 823911 h 925511"/>
              <a:gd name="connsiteX13" fmla="*/ 4793454 w 6399385"/>
              <a:gd name="connsiteY13" fmla="*/ 816767 h 925511"/>
              <a:gd name="connsiteX14" fmla="*/ 4714873 w 6399385"/>
              <a:gd name="connsiteY14" fmla="*/ 819148 h 925511"/>
              <a:gd name="connsiteX15" fmla="*/ 4664867 w 6399385"/>
              <a:gd name="connsiteY15" fmla="*/ 826292 h 925511"/>
              <a:gd name="connsiteX16" fmla="*/ 4605335 w 6399385"/>
              <a:gd name="connsiteY16" fmla="*/ 828673 h 925511"/>
              <a:gd name="connsiteX17" fmla="*/ 4529135 w 6399385"/>
              <a:gd name="connsiteY17" fmla="*/ 802479 h 925511"/>
              <a:gd name="connsiteX18" fmla="*/ 4410074 w 6399385"/>
              <a:gd name="connsiteY18" fmla="*/ 671512 h 925511"/>
              <a:gd name="connsiteX19" fmla="*/ 4279105 w 6399385"/>
              <a:gd name="connsiteY19" fmla="*/ 619124 h 925511"/>
              <a:gd name="connsiteX20" fmla="*/ 4157661 w 6399385"/>
              <a:gd name="connsiteY20" fmla="*/ 566737 h 925511"/>
              <a:gd name="connsiteX21" fmla="*/ 3988593 w 6399385"/>
              <a:gd name="connsiteY21" fmla="*/ 611981 h 925511"/>
              <a:gd name="connsiteX22" fmla="*/ 3857624 w 6399385"/>
              <a:gd name="connsiteY22" fmla="*/ 600074 h 925511"/>
              <a:gd name="connsiteX23" fmla="*/ 3428999 w 6399385"/>
              <a:gd name="connsiteY23" fmla="*/ 442911 h 925511"/>
              <a:gd name="connsiteX24" fmla="*/ 2569368 w 6399385"/>
              <a:gd name="connsiteY24" fmla="*/ 445293 h 925511"/>
              <a:gd name="connsiteX25" fmla="*/ 2321719 w 6399385"/>
              <a:gd name="connsiteY25" fmla="*/ 383379 h 925511"/>
              <a:gd name="connsiteX26" fmla="*/ 2207419 w 6399385"/>
              <a:gd name="connsiteY26" fmla="*/ 269080 h 925511"/>
              <a:gd name="connsiteX27" fmla="*/ 1945481 w 6399385"/>
              <a:gd name="connsiteY27" fmla="*/ 128587 h 925511"/>
              <a:gd name="connsiteX28" fmla="*/ 1754981 w 6399385"/>
              <a:gd name="connsiteY28" fmla="*/ 102393 h 925511"/>
              <a:gd name="connsiteX29" fmla="*/ 1669256 w 6399385"/>
              <a:gd name="connsiteY29" fmla="*/ 102393 h 925511"/>
              <a:gd name="connsiteX30" fmla="*/ 1073944 w 6399385"/>
              <a:gd name="connsiteY30" fmla="*/ 107155 h 925511"/>
              <a:gd name="connsiteX31" fmla="*/ 785812 w 6399385"/>
              <a:gd name="connsiteY31" fmla="*/ 114299 h 925511"/>
              <a:gd name="connsiteX32" fmla="*/ 600075 w 6399385"/>
              <a:gd name="connsiteY32" fmla="*/ 0 h 925511"/>
              <a:gd name="connsiteX33" fmla="*/ 0 w 6399385"/>
              <a:gd name="connsiteY33" fmla="*/ 7142 h 925511"/>
              <a:gd name="connsiteX0" fmla="*/ 5799310 w 5799310"/>
              <a:gd name="connsiteY0" fmla="*/ 821791 h 925511"/>
              <a:gd name="connsiteX1" fmla="*/ 5562598 w 5799310"/>
              <a:gd name="connsiteY1" fmla="*/ 819148 h 925511"/>
              <a:gd name="connsiteX2" fmla="*/ 5486398 w 5799310"/>
              <a:gd name="connsiteY2" fmla="*/ 854867 h 925511"/>
              <a:gd name="connsiteX3" fmla="*/ 5386385 w 5799310"/>
              <a:gd name="connsiteY3" fmla="*/ 900111 h 925511"/>
              <a:gd name="connsiteX4" fmla="*/ 5276848 w 5799310"/>
              <a:gd name="connsiteY4" fmla="*/ 909636 h 925511"/>
              <a:gd name="connsiteX5" fmla="*/ 5131592 w 5799310"/>
              <a:gd name="connsiteY5" fmla="*/ 907254 h 925511"/>
              <a:gd name="connsiteX6" fmla="*/ 5057773 w 5799310"/>
              <a:gd name="connsiteY6" fmla="*/ 919161 h 925511"/>
              <a:gd name="connsiteX7" fmla="*/ 4988717 w 5799310"/>
              <a:gd name="connsiteY7" fmla="*/ 919161 h 925511"/>
              <a:gd name="connsiteX8" fmla="*/ 4900610 w 5799310"/>
              <a:gd name="connsiteY8" fmla="*/ 881061 h 925511"/>
              <a:gd name="connsiteX9" fmla="*/ 4836317 w 5799310"/>
              <a:gd name="connsiteY9" fmla="*/ 840579 h 925511"/>
              <a:gd name="connsiteX10" fmla="*/ 4719635 w 5799310"/>
              <a:gd name="connsiteY10" fmla="*/ 828673 h 925511"/>
              <a:gd name="connsiteX11" fmla="*/ 4469604 w 5799310"/>
              <a:gd name="connsiteY11" fmla="*/ 816768 h 925511"/>
              <a:gd name="connsiteX12" fmla="*/ 4321967 w 5799310"/>
              <a:gd name="connsiteY12" fmla="*/ 823911 h 925511"/>
              <a:gd name="connsiteX13" fmla="*/ 4193379 w 5799310"/>
              <a:gd name="connsiteY13" fmla="*/ 816767 h 925511"/>
              <a:gd name="connsiteX14" fmla="*/ 4114798 w 5799310"/>
              <a:gd name="connsiteY14" fmla="*/ 819148 h 925511"/>
              <a:gd name="connsiteX15" fmla="*/ 4064792 w 5799310"/>
              <a:gd name="connsiteY15" fmla="*/ 826292 h 925511"/>
              <a:gd name="connsiteX16" fmla="*/ 4005260 w 5799310"/>
              <a:gd name="connsiteY16" fmla="*/ 828673 h 925511"/>
              <a:gd name="connsiteX17" fmla="*/ 3929060 w 5799310"/>
              <a:gd name="connsiteY17" fmla="*/ 802479 h 925511"/>
              <a:gd name="connsiteX18" fmla="*/ 3809999 w 5799310"/>
              <a:gd name="connsiteY18" fmla="*/ 671512 h 925511"/>
              <a:gd name="connsiteX19" fmla="*/ 3679030 w 5799310"/>
              <a:gd name="connsiteY19" fmla="*/ 619124 h 925511"/>
              <a:gd name="connsiteX20" fmla="*/ 3557586 w 5799310"/>
              <a:gd name="connsiteY20" fmla="*/ 566737 h 925511"/>
              <a:gd name="connsiteX21" fmla="*/ 3388518 w 5799310"/>
              <a:gd name="connsiteY21" fmla="*/ 611981 h 925511"/>
              <a:gd name="connsiteX22" fmla="*/ 3257549 w 5799310"/>
              <a:gd name="connsiteY22" fmla="*/ 600074 h 925511"/>
              <a:gd name="connsiteX23" fmla="*/ 2828924 w 5799310"/>
              <a:gd name="connsiteY23" fmla="*/ 442911 h 925511"/>
              <a:gd name="connsiteX24" fmla="*/ 1969293 w 5799310"/>
              <a:gd name="connsiteY24" fmla="*/ 445293 h 925511"/>
              <a:gd name="connsiteX25" fmla="*/ 1721644 w 5799310"/>
              <a:gd name="connsiteY25" fmla="*/ 383379 h 925511"/>
              <a:gd name="connsiteX26" fmla="*/ 1607344 w 5799310"/>
              <a:gd name="connsiteY26" fmla="*/ 269080 h 925511"/>
              <a:gd name="connsiteX27" fmla="*/ 1345406 w 5799310"/>
              <a:gd name="connsiteY27" fmla="*/ 128587 h 925511"/>
              <a:gd name="connsiteX28" fmla="*/ 1154906 w 5799310"/>
              <a:gd name="connsiteY28" fmla="*/ 102393 h 925511"/>
              <a:gd name="connsiteX29" fmla="*/ 1069181 w 5799310"/>
              <a:gd name="connsiteY29" fmla="*/ 102393 h 925511"/>
              <a:gd name="connsiteX30" fmla="*/ 473869 w 5799310"/>
              <a:gd name="connsiteY30" fmla="*/ 107155 h 925511"/>
              <a:gd name="connsiteX31" fmla="*/ 185737 w 5799310"/>
              <a:gd name="connsiteY31" fmla="*/ 114299 h 925511"/>
              <a:gd name="connsiteX32" fmla="*/ 0 w 5799310"/>
              <a:gd name="connsiteY32" fmla="*/ 0 h 925511"/>
              <a:gd name="connsiteX0" fmla="*/ 5613573 w 5613573"/>
              <a:gd name="connsiteY0" fmla="*/ 724160 h 827880"/>
              <a:gd name="connsiteX1" fmla="*/ 5376861 w 5613573"/>
              <a:gd name="connsiteY1" fmla="*/ 721517 h 827880"/>
              <a:gd name="connsiteX2" fmla="*/ 5300661 w 5613573"/>
              <a:gd name="connsiteY2" fmla="*/ 757236 h 827880"/>
              <a:gd name="connsiteX3" fmla="*/ 5200648 w 5613573"/>
              <a:gd name="connsiteY3" fmla="*/ 802480 h 827880"/>
              <a:gd name="connsiteX4" fmla="*/ 5091111 w 5613573"/>
              <a:gd name="connsiteY4" fmla="*/ 812005 h 827880"/>
              <a:gd name="connsiteX5" fmla="*/ 4945855 w 5613573"/>
              <a:gd name="connsiteY5" fmla="*/ 809623 h 827880"/>
              <a:gd name="connsiteX6" fmla="*/ 4872036 w 5613573"/>
              <a:gd name="connsiteY6" fmla="*/ 821530 h 827880"/>
              <a:gd name="connsiteX7" fmla="*/ 4802980 w 5613573"/>
              <a:gd name="connsiteY7" fmla="*/ 821530 h 827880"/>
              <a:gd name="connsiteX8" fmla="*/ 4714873 w 5613573"/>
              <a:gd name="connsiteY8" fmla="*/ 783430 h 827880"/>
              <a:gd name="connsiteX9" fmla="*/ 4650580 w 5613573"/>
              <a:gd name="connsiteY9" fmla="*/ 742948 h 827880"/>
              <a:gd name="connsiteX10" fmla="*/ 4533898 w 5613573"/>
              <a:gd name="connsiteY10" fmla="*/ 731042 h 827880"/>
              <a:gd name="connsiteX11" fmla="*/ 4283867 w 5613573"/>
              <a:gd name="connsiteY11" fmla="*/ 719137 h 827880"/>
              <a:gd name="connsiteX12" fmla="*/ 4136230 w 5613573"/>
              <a:gd name="connsiteY12" fmla="*/ 726280 h 827880"/>
              <a:gd name="connsiteX13" fmla="*/ 4007642 w 5613573"/>
              <a:gd name="connsiteY13" fmla="*/ 719136 h 827880"/>
              <a:gd name="connsiteX14" fmla="*/ 3929061 w 5613573"/>
              <a:gd name="connsiteY14" fmla="*/ 721517 h 827880"/>
              <a:gd name="connsiteX15" fmla="*/ 3879055 w 5613573"/>
              <a:gd name="connsiteY15" fmla="*/ 728661 h 827880"/>
              <a:gd name="connsiteX16" fmla="*/ 3819523 w 5613573"/>
              <a:gd name="connsiteY16" fmla="*/ 731042 h 827880"/>
              <a:gd name="connsiteX17" fmla="*/ 3743323 w 5613573"/>
              <a:gd name="connsiteY17" fmla="*/ 704848 h 827880"/>
              <a:gd name="connsiteX18" fmla="*/ 3624262 w 5613573"/>
              <a:gd name="connsiteY18" fmla="*/ 573881 h 827880"/>
              <a:gd name="connsiteX19" fmla="*/ 3493293 w 5613573"/>
              <a:gd name="connsiteY19" fmla="*/ 521493 h 827880"/>
              <a:gd name="connsiteX20" fmla="*/ 3371849 w 5613573"/>
              <a:gd name="connsiteY20" fmla="*/ 469106 h 827880"/>
              <a:gd name="connsiteX21" fmla="*/ 3202781 w 5613573"/>
              <a:gd name="connsiteY21" fmla="*/ 514350 h 827880"/>
              <a:gd name="connsiteX22" fmla="*/ 3071812 w 5613573"/>
              <a:gd name="connsiteY22" fmla="*/ 502443 h 827880"/>
              <a:gd name="connsiteX23" fmla="*/ 2643187 w 5613573"/>
              <a:gd name="connsiteY23" fmla="*/ 345280 h 827880"/>
              <a:gd name="connsiteX24" fmla="*/ 1783556 w 5613573"/>
              <a:gd name="connsiteY24" fmla="*/ 347662 h 827880"/>
              <a:gd name="connsiteX25" fmla="*/ 1535907 w 5613573"/>
              <a:gd name="connsiteY25" fmla="*/ 285748 h 827880"/>
              <a:gd name="connsiteX26" fmla="*/ 1421607 w 5613573"/>
              <a:gd name="connsiteY26" fmla="*/ 171449 h 827880"/>
              <a:gd name="connsiteX27" fmla="*/ 1159669 w 5613573"/>
              <a:gd name="connsiteY27" fmla="*/ 30956 h 827880"/>
              <a:gd name="connsiteX28" fmla="*/ 969169 w 5613573"/>
              <a:gd name="connsiteY28" fmla="*/ 4762 h 827880"/>
              <a:gd name="connsiteX29" fmla="*/ 883444 w 5613573"/>
              <a:gd name="connsiteY29" fmla="*/ 4762 h 827880"/>
              <a:gd name="connsiteX30" fmla="*/ 288132 w 5613573"/>
              <a:gd name="connsiteY30" fmla="*/ 9524 h 827880"/>
              <a:gd name="connsiteX31" fmla="*/ 0 w 5613573"/>
              <a:gd name="connsiteY31" fmla="*/ 16668 h 827880"/>
              <a:gd name="connsiteX0" fmla="*/ 5325441 w 5325441"/>
              <a:gd name="connsiteY0" fmla="*/ 724160 h 827880"/>
              <a:gd name="connsiteX1" fmla="*/ 5088729 w 5325441"/>
              <a:gd name="connsiteY1" fmla="*/ 721517 h 827880"/>
              <a:gd name="connsiteX2" fmla="*/ 5012529 w 5325441"/>
              <a:gd name="connsiteY2" fmla="*/ 757236 h 827880"/>
              <a:gd name="connsiteX3" fmla="*/ 4912516 w 5325441"/>
              <a:gd name="connsiteY3" fmla="*/ 802480 h 827880"/>
              <a:gd name="connsiteX4" fmla="*/ 4802979 w 5325441"/>
              <a:gd name="connsiteY4" fmla="*/ 812005 h 827880"/>
              <a:gd name="connsiteX5" fmla="*/ 4657723 w 5325441"/>
              <a:gd name="connsiteY5" fmla="*/ 809623 h 827880"/>
              <a:gd name="connsiteX6" fmla="*/ 4583904 w 5325441"/>
              <a:gd name="connsiteY6" fmla="*/ 821530 h 827880"/>
              <a:gd name="connsiteX7" fmla="*/ 4514848 w 5325441"/>
              <a:gd name="connsiteY7" fmla="*/ 821530 h 827880"/>
              <a:gd name="connsiteX8" fmla="*/ 4426741 w 5325441"/>
              <a:gd name="connsiteY8" fmla="*/ 783430 h 827880"/>
              <a:gd name="connsiteX9" fmla="*/ 4362448 w 5325441"/>
              <a:gd name="connsiteY9" fmla="*/ 742948 h 827880"/>
              <a:gd name="connsiteX10" fmla="*/ 4245766 w 5325441"/>
              <a:gd name="connsiteY10" fmla="*/ 731042 h 827880"/>
              <a:gd name="connsiteX11" fmla="*/ 3995735 w 5325441"/>
              <a:gd name="connsiteY11" fmla="*/ 719137 h 827880"/>
              <a:gd name="connsiteX12" fmla="*/ 3848098 w 5325441"/>
              <a:gd name="connsiteY12" fmla="*/ 726280 h 827880"/>
              <a:gd name="connsiteX13" fmla="*/ 3719510 w 5325441"/>
              <a:gd name="connsiteY13" fmla="*/ 719136 h 827880"/>
              <a:gd name="connsiteX14" fmla="*/ 3640929 w 5325441"/>
              <a:gd name="connsiteY14" fmla="*/ 721517 h 827880"/>
              <a:gd name="connsiteX15" fmla="*/ 3590923 w 5325441"/>
              <a:gd name="connsiteY15" fmla="*/ 728661 h 827880"/>
              <a:gd name="connsiteX16" fmla="*/ 3531391 w 5325441"/>
              <a:gd name="connsiteY16" fmla="*/ 731042 h 827880"/>
              <a:gd name="connsiteX17" fmla="*/ 3455191 w 5325441"/>
              <a:gd name="connsiteY17" fmla="*/ 704848 h 827880"/>
              <a:gd name="connsiteX18" fmla="*/ 3336130 w 5325441"/>
              <a:gd name="connsiteY18" fmla="*/ 573881 h 827880"/>
              <a:gd name="connsiteX19" fmla="*/ 3205161 w 5325441"/>
              <a:gd name="connsiteY19" fmla="*/ 521493 h 827880"/>
              <a:gd name="connsiteX20" fmla="*/ 3083717 w 5325441"/>
              <a:gd name="connsiteY20" fmla="*/ 469106 h 827880"/>
              <a:gd name="connsiteX21" fmla="*/ 2914649 w 5325441"/>
              <a:gd name="connsiteY21" fmla="*/ 514350 h 827880"/>
              <a:gd name="connsiteX22" fmla="*/ 2783680 w 5325441"/>
              <a:gd name="connsiteY22" fmla="*/ 502443 h 827880"/>
              <a:gd name="connsiteX23" fmla="*/ 2355055 w 5325441"/>
              <a:gd name="connsiteY23" fmla="*/ 345280 h 827880"/>
              <a:gd name="connsiteX24" fmla="*/ 1495424 w 5325441"/>
              <a:gd name="connsiteY24" fmla="*/ 347662 h 827880"/>
              <a:gd name="connsiteX25" fmla="*/ 1247775 w 5325441"/>
              <a:gd name="connsiteY25" fmla="*/ 285748 h 827880"/>
              <a:gd name="connsiteX26" fmla="*/ 1133475 w 5325441"/>
              <a:gd name="connsiteY26" fmla="*/ 171449 h 827880"/>
              <a:gd name="connsiteX27" fmla="*/ 871537 w 5325441"/>
              <a:gd name="connsiteY27" fmla="*/ 30956 h 827880"/>
              <a:gd name="connsiteX28" fmla="*/ 681037 w 5325441"/>
              <a:gd name="connsiteY28" fmla="*/ 4762 h 827880"/>
              <a:gd name="connsiteX29" fmla="*/ 595312 w 5325441"/>
              <a:gd name="connsiteY29" fmla="*/ 4762 h 827880"/>
              <a:gd name="connsiteX30" fmla="*/ 0 w 5325441"/>
              <a:gd name="connsiteY30" fmla="*/ 9524 h 827880"/>
              <a:gd name="connsiteX0" fmla="*/ 4882311 w 4882311"/>
              <a:gd name="connsiteY0" fmla="*/ 734480 h 838200"/>
              <a:gd name="connsiteX1" fmla="*/ 4645599 w 4882311"/>
              <a:gd name="connsiteY1" fmla="*/ 731837 h 838200"/>
              <a:gd name="connsiteX2" fmla="*/ 4569399 w 4882311"/>
              <a:gd name="connsiteY2" fmla="*/ 767556 h 838200"/>
              <a:gd name="connsiteX3" fmla="*/ 4469386 w 4882311"/>
              <a:gd name="connsiteY3" fmla="*/ 812800 h 838200"/>
              <a:gd name="connsiteX4" fmla="*/ 4359849 w 4882311"/>
              <a:gd name="connsiteY4" fmla="*/ 822325 h 838200"/>
              <a:gd name="connsiteX5" fmla="*/ 4214593 w 4882311"/>
              <a:gd name="connsiteY5" fmla="*/ 819943 h 838200"/>
              <a:gd name="connsiteX6" fmla="*/ 4140774 w 4882311"/>
              <a:gd name="connsiteY6" fmla="*/ 831850 h 838200"/>
              <a:gd name="connsiteX7" fmla="*/ 4071718 w 4882311"/>
              <a:gd name="connsiteY7" fmla="*/ 831850 h 838200"/>
              <a:gd name="connsiteX8" fmla="*/ 3983611 w 4882311"/>
              <a:gd name="connsiteY8" fmla="*/ 793750 h 838200"/>
              <a:gd name="connsiteX9" fmla="*/ 3919318 w 4882311"/>
              <a:gd name="connsiteY9" fmla="*/ 753268 h 838200"/>
              <a:gd name="connsiteX10" fmla="*/ 3802636 w 4882311"/>
              <a:gd name="connsiteY10" fmla="*/ 741362 h 838200"/>
              <a:gd name="connsiteX11" fmla="*/ 3552605 w 4882311"/>
              <a:gd name="connsiteY11" fmla="*/ 729457 h 838200"/>
              <a:gd name="connsiteX12" fmla="*/ 3404968 w 4882311"/>
              <a:gd name="connsiteY12" fmla="*/ 736600 h 838200"/>
              <a:gd name="connsiteX13" fmla="*/ 3276380 w 4882311"/>
              <a:gd name="connsiteY13" fmla="*/ 729456 h 838200"/>
              <a:gd name="connsiteX14" fmla="*/ 3197799 w 4882311"/>
              <a:gd name="connsiteY14" fmla="*/ 731837 h 838200"/>
              <a:gd name="connsiteX15" fmla="*/ 3147793 w 4882311"/>
              <a:gd name="connsiteY15" fmla="*/ 738981 h 838200"/>
              <a:gd name="connsiteX16" fmla="*/ 3088261 w 4882311"/>
              <a:gd name="connsiteY16" fmla="*/ 741362 h 838200"/>
              <a:gd name="connsiteX17" fmla="*/ 3012061 w 4882311"/>
              <a:gd name="connsiteY17" fmla="*/ 715168 h 838200"/>
              <a:gd name="connsiteX18" fmla="*/ 2893000 w 4882311"/>
              <a:gd name="connsiteY18" fmla="*/ 584201 h 838200"/>
              <a:gd name="connsiteX19" fmla="*/ 2762031 w 4882311"/>
              <a:gd name="connsiteY19" fmla="*/ 531813 h 838200"/>
              <a:gd name="connsiteX20" fmla="*/ 2640587 w 4882311"/>
              <a:gd name="connsiteY20" fmla="*/ 479426 h 838200"/>
              <a:gd name="connsiteX21" fmla="*/ 2471519 w 4882311"/>
              <a:gd name="connsiteY21" fmla="*/ 524670 h 838200"/>
              <a:gd name="connsiteX22" fmla="*/ 2340550 w 4882311"/>
              <a:gd name="connsiteY22" fmla="*/ 512763 h 838200"/>
              <a:gd name="connsiteX23" fmla="*/ 1911925 w 4882311"/>
              <a:gd name="connsiteY23" fmla="*/ 355600 h 838200"/>
              <a:gd name="connsiteX24" fmla="*/ 1052294 w 4882311"/>
              <a:gd name="connsiteY24" fmla="*/ 357982 h 838200"/>
              <a:gd name="connsiteX25" fmla="*/ 804645 w 4882311"/>
              <a:gd name="connsiteY25" fmla="*/ 296068 h 838200"/>
              <a:gd name="connsiteX26" fmla="*/ 690345 w 4882311"/>
              <a:gd name="connsiteY26" fmla="*/ 181769 h 838200"/>
              <a:gd name="connsiteX27" fmla="*/ 428407 w 4882311"/>
              <a:gd name="connsiteY27" fmla="*/ 41276 h 838200"/>
              <a:gd name="connsiteX28" fmla="*/ 237907 w 4882311"/>
              <a:gd name="connsiteY28" fmla="*/ 15082 h 838200"/>
              <a:gd name="connsiteX29" fmla="*/ 152182 w 4882311"/>
              <a:gd name="connsiteY29" fmla="*/ 15082 h 838200"/>
              <a:gd name="connsiteX30" fmla="*/ 0 w 4882311"/>
              <a:gd name="connsiteY30" fmla="*/ 0 h 838200"/>
              <a:gd name="connsiteX0" fmla="*/ 4645599 w 4645599"/>
              <a:gd name="connsiteY0" fmla="*/ 731837 h 838200"/>
              <a:gd name="connsiteX1" fmla="*/ 4569399 w 4645599"/>
              <a:gd name="connsiteY1" fmla="*/ 767556 h 838200"/>
              <a:gd name="connsiteX2" fmla="*/ 4469386 w 4645599"/>
              <a:gd name="connsiteY2" fmla="*/ 812800 h 838200"/>
              <a:gd name="connsiteX3" fmla="*/ 4359849 w 4645599"/>
              <a:gd name="connsiteY3" fmla="*/ 822325 h 838200"/>
              <a:gd name="connsiteX4" fmla="*/ 4214593 w 4645599"/>
              <a:gd name="connsiteY4" fmla="*/ 819943 h 838200"/>
              <a:gd name="connsiteX5" fmla="*/ 4140774 w 4645599"/>
              <a:gd name="connsiteY5" fmla="*/ 831850 h 838200"/>
              <a:gd name="connsiteX6" fmla="*/ 4071718 w 4645599"/>
              <a:gd name="connsiteY6" fmla="*/ 831850 h 838200"/>
              <a:gd name="connsiteX7" fmla="*/ 3983611 w 4645599"/>
              <a:gd name="connsiteY7" fmla="*/ 793750 h 838200"/>
              <a:gd name="connsiteX8" fmla="*/ 3919318 w 4645599"/>
              <a:gd name="connsiteY8" fmla="*/ 753268 h 838200"/>
              <a:gd name="connsiteX9" fmla="*/ 3802636 w 4645599"/>
              <a:gd name="connsiteY9" fmla="*/ 741362 h 838200"/>
              <a:gd name="connsiteX10" fmla="*/ 3552605 w 4645599"/>
              <a:gd name="connsiteY10" fmla="*/ 729457 h 838200"/>
              <a:gd name="connsiteX11" fmla="*/ 3404968 w 4645599"/>
              <a:gd name="connsiteY11" fmla="*/ 736600 h 838200"/>
              <a:gd name="connsiteX12" fmla="*/ 3276380 w 4645599"/>
              <a:gd name="connsiteY12" fmla="*/ 729456 h 838200"/>
              <a:gd name="connsiteX13" fmla="*/ 3197799 w 4645599"/>
              <a:gd name="connsiteY13" fmla="*/ 731837 h 838200"/>
              <a:gd name="connsiteX14" fmla="*/ 3147793 w 4645599"/>
              <a:gd name="connsiteY14" fmla="*/ 738981 h 838200"/>
              <a:gd name="connsiteX15" fmla="*/ 3088261 w 4645599"/>
              <a:gd name="connsiteY15" fmla="*/ 741362 h 838200"/>
              <a:gd name="connsiteX16" fmla="*/ 3012061 w 4645599"/>
              <a:gd name="connsiteY16" fmla="*/ 715168 h 838200"/>
              <a:gd name="connsiteX17" fmla="*/ 2893000 w 4645599"/>
              <a:gd name="connsiteY17" fmla="*/ 584201 h 838200"/>
              <a:gd name="connsiteX18" fmla="*/ 2762031 w 4645599"/>
              <a:gd name="connsiteY18" fmla="*/ 531813 h 838200"/>
              <a:gd name="connsiteX19" fmla="*/ 2640587 w 4645599"/>
              <a:gd name="connsiteY19" fmla="*/ 479426 h 838200"/>
              <a:gd name="connsiteX20" fmla="*/ 2471519 w 4645599"/>
              <a:gd name="connsiteY20" fmla="*/ 524670 h 838200"/>
              <a:gd name="connsiteX21" fmla="*/ 2340550 w 4645599"/>
              <a:gd name="connsiteY21" fmla="*/ 512763 h 838200"/>
              <a:gd name="connsiteX22" fmla="*/ 1911925 w 4645599"/>
              <a:gd name="connsiteY22" fmla="*/ 355600 h 838200"/>
              <a:gd name="connsiteX23" fmla="*/ 1052294 w 4645599"/>
              <a:gd name="connsiteY23" fmla="*/ 357982 h 838200"/>
              <a:gd name="connsiteX24" fmla="*/ 804645 w 4645599"/>
              <a:gd name="connsiteY24" fmla="*/ 296068 h 838200"/>
              <a:gd name="connsiteX25" fmla="*/ 690345 w 4645599"/>
              <a:gd name="connsiteY25" fmla="*/ 181769 h 838200"/>
              <a:gd name="connsiteX26" fmla="*/ 428407 w 4645599"/>
              <a:gd name="connsiteY26" fmla="*/ 41276 h 838200"/>
              <a:gd name="connsiteX27" fmla="*/ 237907 w 4645599"/>
              <a:gd name="connsiteY27" fmla="*/ 15082 h 838200"/>
              <a:gd name="connsiteX28" fmla="*/ 152182 w 4645599"/>
              <a:gd name="connsiteY28" fmla="*/ 15082 h 838200"/>
              <a:gd name="connsiteX29" fmla="*/ 0 w 4645599"/>
              <a:gd name="connsiteY29" fmla="*/ 0 h 838200"/>
              <a:gd name="connsiteX0" fmla="*/ 4645599 w 4645599"/>
              <a:gd name="connsiteY0" fmla="*/ 731837 h 838200"/>
              <a:gd name="connsiteX1" fmla="*/ 4469386 w 4645599"/>
              <a:gd name="connsiteY1" fmla="*/ 812800 h 838200"/>
              <a:gd name="connsiteX2" fmla="*/ 4359849 w 4645599"/>
              <a:gd name="connsiteY2" fmla="*/ 822325 h 838200"/>
              <a:gd name="connsiteX3" fmla="*/ 4214593 w 4645599"/>
              <a:gd name="connsiteY3" fmla="*/ 819943 h 838200"/>
              <a:gd name="connsiteX4" fmla="*/ 4140774 w 4645599"/>
              <a:gd name="connsiteY4" fmla="*/ 831850 h 838200"/>
              <a:gd name="connsiteX5" fmla="*/ 4071718 w 4645599"/>
              <a:gd name="connsiteY5" fmla="*/ 831850 h 838200"/>
              <a:gd name="connsiteX6" fmla="*/ 3983611 w 4645599"/>
              <a:gd name="connsiteY6" fmla="*/ 793750 h 838200"/>
              <a:gd name="connsiteX7" fmla="*/ 3919318 w 4645599"/>
              <a:gd name="connsiteY7" fmla="*/ 753268 h 838200"/>
              <a:gd name="connsiteX8" fmla="*/ 3802636 w 4645599"/>
              <a:gd name="connsiteY8" fmla="*/ 741362 h 838200"/>
              <a:gd name="connsiteX9" fmla="*/ 3552605 w 4645599"/>
              <a:gd name="connsiteY9" fmla="*/ 729457 h 838200"/>
              <a:gd name="connsiteX10" fmla="*/ 3404968 w 4645599"/>
              <a:gd name="connsiteY10" fmla="*/ 736600 h 838200"/>
              <a:gd name="connsiteX11" fmla="*/ 3276380 w 4645599"/>
              <a:gd name="connsiteY11" fmla="*/ 729456 h 838200"/>
              <a:gd name="connsiteX12" fmla="*/ 3197799 w 4645599"/>
              <a:gd name="connsiteY12" fmla="*/ 731837 h 838200"/>
              <a:gd name="connsiteX13" fmla="*/ 3147793 w 4645599"/>
              <a:gd name="connsiteY13" fmla="*/ 738981 h 838200"/>
              <a:gd name="connsiteX14" fmla="*/ 3088261 w 4645599"/>
              <a:gd name="connsiteY14" fmla="*/ 741362 h 838200"/>
              <a:gd name="connsiteX15" fmla="*/ 3012061 w 4645599"/>
              <a:gd name="connsiteY15" fmla="*/ 715168 h 838200"/>
              <a:gd name="connsiteX16" fmla="*/ 2893000 w 4645599"/>
              <a:gd name="connsiteY16" fmla="*/ 584201 h 838200"/>
              <a:gd name="connsiteX17" fmla="*/ 2762031 w 4645599"/>
              <a:gd name="connsiteY17" fmla="*/ 531813 h 838200"/>
              <a:gd name="connsiteX18" fmla="*/ 2640587 w 4645599"/>
              <a:gd name="connsiteY18" fmla="*/ 479426 h 838200"/>
              <a:gd name="connsiteX19" fmla="*/ 2471519 w 4645599"/>
              <a:gd name="connsiteY19" fmla="*/ 524670 h 838200"/>
              <a:gd name="connsiteX20" fmla="*/ 2340550 w 4645599"/>
              <a:gd name="connsiteY20" fmla="*/ 512763 h 838200"/>
              <a:gd name="connsiteX21" fmla="*/ 1911925 w 4645599"/>
              <a:gd name="connsiteY21" fmla="*/ 355600 h 838200"/>
              <a:gd name="connsiteX22" fmla="*/ 1052294 w 4645599"/>
              <a:gd name="connsiteY22" fmla="*/ 357982 h 838200"/>
              <a:gd name="connsiteX23" fmla="*/ 804645 w 4645599"/>
              <a:gd name="connsiteY23" fmla="*/ 296068 h 838200"/>
              <a:gd name="connsiteX24" fmla="*/ 690345 w 4645599"/>
              <a:gd name="connsiteY24" fmla="*/ 181769 h 838200"/>
              <a:gd name="connsiteX25" fmla="*/ 428407 w 4645599"/>
              <a:gd name="connsiteY25" fmla="*/ 41276 h 838200"/>
              <a:gd name="connsiteX26" fmla="*/ 237907 w 4645599"/>
              <a:gd name="connsiteY26" fmla="*/ 15082 h 838200"/>
              <a:gd name="connsiteX27" fmla="*/ 152182 w 4645599"/>
              <a:gd name="connsiteY27" fmla="*/ 15082 h 838200"/>
              <a:gd name="connsiteX28" fmla="*/ 0 w 4645599"/>
              <a:gd name="connsiteY28" fmla="*/ 0 h 838200"/>
              <a:gd name="connsiteX0" fmla="*/ 4469386 w 4469386"/>
              <a:gd name="connsiteY0" fmla="*/ 812800 h 838200"/>
              <a:gd name="connsiteX1" fmla="*/ 4359849 w 4469386"/>
              <a:gd name="connsiteY1" fmla="*/ 822325 h 838200"/>
              <a:gd name="connsiteX2" fmla="*/ 4214593 w 4469386"/>
              <a:gd name="connsiteY2" fmla="*/ 819943 h 838200"/>
              <a:gd name="connsiteX3" fmla="*/ 4140774 w 4469386"/>
              <a:gd name="connsiteY3" fmla="*/ 831850 h 838200"/>
              <a:gd name="connsiteX4" fmla="*/ 4071718 w 4469386"/>
              <a:gd name="connsiteY4" fmla="*/ 831850 h 838200"/>
              <a:gd name="connsiteX5" fmla="*/ 3983611 w 4469386"/>
              <a:gd name="connsiteY5" fmla="*/ 793750 h 838200"/>
              <a:gd name="connsiteX6" fmla="*/ 3919318 w 4469386"/>
              <a:gd name="connsiteY6" fmla="*/ 753268 h 838200"/>
              <a:gd name="connsiteX7" fmla="*/ 3802636 w 4469386"/>
              <a:gd name="connsiteY7" fmla="*/ 741362 h 838200"/>
              <a:gd name="connsiteX8" fmla="*/ 3552605 w 4469386"/>
              <a:gd name="connsiteY8" fmla="*/ 729457 h 838200"/>
              <a:gd name="connsiteX9" fmla="*/ 3404968 w 4469386"/>
              <a:gd name="connsiteY9" fmla="*/ 736600 h 838200"/>
              <a:gd name="connsiteX10" fmla="*/ 3276380 w 4469386"/>
              <a:gd name="connsiteY10" fmla="*/ 729456 h 838200"/>
              <a:gd name="connsiteX11" fmla="*/ 3197799 w 4469386"/>
              <a:gd name="connsiteY11" fmla="*/ 731837 h 838200"/>
              <a:gd name="connsiteX12" fmla="*/ 3147793 w 4469386"/>
              <a:gd name="connsiteY12" fmla="*/ 738981 h 838200"/>
              <a:gd name="connsiteX13" fmla="*/ 3088261 w 4469386"/>
              <a:gd name="connsiteY13" fmla="*/ 741362 h 838200"/>
              <a:gd name="connsiteX14" fmla="*/ 3012061 w 4469386"/>
              <a:gd name="connsiteY14" fmla="*/ 715168 h 838200"/>
              <a:gd name="connsiteX15" fmla="*/ 2893000 w 4469386"/>
              <a:gd name="connsiteY15" fmla="*/ 584201 h 838200"/>
              <a:gd name="connsiteX16" fmla="*/ 2762031 w 4469386"/>
              <a:gd name="connsiteY16" fmla="*/ 531813 h 838200"/>
              <a:gd name="connsiteX17" fmla="*/ 2640587 w 4469386"/>
              <a:gd name="connsiteY17" fmla="*/ 479426 h 838200"/>
              <a:gd name="connsiteX18" fmla="*/ 2471519 w 4469386"/>
              <a:gd name="connsiteY18" fmla="*/ 524670 h 838200"/>
              <a:gd name="connsiteX19" fmla="*/ 2340550 w 4469386"/>
              <a:gd name="connsiteY19" fmla="*/ 512763 h 838200"/>
              <a:gd name="connsiteX20" fmla="*/ 1911925 w 4469386"/>
              <a:gd name="connsiteY20" fmla="*/ 355600 h 838200"/>
              <a:gd name="connsiteX21" fmla="*/ 1052294 w 4469386"/>
              <a:gd name="connsiteY21" fmla="*/ 357982 h 838200"/>
              <a:gd name="connsiteX22" fmla="*/ 804645 w 4469386"/>
              <a:gd name="connsiteY22" fmla="*/ 296068 h 838200"/>
              <a:gd name="connsiteX23" fmla="*/ 690345 w 4469386"/>
              <a:gd name="connsiteY23" fmla="*/ 181769 h 838200"/>
              <a:gd name="connsiteX24" fmla="*/ 428407 w 4469386"/>
              <a:gd name="connsiteY24" fmla="*/ 41276 h 838200"/>
              <a:gd name="connsiteX25" fmla="*/ 237907 w 4469386"/>
              <a:gd name="connsiteY25" fmla="*/ 15082 h 838200"/>
              <a:gd name="connsiteX26" fmla="*/ 152182 w 4469386"/>
              <a:gd name="connsiteY26" fmla="*/ 15082 h 838200"/>
              <a:gd name="connsiteX27" fmla="*/ 0 w 4469386"/>
              <a:gd name="connsiteY27" fmla="*/ 0 h 838200"/>
              <a:gd name="connsiteX0" fmla="*/ 4359849 w 4359849"/>
              <a:gd name="connsiteY0" fmla="*/ 822325 h 838200"/>
              <a:gd name="connsiteX1" fmla="*/ 4214593 w 4359849"/>
              <a:gd name="connsiteY1" fmla="*/ 819943 h 838200"/>
              <a:gd name="connsiteX2" fmla="*/ 4140774 w 4359849"/>
              <a:gd name="connsiteY2" fmla="*/ 831850 h 838200"/>
              <a:gd name="connsiteX3" fmla="*/ 4071718 w 4359849"/>
              <a:gd name="connsiteY3" fmla="*/ 831850 h 838200"/>
              <a:gd name="connsiteX4" fmla="*/ 3983611 w 4359849"/>
              <a:gd name="connsiteY4" fmla="*/ 793750 h 838200"/>
              <a:gd name="connsiteX5" fmla="*/ 3919318 w 4359849"/>
              <a:gd name="connsiteY5" fmla="*/ 753268 h 838200"/>
              <a:gd name="connsiteX6" fmla="*/ 3802636 w 4359849"/>
              <a:gd name="connsiteY6" fmla="*/ 741362 h 838200"/>
              <a:gd name="connsiteX7" fmla="*/ 3552605 w 4359849"/>
              <a:gd name="connsiteY7" fmla="*/ 729457 h 838200"/>
              <a:gd name="connsiteX8" fmla="*/ 3404968 w 4359849"/>
              <a:gd name="connsiteY8" fmla="*/ 736600 h 838200"/>
              <a:gd name="connsiteX9" fmla="*/ 3276380 w 4359849"/>
              <a:gd name="connsiteY9" fmla="*/ 729456 h 838200"/>
              <a:gd name="connsiteX10" fmla="*/ 3197799 w 4359849"/>
              <a:gd name="connsiteY10" fmla="*/ 731837 h 838200"/>
              <a:gd name="connsiteX11" fmla="*/ 3147793 w 4359849"/>
              <a:gd name="connsiteY11" fmla="*/ 738981 h 838200"/>
              <a:gd name="connsiteX12" fmla="*/ 3088261 w 4359849"/>
              <a:gd name="connsiteY12" fmla="*/ 741362 h 838200"/>
              <a:gd name="connsiteX13" fmla="*/ 3012061 w 4359849"/>
              <a:gd name="connsiteY13" fmla="*/ 715168 h 838200"/>
              <a:gd name="connsiteX14" fmla="*/ 2893000 w 4359849"/>
              <a:gd name="connsiteY14" fmla="*/ 584201 h 838200"/>
              <a:gd name="connsiteX15" fmla="*/ 2762031 w 4359849"/>
              <a:gd name="connsiteY15" fmla="*/ 531813 h 838200"/>
              <a:gd name="connsiteX16" fmla="*/ 2640587 w 4359849"/>
              <a:gd name="connsiteY16" fmla="*/ 479426 h 838200"/>
              <a:gd name="connsiteX17" fmla="*/ 2471519 w 4359849"/>
              <a:gd name="connsiteY17" fmla="*/ 524670 h 838200"/>
              <a:gd name="connsiteX18" fmla="*/ 2340550 w 4359849"/>
              <a:gd name="connsiteY18" fmla="*/ 512763 h 838200"/>
              <a:gd name="connsiteX19" fmla="*/ 1911925 w 4359849"/>
              <a:gd name="connsiteY19" fmla="*/ 355600 h 838200"/>
              <a:gd name="connsiteX20" fmla="*/ 1052294 w 4359849"/>
              <a:gd name="connsiteY20" fmla="*/ 357982 h 838200"/>
              <a:gd name="connsiteX21" fmla="*/ 804645 w 4359849"/>
              <a:gd name="connsiteY21" fmla="*/ 296068 h 838200"/>
              <a:gd name="connsiteX22" fmla="*/ 690345 w 4359849"/>
              <a:gd name="connsiteY22" fmla="*/ 181769 h 838200"/>
              <a:gd name="connsiteX23" fmla="*/ 428407 w 4359849"/>
              <a:gd name="connsiteY23" fmla="*/ 41276 h 838200"/>
              <a:gd name="connsiteX24" fmla="*/ 237907 w 4359849"/>
              <a:gd name="connsiteY24" fmla="*/ 15082 h 838200"/>
              <a:gd name="connsiteX25" fmla="*/ 152182 w 4359849"/>
              <a:gd name="connsiteY25" fmla="*/ 15082 h 838200"/>
              <a:gd name="connsiteX26" fmla="*/ 0 w 4359849"/>
              <a:gd name="connsiteY26" fmla="*/ 0 h 838200"/>
              <a:gd name="connsiteX0" fmla="*/ 4207667 w 4207667"/>
              <a:gd name="connsiteY0" fmla="*/ 812005 h 827880"/>
              <a:gd name="connsiteX1" fmla="*/ 4062411 w 4207667"/>
              <a:gd name="connsiteY1" fmla="*/ 809623 h 827880"/>
              <a:gd name="connsiteX2" fmla="*/ 3988592 w 4207667"/>
              <a:gd name="connsiteY2" fmla="*/ 821530 h 827880"/>
              <a:gd name="connsiteX3" fmla="*/ 3919536 w 4207667"/>
              <a:gd name="connsiteY3" fmla="*/ 821530 h 827880"/>
              <a:gd name="connsiteX4" fmla="*/ 3831429 w 4207667"/>
              <a:gd name="connsiteY4" fmla="*/ 783430 h 827880"/>
              <a:gd name="connsiteX5" fmla="*/ 3767136 w 4207667"/>
              <a:gd name="connsiteY5" fmla="*/ 742948 h 827880"/>
              <a:gd name="connsiteX6" fmla="*/ 3650454 w 4207667"/>
              <a:gd name="connsiteY6" fmla="*/ 731042 h 827880"/>
              <a:gd name="connsiteX7" fmla="*/ 3400423 w 4207667"/>
              <a:gd name="connsiteY7" fmla="*/ 719137 h 827880"/>
              <a:gd name="connsiteX8" fmla="*/ 3252786 w 4207667"/>
              <a:gd name="connsiteY8" fmla="*/ 726280 h 827880"/>
              <a:gd name="connsiteX9" fmla="*/ 3124198 w 4207667"/>
              <a:gd name="connsiteY9" fmla="*/ 719136 h 827880"/>
              <a:gd name="connsiteX10" fmla="*/ 3045617 w 4207667"/>
              <a:gd name="connsiteY10" fmla="*/ 721517 h 827880"/>
              <a:gd name="connsiteX11" fmla="*/ 2995611 w 4207667"/>
              <a:gd name="connsiteY11" fmla="*/ 728661 h 827880"/>
              <a:gd name="connsiteX12" fmla="*/ 2936079 w 4207667"/>
              <a:gd name="connsiteY12" fmla="*/ 731042 h 827880"/>
              <a:gd name="connsiteX13" fmla="*/ 2859879 w 4207667"/>
              <a:gd name="connsiteY13" fmla="*/ 704848 h 827880"/>
              <a:gd name="connsiteX14" fmla="*/ 2740818 w 4207667"/>
              <a:gd name="connsiteY14" fmla="*/ 573881 h 827880"/>
              <a:gd name="connsiteX15" fmla="*/ 2609849 w 4207667"/>
              <a:gd name="connsiteY15" fmla="*/ 521493 h 827880"/>
              <a:gd name="connsiteX16" fmla="*/ 2488405 w 4207667"/>
              <a:gd name="connsiteY16" fmla="*/ 469106 h 827880"/>
              <a:gd name="connsiteX17" fmla="*/ 2319337 w 4207667"/>
              <a:gd name="connsiteY17" fmla="*/ 514350 h 827880"/>
              <a:gd name="connsiteX18" fmla="*/ 2188368 w 4207667"/>
              <a:gd name="connsiteY18" fmla="*/ 502443 h 827880"/>
              <a:gd name="connsiteX19" fmla="*/ 1759743 w 4207667"/>
              <a:gd name="connsiteY19" fmla="*/ 345280 h 827880"/>
              <a:gd name="connsiteX20" fmla="*/ 900112 w 4207667"/>
              <a:gd name="connsiteY20" fmla="*/ 347662 h 827880"/>
              <a:gd name="connsiteX21" fmla="*/ 652463 w 4207667"/>
              <a:gd name="connsiteY21" fmla="*/ 285748 h 827880"/>
              <a:gd name="connsiteX22" fmla="*/ 538163 w 4207667"/>
              <a:gd name="connsiteY22" fmla="*/ 171449 h 827880"/>
              <a:gd name="connsiteX23" fmla="*/ 276225 w 4207667"/>
              <a:gd name="connsiteY23" fmla="*/ 30956 h 827880"/>
              <a:gd name="connsiteX24" fmla="*/ 85725 w 4207667"/>
              <a:gd name="connsiteY24" fmla="*/ 4762 h 827880"/>
              <a:gd name="connsiteX25" fmla="*/ 0 w 4207667"/>
              <a:gd name="connsiteY25" fmla="*/ 4762 h 827880"/>
              <a:gd name="connsiteX0" fmla="*/ 4121942 w 4121942"/>
              <a:gd name="connsiteY0" fmla="*/ 809624 h 825499"/>
              <a:gd name="connsiteX1" fmla="*/ 3976686 w 4121942"/>
              <a:gd name="connsiteY1" fmla="*/ 807242 h 825499"/>
              <a:gd name="connsiteX2" fmla="*/ 3902867 w 4121942"/>
              <a:gd name="connsiteY2" fmla="*/ 819149 h 825499"/>
              <a:gd name="connsiteX3" fmla="*/ 3833811 w 4121942"/>
              <a:gd name="connsiteY3" fmla="*/ 819149 h 825499"/>
              <a:gd name="connsiteX4" fmla="*/ 3745704 w 4121942"/>
              <a:gd name="connsiteY4" fmla="*/ 781049 h 825499"/>
              <a:gd name="connsiteX5" fmla="*/ 3681411 w 4121942"/>
              <a:gd name="connsiteY5" fmla="*/ 740567 h 825499"/>
              <a:gd name="connsiteX6" fmla="*/ 3564729 w 4121942"/>
              <a:gd name="connsiteY6" fmla="*/ 728661 h 825499"/>
              <a:gd name="connsiteX7" fmla="*/ 3314698 w 4121942"/>
              <a:gd name="connsiteY7" fmla="*/ 716756 h 825499"/>
              <a:gd name="connsiteX8" fmla="*/ 3167061 w 4121942"/>
              <a:gd name="connsiteY8" fmla="*/ 723899 h 825499"/>
              <a:gd name="connsiteX9" fmla="*/ 3038473 w 4121942"/>
              <a:gd name="connsiteY9" fmla="*/ 716755 h 825499"/>
              <a:gd name="connsiteX10" fmla="*/ 2959892 w 4121942"/>
              <a:gd name="connsiteY10" fmla="*/ 719136 h 825499"/>
              <a:gd name="connsiteX11" fmla="*/ 2909886 w 4121942"/>
              <a:gd name="connsiteY11" fmla="*/ 726280 h 825499"/>
              <a:gd name="connsiteX12" fmla="*/ 2850354 w 4121942"/>
              <a:gd name="connsiteY12" fmla="*/ 728661 h 825499"/>
              <a:gd name="connsiteX13" fmla="*/ 2774154 w 4121942"/>
              <a:gd name="connsiteY13" fmla="*/ 702467 h 825499"/>
              <a:gd name="connsiteX14" fmla="*/ 2655093 w 4121942"/>
              <a:gd name="connsiteY14" fmla="*/ 571500 h 825499"/>
              <a:gd name="connsiteX15" fmla="*/ 2524124 w 4121942"/>
              <a:gd name="connsiteY15" fmla="*/ 519112 h 825499"/>
              <a:gd name="connsiteX16" fmla="*/ 2402680 w 4121942"/>
              <a:gd name="connsiteY16" fmla="*/ 466725 h 825499"/>
              <a:gd name="connsiteX17" fmla="*/ 2233612 w 4121942"/>
              <a:gd name="connsiteY17" fmla="*/ 511969 h 825499"/>
              <a:gd name="connsiteX18" fmla="*/ 2102643 w 4121942"/>
              <a:gd name="connsiteY18" fmla="*/ 500062 h 825499"/>
              <a:gd name="connsiteX19" fmla="*/ 1674018 w 4121942"/>
              <a:gd name="connsiteY19" fmla="*/ 342899 h 825499"/>
              <a:gd name="connsiteX20" fmla="*/ 814387 w 4121942"/>
              <a:gd name="connsiteY20" fmla="*/ 345281 h 825499"/>
              <a:gd name="connsiteX21" fmla="*/ 566738 w 4121942"/>
              <a:gd name="connsiteY21" fmla="*/ 283367 h 825499"/>
              <a:gd name="connsiteX22" fmla="*/ 452438 w 4121942"/>
              <a:gd name="connsiteY22" fmla="*/ 169068 h 825499"/>
              <a:gd name="connsiteX23" fmla="*/ 190500 w 4121942"/>
              <a:gd name="connsiteY23" fmla="*/ 28575 h 825499"/>
              <a:gd name="connsiteX24" fmla="*/ 0 w 4121942"/>
              <a:gd name="connsiteY24" fmla="*/ 2381 h 825499"/>
              <a:gd name="connsiteX0" fmla="*/ 3931442 w 3931442"/>
              <a:gd name="connsiteY0" fmla="*/ 781049 h 796924"/>
              <a:gd name="connsiteX1" fmla="*/ 3786186 w 3931442"/>
              <a:gd name="connsiteY1" fmla="*/ 778667 h 796924"/>
              <a:gd name="connsiteX2" fmla="*/ 3712367 w 3931442"/>
              <a:gd name="connsiteY2" fmla="*/ 790574 h 796924"/>
              <a:gd name="connsiteX3" fmla="*/ 3643311 w 3931442"/>
              <a:gd name="connsiteY3" fmla="*/ 790574 h 796924"/>
              <a:gd name="connsiteX4" fmla="*/ 3555204 w 3931442"/>
              <a:gd name="connsiteY4" fmla="*/ 752474 h 796924"/>
              <a:gd name="connsiteX5" fmla="*/ 3490911 w 3931442"/>
              <a:gd name="connsiteY5" fmla="*/ 711992 h 796924"/>
              <a:gd name="connsiteX6" fmla="*/ 3374229 w 3931442"/>
              <a:gd name="connsiteY6" fmla="*/ 700086 h 796924"/>
              <a:gd name="connsiteX7" fmla="*/ 3124198 w 3931442"/>
              <a:gd name="connsiteY7" fmla="*/ 688181 h 796924"/>
              <a:gd name="connsiteX8" fmla="*/ 2976561 w 3931442"/>
              <a:gd name="connsiteY8" fmla="*/ 695324 h 796924"/>
              <a:gd name="connsiteX9" fmla="*/ 2847973 w 3931442"/>
              <a:gd name="connsiteY9" fmla="*/ 688180 h 796924"/>
              <a:gd name="connsiteX10" fmla="*/ 2769392 w 3931442"/>
              <a:gd name="connsiteY10" fmla="*/ 690561 h 796924"/>
              <a:gd name="connsiteX11" fmla="*/ 2719386 w 3931442"/>
              <a:gd name="connsiteY11" fmla="*/ 697705 h 796924"/>
              <a:gd name="connsiteX12" fmla="*/ 2659854 w 3931442"/>
              <a:gd name="connsiteY12" fmla="*/ 700086 h 796924"/>
              <a:gd name="connsiteX13" fmla="*/ 2583654 w 3931442"/>
              <a:gd name="connsiteY13" fmla="*/ 673892 h 796924"/>
              <a:gd name="connsiteX14" fmla="*/ 2464593 w 3931442"/>
              <a:gd name="connsiteY14" fmla="*/ 542925 h 796924"/>
              <a:gd name="connsiteX15" fmla="*/ 2333624 w 3931442"/>
              <a:gd name="connsiteY15" fmla="*/ 490537 h 796924"/>
              <a:gd name="connsiteX16" fmla="*/ 2212180 w 3931442"/>
              <a:gd name="connsiteY16" fmla="*/ 438150 h 796924"/>
              <a:gd name="connsiteX17" fmla="*/ 2043112 w 3931442"/>
              <a:gd name="connsiteY17" fmla="*/ 483394 h 796924"/>
              <a:gd name="connsiteX18" fmla="*/ 1912143 w 3931442"/>
              <a:gd name="connsiteY18" fmla="*/ 471487 h 796924"/>
              <a:gd name="connsiteX19" fmla="*/ 1483518 w 3931442"/>
              <a:gd name="connsiteY19" fmla="*/ 314324 h 796924"/>
              <a:gd name="connsiteX20" fmla="*/ 623887 w 3931442"/>
              <a:gd name="connsiteY20" fmla="*/ 316706 h 796924"/>
              <a:gd name="connsiteX21" fmla="*/ 376238 w 3931442"/>
              <a:gd name="connsiteY21" fmla="*/ 254792 h 796924"/>
              <a:gd name="connsiteX22" fmla="*/ 261938 w 3931442"/>
              <a:gd name="connsiteY22" fmla="*/ 140493 h 796924"/>
              <a:gd name="connsiteX23" fmla="*/ 0 w 3931442"/>
              <a:gd name="connsiteY23" fmla="*/ 0 h 796924"/>
              <a:gd name="connsiteX0" fmla="*/ 3931442 w 3931442"/>
              <a:gd name="connsiteY0" fmla="*/ 781049 h 796924"/>
              <a:gd name="connsiteX1" fmla="*/ 3786186 w 3931442"/>
              <a:gd name="connsiteY1" fmla="*/ 778667 h 796924"/>
              <a:gd name="connsiteX2" fmla="*/ 3712367 w 3931442"/>
              <a:gd name="connsiteY2" fmla="*/ 790574 h 796924"/>
              <a:gd name="connsiteX3" fmla="*/ 3643311 w 3931442"/>
              <a:gd name="connsiteY3" fmla="*/ 790574 h 796924"/>
              <a:gd name="connsiteX4" fmla="*/ 3555204 w 3931442"/>
              <a:gd name="connsiteY4" fmla="*/ 752474 h 796924"/>
              <a:gd name="connsiteX5" fmla="*/ 3490911 w 3931442"/>
              <a:gd name="connsiteY5" fmla="*/ 711992 h 796924"/>
              <a:gd name="connsiteX6" fmla="*/ 3374229 w 3931442"/>
              <a:gd name="connsiteY6" fmla="*/ 700086 h 796924"/>
              <a:gd name="connsiteX7" fmla="*/ 2976561 w 3931442"/>
              <a:gd name="connsiteY7" fmla="*/ 695324 h 796924"/>
              <a:gd name="connsiteX8" fmla="*/ 2847973 w 3931442"/>
              <a:gd name="connsiteY8" fmla="*/ 688180 h 796924"/>
              <a:gd name="connsiteX9" fmla="*/ 2769392 w 3931442"/>
              <a:gd name="connsiteY9" fmla="*/ 690561 h 796924"/>
              <a:gd name="connsiteX10" fmla="*/ 2719386 w 3931442"/>
              <a:gd name="connsiteY10" fmla="*/ 697705 h 796924"/>
              <a:gd name="connsiteX11" fmla="*/ 2659854 w 3931442"/>
              <a:gd name="connsiteY11" fmla="*/ 700086 h 796924"/>
              <a:gd name="connsiteX12" fmla="*/ 2583654 w 3931442"/>
              <a:gd name="connsiteY12" fmla="*/ 673892 h 796924"/>
              <a:gd name="connsiteX13" fmla="*/ 2464593 w 3931442"/>
              <a:gd name="connsiteY13" fmla="*/ 542925 h 796924"/>
              <a:gd name="connsiteX14" fmla="*/ 2333624 w 3931442"/>
              <a:gd name="connsiteY14" fmla="*/ 490537 h 796924"/>
              <a:gd name="connsiteX15" fmla="*/ 2212180 w 3931442"/>
              <a:gd name="connsiteY15" fmla="*/ 438150 h 796924"/>
              <a:gd name="connsiteX16" fmla="*/ 2043112 w 3931442"/>
              <a:gd name="connsiteY16" fmla="*/ 483394 h 796924"/>
              <a:gd name="connsiteX17" fmla="*/ 1912143 w 3931442"/>
              <a:gd name="connsiteY17" fmla="*/ 471487 h 796924"/>
              <a:gd name="connsiteX18" fmla="*/ 1483518 w 3931442"/>
              <a:gd name="connsiteY18" fmla="*/ 314324 h 796924"/>
              <a:gd name="connsiteX19" fmla="*/ 623887 w 3931442"/>
              <a:gd name="connsiteY19" fmla="*/ 316706 h 796924"/>
              <a:gd name="connsiteX20" fmla="*/ 376238 w 3931442"/>
              <a:gd name="connsiteY20" fmla="*/ 254792 h 796924"/>
              <a:gd name="connsiteX21" fmla="*/ 261938 w 3931442"/>
              <a:gd name="connsiteY21" fmla="*/ 140493 h 796924"/>
              <a:gd name="connsiteX22" fmla="*/ 0 w 3931442"/>
              <a:gd name="connsiteY22" fmla="*/ 0 h 796924"/>
              <a:gd name="connsiteX0" fmla="*/ 3931442 w 3931442"/>
              <a:gd name="connsiteY0" fmla="*/ 781049 h 796924"/>
              <a:gd name="connsiteX1" fmla="*/ 3786186 w 3931442"/>
              <a:gd name="connsiteY1" fmla="*/ 778667 h 796924"/>
              <a:gd name="connsiteX2" fmla="*/ 3712367 w 3931442"/>
              <a:gd name="connsiteY2" fmla="*/ 790574 h 796924"/>
              <a:gd name="connsiteX3" fmla="*/ 3643311 w 3931442"/>
              <a:gd name="connsiteY3" fmla="*/ 790574 h 796924"/>
              <a:gd name="connsiteX4" fmla="*/ 3555204 w 3931442"/>
              <a:gd name="connsiteY4" fmla="*/ 752474 h 796924"/>
              <a:gd name="connsiteX5" fmla="*/ 3490911 w 3931442"/>
              <a:gd name="connsiteY5" fmla="*/ 711992 h 796924"/>
              <a:gd name="connsiteX6" fmla="*/ 2976561 w 3931442"/>
              <a:gd name="connsiteY6" fmla="*/ 695324 h 796924"/>
              <a:gd name="connsiteX7" fmla="*/ 2847973 w 3931442"/>
              <a:gd name="connsiteY7" fmla="*/ 688180 h 796924"/>
              <a:gd name="connsiteX8" fmla="*/ 2769392 w 3931442"/>
              <a:gd name="connsiteY8" fmla="*/ 690561 h 796924"/>
              <a:gd name="connsiteX9" fmla="*/ 2719386 w 3931442"/>
              <a:gd name="connsiteY9" fmla="*/ 697705 h 796924"/>
              <a:gd name="connsiteX10" fmla="*/ 2659854 w 3931442"/>
              <a:gd name="connsiteY10" fmla="*/ 700086 h 796924"/>
              <a:gd name="connsiteX11" fmla="*/ 2583654 w 3931442"/>
              <a:gd name="connsiteY11" fmla="*/ 673892 h 796924"/>
              <a:gd name="connsiteX12" fmla="*/ 2464593 w 3931442"/>
              <a:gd name="connsiteY12" fmla="*/ 542925 h 796924"/>
              <a:gd name="connsiteX13" fmla="*/ 2333624 w 3931442"/>
              <a:gd name="connsiteY13" fmla="*/ 490537 h 796924"/>
              <a:gd name="connsiteX14" fmla="*/ 2212180 w 3931442"/>
              <a:gd name="connsiteY14" fmla="*/ 438150 h 796924"/>
              <a:gd name="connsiteX15" fmla="*/ 2043112 w 3931442"/>
              <a:gd name="connsiteY15" fmla="*/ 483394 h 796924"/>
              <a:gd name="connsiteX16" fmla="*/ 1912143 w 3931442"/>
              <a:gd name="connsiteY16" fmla="*/ 471487 h 796924"/>
              <a:gd name="connsiteX17" fmla="*/ 1483518 w 3931442"/>
              <a:gd name="connsiteY17" fmla="*/ 314324 h 796924"/>
              <a:gd name="connsiteX18" fmla="*/ 623887 w 3931442"/>
              <a:gd name="connsiteY18" fmla="*/ 316706 h 796924"/>
              <a:gd name="connsiteX19" fmla="*/ 376238 w 3931442"/>
              <a:gd name="connsiteY19" fmla="*/ 254792 h 796924"/>
              <a:gd name="connsiteX20" fmla="*/ 261938 w 3931442"/>
              <a:gd name="connsiteY20" fmla="*/ 140493 h 796924"/>
              <a:gd name="connsiteX21" fmla="*/ 0 w 3931442"/>
              <a:gd name="connsiteY21" fmla="*/ 0 h 796924"/>
              <a:gd name="connsiteX0" fmla="*/ 3931442 w 3931442"/>
              <a:gd name="connsiteY0" fmla="*/ 781049 h 796924"/>
              <a:gd name="connsiteX1" fmla="*/ 3786186 w 3931442"/>
              <a:gd name="connsiteY1" fmla="*/ 778667 h 796924"/>
              <a:gd name="connsiteX2" fmla="*/ 3712367 w 3931442"/>
              <a:gd name="connsiteY2" fmla="*/ 790574 h 796924"/>
              <a:gd name="connsiteX3" fmla="*/ 3643311 w 3931442"/>
              <a:gd name="connsiteY3" fmla="*/ 790574 h 796924"/>
              <a:gd name="connsiteX4" fmla="*/ 3555204 w 3931442"/>
              <a:gd name="connsiteY4" fmla="*/ 752474 h 796924"/>
              <a:gd name="connsiteX5" fmla="*/ 2976561 w 3931442"/>
              <a:gd name="connsiteY5" fmla="*/ 695324 h 796924"/>
              <a:gd name="connsiteX6" fmla="*/ 2847973 w 3931442"/>
              <a:gd name="connsiteY6" fmla="*/ 688180 h 796924"/>
              <a:gd name="connsiteX7" fmla="*/ 2769392 w 3931442"/>
              <a:gd name="connsiteY7" fmla="*/ 690561 h 796924"/>
              <a:gd name="connsiteX8" fmla="*/ 2719386 w 3931442"/>
              <a:gd name="connsiteY8" fmla="*/ 697705 h 796924"/>
              <a:gd name="connsiteX9" fmla="*/ 2659854 w 3931442"/>
              <a:gd name="connsiteY9" fmla="*/ 700086 h 796924"/>
              <a:gd name="connsiteX10" fmla="*/ 2583654 w 3931442"/>
              <a:gd name="connsiteY10" fmla="*/ 673892 h 796924"/>
              <a:gd name="connsiteX11" fmla="*/ 2464593 w 3931442"/>
              <a:gd name="connsiteY11" fmla="*/ 542925 h 796924"/>
              <a:gd name="connsiteX12" fmla="*/ 2333624 w 3931442"/>
              <a:gd name="connsiteY12" fmla="*/ 490537 h 796924"/>
              <a:gd name="connsiteX13" fmla="*/ 2212180 w 3931442"/>
              <a:gd name="connsiteY13" fmla="*/ 438150 h 796924"/>
              <a:gd name="connsiteX14" fmla="*/ 2043112 w 3931442"/>
              <a:gd name="connsiteY14" fmla="*/ 483394 h 796924"/>
              <a:gd name="connsiteX15" fmla="*/ 1912143 w 3931442"/>
              <a:gd name="connsiteY15" fmla="*/ 471487 h 796924"/>
              <a:gd name="connsiteX16" fmla="*/ 1483518 w 3931442"/>
              <a:gd name="connsiteY16" fmla="*/ 314324 h 796924"/>
              <a:gd name="connsiteX17" fmla="*/ 623887 w 3931442"/>
              <a:gd name="connsiteY17" fmla="*/ 316706 h 796924"/>
              <a:gd name="connsiteX18" fmla="*/ 376238 w 3931442"/>
              <a:gd name="connsiteY18" fmla="*/ 254792 h 796924"/>
              <a:gd name="connsiteX19" fmla="*/ 261938 w 3931442"/>
              <a:gd name="connsiteY19" fmla="*/ 140493 h 796924"/>
              <a:gd name="connsiteX20" fmla="*/ 0 w 3931442"/>
              <a:gd name="connsiteY20" fmla="*/ 0 h 796924"/>
              <a:gd name="connsiteX0" fmla="*/ 3931442 w 3931442"/>
              <a:gd name="connsiteY0" fmla="*/ 781049 h 806449"/>
              <a:gd name="connsiteX1" fmla="*/ 3786186 w 3931442"/>
              <a:gd name="connsiteY1" fmla="*/ 778667 h 806449"/>
              <a:gd name="connsiteX2" fmla="*/ 3712367 w 3931442"/>
              <a:gd name="connsiteY2" fmla="*/ 790574 h 806449"/>
              <a:gd name="connsiteX3" fmla="*/ 3643311 w 3931442"/>
              <a:gd name="connsiteY3" fmla="*/ 790574 h 806449"/>
              <a:gd name="connsiteX4" fmla="*/ 2976561 w 3931442"/>
              <a:gd name="connsiteY4" fmla="*/ 695324 h 806449"/>
              <a:gd name="connsiteX5" fmla="*/ 2847973 w 3931442"/>
              <a:gd name="connsiteY5" fmla="*/ 688180 h 806449"/>
              <a:gd name="connsiteX6" fmla="*/ 2769392 w 3931442"/>
              <a:gd name="connsiteY6" fmla="*/ 690561 h 806449"/>
              <a:gd name="connsiteX7" fmla="*/ 2719386 w 3931442"/>
              <a:gd name="connsiteY7" fmla="*/ 697705 h 806449"/>
              <a:gd name="connsiteX8" fmla="*/ 2659854 w 3931442"/>
              <a:gd name="connsiteY8" fmla="*/ 700086 h 806449"/>
              <a:gd name="connsiteX9" fmla="*/ 2583654 w 3931442"/>
              <a:gd name="connsiteY9" fmla="*/ 673892 h 806449"/>
              <a:gd name="connsiteX10" fmla="*/ 2464593 w 3931442"/>
              <a:gd name="connsiteY10" fmla="*/ 542925 h 806449"/>
              <a:gd name="connsiteX11" fmla="*/ 2333624 w 3931442"/>
              <a:gd name="connsiteY11" fmla="*/ 490537 h 806449"/>
              <a:gd name="connsiteX12" fmla="*/ 2212180 w 3931442"/>
              <a:gd name="connsiteY12" fmla="*/ 438150 h 806449"/>
              <a:gd name="connsiteX13" fmla="*/ 2043112 w 3931442"/>
              <a:gd name="connsiteY13" fmla="*/ 483394 h 806449"/>
              <a:gd name="connsiteX14" fmla="*/ 1912143 w 3931442"/>
              <a:gd name="connsiteY14" fmla="*/ 471487 h 806449"/>
              <a:gd name="connsiteX15" fmla="*/ 1483518 w 3931442"/>
              <a:gd name="connsiteY15" fmla="*/ 314324 h 806449"/>
              <a:gd name="connsiteX16" fmla="*/ 623887 w 3931442"/>
              <a:gd name="connsiteY16" fmla="*/ 316706 h 806449"/>
              <a:gd name="connsiteX17" fmla="*/ 376238 w 3931442"/>
              <a:gd name="connsiteY17" fmla="*/ 254792 h 806449"/>
              <a:gd name="connsiteX18" fmla="*/ 261938 w 3931442"/>
              <a:gd name="connsiteY18" fmla="*/ 140493 h 806449"/>
              <a:gd name="connsiteX19" fmla="*/ 0 w 3931442"/>
              <a:gd name="connsiteY19" fmla="*/ 0 h 806449"/>
              <a:gd name="connsiteX0" fmla="*/ 3931442 w 3931442"/>
              <a:gd name="connsiteY0" fmla="*/ 781049 h 804465"/>
              <a:gd name="connsiteX1" fmla="*/ 3786186 w 3931442"/>
              <a:gd name="connsiteY1" fmla="*/ 778667 h 804465"/>
              <a:gd name="connsiteX2" fmla="*/ 3712367 w 3931442"/>
              <a:gd name="connsiteY2" fmla="*/ 790574 h 804465"/>
              <a:gd name="connsiteX3" fmla="*/ 2976561 w 3931442"/>
              <a:gd name="connsiteY3" fmla="*/ 695324 h 804465"/>
              <a:gd name="connsiteX4" fmla="*/ 2847973 w 3931442"/>
              <a:gd name="connsiteY4" fmla="*/ 688180 h 804465"/>
              <a:gd name="connsiteX5" fmla="*/ 2769392 w 3931442"/>
              <a:gd name="connsiteY5" fmla="*/ 690561 h 804465"/>
              <a:gd name="connsiteX6" fmla="*/ 2719386 w 3931442"/>
              <a:gd name="connsiteY6" fmla="*/ 697705 h 804465"/>
              <a:gd name="connsiteX7" fmla="*/ 2659854 w 3931442"/>
              <a:gd name="connsiteY7" fmla="*/ 700086 h 804465"/>
              <a:gd name="connsiteX8" fmla="*/ 2583654 w 3931442"/>
              <a:gd name="connsiteY8" fmla="*/ 673892 h 804465"/>
              <a:gd name="connsiteX9" fmla="*/ 2464593 w 3931442"/>
              <a:gd name="connsiteY9" fmla="*/ 542925 h 804465"/>
              <a:gd name="connsiteX10" fmla="*/ 2333624 w 3931442"/>
              <a:gd name="connsiteY10" fmla="*/ 490537 h 804465"/>
              <a:gd name="connsiteX11" fmla="*/ 2212180 w 3931442"/>
              <a:gd name="connsiteY11" fmla="*/ 438150 h 804465"/>
              <a:gd name="connsiteX12" fmla="*/ 2043112 w 3931442"/>
              <a:gd name="connsiteY12" fmla="*/ 483394 h 804465"/>
              <a:gd name="connsiteX13" fmla="*/ 1912143 w 3931442"/>
              <a:gd name="connsiteY13" fmla="*/ 471487 h 804465"/>
              <a:gd name="connsiteX14" fmla="*/ 1483518 w 3931442"/>
              <a:gd name="connsiteY14" fmla="*/ 314324 h 804465"/>
              <a:gd name="connsiteX15" fmla="*/ 623887 w 3931442"/>
              <a:gd name="connsiteY15" fmla="*/ 316706 h 804465"/>
              <a:gd name="connsiteX16" fmla="*/ 376238 w 3931442"/>
              <a:gd name="connsiteY16" fmla="*/ 254792 h 804465"/>
              <a:gd name="connsiteX17" fmla="*/ 261938 w 3931442"/>
              <a:gd name="connsiteY17" fmla="*/ 140493 h 804465"/>
              <a:gd name="connsiteX18" fmla="*/ 0 w 3931442"/>
              <a:gd name="connsiteY18" fmla="*/ 0 h 804465"/>
              <a:gd name="connsiteX0" fmla="*/ 3931442 w 3931442"/>
              <a:gd name="connsiteY0" fmla="*/ 781049 h 819783"/>
              <a:gd name="connsiteX1" fmla="*/ 3786186 w 3931442"/>
              <a:gd name="connsiteY1" fmla="*/ 778667 h 819783"/>
              <a:gd name="connsiteX2" fmla="*/ 3712367 w 3931442"/>
              <a:gd name="connsiteY2" fmla="*/ 790574 h 819783"/>
              <a:gd name="connsiteX3" fmla="*/ 3705443 w 3931442"/>
              <a:gd name="connsiteY3" fmla="*/ 803908 h 819783"/>
              <a:gd name="connsiteX4" fmla="*/ 2976561 w 3931442"/>
              <a:gd name="connsiteY4" fmla="*/ 695324 h 819783"/>
              <a:gd name="connsiteX5" fmla="*/ 2847973 w 3931442"/>
              <a:gd name="connsiteY5" fmla="*/ 688180 h 819783"/>
              <a:gd name="connsiteX6" fmla="*/ 2769392 w 3931442"/>
              <a:gd name="connsiteY6" fmla="*/ 690561 h 819783"/>
              <a:gd name="connsiteX7" fmla="*/ 2719386 w 3931442"/>
              <a:gd name="connsiteY7" fmla="*/ 697705 h 819783"/>
              <a:gd name="connsiteX8" fmla="*/ 2659854 w 3931442"/>
              <a:gd name="connsiteY8" fmla="*/ 700086 h 819783"/>
              <a:gd name="connsiteX9" fmla="*/ 2583654 w 3931442"/>
              <a:gd name="connsiteY9" fmla="*/ 673892 h 819783"/>
              <a:gd name="connsiteX10" fmla="*/ 2464593 w 3931442"/>
              <a:gd name="connsiteY10" fmla="*/ 542925 h 819783"/>
              <a:gd name="connsiteX11" fmla="*/ 2333624 w 3931442"/>
              <a:gd name="connsiteY11" fmla="*/ 490537 h 819783"/>
              <a:gd name="connsiteX12" fmla="*/ 2212180 w 3931442"/>
              <a:gd name="connsiteY12" fmla="*/ 438150 h 819783"/>
              <a:gd name="connsiteX13" fmla="*/ 2043112 w 3931442"/>
              <a:gd name="connsiteY13" fmla="*/ 483394 h 819783"/>
              <a:gd name="connsiteX14" fmla="*/ 1912143 w 3931442"/>
              <a:gd name="connsiteY14" fmla="*/ 471487 h 819783"/>
              <a:gd name="connsiteX15" fmla="*/ 1483518 w 3931442"/>
              <a:gd name="connsiteY15" fmla="*/ 314324 h 819783"/>
              <a:gd name="connsiteX16" fmla="*/ 623887 w 3931442"/>
              <a:gd name="connsiteY16" fmla="*/ 316706 h 819783"/>
              <a:gd name="connsiteX17" fmla="*/ 376238 w 3931442"/>
              <a:gd name="connsiteY17" fmla="*/ 254792 h 819783"/>
              <a:gd name="connsiteX18" fmla="*/ 261938 w 3931442"/>
              <a:gd name="connsiteY18" fmla="*/ 140493 h 819783"/>
              <a:gd name="connsiteX19" fmla="*/ 0 w 3931442"/>
              <a:gd name="connsiteY19" fmla="*/ 0 h 819783"/>
              <a:gd name="connsiteX0" fmla="*/ 3931442 w 3931442"/>
              <a:gd name="connsiteY0" fmla="*/ 781049 h 804465"/>
              <a:gd name="connsiteX1" fmla="*/ 3786186 w 3931442"/>
              <a:gd name="connsiteY1" fmla="*/ 778667 h 804465"/>
              <a:gd name="connsiteX2" fmla="*/ 3712367 w 3931442"/>
              <a:gd name="connsiteY2" fmla="*/ 790574 h 804465"/>
              <a:gd name="connsiteX3" fmla="*/ 2976561 w 3931442"/>
              <a:gd name="connsiteY3" fmla="*/ 695324 h 804465"/>
              <a:gd name="connsiteX4" fmla="*/ 2847973 w 3931442"/>
              <a:gd name="connsiteY4" fmla="*/ 688180 h 804465"/>
              <a:gd name="connsiteX5" fmla="*/ 2769392 w 3931442"/>
              <a:gd name="connsiteY5" fmla="*/ 690561 h 804465"/>
              <a:gd name="connsiteX6" fmla="*/ 2719386 w 3931442"/>
              <a:gd name="connsiteY6" fmla="*/ 697705 h 804465"/>
              <a:gd name="connsiteX7" fmla="*/ 2659854 w 3931442"/>
              <a:gd name="connsiteY7" fmla="*/ 700086 h 804465"/>
              <a:gd name="connsiteX8" fmla="*/ 2583654 w 3931442"/>
              <a:gd name="connsiteY8" fmla="*/ 673892 h 804465"/>
              <a:gd name="connsiteX9" fmla="*/ 2464593 w 3931442"/>
              <a:gd name="connsiteY9" fmla="*/ 542925 h 804465"/>
              <a:gd name="connsiteX10" fmla="*/ 2333624 w 3931442"/>
              <a:gd name="connsiteY10" fmla="*/ 490537 h 804465"/>
              <a:gd name="connsiteX11" fmla="*/ 2212180 w 3931442"/>
              <a:gd name="connsiteY11" fmla="*/ 438150 h 804465"/>
              <a:gd name="connsiteX12" fmla="*/ 2043112 w 3931442"/>
              <a:gd name="connsiteY12" fmla="*/ 483394 h 804465"/>
              <a:gd name="connsiteX13" fmla="*/ 1912143 w 3931442"/>
              <a:gd name="connsiteY13" fmla="*/ 471487 h 804465"/>
              <a:gd name="connsiteX14" fmla="*/ 1483518 w 3931442"/>
              <a:gd name="connsiteY14" fmla="*/ 314324 h 804465"/>
              <a:gd name="connsiteX15" fmla="*/ 623887 w 3931442"/>
              <a:gd name="connsiteY15" fmla="*/ 316706 h 804465"/>
              <a:gd name="connsiteX16" fmla="*/ 376238 w 3931442"/>
              <a:gd name="connsiteY16" fmla="*/ 254792 h 804465"/>
              <a:gd name="connsiteX17" fmla="*/ 261938 w 3931442"/>
              <a:gd name="connsiteY17" fmla="*/ 140493 h 804465"/>
              <a:gd name="connsiteX18" fmla="*/ 0 w 3931442"/>
              <a:gd name="connsiteY18" fmla="*/ 0 h 804465"/>
              <a:gd name="connsiteX0" fmla="*/ 3931442 w 3945333"/>
              <a:gd name="connsiteY0" fmla="*/ 781049 h 792954"/>
              <a:gd name="connsiteX1" fmla="*/ 3786186 w 3945333"/>
              <a:gd name="connsiteY1" fmla="*/ 778667 h 792954"/>
              <a:gd name="connsiteX2" fmla="*/ 2976561 w 3945333"/>
              <a:gd name="connsiteY2" fmla="*/ 695324 h 792954"/>
              <a:gd name="connsiteX3" fmla="*/ 2847973 w 3945333"/>
              <a:gd name="connsiteY3" fmla="*/ 688180 h 792954"/>
              <a:gd name="connsiteX4" fmla="*/ 2769392 w 3945333"/>
              <a:gd name="connsiteY4" fmla="*/ 690561 h 792954"/>
              <a:gd name="connsiteX5" fmla="*/ 2719386 w 3945333"/>
              <a:gd name="connsiteY5" fmla="*/ 697705 h 792954"/>
              <a:gd name="connsiteX6" fmla="*/ 2659854 w 3945333"/>
              <a:gd name="connsiteY6" fmla="*/ 700086 h 792954"/>
              <a:gd name="connsiteX7" fmla="*/ 2583654 w 3945333"/>
              <a:gd name="connsiteY7" fmla="*/ 673892 h 792954"/>
              <a:gd name="connsiteX8" fmla="*/ 2464593 w 3945333"/>
              <a:gd name="connsiteY8" fmla="*/ 542925 h 792954"/>
              <a:gd name="connsiteX9" fmla="*/ 2333624 w 3945333"/>
              <a:gd name="connsiteY9" fmla="*/ 490537 h 792954"/>
              <a:gd name="connsiteX10" fmla="*/ 2212180 w 3945333"/>
              <a:gd name="connsiteY10" fmla="*/ 438150 h 792954"/>
              <a:gd name="connsiteX11" fmla="*/ 2043112 w 3945333"/>
              <a:gd name="connsiteY11" fmla="*/ 483394 h 792954"/>
              <a:gd name="connsiteX12" fmla="*/ 1912143 w 3945333"/>
              <a:gd name="connsiteY12" fmla="*/ 471487 h 792954"/>
              <a:gd name="connsiteX13" fmla="*/ 1483518 w 3945333"/>
              <a:gd name="connsiteY13" fmla="*/ 314324 h 792954"/>
              <a:gd name="connsiteX14" fmla="*/ 623887 w 3945333"/>
              <a:gd name="connsiteY14" fmla="*/ 316706 h 792954"/>
              <a:gd name="connsiteX15" fmla="*/ 376238 w 3945333"/>
              <a:gd name="connsiteY15" fmla="*/ 254792 h 792954"/>
              <a:gd name="connsiteX16" fmla="*/ 261938 w 3945333"/>
              <a:gd name="connsiteY16" fmla="*/ 140493 h 792954"/>
              <a:gd name="connsiteX17" fmla="*/ 0 w 3945333"/>
              <a:gd name="connsiteY17" fmla="*/ 0 h 792954"/>
              <a:gd name="connsiteX0" fmla="*/ 3931442 w 3931442"/>
              <a:gd name="connsiteY0" fmla="*/ 781049 h 781049"/>
              <a:gd name="connsiteX1" fmla="*/ 2976561 w 3931442"/>
              <a:gd name="connsiteY1" fmla="*/ 695324 h 781049"/>
              <a:gd name="connsiteX2" fmla="*/ 2847973 w 3931442"/>
              <a:gd name="connsiteY2" fmla="*/ 688180 h 781049"/>
              <a:gd name="connsiteX3" fmla="*/ 2769392 w 3931442"/>
              <a:gd name="connsiteY3" fmla="*/ 690561 h 781049"/>
              <a:gd name="connsiteX4" fmla="*/ 2719386 w 3931442"/>
              <a:gd name="connsiteY4" fmla="*/ 697705 h 781049"/>
              <a:gd name="connsiteX5" fmla="*/ 2659854 w 3931442"/>
              <a:gd name="connsiteY5" fmla="*/ 700086 h 781049"/>
              <a:gd name="connsiteX6" fmla="*/ 2583654 w 3931442"/>
              <a:gd name="connsiteY6" fmla="*/ 673892 h 781049"/>
              <a:gd name="connsiteX7" fmla="*/ 2464593 w 3931442"/>
              <a:gd name="connsiteY7" fmla="*/ 542925 h 781049"/>
              <a:gd name="connsiteX8" fmla="*/ 2333624 w 3931442"/>
              <a:gd name="connsiteY8" fmla="*/ 490537 h 781049"/>
              <a:gd name="connsiteX9" fmla="*/ 2212180 w 3931442"/>
              <a:gd name="connsiteY9" fmla="*/ 438150 h 781049"/>
              <a:gd name="connsiteX10" fmla="*/ 2043112 w 3931442"/>
              <a:gd name="connsiteY10" fmla="*/ 483394 h 781049"/>
              <a:gd name="connsiteX11" fmla="*/ 1912143 w 3931442"/>
              <a:gd name="connsiteY11" fmla="*/ 471487 h 781049"/>
              <a:gd name="connsiteX12" fmla="*/ 1483518 w 3931442"/>
              <a:gd name="connsiteY12" fmla="*/ 314324 h 781049"/>
              <a:gd name="connsiteX13" fmla="*/ 623887 w 3931442"/>
              <a:gd name="connsiteY13" fmla="*/ 316706 h 781049"/>
              <a:gd name="connsiteX14" fmla="*/ 376238 w 3931442"/>
              <a:gd name="connsiteY14" fmla="*/ 254792 h 781049"/>
              <a:gd name="connsiteX15" fmla="*/ 261938 w 3931442"/>
              <a:gd name="connsiteY15" fmla="*/ 140493 h 781049"/>
              <a:gd name="connsiteX16" fmla="*/ 0 w 3931442"/>
              <a:gd name="connsiteY16" fmla="*/ 0 h 781049"/>
              <a:gd name="connsiteX0" fmla="*/ 2976561 w 2976561"/>
              <a:gd name="connsiteY0" fmla="*/ 695324 h 704055"/>
              <a:gd name="connsiteX1" fmla="*/ 2847973 w 2976561"/>
              <a:gd name="connsiteY1" fmla="*/ 688180 h 704055"/>
              <a:gd name="connsiteX2" fmla="*/ 2769392 w 2976561"/>
              <a:gd name="connsiteY2" fmla="*/ 690561 h 704055"/>
              <a:gd name="connsiteX3" fmla="*/ 2719386 w 2976561"/>
              <a:gd name="connsiteY3" fmla="*/ 697705 h 704055"/>
              <a:gd name="connsiteX4" fmla="*/ 2659854 w 2976561"/>
              <a:gd name="connsiteY4" fmla="*/ 700086 h 704055"/>
              <a:gd name="connsiteX5" fmla="*/ 2583654 w 2976561"/>
              <a:gd name="connsiteY5" fmla="*/ 673892 h 704055"/>
              <a:gd name="connsiteX6" fmla="*/ 2464593 w 2976561"/>
              <a:gd name="connsiteY6" fmla="*/ 542925 h 704055"/>
              <a:gd name="connsiteX7" fmla="*/ 2333624 w 2976561"/>
              <a:gd name="connsiteY7" fmla="*/ 490537 h 704055"/>
              <a:gd name="connsiteX8" fmla="*/ 2212180 w 2976561"/>
              <a:gd name="connsiteY8" fmla="*/ 438150 h 704055"/>
              <a:gd name="connsiteX9" fmla="*/ 2043112 w 2976561"/>
              <a:gd name="connsiteY9" fmla="*/ 483394 h 704055"/>
              <a:gd name="connsiteX10" fmla="*/ 1912143 w 2976561"/>
              <a:gd name="connsiteY10" fmla="*/ 471487 h 704055"/>
              <a:gd name="connsiteX11" fmla="*/ 1483518 w 2976561"/>
              <a:gd name="connsiteY11" fmla="*/ 314324 h 704055"/>
              <a:gd name="connsiteX12" fmla="*/ 623887 w 2976561"/>
              <a:gd name="connsiteY12" fmla="*/ 316706 h 704055"/>
              <a:gd name="connsiteX13" fmla="*/ 376238 w 2976561"/>
              <a:gd name="connsiteY13" fmla="*/ 254792 h 704055"/>
              <a:gd name="connsiteX14" fmla="*/ 261938 w 2976561"/>
              <a:gd name="connsiteY14" fmla="*/ 140493 h 704055"/>
              <a:gd name="connsiteX15" fmla="*/ 0 w 2976561"/>
              <a:gd name="connsiteY15" fmla="*/ 0 h 704055"/>
              <a:gd name="connsiteX0" fmla="*/ 2976561 w 3007738"/>
              <a:gd name="connsiteY0" fmla="*/ 695324 h 705088"/>
              <a:gd name="connsiteX1" fmla="*/ 2986307 w 3007738"/>
              <a:gd name="connsiteY1" fmla="*/ 703897 h 705088"/>
              <a:gd name="connsiteX2" fmla="*/ 2847973 w 3007738"/>
              <a:gd name="connsiteY2" fmla="*/ 688180 h 705088"/>
              <a:gd name="connsiteX3" fmla="*/ 2769392 w 3007738"/>
              <a:gd name="connsiteY3" fmla="*/ 690561 h 705088"/>
              <a:gd name="connsiteX4" fmla="*/ 2719386 w 3007738"/>
              <a:gd name="connsiteY4" fmla="*/ 697705 h 705088"/>
              <a:gd name="connsiteX5" fmla="*/ 2659854 w 3007738"/>
              <a:gd name="connsiteY5" fmla="*/ 700086 h 705088"/>
              <a:gd name="connsiteX6" fmla="*/ 2583654 w 3007738"/>
              <a:gd name="connsiteY6" fmla="*/ 673892 h 705088"/>
              <a:gd name="connsiteX7" fmla="*/ 2464593 w 3007738"/>
              <a:gd name="connsiteY7" fmla="*/ 542925 h 705088"/>
              <a:gd name="connsiteX8" fmla="*/ 2333624 w 3007738"/>
              <a:gd name="connsiteY8" fmla="*/ 490537 h 705088"/>
              <a:gd name="connsiteX9" fmla="*/ 2212180 w 3007738"/>
              <a:gd name="connsiteY9" fmla="*/ 438150 h 705088"/>
              <a:gd name="connsiteX10" fmla="*/ 2043112 w 3007738"/>
              <a:gd name="connsiteY10" fmla="*/ 483394 h 705088"/>
              <a:gd name="connsiteX11" fmla="*/ 1912143 w 3007738"/>
              <a:gd name="connsiteY11" fmla="*/ 471487 h 705088"/>
              <a:gd name="connsiteX12" fmla="*/ 1483518 w 3007738"/>
              <a:gd name="connsiteY12" fmla="*/ 314324 h 705088"/>
              <a:gd name="connsiteX13" fmla="*/ 623887 w 3007738"/>
              <a:gd name="connsiteY13" fmla="*/ 316706 h 705088"/>
              <a:gd name="connsiteX14" fmla="*/ 376238 w 3007738"/>
              <a:gd name="connsiteY14" fmla="*/ 254792 h 705088"/>
              <a:gd name="connsiteX15" fmla="*/ 261938 w 3007738"/>
              <a:gd name="connsiteY15" fmla="*/ 140493 h 705088"/>
              <a:gd name="connsiteX16" fmla="*/ 0 w 3007738"/>
              <a:gd name="connsiteY16" fmla="*/ 0 h 705088"/>
              <a:gd name="connsiteX0" fmla="*/ 2976561 w 2976561"/>
              <a:gd name="connsiteY0" fmla="*/ 695324 h 704055"/>
              <a:gd name="connsiteX1" fmla="*/ 2847973 w 2976561"/>
              <a:gd name="connsiteY1" fmla="*/ 688180 h 704055"/>
              <a:gd name="connsiteX2" fmla="*/ 2769392 w 2976561"/>
              <a:gd name="connsiteY2" fmla="*/ 690561 h 704055"/>
              <a:gd name="connsiteX3" fmla="*/ 2719386 w 2976561"/>
              <a:gd name="connsiteY3" fmla="*/ 697705 h 704055"/>
              <a:gd name="connsiteX4" fmla="*/ 2659854 w 2976561"/>
              <a:gd name="connsiteY4" fmla="*/ 700086 h 704055"/>
              <a:gd name="connsiteX5" fmla="*/ 2583654 w 2976561"/>
              <a:gd name="connsiteY5" fmla="*/ 673892 h 704055"/>
              <a:gd name="connsiteX6" fmla="*/ 2464593 w 2976561"/>
              <a:gd name="connsiteY6" fmla="*/ 542925 h 704055"/>
              <a:gd name="connsiteX7" fmla="*/ 2333624 w 2976561"/>
              <a:gd name="connsiteY7" fmla="*/ 490537 h 704055"/>
              <a:gd name="connsiteX8" fmla="*/ 2212180 w 2976561"/>
              <a:gd name="connsiteY8" fmla="*/ 438150 h 704055"/>
              <a:gd name="connsiteX9" fmla="*/ 2043112 w 2976561"/>
              <a:gd name="connsiteY9" fmla="*/ 483394 h 704055"/>
              <a:gd name="connsiteX10" fmla="*/ 1912143 w 2976561"/>
              <a:gd name="connsiteY10" fmla="*/ 471487 h 704055"/>
              <a:gd name="connsiteX11" fmla="*/ 1483518 w 2976561"/>
              <a:gd name="connsiteY11" fmla="*/ 314324 h 704055"/>
              <a:gd name="connsiteX12" fmla="*/ 623887 w 2976561"/>
              <a:gd name="connsiteY12" fmla="*/ 316706 h 704055"/>
              <a:gd name="connsiteX13" fmla="*/ 376238 w 2976561"/>
              <a:gd name="connsiteY13" fmla="*/ 254792 h 704055"/>
              <a:gd name="connsiteX14" fmla="*/ 261938 w 2976561"/>
              <a:gd name="connsiteY14" fmla="*/ 140493 h 704055"/>
              <a:gd name="connsiteX15" fmla="*/ 0 w 2976561"/>
              <a:gd name="connsiteY15" fmla="*/ 0 h 704055"/>
              <a:gd name="connsiteX0" fmla="*/ 2847973 w 2847973"/>
              <a:gd name="connsiteY0" fmla="*/ 688180 h 704055"/>
              <a:gd name="connsiteX1" fmla="*/ 2769392 w 2847973"/>
              <a:gd name="connsiteY1" fmla="*/ 690561 h 704055"/>
              <a:gd name="connsiteX2" fmla="*/ 2719386 w 2847973"/>
              <a:gd name="connsiteY2" fmla="*/ 697705 h 704055"/>
              <a:gd name="connsiteX3" fmla="*/ 2659854 w 2847973"/>
              <a:gd name="connsiteY3" fmla="*/ 700086 h 704055"/>
              <a:gd name="connsiteX4" fmla="*/ 2583654 w 2847973"/>
              <a:gd name="connsiteY4" fmla="*/ 673892 h 704055"/>
              <a:gd name="connsiteX5" fmla="*/ 2464593 w 2847973"/>
              <a:gd name="connsiteY5" fmla="*/ 542925 h 704055"/>
              <a:gd name="connsiteX6" fmla="*/ 2333624 w 2847973"/>
              <a:gd name="connsiteY6" fmla="*/ 490537 h 704055"/>
              <a:gd name="connsiteX7" fmla="*/ 2212180 w 2847973"/>
              <a:gd name="connsiteY7" fmla="*/ 438150 h 704055"/>
              <a:gd name="connsiteX8" fmla="*/ 2043112 w 2847973"/>
              <a:gd name="connsiteY8" fmla="*/ 483394 h 704055"/>
              <a:gd name="connsiteX9" fmla="*/ 1912143 w 2847973"/>
              <a:gd name="connsiteY9" fmla="*/ 471487 h 704055"/>
              <a:gd name="connsiteX10" fmla="*/ 1483518 w 2847973"/>
              <a:gd name="connsiteY10" fmla="*/ 314324 h 704055"/>
              <a:gd name="connsiteX11" fmla="*/ 623887 w 2847973"/>
              <a:gd name="connsiteY11" fmla="*/ 316706 h 704055"/>
              <a:gd name="connsiteX12" fmla="*/ 376238 w 2847973"/>
              <a:gd name="connsiteY12" fmla="*/ 254792 h 704055"/>
              <a:gd name="connsiteX13" fmla="*/ 261938 w 2847973"/>
              <a:gd name="connsiteY13" fmla="*/ 140493 h 704055"/>
              <a:gd name="connsiteX14" fmla="*/ 0 w 2847973"/>
              <a:gd name="connsiteY14" fmla="*/ 0 h 704055"/>
              <a:gd name="connsiteX0" fmla="*/ 2769392 w 2769392"/>
              <a:gd name="connsiteY0" fmla="*/ 690561 h 704055"/>
              <a:gd name="connsiteX1" fmla="*/ 2719386 w 2769392"/>
              <a:gd name="connsiteY1" fmla="*/ 697705 h 704055"/>
              <a:gd name="connsiteX2" fmla="*/ 2659854 w 2769392"/>
              <a:gd name="connsiteY2" fmla="*/ 700086 h 704055"/>
              <a:gd name="connsiteX3" fmla="*/ 2583654 w 2769392"/>
              <a:gd name="connsiteY3" fmla="*/ 673892 h 704055"/>
              <a:gd name="connsiteX4" fmla="*/ 2464593 w 2769392"/>
              <a:gd name="connsiteY4" fmla="*/ 542925 h 704055"/>
              <a:gd name="connsiteX5" fmla="*/ 2333624 w 2769392"/>
              <a:gd name="connsiteY5" fmla="*/ 490537 h 704055"/>
              <a:gd name="connsiteX6" fmla="*/ 2212180 w 2769392"/>
              <a:gd name="connsiteY6" fmla="*/ 438150 h 704055"/>
              <a:gd name="connsiteX7" fmla="*/ 2043112 w 2769392"/>
              <a:gd name="connsiteY7" fmla="*/ 483394 h 704055"/>
              <a:gd name="connsiteX8" fmla="*/ 1912143 w 2769392"/>
              <a:gd name="connsiteY8" fmla="*/ 471487 h 704055"/>
              <a:gd name="connsiteX9" fmla="*/ 1483518 w 2769392"/>
              <a:gd name="connsiteY9" fmla="*/ 314324 h 704055"/>
              <a:gd name="connsiteX10" fmla="*/ 623887 w 2769392"/>
              <a:gd name="connsiteY10" fmla="*/ 316706 h 704055"/>
              <a:gd name="connsiteX11" fmla="*/ 376238 w 2769392"/>
              <a:gd name="connsiteY11" fmla="*/ 254792 h 704055"/>
              <a:gd name="connsiteX12" fmla="*/ 261938 w 2769392"/>
              <a:gd name="connsiteY12" fmla="*/ 140493 h 704055"/>
              <a:gd name="connsiteX13" fmla="*/ 0 w 2769392"/>
              <a:gd name="connsiteY13" fmla="*/ 0 h 704055"/>
              <a:gd name="connsiteX0" fmla="*/ 2719386 w 2719386"/>
              <a:gd name="connsiteY0" fmla="*/ 697705 h 704055"/>
              <a:gd name="connsiteX1" fmla="*/ 2659854 w 2719386"/>
              <a:gd name="connsiteY1" fmla="*/ 700086 h 704055"/>
              <a:gd name="connsiteX2" fmla="*/ 2583654 w 2719386"/>
              <a:gd name="connsiteY2" fmla="*/ 673892 h 704055"/>
              <a:gd name="connsiteX3" fmla="*/ 2464593 w 2719386"/>
              <a:gd name="connsiteY3" fmla="*/ 542925 h 704055"/>
              <a:gd name="connsiteX4" fmla="*/ 2333624 w 2719386"/>
              <a:gd name="connsiteY4" fmla="*/ 490537 h 704055"/>
              <a:gd name="connsiteX5" fmla="*/ 2212180 w 2719386"/>
              <a:gd name="connsiteY5" fmla="*/ 438150 h 704055"/>
              <a:gd name="connsiteX6" fmla="*/ 2043112 w 2719386"/>
              <a:gd name="connsiteY6" fmla="*/ 483394 h 704055"/>
              <a:gd name="connsiteX7" fmla="*/ 1912143 w 2719386"/>
              <a:gd name="connsiteY7" fmla="*/ 471487 h 704055"/>
              <a:gd name="connsiteX8" fmla="*/ 1483518 w 2719386"/>
              <a:gd name="connsiteY8" fmla="*/ 314324 h 704055"/>
              <a:gd name="connsiteX9" fmla="*/ 623887 w 2719386"/>
              <a:gd name="connsiteY9" fmla="*/ 316706 h 704055"/>
              <a:gd name="connsiteX10" fmla="*/ 376238 w 2719386"/>
              <a:gd name="connsiteY10" fmla="*/ 254792 h 704055"/>
              <a:gd name="connsiteX11" fmla="*/ 261938 w 2719386"/>
              <a:gd name="connsiteY11" fmla="*/ 140493 h 704055"/>
              <a:gd name="connsiteX12" fmla="*/ 0 w 2719386"/>
              <a:gd name="connsiteY12" fmla="*/ 0 h 704055"/>
              <a:gd name="connsiteX0" fmla="*/ 2659854 w 2659854"/>
              <a:gd name="connsiteY0" fmla="*/ 700086 h 700086"/>
              <a:gd name="connsiteX1" fmla="*/ 2583654 w 2659854"/>
              <a:gd name="connsiteY1" fmla="*/ 673892 h 700086"/>
              <a:gd name="connsiteX2" fmla="*/ 2464593 w 2659854"/>
              <a:gd name="connsiteY2" fmla="*/ 542925 h 700086"/>
              <a:gd name="connsiteX3" fmla="*/ 2333624 w 2659854"/>
              <a:gd name="connsiteY3" fmla="*/ 490537 h 700086"/>
              <a:gd name="connsiteX4" fmla="*/ 2212180 w 2659854"/>
              <a:gd name="connsiteY4" fmla="*/ 438150 h 700086"/>
              <a:gd name="connsiteX5" fmla="*/ 2043112 w 2659854"/>
              <a:gd name="connsiteY5" fmla="*/ 483394 h 700086"/>
              <a:gd name="connsiteX6" fmla="*/ 1912143 w 2659854"/>
              <a:gd name="connsiteY6" fmla="*/ 471487 h 700086"/>
              <a:gd name="connsiteX7" fmla="*/ 1483518 w 2659854"/>
              <a:gd name="connsiteY7" fmla="*/ 314324 h 700086"/>
              <a:gd name="connsiteX8" fmla="*/ 623887 w 2659854"/>
              <a:gd name="connsiteY8" fmla="*/ 316706 h 700086"/>
              <a:gd name="connsiteX9" fmla="*/ 376238 w 2659854"/>
              <a:gd name="connsiteY9" fmla="*/ 254792 h 700086"/>
              <a:gd name="connsiteX10" fmla="*/ 261938 w 2659854"/>
              <a:gd name="connsiteY10" fmla="*/ 140493 h 700086"/>
              <a:gd name="connsiteX11" fmla="*/ 0 w 2659854"/>
              <a:gd name="connsiteY11" fmla="*/ 0 h 700086"/>
              <a:gd name="connsiteX0" fmla="*/ 2583654 w 2583654"/>
              <a:gd name="connsiteY0" fmla="*/ 673892 h 673892"/>
              <a:gd name="connsiteX1" fmla="*/ 2464593 w 2583654"/>
              <a:gd name="connsiteY1" fmla="*/ 542925 h 673892"/>
              <a:gd name="connsiteX2" fmla="*/ 2333624 w 2583654"/>
              <a:gd name="connsiteY2" fmla="*/ 490537 h 673892"/>
              <a:gd name="connsiteX3" fmla="*/ 2212180 w 2583654"/>
              <a:gd name="connsiteY3" fmla="*/ 438150 h 673892"/>
              <a:gd name="connsiteX4" fmla="*/ 2043112 w 2583654"/>
              <a:gd name="connsiteY4" fmla="*/ 483394 h 673892"/>
              <a:gd name="connsiteX5" fmla="*/ 1912143 w 2583654"/>
              <a:gd name="connsiteY5" fmla="*/ 471487 h 673892"/>
              <a:gd name="connsiteX6" fmla="*/ 1483518 w 2583654"/>
              <a:gd name="connsiteY6" fmla="*/ 314324 h 673892"/>
              <a:gd name="connsiteX7" fmla="*/ 623887 w 2583654"/>
              <a:gd name="connsiteY7" fmla="*/ 316706 h 673892"/>
              <a:gd name="connsiteX8" fmla="*/ 376238 w 2583654"/>
              <a:gd name="connsiteY8" fmla="*/ 254792 h 673892"/>
              <a:gd name="connsiteX9" fmla="*/ 261938 w 2583654"/>
              <a:gd name="connsiteY9" fmla="*/ 140493 h 673892"/>
              <a:gd name="connsiteX10" fmla="*/ 0 w 2583654"/>
              <a:gd name="connsiteY10" fmla="*/ 0 h 673892"/>
              <a:gd name="connsiteX0" fmla="*/ 2583654 w 2583654"/>
              <a:gd name="connsiteY0" fmla="*/ 673892 h 673892"/>
              <a:gd name="connsiteX1" fmla="*/ 2464593 w 2583654"/>
              <a:gd name="connsiteY1" fmla="*/ 542925 h 673892"/>
              <a:gd name="connsiteX2" fmla="*/ 2333624 w 2583654"/>
              <a:gd name="connsiteY2" fmla="*/ 490537 h 673892"/>
              <a:gd name="connsiteX3" fmla="*/ 2212180 w 2583654"/>
              <a:gd name="connsiteY3" fmla="*/ 438150 h 673892"/>
              <a:gd name="connsiteX4" fmla="*/ 2043112 w 2583654"/>
              <a:gd name="connsiteY4" fmla="*/ 483394 h 673892"/>
              <a:gd name="connsiteX5" fmla="*/ 1912143 w 2583654"/>
              <a:gd name="connsiteY5" fmla="*/ 471487 h 673892"/>
              <a:gd name="connsiteX6" fmla="*/ 1483518 w 2583654"/>
              <a:gd name="connsiteY6" fmla="*/ 314324 h 673892"/>
              <a:gd name="connsiteX7" fmla="*/ 623887 w 2583654"/>
              <a:gd name="connsiteY7" fmla="*/ 316706 h 673892"/>
              <a:gd name="connsiteX8" fmla="*/ 376238 w 2583654"/>
              <a:gd name="connsiteY8" fmla="*/ 254792 h 673892"/>
              <a:gd name="connsiteX9" fmla="*/ 261938 w 2583654"/>
              <a:gd name="connsiteY9" fmla="*/ 140493 h 673892"/>
              <a:gd name="connsiteX10" fmla="*/ 0 w 2583654"/>
              <a:gd name="connsiteY10" fmla="*/ 0 h 673892"/>
              <a:gd name="connsiteX0" fmla="*/ 2583654 w 2583654"/>
              <a:gd name="connsiteY0" fmla="*/ 673892 h 673892"/>
              <a:gd name="connsiteX1" fmla="*/ 2464593 w 2583654"/>
              <a:gd name="connsiteY1" fmla="*/ 542925 h 673892"/>
              <a:gd name="connsiteX2" fmla="*/ 2343457 w 2583654"/>
              <a:gd name="connsiteY2" fmla="*/ 497911 h 673892"/>
              <a:gd name="connsiteX3" fmla="*/ 2212180 w 2583654"/>
              <a:gd name="connsiteY3" fmla="*/ 438150 h 673892"/>
              <a:gd name="connsiteX4" fmla="*/ 2043112 w 2583654"/>
              <a:gd name="connsiteY4" fmla="*/ 483394 h 673892"/>
              <a:gd name="connsiteX5" fmla="*/ 1912143 w 2583654"/>
              <a:gd name="connsiteY5" fmla="*/ 471487 h 673892"/>
              <a:gd name="connsiteX6" fmla="*/ 1483518 w 2583654"/>
              <a:gd name="connsiteY6" fmla="*/ 314324 h 673892"/>
              <a:gd name="connsiteX7" fmla="*/ 623887 w 2583654"/>
              <a:gd name="connsiteY7" fmla="*/ 316706 h 673892"/>
              <a:gd name="connsiteX8" fmla="*/ 376238 w 2583654"/>
              <a:gd name="connsiteY8" fmla="*/ 254792 h 673892"/>
              <a:gd name="connsiteX9" fmla="*/ 261938 w 2583654"/>
              <a:gd name="connsiteY9" fmla="*/ 140493 h 673892"/>
              <a:gd name="connsiteX10" fmla="*/ 0 w 2583654"/>
              <a:gd name="connsiteY10" fmla="*/ 0 h 673892"/>
              <a:gd name="connsiteX0" fmla="*/ 2583654 w 2583654"/>
              <a:gd name="connsiteY0" fmla="*/ 673892 h 673892"/>
              <a:gd name="connsiteX1" fmla="*/ 2464593 w 2583654"/>
              <a:gd name="connsiteY1" fmla="*/ 542925 h 673892"/>
              <a:gd name="connsiteX2" fmla="*/ 2343457 w 2583654"/>
              <a:gd name="connsiteY2" fmla="*/ 497911 h 673892"/>
              <a:gd name="connsiteX3" fmla="*/ 2207264 w 2583654"/>
              <a:gd name="connsiteY3" fmla="*/ 438150 h 673892"/>
              <a:gd name="connsiteX4" fmla="*/ 2043112 w 2583654"/>
              <a:gd name="connsiteY4" fmla="*/ 483394 h 673892"/>
              <a:gd name="connsiteX5" fmla="*/ 1912143 w 2583654"/>
              <a:gd name="connsiteY5" fmla="*/ 471487 h 673892"/>
              <a:gd name="connsiteX6" fmla="*/ 1483518 w 2583654"/>
              <a:gd name="connsiteY6" fmla="*/ 314324 h 673892"/>
              <a:gd name="connsiteX7" fmla="*/ 623887 w 2583654"/>
              <a:gd name="connsiteY7" fmla="*/ 316706 h 673892"/>
              <a:gd name="connsiteX8" fmla="*/ 376238 w 2583654"/>
              <a:gd name="connsiteY8" fmla="*/ 254792 h 673892"/>
              <a:gd name="connsiteX9" fmla="*/ 261938 w 2583654"/>
              <a:gd name="connsiteY9" fmla="*/ 140493 h 673892"/>
              <a:gd name="connsiteX10" fmla="*/ 0 w 2583654"/>
              <a:gd name="connsiteY10" fmla="*/ 0 h 673892"/>
              <a:gd name="connsiteX0" fmla="*/ 2583654 w 2583654"/>
              <a:gd name="connsiteY0" fmla="*/ 673892 h 673892"/>
              <a:gd name="connsiteX1" fmla="*/ 2464593 w 2583654"/>
              <a:gd name="connsiteY1" fmla="*/ 542925 h 673892"/>
              <a:gd name="connsiteX2" fmla="*/ 2343457 w 2583654"/>
              <a:gd name="connsiteY2" fmla="*/ 497911 h 673892"/>
              <a:gd name="connsiteX3" fmla="*/ 2212180 w 2583654"/>
              <a:gd name="connsiteY3" fmla="*/ 443066 h 673892"/>
              <a:gd name="connsiteX4" fmla="*/ 2043112 w 2583654"/>
              <a:gd name="connsiteY4" fmla="*/ 483394 h 673892"/>
              <a:gd name="connsiteX5" fmla="*/ 1912143 w 2583654"/>
              <a:gd name="connsiteY5" fmla="*/ 471487 h 673892"/>
              <a:gd name="connsiteX6" fmla="*/ 1483518 w 2583654"/>
              <a:gd name="connsiteY6" fmla="*/ 314324 h 673892"/>
              <a:gd name="connsiteX7" fmla="*/ 623887 w 2583654"/>
              <a:gd name="connsiteY7" fmla="*/ 316706 h 673892"/>
              <a:gd name="connsiteX8" fmla="*/ 376238 w 2583654"/>
              <a:gd name="connsiteY8" fmla="*/ 254792 h 673892"/>
              <a:gd name="connsiteX9" fmla="*/ 261938 w 2583654"/>
              <a:gd name="connsiteY9" fmla="*/ 140493 h 673892"/>
              <a:gd name="connsiteX10" fmla="*/ 0 w 2583654"/>
              <a:gd name="connsiteY10" fmla="*/ 0 h 673892"/>
              <a:gd name="connsiteX0" fmla="*/ 2583654 w 2583654"/>
              <a:gd name="connsiteY0" fmla="*/ 673892 h 673892"/>
              <a:gd name="connsiteX1" fmla="*/ 2464593 w 2583654"/>
              <a:gd name="connsiteY1" fmla="*/ 542925 h 673892"/>
              <a:gd name="connsiteX2" fmla="*/ 2343457 w 2583654"/>
              <a:gd name="connsiteY2" fmla="*/ 497911 h 673892"/>
              <a:gd name="connsiteX3" fmla="*/ 2212180 w 2583654"/>
              <a:gd name="connsiteY3" fmla="*/ 443066 h 673892"/>
              <a:gd name="connsiteX4" fmla="*/ 2043112 w 2583654"/>
              <a:gd name="connsiteY4" fmla="*/ 483394 h 673892"/>
              <a:gd name="connsiteX5" fmla="*/ 1912143 w 2583654"/>
              <a:gd name="connsiteY5" fmla="*/ 473945 h 673892"/>
              <a:gd name="connsiteX6" fmla="*/ 1483518 w 2583654"/>
              <a:gd name="connsiteY6" fmla="*/ 314324 h 673892"/>
              <a:gd name="connsiteX7" fmla="*/ 623887 w 2583654"/>
              <a:gd name="connsiteY7" fmla="*/ 316706 h 673892"/>
              <a:gd name="connsiteX8" fmla="*/ 376238 w 2583654"/>
              <a:gd name="connsiteY8" fmla="*/ 254792 h 673892"/>
              <a:gd name="connsiteX9" fmla="*/ 261938 w 2583654"/>
              <a:gd name="connsiteY9" fmla="*/ 140493 h 673892"/>
              <a:gd name="connsiteX10" fmla="*/ 0 w 2583654"/>
              <a:gd name="connsiteY10" fmla="*/ 0 h 673892"/>
              <a:gd name="connsiteX0" fmla="*/ 2583654 w 2583654"/>
              <a:gd name="connsiteY0" fmla="*/ 673892 h 673892"/>
              <a:gd name="connsiteX1" fmla="*/ 2464593 w 2583654"/>
              <a:gd name="connsiteY1" fmla="*/ 542925 h 673892"/>
              <a:gd name="connsiteX2" fmla="*/ 2343457 w 2583654"/>
              <a:gd name="connsiteY2" fmla="*/ 497911 h 673892"/>
              <a:gd name="connsiteX3" fmla="*/ 2212180 w 2583654"/>
              <a:gd name="connsiteY3" fmla="*/ 443066 h 673892"/>
              <a:gd name="connsiteX4" fmla="*/ 2043112 w 2583654"/>
              <a:gd name="connsiteY4" fmla="*/ 483394 h 673892"/>
              <a:gd name="connsiteX5" fmla="*/ 1912143 w 2583654"/>
              <a:gd name="connsiteY5" fmla="*/ 473945 h 673892"/>
              <a:gd name="connsiteX6" fmla="*/ 1483518 w 2583654"/>
              <a:gd name="connsiteY6" fmla="*/ 314324 h 673892"/>
              <a:gd name="connsiteX7" fmla="*/ 623887 w 2583654"/>
              <a:gd name="connsiteY7" fmla="*/ 316706 h 673892"/>
              <a:gd name="connsiteX8" fmla="*/ 376238 w 2583654"/>
              <a:gd name="connsiteY8" fmla="*/ 254792 h 673892"/>
              <a:gd name="connsiteX9" fmla="*/ 261938 w 2583654"/>
              <a:gd name="connsiteY9" fmla="*/ 140493 h 673892"/>
              <a:gd name="connsiteX10" fmla="*/ 0 w 2583654"/>
              <a:gd name="connsiteY10" fmla="*/ 0 h 673892"/>
              <a:gd name="connsiteX0" fmla="*/ 2583654 w 2583654"/>
              <a:gd name="connsiteY0" fmla="*/ 673892 h 673892"/>
              <a:gd name="connsiteX1" fmla="*/ 2464593 w 2583654"/>
              <a:gd name="connsiteY1" fmla="*/ 542925 h 673892"/>
              <a:gd name="connsiteX2" fmla="*/ 2343457 w 2583654"/>
              <a:gd name="connsiteY2" fmla="*/ 497911 h 673892"/>
              <a:gd name="connsiteX3" fmla="*/ 2212180 w 2583654"/>
              <a:gd name="connsiteY3" fmla="*/ 443066 h 673892"/>
              <a:gd name="connsiteX4" fmla="*/ 2043112 w 2583654"/>
              <a:gd name="connsiteY4" fmla="*/ 483394 h 673892"/>
              <a:gd name="connsiteX5" fmla="*/ 1912143 w 2583654"/>
              <a:gd name="connsiteY5" fmla="*/ 473945 h 673892"/>
              <a:gd name="connsiteX6" fmla="*/ 1483518 w 2583654"/>
              <a:gd name="connsiteY6" fmla="*/ 319241 h 673892"/>
              <a:gd name="connsiteX7" fmla="*/ 623887 w 2583654"/>
              <a:gd name="connsiteY7" fmla="*/ 316706 h 673892"/>
              <a:gd name="connsiteX8" fmla="*/ 376238 w 2583654"/>
              <a:gd name="connsiteY8" fmla="*/ 254792 h 673892"/>
              <a:gd name="connsiteX9" fmla="*/ 261938 w 2583654"/>
              <a:gd name="connsiteY9" fmla="*/ 140493 h 673892"/>
              <a:gd name="connsiteX10" fmla="*/ 0 w 2583654"/>
              <a:gd name="connsiteY10" fmla="*/ 0 h 673892"/>
              <a:gd name="connsiteX0" fmla="*/ 2583654 w 2583654"/>
              <a:gd name="connsiteY0" fmla="*/ 673892 h 673892"/>
              <a:gd name="connsiteX1" fmla="*/ 2464593 w 2583654"/>
              <a:gd name="connsiteY1" fmla="*/ 542925 h 673892"/>
              <a:gd name="connsiteX2" fmla="*/ 2343457 w 2583654"/>
              <a:gd name="connsiteY2" fmla="*/ 497911 h 673892"/>
              <a:gd name="connsiteX3" fmla="*/ 2212180 w 2583654"/>
              <a:gd name="connsiteY3" fmla="*/ 443066 h 673892"/>
              <a:gd name="connsiteX4" fmla="*/ 2043112 w 2583654"/>
              <a:gd name="connsiteY4" fmla="*/ 483394 h 673892"/>
              <a:gd name="connsiteX5" fmla="*/ 1912143 w 2583654"/>
              <a:gd name="connsiteY5" fmla="*/ 473945 h 673892"/>
              <a:gd name="connsiteX6" fmla="*/ 1483518 w 2583654"/>
              <a:gd name="connsiteY6" fmla="*/ 319241 h 673892"/>
              <a:gd name="connsiteX7" fmla="*/ 626345 w 2583654"/>
              <a:gd name="connsiteY7" fmla="*/ 321622 h 673892"/>
              <a:gd name="connsiteX8" fmla="*/ 376238 w 2583654"/>
              <a:gd name="connsiteY8" fmla="*/ 254792 h 673892"/>
              <a:gd name="connsiteX9" fmla="*/ 261938 w 2583654"/>
              <a:gd name="connsiteY9" fmla="*/ 140493 h 673892"/>
              <a:gd name="connsiteX10" fmla="*/ 0 w 2583654"/>
              <a:gd name="connsiteY10" fmla="*/ 0 h 6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3654" h="673892">
                <a:moveTo>
                  <a:pt x="2583654" y="673892"/>
                </a:moveTo>
                <a:cubicBezTo>
                  <a:pt x="2551111" y="647699"/>
                  <a:pt x="2504626" y="572255"/>
                  <a:pt x="2464593" y="542925"/>
                </a:cubicBezTo>
                <a:cubicBezTo>
                  <a:pt x="2424560" y="513595"/>
                  <a:pt x="2391236" y="519651"/>
                  <a:pt x="2343457" y="497911"/>
                </a:cubicBezTo>
                <a:cubicBezTo>
                  <a:pt x="2305357" y="481242"/>
                  <a:pt x="2262237" y="445485"/>
                  <a:pt x="2212180" y="443066"/>
                </a:cubicBezTo>
                <a:cubicBezTo>
                  <a:pt x="2162123" y="440647"/>
                  <a:pt x="2096293" y="467122"/>
                  <a:pt x="2043112" y="483394"/>
                </a:cubicBezTo>
                <a:cubicBezTo>
                  <a:pt x="1992389" y="497439"/>
                  <a:pt x="2005409" y="501304"/>
                  <a:pt x="1912143" y="473945"/>
                </a:cubicBezTo>
                <a:cubicBezTo>
                  <a:pt x="1818877" y="446586"/>
                  <a:pt x="1701402" y="343847"/>
                  <a:pt x="1483518" y="319241"/>
                </a:cubicBezTo>
                <a:lnTo>
                  <a:pt x="626345" y="321622"/>
                </a:lnTo>
                <a:cubicBezTo>
                  <a:pt x="446958" y="311303"/>
                  <a:pt x="433388" y="283367"/>
                  <a:pt x="376238" y="254792"/>
                </a:cubicBezTo>
                <a:cubicBezTo>
                  <a:pt x="328613" y="211929"/>
                  <a:pt x="319881" y="190102"/>
                  <a:pt x="261938" y="140493"/>
                </a:cubicBezTo>
                <a:cubicBezTo>
                  <a:pt x="192088" y="98027"/>
                  <a:pt x="89297" y="32544"/>
                  <a:pt x="0" y="0"/>
                </a:cubicBezTo>
              </a:path>
            </a:pathLst>
          </a:custGeom>
          <a:noFill/>
          <a:ln w="50800" cmpd="sng">
            <a:solidFill>
              <a:srgbClr val="FF0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Freeform 667"/>
          <p:cNvSpPr/>
          <p:nvPr/>
        </p:nvSpPr>
        <p:spPr>
          <a:xfrm>
            <a:off x="2775326" y="3346604"/>
            <a:ext cx="81617" cy="1213991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71450 w 285750"/>
              <a:gd name="connsiteY6" fmla="*/ 214995 h 2397579"/>
              <a:gd name="connsiteX7" fmla="*/ 89807 w 285750"/>
              <a:gd name="connsiteY7" fmla="*/ 133352 h 2397579"/>
              <a:gd name="connsiteX8" fmla="*/ 0 w 285750"/>
              <a:gd name="connsiteY8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71450 w 285750"/>
              <a:gd name="connsiteY7" fmla="*/ 214995 h 2397579"/>
              <a:gd name="connsiteX8" fmla="*/ 89807 w 285750"/>
              <a:gd name="connsiteY8" fmla="*/ 133352 h 2397579"/>
              <a:gd name="connsiteX9" fmla="*/ 0 w 285750"/>
              <a:gd name="connsiteY9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14504 w 214504"/>
              <a:gd name="connsiteY0" fmla="*/ 2566308 h 2566308"/>
              <a:gd name="connsiteX1" fmla="*/ 127418 w 214504"/>
              <a:gd name="connsiteY1" fmla="*/ 2468337 h 2566308"/>
              <a:gd name="connsiteX2" fmla="*/ 113811 w 214504"/>
              <a:gd name="connsiteY2" fmla="*/ 2351315 h 2566308"/>
              <a:gd name="connsiteX3" fmla="*/ 100204 w 214504"/>
              <a:gd name="connsiteY3" fmla="*/ 1328058 h 2566308"/>
              <a:gd name="connsiteX4" fmla="*/ 105647 w 214504"/>
              <a:gd name="connsiteY4" fmla="*/ 1153887 h 2566308"/>
              <a:gd name="connsiteX5" fmla="*/ 105641 w 214504"/>
              <a:gd name="connsiteY5" fmla="*/ 949781 h 2566308"/>
              <a:gd name="connsiteX6" fmla="*/ 119248 w 214504"/>
              <a:gd name="connsiteY6" fmla="*/ 906238 h 2566308"/>
              <a:gd name="connsiteX7" fmla="*/ 89312 w 214504"/>
              <a:gd name="connsiteY7" fmla="*/ 770166 h 2566308"/>
              <a:gd name="connsiteX8" fmla="*/ 100204 w 214504"/>
              <a:gd name="connsiteY8" fmla="*/ 383724 h 2566308"/>
              <a:gd name="connsiteX9" fmla="*/ 18561 w 214504"/>
              <a:gd name="connsiteY9" fmla="*/ 302081 h 2566308"/>
              <a:gd name="connsiteX10" fmla="*/ 43054 w 214504"/>
              <a:gd name="connsiteY10" fmla="*/ 0 h 2566308"/>
              <a:gd name="connsiteX0" fmla="*/ 200627 w 200627"/>
              <a:gd name="connsiteY0" fmla="*/ 2566308 h 2566308"/>
              <a:gd name="connsiteX1" fmla="*/ 113541 w 200627"/>
              <a:gd name="connsiteY1" fmla="*/ 2468337 h 2566308"/>
              <a:gd name="connsiteX2" fmla="*/ 99934 w 200627"/>
              <a:gd name="connsiteY2" fmla="*/ 2351315 h 2566308"/>
              <a:gd name="connsiteX3" fmla="*/ 86327 w 200627"/>
              <a:gd name="connsiteY3" fmla="*/ 1328058 h 2566308"/>
              <a:gd name="connsiteX4" fmla="*/ 91770 w 200627"/>
              <a:gd name="connsiteY4" fmla="*/ 1153887 h 2566308"/>
              <a:gd name="connsiteX5" fmla="*/ 91764 w 200627"/>
              <a:gd name="connsiteY5" fmla="*/ 949781 h 2566308"/>
              <a:gd name="connsiteX6" fmla="*/ 105371 w 200627"/>
              <a:gd name="connsiteY6" fmla="*/ 906238 h 2566308"/>
              <a:gd name="connsiteX7" fmla="*/ 75435 w 200627"/>
              <a:gd name="connsiteY7" fmla="*/ 770166 h 2566308"/>
              <a:gd name="connsiteX8" fmla="*/ 86327 w 200627"/>
              <a:gd name="connsiteY8" fmla="*/ 383724 h 2566308"/>
              <a:gd name="connsiteX9" fmla="*/ 4684 w 200627"/>
              <a:gd name="connsiteY9" fmla="*/ 302081 h 2566308"/>
              <a:gd name="connsiteX10" fmla="*/ 23728 w 200627"/>
              <a:gd name="connsiteY10" fmla="*/ 187781 h 2566308"/>
              <a:gd name="connsiteX11" fmla="*/ 29177 w 200627"/>
              <a:gd name="connsiteY11" fmla="*/ 0 h 2566308"/>
              <a:gd name="connsiteX0" fmla="*/ 191299 w 191299"/>
              <a:gd name="connsiteY0" fmla="*/ 2566308 h 2566308"/>
              <a:gd name="connsiteX1" fmla="*/ 104213 w 191299"/>
              <a:gd name="connsiteY1" fmla="*/ 2468337 h 2566308"/>
              <a:gd name="connsiteX2" fmla="*/ 90606 w 191299"/>
              <a:gd name="connsiteY2" fmla="*/ 2351315 h 2566308"/>
              <a:gd name="connsiteX3" fmla="*/ 76999 w 191299"/>
              <a:gd name="connsiteY3" fmla="*/ 1328058 h 2566308"/>
              <a:gd name="connsiteX4" fmla="*/ 82442 w 191299"/>
              <a:gd name="connsiteY4" fmla="*/ 1153887 h 2566308"/>
              <a:gd name="connsiteX5" fmla="*/ 82436 w 191299"/>
              <a:gd name="connsiteY5" fmla="*/ 949781 h 2566308"/>
              <a:gd name="connsiteX6" fmla="*/ 96043 w 191299"/>
              <a:gd name="connsiteY6" fmla="*/ 906238 h 2566308"/>
              <a:gd name="connsiteX7" fmla="*/ 66107 w 191299"/>
              <a:gd name="connsiteY7" fmla="*/ 770166 h 2566308"/>
              <a:gd name="connsiteX8" fmla="*/ 76999 w 191299"/>
              <a:gd name="connsiteY8" fmla="*/ 383724 h 2566308"/>
              <a:gd name="connsiteX9" fmla="*/ 6242 w 191299"/>
              <a:gd name="connsiteY9" fmla="*/ 312967 h 2566308"/>
              <a:gd name="connsiteX10" fmla="*/ 14400 w 191299"/>
              <a:gd name="connsiteY10" fmla="*/ 187781 h 2566308"/>
              <a:gd name="connsiteX11" fmla="*/ 19849 w 191299"/>
              <a:gd name="connsiteY11" fmla="*/ 0 h 2566308"/>
              <a:gd name="connsiteX0" fmla="*/ 187076 w 187076"/>
              <a:gd name="connsiteY0" fmla="*/ 2566308 h 2566308"/>
              <a:gd name="connsiteX1" fmla="*/ 99990 w 187076"/>
              <a:gd name="connsiteY1" fmla="*/ 2468337 h 2566308"/>
              <a:gd name="connsiteX2" fmla="*/ 86383 w 187076"/>
              <a:gd name="connsiteY2" fmla="*/ 2351315 h 2566308"/>
              <a:gd name="connsiteX3" fmla="*/ 72776 w 187076"/>
              <a:gd name="connsiteY3" fmla="*/ 1328058 h 2566308"/>
              <a:gd name="connsiteX4" fmla="*/ 78219 w 187076"/>
              <a:gd name="connsiteY4" fmla="*/ 1153887 h 2566308"/>
              <a:gd name="connsiteX5" fmla="*/ 78213 w 187076"/>
              <a:gd name="connsiteY5" fmla="*/ 949781 h 2566308"/>
              <a:gd name="connsiteX6" fmla="*/ 91820 w 187076"/>
              <a:gd name="connsiteY6" fmla="*/ 906238 h 2566308"/>
              <a:gd name="connsiteX7" fmla="*/ 61884 w 187076"/>
              <a:gd name="connsiteY7" fmla="*/ 770166 h 2566308"/>
              <a:gd name="connsiteX8" fmla="*/ 72776 w 187076"/>
              <a:gd name="connsiteY8" fmla="*/ 383724 h 2566308"/>
              <a:gd name="connsiteX9" fmla="*/ 7462 w 187076"/>
              <a:gd name="connsiteY9" fmla="*/ 318410 h 2566308"/>
              <a:gd name="connsiteX10" fmla="*/ 10177 w 187076"/>
              <a:gd name="connsiteY10" fmla="*/ 187781 h 2566308"/>
              <a:gd name="connsiteX11" fmla="*/ 15626 w 187076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0 w 198664"/>
              <a:gd name="connsiteY8" fmla="*/ 522517 h 2566308"/>
              <a:gd name="connsiteX9" fmla="*/ 19050 w 198664"/>
              <a:gd name="connsiteY9" fmla="*/ 318410 h 2566308"/>
              <a:gd name="connsiteX10" fmla="*/ 21765 w 198664"/>
              <a:gd name="connsiteY10" fmla="*/ 187781 h 2566308"/>
              <a:gd name="connsiteX11" fmla="*/ 27214 w 198664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11578 w 111578"/>
              <a:gd name="connsiteY0" fmla="*/ 2468337 h 2468337"/>
              <a:gd name="connsiteX1" fmla="*/ 97971 w 111578"/>
              <a:gd name="connsiteY1" fmla="*/ 2351315 h 2468337"/>
              <a:gd name="connsiteX2" fmla="*/ 84364 w 111578"/>
              <a:gd name="connsiteY2" fmla="*/ 1328058 h 2468337"/>
              <a:gd name="connsiteX3" fmla="*/ 89807 w 111578"/>
              <a:gd name="connsiteY3" fmla="*/ 1153887 h 2468337"/>
              <a:gd name="connsiteX4" fmla="*/ 89801 w 111578"/>
              <a:gd name="connsiteY4" fmla="*/ 982438 h 2468337"/>
              <a:gd name="connsiteX5" fmla="*/ 103408 w 111578"/>
              <a:gd name="connsiteY5" fmla="*/ 906238 h 2468337"/>
              <a:gd name="connsiteX6" fmla="*/ 73472 w 111578"/>
              <a:gd name="connsiteY6" fmla="*/ 770166 h 2468337"/>
              <a:gd name="connsiteX7" fmla="*/ 29928 w 111578"/>
              <a:gd name="connsiteY7" fmla="*/ 674916 h 2468337"/>
              <a:gd name="connsiteX8" fmla="*/ 0 w 111578"/>
              <a:gd name="connsiteY8" fmla="*/ 522517 h 2468337"/>
              <a:gd name="connsiteX9" fmla="*/ 19050 w 111578"/>
              <a:gd name="connsiteY9" fmla="*/ 318410 h 2468337"/>
              <a:gd name="connsiteX10" fmla="*/ 21765 w 111578"/>
              <a:gd name="connsiteY10" fmla="*/ 187781 h 2468337"/>
              <a:gd name="connsiteX11" fmla="*/ 27214 w 111578"/>
              <a:gd name="connsiteY11" fmla="*/ 0 h 2468337"/>
              <a:gd name="connsiteX0" fmla="*/ 97971 w 103630"/>
              <a:gd name="connsiteY0" fmla="*/ 2351315 h 2351315"/>
              <a:gd name="connsiteX1" fmla="*/ 84364 w 103630"/>
              <a:gd name="connsiteY1" fmla="*/ 1328058 h 2351315"/>
              <a:gd name="connsiteX2" fmla="*/ 89807 w 103630"/>
              <a:gd name="connsiteY2" fmla="*/ 1153887 h 2351315"/>
              <a:gd name="connsiteX3" fmla="*/ 89801 w 103630"/>
              <a:gd name="connsiteY3" fmla="*/ 982438 h 2351315"/>
              <a:gd name="connsiteX4" fmla="*/ 103408 w 103630"/>
              <a:gd name="connsiteY4" fmla="*/ 906238 h 2351315"/>
              <a:gd name="connsiteX5" fmla="*/ 73472 w 103630"/>
              <a:gd name="connsiteY5" fmla="*/ 770166 h 2351315"/>
              <a:gd name="connsiteX6" fmla="*/ 29928 w 103630"/>
              <a:gd name="connsiteY6" fmla="*/ 674916 h 2351315"/>
              <a:gd name="connsiteX7" fmla="*/ 0 w 103630"/>
              <a:gd name="connsiteY7" fmla="*/ 522517 h 2351315"/>
              <a:gd name="connsiteX8" fmla="*/ 19050 w 103630"/>
              <a:gd name="connsiteY8" fmla="*/ 318410 h 2351315"/>
              <a:gd name="connsiteX9" fmla="*/ 21765 w 103630"/>
              <a:gd name="connsiteY9" fmla="*/ 187781 h 2351315"/>
              <a:gd name="connsiteX10" fmla="*/ 27214 w 103630"/>
              <a:gd name="connsiteY10" fmla="*/ 0 h 2351315"/>
              <a:gd name="connsiteX0" fmla="*/ 80554 w 103630"/>
              <a:gd name="connsiteY0" fmla="*/ 1541418 h 1541418"/>
              <a:gd name="connsiteX1" fmla="*/ 84364 w 103630"/>
              <a:gd name="connsiteY1" fmla="*/ 1328058 h 1541418"/>
              <a:gd name="connsiteX2" fmla="*/ 89807 w 103630"/>
              <a:gd name="connsiteY2" fmla="*/ 1153887 h 1541418"/>
              <a:gd name="connsiteX3" fmla="*/ 89801 w 103630"/>
              <a:gd name="connsiteY3" fmla="*/ 982438 h 1541418"/>
              <a:gd name="connsiteX4" fmla="*/ 103408 w 103630"/>
              <a:gd name="connsiteY4" fmla="*/ 906238 h 1541418"/>
              <a:gd name="connsiteX5" fmla="*/ 73472 w 103630"/>
              <a:gd name="connsiteY5" fmla="*/ 770166 h 1541418"/>
              <a:gd name="connsiteX6" fmla="*/ 29928 w 103630"/>
              <a:gd name="connsiteY6" fmla="*/ 674916 h 1541418"/>
              <a:gd name="connsiteX7" fmla="*/ 0 w 103630"/>
              <a:gd name="connsiteY7" fmla="*/ 522517 h 1541418"/>
              <a:gd name="connsiteX8" fmla="*/ 19050 w 103630"/>
              <a:gd name="connsiteY8" fmla="*/ 318410 h 1541418"/>
              <a:gd name="connsiteX9" fmla="*/ 21765 w 103630"/>
              <a:gd name="connsiteY9" fmla="*/ 187781 h 1541418"/>
              <a:gd name="connsiteX10" fmla="*/ 27214 w 103630"/>
              <a:gd name="connsiteY10" fmla="*/ 0 h 154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630" h="1541418">
                <a:moveTo>
                  <a:pt x="80554" y="1541418"/>
                </a:moveTo>
                <a:cubicBezTo>
                  <a:pt x="79828" y="1473292"/>
                  <a:pt x="82822" y="1392646"/>
                  <a:pt x="84364" y="1328058"/>
                </a:cubicBezTo>
                <a:cubicBezTo>
                  <a:pt x="85906" y="1263470"/>
                  <a:pt x="88901" y="1211490"/>
                  <a:pt x="89807" y="1153887"/>
                </a:cubicBezTo>
                <a:cubicBezTo>
                  <a:pt x="90713" y="1096284"/>
                  <a:pt x="89349" y="1025981"/>
                  <a:pt x="89801" y="982438"/>
                </a:cubicBezTo>
                <a:cubicBezTo>
                  <a:pt x="90254" y="938895"/>
                  <a:pt x="104314" y="935267"/>
                  <a:pt x="103408" y="906238"/>
                </a:cubicBezTo>
                <a:cubicBezTo>
                  <a:pt x="105676" y="875395"/>
                  <a:pt x="90253" y="857252"/>
                  <a:pt x="73472" y="770166"/>
                </a:cubicBezTo>
                <a:cubicBezTo>
                  <a:pt x="63947" y="728891"/>
                  <a:pt x="42173" y="716191"/>
                  <a:pt x="29928" y="674916"/>
                </a:cubicBezTo>
                <a:cubicBezTo>
                  <a:pt x="17683" y="633641"/>
                  <a:pt x="4534" y="579213"/>
                  <a:pt x="0" y="522517"/>
                </a:cubicBezTo>
                <a:cubicBezTo>
                  <a:pt x="4536" y="449946"/>
                  <a:pt x="23132" y="377828"/>
                  <a:pt x="19050" y="318410"/>
                </a:cubicBezTo>
                <a:cubicBezTo>
                  <a:pt x="13607" y="278496"/>
                  <a:pt x="17683" y="238128"/>
                  <a:pt x="21765" y="187781"/>
                </a:cubicBezTo>
                <a:cubicBezTo>
                  <a:pt x="25847" y="137434"/>
                  <a:pt x="20410" y="29482"/>
                  <a:pt x="27214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Freeform 674"/>
          <p:cNvSpPr/>
          <p:nvPr/>
        </p:nvSpPr>
        <p:spPr>
          <a:xfrm>
            <a:off x="4215650" y="3494765"/>
            <a:ext cx="160802" cy="1072529"/>
          </a:xfrm>
          <a:custGeom>
            <a:avLst/>
            <a:gdLst>
              <a:gd name="connsiteX0" fmla="*/ 2561 w 630365"/>
              <a:gd name="connsiteY0" fmla="*/ 1609725 h 1609725"/>
              <a:gd name="connsiteX1" fmla="*/ 9705 w 630365"/>
              <a:gd name="connsiteY1" fmla="*/ 1521619 h 1609725"/>
              <a:gd name="connsiteX2" fmla="*/ 81142 w 630365"/>
              <a:gd name="connsiteY2" fmla="*/ 1423987 h 1609725"/>
              <a:gd name="connsiteX3" fmla="*/ 157342 w 630365"/>
              <a:gd name="connsiteY3" fmla="*/ 1350169 h 1609725"/>
              <a:gd name="connsiteX4" fmla="*/ 354986 w 630365"/>
              <a:gd name="connsiteY4" fmla="*/ 866775 h 1609725"/>
              <a:gd name="connsiteX5" fmla="*/ 545486 w 630365"/>
              <a:gd name="connsiteY5" fmla="*/ 395287 h 1609725"/>
              <a:gd name="connsiteX6" fmla="*/ 595492 w 630365"/>
              <a:gd name="connsiteY6" fmla="*/ 300037 h 1609725"/>
              <a:gd name="connsiteX7" fmla="*/ 628830 w 630365"/>
              <a:gd name="connsiteY7" fmla="*/ 223837 h 1609725"/>
              <a:gd name="connsiteX8" fmla="*/ 621686 w 630365"/>
              <a:gd name="connsiteY8" fmla="*/ 0 h 1609725"/>
              <a:gd name="connsiteX0" fmla="*/ 2561 w 630286"/>
              <a:gd name="connsiteY0" fmla="*/ 1609725 h 1609725"/>
              <a:gd name="connsiteX1" fmla="*/ 9705 w 630286"/>
              <a:gd name="connsiteY1" fmla="*/ 1521619 h 1609725"/>
              <a:gd name="connsiteX2" fmla="*/ 81142 w 630286"/>
              <a:gd name="connsiteY2" fmla="*/ 1423987 h 1609725"/>
              <a:gd name="connsiteX3" fmla="*/ 157342 w 630286"/>
              <a:gd name="connsiteY3" fmla="*/ 1350169 h 1609725"/>
              <a:gd name="connsiteX4" fmla="*/ 354986 w 630286"/>
              <a:gd name="connsiteY4" fmla="*/ 866775 h 1609725"/>
              <a:gd name="connsiteX5" fmla="*/ 545486 w 630286"/>
              <a:gd name="connsiteY5" fmla="*/ 395287 h 1609725"/>
              <a:gd name="connsiteX6" fmla="*/ 595492 w 630286"/>
              <a:gd name="connsiteY6" fmla="*/ 300037 h 1609725"/>
              <a:gd name="connsiteX7" fmla="*/ 628830 w 630286"/>
              <a:gd name="connsiteY7" fmla="*/ 223837 h 1609725"/>
              <a:gd name="connsiteX8" fmla="*/ 624067 w 630286"/>
              <a:gd name="connsiteY8" fmla="*/ 30956 h 1609725"/>
              <a:gd name="connsiteX9" fmla="*/ 621686 w 630286"/>
              <a:gd name="connsiteY9" fmla="*/ 0 h 1609725"/>
              <a:gd name="connsiteX0" fmla="*/ 2561 w 638355"/>
              <a:gd name="connsiteY0" fmla="*/ 2305050 h 2305050"/>
              <a:gd name="connsiteX1" fmla="*/ 9705 w 638355"/>
              <a:gd name="connsiteY1" fmla="*/ 2216944 h 2305050"/>
              <a:gd name="connsiteX2" fmla="*/ 81142 w 638355"/>
              <a:gd name="connsiteY2" fmla="*/ 2119312 h 2305050"/>
              <a:gd name="connsiteX3" fmla="*/ 157342 w 638355"/>
              <a:gd name="connsiteY3" fmla="*/ 2045494 h 2305050"/>
              <a:gd name="connsiteX4" fmla="*/ 354986 w 638355"/>
              <a:gd name="connsiteY4" fmla="*/ 1562100 h 2305050"/>
              <a:gd name="connsiteX5" fmla="*/ 545486 w 638355"/>
              <a:gd name="connsiteY5" fmla="*/ 1090612 h 2305050"/>
              <a:gd name="connsiteX6" fmla="*/ 595492 w 638355"/>
              <a:gd name="connsiteY6" fmla="*/ 995362 h 2305050"/>
              <a:gd name="connsiteX7" fmla="*/ 628830 w 638355"/>
              <a:gd name="connsiteY7" fmla="*/ 919162 h 2305050"/>
              <a:gd name="connsiteX8" fmla="*/ 624067 w 638355"/>
              <a:gd name="connsiteY8" fmla="*/ 726281 h 2305050"/>
              <a:gd name="connsiteX9" fmla="*/ 638355 w 638355"/>
              <a:gd name="connsiteY9" fmla="*/ 0 h 2305050"/>
              <a:gd name="connsiteX0" fmla="*/ 2561 w 645824"/>
              <a:gd name="connsiteY0" fmla="*/ 2305050 h 2305050"/>
              <a:gd name="connsiteX1" fmla="*/ 9705 w 645824"/>
              <a:gd name="connsiteY1" fmla="*/ 2216944 h 2305050"/>
              <a:gd name="connsiteX2" fmla="*/ 81142 w 645824"/>
              <a:gd name="connsiteY2" fmla="*/ 2119312 h 2305050"/>
              <a:gd name="connsiteX3" fmla="*/ 157342 w 645824"/>
              <a:gd name="connsiteY3" fmla="*/ 2045494 h 2305050"/>
              <a:gd name="connsiteX4" fmla="*/ 354986 w 645824"/>
              <a:gd name="connsiteY4" fmla="*/ 1562100 h 2305050"/>
              <a:gd name="connsiteX5" fmla="*/ 545486 w 645824"/>
              <a:gd name="connsiteY5" fmla="*/ 1090612 h 2305050"/>
              <a:gd name="connsiteX6" fmla="*/ 595492 w 645824"/>
              <a:gd name="connsiteY6" fmla="*/ 995362 h 2305050"/>
              <a:gd name="connsiteX7" fmla="*/ 628830 w 645824"/>
              <a:gd name="connsiteY7" fmla="*/ 919162 h 2305050"/>
              <a:gd name="connsiteX8" fmla="*/ 624067 w 645824"/>
              <a:gd name="connsiteY8" fmla="*/ 726281 h 2305050"/>
              <a:gd name="connsiteX9" fmla="*/ 645499 w 645824"/>
              <a:gd name="connsiteY9" fmla="*/ 550069 h 2305050"/>
              <a:gd name="connsiteX10" fmla="*/ 638355 w 645824"/>
              <a:gd name="connsiteY10" fmla="*/ 0 h 2305050"/>
              <a:gd name="connsiteX0" fmla="*/ 2561 w 646070"/>
              <a:gd name="connsiteY0" fmla="*/ 2305050 h 2305050"/>
              <a:gd name="connsiteX1" fmla="*/ 9705 w 646070"/>
              <a:gd name="connsiteY1" fmla="*/ 2216944 h 2305050"/>
              <a:gd name="connsiteX2" fmla="*/ 81142 w 646070"/>
              <a:gd name="connsiteY2" fmla="*/ 2119312 h 2305050"/>
              <a:gd name="connsiteX3" fmla="*/ 157342 w 646070"/>
              <a:gd name="connsiteY3" fmla="*/ 2045494 h 2305050"/>
              <a:gd name="connsiteX4" fmla="*/ 354986 w 646070"/>
              <a:gd name="connsiteY4" fmla="*/ 1562100 h 2305050"/>
              <a:gd name="connsiteX5" fmla="*/ 545486 w 646070"/>
              <a:gd name="connsiteY5" fmla="*/ 1090612 h 2305050"/>
              <a:gd name="connsiteX6" fmla="*/ 595492 w 646070"/>
              <a:gd name="connsiteY6" fmla="*/ 995362 h 2305050"/>
              <a:gd name="connsiteX7" fmla="*/ 628830 w 646070"/>
              <a:gd name="connsiteY7" fmla="*/ 919162 h 2305050"/>
              <a:gd name="connsiteX8" fmla="*/ 624067 w 646070"/>
              <a:gd name="connsiteY8" fmla="*/ 726281 h 2305050"/>
              <a:gd name="connsiteX9" fmla="*/ 645499 w 646070"/>
              <a:gd name="connsiteY9" fmla="*/ 550069 h 2305050"/>
              <a:gd name="connsiteX10" fmla="*/ 638355 w 646070"/>
              <a:gd name="connsiteY10" fmla="*/ 0 h 2305050"/>
              <a:gd name="connsiteX0" fmla="*/ 2561 w 646119"/>
              <a:gd name="connsiteY0" fmla="*/ 2305050 h 2305050"/>
              <a:gd name="connsiteX1" fmla="*/ 9705 w 646119"/>
              <a:gd name="connsiteY1" fmla="*/ 2216944 h 2305050"/>
              <a:gd name="connsiteX2" fmla="*/ 81142 w 646119"/>
              <a:gd name="connsiteY2" fmla="*/ 2119312 h 2305050"/>
              <a:gd name="connsiteX3" fmla="*/ 157342 w 646119"/>
              <a:gd name="connsiteY3" fmla="*/ 2045494 h 2305050"/>
              <a:gd name="connsiteX4" fmla="*/ 354986 w 646119"/>
              <a:gd name="connsiteY4" fmla="*/ 1562100 h 2305050"/>
              <a:gd name="connsiteX5" fmla="*/ 545486 w 646119"/>
              <a:gd name="connsiteY5" fmla="*/ 1090612 h 2305050"/>
              <a:gd name="connsiteX6" fmla="*/ 595492 w 646119"/>
              <a:gd name="connsiteY6" fmla="*/ 995362 h 2305050"/>
              <a:gd name="connsiteX7" fmla="*/ 628830 w 646119"/>
              <a:gd name="connsiteY7" fmla="*/ 919162 h 2305050"/>
              <a:gd name="connsiteX8" fmla="*/ 626449 w 646119"/>
              <a:gd name="connsiteY8" fmla="*/ 583406 h 2305050"/>
              <a:gd name="connsiteX9" fmla="*/ 645499 w 646119"/>
              <a:gd name="connsiteY9" fmla="*/ 550069 h 2305050"/>
              <a:gd name="connsiteX10" fmla="*/ 638355 w 646119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50069 h 2305050"/>
              <a:gd name="connsiteX10" fmla="*/ 638355 w 646244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50069 h 2305050"/>
              <a:gd name="connsiteX10" fmla="*/ 638355 w 646244"/>
              <a:gd name="connsiteY10" fmla="*/ 0 h 2305050"/>
              <a:gd name="connsiteX0" fmla="*/ 0 w 636539"/>
              <a:gd name="connsiteY0" fmla="*/ 2216944 h 2216944"/>
              <a:gd name="connsiteX1" fmla="*/ 71437 w 636539"/>
              <a:gd name="connsiteY1" fmla="*/ 2119312 h 2216944"/>
              <a:gd name="connsiteX2" fmla="*/ 147637 w 636539"/>
              <a:gd name="connsiteY2" fmla="*/ 2045494 h 2216944"/>
              <a:gd name="connsiteX3" fmla="*/ 345281 w 636539"/>
              <a:gd name="connsiteY3" fmla="*/ 1562100 h 2216944"/>
              <a:gd name="connsiteX4" fmla="*/ 535781 w 636539"/>
              <a:gd name="connsiteY4" fmla="*/ 1090612 h 2216944"/>
              <a:gd name="connsiteX5" fmla="*/ 585787 w 636539"/>
              <a:gd name="connsiteY5" fmla="*/ 995362 h 2216944"/>
              <a:gd name="connsiteX6" fmla="*/ 619125 w 636539"/>
              <a:gd name="connsiteY6" fmla="*/ 919162 h 2216944"/>
              <a:gd name="connsiteX7" fmla="*/ 616744 w 636539"/>
              <a:gd name="connsiteY7" fmla="*/ 583406 h 2216944"/>
              <a:gd name="connsiteX8" fmla="*/ 635794 w 636539"/>
              <a:gd name="connsiteY8" fmla="*/ 550069 h 2216944"/>
              <a:gd name="connsiteX9" fmla="*/ 628650 w 636539"/>
              <a:gd name="connsiteY9" fmla="*/ 0 h 2216944"/>
              <a:gd name="connsiteX0" fmla="*/ 0 w 565102"/>
              <a:gd name="connsiteY0" fmla="*/ 2119312 h 2119312"/>
              <a:gd name="connsiteX1" fmla="*/ 76200 w 565102"/>
              <a:gd name="connsiteY1" fmla="*/ 2045494 h 2119312"/>
              <a:gd name="connsiteX2" fmla="*/ 273844 w 565102"/>
              <a:gd name="connsiteY2" fmla="*/ 1562100 h 2119312"/>
              <a:gd name="connsiteX3" fmla="*/ 464344 w 565102"/>
              <a:gd name="connsiteY3" fmla="*/ 1090612 h 2119312"/>
              <a:gd name="connsiteX4" fmla="*/ 514350 w 565102"/>
              <a:gd name="connsiteY4" fmla="*/ 995362 h 2119312"/>
              <a:gd name="connsiteX5" fmla="*/ 547688 w 565102"/>
              <a:gd name="connsiteY5" fmla="*/ 919162 h 2119312"/>
              <a:gd name="connsiteX6" fmla="*/ 545307 w 565102"/>
              <a:gd name="connsiteY6" fmla="*/ 583406 h 2119312"/>
              <a:gd name="connsiteX7" fmla="*/ 564357 w 565102"/>
              <a:gd name="connsiteY7" fmla="*/ 550069 h 2119312"/>
              <a:gd name="connsiteX8" fmla="*/ 557213 w 565102"/>
              <a:gd name="connsiteY8" fmla="*/ 0 h 2119312"/>
              <a:gd name="connsiteX0" fmla="*/ 0 w 488902"/>
              <a:gd name="connsiteY0" fmla="*/ 2045494 h 2045494"/>
              <a:gd name="connsiteX1" fmla="*/ 197644 w 488902"/>
              <a:gd name="connsiteY1" fmla="*/ 1562100 h 2045494"/>
              <a:gd name="connsiteX2" fmla="*/ 388144 w 488902"/>
              <a:gd name="connsiteY2" fmla="*/ 1090612 h 2045494"/>
              <a:gd name="connsiteX3" fmla="*/ 438150 w 488902"/>
              <a:gd name="connsiteY3" fmla="*/ 995362 h 2045494"/>
              <a:gd name="connsiteX4" fmla="*/ 471488 w 488902"/>
              <a:gd name="connsiteY4" fmla="*/ 919162 h 2045494"/>
              <a:gd name="connsiteX5" fmla="*/ 469107 w 488902"/>
              <a:gd name="connsiteY5" fmla="*/ 583406 h 2045494"/>
              <a:gd name="connsiteX6" fmla="*/ 488157 w 488902"/>
              <a:gd name="connsiteY6" fmla="*/ 550069 h 2045494"/>
              <a:gd name="connsiteX7" fmla="*/ 481013 w 488902"/>
              <a:gd name="connsiteY7" fmla="*/ 0 h 2045494"/>
              <a:gd name="connsiteX0" fmla="*/ 0 w 291258"/>
              <a:gd name="connsiteY0" fmla="*/ 1562100 h 1562100"/>
              <a:gd name="connsiteX1" fmla="*/ 190500 w 291258"/>
              <a:gd name="connsiteY1" fmla="*/ 1090612 h 1562100"/>
              <a:gd name="connsiteX2" fmla="*/ 240506 w 291258"/>
              <a:gd name="connsiteY2" fmla="*/ 995362 h 1562100"/>
              <a:gd name="connsiteX3" fmla="*/ 273844 w 291258"/>
              <a:gd name="connsiteY3" fmla="*/ 919162 h 1562100"/>
              <a:gd name="connsiteX4" fmla="*/ 271463 w 291258"/>
              <a:gd name="connsiteY4" fmla="*/ 583406 h 1562100"/>
              <a:gd name="connsiteX5" fmla="*/ 290513 w 291258"/>
              <a:gd name="connsiteY5" fmla="*/ 550069 h 1562100"/>
              <a:gd name="connsiteX6" fmla="*/ 283369 w 291258"/>
              <a:gd name="connsiteY6" fmla="*/ 0 h 1562100"/>
              <a:gd name="connsiteX0" fmla="*/ 0 w 204172"/>
              <a:gd name="connsiteY0" fmla="*/ 1361802 h 1361802"/>
              <a:gd name="connsiteX1" fmla="*/ 103414 w 204172"/>
              <a:gd name="connsiteY1" fmla="*/ 1090612 h 1361802"/>
              <a:gd name="connsiteX2" fmla="*/ 153420 w 204172"/>
              <a:gd name="connsiteY2" fmla="*/ 995362 h 1361802"/>
              <a:gd name="connsiteX3" fmla="*/ 186758 w 204172"/>
              <a:gd name="connsiteY3" fmla="*/ 919162 h 1361802"/>
              <a:gd name="connsiteX4" fmla="*/ 184377 w 204172"/>
              <a:gd name="connsiteY4" fmla="*/ 583406 h 1361802"/>
              <a:gd name="connsiteX5" fmla="*/ 203427 w 204172"/>
              <a:gd name="connsiteY5" fmla="*/ 550069 h 1361802"/>
              <a:gd name="connsiteX6" fmla="*/ 196283 w 204172"/>
              <a:gd name="connsiteY6" fmla="*/ 0 h 136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172" h="1361802">
                <a:moveTo>
                  <a:pt x="0" y="1361802"/>
                </a:moveTo>
                <a:cubicBezTo>
                  <a:pt x="64691" y="1202655"/>
                  <a:pt x="77844" y="1151685"/>
                  <a:pt x="103414" y="1090612"/>
                </a:cubicBezTo>
                <a:cubicBezTo>
                  <a:pt x="128984" y="1029539"/>
                  <a:pt x="139529" y="1023937"/>
                  <a:pt x="153420" y="995362"/>
                </a:cubicBezTo>
                <a:cubicBezTo>
                  <a:pt x="167311" y="966787"/>
                  <a:pt x="181599" y="987821"/>
                  <a:pt x="186758" y="919162"/>
                </a:cubicBezTo>
                <a:cubicBezTo>
                  <a:pt x="191917" y="850503"/>
                  <a:pt x="184774" y="644921"/>
                  <a:pt x="184377" y="583406"/>
                </a:cubicBezTo>
                <a:cubicBezTo>
                  <a:pt x="188743" y="564753"/>
                  <a:pt x="208189" y="561578"/>
                  <a:pt x="203427" y="550069"/>
                </a:cubicBezTo>
                <a:cubicBezTo>
                  <a:pt x="205808" y="429022"/>
                  <a:pt x="194299" y="91678"/>
                  <a:pt x="196283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4" name="Straight Connector 673"/>
          <p:cNvCxnSpPr/>
          <p:nvPr/>
        </p:nvCxnSpPr>
        <p:spPr>
          <a:xfrm flipH="1" flipV="1">
            <a:off x="4615944" y="3487903"/>
            <a:ext cx="506" cy="39789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9" name="Freeform 678"/>
          <p:cNvSpPr/>
          <p:nvPr/>
        </p:nvSpPr>
        <p:spPr>
          <a:xfrm>
            <a:off x="4653168" y="3736695"/>
            <a:ext cx="119129" cy="523244"/>
          </a:xfrm>
          <a:custGeom>
            <a:avLst/>
            <a:gdLst>
              <a:gd name="connsiteX0" fmla="*/ 33179 w 157918"/>
              <a:gd name="connsiteY0" fmla="*/ 664369 h 664369"/>
              <a:gd name="connsiteX1" fmla="*/ 23654 w 157918"/>
              <a:gd name="connsiteY1" fmla="*/ 585788 h 664369"/>
              <a:gd name="connsiteX2" fmla="*/ 2223 w 157918"/>
              <a:gd name="connsiteY2" fmla="*/ 561975 h 664369"/>
              <a:gd name="connsiteX3" fmla="*/ 83186 w 157918"/>
              <a:gd name="connsiteY3" fmla="*/ 519113 h 664369"/>
              <a:gd name="connsiteX4" fmla="*/ 133192 w 157918"/>
              <a:gd name="connsiteY4" fmla="*/ 473869 h 664369"/>
              <a:gd name="connsiteX5" fmla="*/ 157004 w 157918"/>
              <a:gd name="connsiteY5" fmla="*/ 376238 h 664369"/>
              <a:gd name="connsiteX6" fmla="*/ 152242 w 157918"/>
              <a:gd name="connsiteY6" fmla="*/ 185738 h 664369"/>
              <a:gd name="connsiteX7" fmla="*/ 145098 w 157918"/>
              <a:gd name="connsiteY7" fmla="*/ 0 h 664369"/>
              <a:gd name="connsiteX0" fmla="*/ 26521 w 151260"/>
              <a:gd name="connsiteY0" fmla="*/ 664369 h 664369"/>
              <a:gd name="connsiteX1" fmla="*/ 16996 w 151260"/>
              <a:gd name="connsiteY1" fmla="*/ 585788 h 664369"/>
              <a:gd name="connsiteX2" fmla="*/ 2709 w 151260"/>
              <a:gd name="connsiteY2" fmla="*/ 554831 h 664369"/>
              <a:gd name="connsiteX3" fmla="*/ 76528 w 151260"/>
              <a:gd name="connsiteY3" fmla="*/ 519113 h 664369"/>
              <a:gd name="connsiteX4" fmla="*/ 126534 w 151260"/>
              <a:gd name="connsiteY4" fmla="*/ 473869 h 664369"/>
              <a:gd name="connsiteX5" fmla="*/ 150346 w 151260"/>
              <a:gd name="connsiteY5" fmla="*/ 376238 h 664369"/>
              <a:gd name="connsiteX6" fmla="*/ 145584 w 151260"/>
              <a:gd name="connsiteY6" fmla="*/ 185738 h 664369"/>
              <a:gd name="connsiteX7" fmla="*/ 138440 w 151260"/>
              <a:gd name="connsiteY7" fmla="*/ 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260" h="664369">
                <a:moveTo>
                  <a:pt x="26521" y="664369"/>
                </a:moveTo>
                <a:cubicBezTo>
                  <a:pt x="24338" y="633611"/>
                  <a:pt x="20965" y="604044"/>
                  <a:pt x="16996" y="585788"/>
                </a:cubicBezTo>
                <a:cubicBezTo>
                  <a:pt x="13027" y="567532"/>
                  <a:pt x="-7213" y="565943"/>
                  <a:pt x="2709" y="554831"/>
                </a:cubicBezTo>
                <a:cubicBezTo>
                  <a:pt x="12631" y="543719"/>
                  <a:pt x="55891" y="532607"/>
                  <a:pt x="76528" y="519113"/>
                </a:cubicBezTo>
                <a:cubicBezTo>
                  <a:pt x="97165" y="505619"/>
                  <a:pt x="114231" y="497681"/>
                  <a:pt x="126534" y="473869"/>
                </a:cubicBezTo>
                <a:cubicBezTo>
                  <a:pt x="138837" y="450057"/>
                  <a:pt x="147171" y="424260"/>
                  <a:pt x="150346" y="376238"/>
                </a:cubicBezTo>
                <a:cubicBezTo>
                  <a:pt x="153521" y="328216"/>
                  <a:pt x="147568" y="248444"/>
                  <a:pt x="145584" y="185738"/>
                </a:cubicBezTo>
                <a:cubicBezTo>
                  <a:pt x="143600" y="123032"/>
                  <a:pt x="141020" y="61516"/>
                  <a:pt x="13844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Bottlenecks – PM Peak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62" name="Freeform 661"/>
          <p:cNvSpPr/>
          <p:nvPr/>
        </p:nvSpPr>
        <p:spPr>
          <a:xfrm>
            <a:off x="3449694" y="3513803"/>
            <a:ext cx="89577" cy="1062756"/>
          </a:xfrm>
          <a:custGeom>
            <a:avLst/>
            <a:gdLst>
              <a:gd name="connsiteX0" fmla="*/ 43695 w 147883"/>
              <a:gd name="connsiteY0" fmla="*/ 2036020 h 2036020"/>
              <a:gd name="connsiteX1" fmla="*/ 40406 w 147883"/>
              <a:gd name="connsiteY1" fmla="*/ 1927476 h 2036020"/>
              <a:gd name="connsiteX2" fmla="*/ 96322 w 147883"/>
              <a:gd name="connsiteY2" fmla="*/ 1753148 h 2036020"/>
              <a:gd name="connsiteX3" fmla="*/ 93033 w 147883"/>
              <a:gd name="connsiteY3" fmla="*/ 1707099 h 2036020"/>
              <a:gd name="connsiteX4" fmla="*/ 145661 w 147883"/>
              <a:gd name="connsiteY4" fmla="*/ 1539350 h 2036020"/>
              <a:gd name="connsiteX5" fmla="*/ 7514 w 147883"/>
              <a:gd name="connsiteY5" fmla="*/ 707180 h 2036020"/>
              <a:gd name="connsiteX6" fmla="*/ 20671 w 147883"/>
              <a:gd name="connsiteY6" fmla="*/ 467068 h 2036020"/>
              <a:gd name="connsiteX7" fmla="*/ 40406 w 147883"/>
              <a:gd name="connsiteY7" fmla="*/ 338788 h 2036020"/>
              <a:gd name="connsiteX8" fmla="*/ 66720 w 147883"/>
              <a:gd name="connsiteY8" fmla="*/ 282872 h 2036020"/>
              <a:gd name="connsiteX9" fmla="*/ 76587 w 147883"/>
              <a:gd name="connsiteY9" fmla="*/ 240112 h 2036020"/>
              <a:gd name="connsiteX10" fmla="*/ 109479 w 147883"/>
              <a:gd name="connsiteY10" fmla="*/ 161171 h 2036020"/>
              <a:gd name="connsiteX11" fmla="*/ 109479 w 147883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37389 w 136636"/>
              <a:gd name="connsiteY0" fmla="*/ 2036020 h 2036020"/>
              <a:gd name="connsiteX1" fmla="*/ 34100 w 136636"/>
              <a:gd name="connsiteY1" fmla="*/ 1927476 h 2036020"/>
              <a:gd name="connsiteX2" fmla="*/ 90016 w 136636"/>
              <a:gd name="connsiteY2" fmla="*/ 1753148 h 2036020"/>
              <a:gd name="connsiteX3" fmla="*/ 86727 w 136636"/>
              <a:gd name="connsiteY3" fmla="*/ 1707099 h 2036020"/>
              <a:gd name="connsiteX4" fmla="*/ 134592 w 136636"/>
              <a:gd name="connsiteY4" fmla="*/ 1539350 h 2036020"/>
              <a:gd name="connsiteX5" fmla="*/ 8352 w 136636"/>
              <a:gd name="connsiteY5" fmla="*/ 700036 h 2036020"/>
              <a:gd name="connsiteX6" fmla="*/ 14365 w 136636"/>
              <a:gd name="connsiteY6" fmla="*/ 467068 h 2036020"/>
              <a:gd name="connsiteX7" fmla="*/ 34100 w 136636"/>
              <a:gd name="connsiteY7" fmla="*/ 338788 h 2036020"/>
              <a:gd name="connsiteX8" fmla="*/ 60414 w 136636"/>
              <a:gd name="connsiteY8" fmla="*/ 282872 h 2036020"/>
              <a:gd name="connsiteX9" fmla="*/ 70281 w 136636"/>
              <a:gd name="connsiteY9" fmla="*/ 240112 h 2036020"/>
              <a:gd name="connsiteX10" fmla="*/ 103173 w 136636"/>
              <a:gd name="connsiteY10" fmla="*/ 161171 h 2036020"/>
              <a:gd name="connsiteX11" fmla="*/ 103173 w 136636"/>
              <a:gd name="connsiteY11" fmla="*/ 0 h 2036020"/>
              <a:gd name="connsiteX0" fmla="*/ 45415 w 145084"/>
              <a:gd name="connsiteY0" fmla="*/ 2036020 h 2036020"/>
              <a:gd name="connsiteX1" fmla="*/ 42126 w 145084"/>
              <a:gd name="connsiteY1" fmla="*/ 1927476 h 2036020"/>
              <a:gd name="connsiteX2" fmla="*/ 98042 w 145084"/>
              <a:gd name="connsiteY2" fmla="*/ 1753148 h 2036020"/>
              <a:gd name="connsiteX3" fmla="*/ 94753 w 145084"/>
              <a:gd name="connsiteY3" fmla="*/ 1707099 h 2036020"/>
              <a:gd name="connsiteX4" fmla="*/ 142618 w 145084"/>
              <a:gd name="connsiteY4" fmla="*/ 1539350 h 2036020"/>
              <a:gd name="connsiteX5" fmla="*/ 6853 w 145084"/>
              <a:gd name="connsiteY5" fmla="*/ 747661 h 2036020"/>
              <a:gd name="connsiteX6" fmla="*/ 22391 w 145084"/>
              <a:gd name="connsiteY6" fmla="*/ 467068 h 2036020"/>
              <a:gd name="connsiteX7" fmla="*/ 42126 w 145084"/>
              <a:gd name="connsiteY7" fmla="*/ 338788 h 2036020"/>
              <a:gd name="connsiteX8" fmla="*/ 68440 w 145084"/>
              <a:gd name="connsiteY8" fmla="*/ 282872 h 2036020"/>
              <a:gd name="connsiteX9" fmla="*/ 78307 w 145084"/>
              <a:gd name="connsiteY9" fmla="*/ 240112 h 2036020"/>
              <a:gd name="connsiteX10" fmla="*/ 111199 w 145084"/>
              <a:gd name="connsiteY10" fmla="*/ 161171 h 2036020"/>
              <a:gd name="connsiteX11" fmla="*/ 111199 w 145084"/>
              <a:gd name="connsiteY11" fmla="*/ 0 h 2036020"/>
              <a:gd name="connsiteX0" fmla="*/ 47493 w 147162"/>
              <a:gd name="connsiteY0" fmla="*/ 2036020 h 2036020"/>
              <a:gd name="connsiteX1" fmla="*/ 44204 w 147162"/>
              <a:gd name="connsiteY1" fmla="*/ 1927476 h 2036020"/>
              <a:gd name="connsiteX2" fmla="*/ 100120 w 147162"/>
              <a:gd name="connsiteY2" fmla="*/ 1753148 h 2036020"/>
              <a:gd name="connsiteX3" fmla="*/ 96831 w 147162"/>
              <a:gd name="connsiteY3" fmla="*/ 1707099 h 2036020"/>
              <a:gd name="connsiteX4" fmla="*/ 144696 w 147162"/>
              <a:gd name="connsiteY4" fmla="*/ 1539350 h 2036020"/>
              <a:gd name="connsiteX5" fmla="*/ 8931 w 147162"/>
              <a:gd name="connsiteY5" fmla="*/ 747661 h 2036020"/>
              <a:gd name="connsiteX6" fmla="*/ 14241 w 147162"/>
              <a:gd name="connsiteY6" fmla="*/ 649722 h 2036020"/>
              <a:gd name="connsiteX7" fmla="*/ 24469 w 147162"/>
              <a:gd name="connsiteY7" fmla="*/ 467068 h 2036020"/>
              <a:gd name="connsiteX8" fmla="*/ 44204 w 147162"/>
              <a:gd name="connsiteY8" fmla="*/ 338788 h 2036020"/>
              <a:gd name="connsiteX9" fmla="*/ 70518 w 147162"/>
              <a:gd name="connsiteY9" fmla="*/ 282872 h 2036020"/>
              <a:gd name="connsiteX10" fmla="*/ 80385 w 147162"/>
              <a:gd name="connsiteY10" fmla="*/ 240112 h 2036020"/>
              <a:gd name="connsiteX11" fmla="*/ 113277 w 147162"/>
              <a:gd name="connsiteY11" fmla="*/ 161171 h 2036020"/>
              <a:gd name="connsiteX12" fmla="*/ 113277 w 147162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5765"/>
              <a:gd name="connsiteY0" fmla="*/ 2036020 h 2036020"/>
              <a:gd name="connsiteX1" fmla="*/ 35273 w 135765"/>
              <a:gd name="connsiteY1" fmla="*/ 1927476 h 2036020"/>
              <a:gd name="connsiteX2" fmla="*/ 91189 w 135765"/>
              <a:gd name="connsiteY2" fmla="*/ 1753148 h 2036020"/>
              <a:gd name="connsiteX3" fmla="*/ 87900 w 135765"/>
              <a:gd name="connsiteY3" fmla="*/ 1707099 h 2036020"/>
              <a:gd name="connsiteX4" fmla="*/ 135765 w 135765"/>
              <a:gd name="connsiteY4" fmla="*/ 1539350 h 2036020"/>
              <a:gd name="connsiteX5" fmla="*/ 0 w 135765"/>
              <a:gd name="connsiteY5" fmla="*/ 747661 h 2036020"/>
              <a:gd name="connsiteX6" fmla="*/ 5310 w 135765"/>
              <a:gd name="connsiteY6" fmla="*/ 649722 h 2036020"/>
              <a:gd name="connsiteX7" fmla="*/ 15538 w 135765"/>
              <a:gd name="connsiteY7" fmla="*/ 467068 h 2036020"/>
              <a:gd name="connsiteX8" fmla="*/ 35273 w 135765"/>
              <a:gd name="connsiteY8" fmla="*/ 338788 h 2036020"/>
              <a:gd name="connsiteX9" fmla="*/ 61587 w 135765"/>
              <a:gd name="connsiteY9" fmla="*/ 282872 h 2036020"/>
              <a:gd name="connsiteX10" fmla="*/ 71454 w 135765"/>
              <a:gd name="connsiteY10" fmla="*/ 240112 h 2036020"/>
              <a:gd name="connsiteX11" fmla="*/ 104346 w 135765"/>
              <a:gd name="connsiteY11" fmla="*/ 161171 h 2036020"/>
              <a:gd name="connsiteX12" fmla="*/ 104346 w 135765"/>
              <a:gd name="connsiteY12" fmla="*/ 0 h 2036020"/>
              <a:gd name="connsiteX0" fmla="*/ 47688 w 149653"/>
              <a:gd name="connsiteY0" fmla="*/ 2036020 h 2036020"/>
              <a:gd name="connsiteX1" fmla="*/ 44399 w 149653"/>
              <a:gd name="connsiteY1" fmla="*/ 1927476 h 2036020"/>
              <a:gd name="connsiteX2" fmla="*/ 100315 w 149653"/>
              <a:gd name="connsiteY2" fmla="*/ 1753148 h 2036020"/>
              <a:gd name="connsiteX3" fmla="*/ 97026 w 149653"/>
              <a:gd name="connsiteY3" fmla="*/ 1707099 h 2036020"/>
              <a:gd name="connsiteX4" fmla="*/ 149653 w 149653"/>
              <a:gd name="connsiteY4" fmla="*/ 1548875 h 2036020"/>
              <a:gd name="connsiteX5" fmla="*/ 9126 w 149653"/>
              <a:gd name="connsiteY5" fmla="*/ 747661 h 2036020"/>
              <a:gd name="connsiteX6" fmla="*/ 14436 w 149653"/>
              <a:gd name="connsiteY6" fmla="*/ 649722 h 2036020"/>
              <a:gd name="connsiteX7" fmla="*/ 24664 w 149653"/>
              <a:gd name="connsiteY7" fmla="*/ 467068 h 2036020"/>
              <a:gd name="connsiteX8" fmla="*/ 44399 w 149653"/>
              <a:gd name="connsiteY8" fmla="*/ 338788 h 2036020"/>
              <a:gd name="connsiteX9" fmla="*/ 70713 w 149653"/>
              <a:gd name="connsiteY9" fmla="*/ 282872 h 2036020"/>
              <a:gd name="connsiteX10" fmla="*/ 80580 w 149653"/>
              <a:gd name="connsiteY10" fmla="*/ 240112 h 2036020"/>
              <a:gd name="connsiteX11" fmla="*/ 113472 w 149653"/>
              <a:gd name="connsiteY11" fmla="*/ 161171 h 2036020"/>
              <a:gd name="connsiteX12" fmla="*/ 113472 w 149653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9966 w 144541"/>
              <a:gd name="connsiteY2" fmla="*/ 1753148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58400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0728 w 137930"/>
              <a:gd name="connsiteY0" fmla="*/ 2036020 h 2036020"/>
              <a:gd name="connsiteX1" fmla="*/ 37439 w 137930"/>
              <a:gd name="connsiteY1" fmla="*/ 1927476 h 2036020"/>
              <a:gd name="connsiteX2" fmla="*/ 86212 w 137930"/>
              <a:gd name="connsiteY2" fmla="*/ 1765054 h 2036020"/>
              <a:gd name="connsiteX3" fmla="*/ 90066 w 137930"/>
              <a:gd name="connsiteY3" fmla="*/ 1707099 h 2036020"/>
              <a:gd name="connsiteX4" fmla="*/ 137930 w 137930"/>
              <a:gd name="connsiteY4" fmla="*/ 1558400 h 2036020"/>
              <a:gd name="connsiteX5" fmla="*/ 2166 w 137930"/>
              <a:gd name="connsiteY5" fmla="*/ 747661 h 2036020"/>
              <a:gd name="connsiteX6" fmla="*/ 7476 w 137930"/>
              <a:gd name="connsiteY6" fmla="*/ 649722 h 2036020"/>
              <a:gd name="connsiteX7" fmla="*/ 17704 w 137930"/>
              <a:gd name="connsiteY7" fmla="*/ 467068 h 2036020"/>
              <a:gd name="connsiteX8" fmla="*/ 37439 w 137930"/>
              <a:gd name="connsiteY8" fmla="*/ 338788 h 2036020"/>
              <a:gd name="connsiteX9" fmla="*/ 63753 w 137930"/>
              <a:gd name="connsiteY9" fmla="*/ 282872 h 2036020"/>
              <a:gd name="connsiteX10" fmla="*/ 73620 w 137930"/>
              <a:gd name="connsiteY10" fmla="*/ 240112 h 2036020"/>
              <a:gd name="connsiteX11" fmla="*/ 106512 w 137930"/>
              <a:gd name="connsiteY11" fmla="*/ 161171 h 2036020"/>
              <a:gd name="connsiteX12" fmla="*/ 106512 w 137930"/>
              <a:gd name="connsiteY12" fmla="*/ 0 h 2036020"/>
              <a:gd name="connsiteX0" fmla="*/ 37439 w 137930"/>
              <a:gd name="connsiteY0" fmla="*/ 1927476 h 1927476"/>
              <a:gd name="connsiteX1" fmla="*/ 86212 w 137930"/>
              <a:gd name="connsiteY1" fmla="*/ 1765054 h 1927476"/>
              <a:gd name="connsiteX2" fmla="*/ 90066 w 137930"/>
              <a:gd name="connsiteY2" fmla="*/ 1707099 h 1927476"/>
              <a:gd name="connsiteX3" fmla="*/ 137930 w 137930"/>
              <a:gd name="connsiteY3" fmla="*/ 1558400 h 1927476"/>
              <a:gd name="connsiteX4" fmla="*/ 2166 w 137930"/>
              <a:gd name="connsiteY4" fmla="*/ 747661 h 1927476"/>
              <a:gd name="connsiteX5" fmla="*/ 7476 w 137930"/>
              <a:gd name="connsiteY5" fmla="*/ 649722 h 1927476"/>
              <a:gd name="connsiteX6" fmla="*/ 17704 w 137930"/>
              <a:gd name="connsiteY6" fmla="*/ 467068 h 1927476"/>
              <a:gd name="connsiteX7" fmla="*/ 37439 w 137930"/>
              <a:gd name="connsiteY7" fmla="*/ 338788 h 1927476"/>
              <a:gd name="connsiteX8" fmla="*/ 63753 w 137930"/>
              <a:gd name="connsiteY8" fmla="*/ 282872 h 1927476"/>
              <a:gd name="connsiteX9" fmla="*/ 73620 w 137930"/>
              <a:gd name="connsiteY9" fmla="*/ 240112 h 1927476"/>
              <a:gd name="connsiteX10" fmla="*/ 106512 w 137930"/>
              <a:gd name="connsiteY10" fmla="*/ 161171 h 1927476"/>
              <a:gd name="connsiteX11" fmla="*/ 106512 w 137930"/>
              <a:gd name="connsiteY11" fmla="*/ 0 h 1927476"/>
              <a:gd name="connsiteX0" fmla="*/ 86212 w 137930"/>
              <a:gd name="connsiteY0" fmla="*/ 1765054 h 1765054"/>
              <a:gd name="connsiteX1" fmla="*/ 90066 w 137930"/>
              <a:gd name="connsiteY1" fmla="*/ 1707099 h 1765054"/>
              <a:gd name="connsiteX2" fmla="*/ 137930 w 137930"/>
              <a:gd name="connsiteY2" fmla="*/ 1558400 h 1765054"/>
              <a:gd name="connsiteX3" fmla="*/ 2166 w 137930"/>
              <a:gd name="connsiteY3" fmla="*/ 747661 h 1765054"/>
              <a:gd name="connsiteX4" fmla="*/ 7476 w 137930"/>
              <a:gd name="connsiteY4" fmla="*/ 649722 h 1765054"/>
              <a:gd name="connsiteX5" fmla="*/ 17704 w 137930"/>
              <a:gd name="connsiteY5" fmla="*/ 467068 h 1765054"/>
              <a:gd name="connsiteX6" fmla="*/ 37439 w 137930"/>
              <a:gd name="connsiteY6" fmla="*/ 338788 h 1765054"/>
              <a:gd name="connsiteX7" fmla="*/ 63753 w 137930"/>
              <a:gd name="connsiteY7" fmla="*/ 282872 h 1765054"/>
              <a:gd name="connsiteX8" fmla="*/ 73620 w 137930"/>
              <a:gd name="connsiteY8" fmla="*/ 240112 h 1765054"/>
              <a:gd name="connsiteX9" fmla="*/ 106512 w 137930"/>
              <a:gd name="connsiteY9" fmla="*/ 161171 h 1765054"/>
              <a:gd name="connsiteX10" fmla="*/ 106512 w 137930"/>
              <a:gd name="connsiteY10" fmla="*/ 0 h 1765054"/>
              <a:gd name="connsiteX0" fmla="*/ 86212 w 140200"/>
              <a:gd name="connsiteY0" fmla="*/ 1765054 h 1765054"/>
              <a:gd name="connsiteX1" fmla="*/ 137930 w 140200"/>
              <a:gd name="connsiteY1" fmla="*/ 1558400 h 1765054"/>
              <a:gd name="connsiteX2" fmla="*/ 2166 w 140200"/>
              <a:gd name="connsiteY2" fmla="*/ 747661 h 1765054"/>
              <a:gd name="connsiteX3" fmla="*/ 7476 w 140200"/>
              <a:gd name="connsiteY3" fmla="*/ 649722 h 1765054"/>
              <a:gd name="connsiteX4" fmla="*/ 17704 w 140200"/>
              <a:gd name="connsiteY4" fmla="*/ 467068 h 1765054"/>
              <a:gd name="connsiteX5" fmla="*/ 37439 w 140200"/>
              <a:gd name="connsiteY5" fmla="*/ 338788 h 1765054"/>
              <a:gd name="connsiteX6" fmla="*/ 63753 w 140200"/>
              <a:gd name="connsiteY6" fmla="*/ 282872 h 1765054"/>
              <a:gd name="connsiteX7" fmla="*/ 73620 w 140200"/>
              <a:gd name="connsiteY7" fmla="*/ 240112 h 1765054"/>
              <a:gd name="connsiteX8" fmla="*/ 106512 w 140200"/>
              <a:gd name="connsiteY8" fmla="*/ 161171 h 1765054"/>
              <a:gd name="connsiteX9" fmla="*/ 106512 w 140200"/>
              <a:gd name="connsiteY9" fmla="*/ 0 h 1765054"/>
              <a:gd name="connsiteX0" fmla="*/ 137930 w 137930"/>
              <a:gd name="connsiteY0" fmla="*/ 1558400 h 1558400"/>
              <a:gd name="connsiteX1" fmla="*/ 2166 w 137930"/>
              <a:gd name="connsiteY1" fmla="*/ 747661 h 1558400"/>
              <a:gd name="connsiteX2" fmla="*/ 7476 w 137930"/>
              <a:gd name="connsiteY2" fmla="*/ 649722 h 1558400"/>
              <a:gd name="connsiteX3" fmla="*/ 17704 w 137930"/>
              <a:gd name="connsiteY3" fmla="*/ 467068 h 1558400"/>
              <a:gd name="connsiteX4" fmla="*/ 37439 w 137930"/>
              <a:gd name="connsiteY4" fmla="*/ 338788 h 1558400"/>
              <a:gd name="connsiteX5" fmla="*/ 63753 w 137930"/>
              <a:gd name="connsiteY5" fmla="*/ 282872 h 1558400"/>
              <a:gd name="connsiteX6" fmla="*/ 73620 w 137930"/>
              <a:gd name="connsiteY6" fmla="*/ 240112 h 1558400"/>
              <a:gd name="connsiteX7" fmla="*/ 106512 w 137930"/>
              <a:gd name="connsiteY7" fmla="*/ 161171 h 1558400"/>
              <a:gd name="connsiteX8" fmla="*/ 106512 w 137930"/>
              <a:gd name="connsiteY8" fmla="*/ 0 h 1558400"/>
              <a:gd name="connsiteX0" fmla="*/ 107156 w 113737"/>
              <a:gd name="connsiteY0" fmla="*/ 1349394 h 1349394"/>
              <a:gd name="connsiteX1" fmla="*/ 6226 w 113737"/>
              <a:gd name="connsiteY1" fmla="*/ 747661 h 1349394"/>
              <a:gd name="connsiteX2" fmla="*/ 11536 w 113737"/>
              <a:gd name="connsiteY2" fmla="*/ 649722 h 1349394"/>
              <a:gd name="connsiteX3" fmla="*/ 21764 w 113737"/>
              <a:gd name="connsiteY3" fmla="*/ 467068 h 1349394"/>
              <a:gd name="connsiteX4" fmla="*/ 41499 w 113737"/>
              <a:gd name="connsiteY4" fmla="*/ 338788 h 1349394"/>
              <a:gd name="connsiteX5" fmla="*/ 67813 w 113737"/>
              <a:gd name="connsiteY5" fmla="*/ 282872 h 1349394"/>
              <a:gd name="connsiteX6" fmla="*/ 77680 w 113737"/>
              <a:gd name="connsiteY6" fmla="*/ 240112 h 1349394"/>
              <a:gd name="connsiteX7" fmla="*/ 110572 w 113737"/>
              <a:gd name="connsiteY7" fmla="*/ 161171 h 1349394"/>
              <a:gd name="connsiteX8" fmla="*/ 110572 w 113737"/>
              <a:gd name="connsiteY8" fmla="*/ 0 h 134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737" h="1349394">
                <a:moveTo>
                  <a:pt x="107156" y="1349394"/>
                </a:moveTo>
                <a:cubicBezTo>
                  <a:pt x="93148" y="1179829"/>
                  <a:pt x="22163" y="864273"/>
                  <a:pt x="6226" y="747661"/>
                </a:cubicBezTo>
                <a:cubicBezTo>
                  <a:pt x="-9711" y="631049"/>
                  <a:pt x="9766" y="682368"/>
                  <a:pt x="11536" y="649722"/>
                </a:cubicBezTo>
                <a:cubicBezTo>
                  <a:pt x="14126" y="602957"/>
                  <a:pt x="16770" y="518890"/>
                  <a:pt x="21764" y="467068"/>
                </a:cubicBezTo>
                <a:cubicBezTo>
                  <a:pt x="26758" y="415246"/>
                  <a:pt x="33824" y="369487"/>
                  <a:pt x="41499" y="338788"/>
                </a:cubicBezTo>
                <a:cubicBezTo>
                  <a:pt x="49174" y="308089"/>
                  <a:pt x="61783" y="299318"/>
                  <a:pt x="67813" y="282872"/>
                </a:cubicBezTo>
                <a:cubicBezTo>
                  <a:pt x="73843" y="266426"/>
                  <a:pt x="70554" y="260395"/>
                  <a:pt x="77680" y="240112"/>
                </a:cubicBezTo>
                <a:cubicBezTo>
                  <a:pt x="84806" y="219829"/>
                  <a:pt x="105090" y="201190"/>
                  <a:pt x="110572" y="161171"/>
                </a:cubicBezTo>
                <a:cubicBezTo>
                  <a:pt x="116054" y="121152"/>
                  <a:pt x="113313" y="60576"/>
                  <a:pt x="110572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2"/>
          <p:cNvSpPr/>
          <p:nvPr/>
        </p:nvSpPr>
        <p:spPr>
          <a:xfrm>
            <a:off x="1833332" y="4173408"/>
            <a:ext cx="334791" cy="381889"/>
          </a:xfrm>
          <a:custGeom>
            <a:avLst/>
            <a:gdLst>
              <a:gd name="connsiteX0" fmla="*/ 581025 w 609133"/>
              <a:gd name="connsiteY0" fmla="*/ 1469279 h 1469279"/>
              <a:gd name="connsiteX1" fmla="*/ 571500 w 609133"/>
              <a:gd name="connsiteY1" fmla="*/ 771573 h 1469279"/>
              <a:gd name="connsiteX2" fmla="*/ 214312 w 609133"/>
              <a:gd name="connsiteY2" fmla="*/ 176261 h 1469279"/>
              <a:gd name="connsiteX3" fmla="*/ 173831 w 609133"/>
              <a:gd name="connsiteY3" fmla="*/ 54817 h 1469279"/>
              <a:gd name="connsiteX4" fmla="*/ 119062 w 609133"/>
              <a:gd name="connsiteY4" fmla="*/ 4811 h 1469279"/>
              <a:gd name="connsiteX5" fmla="*/ 0 w 609133"/>
              <a:gd name="connsiteY5" fmla="*/ 4811 h 1469279"/>
              <a:gd name="connsiteX0" fmla="*/ 581025 w 609133"/>
              <a:gd name="connsiteY0" fmla="*/ 1469279 h 1469279"/>
              <a:gd name="connsiteX1" fmla="*/ 571500 w 609133"/>
              <a:gd name="connsiteY1" fmla="*/ 771573 h 1469279"/>
              <a:gd name="connsiteX2" fmla="*/ 214312 w 609133"/>
              <a:gd name="connsiteY2" fmla="*/ 176261 h 1469279"/>
              <a:gd name="connsiteX3" fmla="*/ 173831 w 609133"/>
              <a:gd name="connsiteY3" fmla="*/ 54817 h 1469279"/>
              <a:gd name="connsiteX4" fmla="*/ 119062 w 609133"/>
              <a:gd name="connsiteY4" fmla="*/ 4811 h 1469279"/>
              <a:gd name="connsiteX5" fmla="*/ 0 w 609133"/>
              <a:gd name="connsiteY5" fmla="*/ 4811 h 1469279"/>
              <a:gd name="connsiteX0" fmla="*/ 581025 w 609411"/>
              <a:gd name="connsiteY0" fmla="*/ 1469279 h 1469279"/>
              <a:gd name="connsiteX1" fmla="*/ 600075 w 609411"/>
              <a:gd name="connsiteY1" fmla="*/ 978742 h 1469279"/>
              <a:gd name="connsiteX2" fmla="*/ 571500 w 609411"/>
              <a:gd name="connsiteY2" fmla="*/ 771573 h 1469279"/>
              <a:gd name="connsiteX3" fmla="*/ 214312 w 609411"/>
              <a:gd name="connsiteY3" fmla="*/ 176261 h 1469279"/>
              <a:gd name="connsiteX4" fmla="*/ 173831 w 609411"/>
              <a:gd name="connsiteY4" fmla="*/ 54817 h 1469279"/>
              <a:gd name="connsiteX5" fmla="*/ 119062 w 609411"/>
              <a:gd name="connsiteY5" fmla="*/ 4811 h 1469279"/>
              <a:gd name="connsiteX6" fmla="*/ 0 w 609411"/>
              <a:gd name="connsiteY6" fmla="*/ 4811 h 1469279"/>
              <a:gd name="connsiteX0" fmla="*/ 581025 w 600078"/>
              <a:gd name="connsiteY0" fmla="*/ 1469279 h 1469279"/>
              <a:gd name="connsiteX1" fmla="*/ 578643 w 600078"/>
              <a:gd name="connsiteY1" fmla="*/ 966836 h 1469279"/>
              <a:gd name="connsiteX2" fmla="*/ 571500 w 600078"/>
              <a:gd name="connsiteY2" fmla="*/ 771573 h 1469279"/>
              <a:gd name="connsiteX3" fmla="*/ 214312 w 600078"/>
              <a:gd name="connsiteY3" fmla="*/ 176261 h 1469279"/>
              <a:gd name="connsiteX4" fmla="*/ 173831 w 600078"/>
              <a:gd name="connsiteY4" fmla="*/ 54817 h 1469279"/>
              <a:gd name="connsiteX5" fmla="*/ 119062 w 600078"/>
              <a:gd name="connsiteY5" fmla="*/ 4811 h 1469279"/>
              <a:gd name="connsiteX6" fmla="*/ 0 w 600078"/>
              <a:gd name="connsiteY6" fmla="*/ 4811 h 1469279"/>
              <a:gd name="connsiteX0" fmla="*/ 581025 w 582221"/>
              <a:gd name="connsiteY0" fmla="*/ 1469279 h 1469279"/>
              <a:gd name="connsiteX1" fmla="*/ 578643 w 582221"/>
              <a:gd name="connsiteY1" fmla="*/ 966836 h 1469279"/>
              <a:gd name="connsiteX2" fmla="*/ 571500 w 582221"/>
              <a:gd name="connsiteY2" fmla="*/ 771573 h 1469279"/>
              <a:gd name="connsiteX3" fmla="*/ 214312 w 582221"/>
              <a:gd name="connsiteY3" fmla="*/ 176261 h 1469279"/>
              <a:gd name="connsiteX4" fmla="*/ 173831 w 582221"/>
              <a:gd name="connsiteY4" fmla="*/ 54817 h 1469279"/>
              <a:gd name="connsiteX5" fmla="*/ 119062 w 582221"/>
              <a:gd name="connsiteY5" fmla="*/ 4811 h 1469279"/>
              <a:gd name="connsiteX6" fmla="*/ 0 w 582221"/>
              <a:gd name="connsiteY6" fmla="*/ 4811 h 1469279"/>
              <a:gd name="connsiteX0" fmla="*/ 600075 w 601271"/>
              <a:gd name="connsiteY0" fmla="*/ 1466126 h 1466126"/>
              <a:gd name="connsiteX1" fmla="*/ 597693 w 601271"/>
              <a:gd name="connsiteY1" fmla="*/ 963683 h 1466126"/>
              <a:gd name="connsiteX2" fmla="*/ 590550 w 601271"/>
              <a:gd name="connsiteY2" fmla="*/ 768420 h 1466126"/>
              <a:gd name="connsiteX3" fmla="*/ 233362 w 601271"/>
              <a:gd name="connsiteY3" fmla="*/ 173108 h 1466126"/>
              <a:gd name="connsiteX4" fmla="*/ 192881 w 601271"/>
              <a:gd name="connsiteY4" fmla="*/ 51664 h 1466126"/>
              <a:gd name="connsiteX5" fmla="*/ 138112 w 601271"/>
              <a:gd name="connsiteY5" fmla="*/ 1658 h 1466126"/>
              <a:gd name="connsiteX6" fmla="*/ 0 w 601271"/>
              <a:gd name="connsiteY6" fmla="*/ 23089 h 1466126"/>
              <a:gd name="connsiteX0" fmla="*/ 600075 w 601271"/>
              <a:gd name="connsiteY0" fmla="*/ 1447849 h 1447849"/>
              <a:gd name="connsiteX1" fmla="*/ 597693 w 601271"/>
              <a:gd name="connsiteY1" fmla="*/ 945406 h 1447849"/>
              <a:gd name="connsiteX2" fmla="*/ 590550 w 601271"/>
              <a:gd name="connsiteY2" fmla="*/ 750143 h 1447849"/>
              <a:gd name="connsiteX3" fmla="*/ 233362 w 601271"/>
              <a:gd name="connsiteY3" fmla="*/ 154831 h 1447849"/>
              <a:gd name="connsiteX4" fmla="*/ 192881 w 601271"/>
              <a:gd name="connsiteY4" fmla="*/ 33387 h 1447849"/>
              <a:gd name="connsiteX5" fmla="*/ 128587 w 601271"/>
              <a:gd name="connsiteY5" fmla="*/ 4813 h 1447849"/>
              <a:gd name="connsiteX6" fmla="*/ 0 w 601271"/>
              <a:gd name="connsiteY6" fmla="*/ 4812 h 1447849"/>
              <a:gd name="connsiteX0" fmla="*/ 600075 w 601271"/>
              <a:gd name="connsiteY0" fmla="*/ 1447849 h 1447849"/>
              <a:gd name="connsiteX1" fmla="*/ 597693 w 601271"/>
              <a:gd name="connsiteY1" fmla="*/ 945406 h 1447849"/>
              <a:gd name="connsiteX2" fmla="*/ 590550 w 601271"/>
              <a:gd name="connsiteY2" fmla="*/ 750143 h 1447849"/>
              <a:gd name="connsiteX3" fmla="*/ 233362 w 601271"/>
              <a:gd name="connsiteY3" fmla="*/ 154831 h 1447849"/>
              <a:gd name="connsiteX4" fmla="*/ 173831 w 601271"/>
              <a:gd name="connsiteY4" fmla="*/ 28624 h 1447849"/>
              <a:gd name="connsiteX5" fmla="*/ 128587 w 601271"/>
              <a:gd name="connsiteY5" fmla="*/ 4813 h 1447849"/>
              <a:gd name="connsiteX6" fmla="*/ 0 w 601271"/>
              <a:gd name="connsiteY6" fmla="*/ 4812 h 1447849"/>
              <a:gd name="connsiteX0" fmla="*/ 600075 w 601271"/>
              <a:gd name="connsiteY0" fmla="*/ 1455200 h 1455200"/>
              <a:gd name="connsiteX1" fmla="*/ 597693 w 601271"/>
              <a:gd name="connsiteY1" fmla="*/ 952757 h 1455200"/>
              <a:gd name="connsiteX2" fmla="*/ 590550 w 601271"/>
              <a:gd name="connsiteY2" fmla="*/ 757494 h 1455200"/>
              <a:gd name="connsiteX3" fmla="*/ 233362 w 601271"/>
              <a:gd name="connsiteY3" fmla="*/ 162182 h 1455200"/>
              <a:gd name="connsiteX4" fmla="*/ 173831 w 601271"/>
              <a:gd name="connsiteY4" fmla="*/ 35975 h 1455200"/>
              <a:gd name="connsiteX5" fmla="*/ 130969 w 601271"/>
              <a:gd name="connsiteY5" fmla="*/ 2639 h 1455200"/>
              <a:gd name="connsiteX6" fmla="*/ 0 w 601271"/>
              <a:gd name="connsiteY6" fmla="*/ 12163 h 1455200"/>
              <a:gd name="connsiteX0" fmla="*/ 600075 w 601271"/>
              <a:gd name="connsiteY0" fmla="*/ 1452561 h 1452561"/>
              <a:gd name="connsiteX1" fmla="*/ 597693 w 601271"/>
              <a:gd name="connsiteY1" fmla="*/ 950118 h 1452561"/>
              <a:gd name="connsiteX2" fmla="*/ 590550 w 601271"/>
              <a:gd name="connsiteY2" fmla="*/ 754855 h 1452561"/>
              <a:gd name="connsiteX3" fmla="*/ 233362 w 601271"/>
              <a:gd name="connsiteY3" fmla="*/ 159543 h 1452561"/>
              <a:gd name="connsiteX4" fmla="*/ 173831 w 601271"/>
              <a:gd name="connsiteY4" fmla="*/ 33336 h 1452561"/>
              <a:gd name="connsiteX5" fmla="*/ 130969 w 601271"/>
              <a:gd name="connsiteY5" fmla="*/ 0 h 1452561"/>
              <a:gd name="connsiteX6" fmla="*/ 0 w 601271"/>
              <a:gd name="connsiteY6" fmla="*/ 9524 h 1452561"/>
              <a:gd name="connsiteX0" fmla="*/ 597693 w 597693"/>
              <a:gd name="connsiteY0" fmla="*/ 950118 h 950118"/>
              <a:gd name="connsiteX1" fmla="*/ 590550 w 597693"/>
              <a:gd name="connsiteY1" fmla="*/ 754855 h 950118"/>
              <a:gd name="connsiteX2" fmla="*/ 233362 w 597693"/>
              <a:gd name="connsiteY2" fmla="*/ 159543 h 950118"/>
              <a:gd name="connsiteX3" fmla="*/ 173831 w 597693"/>
              <a:gd name="connsiteY3" fmla="*/ 33336 h 950118"/>
              <a:gd name="connsiteX4" fmla="*/ 130969 w 597693"/>
              <a:gd name="connsiteY4" fmla="*/ 0 h 950118"/>
              <a:gd name="connsiteX5" fmla="*/ 0 w 597693"/>
              <a:gd name="connsiteY5" fmla="*/ 9524 h 950118"/>
              <a:gd name="connsiteX0" fmla="*/ 590550 w 590550"/>
              <a:gd name="connsiteY0" fmla="*/ 754855 h 754855"/>
              <a:gd name="connsiteX1" fmla="*/ 233362 w 590550"/>
              <a:gd name="connsiteY1" fmla="*/ 159543 h 754855"/>
              <a:gd name="connsiteX2" fmla="*/ 173831 w 590550"/>
              <a:gd name="connsiteY2" fmla="*/ 33336 h 754855"/>
              <a:gd name="connsiteX3" fmla="*/ 130969 w 590550"/>
              <a:gd name="connsiteY3" fmla="*/ 0 h 754855"/>
              <a:gd name="connsiteX4" fmla="*/ 0 w 590550"/>
              <a:gd name="connsiteY4" fmla="*/ 9524 h 754855"/>
              <a:gd name="connsiteX0" fmla="*/ 425088 w 425088"/>
              <a:gd name="connsiteY0" fmla="*/ 484889 h 484889"/>
              <a:gd name="connsiteX1" fmla="*/ 233362 w 425088"/>
              <a:gd name="connsiteY1" fmla="*/ 159543 h 484889"/>
              <a:gd name="connsiteX2" fmla="*/ 173831 w 425088"/>
              <a:gd name="connsiteY2" fmla="*/ 33336 h 484889"/>
              <a:gd name="connsiteX3" fmla="*/ 130969 w 425088"/>
              <a:gd name="connsiteY3" fmla="*/ 0 h 484889"/>
              <a:gd name="connsiteX4" fmla="*/ 0 w 425088"/>
              <a:gd name="connsiteY4" fmla="*/ 9524 h 48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88" h="484889">
                <a:moveTo>
                  <a:pt x="425088" y="484889"/>
                </a:moveTo>
                <a:cubicBezTo>
                  <a:pt x="364366" y="353127"/>
                  <a:pt x="352425" y="357980"/>
                  <a:pt x="233362" y="159543"/>
                </a:cubicBezTo>
                <a:cubicBezTo>
                  <a:pt x="167084" y="40084"/>
                  <a:pt x="190896" y="59926"/>
                  <a:pt x="173831" y="33336"/>
                </a:cubicBezTo>
                <a:cubicBezTo>
                  <a:pt x="156766" y="6746"/>
                  <a:pt x="159941" y="8334"/>
                  <a:pt x="130969" y="0"/>
                </a:cubicBezTo>
                <a:cubicBezTo>
                  <a:pt x="104379" y="5954"/>
                  <a:pt x="45045" y="5357"/>
                  <a:pt x="0" y="9524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3516525" y="4284934"/>
            <a:ext cx="1510360" cy="188198"/>
          </a:xfrm>
          <a:custGeom>
            <a:avLst/>
            <a:gdLst>
              <a:gd name="connsiteX0" fmla="*/ 0 w 1459706"/>
              <a:gd name="connsiteY0" fmla="*/ 150024 h 167079"/>
              <a:gd name="connsiteX1" fmla="*/ 831056 w 1459706"/>
              <a:gd name="connsiteY1" fmla="*/ 6 h 167079"/>
              <a:gd name="connsiteX2" fmla="*/ 1202531 w 1459706"/>
              <a:gd name="connsiteY2" fmla="*/ 154787 h 167079"/>
              <a:gd name="connsiteX3" fmla="*/ 1233488 w 1459706"/>
              <a:gd name="connsiteY3" fmla="*/ 157168 h 167079"/>
              <a:gd name="connsiteX4" fmla="*/ 1459706 w 1459706"/>
              <a:gd name="connsiteY4" fmla="*/ 154787 h 167079"/>
              <a:gd name="connsiteX0" fmla="*/ 0 w 1459706"/>
              <a:gd name="connsiteY0" fmla="*/ 150018 h 167073"/>
              <a:gd name="connsiteX1" fmla="*/ 831056 w 1459706"/>
              <a:gd name="connsiteY1" fmla="*/ 0 h 167073"/>
              <a:gd name="connsiteX2" fmla="*/ 1202531 w 1459706"/>
              <a:gd name="connsiteY2" fmla="*/ 154781 h 167073"/>
              <a:gd name="connsiteX3" fmla="*/ 1233488 w 1459706"/>
              <a:gd name="connsiteY3" fmla="*/ 157162 h 167073"/>
              <a:gd name="connsiteX4" fmla="*/ 1459706 w 1459706"/>
              <a:gd name="connsiteY4" fmla="*/ 154781 h 167073"/>
              <a:gd name="connsiteX0" fmla="*/ 0 w 1459706"/>
              <a:gd name="connsiteY0" fmla="*/ 150018 h 167073"/>
              <a:gd name="connsiteX1" fmla="*/ 831056 w 1459706"/>
              <a:gd name="connsiteY1" fmla="*/ 0 h 167073"/>
              <a:gd name="connsiteX2" fmla="*/ 1202531 w 1459706"/>
              <a:gd name="connsiteY2" fmla="*/ 154781 h 167073"/>
              <a:gd name="connsiteX3" fmla="*/ 1233488 w 1459706"/>
              <a:gd name="connsiteY3" fmla="*/ 157162 h 167073"/>
              <a:gd name="connsiteX4" fmla="*/ 1459706 w 1459706"/>
              <a:gd name="connsiteY4" fmla="*/ 154781 h 167073"/>
              <a:gd name="connsiteX0" fmla="*/ 0 w 1459706"/>
              <a:gd name="connsiteY0" fmla="*/ 150022 h 167077"/>
              <a:gd name="connsiteX1" fmla="*/ 831056 w 1459706"/>
              <a:gd name="connsiteY1" fmla="*/ 4 h 167077"/>
              <a:gd name="connsiteX2" fmla="*/ 1195388 w 1459706"/>
              <a:gd name="connsiteY2" fmla="*/ 154785 h 167077"/>
              <a:gd name="connsiteX3" fmla="*/ 1233488 w 1459706"/>
              <a:gd name="connsiteY3" fmla="*/ 157166 h 167077"/>
              <a:gd name="connsiteX4" fmla="*/ 1459706 w 1459706"/>
              <a:gd name="connsiteY4" fmla="*/ 154785 h 167077"/>
              <a:gd name="connsiteX0" fmla="*/ 0 w 1459706"/>
              <a:gd name="connsiteY0" fmla="*/ 150022 h 167077"/>
              <a:gd name="connsiteX1" fmla="*/ 831056 w 1459706"/>
              <a:gd name="connsiteY1" fmla="*/ 4 h 167077"/>
              <a:gd name="connsiteX2" fmla="*/ 1195388 w 1459706"/>
              <a:gd name="connsiteY2" fmla="*/ 154785 h 167077"/>
              <a:gd name="connsiteX3" fmla="*/ 1250157 w 1459706"/>
              <a:gd name="connsiteY3" fmla="*/ 157166 h 167077"/>
              <a:gd name="connsiteX4" fmla="*/ 1459706 w 1459706"/>
              <a:gd name="connsiteY4" fmla="*/ 154785 h 167077"/>
              <a:gd name="connsiteX0" fmla="*/ 0 w 1459706"/>
              <a:gd name="connsiteY0" fmla="*/ 150022 h 158721"/>
              <a:gd name="connsiteX1" fmla="*/ 831056 w 1459706"/>
              <a:gd name="connsiteY1" fmla="*/ 4 h 158721"/>
              <a:gd name="connsiteX2" fmla="*/ 1195388 w 1459706"/>
              <a:gd name="connsiteY2" fmla="*/ 154785 h 158721"/>
              <a:gd name="connsiteX3" fmla="*/ 1250157 w 1459706"/>
              <a:gd name="connsiteY3" fmla="*/ 157166 h 158721"/>
              <a:gd name="connsiteX4" fmla="*/ 1459706 w 1459706"/>
              <a:gd name="connsiteY4" fmla="*/ 154785 h 158721"/>
              <a:gd name="connsiteX0" fmla="*/ 0 w 1459706"/>
              <a:gd name="connsiteY0" fmla="*/ 150022 h 158721"/>
              <a:gd name="connsiteX1" fmla="*/ 831056 w 1459706"/>
              <a:gd name="connsiteY1" fmla="*/ 4 h 158721"/>
              <a:gd name="connsiteX2" fmla="*/ 1195388 w 1459706"/>
              <a:gd name="connsiteY2" fmla="*/ 154785 h 158721"/>
              <a:gd name="connsiteX3" fmla="*/ 1250157 w 1459706"/>
              <a:gd name="connsiteY3" fmla="*/ 157166 h 158721"/>
              <a:gd name="connsiteX4" fmla="*/ 1459706 w 1459706"/>
              <a:gd name="connsiteY4" fmla="*/ 154785 h 158721"/>
              <a:gd name="connsiteX0" fmla="*/ 0 w 1907725"/>
              <a:gd name="connsiteY0" fmla="*/ 238156 h 238156"/>
              <a:gd name="connsiteX1" fmla="*/ 1279075 w 1907725"/>
              <a:gd name="connsiteY1" fmla="*/ 3 h 238156"/>
              <a:gd name="connsiteX2" fmla="*/ 1643407 w 1907725"/>
              <a:gd name="connsiteY2" fmla="*/ 154784 h 238156"/>
              <a:gd name="connsiteX3" fmla="*/ 1698176 w 1907725"/>
              <a:gd name="connsiteY3" fmla="*/ 157165 h 238156"/>
              <a:gd name="connsiteX4" fmla="*/ 1907725 w 1907725"/>
              <a:gd name="connsiteY4" fmla="*/ 154784 h 238156"/>
              <a:gd name="connsiteX0" fmla="*/ 0 w 1907725"/>
              <a:gd name="connsiteY0" fmla="*/ 238153 h 238153"/>
              <a:gd name="connsiteX1" fmla="*/ 1279075 w 1907725"/>
              <a:gd name="connsiteY1" fmla="*/ 0 h 238153"/>
              <a:gd name="connsiteX2" fmla="*/ 1643407 w 1907725"/>
              <a:gd name="connsiteY2" fmla="*/ 154781 h 238153"/>
              <a:gd name="connsiteX3" fmla="*/ 1698176 w 1907725"/>
              <a:gd name="connsiteY3" fmla="*/ 157162 h 238153"/>
              <a:gd name="connsiteX4" fmla="*/ 1907725 w 1907725"/>
              <a:gd name="connsiteY4" fmla="*/ 154781 h 238153"/>
              <a:gd name="connsiteX0" fmla="*/ 0 w 1915070"/>
              <a:gd name="connsiteY0" fmla="*/ 245498 h 245498"/>
              <a:gd name="connsiteX1" fmla="*/ 1286420 w 1915070"/>
              <a:gd name="connsiteY1" fmla="*/ 0 h 245498"/>
              <a:gd name="connsiteX2" fmla="*/ 1650752 w 1915070"/>
              <a:gd name="connsiteY2" fmla="*/ 154781 h 245498"/>
              <a:gd name="connsiteX3" fmla="*/ 1705521 w 1915070"/>
              <a:gd name="connsiteY3" fmla="*/ 157162 h 245498"/>
              <a:gd name="connsiteX4" fmla="*/ 1915070 w 1915070"/>
              <a:gd name="connsiteY4" fmla="*/ 154781 h 245498"/>
              <a:gd name="connsiteX0" fmla="*/ 0 w 1917721"/>
              <a:gd name="connsiteY0" fmla="*/ 245498 h 245498"/>
              <a:gd name="connsiteX1" fmla="*/ 1286420 w 1917721"/>
              <a:gd name="connsiteY1" fmla="*/ 0 h 245498"/>
              <a:gd name="connsiteX2" fmla="*/ 1650752 w 1917721"/>
              <a:gd name="connsiteY2" fmla="*/ 154781 h 245498"/>
              <a:gd name="connsiteX3" fmla="*/ 1705521 w 1917721"/>
              <a:gd name="connsiteY3" fmla="*/ 157162 h 245498"/>
              <a:gd name="connsiteX4" fmla="*/ 1917721 w 1917721"/>
              <a:gd name="connsiteY4" fmla="*/ 168034 h 245498"/>
              <a:gd name="connsiteX0" fmla="*/ 0 w 1917721"/>
              <a:gd name="connsiteY0" fmla="*/ 245498 h 245498"/>
              <a:gd name="connsiteX1" fmla="*/ 1286420 w 1917721"/>
              <a:gd name="connsiteY1" fmla="*/ 0 h 245498"/>
              <a:gd name="connsiteX2" fmla="*/ 1650752 w 1917721"/>
              <a:gd name="connsiteY2" fmla="*/ 154781 h 245498"/>
              <a:gd name="connsiteX3" fmla="*/ 1708172 w 1917721"/>
              <a:gd name="connsiteY3" fmla="*/ 165113 h 245498"/>
              <a:gd name="connsiteX4" fmla="*/ 1917721 w 1917721"/>
              <a:gd name="connsiteY4" fmla="*/ 168034 h 245498"/>
              <a:gd name="connsiteX0" fmla="*/ 0 w 1917721"/>
              <a:gd name="connsiteY0" fmla="*/ 238958 h 238958"/>
              <a:gd name="connsiteX1" fmla="*/ 1292961 w 1917721"/>
              <a:gd name="connsiteY1" fmla="*/ 0 h 238958"/>
              <a:gd name="connsiteX2" fmla="*/ 1650752 w 1917721"/>
              <a:gd name="connsiteY2" fmla="*/ 148241 h 238958"/>
              <a:gd name="connsiteX3" fmla="*/ 1708172 w 1917721"/>
              <a:gd name="connsiteY3" fmla="*/ 158573 h 238958"/>
              <a:gd name="connsiteX4" fmla="*/ 1917721 w 1917721"/>
              <a:gd name="connsiteY4" fmla="*/ 161494 h 238958"/>
              <a:gd name="connsiteX0" fmla="*/ 0 w 1917721"/>
              <a:gd name="connsiteY0" fmla="*/ 238958 h 238958"/>
              <a:gd name="connsiteX1" fmla="*/ 1292961 w 1917721"/>
              <a:gd name="connsiteY1" fmla="*/ 0 h 238958"/>
              <a:gd name="connsiteX2" fmla="*/ 1650752 w 1917721"/>
              <a:gd name="connsiteY2" fmla="*/ 148241 h 238958"/>
              <a:gd name="connsiteX3" fmla="*/ 1708172 w 1917721"/>
              <a:gd name="connsiteY3" fmla="*/ 158573 h 238958"/>
              <a:gd name="connsiteX4" fmla="*/ 1917721 w 1917721"/>
              <a:gd name="connsiteY4" fmla="*/ 161494 h 23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7721" h="238958">
                <a:moveTo>
                  <a:pt x="0" y="238958"/>
                </a:moveTo>
                <a:cubicBezTo>
                  <a:pt x="430987" y="159305"/>
                  <a:pt x="861974" y="66570"/>
                  <a:pt x="1292961" y="0"/>
                </a:cubicBezTo>
                <a:cubicBezTo>
                  <a:pt x="1414405" y="51594"/>
                  <a:pt x="1529308" y="96647"/>
                  <a:pt x="1650752" y="148241"/>
                </a:cubicBezTo>
                <a:cubicBezTo>
                  <a:pt x="1670596" y="155385"/>
                  <a:pt x="1664119" y="158573"/>
                  <a:pt x="1708172" y="158573"/>
                </a:cubicBezTo>
                <a:cubicBezTo>
                  <a:pt x="1752225" y="158573"/>
                  <a:pt x="1880018" y="161494"/>
                  <a:pt x="1917721" y="161494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0" name="Straight Connector 739"/>
          <p:cNvCxnSpPr/>
          <p:nvPr/>
        </p:nvCxnSpPr>
        <p:spPr>
          <a:xfrm flipV="1">
            <a:off x="2112825" y="4362574"/>
            <a:ext cx="0" cy="19544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2" name="Freeform 741"/>
          <p:cNvSpPr/>
          <p:nvPr/>
        </p:nvSpPr>
        <p:spPr>
          <a:xfrm>
            <a:off x="2682352" y="4064896"/>
            <a:ext cx="18837" cy="503311"/>
          </a:xfrm>
          <a:custGeom>
            <a:avLst/>
            <a:gdLst>
              <a:gd name="connsiteX0" fmla="*/ 23812 w 24460"/>
              <a:gd name="connsiteY0" fmla="*/ 1696733 h 1696733"/>
              <a:gd name="connsiteX1" fmla="*/ 21431 w 24460"/>
              <a:gd name="connsiteY1" fmla="*/ 167970 h 1696733"/>
              <a:gd name="connsiteX2" fmla="*/ 0 w 24460"/>
              <a:gd name="connsiteY2" fmla="*/ 108439 h 1696733"/>
              <a:gd name="connsiteX0" fmla="*/ 23812 w 23917"/>
              <a:gd name="connsiteY0" fmla="*/ 1625053 h 1625053"/>
              <a:gd name="connsiteX1" fmla="*/ 21431 w 23917"/>
              <a:gd name="connsiteY1" fmla="*/ 96290 h 1625053"/>
              <a:gd name="connsiteX2" fmla="*/ 0 w 23917"/>
              <a:gd name="connsiteY2" fmla="*/ 36759 h 1625053"/>
              <a:gd name="connsiteX0" fmla="*/ 23812 w 23917"/>
              <a:gd name="connsiteY0" fmla="*/ 1588294 h 1588294"/>
              <a:gd name="connsiteX1" fmla="*/ 21431 w 23917"/>
              <a:gd name="connsiteY1" fmla="*/ 59531 h 1588294"/>
              <a:gd name="connsiteX2" fmla="*/ 0 w 23917"/>
              <a:gd name="connsiteY2" fmla="*/ 0 h 1588294"/>
              <a:gd name="connsiteX0" fmla="*/ 23812 w 23917"/>
              <a:gd name="connsiteY0" fmla="*/ 639060 h 639060"/>
              <a:gd name="connsiteX1" fmla="*/ 21431 w 23917"/>
              <a:gd name="connsiteY1" fmla="*/ 59531 h 639060"/>
              <a:gd name="connsiteX2" fmla="*/ 0 w 23917"/>
              <a:gd name="connsiteY2" fmla="*/ 0 h 63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17" h="639060">
                <a:moveTo>
                  <a:pt x="23812" y="639060"/>
                </a:moveTo>
                <a:cubicBezTo>
                  <a:pt x="24606" y="7036"/>
                  <a:pt x="20638" y="78978"/>
                  <a:pt x="21431" y="59531"/>
                </a:cubicBezTo>
                <a:lnTo>
                  <a:pt x="0" y="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Freeform 680"/>
          <p:cNvSpPr/>
          <p:nvPr/>
        </p:nvSpPr>
        <p:spPr>
          <a:xfrm>
            <a:off x="2847364" y="3885792"/>
            <a:ext cx="2096005" cy="256008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322" h="325056">
                <a:moveTo>
                  <a:pt x="2661322" y="6365"/>
                </a:moveTo>
                <a:cubicBezTo>
                  <a:pt x="2326570" y="7246"/>
                  <a:pt x="1926273" y="-10087"/>
                  <a:pt x="1657067" y="9008"/>
                </a:cubicBezTo>
                <a:lnTo>
                  <a:pt x="1046083" y="120933"/>
                </a:lnTo>
                <a:cubicBezTo>
                  <a:pt x="880983" y="156312"/>
                  <a:pt x="715883" y="172641"/>
                  <a:pt x="550783" y="208020"/>
                </a:cubicBezTo>
                <a:cubicBezTo>
                  <a:pt x="409269" y="238862"/>
                  <a:pt x="267754" y="283312"/>
                  <a:pt x="126240" y="314154"/>
                </a:cubicBezTo>
                <a:lnTo>
                  <a:pt x="0" y="325056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Freeform 682"/>
          <p:cNvSpPr/>
          <p:nvPr/>
        </p:nvSpPr>
        <p:spPr>
          <a:xfrm>
            <a:off x="1618986" y="3815463"/>
            <a:ext cx="1759256" cy="755689"/>
          </a:xfrm>
          <a:custGeom>
            <a:avLst/>
            <a:gdLst>
              <a:gd name="connsiteX0" fmla="*/ 0 w 2150269"/>
              <a:gd name="connsiteY0" fmla="*/ 4762 h 381000"/>
              <a:gd name="connsiteX1" fmla="*/ 1412081 w 2150269"/>
              <a:gd name="connsiteY1" fmla="*/ 0 h 381000"/>
              <a:gd name="connsiteX2" fmla="*/ 1478756 w 2150269"/>
              <a:gd name="connsiteY2" fmla="*/ 9525 h 381000"/>
              <a:gd name="connsiteX3" fmla="*/ 1574006 w 2150269"/>
              <a:gd name="connsiteY3" fmla="*/ 19050 h 381000"/>
              <a:gd name="connsiteX4" fmla="*/ 1604963 w 2150269"/>
              <a:gd name="connsiteY4" fmla="*/ 4762 h 381000"/>
              <a:gd name="connsiteX5" fmla="*/ 1819275 w 2150269"/>
              <a:gd name="connsiteY5" fmla="*/ 7143 h 381000"/>
              <a:gd name="connsiteX6" fmla="*/ 1854994 w 2150269"/>
              <a:gd name="connsiteY6" fmla="*/ 4762 h 381000"/>
              <a:gd name="connsiteX7" fmla="*/ 1914525 w 2150269"/>
              <a:gd name="connsiteY7" fmla="*/ 33337 h 381000"/>
              <a:gd name="connsiteX8" fmla="*/ 2033588 w 2150269"/>
              <a:gd name="connsiteY8" fmla="*/ 33337 h 381000"/>
              <a:gd name="connsiteX9" fmla="*/ 2062163 w 2150269"/>
              <a:gd name="connsiteY9" fmla="*/ 38100 h 381000"/>
              <a:gd name="connsiteX10" fmla="*/ 2107406 w 2150269"/>
              <a:gd name="connsiteY10" fmla="*/ 80962 h 381000"/>
              <a:gd name="connsiteX11" fmla="*/ 2128838 w 2150269"/>
              <a:gd name="connsiteY11" fmla="*/ 297656 h 381000"/>
              <a:gd name="connsiteX12" fmla="*/ 2150269 w 2150269"/>
              <a:gd name="connsiteY12" fmla="*/ 381000 h 381000"/>
              <a:gd name="connsiteX0" fmla="*/ 0 w 2128838"/>
              <a:gd name="connsiteY0" fmla="*/ 4762 h 297656"/>
              <a:gd name="connsiteX1" fmla="*/ 1412081 w 2128838"/>
              <a:gd name="connsiteY1" fmla="*/ 0 h 297656"/>
              <a:gd name="connsiteX2" fmla="*/ 1478756 w 2128838"/>
              <a:gd name="connsiteY2" fmla="*/ 9525 h 297656"/>
              <a:gd name="connsiteX3" fmla="*/ 1574006 w 2128838"/>
              <a:gd name="connsiteY3" fmla="*/ 19050 h 297656"/>
              <a:gd name="connsiteX4" fmla="*/ 1604963 w 2128838"/>
              <a:gd name="connsiteY4" fmla="*/ 4762 h 297656"/>
              <a:gd name="connsiteX5" fmla="*/ 1819275 w 2128838"/>
              <a:gd name="connsiteY5" fmla="*/ 7143 h 297656"/>
              <a:gd name="connsiteX6" fmla="*/ 1854994 w 2128838"/>
              <a:gd name="connsiteY6" fmla="*/ 4762 h 297656"/>
              <a:gd name="connsiteX7" fmla="*/ 1914525 w 2128838"/>
              <a:gd name="connsiteY7" fmla="*/ 33337 h 297656"/>
              <a:gd name="connsiteX8" fmla="*/ 2033588 w 2128838"/>
              <a:gd name="connsiteY8" fmla="*/ 33337 h 297656"/>
              <a:gd name="connsiteX9" fmla="*/ 2062163 w 2128838"/>
              <a:gd name="connsiteY9" fmla="*/ 38100 h 297656"/>
              <a:gd name="connsiteX10" fmla="*/ 2107406 w 2128838"/>
              <a:gd name="connsiteY10" fmla="*/ 80962 h 297656"/>
              <a:gd name="connsiteX11" fmla="*/ 2128838 w 2128838"/>
              <a:gd name="connsiteY11" fmla="*/ 297656 h 297656"/>
              <a:gd name="connsiteX0" fmla="*/ 0 w 2286000"/>
              <a:gd name="connsiteY0" fmla="*/ 21274 h 1228568"/>
              <a:gd name="connsiteX1" fmla="*/ 1412081 w 2286000"/>
              <a:gd name="connsiteY1" fmla="*/ 16512 h 1228568"/>
              <a:gd name="connsiteX2" fmla="*/ 1478756 w 2286000"/>
              <a:gd name="connsiteY2" fmla="*/ 26037 h 1228568"/>
              <a:gd name="connsiteX3" fmla="*/ 1574006 w 2286000"/>
              <a:gd name="connsiteY3" fmla="*/ 35562 h 1228568"/>
              <a:gd name="connsiteX4" fmla="*/ 1604963 w 2286000"/>
              <a:gd name="connsiteY4" fmla="*/ 21274 h 1228568"/>
              <a:gd name="connsiteX5" fmla="*/ 1819275 w 2286000"/>
              <a:gd name="connsiteY5" fmla="*/ 23655 h 1228568"/>
              <a:gd name="connsiteX6" fmla="*/ 1854994 w 2286000"/>
              <a:gd name="connsiteY6" fmla="*/ 21274 h 1228568"/>
              <a:gd name="connsiteX7" fmla="*/ 1914525 w 2286000"/>
              <a:gd name="connsiteY7" fmla="*/ 49849 h 1228568"/>
              <a:gd name="connsiteX8" fmla="*/ 2033588 w 2286000"/>
              <a:gd name="connsiteY8" fmla="*/ 49849 h 1228568"/>
              <a:gd name="connsiteX9" fmla="*/ 2062163 w 2286000"/>
              <a:gd name="connsiteY9" fmla="*/ 54612 h 1228568"/>
              <a:gd name="connsiteX10" fmla="*/ 2107406 w 2286000"/>
              <a:gd name="connsiteY10" fmla="*/ 97474 h 1228568"/>
              <a:gd name="connsiteX11" fmla="*/ 2286000 w 2286000"/>
              <a:gd name="connsiteY11" fmla="*/ 1228568 h 1228568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202656 w 2286000"/>
              <a:gd name="connsiteY11" fmla="*/ 754856 h 1212056"/>
              <a:gd name="connsiteX12" fmla="*/ 2286000 w 2286000"/>
              <a:gd name="connsiteY12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  <a:gd name="connsiteX0" fmla="*/ 0 w 2233748"/>
              <a:gd name="connsiteY0" fmla="*/ 4762 h 959507"/>
              <a:gd name="connsiteX1" fmla="*/ 1412081 w 2233748"/>
              <a:gd name="connsiteY1" fmla="*/ 0 h 959507"/>
              <a:gd name="connsiteX2" fmla="*/ 1478756 w 2233748"/>
              <a:gd name="connsiteY2" fmla="*/ 9525 h 959507"/>
              <a:gd name="connsiteX3" fmla="*/ 1574006 w 2233748"/>
              <a:gd name="connsiteY3" fmla="*/ 19050 h 959507"/>
              <a:gd name="connsiteX4" fmla="*/ 1604963 w 2233748"/>
              <a:gd name="connsiteY4" fmla="*/ 4762 h 959507"/>
              <a:gd name="connsiteX5" fmla="*/ 1819275 w 2233748"/>
              <a:gd name="connsiteY5" fmla="*/ 7143 h 959507"/>
              <a:gd name="connsiteX6" fmla="*/ 1854994 w 2233748"/>
              <a:gd name="connsiteY6" fmla="*/ 4762 h 959507"/>
              <a:gd name="connsiteX7" fmla="*/ 1914525 w 2233748"/>
              <a:gd name="connsiteY7" fmla="*/ 33337 h 959507"/>
              <a:gd name="connsiteX8" fmla="*/ 2033588 w 2233748"/>
              <a:gd name="connsiteY8" fmla="*/ 33337 h 959507"/>
              <a:gd name="connsiteX9" fmla="*/ 2062163 w 2233748"/>
              <a:gd name="connsiteY9" fmla="*/ 38100 h 959507"/>
              <a:gd name="connsiteX10" fmla="*/ 2107406 w 2233748"/>
              <a:gd name="connsiteY10" fmla="*/ 80962 h 959507"/>
              <a:gd name="connsiteX11" fmla="*/ 2126456 w 2233748"/>
              <a:gd name="connsiteY11" fmla="*/ 297656 h 959507"/>
              <a:gd name="connsiteX12" fmla="*/ 2202656 w 2233748"/>
              <a:gd name="connsiteY12" fmla="*/ 754856 h 959507"/>
              <a:gd name="connsiteX13" fmla="*/ 2233748 w 2233748"/>
              <a:gd name="connsiteY13" fmla="*/ 959507 h 95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3748" h="959507">
                <a:moveTo>
                  <a:pt x="0" y="4762"/>
                </a:moveTo>
                <a:lnTo>
                  <a:pt x="1412081" y="0"/>
                </a:lnTo>
                <a:cubicBezTo>
                  <a:pt x="1448990" y="3175"/>
                  <a:pt x="1451768" y="6350"/>
                  <a:pt x="1478756" y="9525"/>
                </a:cubicBezTo>
                <a:cubicBezTo>
                  <a:pt x="1505744" y="12700"/>
                  <a:pt x="1552972" y="19844"/>
                  <a:pt x="1574006" y="19050"/>
                </a:cubicBezTo>
                <a:cubicBezTo>
                  <a:pt x="1595040" y="18256"/>
                  <a:pt x="1564085" y="6746"/>
                  <a:pt x="1604963" y="4762"/>
                </a:cubicBezTo>
                <a:cubicBezTo>
                  <a:pt x="1645841" y="2778"/>
                  <a:pt x="1777603" y="7143"/>
                  <a:pt x="1819275" y="7143"/>
                </a:cubicBezTo>
                <a:cubicBezTo>
                  <a:pt x="1860947" y="7143"/>
                  <a:pt x="1839119" y="396"/>
                  <a:pt x="1854994" y="4762"/>
                </a:cubicBezTo>
                <a:cubicBezTo>
                  <a:pt x="1870869" y="9128"/>
                  <a:pt x="1884759" y="28575"/>
                  <a:pt x="1914525" y="33337"/>
                </a:cubicBezTo>
                <a:cubicBezTo>
                  <a:pt x="1944291" y="38099"/>
                  <a:pt x="2008982" y="32543"/>
                  <a:pt x="2033588" y="33337"/>
                </a:cubicBezTo>
                <a:cubicBezTo>
                  <a:pt x="2058194" y="34131"/>
                  <a:pt x="2049860" y="30163"/>
                  <a:pt x="2062163" y="38100"/>
                </a:cubicBezTo>
                <a:cubicBezTo>
                  <a:pt x="2074466" y="46037"/>
                  <a:pt x="2096690" y="37703"/>
                  <a:pt x="2107406" y="80962"/>
                </a:cubicBezTo>
                <a:cubicBezTo>
                  <a:pt x="2118122" y="124221"/>
                  <a:pt x="2110581" y="185340"/>
                  <a:pt x="2126456" y="297656"/>
                </a:cubicBezTo>
                <a:cubicBezTo>
                  <a:pt x="2142331" y="409972"/>
                  <a:pt x="2178447" y="600472"/>
                  <a:pt x="2202656" y="754856"/>
                </a:cubicBezTo>
                <a:cubicBezTo>
                  <a:pt x="2232422" y="943372"/>
                  <a:pt x="2222239" y="882117"/>
                  <a:pt x="2233748" y="959507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Freeform 732"/>
          <p:cNvSpPr/>
          <p:nvPr/>
        </p:nvSpPr>
        <p:spPr>
          <a:xfrm>
            <a:off x="1694003" y="3686059"/>
            <a:ext cx="1459082" cy="41368"/>
          </a:xfrm>
          <a:custGeom>
            <a:avLst/>
            <a:gdLst>
              <a:gd name="connsiteX0" fmla="*/ 0 w 1852613"/>
              <a:gd name="connsiteY0" fmla="*/ 33337 h 52526"/>
              <a:gd name="connsiteX1" fmla="*/ 92869 w 1852613"/>
              <a:gd name="connsiteY1" fmla="*/ 38100 h 52526"/>
              <a:gd name="connsiteX2" fmla="*/ 202406 w 1852613"/>
              <a:gd name="connsiteY2" fmla="*/ 42862 h 52526"/>
              <a:gd name="connsiteX3" fmla="*/ 273844 w 1852613"/>
              <a:gd name="connsiteY3" fmla="*/ 45243 h 52526"/>
              <a:gd name="connsiteX4" fmla="*/ 545306 w 1852613"/>
              <a:gd name="connsiteY4" fmla="*/ 52387 h 52526"/>
              <a:gd name="connsiteX5" fmla="*/ 595313 w 1852613"/>
              <a:gd name="connsiteY5" fmla="*/ 38100 h 52526"/>
              <a:gd name="connsiteX6" fmla="*/ 704850 w 1852613"/>
              <a:gd name="connsiteY6" fmla="*/ 42862 h 52526"/>
              <a:gd name="connsiteX7" fmla="*/ 816769 w 1852613"/>
              <a:gd name="connsiteY7" fmla="*/ 11906 h 52526"/>
              <a:gd name="connsiteX8" fmla="*/ 992981 w 1852613"/>
              <a:gd name="connsiteY8" fmla="*/ 11906 h 52526"/>
              <a:gd name="connsiteX9" fmla="*/ 1852613 w 1852613"/>
              <a:gd name="connsiteY9" fmla="*/ 0 h 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2613" h="52526">
                <a:moveTo>
                  <a:pt x="0" y="33337"/>
                </a:moveTo>
                <a:lnTo>
                  <a:pt x="92869" y="38100"/>
                </a:lnTo>
                <a:lnTo>
                  <a:pt x="202406" y="42862"/>
                </a:lnTo>
                <a:lnTo>
                  <a:pt x="273844" y="45243"/>
                </a:lnTo>
                <a:cubicBezTo>
                  <a:pt x="330994" y="46831"/>
                  <a:pt x="491728" y="53577"/>
                  <a:pt x="545306" y="52387"/>
                </a:cubicBezTo>
                <a:cubicBezTo>
                  <a:pt x="598884" y="51197"/>
                  <a:pt x="568722" y="39688"/>
                  <a:pt x="595313" y="38100"/>
                </a:cubicBezTo>
                <a:cubicBezTo>
                  <a:pt x="621904" y="36512"/>
                  <a:pt x="667941" y="47228"/>
                  <a:pt x="704850" y="42862"/>
                </a:cubicBezTo>
                <a:cubicBezTo>
                  <a:pt x="741759" y="38496"/>
                  <a:pt x="768747" y="17065"/>
                  <a:pt x="816769" y="11906"/>
                </a:cubicBezTo>
                <a:cubicBezTo>
                  <a:pt x="864791" y="6747"/>
                  <a:pt x="992981" y="11906"/>
                  <a:pt x="992981" y="11906"/>
                </a:cubicBezTo>
                <a:lnTo>
                  <a:pt x="1852613" y="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1" name="Straight Connector 650"/>
          <p:cNvCxnSpPr/>
          <p:nvPr/>
        </p:nvCxnSpPr>
        <p:spPr>
          <a:xfrm>
            <a:off x="7650357" y="4044266"/>
            <a:ext cx="0" cy="44072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Connector 651"/>
          <p:cNvCxnSpPr/>
          <p:nvPr/>
        </p:nvCxnSpPr>
        <p:spPr>
          <a:xfrm flipH="1">
            <a:off x="7869781" y="4091148"/>
            <a:ext cx="1878" cy="42009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7" name="Freeform 656"/>
          <p:cNvSpPr/>
          <p:nvPr/>
        </p:nvSpPr>
        <p:spPr>
          <a:xfrm>
            <a:off x="7278079" y="3811712"/>
            <a:ext cx="16015" cy="750170"/>
          </a:xfrm>
          <a:custGeom>
            <a:avLst/>
            <a:gdLst>
              <a:gd name="connsiteX0" fmla="*/ 3579 w 20334"/>
              <a:gd name="connsiteY0" fmla="*/ 952500 h 952500"/>
              <a:gd name="connsiteX1" fmla="*/ 1198 w 20334"/>
              <a:gd name="connsiteY1" fmla="*/ 766763 h 952500"/>
              <a:gd name="connsiteX2" fmla="*/ 20248 w 20334"/>
              <a:gd name="connsiteY2" fmla="*/ 700088 h 952500"/>
              <a:gd name="connsiteX3" fmla="*/ 8342 w 20334"/>
              <a:gd name="connsiteY3" fmla="*/ 635794 h 952500"/>
              <a:gd name="connsiteX4" fmla="*/ 10723 w 20334"/>
              <a:gd name="connsiteY4" fmla="*/ 426244 h 952500"/>
              <a:gd name="connsiteX5" fmla="*/ 1198 w 20334"/>
              <a:gd name="connsiteY5" fmla="*/ 190500 h 952500"/>
              <a:gd name="connsiteX6" fmla="*/ 1198 w 20334"/>
              <a:gd name="connsiteY6" fmla="*/ 111919 h 952500"/>
              <a:gd name="connsiteX7" fmla="*/ 10723 w 20334"/>
              <a:gd name="connsiteY7" fmla="*/ 59531 h 952500"/>
              <a:gd name="connsiteX8" fmla="*/ 10723 w 20334"/>
              <a:gd name="connsiteY8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34" h="952500">
                <a:moveTo>
                  <a:pt x="3579" y="952500"/>
                </a:moveTo>
                <a:cubicBezTo>
                  <a:pt x="999" y="880666"/>
                  <a:pt x="-1580" y="808832"/>
                  <a:pt x="1198" y="766763"/>
                </a:cubicBezTo>
                <a:cubicBezTo>
                  <a:pt x="3976" y="724694"/>
                  <a:pt x="19057" y="721916"/>
                  <a:pt x="20248" y="700088"/>
                </a:cubicBezTo>
                <a:cubicBezTo>
                  <a:pt x="21439" y="678260"/>
                  <a:pt x="9929" y="681435"/>
                  <a:pt x="8342" y="635794"/>
                </a:cubicBezTo>
                <a:cubicBezTo>
                  <a:pt x="6755" y="590153"/>
                  <a:pt x="11914" y="500460"/>
                  <a:pt x="10723" y="426244"/>
                </a:cubicBezTo>
                <a:cubicBezTo>
                  <a:pt x="9532" y="352028"/>
                  <a:pt x="2785" y="242887"/>
                  <a:pt x="1198" y="190500"/>
                </a:cubicBezTo>
                <a:cubicBezTo>
                  <a:pt x="-389" y="138113"/>
                  <a:pt x="-389" y="133747"/>
                  <a:pt x="1198" y="111919"/>
                </a:cubicBezTo>
                <a:cubicBezTo>
                  <a:pt x="2785" y="90091"/>
                  <a:pt x="9136" y="78184"/>
                  <a:pt x="10723" y="59531"/>
                </a:cubicBezTo>
                <a:cubicBezTo>
                  <a:pt x="12311" y="40878"/>
                  <a:pt x="11517" y="20439"/>
                  <a:pt x="10723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8" name="Straight Connector 657"/>
          <p:cNvCxnSpPr/>
          <p:nvPr/>
        </p:nvCxnSpPr>
        <p:spPr>
          <a:xfrm flipV="1">
            <a:off x="7425615" y="3814389"/>
            <a:ext cx="0" cy="44447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0" name="Freeform 659"/>
          <p:cNvSpPr/>
          <p:nvPr/>
        </p:nvSpPr>
        <p:spPr>
          <a:xfrm>
            <a:off x="1700125" y="3170087"/>
            <a:ext cx="76072" cy="344255"/>
          </a:xfrm>
          <a:custGeom>
            <a:avLst/>
            <a:gdLst>
              <a:gd name="connsiteX0" fmla="*/ 96589 w 96589"/>
              <a:gd name="connsiteY0" fmla="*/ 437104 h 437104"/>
              <a:gd name="connsiteX1" fmla="*/ 36299 w 96589"/>
              <a:gd name="connsiteY1" fmla="*/ 341644 h 437104"/>
              <a:gd name="connsiteX2" fmla="*/ 6154 w 96589"/>
              <a:gd name="connsiteY2" fmla="*/ 266282 h 437104"/>
              <a:gd name="connsiteX3" fmla="*/ 1130 w 96589"/>
              <a:gd name="connsiteY3" fmla="*/ 140677 h 437104"/>
              <a:gd name="connsiteX4" fmla="*/ 21227 w 96589"/>
              <a:gd name="connsiteY4" fmla="*/ 0 h 43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89" h="437104">
                <a:moveTo>
                  <a:pt x="96589" y="437104"/>
                </a:moveTo>
                <a:cubicBezTo>
                  <a:pt x="73980" y="403609"/>
                  <a:pt x="51371" y="370114"/>
                  <a:pt x="36299" y="341644"/>
                </a:cubicBezTo>
                <a:cubicBezTo>
                  <a:pt x="21226" y="313174"/>
                  <a:pt x="12015" y="299776"/>
                  <a:pt x="6154" y="266282"/>
                </a:cubicBezTo>
                <a:cubicBezTo>
                  <a:pt x="293" y="232788"/>
                  <a:pt x="-1382" y="185057"/>
                  <a:pt x="1130" y="140677"/>
                </a:cubicBezTo>
                <a:cubicBezTo>
                  <a:pt x="3642" y="96297"/>
                  <a:pt x="12434" y="48148"/>
                  <a:pt x="21227" y="0"/>
                </a:cubicBezTo>
              </a:path>
            </a:pathLst>
          </a:custGeom>
          <a:noFill/>
          <a:ln w="22225" cmpd="dbl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Freeform 660"/>
          <p:cNvSpPr/>
          <p:nvPr/>
        </p:nvSpPr>
        <p:spPr>
          <a:xfrm>
            <a:off x="7367357" y="4119754"/>
            <a:ext cx="763690" cy="31683"/>
          </a:xfrm>
          <a:custGeom>
            <a:avLst/>
            <a:gdLst>
              <a:gd name="connsiteX0" fmla="*/ 0 w 969666"/>
              <a:gd name="connsiteY0" fmla="*/ 0 h 40228"/>
              <a:gd name="connsiteX1" fmla="*/ 130628 w 969666"/>
              <a:gd name="connsiteY1" fmla="*/ 25120 h 40228"/>
              <a:gd name="connsiteX2" fmla="*/ 281354 w 969666"/>
              <a:gd name="connsiteY2" fmla="*/ 40193 h 40228"/>
              <a:gd name="connsiteX3" fmla="*/ 512466 w 969666"/>
              <a:gd name="connsiteY3" fmla="*/ 35169 h 40228"/>
              <a:gd name="connsiteX4" fmla="*/ 708409 w 969666"/>
              <a:gd name="connsiteY4" fmla="*/ 30145 h 40228"/>
              <a:gd name="connsiteX5" fmla="*/ 828989 w 969666"/>
              <a:gd name="connsiteY5" fmla="*/ 25120 h 40228"/>
              <a:gd name="connsiteX6" fmla="*/ 969666 w 969666"/>
              <a:gd name="connsiteY6" fmla="*/ 40193 h 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66" h="40228">
                <a:moveTo>
                  <a:pt x="0" y="0"/>
                </a:moveTo>
                <a:cubicBezTo>
                  <a:pt x="41868" y="9210"/>
                  <a:pt x="83736" y="18421"/>
                  <a:pt x="130628" y="25120"/>
                </a:cubicBezTo>
                <a:cubicBezTo>
                  <a:pt x="177520" y="31819"/>
                  <a:pt x="217714" y="38518"/>
                  <a:pt x="281354" y="40193"/>
                </a:cubicBezTo>
                <a:lnTo>
                  <a:pt x="512466" y="35169"/>
                </a:lnTo>
                <a:lnTo>
                  <a:pt x="708409" y="30145"/>
                </a:lnTo>
                <a:cubicBezTo>
                  <a:pt x="761163" y="28470"/>
                  <a:pt x="785446" y="23445"/>
                  <a:pt x="828989" y="25120"/>
                </a:cubicBezTo>
                <a:cubicBezTo>
                  <a:pt x="872532" y="26795"/>
                  <a:pt x="942871" y="41030"/>
                  <a:pt x="969666" y="40193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Freeform 662"/>
          <p:cNvSpPr/>
          <p:nvPr/>
        </p:nvSpPr>
        <p:spPr>
          <a:xfrm>
            <a:off x="3006801" y="3365091"/>
            <a:ext cx="145748" cy="1199791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  <a:gd name="connsiteX0" fmla="*/ 198664 w 198664"/>
              <a:gd name="connsiteY0" fmla="*/ 2292465 h 2292465"/>
              <a:gd name="connsiteX1" fmla="*/ 185057 w 198664"/>
              <a:gd name="connsiteY1" fmla="*/ 2175443 h 2292465"/>
              <a:gd name="connsiteX2" fmla="*/ 171450 w 198664"/>
              <a:gd name="connsiteY2" fmla="*/ 1152186 h 2292465"/>
              <a:gd name="connsiteX3" fmla="*/ 185058 w 198664"/>
              <a:gd name="connsiteY3" fmla="*/ 978015 h 2292465"/>
              <a:gd name="connsiteX4" fmla="*/ 171450 w 198664"/>
              <a:gd name="connsiteY4" fmla="*/ 207852 h 2292465"/>
              <a:gd name="connsiteX5" fmla="*/ 89807 w 198664"/>
              <a:gd name="connsiteY5" fmla="*/ 126209 h 2292465"/>
              <a:gd name="connsiteX6" fmla="*/ 0 w 198664"/>
              <a:gd name="connsiteY6" fmla="*/ 0 h 2292465"/>
              <a:gd name="connsiteX0" fmla="*/ 185057 w 185437"/>
              <a:gd name="connsiteY0" fmla="*/ 2175443 h 2175443"/>
              <a:gd name="connsiteX1" fmla="*/ 171450 w 185437"/>
              <a:gd name="connsiteY1" fmla="*/ 1152186 h 2175443"/>
              <a:gd name="connsiteX2" fmla="*/ 185058 w 185437"/>
              <a:gd name="connsiteY2" fmla="*/ 978015 h 2175443"/>
              <a:gd name="connsiteX3" fmla="*/ 171450 w 185437"/>
              <a:gd name="connsiteY3" fmla="*/ 207852 h 2175443"/>
              <a:gd name="connsiteX4" fmla="*/ 89807 w 185437"/>
              <a:gd name="connsiteY4" fmla="*/ 126209 h 2175443"/>
              <a:gd name="connsiteX5" fmla="*/ 0 w 185437"/>
              <a:gd name="connsiteY5" fmla="*/ 0 h 2175443"/>
              <a:gd name="connsiteX0" fmla="*/ 185057 w 185437"/>
              <a:gd name="connsiteY0" fmla="*/ 2228783 h 2228783"/>
              <a:gd name="connsiteX1" fmla="*/ 171450 w 185437"/>
              <a:gd name="connsiteY1" fmla="*/ 1152186 h 2228783"/>
              <a:gd name="connsiteX2" fmla="*/ 185058 w 185437"/>
              <a:gd name="connsiteY2" fmla="*/ 978015 h 2228783"/>
              <a:gd name="connsiteX3" fmla="*/ 171450 w 185437"/>
              <a:gd name="connsiteY3" fmla="*/ 207852 h 2228783"/>
              <a:gd name="connsiteX4" fmla="*/ 89807 w 185437"/>
              <a:gd name="connsiteY4" fmla="*/ 126209 h 2228783"/>
              <a:gd name="connsiteX5" fmla="*/ 0 w 185437"/>
              <a:gd name="connsiteY5" fmla="*/ 0 h 2228783"/>
              <a:gd name="connsiteX0" fmla="*/ 176348 w 185058"/>
              <a:gd name="connsiteY0" fmla="*/ 1523388 h 1523388"/>
              <a:gd name="connsiteX1" fmla="*/ 171450 w 185058"/>
              <a:gd name="connsiteY1" fmla="*/ 1152186 h 1523388"/>
              <a:gd name="connsiteX2" fmla="*/ 185058 w 185058"/>
              <a:gd name="connsiteY2" fmla="*/ 978015 h 1523388"/>
              <a:gd name="connsiteX3" fmla="*/ 171450 w 185058"/>
              <a:gd name="connsiteY3" fmla="*/ 207852 h 1523388"/>
              <a:gd name="connsiteX4" fmla="*/ 89807 w 185058"/>
              <a:gd name="connsiteY4" fmla="*/ 126209 h 1523388"/>
              <a:gd name="connsiteX5" fmla="*/ 0 w 185058"/>
              <a:gd name="connsiteY5" fmla="*/ 0 h 152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058" h="1523388">
                <a:moveTo>
                  <a:pt x="176348" y="1523388"/>
                </a:moveTo>
                <a:cubicBezTo>
                  <a:pt x="179432" y="1447642"/>
                  <a:pt x="169998" y="1243081"/>
                  <a:pt x="171450" y="1152186"/>
                </a:cubicBezTo>
                <a:cubicBezTo>
                  <a:pt x="172902" y="1061291"/>
                  <a:pt x="185058" y="1094582"/>
                  <a:pt x="185058" y="978015"/>
                </a:cubicBezTo>
                <a:cubicBezTo>
                  <a:pt x="185058" y="861448"/>
                  <a:pt x="177800" y="353901"/>
                  <a:pt x="171450" y="207852"/>
                </a:cubicBezTo>
                <a:cubicBezTo>
                  <a:pt x="175986" y="135281"/>
                  <a:pt x="107496" y="169298"/>
                  <a:pt x="89807" y="126209"/>
                </a:cubicBezTo>
                <a:cubicBezTo>
                  <a:pt x="35833" y="-1245"/>
                  <a:pt x="28915" y="13494"/>
                  <a:pt x="0" y="0"/>
                </a:cubicBezTo>
              </a:path>
            </a:pathLst>
          </a:custGeom>
          <a:noFill/>
          <a:ln w="952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Freeform 663"/>
          <p:cNvSpPr/>
          <p:nvPr/>
        </p:nvSpPr>
        <p:spPr>
          <a:xfrm>
            <a:off x="1889048" y="3616668"/>
            <a:ext cx="5626" cy="375085"/>
          </a:xfrm>
          <a:custGeom>
            <a:avLst/>
            <a:gdLst>
              <a:gd name="connsiteX0" fmla="*/ 0 w 7144"/>
              <a:gd name="connsiteY0" fmla="*/ 0 h 476250"/>
              <a:gd name="connsiteX1" fmla="*/ 7144 w 7144"/>
              <a:gd name="connsiteY1" fmla="*/ 476250 h 476250"/>
              <a:gd name="connsiteX2" fmla="*/ 7144 w 7144"/>
              <a:gd name="connsiteY2" fmla="*/ 476250 h 476250"/>
              <a:gd name="connsiteX3" fmla="*/ 7144 w 7144"/>
              <a:gd name="connsiteY3" fmla="*/ 469106 h 47625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10000"/>
                </a:lnTo>
                <a:lnTo>
                  <a:pt x="10000" y="1000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0" name="Straight Connector 669"/>
          <p:cNvCxnSpPr/>
          <p:nvPr/>
        </p:nvCxnSpPr>
        <p:spPr>
          <a:xfrm>
            <a:off x="6537491" y="3810552"/>
            <a:ext cx="5539" cy="75133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Straight Connector 670"/>
          <p:cNvCxnSpPr/>
          <p:nvPr/>
        </p:nvCxnSpPr>
        <p:spPr>
          <a:xfrm flipH="1">
            <a:off x="6247542" y="3811712"/>
            <a:ext cx="1" cy="75017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3" name="Freeform 672"/>
          <p:cNvSpPr/>
          <p:nvPr/>
        </p:nvSpPr>
        <p:spPr>
          <a:xfrm>
            <a:off x="5926840" y="3862349"/>
            <a:ext cx="20630" cy="214061"/>
          </a:xfrm>
          <a:custGeom>
            <a:avLst/>
            <a:gdLst>
              <a:gd name="connsiteX0" fmla="*/ 2520 w 28714"/>
              <a:gd name="connsiteY0" fmla="*/ 0 h 278061"/>
              <a:gd name="connsiteX1" fmla="*/ 2520 w 28714"/>
              <a:gd name="connsiteY1" fmla="*/ 252412 h 278061"/>
              <a:gd name="connsiteX2" fmla="*/ 28714 w 28714"/>
              <a:gd name="connsiteY2" fmla="*/ 271462 h 278061"/>
              <a:gd name="connsiteX0" fmla="*/ 0 w 26194"/>
              <a:gd name="connsiteY0" fmla="*/ 0 h 278061"/>
              <a:gd name="connsiteX1" fmla="*/ 0 w 26194"/>
              <a:gd name="connsiteY1" fmla="*/ 252412 h 278061"/>
              <a:gd name="connsiteX2" fmla="*/ 26194 w 26194"/>
              <a:gd name="connsiteY2" fmla="*/ 271462 h 278061"/>
              <a:gd name="connsiteX0" fmla="*/ 11465 w 37659"/>
              <a:gd name="connsiteY0" fmla="*/ 0 h 271796"/>
              <a:gd name="connsiteX1" fmla="*/ 11465 w 37659"/>
              <a:gd name="connsiteY1" fmla="*/ 252412 h 271796"/>
              <a:gd name="connsiteX2" fmla="*/ 37659 w 37659"/>
              <a:gd name="connsiteY2" fmla="*/ 271462 h 271796"/>
              <a:gd name="connsiteX0" fmla="*/ 0 w 26194"/>
              <a:gd name="connsiteY0" fmla="*/ 0 h 271796"/>
              <a:gd name="connsiteX1" fmla="*/ 0 w 26194"/>
              <a:gd name="connsiteY1" fmla="*/ 252412 h 271796"/>
              <a:gd name="connsiteX2" fmla="*/ 26194 w 26194"/>
              <a:gd name="connsiteY2" fmla="*/ 271462 h 27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4" h="271796">
                <a:moveTo>
                  <a:pt x="0" y="0"/>
                </a:moveTo>
                <a:lnTo>
                  <a:pt x="0" y="252412"/>
                </a:lnTo>
                <a:cubicBezTo>
                  <a:pt x="25797" y="280987"/>
                  <a:pt x="21035" y="268684"/>
                  <a:pt x="26194" y="271462"/>
                </a:cubicBezTo>
              </a:path>
            </a:pathLst>
          </a:custGeom>
          <a:noFill/>
          <a:ln w="1270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Freeform 675"/>
          <p:cNvSpPr/>
          <p:nvPr/>
        </p:nvSpPr>
        <p:spPr>
          <a:xfrm>
            <a:off x="3849673" y="3277952"/>
            <a:ext cx="29900" cy="1292966"/>
          </a:xfrm>
          <a:custGeom>
            <a:avLst/>
            <a:gdLst>
              <a:gd name="connsiteX0" fmla="*/ 0 w 65315"/>
              <a:gd name="connsiteY0" fmla="*/ 0 h 1410948"/>
              <a:gd name="connsiteX1" fmla="*/ 21772 w 65315"/>
              <a:gd name="connsiteY1" fmla="*/ 1183822 h 1410948"/>
              <a:gd name="connsiteX2" fmla="*/ 65315 w 65315"/>
              <a:gd name="connsiteY2" fmla="*/ 1409700 h 1410948"/>
              <a:gd name="connsiteX0" fmla="*/ 0 w 59872"/>
              <a:gd name="connsiteY0" fmla="*/ 0 h 1643349"/>
              <a:gd name="connsiteX1" fmla="*/ 16329 w 59872"/>
              <a:gd name="connsiteY1" fmla="*/ 1412422 h 1643349"/>
              <a:gd name="connsiteX2" fmla="*/ 59872 w 59872"/>
              <a:gd name="connsiteY2" fmla="*/ 1638300 h 1643349"/>
              <a:gd name="connsiteX0" fmla="*/ 232164 w 263081"/>
              <a:gd name="connsiteY0" fmla="*/ 0 h 2563607"/>
              <a:gd name="connsiteX1" fmla="*/ 248493 w 263081"/>
              <a:gd name="connsiteY1" fmla="*/ 1412422 h 2563607"/>
              <a:gd name="connsiteX2" fmla="*/ 844 w 263081"/>
              <a:gd name="connsiteY2" fmla="*/ 2563586 h 2563607"/>
              <a:gd name="connsiteX0" fmla="*/ 246742 w 277462"/>
              <a:gd name="connsiteY0" fmla="*/ 0 h 2563586"/>
              <a:gd name="connsiteX1" fmla="*/ 263071 w 277462"/>
              <a:gd name="connsiteY1" fmla="*/ 1412422 h 2563586"/>
              <a:gd name="connsiteX2" fmla="*/ 18142 w 277462"/>
              <a:gd name="connsiteY2" fmla="*/ 2416629 h 2563586"/>
              <a:gd name="connsiteX3" fmla="*/ 15422 w 277462"/>
              <a:gd name="connsiteY3" fmla="*/ 2563586 h 2563586"/>
              <a:gd name="connsiteX0" fmla="*/ 246742 w 277069"/>
              <a:gd name="connsiteY0" fmla="*/ 0 h 2563586"/>
              <a:gd name="connsiteX1" fmla="*/ 263071 w 277069"/>
              <a:gd name="connsiteY1" fmla="*/ 1412422 h 2563586"/>
              <a:gd name="connsiteX2" fmla="*/ 23585 w 277069"/>
              <a:gd name="connsiteY2" fmla="*/ 2318658 h 2563586"/>
              <a:gd name="connsiteX3" fmla="*/ 18142 w 277069"/>
              <a:gd name="connsiteY3" fmla="*/ 2416629 h 2563586"/>
              <a:gd name="connsiteX4" fmla="*/ 15422 w 277069"/>
              <a:gd name="connsiteY4" fmla="*/ 2563586 h 2563586"/>
              <a:gd name="connsiteX0" fmla="*/ 246742 w 275695"/>
              <a:gd name="connsiteY0" fmla="*/ 0 h 2563586"/>
              <a:gd name="connsiteX1" fmla="*/ 263071 w 275695"/>
              <a:gd name="connsiteY1" fmla="*/ 1412422 h 2563586"/>
              <a:gd name="connsiteX2" fmla="*/ 42636 w 275695"/>
              <a:gd name="connsiteY2" fmla="*/ 2220686 h 2563586"/>
              <a:gd name="connsiteX3" fmla="*/ 23585 w 275695"/>
              <a:gd name="connsiteY3" fmla="*/ 2318658 h 2563586"/>
              <a:gd name="connsiteX4" fmla="*/ 18142 w 275695"/>
              <a:gd name="connsiteY4" fmla="*/ 2416629 h 2563586"/>
              <a:gd name="connsiteX5" fmla="*/ 15422 w 275695"/>
              <a:gd name="connsiteY5" fmla="*/ 2563586 h 2563586"/>
              <a:gd name="connsiteX0" fmla="*/ 246742 w 272002"/>
              <a:gd name="connsiteY0" fmla="*/ 0 h 2563586"/>
              <a:gd name="connsiteX1" fmla="*/ 263071 w 272002"/>
              <a:gd name="connsiteY1" fmla="*/ 1412422 h 2563586"/>
              <a:gd name="connsiteX2" fmla="*/ 94343 w 272002"/>
              <a:gd name="connsiteY2" fmla="*/ 2136322 h 2563586"/>
              <a:gd name="connsiteX3" fmla="*/ 42636 w 272002"/>
              <a:gd name="connsiteY3" fmla="*/ 2220686 h 2563586"/>
              <a:gd name="connsiteX4" fmla="*/ 23585 w 272002"/>
              <a:gd name="connsiteY4" fmla="*/ 2318658 h 2563586"/>
              <a:gd name="connsiteX5" fmla="*/ 18142 w 272002"/>
              <a:gd name="connsiteY5" fmla="*/ 2416629 h 2563586"/>
              <a:gd name="connsiteX6" fmla="*/ 15422 w 272002"/>
              <a:gd name="connsiteY6" fmla="*/ 2563586 h 2563586"/>
              <a:gd name="connsiteX0" fmla="*/ 246742 w 272002"/>
              <a:gd name="connsiteY0" fmla="*/ 0 h 2563586"/>
              <a:gd name="connsiteX1" fmla="*/ 263071 w 272002"/>
              <a:gd name="connsiteY1" fmla="*/ 1412422 h 2563586"/>
              <a:gd name="connsiteX2" fmla="*/ 94343 w 272002"/>
              <a:gd name="connsiteY2" fmla="*/ 2136322 h 2563586"/>
              <a:gd name="connsiteX3" fmla="*/ 42636 w 272002"/>
              <a:gd name="connsiteY3" fmla="*/ 2220686 h 2563586"/>
              <a:gd name="connsiteX4" fmla="*/ 23585 w 272002"/>
              <a:gd name="connsiteY4" fmla="*/ 2318658 h 2563586"/>
              <a:gd name="connsiteX5" fmla="*/ 18142 w 272002"/>
              <a:gd name="connsiteY5" fmla="*/ 2416629 h 2563586"/>
              <a:gd name="connsiteX6" fmla="*/ 15422 w 272002"/>
              <a:gd name="connsiteY6" fmla="*/ 2563586 h 2563586"/>
              <a:gd name="connsiteX0" fmla="*/ 246742 w 311384"/>
              <a:gd name="connsiteY0" fmla="*/ 0 h 2563586"/>
              <a:gd name="connsiteX1" fmla="*/ 263071 w 311384"/>
              <a:gd name="connsiteY1" fmla="*/ 1412422 h 2563586"/>
              <a:gd name="connsiteX2" fmla="*/ 303893 w 311384"/>
              <a:gd name="connsiteY2" fmla="*/ 1768929 h 2563586"/>
              <a:gd name="connsiteX3" fmla="*/ 94343 w 311384"/>
              <a:gd name="connsiteY3" fmla="*/ 2136322 h 2563586"/>
              <a:gd name="connsiteX4" fmla="*/ 42636 w 311384"/>
              <a:gd name="connsiteY4" fmla="*/ 2220686 h 2563586"/>
              <a:gd name="connsiteX5" fmla="*/ 23585 w 311384"/>
              <a:gd name="connsiteY5" fmla="*/ 2318658 h 2563586"/>
              <a:gd name="connsiteX6" fmla="*/ 18142 w 311384"/>
              <a:gd name="connsiteY6" fmla="*/ 2416629 h 2563586"/>
              <a:gd name="connsiteX7" fmla="*/ 15422 w 311384"/>
              <a:gd name="connsiteY7" fmla="*/ 2563586 h 2563586"/>
              <a:gd name="connsiteX0" fmla="*/ 246742 w 331266"/>
              <a:gd name="connsiteY0" fmla="*/ 0 h 2563586"/>
              <a:gd name="connsiteX1" fmla="*/ 263071 w 331266"/>
              <a:gd name="connsiteY1" fmla="*/ 1412422 h 2563586"/>
              <a:gd name="connsiteX2" fmla="*/ 303893 w 331266"/>
              <a:gd name="connsiteY2" fmla="*/ 1768929 h 2563586"/>
              <a:gd name="connsiteX3" fmla="*/ 317500 w 331266"/>
              <a:gd name="connsiteY3" fmla="*/ 1711779 h 2563586"/>
              <a:gd name="connsiteX4" fmla="*/ 94343 w 331266"/>
              <a:gd name="connsiteY4" fmla="*/ 2136322 h 2563586"/>
              <a:gd name="connsiteX5" fmla="*/ 42636 w 331266"/>
              <a:gd name="connsiteY5" fmla="*/ 2220686 h 2563586"/>
              <a:gd name="connsiteX6" fmla="*/ 23585 w 331266"/>
              <a:gd name="connsiteY6" fmla="*/ 2318658 h 2563586"/>
              <a:gd name="connsiteX7" fmla="*/ 18142 w 331266"/>
              <a:gd name="connsiteY7" fmla="*/ 2416629 h 2563586"/>
              <a:gd name="connsiteX8" fmla="*/ 15422 w 331266"/>
              <a:gd name="connsiteY8" fmla="*/ 2563586 h 2563586"/>
              <a:gd name="connsiteX0" fmla="*/ 246742 w 343080"/>
              <a:gd name="connsiteY0" fmla="*/ 0 h 2563586"/>
              <a:gd name="connsiteX1" fmla="*/ 263071 w 343080"/>
              <a:gd name="connsiteY1" fmla="*/ 1412422 h 2563586"/>
              <a:gd name="connsiteX2" fmla="*/ 303893 w 343080"/>
              <a:gd name="connsiteY2" fmla="*/ 1768929 h 2563586"/>
              <a:gd name="connsiteX3" fmla="*/ 339272 w 343080"/>
              <a:gd name="connsiteY3" fmla="*/ 1877786 h 2563586"/>
              <a:gd name="connsiteX4" fmla="*/ 317500 w 343080"/>
              <a:gd name="connsiteY4" fmla="*/ 1711779 h 2563586"/>
              <a:gd name="connsiteX5" fmla="*/ 94343 w 343080"/>
              <a:gd name="connsiteY5" fmla="*/ 2136322 h 2563586"/>
              <a:gd name="connsiteX6" fmla="*/ 42636 w 343080"/>
              <a:gd name="connsiteY6" fmla="*/ 2220686 h 2563586"/>
              <a:gd name="connsiteX7" fmla="*/ 23585 w 343080"/>
              <a:gd name="connsiteY7" fmla="*/ 2318658 h 2563586"/>
              <a:gd name="connsiteX8" fmla="*/ 18142 w 343080"/>
              <a:gd name="connsiteY8" fmla="*/ 2416629 h 2563586"/>
              <a:gd name="connsiteX9" fmla="*/ 15422 w 343080"/>
              <a:gd name="connsiteY9" fmla="*/ 2563586 h 2563586"/>
              <a:gd name="connsiteX0" fmla="*/ 246742 w 339533"/>
              <a:gd name="connsiteY0" fmla="*/ 0 h 2563586"/>
              <a:gd name="connsiteX1" fmla="*/ 263071 w 339533"/>
              <a:gd name="connsiteY1" fmla="*/ 1412422 h 2563586"/>
              <a:gd name="connsiteX2" fmla="*/ 303893 w 339533"/>
              <a:gd name="connsiteY2" fmla="*/ 1768929 h 2563586"/>
              <a:gd name="connsiteX3" fmla="*/ 339272 w 339533"/>
              <a:gd name="connsiteY3" fmla="*/ 1877786 h 2563586"/>
              <a:gd name="connsiteX4" fmla="*/ 293008 w 339533"/>
              <a:gd name="connsiteY4" fmla="*/ 1973036 h 2563586"/>
              <a:gd name="connsiteX5" fmla="*/ 94343 w 339533"/>
              <a:gd name="connsiteY5" fmla="*/ 2136322 h 2563586"/>
              <a:gd name="connsiteX6" fmla="*/ 42636 w 339533"/>
              <a:gd name="connsiteY6" fmla="*/ 2220686 h 2563586"/>
              <a:gd name="connsiteX7" fmla="*/ 23585 w 339533"/>
              <a:gd name="connsiteY7" fmla="*/ 2318658 h 2563586"/>
              <a:gd name="connsiteX8" fmla="*/ 18142 w 339533"/>
              <a:gd name="connsiteY8" fmla="*/ 2416629 h 2563586"/>
              <a:gd name="connsiteX9" fmla="*/ 15422 w 339533"/>
              <a:gd name="connsiteY9" fmla="*/ 2563586 h 2563586"/>
              <a:gd name="connsiteX0" fmla="*/ 246742 w 362372"/>
              <a:gd name="connsiteY0" fmla="*/ 0 h 2563586"/>
              <a:gd name="connsiteX1" fmla="*/ 263071 w 362372"/>
              <a:gd name="connsiteY1" fmla="*/ 1412422 h 2563586"/>
              <a:gd name="connsiteX2" fmla="*/ 361043 w 362372"/>
              <a:gd name="connsiteY2" fmla="*/ 1793422 h 2563586"/>
              <a:gd name="connsiteX3" fmla="*/ 339272 w 362372"/>
              <a:gd name="connsiteY3" fmla="*/ 1877786 h 2563586"/>
              <a:gd name="connsiteX4" fmla="*/ 293008 w 362372"/>
              <a:gd name="connsiteY4" fmla="*/ 1973036 h 2563586"/>
              <a:gd name="connsiteX5" fmla="*/ 94343 w 362372"/>
              <a:gd name="connsiteY5" fmla="*/ 2136322 h 2563586"/>
              <a:gd name="connsiteX6" fmla="*/ 42636 w 362372"/>
              <a:gd name="connsiteY6" fmla="*/ 2220686 h 2563586"/>
              <a:gd name="connsiteX7" fmla="*/ 23585 w 362372"/>
              <a:gd name="connsiteY7" fmla="*/ 2318658 h 2563586"/>
              <a:gd name="connsiteX8" fmla="*/ 18142 w 362372"/>
              <a:gd name="connsiteY8" fmla="*/ 2416629 h 2563586"/>
              <a:gd name="connsiteX9" fmla="*/ 15422 w 362372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396"/>
              <a:gd name="connsiteY0" fmla="*/ 0 h 2563586"/>
              <a:gd name="connsiteX1" fmla="*/ 263071 w 362396"/>
              <a:gd name="connsiteY1" fmla="*/ 1412422 h 2563586"/>
              <a:gd name="connsiteX2" fmla="*/ 361043 w 362396"/>
              <a:gd name="connsiteY2" fmla="*/ 1793422 h 2563586"/>
              <a:gd name="connsiteX3" fmla="*/ 339953 w 362396"/>
              <a:gd name="connsiteY3" fmla="*/ 1886290 h 2563586"/>
              <a:gd name="connsiteX4" fmla="*/ 293008 w 362396"/>
              <a:gd name="connsiteY4" fmla="*/ 1973036 h 2563586"/>
              <a:gd name="connsiteX5" fmla="*/ 94343 w 362396"/>
              <a:gd name="connsiteY5" fmla="*/ 2136322 h 2563586"/>
              <a:gd name="connsiteX6" fmla="*/ 42636 w 362396"/>
              <a:gd name="connsiteY6" fmla="*/ 2220686 h 2563586"/>
              <a:gd name="connsiteX7" fmla="*/ 23585 w 362396"/>
              <a:gd name="connsiteY7" fmla="*/ 2318658 h 2563586"/>
              <a:gd name="connsiteX8" fmla="*/ 18142 w 362396"/>
              <a:gd name="connsiteY8" fmla="*/ 2416629 h 2563586"/>
              <a:gd name="connsiteX9" fmla="*/ 15422 w 362396"/>
              <a:gd name="connsiteY9" fmla="*/ 2563586 h 2563586"/>
              <a:gd name="connsiteX0" fmla="*/ 246742 w 362813"/>
              <a:gd name="connsiteY0" fmla="*/ 0 h 2563586"/>
              <a:gd name="connsiteX1" fmla="*/ 263071 w 362813"/>
              <a:gd name="connsiteY1" fmla="*/ 1412422 h 2563586"/>
              <a:gd name="connsiteX2" fmla="*/ 361043 w 362813"/>
              <a:gd name="connsiteY2" fmla="*/ 1793422 h 2563586"/>
              <a:gd name="connsiteX3" fmla="*/ 339953 w 362813"/>
              <a:gd name="connsiteY3" fmla="*/ 1886290 h 2563586"/>
              <a:gd name="connsiteX4" fmla="*/ 321923 w 362813"/>
              <a:gd name="connsiteY4" fmla="*/ 1933235 h 2563586"/>
              <a:gd name="connsiteX5" fmla="*/ 293008 w 362813"/>
              <a:gd name="connsiteY5" fmla="*/ 1973036 h 2563586"/>
              <a:gd name="connsiteX6" fmla="*/ 94343 w 362813"/>
              <a:gd name="connsiteY6" fmla="*/ 2136322 h 2563586"/>
              <a:gd name="connsiteX7" fmla="*/ 42636 w 362813"/>
              <a:gd name="connsiteY7" fmla="*/ 2220686 h 2563586"/>
              <a:gd name="connsiteX8" fmla="*/ 23585 w 362813"/>
              <a:gd name="connsiteY8" fmla="*/ 2318658 h 2563586"/>
              <a:gd name="connsiteX9" fmla="*/ 18142 w 362813"/>
              <a:gd name="connsiteY9" fmla="*/ 2416629 h 2563586"/>
              <a:gd name="connsiteX10" fmla="*/ 15422 w 362813"/>
              <a:gd name="connsiteY10" fmla="*/ 2563586 h 2563586"/>
              <a:gd name="connsiteX0" fmla="*/ 246742 w 362813"/>
              <a:gd name="connsiteY0" fmla="*/ 0 h 2563586"/>
              <a:gd name="connsiteX1" fmla="*/ 263071 w 362813"/>
              <a:gd name="connsiteY1" fmla="*/ 1412422 h 2563586"/>
              <a:gd name="connsiteX2" fmla="*/ 361043 w 362813"/>
              <a:gd name="connsiteY2" fmla="*/ 1793422 h 2563586"/>
              <a:gd name="connsiteX3" fmla="*/ 339953 w 362813"/>
              <a:gd name="connsiteY3" fmla="*/ 1886290 h 2563586"/>
              <a:gd name="connsiteX4" fmla="*/ 321923 w 362813"/>
              <a:gd name="connsiteY4" fmla="*/ 1933235 h 2563586"/>
              <a:gd name="connsiteX5" fmla="*/ 293008 w 362813"/>
              <a:gd name="connsiteY5" fmla="*/ 1973036 h 2563586"/>
              <a:gd name="connsiteX6" fmla="*/ 183810 w 362813"/>
              <a:gd name="connsiteY6" fmla="*/ 2068967 h 2563586"/>
              <a:gd name="connsiteX7" fmla="*/ 94343 w 362813"/>
              <a:gd name="connsiteY7" fmla="*/ 2136322 h 2563586"/>
              <a:gd name="connsiteX8" fmla="*/ 42636 w 362813"/>
              <a:gd name="connsiteY8" fmla="*/ 2220686 h 2563586"/>
              <a:gd name="connsiteX9" fmla="*/ 23585 w 362813"/>
              <a:gd name="connsiteY9" fmla="*/ 2318658 h 2563586"/>
              <a:gd name="connsiteX10" fmla="*/ 18142 w 362813"/>
              <a:gd name="connsiteY10" fmla="*/ 2416629 h 2563586"/>
              <a:gd name="connsiteX11" fmla="*/ 15422 w 362813"/>
              <a:gd name="connsiteY11" fmla="*/ 2563586 h 2563586"/>
              <a:gd name="connsiteX0" fmla="*/ 246742 w 360591"/>
              <a:gd name="connsiteY0" fmla="*/ 0 h 2563586"/>
              <a:gd name="connsiteX1" fmla="*/ 263071 w 360591"/>
              <a:gd name="connsiteY1" fmla="*/ 1412422 h 2563586"/>
              <a:gd name="connsiteX2" fmla="*/ 358662 w 360591"/>
              <a:gd name="connsiteY2" fmla="*/ 1793422 h 2563586"/>
              <a:gd name="connsiteX3" fmla="*/ 339953 w 360591"/>
              <a:gd name="connsiteY3" fmla="*/ 1886290 h 2563586"/>
              <a:gd name="connsiteX4" fmla="*/ 321923 w 360591"/>
              <a:gd name="connsiteY4" fmla="*/ 1933235 h 2563586"/>
              <a:gd name="connsiteX5" fmla="*/ 293008 w 360591"/>
              <a:gd name="connsiteY5" fmla="*/ 1973036 h 2563586"/>
              <a:gd name="connsiteX6" fmla="*/ 183810 w 360591"/>
              <a:gd name="connsiteY6" fmla="*/ 2068967 h 2563586"/>
              <a:gd name="connsiteX7" fmla="*/ 94343 w 360591"/>
              <a:gd name="connsiteY7" fmla="*/ 2136322 h 2563586"/>
              <a:gd name="connsiteX8" fmla="*/ 42636 w 360591"/>
              <a:gd name="connsiteY8" fmla="*/ 2220686 h 2563586"/>
              <a:gd name="connsiteX9" fmla="*/ 23585 w 360591"/>
              <a:gd name="connsiteY9" fmla="*/ 2318658 h 2563586"/>
              <a:gd name="connsiteX10" fmla="*/ 18142 w 360591"/>
              <a:gd name="connsiteY10" fmla="*/ 2416629 h 2563586"/>
              <a:gd name="connsiteX11" fmla="*/ 15422 w 360591"/>
              <a:gd name="connsiteY11" fmla="*/ 2563586 h 2563586"/>
              <a:gd name="connsiteX0" fmla="*/ 246742 w 361153"/>
              <a:gd name="connsiteY0" fmla="*/ 0 h 2563586"/>
              <a:gd name="connsiteX1" fmla="*/ 263071 w 361153"/>
              <a:gd name="connsiteY1" fmla="*/ 1412422 h 2563586"/>
              <a:gd name="connsiteX2" fmla="*/ 300492 w 361153"/>
              <a:gd name="connsiteY2" fmla="*/ 1578429 h 2563586"/>
              <a:gd name="connsiteX3" fmla="*/ 358662 w 361153"/>
              <a:gd name="connsiteY3" fmla="*/ 1793422 h 2563586"/>
              <a:gd name="connsiteX4" fmla="*/ 339953 w 361153"/>
              <a:gd name="connsiteY4" fmla="*/ 1886290 h 2563586"/>
              <a:gd name="connsiteX5" fmla="*/ 321923 w 361153"/>
              <a:gd name="connsiteY5" fmla="*/ 1933235 h 2563586"/>
              <a:gd name="connsiteX6" fmla="*/ 293008 w 361153"/>
              <a:gd name="connsiteY6" fmla="*/ 1973036 h 2563586"/>
              <a:gd name="connsiteX7" fmla="*/ 183810 w 361153"/>
              <a:gd name="connsiteY7" fmla="*/ 2068967 h 2563586"/>
              <a:gd name="connsiteX8" fmla="*/ 94343 w 361153"/>
              <a:gd name="connsiteY8" fmla="*/ 2136322 h 2563586"/>
              <a:gd name="connsiteX9" fmla="*/ 42636 w 361153"/>
              <a:gd name="connsiteY9" fmla="*/ 2220686 h 2563586"/>
              <a:gd name="connsiteX10" fmla="*/ 23585 w 361153"/>
              <a:gd name="connsiteY10" fmla="*/ 2318658 h 2563586"/>
              <a:gd name="connsiteX11" fmla="*/ 18142 w 361153"/>
              <a:gd name="connsiteY11" fmla="*/ 2416629 h 2563586"/>
              <a:gd name="connsiteX12" fmla="*/ 15422 w 361153"/>
              <a:gd name="connsiteY12" fmla="*/ 2563586 h 2563586"/>
              <a:gd name="connsiteX0" fmla="*/ 246742 w 361153"/>
              <a:gd name="connsiteY0" fmla="*/ 0 h 2563586"/>
              <a:gd name="connsiteX1" fmla="*/ 263071 w 361153"/>
              <a:gd name="connsiteY1" fmla="*/ 1412422 h 2563586"/>
              <a:gd name="connsiteX2" fmla="*/ 300492 w 361153"/>
              <a:gd name="connsiteY2" fmla="*/ 1578429 h 2563586"/>
              <a:gd name="connsiteX3" fmla="*/ 358662 w 361153"/>
              <a:gd name="connsiteY3" fmla="*/ 1793422 h 2563586"/>
              <a:gd name="connsiteX4" fmla="*/ 339953 w 361153"/>
              <a:gd name="connsiteY4" fmla="*/ 1886290 h 2563586"/>
              <a:gd name="connsiteX5" fmla="*/ 321923 w 361153"/>
              <a:gd name="connsiteY5" fmla="*/ 1933235 h 2563586"/>
              <a:gd name="connsiteX6" fmla="*/ 293008 w 361153"/>
              <a:gd name="connsiteY6" fmla="*/ 1973036 h 2563586"/>
              <a:gd name="connsiteX7" fmla="*/ 183810 w 361153"/>
              <a:gd name="connsiteY7" fmla="*/ 2068967 h 2563586"/>
              <a:gd name="connsiteX8" fmla="*/ 94343 w 361153"/>
              <a:gd name="connsiteY8" fmla="*/ 2136322 h 2563586"/>
              <a:gd name="connsiteX9" fmla="*/ 42636 w 361153"/>
              <a:gd name="connsiteY9" fmla="*/ 2220686 h 2563586"/>
              <a:gd name="connsiteX10" fmla="*/ 23585 w 361153"/>
              <a:gd name="connsiteY10" fmla="*/ 2318658 h 2563586"/>
              <a:gd name="connsiteX11" fmla="*/ 18142 w 361153"/>
              <a:gd name="connsiteY11" fmla="*/ 2416629 h 2563586"/>
              <a:gd name="connsiteX12" fmla="*/ 15422 w 361153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00492 w 359151"/>
              <a:gd name="connsiteY2" fmla="*/ 1578429 h 2563586"/>
              <a:gd name="connsiteX3" fmla="*/ 307635 w 359151"/>
              <a:gd name="connsiteY3" fmla="*/ 1699873 h 2563586"/>
              <a:gd name="connsiteX4" fmla="*/ 358662 w 359151"/>
              <a:gd name="connsiteY4" fmla="*/ 1793422 h 2563586"/>
              <a:gd name="connsiteX5" fmla="*/ 339953 w 359151"/>
              <a:gd name="connsiteY5" fmla="*/ 1886290 h 2563586"/>
              <a:gd name="connsiteX6" fmla="*/ 321923 w 359151"/>
              <a:gd name="connsiteY6" fmla="*/ 1933235 h 2563586"/>
              <a:gd name="connsiteX7" fmla="*/ 293008 w 359151"/>
              <a:gd name="connsiteY7" fmla="*/ 1973036 h 2563586"/>
              <a:gd name="connsiteX8" fmla="*/ 183810 w 359151"/>
              <a:gd name="connsiteY8" fmla="*/ 2068967 h 2563586"/>
              <a:gd name="connsiteX9" fmla="*/ 94343 w 359151"/>
              <a:gd name="connsiteY9" fmla="*/ 2136322 h 2563586"/>
              <a:gd name="connsiteX10" fmla="*/ 42636 w 359151"/>
              <a:gd name="connsiteY10" fmla="*/ 2220686 h 2563586"/>
              <a:gd name="connsiteX11" fmla="*/ 23585 w 359151"/>
              <a:gd name="connsiteY11" fmla="*/ 2318658 h 2563586"/>
              <a:gd name="connsiteX12" fmla="*/ 18142 w 359151"/>
              <a:gd name="connsiteY12" fmla="*/ 2416629 h 2563586"/>
              <a:gd name="connsiteX13" fmla="*/ 15422 w 359151"/>
              <a:gd name="connsiteY13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07635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4361 w 359151"/>
              <a:gd name="connsiteY0" fmla="*/ 0 h 2599305"/>
              <a:gd name="connsiteX1" fmla="*/ 263071 w 359151"/>
              <a:gd name="connsiteY1" fmla="*/ 1448141 h 2599305"/>
              <a:gd name="connsiteX2" fmla="*/ 317160 w 359151"/>
              <a:gd name="connsiteY2" fmla="*/ 1735592 h 2599305"/>
              <a:gd name="connsiteX3" fmla="*/ 358662 w 359151"/>
              <a:gd name="connsiteY3" fmla="*/ 1829141 h 2599305"/>
              <a:gd name="connsiteX4" fmla="*/ 339953 w 359151"/>
              <a:gd name="connsiteY4" fmla="*/ 1922009 h 2599305"/>
              <a:gd name="connsiteX5" fmla="*/ 321923 w 359151"/>
              <a:gd name="connsiteY5" fmla="*/ 1968954 h 2599305"/>
              <a:gd name="connsiteX6" fmla="*/ 293008 w 359151"/>
              <a:gd name="connsiteY6" fmla="*/ 2008755 h 2599305"/>
              <a:gd name="connsiteX7" fmla="*/ 183810 w 359151"/>
              <a:gd name="connsiteY7" fmla="*/ 2104686 h 2599305"/>
              <a:gd name="connsiteX8" fmla="*/ 94343 w 359151"/>
              <a:gd name="connsiteY8" fmla="*/ 2172041 h 2599305"/>
              <a:gd name="connsiteX9" fmla="*/ 42636 w 359151"/>
              <a:gd name="connsiteY9" fmla="*/ 2256405 h 2599305"/>
              <a:gd name="connsiteX10" fmla="*/ 23585 w 359151"/>
              <a:gd name="connsiteY10" fmla="*/ 2354377 h 2599305"/>
              <a:gd name="connsiteX11" fmla="*/ 18142 w 359151"/>
              <a:gd name="connsiteY11" fmla="*/ 2452348 h 2599305"/>
              <a:gd name="connsiteX12" fmla="*/ 15422 w 359151"/>
              <a:gd name="connsiteY12" fmla="*/ 2599305 h 2599305"/>
              <a:gd name="connsiteX0" fmla="*/ 244361 w 359151"/>
              <a:gd name="connsiteY0" fmla="*/ 0 h 2570730"/>
              <a:gd name="connsiteX1" fmla="*/ 263071 w 359151"/>
              <a:gd name="connsiteY1" fmla="*/ 1419566 h 2570730"/>
              <a:gd name="connsiteX2" fmla="*/ 317160 w 359151"/>
              <a:gd name="connsiteY2" fmla="*/ 1707017 h 2570730"/>
              <a:gd name="connsiteX3" fmla="*/ 358662 w 359151"/>
              <a:gd name="connsiteY3" fmla="*/ 1800566 h 2570730"/>
              <a:gd name="connsiteX4" fmla="*/ 339953 w 359151"/>
              <a:gd name="connsiteY4" fmla="*/ 1893434 h 2570730"/>
              <a:gd name="connsiteX5" fmla="*/ 321923 w 359151"/>
              <a:gd name="connsiteY5" fmla="*/ 1940379 h 2570730"/>
              <a:gd name="connsiteX6" fmla="*/ 293008 w 359151"/>
              <a:gd name="connsiteY6" fmla="*/ 1980180 h 2570730"/>
              <a:gd name="connsiteX7" fmla="*/ 183810 w 359151"/>
              <a:gd name="connsiteY7" fmla="*/ 2076111 h 2570730"/>
              <a:gd name="connsiteX8" fmla="*/ 94343 w 359151"/>
              <a:gd name="connsiteY8" fmla="*/ 2143466 h 2570730"/>
              <a:gd name="connsiteX9" fmla="*/ 42636 w 359151"/>
              <a:gd name="connsiteY9" fmla="*/ 2227830 h 2570730"/>
              <a:gd name="connsiteX10" fmla="*/ 23585 w 359151"/>
              <a:gd name="connsiteY10" fmla="*/ 2325802 h 2570730"/>
              <a:gd name="connsiteX11" fmla="*/ 18142 w 359151"/>
              <a:gd name="connsiteY11" fmla="*/ 2423773 h 2570730"/>
              <a:gd name="connsiteX12" fmla="*/ 15422 w 359151"/>
              <a:gd name="connsiteY12" fmla="*/ 2570730 h 2570730"/>
              <a:gd name="connsiteX0" fmla="*/ 228939 w 343729"/>
              <a:gd name="connsiteY0" fmla="*/ 0 h 2570730"/>
              <a:gd name="connsiteX1" fmla="*/ 247649 w 343729"/>
              <a:gd name="connsiteY1" fmla="*/ 1419566 h 2570730"/>
              <a:gd name="connsiteX2" fmla="*/ 301738 w 343729"/>
              <a:gd name="connsiteY2" fmla="*/ 1707017 h 2570730"/>
              <a:gd name="connsiteX3" fmla="*/ 343240 w 343729"/>
              <a:gd name="connsiteY3" fmla="*/ 1800566 h 2570730"/>
              <a:gd name="connsiteX4" fmla="*/ 324531 w 343729"/>
              <a:gd name="connsiteY4" fmla="*/ 1893434 h 2570730"/>
              <a:gd name="connsiteX5" fmla="*/ 306501 w 343729"/>
              <a:gd name="connsiteY5" fmla="*/ 1940379 h 2570730"/>
              <a:gd name="connsiteX6" fmla="*/ 277586 w 343729"/>
              <a:gd name="connsiteY6" fmla="*/ 1980180 h 2570730"/>
              <a:gd name="connsiteX7" fmla="*/ 168388 w 343729"/>
              <a:gd name="connsiteY7" fmla="*/ 2076111 h 2570730"/>
              <a:gd name="connsiteX8" fmla="*/ 78921 w 343729"/>
              <a:gd name="connsiteY8" fmla="*/ 2143466 h 2570730"/>
              <a:gd name="connsiteX9" fmla="*/ 27214 w 343729"/>
              <a:gd name="connsiteY9" fmla="*/ 2227830 h 2570730"/>
              <a:gd name="connsiteX10" fmla="*/ 8163 w 343729"/>
              <a:gd name="connsiteY10" fmla="*/ 2325802 h 2570730"/>
              <a:gd name="connsiteX11" fmla="*/ 2720 w 343729"/>
              <a:gd name="connsiteY11" fmla="*/ 2423773 h 2570730"/>
              <a:gd name="connsiteX12" fmla="*/ 0 w 343729"/>
              <a:gd name="connsiteY12" fmla="*/ 2570730 h 2570730"/>
              <a:gd name="connsiteX0" fmla="*/ 228939 w 343729"/>
              <a:gd name="connsiteY0" fmla="*/ 0 h 2570730"/>
              <a:gd name="connsiteX1" fmla="*/ 247649 w 343729"/>
              <a:gd name="connsiteY1" fmla="*/ 1419566 h 2570730"/>
              <a:gd name="connsiteX2" fmla="*/ 301738 w 343729"/>
              <a:gd name="connsiteY2" fmla="*/ 1707017 h 2570730"/>
              <a:gd name="connsiteX3" fmla="*/ 343240 w 343729"/>
              <a:gd name="connsiteY3" fmla="*/ 1800566 h 2570730"/>
              <a:gd name="connsiteX4" fmla="*/ 324531 w 343729"/>
              <a:gd name="connsiteY4" fmla="*/ 1893434 h 2570730"/>
              <a:gd name="connsiteX5" fmla="*/ 306501 w 343729"/>
              <a:gd name="connsiteY5" fmla="*/ 1940379 h 2570730"/>
              <a:gd name="connsiteX6" fmla="*/ 277586 w 343729"/>
              <a:gd name="connsiteY6" fmla="*/ 1980180 h 2570730"/>
              <a:gd name="connsiteX7" fmla="*/ 168388 w 343729"/>
              <a:gd name="connsiteY7" fmla="*/ 2076111 h 2570730"/>
              <a:gd name="connsiteX8" fmla="*/ 133508 w 343729"/>
              <a:gd name="connsiteY8" fmla="*/ 2106964 h 2570730"/>
              <a:gd name="connsiteX9" fmla="*/ 78921 w 343729"/>
              <a:gd name="connsiteY9" fmla="*/ 2143466 h 2570730"/>
              <a:gd name="connsiteX10" fmla="*/ 27214 w 343729"/>
              <a:gd name="connsiteY10" fmla="*/ 2227830 h 2570730"/>
              <a:gd name="connsiteX11" fmla="*/ 8163 w 343729"/>
              <a:gd name="connsiteY11" fmla="*/ 2325802 h 2570730"/>
              <a:gd name="connsiteX12" fmla="*/ 2720 w 343729"/>
              <a:gd name="connsiteY12" fmla="*/ 2423773 h 2570730"/>
              <a:gd name="connsiteX13" fmla="*/ 0 w 343729"/>
              <a:gd name="connsiteY13" fmla="*/ 2570730 h 2570730"/>
              <a:gd name="connsiteX0" fmla="*/ 226219 w 341009"/>
              <a:gd name="connsiteY0" fmla="*/ 0 h 2423773"/>
              <a:gd name="connsiteX1" fmla="*/ 244929 w 341009"/>
              <a:gd name="connsiteY1" fmla="*/ 1419566 h 2423773"/>
              <a:gd name="connsiteX2" fmla="*/ 299018 w 341009"/>
              <a:gd name="connsiteY2" fmla="*/ 1707017 h 2423773"/>
              <a:gd name="connsiteX3" fmla="*/ 340520 w 341009"/>
              <a:gd name="connsiteY3" fmla="*/ 1800566 h 2423773"/>
              <a:gd name="connsiteX4" fmla="*/ 321811 w 341009"/>
              <a:gd name="connsiteY4" fmla="*/ 1893434 h 2423773"/>
              <a:gd name="connsiteX5" fmla="*/ 303781 w 341009"/>
              <a:gd name="connsiteY5" fmla="*/ 1940379 h 2423773"/>
              <a:gd name="connsiteX6" fmla="*/ 274866 w 341009"/>
              <a:gd name="connsiteY6" fmla="*/ 1980180 h 2423773"/>
              <a:gd name="connsiteX7" fmla="*/ 165668 w 341009"/>
              <a:gd name="connsiteY7" fmla="*/ 2076111 h 2423773"/>
              <a:gd name="connsiteX8" fmla="*/ 130788 w 341009"/>
              <a:gd name="connsiteY8" fmla="*/ 2106964 h 2423773"/>
              <a:gd name="connsiteX9" fmla="*/ 76201 w 341009"/>
              <a:gd name="connsiteY9" fmla="*/ 2143466 h 2423773"/>
              <a:gd name="connsiteX10" fmla="*/ 24494 w 341009"/>
              <a:gd name="connsiteY10" fmla="*/ 2227830 h 2423773"/>
              <a:gd name="connsiteX11" fmla="*/ 5443 w 341009"/>
              <a:gd name="connsiteY11" fmla="*/ 2325802 h 2423773"/>
              <a:gd name="connsiteX12" fmla="*/ 0 w 341009"/>
              <a:gd name="connsiteY12" fmla="*/ 2423773 h 2423773"/>
              <a:gd name="connsiteX0" fmla="*/ 220776 w 335566"/>
              <a:gd name="connsiteY0" fmla="*/ 0 h 2325802"/>
              <a:gd name="connsiteX1" fmla="*/ 239486 w 335566"/>
              <a:gd name="connsiteY1" fmla="*/ 1419566 h 2325802"/>
              <a:gd name="connsiteX2" fmla="*/ 293575 w 335566"/>
              <a:gd name="connsiteY2" fmla="*/ 1707017 h 2325802"/>
              <a:gd name="connsiteX3" fmla="*/ 335077 w 335566"/>
              <a:gd name="connsiteY3" fmla="*/ 1800566 h 2325802"/>
              <a:gd name="connsiteX4" fmla="*/ 316368 w 335566"/>
              <a:gd name="connsiteY4" fmla="*/ 1893434 h 2325802"/>
              <a:gd name="connsiteX5" fmla="*/ 298338 w 335566"/>
              <a:gd name="connsiteY5" fmla="*/ 1940379 h 2325802"/>
              <a:gd name="connsiteX6" fmla="*/ 269423 w 335566"/>
              <a:gd name="connsiteY6" fmla="*/ 1980180 h 2325802"/>
              <a:gd name="connsiteX7" fmla="*/ 160225 w 335566"/>
              <a:gd name="connsiteY7" fmla="*/ 2076111 h 2325802"/>
              <a:gd name="connsiteX8" fmla="*/ 125345 w 335566"/>
              <a:gd name="connsiteY8" fmla="*/ 2106964 h 2325802"/>
              <a:gd name="connsiteX9" fmla="*/ 70758 w 335566"/>
              <a:gd name="connsiteY9" fmla="*/ 2143466 h 2325802"/>
              <a:gd name="connsiteX10" fmla="*/ 19051 w 335566"/>
              <a:gd name="connsiteY10" fmla="*/ 2227830 h 2325802"/>
              <a:gd name="connsiteX11" fmla="*/ 0 w 335566"/>
              <a:gd name="connsiteY11" fmla="*/ 2325802 h 2325802"/>
              <a:gd name="connsiteX0" fmla="*/ 201725 w 316515"/>
              <a:gd name="connsiteY0" fmla="*/ 0 h 2227830"/>
              <a:gd name="connsiteX1" fmla="*/ 220435 w 316515"/>
              <a:gd name="connsiteY1" fmla="*/ 1419566 h 2227830"/>
              <a:gd name="connsiteX2" fmla="*/ 274524 w 316515"/>
              <a:gd name="connsiteY2" fmla="*/ 1707017 h 2227830"/>
              <a:gd name="connsiteX3" fmla="*/ 316026 w 316515"/>
              <a:gd name="connsiteY3" fmla="*/ 1800566 h 2227830"/>
              <a:gd name="connsiteX4" fmla="*/ 297317 w 316515"/>
              <a:gd name="connsiteY4" fmla="*/ 1893434 h 2227830"/>
              <a:gd name="connsiteX5" fmla="*/ 279287 w 316515"/>
              <a:gd name="connsiteY5" fmla="*/ 1940379 h 2227830"/>
              <a:gd name="connsiteX6" fmla="*/ 250372 w 316515"/>
              <a:gd name="connsiteY6" fmla="*/ 1980180 h 2227830"/>
              <a:gd name="connsiteX7" fmla="*/ 141174 w 316515"/>
              <a:gd name="connsiteY7" fmla="*/ 2076111 h 2227830"/>
              <a:gd name="connsiteX8" fmla="*/ 106294 w 316515"/>
              <a:gd name="connsiteY8" fmla="*/ 2106964 h 2227830"/>
              <a:gd name="connsiteX9" fmla="*/ 51707 w 316515"/>
              <a:gd name="connsiteY9" fmla="*/ 2143466 h 2227830"/>
              <a:gd name="connsiteX10" fmla="*/ 0 w 316515"/>
              <a:gd name="connsiteY10" fmla="*/ 2227830 h 2227830"/>
              <a:gd name="connsiteX0" fmla="*/ 150018 w 264808"/>
              <a:gd name="connsiteY0" fmla="*/ 0 h 2143466"/>
              <a:gd name="connsiteX1" fmla="*/ 168728 w 264808"/>
              <a:gd name="connsiteY1" fmla="*/ 1419566 h 2143466"/>
              <a:gd name="connsiteX2" fmla="*/ 222817 w 264808"/>
              <a:gd name="connsiteY2" fmla="*/ 1707017 h 2143466"/>
              <a:gd name="connsiteX3" fmla="*/ 264319 w 264808"/>
              <a:gd name="connsiteY3" fmla="*/ 1800566 h 2143466"/>
              <a:gd name="connsiteX4" fmla="*/ 245610 w 264808"/>
              <a:gd name="connsiteY4" fmla="*/ 1893434 h 2143466"/>
              <a:gd name="connsiteX5" fmla="*/ 227580 w 264808"/>
              <a:gd name="connsiteY5" fmla="*/ 1940379 h 2143466"/>
              <a:gd name="connsiteX6" fmla="*/ 198665 w 264808"/>
              <a:gd name="connsiteY6" fmla="*/ 1980180 h 2143466"/>
              <a:gd name="connsiteX7" fmla="*/ 89467 w 264808"/>
              <a:gd name="connsiteY7" fmla="*/ 2076111 h 2143466"/>
              <a:gd name="connsiteX8" fmla="*/ 54587 w 264808"/>
              <a:gd name="connsiteY8" fmla="*/ 2106964 h 2143466"/>
              <a:gd name="connsiteX9" fmla="*/ 0 w 264808"/>
              <a:gd name="connsiteY9" fmla="*/ 2143466 h 2143466"/>
              <a:gd name="connsiteX0" fmla="*/ 95431 w 210221"/>
              <a:gd name="connsiteY0" fmla="*/ 0 h 2106964"/>
              <a:gd name="connsiteX1" fmla="*/ 114141 w 210221"/>
              <a:gd name="connsiteY1" fmla="*/ 1419566 h 2106964"/>
              <a:gd name="connsiteX2" fmla="*/ 168230 w 210221"/>
              <a:gd name="connsiteY2" fmla="*/ 1707017 h 2106964"/>
              <a:gd name="connsiteX3" fmla="*/ 209732 w 210221"/>
              <a:gd name="connsiteY3" fmla="*/ 1800566 h 2106964"/>
              <a:gd name="connsiteX4" fmla="*/ 191023 w 210221"/>
              <a:gd name="connsiteY4" fmla="*/ 1893434 h 2106964"/>
              <a:gd name="connsiteX5" fmla="*/ 172993 w 210221"/>
              <a:gd name="connsiteY5" fmla="*/ 1940379 h 2106964"/>
              <a:gd name="connsiteX6" fmla="*/ 144078 w 210221"/>
              <a:gd name="connsiteY6" fmla="*/ 1980180 h 2106964"/>
              <a:gd name="connsiteX7" fmla="*/ 34880 w 210221"/>
              <a:gd name="connsiteY7" fmla="*/ 2076111 h 2106964"/>
              <a:gd name="connsiteX8" fmla="*/ 0 w 210221"/>
              <a:gd name="connsiteY8" fmla="*/ 2106964 h 2106964"/>
              <a:gd name="connsiteX0" fmla="*/ 60551 w 175341"/>
              <a:gd name="connsiteY0" fmla="*/ 0 h 2076111"/>
              <a:gd name="connsiteX1" fmla="*/ 79261 w 175341"/>
              <a:gd name="connsiteY1" fmla="*/ 1419566 h 2076111"/>
              <a:gd name="connsiteX2" fmla="*/ 133350 w 175341"/>
              <a:gd name="connsiteY2" fmla="*/ 1707017 h 2076111"/>
              <a:gd name="connsiteX3" fmla="*/ 174852 w 175341"/>
              <a:gd name="connsiteY3" fmla="*/ 1800566 h 2076111"/>
              <a:gd name="connsiteX4" fmla="*/ 156143 w 175341"/>
              <a:gd name="connsiteY4" fmla="*/ 1893434 h 2076111"/>
              <a:gd name="connsiteX5" fmla="*/ 138113 w 175341"/>
              <a:gd name="connsiteY5" fmla="*/ 1940379 h 2076111"/>
              <a:gd name="connsiteX6" fmla="*/ 109198 w 175341"/>
              <a:gd name="connsiteY6" fmla="*/ 1980180 h 2076111"/>
              <a:gd name="connsiteX7" fmla="*/ 0 w 175341"/>
              <a:gd name="connsiteY7" fmla="*/ 2076111 h 2076111"/>
              <a:gd name="connsiteX0" fmla="*/ 0 w 114790"/>
              <a:gd name="connsiteY0" fmla="*/ 0 h 1980180"/>
              <a:gd name="connsiteX1" fmla="*/ 18710 w 114790"/>
              <a:gd name="connsiteY1" fmla="*/ 1419566 h 1980180"/>
              <a:gd name="connsiteX2" fmla="*/ 72799 w 114790"/>
              <a:gd name="connsiteY2" fmla="*/ 1707017 h 1980180"/>
              <a:gd name="connsiteX3" fmla="*/ 114301 w 114790"/>
              <a:gd name="connsiteY3" fmla="*/ 1800566 h 1980180"/>
              <a:gd name="connsiteX4" fmla="*/ 95592 w 114790"/>
              <a:gd name="connsiteY4" fmla="*/ 1893434 h 1980180"/>
              <a:gd name="connsiteX5" fmla="*/ 77562 w 114790"/>
              <a:gd name="connsiteY5" fmla="*/ 1940379 h 1980180"/>
              <a:gd name="connsiteX6" fmla="*/ 48647 w 114790"/>
              <a:gd name="connsiteY6" fmla="*/ 1980180 h 1980180"/>
              <a:gd name="connsiteX0" fmla="*/ 0 w 114790"/>
              <a:gd name="connsiteY0" fmla="*/ 0 h 1940379"/>
              <a:gd name="connsiteX1" fmla="*/ 18710 w 114790"/>
              <a:gd name="connsiteY1" fmla="*/ 1419566 h 1940379"/>
              <a:gd name="connsiteX2" fmla="*/ 72799 w 114790"/>
              <a:gd name="connsiteY2" fmla="*/ 1707017 h 1940379"/>
              <a:gd name="connsiteX3" fmla="*/ 114301 w 114790"/>
              <a:gd name="connsiteY3" fmla="*/ 1800566 h 1940379"/>
              <a:gd name="connsiteX4" fmla="*/ 95592 w 114790"/>
              <a:gd name="connsiteY4" fmla="*/ 1893434 h 1940379"/>
              <a:gd name="connsiteX5" fmla="*/ 77562 w 114790"/>
              <a:gd name="connsiteY5" fmla="*/ 1940379 h 1940379"/>
              <a:gd name="connsiteX0" fmla="*/ 0 w 114790"/>
              <a:gd name="connsiteY0" fmla="*/ 0 h 1893434"/>
              <a:gd name="connsiteX1" fmla="*/ 18710 w 114790"/>
              <a:gd name="connsiteY1" fmla="*/ 1419566 h 1893434"/>
              <a:gd name="connsiteX2" fmla="*/ 72799 w 114790"/>
              <a:gd name="connsiteY2" fmla="*/ 1707017 h 1893434"/>
              <a:gd name="connsiteX3" fmla="*/ 114301 w 114790"/>
              <a:gd name="connsiteY3" fmla="*/ 1800566 h 1893434"/>
              <a:gd name="connsiteX4" fmla="*/ 95592 w 114790"/>
              <a:gd name="connsiteY4" fmla="*/ 1893434 h 1893434"/>
              <a:gd name="connsiteX0" fmla="*/ 0 w 114301"/>
              <a:gd name="connsiteY0" fmla="*/ 0 h 1800566"/>
              <a:gd name="connsiteX1" fmla="*/ 18710 w 114301"/>
              <a:gd name="connsiteY1" fmla="*/ 1419566 h 1800566"/>
              <a:gd name="connsiteX2" fmla="*/ 72799 w 114301"/>
              <a:gd name="connsiteY2" fmla="*/ 1707017 h 1800566"/>
              <a:gd name="connsiteX3" fmla="*/ 114301 w 114301"/>
              <a:gd name="connsiteY3" fmla="*/ 1800566 h 1800566"/>
              <a:gd name="connsiteX0" fmla="*/ 0 w 72799"/>
              <a:gd name="connsiteY0" fmla="*/ 0 h 1707017"/>
              <a:gd name="connsiteX1" fmla="*/ 18710 w 72799"/>
              <a:gd name="connsiteY1" fmla="*/ 1419566 h 1707017"/>
              <a:gd name="connsiteX2" fmla="*/ 72799 w 72799"/>
              <a:gd name="connsiteY2" fmla="*/ 1707017 h 1707017"/>
              <a:gd name="connsiteX0" fmla="*/ 0 w 37964"/>
              <a:gd name="connsiteY0" fmla="*/ 0 h 1637525"/>
              <a:gd name="connsiteX1" fmla="*/ 18710 w 37964"/>
              <a:gd name="connsiteY1" fmla="*/ 1419566 h 1637525"/>
              <a:gd name="connsiteX2" fmla="*/ 37964 w 37964"/>
              <a:gd name="connsiteY2" fmla="*/ 1637525 h 163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64" h="1637525">
                <a:moveTo>
                  <a:pt x="0" y="0"/>
                </a:moveTo>
                <a:cubicBezTo>
                  <a:pt x="6237" y="482714"/>
                  <a:pt x="12383" y="1146645"/>
                  <a:pt x="18710" y="1419566"/>
                </a:cubicBezTo>
                <a:cubicBezTo>
                  <a:pt x="25037" y="1692487"/>
                  <a:pt x="22032" y="1574025"/>
                  <a:pt x="37964" y="1637525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Freeform 681"/>
          <p:cNvSpPr/>
          <p:nvPr/>
        </p:nvSpPr>
        <p:spPr>
          <a:xfrm>
            <a:off x="2796755" y="3280967"/>
            <a:ext cx="1050239" cy="65639"/>
          </a:xfrm>
          <a:custGeom>
            <a:avLst/>
            <a:gdLst>
              <a:gd name="connsiteX0" fmla="*/ 1401279 w 1401279"/>
              <a:gd name="connsiteY0" fmla="*/ 0 h 83343"/>
              <a:gd name="connsiteX1" fmla="*/ 151123 w 1401279"/>
              <a:gd name="connsiteY1" fmla="*/ 11906 h 83343"/>
              <a:gd name="connsiteX2" fmla="*/ 67779 w 1401279"/>
              <a:gd name="connsiteY2" fmla="*/ 83343 h 83343"/>
              <a:gd name="connsiteX0" fmla="*/ 1354147 w 1354147"/>
              <a:gd name="connsiteY0" fmla="*/ 0 h 83343"/>
              <a:gd name="connsiteX1" fmla="*/ 103991 w 1354147"/>
              <a:gd name="connsiteY1" fmla="*/ 11906 h 83343"/>
              <a:gd name="connsiteX2" fmla="*/ 20647 w 1354147"/>
              <a:gd name="connsiteY2" fmla="*/ 83343 h 83343"/>
              <a:gd name="connsiteX0" fmla="*/ 1349453 w 1349453"/>
              <a:gd name="connsiteY0" fmla="*/ 0 h 83343"/>
              <a:gd name="connsiteX1" fmla="*/ 151685 w 1349453"/>
              <a:gd name="connsiteY1" fmla="*/ 11906 h 83343"/>
              <a:gd name="connsiteX2" fmla="*/ 15953 w 1349453"/>
              <a:gd name="connsiteY2" fmla="*/ 83343 h 83343"/>
              <a:gd name="connsiteX0" fmla="*/ 1333500 w 1333500"/>
              <a:gd name="connsiteY0" fmla="*/ 0 h 83343"/>
              <a:gd name="connsiteX1" fmla="*/ 135732 w 1333500"/>
              <a:gd name="connsiteY1" fmla="*/ 11906 h 83343"/>
              <a:gd name="connsiteX2" fmla="*/ 0 w 1333500"/>
              <a:gd name="connsiteY2" fmla="*/ 83343 h 8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83343">
                <a:moveTo>
                  <a:pt x="1333500" y="0"/>
                </a:moveTo>
                <a:lnTo>
                  <a:pt x="135732" y="11906"/>
                </a:lnTo>
                <a:cubicBezTo>
                  <a:pt x="108744" y="11510"/>
                  <a:pt x="16272" y="16470"/>
                  <a:pt x="0" y="83343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Freeform 683"/>
          <p:cNvSpPr/>
          <p:nvPr/>
        </p:nvSpPr>
        <p:spPr>
          <a:xfrm>
            <a:off x="1835531" y="3487557"/>
            <a:ext cx="2778103" cy="39040"/>
          </a:xfrm>
          <a:custGeom>
            <a:avLst/>
            <a:gdLst>
              <a:gd name="connsiteX0" fmla="*/ 0 w 2393157"/>
              <a:gd name="connsiteY0" fmla="*/ 30956 h 30956"/>
              <a:gd name="connsiteX1" fmla="*/ 1047750 w 2393157"/>
              <a:gd name="connsiteY1" fmla="*/ 30956 h 30956"/>
              <a:gd name="connsiteX2" fmla="*/ 1104900 w 2393157"/>
              <a:gd name="connsiteY2" fmla="*/ 28575 h 30956"/>
              <a:gd name="connsiteX3" fmla="*/ 2393157 w 2393157"/>
              <a:gd name="connsiteY3" fmla="*/ 0 h 30956"/>
              <a:gd name="connsiteX0" fmla="*/ 0 w 3524250"/>
              <a:gd name="connsiteY0" fmla="*/ 47625 h 49397"/>
              <a:gd name="connsiteX1" fmla="*/ 1047750 w 3524250"/>
              <a:gd name="connsiteY1" fmla="*/ 47625 h 49397"/>
              <a:gd name="connsiteX2" fmla="*/ 1104900 w 3524250"/>
              <a:gd name="connsiteY2" fmla="*/ 45244 h 49397"/>
              <a:gd name="connsiteX3" fmla="*/ 3524250 w 3524250"/>
              <a:gd name="connsiteY3" fmla="*/ 0 h 49397"/>
              <a:gd name="connsiteX0" fmla="*/ 0 w 3521869"/>
              <a:gd name="connsiteY0" fmla="*/ 54768 h 57054"/>
              <a:gd name="connsiteX1" fmla="*/ 1047750 w 3521869"/>
              <a:gd name="connsiteY1" fmla="*/ 54768 h 57054"/>
              <a:gd name="connsiteX2" fmla="*/ 1104900 w 3521869"/>
              <a:gd name="connsiteY2" fmla="*/ 52387 h 57054"/>
              <a:gd name="connsiteX3" fmla="*/ 3521869 w 3521869"/>
              <a:gd name="connsiteY3" fmla="*/ 0 h 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1869" h="57054">
                <a:moveTo>
                  <a:pt x="0" y="54768"/>
                </a:moveTo>
                <a:lnTo>
                  <a:pt x="1047750" y="54768"/>
                </a:lnTo>
                <a:cubicBezTo>
                  <a:pt x="1231900" y="54371"/>
                  <a:pt x="692547" y="61515"/>
                  <a:pt x="1104900" y="52387"/>
                </a:cubicBezTo>
                <a:lnTo>
                  <a:pt x="3521869" y="0"/>
                </a:lnTo>
              </a:path>
            </a:pathLst>
          </a:custGeom>
          <a:noFill/>
          <a:ln w="9525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6D43"/>
              </a:solidFill>
            </a:endParaRPr>
          </a:p>
        </p:txBody>
      </p:sp>
      <p:sp>
        <p:nvSpPr>
          <p:cNvPr id="691" name="Freeform 690"/>
          <p:cNvSpPr/>
          <p:nvPr/>
        </p:nvSpPr>
        <p:spPr>
          <a:xfrm>
            <a:off x="7361541" y="4132408"/>
            <a:ext cx="80643" cy="412594"/>
          </a:xfrm>
          <a:custGeom>
            <a:avLst/>
            <a:gdLst>
              <a:gd name="connsiteX0" fmla="*/ 464343 w 464343"/>
              <a:gd name="connsiteY0" fmla="*/ 1778794 h 1778794"/>
              <a:gd name="connsiteX1" fmla="*/ 390525 w 464343"/>
              <a:gd name="connsiteY1" fmla="*/ 1483519 h 1778794"/>
              <a:gd name="connsiteX2" fmla="*/ 342900 w 464343"/>
              <a:gd name="connsiteY2" fmla="*/ 1302544 h 1778794"/>
              <a:gd name="connsiteX3" fmla="*/ 290512 w 464343"/>
              <a:gd name="connsiteY3" fmla="*/ 1195387 h 1778794"/>
              <a:gd name="connsiteX4" fmla="*/ 130968 w 464343"/>
              <a:gd name="connsiteY4" fmla="*/ 990600 h 1778794"/>
              <a:gd name="connsiteX5" fmla="*/ 95250 w 464343"/>
              <a:gd name="connsiteY5" fmla="*/ 902494 h 1778794"/>
              <a:gd name="connsiteX6" fmla="*/ 102393 w 464343"/>
              <a:gd name="connsiteY6" fmla="*/ 523875 h 1778794"/>
              <a:gd name="connsiteX7" fmla="*/ 90487 w 464343"/>
              <a:gd name="connsiteY7" fmla="*/ 459581 h 1778794"/>
              <a:gd name="connsiteX8" fmla="*/ 28575 w 464343"/>
              <a:gd name="connsiteY8" fmla="*/ 288131 h 1778794"/>
              <a:gd name="connsiteX9" fmla="*/ 4762 w 464343"/>
              <a:gd name="connsiteY9" fmla="*/ 200025 h 1778794"/>
              <a:gd name="connsiteX10" fmla="*/ 0 w 464343"/>
              <a:gd name="connsiteY10" fmla="*/ 0 h 1778794"/>
              <a:gd name="connsiteX0" fmla="*/ 464343 w 464343"/>
              <a:gd name="connsiteY0" fmla="*/ 1778794 h 1778794"/>
              <a:gd name="connsiteX1" fmla="*/ 390525 w 464343"/>
              <a:gd name="connsiteY1" fmla="*/ 1483519 h 1778794"/>
              <a:gd name="connsiteX2" fmla="*/ 342900 w 464343"/>
              <a:gd name="connsiteY2" fmla="*/ 1302544 h 1778794"/>
              <a:gd name="connsiteX3" fmla="*/ 290512 w 464343"/>
              <a:gd name="connsiteY3" fmla="*/ 1195387 h 1778794"/>
              <a:gd name="connsiteX4" fmla="*/ 130968 w 464343"/>
              <a:gd name="connsiteY4" fmla="*/ 990600 h 1778794"/>
              <a:gd name="connsiteX5" fmla="*/ 95250 w 464343"/>
              <a:gd name="connsiteY5" fmla="*/ 902494 h 1778794"/>
              <a:gd name="connsiteX6" fmla="*/ 102393 w 464343"/>
              <a:gd name="connsiteY6" fmla="*/ 523875 h 1778794"/>
              <a:gd name="connsiteX7" fmla="*/ 90487 w 464343"/>
              <a:gd name="connsiteY7" fmla="*/ 459581 h 1778794"/>
              <a:gd name="connsiteX8" fmla="*/ 28575 w 464343"/>
              <a:gd name="connsiteY8" fmla="*/ 288131 h 1778794"/>
              <a:gd name="connsiteX9" fmla="*/ 4762 w 464343"/>
              <a:gd name="connsiteY9" fmla="*/ 200025 h 1778794"/>
              <a:gd name="connsiteX10" fmla="*/ 0 w 464343"/>
              <a:gd name="connsiteY10" fmla="*/ 0 h 1778794"/>
              <a:gd name="connsiteX0" fmla="*/ 390525 w 390525"/>
              <a:gd name="connsiteY0" fmla="*/ 1483519 h 1483519"/>
              <a:gd name="connsiteX1" fmla="*/ 342900 w 390525"/>
              <a:gd name="connsiteY1" fmla="*/ 1302544 h 1483519"/>
              <a:gd name="connsiteX2" fmla="*/ 290512 w 390525"/>
              <a:gd name="connsiteY2" fmla="*/ 1195387 h 1483519"/>
              <a:gd name="connsiteX3" fmla="*/ 130968 w 390525"/>
              <a:gd name="connsiteY3" fmla="*/ 990600 h 1483519"/>
              <a:gd name="connsiteX4" fmla="*/ 95250 w 390525"/>
              <a:gd name="connsiteY4" fmla="*/ 902494 h 1483519"/>
              <a:gd name="connsiteX5" fmla="*/ 102393 w 390525"/>
              <a:gd name="connsiteY5" fmla="*/ 523875 h 1483519"/>
              <a:gd name="connsiteX6" fmla="*/ 90487 w 390525"/>
              <a:gd name="connsiteY6" fmla="*/ 459581 h 1483519"/>
              <a:gd name="connsiteX7" fmla="*/ 28575 w 390525"/>
              <a:gd name="connsiteY7" fmla="*/ 288131 h 1483519"/>
              <a:gd name="connsiteX8" fmla="*/ 4762 w 390525"/>
              <a:gd name="connsiteY8" fmla="*/ 200025 h 1483519"/>
              <a:gd name="connsiteX9" fmla="*/ 0 w 390525"/>
              <a:gd name="connsiteY9" fmla="*/ 0 h 1483519"/>
              <a:gd name="connsiteX0" fmla="*/ 342900 w 342900"/>
              <a:gd name="connsiteY0" fmla="*/ 1302544 h 1302544"/>
              <a:gd name="connsiteX1" fmla="*/ 290512 w 342900"/>
              <a:gd name="connsiteY1" fmla="*/ 1195387 h 1302544"/>
              <a:gd name="connsiteX2" fmla="*/ 130968 w 342900"/>
              <a:gd name="connsiteY2" fmla="*/ 990600 h 1302544"/>
              <a:gd name="connsiteX3" fmla="*/ 95250 w 342900"/>
              <a:gd name="connsiteY3" fmla="*/ 902494 h 1302544"/>
              <a:gd name="connsiteX4" fmla="*/ 102393 w 342900"/>
              <a:gd name="connsiteY4" fmla="*/ 523875 h 1302544"/>
              <a:gd name="connsiteX5" fmla="*/ 90487 w 342900"/>
              <a:gd name="connsiteY5" fmla="*/ 459581 h 1302544"/>
              <a:gd name="connsiteX6" fmla="*/ 28575 w 342900"/>
              <a:gd name="connsiteY6" fmla="*/ 288131 h 1302544"/>
              <a:gd name="connsiteX7" fmla="*/ 4762 w 342900"/>
              <a:gd name="connsiteY7" fmla="*/ 200025 h 1302544"/>
              <a:gd name="connsiteX8" fmla="*/ 0 w 342900"/>
              <a:gd name="connsiteY8" fmla="*/ 0 h 1302544"/>
              <a:gd name="connsiteX0" fmla="*/ 290512 w 290512"/>
              <a:gd name="connsiteY0" fmla="*/ 1195387 h 1195387"/>
              <a:gd name="connsiteX1" fmla="*/ 130968 w 290512"/>
              <a:gd name="connsiteY1" fmla="*/ 990600 h 1195387"/>
              <a:gd name="connsiteX2" fmla="*/ 95250 w 290512"/>
              <a:gd name="connsiteY2" fmla="*/ 902494 h 1195387"/>
              <a:gd name="connsiteX3" fmla="*/ 102393 w 290512"/>
              <a:gd name="connsiteY3" fmla="*/ 523875 h 1195387"/>
              <a:gd name="connsiteX4" fmla="*/ 90487 w 290512"/>
              <a:gd name="connsiteY4" fmla="*/ 459581 h 1195387"/>
              <a:gd name="connsiteX5" fmla="*/ 28575 w 290512"/>
              <a:gd name="connsiteY5" fmla="*/ 288131 h 1195387"/>
              <a:gd name="connsiteX6" fmla="*/ 4762 w 290512"/>
              <a:gd name="connsiteY6" fmla="*/ 200025 h 1195387"/>
              <a:gd name="connsiteX7" fmla="*/ 0 w 290512"/>
              <a:gd name="connsiteY7" fmla="*/ 0 h 1195387"/>
              <a:gd name="connsiteX0" fmla="*/ 130968 w 130968"/>
              <a:gd name="connsiteY0" fmla="*/ 990600 h 990600"/>
              <a:gd name="connsiteX1" fmla="*/ 95250 w 130968"/>
              <a:gd name="connsiteY1" fmla="*/ 902494 h 990600"/>
              <a:gd name="connsiteX2" fmla="*/ 102393 w 130968"/>
              <a:gd name="connsiteY2" fmla="*/ 523875 h 990600"/>
              <a:gd name="connsiteX3" fmla="*/ 90487 w 130968"/>
              <a:gd name="connsiteY3" fmla="*/ 459581 h 990600"/>
              <a:gd name="connsiteX4" fmla="*/ 28575 w 130968"/>
              <a:gd name="connsiteY4" fmla="*/ 288131 h 990600"/>
              <a:gd name="connsiteX5" fmla="*/ 4762 w 130968"/>
              <a:gd name="connsiteY5" fmla="*/ 200025 h 990600"/>
              <a:gd name="connsiteX6" fmla="*/ 0 w 130968"/>
              <a:gd name="connsiteY6" fmla="*/ 0 h 990600"/>
              <a:gd name="connsiteX0" fmla="*/ 95250 w 102428"/>
              <a:gd name="connsiteY0" fmla="*/ 902494 h 902494"/>
              <a:gd name="connsiteX1" fmla="*/ 102393 w 102428"/>
              <a:gd name="connsiteY1" fmla="*/ 523875 h 902494"/>
              <a:gd name="connsiteX2" fmla="*/ 90487 w 102428"/>
              <a:gd name="connsiteY2" fmla="*/ 459581 h 902494"/>
              <a:gd name="connsiteX3" fmla="*/ 28575 w 102428"/>
              <a:gd name="connsiteY3" fmla="*/ 288131 h 902494"/>
              <a:gd name="connsiteX4" fmla="*/ 4762 w 102428"/>
              <a:gd name="connsiteY4" fmla="*/ 200025 h 902494"/>
              <a:gd name="connsiteX5" fmla="*/ 0 w 102428"/>
              <a:gd name="connsiteY5" fmla="*/ 0 h 902494"/>
              <a:gd name="connsiteX0" fmla="*/ 102393 w 102393"/>
              <a:gd name="connsiteY0" fmla="*/ 523875 h 523875"/>
              <a:gd name="connsiteX1" fmla="*/ 90487 w 102393"/>
              <a:gd name="connsiteY1" fmla="*/ 459581 h 523875"/>
              <a:gd name="connsiteX2" fmla="*/ 28575 w 102393"/>
              <a:gd name="connsiteY2" fmla="*/ 288131 h 523875"/>
              <a:gd name="connsiteX3" fmla="*/ 4762 w 102393"/>
              <a:gd name="connsiteY3" fmla="*/ 200025 h 523875"/>
              <a:gd name="connsiteX4" fmla="*/ 0 w 102393"/>
              <a:gd name="connsiteY4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93" h="523875">
                <a:moveTo>
                  <a:pt x="102393" y="523875"/>
                </a:moveTo>
                <a:cubicBezTo>
                  <a:pt x="101599" y="488156"/>
                  <a:pt x="102790" y="498872"/>
                  <a:pt x="90487" y="459581"/>
                </a:cubicBezTo>
                <a:cubicBezTo>
                  <a:pt x="78184" y="420290"/>
                  <a:pt x="42863" y="331390"/>
                  <a:pt x="28575" y="288131"/>
                </a:cubicBezTo>
                <a:cubicBezTo>
                  <a:pt x="14287" y="244872"/>
                  <a:pt x="9524" y="248047"/>
                  <a:pt x="4762" y="200025"/>
                </a:cubicBezTo>
                <a:cubicBezTo>
                  <a:pt x="0" y="152003"/>
                  <a:pt x="0" y="76001"/>
                  <a:pt x="0" y="0"/>
                </a:cubicBezTo>
              </a:path>
            </a:pathLst>
          </a:custGeom>
          <a:noFill/>
          <a:ln w="22225" cmpd="dbl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Rectangle 691"/>
          <p:cNvSpPr/>
          <p:nvPr/>
        </p:nvSpPr>
        <p:spPr>
          <a:xfrm rot="356111">
            <a:off x="7332472" y="4090599"/>
            <a:ext cx="69391" cy="70294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Rectangle 693"/>
          <p:cNvSpPr/>
          <p:nvPr/>
        </p:nvSpPr>
        <p:spPr>
          <a:xfrm rot="5400000">
            <a:off x="7347138" y="4172538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Rectangle 694"/>
          <p:cNvSpPr/>
          <p:nvPr/>
        </p:nvSpPr>
        <p:spPr>
          <a:xfrm>
            <a:off x="7632802" y="4119584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Rectangle 695"/>
          <p:cNvSpPr/>
          <p:nvPr/>
        </p:nvSpPr>
        <p:spPr>
          <a:xfrm rot="21000000">
            <a:off x="7987930" y="4110708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7" name="Straight Connector 696"/>
          <p:cNvCxnSpPr/>
          <p:nvPr/>
        </p:nvCxnSpPr>
        <p:spPr>
          <a:xfrm>
            <a:off x="6245061" y="3811712"/>
            <a:ext cx="1176396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8" name="Rectangle 697"/>
          <p:cNvSpPr/>
          <p:nvPr/>
        </p:nvSpPr>
        <p:spPr>
          <a:xfrm>
            <a:off x="6974527" y="4165782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Rectangle 698"/>
          <p:cNvSpPr/>
          <p:nvPr/>
        </p:nvSpPr>
        <p:spPr>
          <a:xfrm>
            <a:off x="6527574" y="4105908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0" name="Straight Connector 699"/>
          <p:cNvCxnSpPr>
            <a:stCxn id="698" idx="2"/>
          </p:cNvCxnSpPr>
          <p:nvPr/>
        </p:nvCxnSpPr>
        <p:spPr>
          <a:xfrm>
            <a:off x="6988931" y="4215603"/>
            <a:ext cx="10840" cy="34868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2" name="Rectangle 701"/>
          <p:cNvSpPr/>
          <p:nvPr/>
        </p:nvSpPr>
        <p:spPr>
          <a:xfrm>
            <a:off x="6231861" y="4098654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Rectangle 704"/>
          <p:cNvSpPr/>
          <p:nvPr/>
        </p:nvSpPr>
        <p:spPr>
          <a:xfrm rot="5400000">
            <a:off x="7431964" y="4538485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Rectangle 709"/>
          <p:cNvSpPr/>
          <p:nvPr/>
        </p:nvSpPr>
        <p:spPr>
          <a:xfrm rot="20520000">
            <a:off x="5492342" y="3917684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1" name="Straight Connector 710"/>
          <p:cNvCxnSpPr>
            <a:endCxn id="713" idx="3"/>
          </p:cNvCxnSpPr>
          <p:nvPr/>
        </p:nvCxnSpPr>
        <p:spPr>
          <a:xfrm flipH="1" flipV="1">
            <a:off x="5791250" y="4002324"/>
            <a:ext cx="4077" cy="55167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2" name="Freeform 711"/>
          <p:cNvSpPr/>
          <p:nvPr/>
        </p:nvSpPr>
        <p:spPr>
          <a:xfrm>
            <a:off x="5649277" y="4252438"/>
            <a:ext cx="2084" cy="299474"/>
          </a:xfrm>
          <a:custGeom>
            <a:avLst/>
            <a:gdLst>
              <a:gd name="connsiteX0" fmla="*/ 0 w 40746"/>
              <a:gd name="connsiteY0" fmla="*/ 1252537 h 1252537"/>
              <a:gd name="connsiteX1" fmla="*/ 21432 w 40746"/>
              <a:gd name="connsiteY1" fmla="*/ 1012031 h 1252537"/>
              <a:gd name="connsiteX2" fmla="*/ 38100 w 40746"/>
              <a:gd name="connsiteY2" fmla="*/ 702469 h 1252537"/>
              <a:gd name="connsiteX3" fmla="*/ 40482 w 40746"/>
              <a:gd name="connsiteY3" fmla="*/ 0 h 1252537"/>
              <a:gd name="connsiteX0" fmla="*/ 0 w 145521"/>
              <a:gd name="connsiteY0" fmla="*/ 1378743 h 1378743"/>
              <a:gd name="connsiteX1" fmla="*/ 126207 w 145521"/>
              <a:gd name="connsiteY1" fmla="*/ 1012031 h 1378743"/>
              <a:gd name="connsiteX2" fmla="*/ 142875 w 145521"/>
              <a:gd name="connsiteY2" fmla="*/ 702469 h 1378743"/>
              <a:gd name="connsiteX3" fmla="*/ 145257 w 145521"/>
              <a:gd name="connsiteY3" fmla="*/ 0 h 1378743"/>
              <a:gd name="connsiteX0" fmla="*/ 0 w 145521"/>
              <a:gd name="connsiteY0" fmla="*/ 1378743 h 1378743"/>
              <a:gd name="connsiteX1" fmla="*/ 97633 w 145521"/>
              <a:gd name="connsiteY1" fmla="*/ 1266825 h 1378743"/>
              <a:gd name="connsiteX2" fmla="*/ 126207 w 145521"/>
              <a:gd name="connsiteY2" fmla="*/ 1012031 h 1378743"/>
              <a:gd name="connsiteX3" fmla="*/ 142875 w 145521"/>
              <a:gd name="connsiteY3" fmla="*/ 702469 h 1378743"/>
              <a:gd name="connsiteX4" fmla="*/ 145257 w 145521"/>
              <a:gd name="connsiteY4" fmla="*/ 0 h 1378743"/>
              <a:gd name="connsiteX0" fmla="*/ 0 w 145521"/>
              <a:gd name="connsiteY0" fmla="*/ 1378743 h 1378743"/>
              <a:gd name="connsiteX1" fmla="*/ 97633 w 145521"/>
              <a:gd name="connsiteY1" fmla="*/ 1266825 h 1378743"/>
              <a:gd name="connsiteX2" fmla="*/ 126207 w 145521"/>
              <a:gd name="connsiteY2" fmla="*/ 1012031 h 1378743"/>
              <a:gd name="connsiteX3" fmla="*/ 142875 w 145521"/>
              <a:gd name="connsiteY3" fmla="*/ 702469 h 1378743"/>
              <a:gd name="connsiteX4" fmla="*/ 145257 w 145521"/>
              <a:gd name="connsiteY4" fmla="*/ 0 h 1378743"/>
              <a:gd name="connsiteX0" fmla="*/ 0 w 145521"/>
              <a:gd name="connsiteY0" fmla="*/ 1378743 h 1378743"/>
              <a:gd name="connsiteX1" fmla="*/ 97633 w 145521"/>
              <a:gd name="connsiteY1" fmla="*/ 1266825 h 1378743"/>
              <a:gd name="connsiteX2" fmla="*/ 126207 w 145521"/>
              <a:gd name="connsiteY2" fmla="*/ 1012031 h 1378743"/>
              <a:gd name="connsiteX3" fmla="*/ 142875 w 145521"/>
              <a:gd name="connsiteY3" fmla="*/ 702469 h 1378743"/>
              <a:gd name="connsiteX4" fmla="*/ 145257 w 145521"/>
              <a:gd name="connsiteY4" fmla="*/ 0 h 1378743"/>
              <a:gd name="connsiteX0" fmla="*/ 0 w 47888"/>
              <a:gd name="connsiteY0" fmla="*/ 1266825 h 1266825"/>
              <a:gd name="connsiteX1" fmla="*/ 28574 w 47888"/>
              <a:gd name="connsiteY1" fmla="*/ 1012031 h 1266825"/>
              <a:gd name="connsiteX2" fmla="*/ 45242 w 47888"/>
              <a:gd name="connsiteY2" fmla="*/ 702469 h 1266825"/>
              <a:gd name="connsiteX3" fmla="*/ 47624 w 47888"/>
              <a:gd name="connsiteY3" fmla="*/ 0 h 1266825"/>
              <a:gd name="connsiteX0" fmla="*/ 0 w 19314"/>
              <a:gd name="connsiteY0" fmla="*/ 1012031 h 1012031"/>
              <a:gd name="connsiteX1" fmla="*/ 16668 w 19314"/>
              <a:gd name="connsiteY1" fmla="*/ 702469 h 1012031"/>
              <a:gd name="connsiteX2" fmla="*/ 19050 w 19314"/>
              <a:gd name="connsiteY2" fmla="*/ 0 h 1012031"/>
              <a:gd name="connsiteX0" fmla="*/ 0 w 2646"/>
              <a:gd name="connsiteY0" fmla="*/ 702469 h 702469"/>
              <a:gd name="connsiteX1" fmla="*/ 2382 w 2646"/>
              <a:gd name="connsiteY1" fmla="*/ 0 h 702469"/>
              <a:gd name="connsiteX0" fmla="*/ 0 w 10000"/>
              <a:gd name="connsiteY0" fmla="*/ 5413 h 5413"/>
              <a:gd name="connsiteX1" fmla="*/ 9002 w 10000"/>
              <a:gd name="connsiteY1" fmla="*/ 0 h 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5413">
                <a:moveTo>
                  <a:pt x="0" y="5413"/>
                </a:moveTo>
                <a:cubicBezTo>
                  <a:pt x="11999" y="3012"/>
                  <a:pt x="10499" y="3799"/>
                  <a:pt x="9002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Rectangle 712"/>
          <p:cNvSpPr/>
          <p:nvPr/>
        </p:nvSpPr>
        <p:spPr>
          <a:xfrm rot="2520000" flipH="1">
            <a:off x="5787551" y="3987051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Rectangle 713"/>
          <p:cNvSpPr/>
          <p:nvPr/>
        </p:nvSpPr>
        <p:spPr>
          <a:xfrm>
            <a:off x="4750267" y="3797144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Rectangle 714"/>
          <p:cNvSpPr/>
          <p:nvPr/>
        </p:nvSpPr>
        <p:spPr>
          <a:xfrm>
            <a:off x="4602111" y="3799396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Rectangle 715"/>
          <p:cNvSpPr/>
          <p:nvPr/>
        </p:nvSpPr>
        <p:spPr>
          <a:xfrm rot="3000000">
            <a:off x="4091925" y="3705813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Rectangle 717"/>
          <p:cNvSpPr/>
          <p:nvPr/>
        </p:nvSpPr>
        <p:spPr>
          <a:xfrm>
            <a:off x="4360859" y="3802336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Rectangle 719"/>
          <p:cNvSpPr/>
          <p:nvPr/>
        </p:nvSpPr>
        <p:spPr>
          <a:xfrm>
            <a:off x="3526021" y="3537824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1" name="Straight Connector 720"/>
          <p:cNvCxnSpPr/>
          <p:nvPr/>
        </p:nvCxnSpPr>
        <p:spPr>
          <a:xfrm flipH="1" flipV="1">
            <a:off x="3193008" y="3524772"/>
            <a:ext cx="1337" cy="8064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2" name="Rectangle 721"/>
          <p:cNvSpPr/>
          <p:nvPr/>
        </p:nvSpPr>
        <p:spPr>
          <a:xfrm>
            <a:off x="3177268" y="3534954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Freeform 729"/>
          <p:cNvSpPr/>
          <p:nvPr/>
        </p:nvSpPr>
        <p:spPr>
          <a:xfrm>
            <a:off x="1527091" y="3524772"/>
            <a:ext cx="238179" cy="123778"/>
          </a:xfrm>
          <a:custGeom>
            <a:avLst/>
            <a:gdLst>
              <a:gd name="connsiteX0" fmla="*/ 0 w 302419"/>
              <a:gd name="connsiteY0" fmla="*/ 157162 h 157162"/>
              <a:gd name="connsiteX1" fmla="*/ 59531 w 302419"/>
              <a:gd name="connsiteY1" fmla="*/ 121444 h 157162"/>
              <a:gd name="connsiteX2" fmla="*/ 178594 w 302419"/>
              <a:gd name="connsiteY2" fmla="*/ 88106 h 157162"/>
              <a:gd name="connsiteX3" fmla="*/ 302419 w 302419"/>
              <a:gd name="connsiteY3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419" h="157162">
                <a:moveTo>
                  <a:pt x="0" y="157162"/>
                </a:moveTo>
                <a:cubicBezTo>
                  <a:pt x="14882" y="145057"/>
                  <a:pt x="29765" y="132953"/>
                  <a:pt x="59531" y="121444"/>
                </a:cubicBezTo>
                <a:cubicBezTo>
                  <a:pt x="89297" y="109935"/>
                  <a:pt x="138113" y="108347"/>
                  <a:pt x="178594" y="88106"/>
                </a:cubicBezTo>
                <a:cubicBezTo>
                  <a:pt x="219075" y="67865"/>
                  <a:pt x="260747" y="33932"/>
                  <a:pt x="302419" y="0"/>
                </a:cubicBezTo>
              </a:path>
            </a:pathLst>
          </a:custGeom>
          <a:noFill/>
          <a:ln w="22225" cmpd="dbl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Freeform 730"/>
          <p:cNvSpPr/>
          <p:nvPr/>
        </p:nvSpPr>
        <p:spPr>
          <a:xfrm>
            <a:off x="1754580" y="3529853"/>
            <a:ext cx="14440" cy="186212"/>
          </a:xfrm>
          <a:custGeom>
            <a:avLst/>
            <a:gdLst>
              <a:gd name="connsiteX0" fmla="*/ 18335 w 18335"/>
              <a:gd name="connsiteY0" fmla="*/ 236436 h 236436"/>
              <a:gd name="connsiteX1" fmla="*/ 1666 w 18335"/>
              <a:gd name="connsiteY1" fmla="*/ 14980 h 236436"/>
              <a:gd name="connsiteX2" fmla="*/ 1666 w 18335"/>
              <a:gd name="connsiteY2" fmla="*/ 19743 h 2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35" h="236436">
                <a:moveTo>
                  <a:pt x="18335" y="236436"/>
                </a:moveTo>
                <a:cubicBezTo>
                  <a:pt x="11389" y="143765"/>
                  <a:pt x="4444" y="51095"/>
                  <a:pt x="1666" y="14980"/>
                </a:cubicBezTo>
                <a:cubicBezTo>
                  <a:pt x="-1112" y="-21135"/>
                  <a:pt x="79" y="19346"/>
                  <a:pt x="1666" y="19743"/>
                </a:cubicBezTo>
              </a:path>
            </a:pathLst>
          </a:custGeom>
          <a:noFill/>
          <a:ln w="22225" cmpd="dbl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Rectangle 731"/>
          <p:cNvSpPr/>
          <p:nvPr/>
        </p:nvSpPr>
        <p:spPr>
          <a:xfrm rot="19531080">
            <a:off x="1734061" y="3482271"/>
            <a:ext cx="69391" cy="70294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4" name="Rectangle 733"/>
          <p:cNvSpPr/>
          <p:nvPr/>
        </p:nvSpPr>
        <p:spPr>
          <a:xfrm rot="5400000">
            <a:off x="1750867" y="3691755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Freeform 734"/>
          <p:cNvSpPr/>
          <p:nvPr/>
        </p:nvSpPr>
        <p:spPr>
          <a:xfrm>
            <a:off x="1709007" y="3269714"/>
            <a:ext cx="127529" cy="28962"/>
          </a:xfrm>
          <a:custGeom>
            <a:avLst/>
            <a:gdLst>
              <a:gd name="connsiteX0" fmla="*/ 0 w 161925"/>
              <a:gd name="connsiteY0" fmla="*/ 0 h 36774"/>
              <a:gd name="connsiteX1" fmla="*/ 76200 w 161925"/>
              <a:gd name="connsiteY1" fmla="*/ 35719 h 36774"/>
              <a:gd name="connsiteX2" fmla="*/ 161925 w 161925"/>
              <a:gd name="connsiteY2" fmla="*/ 23812 h 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" h="36774">
                <a:moveTo>
                  <a:pt x="0" y="0"/>
                </a:moveTo>
                <a:cubicBezTo>
                  <a:pt x="24606" y="15875"/>
                  <a:pt x="49213" y="31750"/>
                  <a:pt x="76200" y="35719"/>
                </a:cubicBezTo>
                <a:cubicBezTo>
                  <a:pt x="103188" y="39688"/>
                  <a:pt x="132556" y="31750"/>
                  <a:pt x="161925" y="23812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Rectangle 735"/>
          <p:cNvSpPr/>
          <p:nvPr/>
        </p:nvSpPr>
        <p:spPr>
          <a:xfrm rot="5400000">
            <a:off x="1687632" y="3246081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Freeform 736"/>
          <p:cNvSpPr/>
          <p:nvPr/>
        </p:nvSpPr>
        <p:spPr>
          <a:xfrm>
            <a:off x="1752142" y="3734820"/>
            <a:ext cx="9746" cy="80644"/>
          </a:xfrm>
          <a:custGeom>
            <a:avLst/>
            <a:gdLst>
              <a:gd name="connsiteX0" fmla="*/ 0 w 11906"/>
              <a:gd name="connsiteY0" fmla="*/ 102394 h 102394"/>
              <a:gd name="connsiteX1" fmla="*/ 11906 w 11906"/>
              <a:gd name="connsiteY1" fmla="*/ 0 h 102394"/>
              <a:gd name="connsiteX0" fmla="*/ 0 w 12374"/>
              <a:gd name="connsiteY0" fmla="*/ 102394 h 102394"/>
              <a:gd name="connsiteX1" fmla="*/ 11906 w 12374"/>
              <a:gd name="connsiteY1" fmla="*/ 57150 h 102394"/>
              <a:gd name="connsiteX2" fmla="*/ 11906 w 12374"/>
              <a:gd name="connsiteY2" fmla="*/ 0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4" h="102394">
                <a:moveTo>
                  <a:pt x="0" y="102394"/>
                </a:moveTo>
                <a:cubicBezTo>
                  <a:pt x="397" y="93266"/>
                  <a:pt x="11410" y="68560"/>
                  <a:pt x="11906" y="57150"/>
                </a:cubicBezTo>
                <a:cubicBezTo>
                  <a:pt x="13890" y="69651"/>
                  <a:pt x="8731" y="17859"/>
                  <a:pt x="11906" y="0"/>
                </a:cubicBezTo>
              </a:path>
            </a:pathLst>
          </a:custGeo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Freeform 737"/>
          <p:cNvSpPr/>
          <p:nvPr/>
        </p:nvSpPr>
        <p:spPr>
          <a:xfrm>
            <a:off x="1774647" y="3731069"/>
            <a:ext cx="5626" cy="88145"/>
          </a:xfrm>
          <a:custGeom>
            <a:avLst/>
            <a:gdLst>
              <a:gd name="connsiteX0" fmla="*/ 7144 w 7144"/>
              <a:gd name="connsiteY0" fmla="*/ 111919 h 111919"/>
              <a:gd name="connsiteX1" fmla="*/ 0 w 7144"/>
              <a:gd name="connsiteY1" fmla="*/ 0 h 11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4" h="111919">
                <a:moveTo>
                  <a:pt x="7144" y="11191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Freeform 738"/>
          <p:cNvSpPr/>
          <p:nvPr/>
        </p:nvSpPr>
        <p:spPr>
          <a:xfrm>
            <a:off x="1523339" y="3995504"/>
            <a:ext cx="394812" cy="198795"/>
          </a:xfrm>
          <a:custGeom>
            <a:avLst/>
            <a:gdLst>
              <a:gd name="connsiteX0" fmla="*/ 0 w 498566"/>
              <a:gd name="connsiteY0" fmla="*/ 171450 h 171450"/>
              <a:gd name="connsiteX1" fmla="*/ 178594 w 498566"/>
              <a:gd name="connsiteY1" fmla="*/ 126206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8566"/>
              <a:gd name="connsiteY0" fmla="*/ 171450 h 171450"/>
              <a:gd name="connsiteX1" fmla="*/ 176212 w 498566"/>
              <a:gd name="connsiteY1" fmla="*/ 133350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8566"/>
              <a:gd name="connsiteY0" fmla="*/ 171450 h 171450"/>
              <a:gd name="connsiteX1" fmla="*/ 178593 w 498566"/>
              <a:gd name="connsiteY1" fmla="*/ 126206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0420"/>
              <a:gd name="connsiteY0" fmla="*/ 252412 h 252412"/>
              <a:gd name="connsiteX1" fmla="*/ 178593 w 490420"/>
              <a:gd name="connsiteY1" fmla="*/ 207168 h 252412"/>
              <a:gd name="connsiteX2" fmla="*/ 326232 w 490420"/>
              <a:gd name="connsiteY2" fmla="*/ 204787 h 252412"/>
              <a:gd name="connsiteX3" fmla="*/ 423863 w 490420"/>
              <a:gd name="connsiteY3" fmla="*/ 207168 h 252412"/>
              <a:gd name="connsiteX4" fmla="*/ 488157 w 490420"/>
              <a:gd name="connsiteY4" fmla="*/ 166687 h 252412"/>
              <a:gd name="connsiteX5" fmla="*/ 476251 w 490420"/>
              <a:gd name="connsiteY5" fmla="*/ 0 h 252412"/>
              <a:gd name="connsiteX0" fmla="*/ 0 w 500827"/>
              <a:gd name="connsiteY0" fmla="*/ 252412 h 252412"/>
              <a:gd name="connsiteX1" fmla="*/ 178593 w 500827"/>
              <a:gd name="connsiteY1" fmla="*/ 207168 h 252412"/>
              <a:gd name="connsiteX2" fmla="*/ 326232 w 500827"/>
              <a:gd name="connsiteY2" fmla="*/ 204787 h 252412"/>
              <a:gd name="connsiteX3" fmla="*/ 423863 w 500827"/>
              <a:gd name="connsiteY3" fmla="*/ 207168 h 252412"/>
              <a:gd name="connsiteX4" fmla="*/ 488157 w 500827"/>
              <a:gd name="connsiteY4" fmla="*/ 166687 h 252412"/>
              <a:gd name="connsiteX5" fmla="*/ 500063 w 500827"/>
              <a:gd name="connsiteY5" fmla="*/ 104775 h 252412"/>
              <a:gd name="connsiteX6" fmla="*/ 476251 w 500827"/>
              <a:gd name="connsiteY6" fmla="*/ 0 h 252412"/>
              <a:gd name="connsiteX0" fmla="*/ 0 w 501297"/>
              <a:gd name="connsiteY0" fmla="*/ 252412 h 252412"/>
              <a:gd name="connsiteX1" fmla="*/ 178593 w 501297"/>
              <a:gd name="connsiteY1" fmla="*/ 207168 h 252412"/>
              <a:gd name="connsiteX2" fmla="*/ 326232 w 501297"/>
              <a:gd name="connsiteY2" fmla="*/ 204787 h 252412"/>
              <a:gd name="connsiteX3" fmla="*/ 423863 w 501297"/>
              <a:gd name="connsiteY3" fmla="*/ 207168 h 252412"/>
              <a:gd name="connsiteX4" fmla="*/ 490538 w 501297"/>
              <a:gd name="connsiteY4" fmla="*/ 171449 h 252412"/>
              <a:gd name="connsiteX5" fmla="*/ 500063 w 501297"/>
              <a:gd name="connsiteY5" fmla="*/ 104775 h 252412"/>
              <a:gd name="connsiteX6" fmla="*/ 476251 w 501297"/>
              <a:gd name="connsiteY6" fmla="*/ 0 h 2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297" h="252412">
                <a:moveTo>
                  <a:pt x="0" y="252412"/>
                </a:moveTo>
                <a:cubicBezTo>
                  <a:pt x="62111" y="233758"/>
                  <a:pt x="124221" y="215105"/>
                  <a:pt x="178593" y="207168"/>
                </a:cubicBezTo>
                <a:cubicBezTo>
                  <a:pt x="232965" y="199231"/>
                  <a:pt x="285354" y="204787"/>
                  <a:pt x="326232" y="204787"/>
                </a:cubicBezTo>
                <a:cubicBezTo>
                  <a:pt x="367110" y="204787"/>
                  <a:pt x="396479" y="212724"/>
                  <a:pt x="423863" y="207168"/>
                </a:cubicBezTo>
                <a:cubicBezTo>
                  <a:pt x="451247" y="201612"/>
                  <a:pt x="477838" y="188514"/>
                  <a:pt x="490538" y="171449"/>
                </a:cubicBezTo>
                <a:cubicBezTo>
                  <a:pt x="503238" y="154384"/>
                  <a:pt x="502047" y="132556"/>
                  <a:pt x="500063" y="104775"/>
                </a:cubicBezTo>
                <a:cubicBezTo>
                  <a:pt x="498079" y="76994"/>
                  <a:pt x="478235" y="16669"/>
                  <a:pt x="476251" y="0"/>
                </a:cubicBezTo>
              </a:path>
            </a:pathLst>
          </a:custGeom>
          <a:noFill/>
          <a:ln w="22225" cmpd="dbl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Freeform 740"/>
          <p:cNvSpPr/>
          <p:nvPr/>
        </p:nvSpPr>
        <p:spPr>
          <a:xfrm>
            <a:off x="1994072" y="3817339"/>
            <a:ext cx="118152" cy="549499"/>
          </a:xfrm>
          <a:custGeom>
            <a:avLst/>
            <a:gdLst>
              <a:gd name="connsiteX0" fmla="*/ 150019 w 150019"/>
              <a:gd name="connsiteY0" fmla="*/ 690562 h 690562"/>
              <a:gd name="connsiteX1" fmla="*/ 104775 w 150019"/>
              <a:gd name="connsiteY1" fmla="*/ 590550 h 690562"/>
              <a:gd name="connsiteX2" fmla="*/ 66675 w 150019"/>
              <a:gd name="connsiteY2" fmla="*/ 490537 h 690562"/>
              <a:gd name="connsiteX3" fmla="*/ 30956 w 150019"/>
              <a:gd name="connsiteY3" fmla="*/ 404812 h 690562"/>
              <a:gd name="connsiteX4" fmla="*/ 7144 w 150019"/>
              <a:gd name="connsiteY4" fmla="*/ 378619 h 690562"/>
              <a:gd name="connsiteX5" fmla="*/ 2381 w 150019"/>
              <a:gd name="connsiteY5" fmla="*/ 297656 h 690562"/>
              <a:gd name="connsiteX6" fmla="*/ 0 w 150019"/>
              <a:gd name="connsiteY6" fmla="*/ 0 h 690562"/>
              <a:gd name="connsiteX0" fmla="*/ 150019 w 150019"/>
              <a:gd name="connsiteY0" fmla="*/ 690562 h 690562"/>
              <a:gd name="connsiteX1" fmla="*/ 119062 w 150019"/>
              <a:gd name="connsiteY1" fmla="*/ 628650 h 690562"/>
              <a:gd name="connsiteX2" fmla="*/ 66675 w 150019"/>
              <a:gd name="connsiteY2" fmla="*/ 490537 h 690562"/>
              <a:gd name="connsiteX3" fmla="*/ 30956 w 150019"/>
              <a:gd name="connsiteY3" fmla="*/ 404812 h 690562"/>
              <a:gd name="connsiteX4" fmla="*/ 7144 w 150019"/>
              <a:gd name="connsiteY4" fmla="*/ 378619 h 690562"/>
              <a:gd name="connsiteX5" fmla="*/ 2381 w 150019"/>
              <a:gd name="connsiteY5" fmla="*/ 297656 h 690562"/>
              <a:gd name="connsiteX6" fmla="*/ 0 w 150019"/>
              <a:gd name="connsiteY6" fmla="*/ 0 h 690562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0956 w 150019"/>
              <a:gd name="connsiteY3" fmla="*/ 404812 h 697705"/>
              <a:gd name="connsiteX4" fmla="*/ 7144 w 150019"/>
              <a:gd name="connsiteY4" fmla="*/ 378619 h 697705"/>
              <a:gd name="connsiteX5" fmla="*/ 2381 w 150019"/>
              <a:gd name="connsiteY5" fmla="*/ 297656 h 697705"/>
              <a:gd name="connsiteX6" fmla="*/ 0 w 150019"/>
              <a:gd name="connsiteY6" fmla="*/ 0 h 69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19" h="697705">
                <a:moveTo>
                  <a:pt x="150019" y="697705"/>
                </a:moveTo>
                <a:cubicBezTo>
                  <a:pt x="134342" y="664367"/>
                  <a:pt x="132953" y="663178"/>
                  <a:pt x="119062" y="628650"/>
                </a:cubicBezTo>
                <a:cubicBezTo>
                  <a:pt x="105171" y="594122"/>
                  <a:pt x="81359" y="527843"/>
                  <a:pt x="66675" y="490537"/>
                </a:cubicBezTo>
                <a:cubicBezTo>
                  <a:pt x="51991" y="453231"/>
                  <a:pt x="40878" y="423465"/>
                  <a:pt x="30956" y="404812"/>
                </a:cubicBezTo>
                <a:cubicBezTo>
                  <a:pt x="21034" y="386159"/>
                  <a:pt x="11906" y="396478"/>
                  <a:pt x="7144" y="378619"/>
                </a:cubicBezTo>
                <a:cubicBezTo>
                  <a:pt x="2382" y="360760"/>
                  <a:pt x="3572" y="360759"/>
                  <a:pt x="2381" y="297656"/>
                </a:cubicBezTo>
                <a:cubicBezTo>
                  <a:pt x="1190" y="234553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3" name="Picture 9" descr="Interstate 210 mar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01" y="3275981"/>
            <a:ext cx="151897" cy="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4" name="Picture 11" descr="California 134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63" y="3567617"/>
            <a:ext cx="141420" cy="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5" name="Picture 13" descr="State Route 57 mark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96" y="4513895"/>
            <a:ext cx="120470" cy="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" name="Picture 17" descr="State Route 210 mark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180" y="4036657"/>
            <a:ext cx="141420" cy="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2" name="Rectangle 751"/>
          <p:cNvSpPr/>
          <p:nvPr/>
        </p:nvSpPr>
        <p:spPr>
          <a:xfrm>
            <a:off x="1825884" y="4135726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3" name="Picture 25" descr="State Route 110 mark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61" y="4120214"/>
            <a:ext cx="141420" cy="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5" name="Straight Connector 754"/>
          <p:cNvCxnSpPr/>
          <p:nvPr/>
        </p:nvCxnSpPr>
        <p:spPr>
          <a:xfrm>
            <a:off x="5348532" y="4413073"/>
            <a:ext cx="0" cy="15003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Straight Connector 756"/>
          <p:cNvCxnSpPr/>
          <p:nvPr/>
        </p:nvCxnSpPr>
        <p:spPr>
          <a:xfrm>
            <a:off x="5497367" y="4250560"/>
            <a:ext cx="2370539" cy="11255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" name="Freeform 757"/>
          <p:cNvSpPr/>
          <p:nvPr/>
        </p:nvSpPr>
        <p:spPr>
          <a:xfrm>
            <a:off x="4525734" y="4241040"/>
            <a:ext cx="3567225" cy="305840"/>
          </a:xfrm>
          <a:custGeom>
            <a:avLst/>
            <a:gdLst>
              <a:gd name="connsiteX0" fmla="*/ 0 w 2652713"/>
              <a:gd name="connsiteY0" fmla="*/ 56887 h 254717"/>
              <a:gd name="connsiteX1" fmla="*/ 264319 w 2652713"/>
              <a:gd name="connsiteY1" fmla="*/ 6881 h 254717"/>
              <a:gd name="connsiteX2" fmla="*/ 345281 w 2652713"/>
              <a:gd name="connsiteY2" fmla="*/ 4500 h 254717"/>
              <a:gd name="connsiteX3" fmla="*/ 428625 w 2652713"/>
              <a:gd name="connsiteY3" fmla="*/ 44981 h 254717"/>
              <a:gd name="connsiteX4" fmla="*/ 581025 w 2652713"/>
              <a:gd name="connsiteY4" fmla="*/ 195000 h 254717"/>
              <a:gd name="connsiteX5" fmla="*/ 640556 w 2652713"/>
              <a:gd name="connsiteY5" fmla="*/ 216431 h 254717"/>
              <a:gd name="connsiteX6" fmla="*/ 1671638 w 2652713"/>
              <a:gd name="connsiteY6" fmla="*/ 209287 h 254717"/>
              <a:gd name="connsiteX7" fmla="*/ 1778794 w 2652713"/>
              <a:gd name="connsiteY7" fmla="*/ 223575 h 254717"/>
              <a:gd name="connsiteX8" fmla="*/ 2340769 w 2652713"/>
              <a:gd name="connsiteY8" fmla="*/ 214050 h 254717"/>
              <a:gd name="connsiteX9" fmla="*/ 2431256 w 2652713"/>
              <a:gd name="connsiteY9" fmla="*/ 254531 h 254717"/>
              <a:gd name="connsiteX10" fmla="*/ 2533650 w 2652713"/>
              <a:gd name="connsiteY10" fmla="*/ 228337 h 254717"/>
              <a:gd name="connsiteX11" fmla="*/ 2652713 w 2652713"/>
              <a:gd name="connsiteY11" fmla="*/ 209287 h 254717"/>
              <a:gd name="connsiteX0" fmla="*/ 0 w 4505326"/>
              <a:gd name="connsiteY0" fmla="*/ 56887 h 388048"/>
              <a:gd name="connsiteX1" fmla="*/ 264319 w 4505326"/>
              <a:gd name="connsiteY1" fmla="*/ 6881 h 388048"/>
              <a:gd name="connsiteX2" fmla="*/ 345281 w 4505326"/>
              <a:gd name="connsiteY2" fmla="*/ 4500 h 388048"/>
              <a:gd name="connsiteX3" fmla="*/ 428625 w 4505326"/>
              <a:gd name="connsiteY3" fmla="*/ 44981 h 388048"/>
              <a:gd name="connsiteX4" fmla="*/ 581025 w 4505326"/>
              <a:gd name="connsiteY4" fmla="*/ 195000 h 388048"/>
              <a:gd name="connsiteX5" fmla="*/ 640556 w 4505326"/>
              <a:gd name="connsiteY5" fmla="*/ 216431 h 388048"/>
              <a:gd name="connsiteX6" fmla="*/ 1671638 w 4505326"/>
              <a:gd name="connsiteY6" fmla="*/ 209287 h 388048"/>
              <a:gd name="connsiteX7" fmla="*/ 1778794 w 4505326"/>
              <a:gd name="connsiteY7" fmla="*/ 223575 h 388048"/>
              <a:gd name="connsiteX8" fmla="*/ 2340769 w 4505326"/>
              <a:gd name="connsiteY8" fmla="*/ 214050 h 388048"/>
              <a:gd name="connsiteX9" fmla="*/ 2431256 w 4505326"/>
              <a:gd name="connsiteY9" fmla="*/ 254531 h 388048"/>
              <a:gd name="connsiteX10" fmla="*/ 2533650 w 4505326"/>
              <a:gd name="connsiteY10" fmla="*/ 228337 h 388048"/>
              <a:gd name="connsiteX11" fmla="*/ 4505326 w 4505326"/>
              <a:gd name="connsiteY11" fmla="*/ 387880 h 388048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4231480 w 4505326"/>
              <a:gd name="connsiteY11" fmla="*/ 342636 h 387880"/>
              <a:gd name="connsiteX12" fmla="*/ 4505326 w 4505326"/>
              <a:gd name="connsiteY12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4133849 w 4505326"/>
              <a:gd name="connsiteY11" fmla="*/ 316443 h 387880"/>
              <a:gd name="connsiteX12" fmla="*/ 4231480 w 4505326"/>
              <a:gd name="connsiteY12" fmla="*/ 342636 h 387880"/>
              <a:gd name="connsiteX13" fmla="*/ 4505326 w 4505326"/>
              <a:gd name="connsiteY13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788568 w 4505326"/>
              <a:gd name="connsiteY11" fmla="*/ 314061 h 387880"/>
              <a:gd name="connsiteX12" fmla="*/ 4133849 w 4505326"/>
              <a:gd name="connsiteY12" fmla="*/ 316443 h 387880"/>
              <a:gd name="connsiteX13" fmla="*/ 4231480 w 4505326"/>
              <a:gd name="connsiteY13" fmla="*/ 342636 h 387880"/>
              <a:gd name="connsiteX14" fmla="*/ 4505326 w 4505326"/>
              <a:gd name="connsiteY14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31996"/>
              <a:gd name="connsiteY0" fmla="*/ 64955 h 388328"/>
              <a:gd name="connsiteX1" fmla="*/ 290989 w 4531996"/>
              <a:gd name="connsiteY1" fmla="*/ 7329 h 388328"/>
              <a:gd name="connsiteX2" fmla="*/ 371951 w 4531996"/>
              <a:gd name="connsiteY2" fmla="*/ 4948 h 388328"/>
              <a:gd name="connsiteX3" fmla="*/ 455295 w 4531996"/>
              <a:gd name="connsiteY3" fmla="*/ 45429 h 388328"/>
              <a:gd name="connsiteX4" fmla="*/ 607695 w 4531996"/>
              <a:gd name="connsiteY4" fmla="*/ 195448 h 388328"/>
              <a:gd name="connsiteX5" fmla="*/ 667226 w 4531996"/>
              <a:gd name="connsiteY5" fmla="*/ 216879 h 388328"/>
              <a:gd name="connsiteX6" fmla="*/ 1698308 w 4531996"/>
              <a:gd name="connsiteY6" fmla="*/ 209735 h 388328"/>
              <a:gd name="connsiteX7" fmla="*/ 1807845 w 4531996"/>
              <a:gd name="connsiteY7" fmla="*/ 221642 h 388328"/>
              <a:gd name="connsiteX8" fmla="*/ 2367439 w 4531996"/>
              <a:gd name="connsiteY8" fmla="*/ 214498 h 388328"/>
              <a:gd name="connsiteX9" fmla="*/ 2457926 w 4531996"/>
              <a:gd name="connsiteY9" fmla="*/ 254979 h 388328"/>
              <a:gd name="connsiteX10" fmla="*/ 2560320 w 4531996"/>
              <a:gd name="connsiteY10" fmla="*/ 228785 h 388328"/>
              <a:gd name="connsiteX11" fmla="*/ 3646169 w 4531996"/>
              <a:gd name="connsiteY11" fmla="*/ 219259 h 388328"/>
              <a:gd name="connsiteX12" fmla="*/ 3815238 w 4531996"/>
              <a:gd name="connsiteY12" fmla="*/ 314509 h 388328"/>
              <a:gd name="connsiteX13" fmla="*/ 4160519 w 4531996"/>
              <a:gd name="connsiteY13" fmla="*/ 316891 h 388328"/>
              <a:gd name="connsiteX14" fmla="*/ 4258150 w 4531996"/>
              <a:gd name="connsiteY14" fmla="*/ 343084 h 388328"/>
              <a:gd name="connsiteX15" fmla="*/ 4531996 w 4531996"/>
              <a:gd name="connsiteY15" fmla="*/ 388328 h 388328"/>
              <a:gd name="connsiteX0" fmla="*/ 0 w 4529346"/>
              <a:gd name="connsiteY0" fmla="*/ 54353 h 388328"/>
              <a:gd name="connsiteX1" fmla="*/ 288339 w 4529346"/>
              <a:gd name="connsiteY1" fmla="*/ 7329 h 388328"/>
              <a:gd name="connsiteX2" fmla="*/ 369301 w 4529346"/>
              <a:gd name="connsiteY2" fmla="*/ 4948 h 388328"/>
              <a:gd name="connsiteX3" fmla="*/ 452645 w 4529346"/>
              <a:gd name="connsiteY3" fmla="*/ 45429 h 388328"/>
              <a:gd name="connsiteX4" fmla="*/ 605045 w 4529346"/>
              <a:gd name="connsiteY4" fmla="*/ 195448 h 388328"/>
              <a:gd name="connsiteX5" fmla="*/ 664576 w 4529346"/>
              <a:gd name="connsiteY5" fmla="*/ 216879 h 388328"/>
              <a:gd name="connsiteX6" fmla="*/ 1695658 w 4529346"/>
              <a:gd name="connsiteY6" fmla="*/ 209735 h 388328"/>
              <a:gd name="connsiteX7" fmla="*/ 1805195 w 4529346"/>
              <a:gd name="connsiteY7" fmla="*/ 221642 h 388328"/>
              <a:gd name="connsiteX8" fmla="*/ 2364789 w 4529346"/>
              <a:gd name="connsiteY8" fmla="*/ 214498 h 388328"/>
              <a:gd name="connsiteX9" fmla="*/ 2455276 w 4529346"/>
              <a:gd name="connsiteY9" fmla="*/ 254979 h 388328"/>
              <a:gd name="connsiteX10" fmla="*/ 2557670 w 4529346"/>
              <a:gd name="connsiteY10" fmla="*/ 228785 h 388328"/>
              <a:gd name="connsiteX11" fmla="*/ 3643519 w 4529346"/>
              <a:gd name="connsiteY11" fmla="*/ 219259 h 388328"/>
              <a:gd name="connsiteX12" fmla="*/ 3812588 w 4529346"/>
              <a:gd name="connsiteY12" fmla="*/ 314509 h 388328"/>
              <a:gd name="connsiteX13" fmla="*/ 4157869 w 4529346"/>
              <a:gd name="connsiteY13" fmla="*/ 316891 h 388328"/>
              <a:gd name="connsiteX14" fmla="*/ 4255500 w 4529346"/>
              <a:gd name="connsiteY14" fmla="*/ 343084 h 388328"/>
              <a:gd name="connsiteX15" fmla="*/ 4529346 w 4529346"/>
              <a:gd name="connsiteY15" fmla="*/ 388328 h 38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29346" h="388328">
                <a:moveTo>
                  <a:pt x="0" y="54353"/>
                </a:moveTo>
                <a:cubicBezTo>
                  <a:pt x="96996" y="35144"/>
                  <a:pt x="191343" y="26538"/>
                  <a:pt x="288339" y="7329"/>
                </a:cubicBezTo>
                <a:cubicBezTo>
                  <a:pt x="350331" y="-2672"/>
                  <a:pt x="341917" y="-1402"/>
                  <a:pt x="369301" y="4948"/>
                </a:cubicBezTo>
                <a:cubicBezTo>
                  <a:pt x="396685" y="11298"/>
                  <a:pt x="413354" y="13679"/>
                  <a:pt x="452645" y="45429"/>
                </a:cubicBezTo>
                <a:cubicBezTo>
                  <a:pt x="491936" y="77179"/>
                  <a:pt x="569723" y="166873"/>
                  <a:pt x="605045" y="195448"/>
                </a:cubicBezTo>
                <a:cubicBezTo>
                  <a:pt x="640367" y="224023"/>
                  <a:pt x="664576" y="216879"/>
                  <a:pt x="664576" y="216879"/>
                </a:cubicBezTo>
                <a:lnTo>
                  <a:pt x="1695658" y="209735"/>
                </a:lnTo>
                <a:cubicBezTo>
                  <a:pt x="1776224" y="210529"/>
                  <a:pt x="1805195" y="221642"/>
                  <a:pt x="1805195" y="221642"/>
                </a:cubicBezTo>
                <a:lnTo>
                  <a:pt x="2364789" y="214498"/>
                </a:lnTo>
                <a:cubicBezTo>
                  <a:pt x="2385030" y="212911"/>
                  <a:pt x="2423129" y="252598"/>
                  <a:pt x="2455276" y="254979"/>
                </a:cubicBezTo>
                <a:cubicBezTo>
                  <a:pt x="2487423" y="257360"/>
                  <a:pt x="2512030" y="227594"/>
                  <a:pt x="2557670" y="228785"/>
                </a:cubicBezTo>
                <a:cubicBezTo>
                  <a:pt x="2603310" y="229976"/>
                  <a:pt x="3281569" y="222434"/>
                  <a:pt x="3643519" y="219259"/>
                </a:cubicBezTo>
                <a:cubicBezTo>
                  <a:pt x="3733610" y="219258"/>
                  <a:pt x="3719719" y="312525"/>
                  <a:pt x="3812588" y="314509"/>
                </a:cubicBezTo>
                <a:cubicBezTo>
                  <a:pt x="3905457" y="316493"/>
                  <a:pt x="4088813" y="309351"/>
                  <a:pt x="4157869" y="316891"/>
                </a:cubicBezTo>
                <a:cubicBezTo>
                  <a:pt x="4226925" y="324431"/>
                  <a:pt x="4193587" y="333956"/>
                  <a:pt x="4255500" y="343084"/>
                </a:cubicBezTo>
                <a:cubicBezTo>
                  <a:pt x="4350750" y="355388"/>
                  <a:pt x="4476561" y="380390"/>
                  <a:pt x="4529346" y="388328"/>
                </a:cubicBezTo>
              </a:path>
            </a:pathLst>
          </a:cu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0" name="Freeform 759"/>
          <p:cNvSpPr/>
          <p:nvPr/>
        </p:nvSpPr>
        <p:spPr>
          <a:xfrm>
            <a:off x="4632155" y="3732941"/>
            <a:ext cx="508883" cy="834029"/>
          </a:xfrm>
          <a:custGeom>
            <a:avLst/>
            <a:gdLst>
              <a:gd name="connsiteX0" fmla="*/ 0 w 433387"/>
              <a:gd name="connsiteY0" fmla="*/ 1226344 h 1226344"/>
              <a:gd name="connsiteX1" fmla="*/ 111918 w 433387"/>
              <a:gd name="connsiteY1" fmla="*/ 957262 h 1226344"/>
              <a:gd name="connsiteX2" fmla="*/ 114300 w 433387"/>
              <a:gd name="connsiteY2" fmla="*/ 876300 h 1226344"/>
              <a:gd name="connsiteX3" fmla="*/ 109537 w 433387"/>
              <a:gd name="connsiteY3" fmla="*/ 783431 h 1226344"/>
              <a:gd name="connsiteX4" fmla="*/ 159543 w 433387"/>
              <a:gd name="connsiteY4" fmla="*/ 583406 h 1226344"/>
              <a:gd name="connsiteX5" fmla="*/ 164306 w 433387"/>
              <a:gd name="connsiteY5" fmla="*/ 521494 h 1226344"/>
              <a:gd name="connsiteX6" fmla="*/ 200025 w 433387"/>
              <a:gd name="connsiteY6" fmla="*/ 342900 h 1226344"/>
              <a:gd name="connsiteX7" fmla="*/ 352425 w 433387"/>
              <a:gd name="connsiteY7" fmla="*/ 128587 h 1226344"/>
              <a:gd name="connsiteX8" fmla="*/ 419100 w 433387"/>
              <a:gd name="connsiteY8" fmla="*/ 64294 h 1226344"/>
              <a:gd name="connsiteX9" fmla="*/ 433387 w 433387"/>
              <a:gd name="connsiteY9" fmla="*/ 0 h 1226344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1076325 w 1076325"/>
              <a:gd name="connsiteY9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1028700 w 1089459"/>
              <a:gd name="connsiteY9" fmla="*/ 147638 h 2295525"/>
              <a:gd name="connsiteX10" fmla="*/ 1076325 w 1089459"/>
              <a:gd name="connsiteY10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859631 w 1089459"/>
              <a:gd name="connsiteY9" fmla="*/ 383382 h 2295525"/>
              <a:gd name="connsiteX10" fmla="*/ 1028700 w 1089459"/>
              <a:gd name="connsiteY10" fmla="*/ 147638 h 2295525"/>
              <a:gd name="connsiteX11" fmla="*/ 1076325 w 1089459"/>
              <a:gd name="connsiteY11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609600 w 1089459"/>
              <a:gd name="connsiteY9" fmla="*/ 623888 h 2295525"/>
              <a:gd name="connsiteX10" fmla="*/ 859631 w 1089459"/>
              <a:gd name="connsiteY10" fmla="*/ 383382 h 2295525"/>
              <a:gd name="connsiteX11" fmla="*/ 1028700 w 1089459"/>
              <a:gd name="connsiteY11" fmla="*/ 147638 h 2295525"/>
              <a:gd name="connsiteX12" fmla="*/ 1076325 w 1089459"/>
              <a:gd name="connsiteY12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497681 w 1089459"/>
              <a:gd name="connsiteY9" fmla="*/ 850107 h 2295525"/>
              <a:gd name="connsiteX10" fmla="*/ 609600 w 1089459"/>
              <a:gd name="connsiteY10" fmla="*/ 623888 h 2295525"/>
              <a:gd name="connsiteX11" fmla="*/ 859631 w 1089459"/>
              <a:gd name="connsiteY11" fmla="*/ 383382 h 2295525"/>
              <a:gd name="connsiteX12" fmla="*/ 1028700 w 1089459"/>
              <a:gd name="connsiteY12" fmla="*/ 147638 h 2295525"/>
              <a:gd name="connsiteX13" fmla="*/ 1076325 w 1089459"/>
              <a:gd name="connsiteY13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497681 w 1089459"/>
              <a:gd name="connsiteY9" fmla="*/ 850107 h 2295525"/>
              <a:gd name="connsiteX10" fmla="*/ 609600 w 1089459"/>
              <a:gd name="connsiteY10" fmla="*/ 623888 h 2295525"/>
              <a:gd name="connsiteX11" fmla="*/ 735806 w 1089459"/>
              <a:gd name="connsiteY11" fmla="*/ 516732 h 2295525"/>
              <a:gd name="connsiteX12" fmla="*/ 859631 w 1089459"/>
              <a:gd name="connsiteY12" fmla="*/ 383382 h 2295525"/>
              <a:gd name="connsiteX13" fmla="*/ 1028700 w 1089459"/>
              <a:gd name="connsiteY13" fmla="*/ 147638 h 2295525"/>
              <a:gd name="connsiteX14" fmla="*/ 1076325 w 1089459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497681 w 1076325"/>
              <a:gd name="connsiteY9" fmla="*/ 850107 h 2295525"/>
              <a:gd name="connsiteX10" fmla="*/ 609600 w 1076325"/>
              <a:gd name="connsiteY10" fmla="*/ 623888 h 2295525"/>
              <a:gd name="connsiteX11" fmla="*/ 735806 w 1076325"/>
              <a:gd name="connsiteY11" fmla="*/ 516732 h 2295525"/>
              <a:gd name="connsiteX12" fmla="*/ 859631 w 1076325"/>
              <a:gd name="connsiteY12" fmla="*/ 383382 h 2295525"/>
              <a:gd name="connsiteX13" fmla="*/ 1028700 w 1076325"/>
              <a:gd name="connsiteY13" fmla="*/ 147638 h 2295525"/>
              <a:gd name="connsiteX14" fmla="*/ 1076325 w 1076325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497681 w 1076325"/>
              <a:gd name="connsiteY9" fmla="*/ 850107 h 2295525"/>
              <a:gd name="connsiteX10" fmla="*/ 609600 w 1076325"/>
              <a:gd name="connsiteY10" fmla="*/ 623888 h 2295525"/>
              <a:gd name="connsiteX11" fmla="*/ 740569 w 1076325"/>
              <a:gd name="connsiteY11" fmla="*/ 521494 h 2295525"/>
              <a:gd name="connsiteX12" fmla="*/ 859631 w 1076325"/>
              <a:gd name="connsiteY12" fmla="*/ 383382 h 2295525"/>
              <a:gd name="connsiteX13" fmla="*/ 1028700 w 1076325"/>
              <a:gd name="connsiteY13" fmla="*/ 147638 h 2295525"/>
              <a:gd name="connsiteX14" fmla="*/ 1076325 w 1076325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19100 w 1076325"/>
              <a:gd name="connsiteY9" fmla="*/ 1133475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14425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9600 w 1076325"/>
              <a:gd name="connsiteY11" fmla="*/ 635794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7219 w 1076325"/>
              <a:gd name="connsiteY11" fmla="*/ 633412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4818 w 1076325"/>
              <a:gd name="connsiteY10" fmla="*/ 983457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0056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6687 w 1076325"/>
              <a:gd name="connsiteY5" fmla="*/ 1519238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04774 w 1076325"/>
              <a:gd name="connsiteY1" fmla="*/ 2038350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6687 w 1076325"/>
              <a:gd name="connsiteY5" fmla="*/ 1519238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971551"/>
              <a:gd name="connsiteY0" fmla="*/ 2038350 h 2038350"/>
              <a:gd name="connsiteX1" fmla="*/ 9526 w 971551"/>
              <a:gd name="connsiteY1" fmla="*/ 1945481 h 2038350"/>
              <a:gd name="connsiteX2" fmla="*/ 4763 w 971551"/>
              <a:gd name="connsiteY2" fmla="*/ 1852612 h 2038350"/>
              <a:gd name="connsiteX3" fmla="*/ 54769 w 971551"/>
              <a:gd name="connsiteY3" fmla="*/ 1652587 h 2038350"/>
              <a:gd name="connsiteX4" fmla="*/ 61913 w 971551"/>
              <a:gd name="connsiteY4" fmla="*/ 1519238 h 2038350"/>
              <a:gd name="connsiteX5" fmla="*/ 95251 w 971551"/>
              <a:gd name="connsiteY5" fmla="*/ 1412081 h 2038350"/>
              <a:gd name="connsiteX6" fmla="*/ 159544 w 971551"/>
              <a:gd name="connsiteY6" fmla="*/ 1295401 h 2038350"/>
              <a:gd name="connsiteX7" fmla="*/ 247651 w 971551"/>
              <a:gd name="connsiteY7" fmla="*/ 1197768 h 2038350"/>
              <a:gd name="connsiteX8" fmla="*/ 316707 w 971551"/>
              <a:gd name="connsiteY8" fmla="*/ 1102519 h 2038350"/>
              <a:gd name="connsiteX9" fmla="*/ 350044 w 971551"/>
              <a:gd name="connsiteY9" fmla="*/ 973932 h 2038350"/>
              <a:gd name="connsiteX10" fmla="*/ 392907 w 971551"/>
              <a:gd name="connsiteY10" fmla="*/ 850107 h 2038350"/>
              <a:gd name="connsiteX11" fmla="*/ 502445 w 971551"/>
              <a:gd name="connsiteY11" fmla="*/ 633412 h 2038350"/>
              <a:gd name="connsiteX12" fmla="*/ 635795 w 971551"/>
              <a:gd name="connsiteY12" fmla="*/ 521494 h 2038350"/>
              <a:gd name="connsiteX13" fmla="*/ 754857 w 971551"/>
              <a:gd name="connsiteY13" fmla="*/ 383382 h 2038350"/>
              <a:gd name="connsiteX14" fmla="*/ 923926 w 971551"/>
              <a:gd name="connsiteY14" fmla="*/ 147638 h 2038350"/>
              <a:gd name="connsiteX15" fmla="*/ 971551 w 971551"/>
              <a:gd name="connsiteY15" fmla="*/ 0 h 2038350"/>
              <a:gd name="connsiteX0" fmla="*/ 7112 w 969137"/>
              <a:gd name="connsiteY0" fmla="*/ 1945481 h 1945481"/>
              <a:gd name="connsiteX1" fmla="*/ 2349 w 969137"/>
              <a:gd name="connsiteY1" fmla="*/ 1852612 h 1945481"/>
              <a:gd name="connsiteX2" fmla="*/ 52355 w 969137"/>
              <a:gd name="connsiteY2" fmla="*/ 1652587 h 1945481"/>
              <a:gd name="connsiteX3" fmla="*/ 59499 w 969137"/>
              <a:gd name="connsiteY3" fmla="*/ 1519238 h 1945481"/>
              <a:gd name="connsiteX4" fmla="*/ 92837 w 969137"/>
              <a:gd name="connsiteY4" fmla="*/ 1412081 h 1945481"/>
              <a:gd name="connsiteX5" fmla="*/ 157130 w 969137"/>
              <a:gd name="connsiteY5" fmla="*/ 1295401 h 1945481"/>
              <a:gd name="connsiteX6" fmla="*/ 245237 w 969137"/>
              <a:gd name="connsiteY6" fmla="*/ 1197768 h 1945481"/>
              <a:gd name="connsiteX7" fmla="*/ 314293 w 969137"/>
              <a:gd name="connsiteY7" fmla="*/ 1102519 h 1945481"/>
              <a:gd name="connsiteX8" fmla="*/ 347630 w 969137"/>
              <a:gd name="connsiteY8" fmla="*/ 973932 h 1945481"/>
              <a:gd name="connsiteX9" fmla="*/ 390493 w 969137"/>
              <a:gd name="connsiteY9" fmla="*/ 850107 h 1945481"/>
              <a:gd name="connsiteX10" fmla="*/ 500031 w 969137"/>
              <a:gd name="connsiteY10" fmla="*/ 633412 h 1945481"/>
              <a:gd name="connsiteX11" fmla="*/ 633381 w 969137"/>
              <a:gd name="connsiteY11" fmla="*/ 521494 h 1945481"/>
              <a:gd name="connsiteX12" fmla="*/ 752443 w 969137"/>
              <a:gd name="connsiteY12" fmla="*/ 383382 h 1945481"/>
              <a:gd name="connsiteX13" fmla="*/ 921512 w 969137"/>
              <a:gd name="connsiteY13" fmla="*/ 147638 h 1945481"/>
              <a:gd name="connsiteX14" fmla="*/ 969137 w 969137"/>
              <a:gd name="connsiteY14" fmla="*/ 0 h 1945481"/>
              <a:gd name="connsiteX0" fmla="*/ 0 w 966788"/>
              <a:gd name="connsiteY0" fmla="*/ 1852612 h 1852612"/>
              <a:gd name="connsiteX1" fmla="*/ 50006 w 966788"/>
              <a:gd name="connsiteY1" fmla="*/ 1652587 h 1852612"/>
              <a:gd name="connsiteX2" fmla="*/ 57150 w 966788"/>
              <a:gd name="connsiteY2" fmla="*/ 1519238 h 1852612"/>
              <a:gd name="connsiteX3" fmla="*/ 90488 w 966788"/>
              <a:gd name="connsiteY3" fmla="*/ 1412081 h 1852612"/>
              <a:gd name="connsiteX4" fmla="*/ 154781 w 966788"/>
              <a:gd name="connsiteY4" fmla="*/ 1295401 h 1852612"/>
              <a:gd name="connsiteX5" fmla="*/ 242888 w 966788"/>
              <a:gd name="connsiteY5" fmla="*/ 1197768 h 1852612"/>
              <a:gd name="connsiteX6" fmla="*/ 311944 w 966788"/>
              <a:gd name="connsiteY6" fmla="*/ 1102519 h 1852612"/>
              <a:gd name="connsiteX7" fmla="*/ 345281 w 966788"/>
              <a:gd name="connsiteY7" fmla="*/ 973932 h 1852612"/>
              <a:gd name="connsiteX8" fmla="*/ 388144 w 966788"/>
              <a:gd name="connsiteY8" fmla="*/ 850107 h 1852612"/>
              <a:gd name="connsiteX9" fmla="*/ 497682 w 966788"/>
              <a:gd name="connsiteY9" fmla="*/ 633412 h 1852612"/>
              <a:gd name="connsiteX10" fmla="*/ 631032 w 966788"/>
              <a:gd name="connsiteY10" fmla="*/ 521494 h 1852612"/>
              <a:gd name="connsiteX11" fmla="*/ 750094 w 966788"/>
              <a:gd name="connsiteY11" fmla="*/ 383382 h 1852612"/>
              <a:gd name="connsiteX12" fmla="*/ 919163 w 966788"/>
              <a:gd name="connsiteY12" fmla="*/ 147638 h 1852612"/>
              <a:gd name="connsiteX13" fmla="*/ 966788 w 966788"/>
              <a:gd name="connsiteY13" fmla="*/ 0 h 1852612"/>
              <a:gd name="connsiteX0" fmla="*/ 0 w 916782"/>
              <a:gd name="connsiteY0" fmla="*/ 1652587 h 1652587"/>
              <a:gd name="connsiteX1" fmla="*/ 7144 w 916782"/>
              <a:gd name="connsiteY1" fmla="*/ 1519238 h 1652587"/>
              <a:gd name="connsiteX2" fmla="*/ 40482 w 916782"/>
              <a:gd name="connsiteY2" fmla="*/ 1412081 h 1652587"/>
              <a:gd name="connsiteX3" fmla="*/ 104775 w 916782"/>
              <a:gd name="connsiteY3" fmla="*/ 1295401 h 1652587"/>
              <a:gd name="connsiteX4" fmla="*/ 192882 w 916782"/>
              <a:gd name="connsiteY4" fmla="*/ 1197768 h 1652587"/>
              <a:gd name="connsiteX5" fmla="*/ 261938 w 916782"/>
              <a:gd name="connsiteY5" fmla="*/ 1102519 h 1652587"/>
              <a:gd name="connsiteX6" fmla="*/ 295275 w 916782"/>
              <a:gd name="connsiteY6" fmla="*/ 973932 h 1652587"/>
              <a:gd name="connsiteX7" fmla="*/ 338138 w 916782"/>
              <a:gd name="connsiteY7" fmla="*/ 850107 h 1652587"/>
              <a:gd name="connsiteX8" fmla="*/ 447676 w 916782"/>
              <a:gd name="connsiteY8" fmla="*/ 633412 h 1652587"/>
              <a:gd name="connsiteX9" fmla="*/ 581026 w 916782"/>
              <a:gd name="connsiteY9" fmla="*/ 521494 h 1652587"/>
              <a:gd name="connsiteX10" fmla="*/ 700088 w 916782"/>
              <a:gd name="connsiteY10" fmla="*/ 383382 h 1652587"/>
              <a:gd name="connsiteX11" fmla="*/ 869157 w 916782"/>
              <a:gd name="connsiteY11" fmla="*/ 147638 h 1652587"/>
              <a:gd name="connsiteX12" fmla="*/ 916782 w 916782"/>
              <a:gd name="connsiteY12" fmla="*/ 0 h 1652587"/>
              <a:gd name="connsiteX0" fmla="*/ 0 w 909638"/>
              <a:gd name="connsiteY0" fmla="*/ 1519238 h 1519238"/>
              <a:gd name="connsiteX1" fmla="*/ 33338 w 909638"/>
              <a:gd name="connsiteY1" fmla="*/ 1412081 h 1519238"/>
              <a:gd name="connsiteX2" fmla="*/ 97631 w 909638"/>
              <a:gd name="connsiteY2" fmla="*/ 1295401 h 1519238"/>
              <a:gd name="connsiteX3" fmla="*/ 185738 w 909638"/>
              <a:gd name="connsiteY3" fmla="*/ 1197768 h 1519238"/>
              <a:gd name="connsiteX4" fmla="*/ 254794 w 909638"/>
              <a:gd name="connsiteY4" fmla="*/ 1102519 h 1519238"/>
              <a:gd name="connsiteX5" fmla="*/ 288131 w 909638"/>
              <a:gd name="connsiteY5" fmla="*/ 973932 h 1519238"/>
              <a:gd name="connsiteX6" fmla="*/ 330994 w 909638"/>
              <a:gd name="connsiteY6" fmla="*/ 850107 h 1519238"/>
              <a:gd name="connsiteX7" fmla="*/ 440532 w 909638"/>
              <a:gd name="connsiteY7" fmla="*/ 633412 h 1519238"/>
              <a:gd name="connsiteX8" fmla="*/ 573882 w 909638"/>
              <a:gd name="connsiteY8" fmla="*/ 521494 h 1519238"/>
              <a:gd name="connsiteX9" fmla="*/ 692944 w 909638"/>
              <a:gd name="connsiteY9" fmla="*/ 383382 h 1519238"/>
              <a:gd name="connsiteX10" fmla="*/ 862013 w 909638"/>
              <a:gd name="connsiteY10" fmla="*/ 147638 h 1519238"/>
              <a:gd name="connsiteX11" fmla="*/ 909638 w 909638"/>
              <a:gd name="connsiteY11" fmla="*/ 0 h 1519238"/>
              <a:gd name="connsiteX0" fmla="*/ 0 w 876300"/>
              <a:gd name="connsiteY0" fmla="*/ 1412081 h 1412081"/>
              <a:gd name="connsiteX1" fmla="*/ 64293 w 876300"/>
              <a:gd name="connsiteY1" fmla="*/ 1295401 h 1412081"/>
              <a:gd name="connsiteX2" fmla="*/ 152400 w 876300"/>
              <a:gd name="connsiteY2" fmla="*/ 1197768 h 1412081"/>
              <a:gd name="connsiteX3" fmla="*/ 221456 w 876300"/>
              <a:gd name="connsiteY3" fmla="*/ 1102519 h 1412081"/>
              <a:gd name="connsiteX4" fmla="*/ 254793 w 876300"/>
              <a:gd name="connsiteY4" fmla="*/ 973932 h 1412081"/>
              <a:gd name="connsiteX5" fmla="*/ 297656 w 876300"/>
              <a:gd name="connsiteY5" fmla="*/ 850107 h 1412081"/>
              <a:gd name="connsiteX6" fmla="*/ 407194 w 876300"/>
              <a:gd name="connsiteY6" fmla="*/ 633412 h 1412081"/>
              <a:gd name="connsiteX7" fmla="*/ 540544 w 876300"/>
              <a:gd name="connsiteY7" fmla="*/ 521494 h 1412081"/>
              <a:gd name="connsiteX8" fmla="*/ 659606 w 876300"/>
              <a:gd name="connsiteY8" fmla="*/ 383382 h 1412081"/>
              <a:gd name="connsiteX9" fmla="*/ 828675 w 876300"/>
              <a:gd name="connsiteY9" fmla="*/ 147638 h 1412081"/>
              <a:gd name="connsiteX10" fmla="*/ 876300 w 876300"/>
              <a:gd name="connsiteY10" fmla="*/ 0 h 1412081"/>
              <a:gd name="connsiteX0" fmla="*/ 0 w 812007"/>
              <a:gd name="connsiteY0" fmla="*/ 1295401 h 1295401"/>
              <a:gd name="connsiteX1" fmla="*/ 88107 w 812007"/>
              <a:gd name="connsiteY1" fmla="*/ 1197768 h 1295401"/>
              <a:gd name="connsiteX2" fmla="*/ 157163 w 812007"/>
              <a:gd name="connsiteY2" fmla="*/ 1102519 h 1295401"/>
              <a:gd name="connsiteX3" fmla="*/ 190500 w 812007"/>
              <a:gd name="connsiteY3" fmla="*/ 973932 h 1295401"/>
              <a:gd name="connsiteX4" fmla="*/ 233363 w 812007"/>
              <a:gd name="connsiteY4" fmla="*/ 850107 h 1295401"/>
              <a:gd name="connsiteX5" fmla="*/ 342901 w 812007"/>
              <a:gd name="connsiteY5" fmla="*/ 633412 h 1295401"/>
              <a:gd name="connsiteX6" fmla="*/ 476251 w 812007"/>
              <a:gd name="connsiteY6" fmla="*/ 521494 h 1295401"/>
              <a:gd name="connsiteX7" fmla="*/ 595313 w 812007"/>
              <a:gd name="connsiteY7" fmla="*/ 383382 h 1295401"/>
              <a:gd name="connsiteX8" fmla="*/ 764382 w 812007"/>
              <a:gd name="connsiteY8" fmla="*/ 147638 h 1295401"/>
              <a:gd name="connsiteX9" fmla="*/ 812007 w 812007"/>
              <a:gd name="connsiteY9" fmla="*/ 0 h 1295401"/>
              <a:gd name="connsiteX0" fmla="*/ 0 w 723900"/>
              <a:gd name="connsiteY0" fmla="*/ 1197768 h 1197768"/>
              <a:gd name="connsiteX1" fmla="*/ 69056 w 723900"/>
              <a:gd name="connsiteY1" fmla="*/ 1102519 h 1197768"/>
              <a:gd name="connsiteX2" fmla="*/ 102393 w 723900"/>
              <a:gd name="connsiteY2" fmla="*/ 973932 h 1197768"/>
              <a:gd name="connsiteX3" fmla="*/ 145256 w 723900"/>
              <a:gd name="connsiteY3" fmla="*/ 850107 h 1197768"/>
              <a:gd name="connsiteX4" fmla="*/ 254794 w 723900"/>
              <a:gd name="connsiteY4" fmla="*/ 633412 h 1197768"/>
              <a:gd name="connsiteX5" fmla="*/ 388144 w 723900"/>
              <a:gd name="connsiteY5" fmla="*/ 521494 h 1197768"/>
              <a:gd name="connsiteX6" fmla="*/ 507206 w 723900"/>
              <a:gd name="connsiteY6" fmla="*/ 383382 h 1197768"/>
              <a:gd name="connsiteX7" fmla="*/ 676275 w 723900"/>
              <a:gd name="connsiteY7" fmla="*/ 147638 h 1197768"/>
              <a:gd name="connsiteX8" fmla="*/ 723900 w 723900"/>
              <a:gd name="connsiteY8" fmla="*/ 0 h 1197768"/>
              <a:gd name="connsiteX0" fmla="*/ 0 w 654844"/>
              <a:gd name="connsiteY0" fmla="*/ 1102519 h 1102519"/>
              <a:gd name="connsiteX1" fmla="*/ 33337 w 654844"/>
              <a:gd name="connsiteY1" fmla="*/ 973932 h 1102519"/>
              <a:gd name="connsiteX2" fmla="*/ 76200 w 654844"/>
              <a:gd name="connsiteY2" fmla="*/ 850107 h 1102519"/>
              <a:gd name="connsiteX3" fmla="*/ 185738 w 654844"/>
              <a:gd name="connsiteY3" fmla="*/ 633412 h 1102519"/>
              <a:gd name="connsiteX4" fmla="*/ 319088 w 654844"/>
              <a:gd name="connsiteY4" fmla="*/ 521494 h 1102519"/>
              <a:gd name="connsiteX5" fmla="*/ 438150 w 654844"/>
              <a:gd name="connsiteY5" fmla="*/ 383382 h 1102519"/>
              <a:gd name="connsiteX6" fmla="*/ 607219 w 654844"/>
              <a:gd name="connsiteY6" fmla="*/ 147638 h 1102519"/>
              <a:gd name="connsiteX7" fmla="*/ 654844 w 654844"/>
              <a:gd name="connsiteY7" fmla="*/ 0 h 1102519"/>
              <a:gd name="connsiteX0" fmla="*/ 0 w 646135"/>
              <a:gd name="connsiteY0" fmla="*/ 1058976 h 1058976"/>
              <a:gd name="connsiteX1" fmla="*/ 24628 w 646135"/>
              <a:gd name="connsiteY1" fmla="*/ 973932 h 1058976"/>
              <a:gd name="connsiteX2" fmla="*/ 67491 w 646135"/>
              <a:gd name="connsiteY2" fmla="*/ 850107 h 1058976"/>
              <a:gd name="connsiteX3" fmla="*/ 177029 w 646135"/>
              <a:gd name="connsiteY3" fmla="*/ 633412 h 1058976"/>
              <a:gd name="connsiteX4" fmla="*/ 310379 w 646135"/>
              <a:gd name="connsiteY4" fmla="*/ 521494 h 1058976"/>
              <a:gd name="connsiteX5" fmla="*/ 429441 w 646135"/>
              <a:gd name="connsiteY5" fmla="*/ 383382 h 1058976"/>
              <a:gd name="connsiteX6" fmla="*/ 598510 w 646135"/>
              <a:gd name="connsiteY6" fmla="*/ 147638 h 1058976"/>
              <a:gd name="connsiteX7" fmla="*/ 646135 w 646135"/>
              <a:gd name="connsiteY7" fmla="*/ 0 h 105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135" h="1058976">
                <a:moveTo>
                  <a:pt x="0" y="1058976"/>
                </a:moveTo>
                <a:cubicBezTo>
                  <a:pt x="17065" y="1021670"/>
                  <a:pt x="13380" y="1008743"/>
                  <a:pt x="24628" y="973932"/>
                </a:cubicBezTo>
                <a:cubicBezTo>
                  <a:pt x="35876" y="939121"/>
                  <a:pt x="43282" y="908845"/>
                  <a:pt x="67491" y="850107"/>
                </a:cubicBezTo>
                <a:cubicBezTo>
                  <a:pt x="91700" y="791369"/>
                  <a:pt x="137738" y="691356"/>
                  <a:pt x="177029" y="633412"/>
                </a:cubicBezTo>
                <a:cubicBezTo>
                  <a:pt x="216320" y="575468"/>
                  <a:pt x="268707" y="561578"/>
                  <a:pt x="310379" y="521494"/>
                </a:cubicBezTo>
                <a:cubicBezTo>
                  <a:pt x="352051" y="481410"/>
                  <a:pt x="380229" y="442516"/>
                  <a:pt x="429441" y="383382"/>
                </a:cubicBezTo>
                <a:cubicBezTo>
                  <a:pt x="478654" y="324248"/>
                  <a:pt x="565569" y="214710"/>
                  <a:pt x="598510" y="147638"/>
                </a:cubicBezTo>
                <a:cubicBezTo>
                  <a:pt x="653278" y="49213"/>
                  <a:pt x="633435" y="22622"/>
                  <a:pt x="646135" y="0"/>
                </a:cubicBezTo>
              </a:path>
            </a:pathLst>
          </a:custGeom>
          <a:noFill/>
          <a:ln w="25400" cmpd="dbl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Rectangle 762"/>
          <p:cNvSpPr/>
          <p:nvPr/>
        </p:nvSpPr>
        <p:spPr>
          <a:xfrm rot="7200000">
            <a:off x="4745372" y="4224226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Rectangle 764"/>
          <p:cNvSpPr/>
          <p:nvPr/>
        </p:nvSpPr>
        <p:spPr>
          <a:xfrm rot="1220209">
            <a:off x="5068199" y="3810764"/>
            <a:ext cx="69391" cy="70294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Freeform 789"/>
          <p:cNvSpPr/>
          <p:nvPr/>
        </p:nvSpPr>
        <p:spPr>
          <a:xfrm>
            <a:off x="1677125" y="3351865"/>
            <a:ext cx="1337179" cy="131648"/>
          </a:xfrm>
          <a:custGeom>
            <a:avLst/>
            <a:gdLst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45381 w 1697831"/>
              <a:gd name="connsiteY4" fmla="*/ 10238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7831" h="167155">
                <a:moveTo>
                  <a:pt x="0" y="167155"/>
                </a:moveTo>
                <a:lnTo>
                  <a:pt x="204787" y="21899"/>
                </a:lnTo>
                <a:lnTo>
                  <a:pt x="592931" y="17137"/>
                </a:lnTo>
                <a:lnTo>
                  <a:pt x="1107281" y="17137"/>
                </a:lnTo>
                <a:cubicBezTo>
                  <a:pt x="1132681" y="15947"/>
                  <a:pt x="1124347" y="8804"/>
                  <a:pt x="1145381" y="9994"/>
                </a:cubicBezTo>
                <a:cubicBezTo>
                  <a:pt x="1166415" y="11184"/>
                  <a:pt x="1355328" y="11581"/>
                  <a:pt x="1404937" y="9993"/>
                </a:cubicBezTo>
                <a:cubicBezTo>
                  <a:pt x="1454546" y="8405"/>
                  <a:pt x="1414065" y="1659"/>
                  <a:pt x="1443037" y="468"/>
                </a:cubicBezTo>
                <a:cubicBezTo>
                  <a:pt x="1472009" y="-723"/>
                  <a:pt x="1548210" y="468"/>
                  <a:pt x="1578769" y="2849"/>
                </a:cubicBezTo>
                <a:cubicBezTo>
                  <a:pt x="1609328" y="5230"/>
                  <a:pt x="1606550" y="12771"/>
                  <a:pt x="1626394" y="14755"/>
                </a:cubicBezTo>
                <a:cubicBezTo>
                  <a:pt x="1646238" y="16739"/>
                  <a:pt x="1672034" y="19319"/>
                  <a:pt x="1697831" y="14755"/>
                </a:cubicBezTo>
              </a:path>
            </a:pathLst>
          </a:custGeom>
          <a:noFill/>
          <a:ln w="952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4" name="Picture 7" descr="Interstate 605 mark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58" y="4024346"/>
            <a:ext cx="151897" cy="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" name="Rectangle 816"/>
          <p:cNvSpPr/>
          <p:nvPr/>
        </p:nvSpPr>
        <p:spPr>
          <a:xfrm rot="4200000">
            <a:off x="7390908" y="4388789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Rectangle 723"/>
          <p:cNvSpPr/>
          <p:nvPr/>
        </p:nvSpPr>
        <p:spPr>
          <a:xfrm>
            <a:off x="2778599" y="3449298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Rectangle 724"/>
          <p:cNvSpPr/>
          <p:nvPr/>
        </p:nvSpPr>
        <p:spPr>
          <a:xfrm>
            <a:off x="2706730" y="3449755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Rectangle 725"/>
          <p:cNvSpPr/>
          <p:nvPr/>
        </p:nvSpPr>
        <p:spPr>
          <a:xfrm>
            <a:off x="2454753" y="3451630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/>
          <p:cNvSpPr/>
          <p:nvPr/>
        </p:nvSpPr>
        <p:spPr>
          <a:xfrm>
            <a:off x="2318520" y="3457256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" name="Rectangle 727"/>
          <p:cNvSpPr/>
          <p:nvPr/>
        </p:nvSpPr>
        <p:spPr>
          <a:xfrm>
            <a:off x="2132175" y="3464757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Rectangle 728"/>
          <p:cNvSpPr/>
          <p:nvPr/>
        </p:nvSpPr>
        <p:spPr>
          <a:xfrm>
            <a:off x="1945305" y="3461007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ate Route 19 mark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13" y="4061430"/>
            <a:ext cx="124074" cy="1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3846994" y="3504064"/>
            <a:ext cx="15778" cy="900220"/>
          </a:xfrm>
          <a:prstGeom prst="line">
            <a:avLst/>
          </a:prstGeom>
          <a:ln w="952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" name="Rectangle 716"/>
          <p:cNvSpPr/>
          <p:nvPr/>
        </p:nvSpPr>
        <p:spPr>
          <a:xfrm rot="1200000">
            <a:off x="3841370" y="3551761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818965" y="4285825"/>
            <a:ext cx="1217073" cy="133028"/>
          </a:xfrm>
          <a:custGeom>
            <a:avLst/>
            <a:gdLst>
              <a:gd name="connsiteX0" fmla="*/ 0 w 864870"/>
              <a:gd name="connsiteY0" fmla="*/ 148590 h 148590"/>
              <a:gd name="connsiteX1" fmla="*/ 590550 w 864870"/>
              <a:gd name="connsiteY1" fmla="*/ 34290 h 148590"/>
              <a:gd name="connsiteX2" fmla="*/ 864870 w 864870"/>
              <a:gd name="connsiteY2" fmla="*/ 0 h 148590"/>
              <a:gd name="connsiteX0" fmla="*/ 0 w 1489710"/>
              <a:gd name="connsiteY0" fmla="*/ 114335 h 125894"/>
              <a:gd name="connsiteX1" fmla="*/ 590550 w 1489710"/>
              <a:gd name="connsiteY1" fmla="*/ 35 h 125894"/>
              <a:gd name="connsiteX2" fmla="*/ 1489710 w 1489710"/>
              <a:gd name="connsiteY2" fmla="*/ 125765 h 125894"/>
              <a:gd name="connsiteX0" fmla="*/ 0 w 1489710"/>
              <a:gd name="connsiteY0" fmla="*/ 114316 h 130699"/>
              <a:gd name="connsiteX1" fmla="*/ 590550 w 1489710"/>
              <a:gd name="connsiteY1" fmla="*/ 16 h 130699"/>
              <a:gd name="connsiteX2" fmla="*/ 1238250 w 1489710"/>
              <a:gd name="connsiteY2" fmla="*/ 121935 h 130699"/>
              <a:gd name="connsiteX3" fmla="*/ 1489710 w 1489710"/>
              <a:gd name="connsiteY3" fmla="*/ 125746 h 130699"/>
              <a:gd name="connsiteX0" fmla="*/ 0 w 1489710"/>
              <a:gd name="connsiteY0" fmla="*/ 148710 h 165093"/>
              <a:gd name="connsiteX1" fmla="*/ 590550 w 1489710"/>
              <a:gd name="connsiteY1" fmla="*/ 34410 h 165093"/>
              <a:gd name="connsiteX2" fmla="*/ 864870 w 1489710"/>
              <a:gd name="connsiteY2" fmla="*/ 7739 h 165093"/>
              <a:gd name="connsiteX3" fmla="*/ 1238250 w 1489710"/>
              <a:gd name="connsiteY3" fmla="*/ 156329 h 165093"/>
              <a:gd name="connsiteX4" fmla="*/ 1489710 w 1489710"/>
              <a:gd name="connsiteY4" fmla="*/ 160140 h 165093"/>
              <a:gd name="connsiteX0" fmla="*/ 0 w 1489710"/>
              <a:gd name="connsiteY0" fmla="*/ 140971 h 157354"/>
              <a:gd name="connsiteX1" fmla="*/ 590550 w 1489710"/>
              <a:gd name="connsiteY1" fmla="*/ 26671 h 157354"/>
              <a:gd name="connsiteX2" fmla="*/ 864870 w 1489710"/>
              <a:gd name="connsiteY2" fmla="*/ 0 h 157354"/>
              <a:gd name="connsiteX3" fmla="*/ 1238250 w 1489710"/>
              <a:gd name="connsiteY3" fmla="*/ 148590 h 157354"/>
              <a:gd name="connsiteX4" fmla="*/ 1489710 w 1489710"/>
              <a:gd name="connsiteY4" fmla="*/ 152401 h 157354"/>
              <a:gd name="connsiteX0" fmla="*/ 0 w 1537380"/>
              <a:gd name="connsiteY0" fmla="*/ 158305 h 158305"/>
              <a:gd name="connsiteX1" fmla="*/ 638220 w 1537380"/>
              <a:gd name="connsiteY1" fmla="*/ 26671 h 158305"/>
              <a:gd name="connsiteX2" fmla="*/ 912540 w 1537380"/>
              <a:gd name="connsiteY2" fmla="*/ 0 h 158305"/>
              <a:gd name="connsiteX3" fmla="*/ 1285920 w 1537380"/>
              <a:gd name="connsiteY3" fmla="*/ 148590 h 158305"/>
              <a:gd name="connsiteX4" fmla="*/ 1537380 w 1537380"/>
              <a:gd name="connsiteY4" fmla="*/ 152401 h 158305"/>
              <a:gd name="connsiteX0" fmla="*/ 0 w 1540031"/>
              <a:gd name="connsiteY0" fmla="*/ 160956 h 160956"/>
              <a:gd name="connsiteX1" fmla="*/ 640871 w 1540031"/>
              <a:gd name="connsiteY1" fmla="*/ 26671 h 160956"/>
              <a:gd name="connsiteX2" fmla="*/ 915191 w 1540031"/>
              <a:gd name="connsiteY2" fmla="*/ 0 h 160956"/>
              <a:gd name="connsiteX3" fmla="*/ 1288571 w 1540031"/>
              <a:gd name="connsiteY3" fmla="*/ 148590 h 160956"/>
              <a:gd name="connsiteX4" fmla="*/ 1540031 w 1540031"/>
              <a:gd name="connsiteY4" fmla="*/ 152401 h 160956"/>
              <a:gd name="connsiteX0" fmla="*/ 0 w 1540031"/>
              <a:gd name="connsiteY0" fmla="*/ 168907 h 168907"/>
              <a:gd name="connsiteX1" fmla="*/ 640871 w 1540031"/>
              <a:gd name="connsiteY1" fmla="*/ 34622 h 168907"/>
              <a:gd name="connsiteX2" fmla="*/ 912541 w 1540031"/>
              <a:gd name="connsiteY2" fmla="*/ 0 h 168907"/>
              <a:gd name="connsiteX3" fmla="*/ 1288571 w 1540031"/>
              <a:gd name="connsiteY3" fmla="*/ 156541 h 168907"/>
              <a:gd name="connsiteX4" fmla="*/ 1540031 w 1540031"/>
              <a:gd name="connsiteY4" fmla="*/ 160352 h 168907"/>
              <a:gd name="connsiteX0" fmla="*/ 0 w 1540031"/>
              <a:gd name="connsiteY0" fmla="*/ 168907 h 168907"/>
              <a:gd name="connsiteX1" fmla="*/ 640871 w 1540031"/>
              <a:gd name="connsiteY1" fmla="*/ 34622 h 168907"/>
              <a:gd name="connsiteX2" fmla="*/ 912541 w 1540031"/>
              <a:gd name="connsiteY2" fmla="*/ 0 h 168907"/>
              <a:gd name="connsiteX3" fmla="*/ 1288571 w 1540031"/>
              <a:gd name="connsiteY3" fmla="*/ 156541 h 168907"/>
              <a:gd name="connsiteX4" fmla="*/ 1540031 w 1540031"/>
              <a:gd name="connsiteY4" fmla="*/ 160352 h 168907"/>
              <a:gd name="connsiteX0" fmla="*/ 0 w 1545332"/>
              <a:gd name="connsiteY0" fmla="*/ 168907 h 168907"/>
              <a:gd name="connsiteX1" fmla="*/ 646172 w 1545332"/>
              <a:gd name="connsiteY1" fmla="*/ 34622 h 168907"/>
              <a:gd name="connsiteX2" fmla="*/ 917842 w 1545332"/>
              <a:gd name="connsiteY2" fmla="*/ 0 h 168907"/>
              <a:gd name="connsiteX3" fmla="*/ 1293872 w 1545332"/>
              <a:gd name="connsiteY3" fmla="*/ 156541 h 168907"/>
              <a:gd name="connsiteX4" fmla="*/ 1545332 w 1545332"/>
              <a:gd name="connsiteY4" fmla="*/ 160352 h 168907"/>
              <a:gd name="connsiteX0" fmla="*/ 0 w 1545332"/>
              <a:gd name="connsiteY0" fmla="*/ 168907 h 168907"/>
              <a:gd name="connsiteX1" fmla="*/ 646172 w 1545332"/>
              <a:gd name="connsiteY1" fmla="*/ 34622 h 168907"/>
              <a:gd name="connsiteX2" fmla="*/ 917842 w 1545332"/>
              <a:gd name="connsiteY2" fmla="*/ 0 h 168907"/>
              <a:gd name="connsiteX3" fmla="*/ 1293872 w 1545332"/>
              <a:gd name="connsiteY3" fmla="*/ 156541 h 168907"/>
              <a:gd name="connsiteX4" fmla="*/ 1545332 w 1545332"/>
              <a:gd name="connsiteY4" fmla="*/ 160352 h 16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332" h="168907">
                <a:moveTo>
                  <a:pt x="0" y="168907"/>
                </a:moveTo>
                <a:lnTo>
                  <a:pt x="646172" y="34622"/>
                </a:lnTo>
                <a:lnTo>
                  <a:pt x="917842" y="0"/>
                </a:lnTo>
                <a:lnTo>
                  <a:pt x="1293872" y="156541"/>
                </a:lnTo>
                <a:lnTo>
                  <a:pt x="1545332" y="160352"/>
                </a:lnTo>
              </a:path>
            </a:pathLst>
          </a:cu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Rectangle 761"/>
          <p:cNvSpPr/>
          <p:nvPr/>
        </p:nvSpPr>
        <p:spPr>
          <a:xfrm rot="7200000">
            <a:off x="4690683" y="4334874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48246" y="3871689"/>
            <a:ext cx="0" cy="691707"/>
          </a:xfrm>
          <a:prstGeom prst="line">
            <a:avLst/>
          </a:prstGeom>
          <a:ln w="9525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6" name="Picture 2" descr="State Route 39 mark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59" y="4253160"/>
            <a:ext cx="124074" cy="1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3" name="Rectangle 702"/>
          <p:cNvSpPr/>
          <p:nvPr/>
        </p:nvSpPr>
        <p:spPr>
          <a:xfrm>
            <a:off x="5933668" y="4102404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7269280" y="4093480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1741290" y="4471294"/>
            <a:ext cx="95978" cy="91810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488190 w 3023272"/>
              <a:gd name="connsiteY4" fmla="*/ 314154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735840 w 3023272"/>
              <a:gd name="connsiteY3" fmla="*/ 480163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0 h 835762"/>
              <a:gd name="connsiteX1" fmla="*/ 2089774 w 3023272"/>
              <a:gd name="connsiteY1" fmla="*/ 106057 h 835762"/>
              <a:gd name="connsiteX2" fmla="*/ 1405311 w 3023272"/>
              <a:gd name="connsiteY2" fmla="*/ 198932 h 835762"/>
              <a:gd name="connsiteX3" fmla="*/ 735840 w 3023272"/>
              <a:gd name="connsiteY3" fmla="*/ 473798 h 835762"/>
              <a:gd name="connsiteX4" fmla="*/ 240540 w 3023272"/>
              <a:gd name="connsiteY4" fmla="*/ 824861 h 835762"/>
              <a:gd name="connsiteX5" fmla="*/ 0 w 3023272"/>
              <a:gd name="connsiteY5" fmla="*/ 835762 h 835762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089774 w 2470822"/>
              <a:gd name="connsiteY2" fmla="*/ 217635 h 947340"/>
              <a:gd name="connsiteX3" fmla="*/ 1405311 w 2470822"/>
              <a:gd name="connsiteY3" fmla="*/ 310510 h 947340"/>
              <a:gd name="connsiteX4" fmla="*/ 735840 w 2470822"/>
              <a:gd name="connsiteY4" fmla="*/ 585376 h 947340"/>
              <a:gd name="connsiteX5" fmla="*/ 240540 w 2470822"/>
              <a:gd name="connsiteY5" fmla="*/ 936439 h 947340"/>
              <a:gd name="connsiteX6" fmla="*/ 0 w 2470822"/>
              <a:gd name="connsiteY6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0 w 2743308"/>
              <a:gd name="connsiteY7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185254 w 2743308"/>
              <a:gd name="connsiteY7" fmla="*/ 1132275 h 1285328"/>
              <a:gd name="connsiteX8" fmla="*/ 0 w 2743308"/>
              <a:gd name="connsiteY8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185254 w 2743308"/>
              <a:gd name="connsiteY8" fmla="*/ 1132275 h 1285328"/>
              <a:gd name="connsiteX9" fmla="*/ 0 w 2743308"/>
              <a:gd name="connsiteY9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667844 w 2667844"/>
              <a:gd name="connsiteY0" fmla="*/ 0 h 1212772"/>
              <a:gd name="connsiteX1" fmla="*/ 2564430 w 2667844"/>
              <a:gd name="connsiteY1" fmla="*/ 133350 h 1212772"/>
              <a:gd name="connsiteX2" fmla="*/ 2362260 w 2667844"/>
              <a:gd name="connsiteY2" fmla="*/ 145079 h 1212772"/>
              <a:gd name="connsiteX3" fmla="*/ 1677797 w 2667844"/>
              <a:gd name="connsiteY3" fmla="*/ 237954 h 1212772"/>
              <a:gd name="connsiteX4" fmla="*/ 1008326 w 2667844"/>
              <a:gd name="connsiteY4" fmla="*/ 512820 h 1212772"/>
              <a:gd name="connsiteX5" fmla="*/ 513026 w 2667844"/>
              <a:gd name="connsiteY5" fmla="*/ 863883 h 1212772"/>
              <a:gd name="connsiteX6" fmla="*/ 274336 w 2667844"/>
              <a:gd name="connsiteY6" fmla="*/ 868455 h 1212772"/>
              <a:gd name="connsiteX7" fmla="*/ 200975 w 2667844"/>
              <a:gd name="connsiteY7" fmla="*/ 928717 h 1212772"/>
              <a:gd name="connsiteX8" fmla="*/ 185254 w 2667844"/>
              <a:gd name="connsiteY8" fmla="*/ 1059719 h 1212772"/>
              <a:gd name="connsiteX9" fmla="*/ 0 w 2667844"/>
              <a:gd name="connsiteY9" fmla="*/ 1212772 h 1212772"/>
              <a:gd name="connsiteX0" fmla="*/ 2564430 w 2564430"/>
              <a:gd name="connsiteY0" fmla="*/ 0 h 1079422"/>
              <a:gd name="connsiteX1" fmla="*/ 2362260 w 2564430"/>
              <a:gd name="connsiteY1" fmla="*/ 11729 h 1079422"/>
              <a:gd name="connsiteX2" fmla="*/ 1677797 w 2564430"/>
              <a:gd name="connsiteY2" fmla="*/ 104604 h 1079422"/>
              <a:gd name="connsiteX3" fmla="*/ 1008326 w 2564430"/>
              <a:gd name="connsiteY3" fmla="*/ 379470 h 1079422"/>
              <a:gd name="connsiteX4" fmla="*/ 513026 w 2564430"/>
              <a:gd name="connsiteY4" fmla="*/ 730533 h 1079422"/>
              <a:gd name="connsiteX5" fmla="*/ 274336 w 2564430"/>
              <a:gd name="connsiteY5" fmla="*/ 735105 h 1079422"/>
              <a:gd name="connsiteX6" fmla="*/ 200975 w 2564430"/>
              <a:gd name="connsiteY6" fmla="*/ 795367 h 1079422"/>
              <a:gd name="connsiteX7" fmla="*/ 185254 w 2564430"/>
              <a:gd name="connsiteY7" fmla="*/ 926369 h 1079422"/>
              <a:gd name="connsiteX8" fmla="*/ 0 w 2564430"/>
              <a:gd name="connsiteY8" fmla="*/ 1079422 h 1079422"/>
              <a:gd name="connsiteX0" fmla="*/ 2362260 w 2362260"/>
              <a:gd name="connsiteY0" fmla="*/ 64 h 1067757"/>
              <a:gd name="connsiteX1" fmla="*/ 1677797 w 2362260"/>
              <a:gd name="connsiteY1" fmla="*/ 92939 h 1067757"/>
              <a:gd name="connsiteX2" fmla="*/ 1008326 w 2362260"/>
              <a:gd name="connsiteY2" fmla="*/ 367805 h 1067757"/>
              <a:gd name="connsiteX3" fmla="*/ 513026 w 2362260"/>
              <a:gd name="connsiteY3" fmla="*/ 718868 h 1067757"/>
              <a:gd name="connsiteX4" fmla="*/ 274336 w 2362260"/>
              <a:gd name="connsiteY4" fmla="*/ 723440 h 1067757"/>
              <a:gd name="connsiteX5" fmla="*/ 200975 w 2362260"/>
              <a:gd name="connsiteY5" fmla="*/ 783702 h 1067757"/>
              <a:gd name="connsiteX6" fmla="*/ 185254 w 2362260"/>
              <a:gd name="connsiteY6" fmla="*/ 914704 h 1067757"/>
              <a:gd name="connsiteX7" fmla="*/ 0 w 2362260"/>
              <a:gd name="connsiteY7" fmla="*/ 1067757 h 1067757"/>
              <a:gd name="connsiteX0" fmla="*/ 1677797 w 1677797"/>
              <a:gd name="connsiteY0" fmla="*/ 0 h 974818"/>
              <a:gd name="connsiteX1" fmla="*/ 1008326 w 1677797"/>
              <a:gd name="connsiteY1" fmla="*/ 274866 h 974818"/>
              <a:gd name="connsiteX2" fmla="*/ 513026 w 1677797"/>
              <a:gd name="connsiteY2" fmla="*/ 625929 h 974818"/>
              <a:gd name="connsiteX3" fmla="*/ 274336 w 1677797"/>
              <a:gd name="connsiteY3" fmla="*/ 630501 h 974818"/>
              <a:gd name="connsiteX4" fmla="*/ 200975 w 1677797"/>
              <a:gd name="connsiteY4" fmla="*/ 690763 h 974818"/>
              <a:gd name="connsiteX5" fmla="*/ 185254 w 1677797"/>
              <a:gd name="connsiteY5" fmla="*/ 821765 h 974818"/>
              <a:gd name="connsiteX6" fmla="*/ 0 w 1677797"/>
              <a:gd name="connsiteY6" fmla="*/ 974818 h 974818"/>
              <a:gd name="connsiteX0" fmla="*/ 1008326 w 1008326"/>
              <a:gd name="connsiteY0" fmla="*/ 0 h 699952"/>
              <a:gd name="connsiteX1" fmla="*/ 513026 w 1008326"/>
              <a:gd name="connsiteY1" fmla="*/ 351063 h 699952"/>
              <a:gd name="connsiteX2" fmla="*/ 274336 w 1008326"/>
              <a:gd name="connsiteY2" fmla="*/ 355635 h 699952"/>
              <a:gd name="connsiteX3" fmla="*/ 200975 w 1008326"/>
              <a:gd name="connsiteY3" fmla="*/ 415897 h 699952"/>
              <a:gd name="connsiteX4" fmla="*/ 185254 w 1008326"/>
              <a:gd name="connsiteY4" fmla="*/ 546899 h 699952"/>
              <a:gd name="connsiteX5" fmla="*/ 0 w 1008326"/>
              <a:gd name="connsiteY5" fmla="*/ 699952 h 699952"/>
              <a:gd name="connsiteX0" fmla="*/ 513026 w 513026"/>
              <a:gd name="connsiteY0" fmla="*/ 0 h 348889"/>
              <a:gd name="connsiteX1" fmla="*/ 274336 w 513026"/>
              <a:gd name="connsiteY1" fmla="*/ 4572 h 348889"/>
              <a:gd name="connsiteX2" fmla="*/ 200975 w 513026"/>
              <a:gd name="connsiteY2" fmla="*/ 64834 h 348889"/>
              <a:gd name="connsiteX3" fmla="*/ 185254 w 513026"/>
              <a:gd name="connsiteY3" fmla="*/ 195836 h 348889"/>
              <a:gd name="connsiteX4" fmla="*/ 0 w 513026"/>
              <a:gd name="connsiteY4" fmla="*/ 348889 h 348889"/>
              <a:gd name="connsiteX0" fmla="*/ 274336 w 274336"/>
              <a:gd name="connsiteY0" fmla="*/ 0 h 344317"/>
              <a:gd name="connsiteX1" fmla="*/ 200975 w 274336"/>
              <a:gd name="connsiteY1" fmla="*/ 60262 h 344317"/>
              <a:gd name="connsiteX2" fmla="*/ 185254 w 274336"/>
              <a:gd name="connsiteY2" fmla="*/ 191264 h 344317"/>
              <a:gd name="connsiteX3" fmla="*/ 0 w 274336"/>
              <a:gd name="connsiteY3" fmla="*/ 344317 h 344317"/>
              <a:gd name="connsiteX0" fmla="*/ 293386 w 293386"/>
              <a:gd name="connsiteY0" fmla="*/ 0 h 344317"/>
              <a:gd name="connsiteX1" fmla="*/ 200975 w 293386"/>
              <a:gd name="connsiteY1" fmla="*/ 60262 h 344317"/>
              <a:gd name="connsiteX2" fmla="*/ 185254 w 293386"/>
              <a:gd name="connsiteY2" fmla="*/ 191264 h 344317"/>
              <a:gd name="connsiteX3" fmla="*/ 0 w 293386"/>
              <a:gd name="connsiteY3" fmla="*/ 344317 h 344317"/>
              <a:gd name="connsiteX0" fmla="*/ 298410 w 298410"/>
              <a:gd name="connsiteY0" fmla="*/ 0 h 339293"/>
              <a:gd name="connsiteX1" fmla="*/ 200975 w 298410"/>
              <a:gd name="connsiteY1" fmla="*/ 55238 h 339293"/>
              <a:gd name="connsiteX2" fmla="*/ 185254 w 298410"/>
              <a:gd name="connsiteY2" fmla="*/ 186240 h 339293"/>
              <a:gd name="connsiteX3" fmla="*/ 0 w 298410"/>
              <a:gd name="connsiteY3" fmla="*/ 339293 h 339293"/>
              <a:gd name="connsiteX0" fmla="*/ 113156 w 113156"/>
              <a:gd name="connsiteY0" fmla="*/ 0 h 186240"/>
              <a:gd name="connsiteX1" fmla="*/ 15721 w 113156"/>
              <a:gd name="connsiteY1" fmla="*/ 55238 h 186240"/>
              <a:gd name="connsiteX2" fmla="*/ 0 w 113156"/>
              <a:gd name="connsiteY2" fmla="*/ 186240 h 186240"/>
              <a:gd name="connsiteX0" fmla="*/ 121864 w 121864"/>
              <a:gd name="connsiteY0" fmla="*/ 0 h 116572"/>
              <a:gd name="connsiteX1" fmla="*/ 24429 w 121864"/>
              <a:gd name="connsiteY1" fmla="*/ 55238 h 116572"/>
              <a:gd name="connsiteX2" fmla="*/ 0 w 121864"/>
              <a:gd name="connsiteY2" fmla="*/ 116572 h 11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64" h="116572">
                <a:moveTo>
                  <a:pt x="121864" y="0"/>
                </a:moveTo>
                <a:cubicBezTo>
                  <a:pt x="74659" y="13426"/>
                  <a:pt x="44740" y="35809"/>
                  <a:pt x="24429" y="55238"/>
                </a:cubicBezTo>
                <a:cubicBezTo>
                  <a:pt x="4118" y="74667"/>
                  <a:pt x="38299" y="71850"/>
                  <a:pt x="0" y="116572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1835240" y="3731889"/>
            <a:ext cx="1926935" cy="740971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488190 w 3023272"/>
              <a:gd name="connsiteY4" fmla="*/ 314154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735840 w 3023272"/>
              <a:gd name="connsiteY3" fmla="*/ 480163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0 h 835762"/>
              <a:gd name="connsiteX1" fmla="*/ 2089774 w 3023272"/>
              <a:gd name="connsiteY1" fmla="*/ 106057 h 835762"/>
              <a:gd name="connsiteX2" fmla="*/ 1405311 w 3023272"/>
              <a:gd name="connsiteY2" fmla="*/ 198932 h 835762"/>
              <a:gd name="connsiteX3" fmla="*/ 735840 w 3023272"/>
              <a:gd name="connsiteY3" fmla="*/ 473798 h 835762"/>
              <a:gd name="connsiteX4" fmla="*/ 240540 w 3023272"/>
              <a:gd name="connsiteY4" fmla="*/ 824861 h 835762"/>
              <a:gd name="connsiteX5" fmla="*/ 0 w 3023272"/>
              <a:gd name="connsiteY5" fmla="*/ 835762 h 835762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089774 w 2470822"/>
              <a:gd name="connsiteY2" fmla="*/ 217635 h 947340"/>
              <a:gd name="connsiteX3" fmla="*/ 1405311 w 2470822"/>
              <a:gd name="connsiteY3" fmla="*/ 310510 h 947340"/>
              <a:gd name="connsiteX4" fmla="*/ 735840 w 2470822"/>
              <a:gd name="connsiteY4" fmla="*/ 585376 h 947340"/>
              <a:gd name="connsiteX5" fmla="*/ 240540 w 2470822"/>
              <a:gd name="connsiteY5" fmla="*/ 936439 h 947340"/>
              <a:gd name="connsiteX6" fmla="*/ 0 w 2470822"/>
              <a:gd name="connsiteY6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0 w 2743308"/>
              <a:gd name="connsiteY7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185254 w 2743308"/>
              <a:gd name="connsiteY7" fmla="*/ 1132275 h 1285328"/>
              <a:gd name="connsiteX8" fmla="*/ 0 w 2743308"/>
              <a:gd name="connsiteY8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185254 w 2743308"/>
              <a:gd name="connsiteY8" fmla="*/ 1132275 h 1285328"/>
              <a:gd name="connsiteX9" fmla="*/ 0 w 2743308"/>
              <a:gd name="connsiteY9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558054 w 2558054"/>
              <a:gd name="connsiteY0" fmla="*/ 0 h 1132275"/>
              <a:gd name="connsiteX1" fmla="*/ 2482590 w 2558054"/>
              <a:gd name="connsiteY1" fmla="*/ 72556 h 1132275"/>
              <a:gd name="connsiteX2" fmla="*/ 2379176 w 2558054"/>
              <a:gd name="connsiteY2" fmla="*/ 205906 h 1132275"/>
              <a:gd name="connsiteX3" fmla="*/ 2177006 w 2558054"/>
              <a:gd name="connsiteY3" fmla="*/ 217635 h 1132275"/>
              <a:gd name="connsiteX4" fmla="*/ 1492543 w 2558054"/>
              <a:gd name="connsiteY4" fmla="*/ 310510 h 1132275"/>
              <a:gd name="connsiteX5" fmla="*/ 823072 w 2558054"/>
              <a:gd name="connsiteY5" fmla="*/ 585376 h 1132275"/>
              <a:gd name="connsiteX6" fmla="*/ 327772 w 2558054"/>
              <a:gd name="connsiteY6" fmla="*/ 936439 h 1132275"/>
              <a:gd name="connsiteX7" fmla="*/ 89082 w 2558054"/>
              <a:gd name="connsiteY7" fmla="*/ 941011 h 1132275"/>
              <a:gd name="connsiteX8" fmla="*/ 15721 w 2558054"/>
              <a:gd name="connsiteY8" fmla="*/ 1001273 h 1132275"/>
              <a:gd name="connsiteX9" fmla="*/ 0 w 2558054"/>
              <a:gd name="connsiteY9" fmla="*/ 1132275 h 1132275"/>
              <a:gd name="connsiteX0" fmla="*/ 2542333 w 2542333"/>
              <a:gd name="connsiteY0" fmla="*/ 0 h 1001273"/>
              <a:gd name="connsiteX1" fmla="*/ 2466869 w 2542333"/>
              <a:gd name="connsiteY1" fmla="*/ 72556 h 1001273"/>
              <a:gd name="connsiteX2" fmla="*/ 2363455 w 2542333"/>
              <a:gd name="connsiteY2" fmla="*/ 205906 h 1001273"/>
              <a:gd name="connsiteX3" fmla="*/ 2161285 w 2542333"/>
              <a:gd name="connsiteY3" fmla="*/ 217635 h 1001273"/>
              <a:gd name="connsiteX4" fmla="*/ 1476822 w 2542333"/>
              <a:gd name="connsiteY4" fmla="*/ 310510 h 1001273"/>
              <a:gd name="connsiteX5" fmla="*/ 807351 w 2542333"/>
              <a:gd name="connsiteY5" fmla="*/ 585376 h 1001273"/>
              <a:gd name="connsiteX6" fmla="*/ 312051 w 2542333"/>
              <a:gd name="connsiteY6" fmla="*/ 936439 h 1001273"/>
              <a:gd name="connsiteX7" fmla="*/ 73361 w 2542333"/>
              <a:gd name="connsiteY7" fmla="*/ 941011 h 1001273"/>
              <a:gd name="connsiteX8" fmla="*/ 0 w 2542333"/>
              <a:gd name="connsiteY8" fmla="*/ 1001273 h 1001273"/>
              <a:gd name="connsiteX0" fmla="*/ 2468972 w 2468972"/>
              <a:gd name="connsiteY0" fmla="*/ 0 h 941011"/>
              <a:gd name="connsiteX1" fmla="*/ 2393508 w 2468972"/>
              <a:gd name="connsiteY1" fmla="*/ 72556 h 941011"/>
              <a:gd name="connsiteX2" fmla="*/ 2290094 w 2468972"/>
              <a:gd name="connsiteY2" fmla="*/ 205906 h 941011"/>
              <a:gd name="connsiteX3" fmla="*/ 2087924 w 2468972"/>
              <a:gd name="connsiteY3" fmla="*/ 217635 h 941011"/>
              <a:gd name="connsiteX4" fmla="*/ 1403461 w 2468972"/>
              <a:gd name="connsiteY4" fmla="*/ 310510 h 941011"/>
              <a:gd name="connsiteX5" fmla="*/ 733990 w 2468972"/>
              <a:gd name="connsiteY5" fmla="*/ 585376 h 941011"/>
              <a:gd name="connsiteX6" fmla="*/ 238690 w 2468972"/>
              <a:gd name="connsiteY6" fmla="*/ 936439 h 941011"/>
              <a:gd name="connsiteX7" fmla="*/ 0 w 2468972"/>
              <a:gd name="connsiteY7" fmla="*/ 941011 h 941011"/>
              <a:gd name="connsiteX0" fmla="*/ 2449922 w 2449922"/>
              <a:gd name="connsiteY0" fmla="*/ 0 h 947361"/>
              <a:gd name="connsiteX1" fmla="*/ 2374458 w 2449922"/>
              <a:gd name="connsiteY1" fmla="*/ 72556 h 947361"/>
              <a:gd name="connsiteX2" fmla="*/ 2271044 w 2449922"/>
              <a:gd name="connsiteY2" fmla="*/ 205906 h 947361"/>
              <a:gd name="connsiteX3" fmla="*/ 2068874 w 2449922"/>
              <a:gd name="connsiteY3" fmla="*/ 217635 h 947361"/>
              <a:gd name="connsiteX4" fmla="*/ 1384411 w 2449922"/>
              <a:gd name="connsiteY4" fmla="*/ 310510 h 947361"/>
              <a:gd name="connsiteX5" fmla="*/ 714940 w 2449922"/>
              <a:gd name="connsiteY5" fmla="*/ 585376 h 947361"/>
              <a:gd name="connsiteX6" fmla="*/ 219640 w 2449922"/>
              <a:gd name="connsiteY6" fmla="*/ 936439 h 947361"/>
              <a:gd name="connsiteX7" fmla="*/ 0 w 2449922"/>
              <a:gd name="connsiteY7" fmla="*/ 947361 h 947361"/>
              <a:gd name="connsiteX0" fmla="*/ 2446651 w 2446651"/>
              <a:gd name="connsiteY0" fmla="*/ 0 h 940819"/>
              <a:gd name="connsiteX1" fmla="*/ 2374458 w 2446651"/>
              <a:gd name="connsiteY1" fmla="*/ 66014 h 940819"/>
              <a:gd name="connsiteX2" fmla="*/ 2271044 w 2446651"/>
              <a:gd name="connsiteY2" fmla="*/ 199364 h 940819"/>
              <a:gd name="connsiteX3" fmla="*/ 2068874 w 2446651"/>
              <a:gd name="connsiteY3" fmla="*/ 211093 h 940819"/>
              <a:gd name="connsiteX4" fmla="*/ 1384411 w 2446651"/>
              <a:gd name="connsiteY4" fmla="*/ 303968 h 940819"/>
              <a:gd name="connsiteX5" fmla="*/ 714940 w 2446651"/>
              <a:gd name="connsiteY5" fmla="*/ 578834 h 940819"/>
              <a:gd name="connsiteX6" fmla="*/ 219640 w 2446651"/>
              <a:gd name="connsiteY6" fmla="*/ 929897 h 940819"/>
              <a:gd name="connsiteX7" fmla="*/ 0 w 2446651"/>
              <a:gd name="connsiteY7" fmla="*/ 940819 h 94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651" h="940819">
                <a:moveTo>
                  <a:pt x="2446651" y="0"/>
                </a:moveTo>
                <a:cubicBezTo>
                  <a:pt x="2430445" y="9371"/>
                  <a:pt x="2416195" y="16135"/>
                  <a:pt x="2374458" y="66014"/>
                </a:cubicBezTo>
                <a:cubicBezTo>
                  <a:pt x="2342831" y="89900"/>
                  <a:pt x="2321975" y="175184"/>
                  <a:pt x="2271044" y="199364"/>
                </a:cubicBezTo>
                <a:cubicBezTo>
                  <a:pt x="2220113" y="223544"/>
                  <a:pt x="2216646" y="212709"/>
                  <a:pt x="2068874" y="211093"/>
                </a:cubicBezTo>
                <a:cubicBezTo>
                  <a:pt x="1921102" y="209477"/>
                  <a:pt x="1588980" y="238538"/>
                  <a:pt x="1384411" y="303968"/>
                </a:cubicBezTo>
                <a:cubicBezTo>
                  <a:pt x="1151275" y="369283"/>
                  <a:pt x="863711" y="521683"/>
                  <a:pt x="714940" y="578834"/>
                </a:cubicBezTo>
                <a:cubicBezTo>
                  <a:pt x="573426" y="609676"/>
                  <a:pt x="361154" y="899055"/>
                  <a:pt x="219640" y="929897"/>
                </a:cubicBezTo>
                <a:lnTo>
                  <a:pt x="0" y="940819"/>
                </a:lnTo>
              </a:path>
            </a:pathLst>
          </a:cu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3150853" y="4394931"/>
            <a:ext cx="670341" cy="85033"/>
          </a:xfrm>
          <a:custGeom>
            <a:avLst/>
            <a:gdLst>
              <a:gd name="connsiteX0" fmla="*/ 0 w 2717124"/>
              <a:gd name="connsiteY0" fmla="*/ 296465 h 437935"/>
              <a:gd name="connsiteX1" fmla="*/ 100013 w 2717124"/>
              <a:gd name="connsiteY1" fmla="*/ 320278 h 437935"/>
              <a:gd name="connsiteX2" fmla="*/ 142875 w 2717124"/>
              <a:gd name="connsiteY2" fmla="*/ 327422 h 437935"/>
              <a:gd name="connsiteX3" fmla="*/ 207169 w 2717124"/>
              <a:gd name="connsiteY3" fmla="*/ 391715 h 437935"/>
              <a:gd name="connsiteX4" fmla="*/ 252413 w 2717124"/>
              <a:gd name="connsiteY4" fmla="*/ 417909 h 437935"/>
              <a:gd name="connsiteX5" fmla="*/ 481013 w 2717124"/>
              <a:gd name="connsiteY5" fmla="*/ 415528 h 437935"/>
              <a:gd name="connsiteX6" fmla="*/ 976313 w 2717124"/>
              <a:gd name="connsiteY6" fmla="*/ 136922 h 437935"/>
              <a:gd name="connsiteX7" fmla="*/ 1173957 w 2717124"/>
              <a:gd name="connsiteY7" fmla="*/ 139303 h 437935"/>
              <a:gd name="connsiteX8" fmla="*/ 1228725 w 2717124"/>
              <a:gd name="connsiteY8" fmla="*/ 122634 h 437935"/>
              <a:gd name="connsiteX9" fmla="*/ 1357313 w 2717124"/>
              <a:gd name="connsiteY9" fmla="*/ 108347 h 437935"/>
              <a:gd name="connsiteX10" fmla="*/ 1793082 w 2717124"/>
              <a:gd name="connsiteY10" fmla="*/ 105965 h 437935"/>
              <a:gd name="connsiteX11" fmla="*/ 1821657 w 2717124"/>
              <a:gd name="connsiteY11" fmla="*/ 94059 h 437935"/>
              <a:gd name="connsiteX12" fmla="*/ 1888332 w 2717124"/>
              <a:gd name="connsiteY12" fmla="*/ 55959 h 437935"/>
              <a:gd name="connsiteX13" fmla="*/ 2135982 w 2717124"/>
              <a:gd name="connsiteY13" fmla="*/ 10715 h 437935"/>
              <a:gd name="connsiteX14" fmla="*/ 2255044 w 2717124"/>
              <a:gd name="connsiteY14" fmla="*/ 1190 h 437935"/>
              <a:gd name="connsiteX15" fmla="*/ 2657475 w 2717124"/>
              <a:gd name="connsiteY15" fmla="*/ 1190 h 437935"/>
              <a:gd name="connsiteX16" fmla="*/ 2707482 w 2717124"/>
              <a:gd name="connsiteY16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0603"/>
              <a:gd name="connsiteY0" fmla="*/ 296466 h 437936"/>
              <a:gd name="connsiteX1" fmla="*/ 38100 w 2710603"/>
              <a:gd name="connsiteY1" fmla="*/ 325041 h 437936"/>
              <a:gd name="connsiteX2" fmla="*/ 100013 w 2710603"/>
              <a:gd name="connsiteY2" fmla="*/ 320279 h 437936"/>
              <a:gd name="connsiteX3" fmla="*/ 142875 w 2710603"/>
              <a:gd name="connsiteY3" fmla="*/ 327423 h 437936"/>
              <a:gd name="connsiteX4" fmla="*/ 207169 w 2710603"/>
              <a:gd name="connsiteY4" fmla="*/ 391716 h 437936"/>
              <a:gd name="connsiteX5" fmla="*/ 252413 w 2710603"/>
              <a:gd name="connsiteY5" fmla="*/ 417910 h 437936"/>
              <a:gd name="connsiteX6" fmla="*/ 481013 w 2710603"/>
              <a:gd name="connsiteY6" fmla="*/ 415529 h 437936"/>
              <a:gd name="connsiteX7" fmla="*/ 976313 w 2710603"/>
              <a:gd name="connsiteY7" fmla="*/ 136923 h 437936"/>
              <a:gd name="connsiteX8" fmla="*/ 1173957 w 2710603"/>
              <a:gd name="connsiteY8" fmla="*/ 139304 h 437936"/>
              <a:gd name="connsiteX9" fmla="*/ 1228725 w 2710603"/>
              <a:gd name="connsiteY9" fmla="*/ 122635 h 437936"/>
              <a:gd name="connsiteX10" fmla="*/ 1357313 w 2710603"/>
              <a:gd name="connsiteY10" fmla="*/ 108348 h 437936"/>
              <a:gd name="connsiteX11" fmla="*/ 1793082 w 2710603"/>
              <a:gd name="connsiteY11" fmla="*/ 105966 h 437936"/>
              <a:gd name="connsiteX12" fmla="*/ 1821657 w 2710603"/>
              <a:gd name="connsiteY12" fmla="*/ 94060 h 437936"/>
              <a:gd name="connsiteX13" fmla="*/ 1888332 w 2710603"/>
              <a:gd name="connsiteY13" fmla="*/ 55960 h 437936"/>
              <a:gd name="connsiteX14" fmla="*/ 2135982 w 2710603"/>
              <a:gd name="connsiteY14" fmla="*/ 10716 h 437936"/>
              <a:gd name="connsiteX15" fmla="*/ 2255044 w 2710603"/>
              <a:gd name="connsiteY15" fmla="*/ 1191 h 437936"/>
              <a:gd name="connsiteX16" fmla="*/ 2619375 w 2710603"/>
              <a:gd name="connsiteY16" fmla="*/ 1191 h 437936"/>
              <a:gd name="connsiteX17" fmla="*/ 2707482 w 2710603"/>
              <a:gd name="connsiteY17" fmla="*/ 10716 h 437936"/>
              <a:gd name="connsiteX0" fmla="*/ 0 w 2671664"/>
              <a:gd name="connsiteY0" fmla="*/ 296466 h 437936"/>
              <a:gd name="connsiteX1" fmla="*/ 38100 w 2671664"/>
              <a:gd name="connsiteY1" fmla="*/ 325041 h 437936"/>
              <a:gd name="connsiteX2" fmla="*/ 100013 w 2671664"/>
              <a:gd name="connsiteY2" fmla="*/ 320279 h 437936"/>
              <a:gd name="connsiteX3" fmla="*/ 142875 w 2671664"/>
              <a:gd name="connsiteY3" fmla="*/ 327423 h 437936"/>
              <a:gd name="connsiteX4" fmla="*/ 207169 w 2671664"/>
              <a:gd name="connsiteY4" fmla="*/ 391716 h 437936"/>
              <a:gd name="connsiteX5" fmla="*/ 252413 w 2671664"/>
              <a:gd name="connsiteY5" fmla="*/ 417910 h 437936"/>
              <a:gd name="connsiteX6" fmla="*/ 481013 w 2671664"/>
              <a:gd name="connsiteY6" fmla="*/ 415529 h 437936"/>
              <a:gd name="connsiteX7" fmla="*/ 976313 w 2671664"/>
              <a:gd name="connsiteY7" fmla="*/ 136923 h 437936"/>
              <a:gd name="connsiteX8" fmla="*/ 1173957 w 2671664"/>
              <a:gd name="connsiteY8" fmla="*/ 139304 h 437936"/>
              <a:gd name="connsiteX9" fmla="*/ 1228725 w 2671664"/>
              <a:gd name="connsiteY9" fmla="*/ 122635 h 437936"/>
              <a:gd name="connsiteX10" fmla="*/ 1357313 w 2671664"/>
              <a:gd name="connsiteY10" fmla="*/ 108348 h 437936"/>
              <a:gd name="connsiteX11" fmla="*/ 1793082 w 2671664"/>
              <a:gd name="connsiteY11" fmla="*/ 105966 h 437936"/>
              <a:gd name="connsiteX12" fmla="*/ 1821657 w 2671664"/>
              <a:gd name="connsiteY12" fmla="*/ 94060 h 437936"/>
              <a:gd name="connsiteX13" fmla="*/ 1888332 w 2671664"/>
              <a:gd name="connsiteY13" fmla="*/ 55960 h 437936"/>
              <a:gd name="connsiteX14" fmla="*/ 2135982 w 2671664"/>
              <a:gd name="connsiteY14" fmla="*/ 10716 h 437936"/>
              <a:gd name="connsiteX15" fmla="*/ 2255044 w 2671664"/>
              <a:gd name="connsiteY15" fmla="*/ 1191 h 437936"/>
              <a:gd name="connsiteX16" fmla="*/ 2619375 w 2671664"/>
              <a:gd name="connsiteY16" fmla="*/ 1191 h 437936"/>
              <a:gd name="connsiteX17" fmla="*/ 2657475 w 2671664"/>
              <a:gd name="connsiteY17" fmla="*/ 8335 h 437936"/>
              <a:gd name="connsiteX0" fmla="*/ 0 w 2660665"/>
              <a:gd name="connsiteY0" fmla="*/ 296466 h 437936"/>
              <a:gd name="connsiteX1" fmla="*/ 38100 w 2660665"/>
              <a:gd name="connsiteY1" fmla="*/ 325041 h 437936"/>
              <a:gd name="connsiteX2" fmla="*/ 100013 w 2660665"/>
              <a:gd name="connsiteY2" fmla="*/ 320279 h 437936"/>
              <a:gd name="connsiteX3" fmla="*/ 142875 w 2660665"/>
              <a:gd name="connsiteY3" fmla="*/ 327423 h 437936"/>
              <a:gd name="connsiteX4" fmla="*/ 207169 w 2660665"/>
              <a:gd name="connsiteY4" fmla="*/ 391716 h 437936"/>
              <a:gd name="connsiteX5" fmla="*/ 252413 w 2660665"/>
              <a:gd name="connsiteY5" fmla="*/ 417910 h 437936"/>
              <a:gd name="connsiteX6" fmla="*/ 481013 w 2660665"/>
              <a:gd name="connsiteY6" fmla="*/ 415529 h 437936"/>
              <a:gd name="connsiteX7" fmla="*/ 976313 w 2660665"/>
              <a:gd name="connsiteY7" fmla="*/ 136923 h 437936"/>
              <a:gd name="connsiteX8" fmla="*/ 1173957 w 2660665"/>
              <a:gd name="connsiteY8" fmla="*/ 139304 h 437936"/>
              <a:gd name="connsiteX9" fmla="*/ 1228725 w 2660665"/>
              <a:gd name="connsiteY9" fmla="*/ 122635 h 437936"/>
              <a:gd name="connsiteX10" fmla="*/ 1357313 w 2660665"/>
              <a:gd name="connsiteY10" fmla="*/ 108348 h 437936"/>
              <a:gd name="connsiteX11" fmla="*/ 1793082 w 2660665"/>
              <a:gd name="connsiteY11" fmla="*/ 105966 h 437936"/>
              <a:gd name="connsiteX12" fmla="*/ 1821657 w 2660665"/>
              <a:gd name="connsiteY12" fmla="*/ 94060 h 437936"/>
              <a:gd name="connsiteX13" fmla="*/ 1888332 w 2660665"/>
              <a:gd name="connsiteY13" fmla="*/ 55960 h 437936"/>
              <a:gd name="connsiteX14" fmla="*/ 2135982 w 2660665"/>
              <a:gd name="connsiteY14" fmla="*/ 10716 h 437936"/>
              <a:gd name="connsiteX15" fmla="*/ 2255044 w 2660665"/>
              <a:gd name="connsiteY15" fmla="*/ 1191 h 437936"/>
              <a:gd name="connsiteX16" fmla="*/ 2619375 w 2660665"/>
              <a:gd name="connsiteY16" fmla="*/ 1191 h 437936"/>
              <a:gd name="connsiteX17" fmla="*/ 2657475 w 2660665"/>
              <a:gd name="connsiteY17" fmla="*/ 8335 h 437936"/>
              <a:gd name="connsiteX0" fmla="*/ 0 w 2660665"/>
              <a:gd name="connsiteY0" fmla="*/ 296466 h 437936"/>
              <a:gd name="connsiteX1" fmla="*/ 38100 w 2660665"/>
              <a:gd name="connsiteY1" fmla="*/ 325041 h 437936"/>
              <a:gd name="connsiteX2" fmla="*/ 100013 w 2660665"/>
              <a:gd name="connsiteY2" fmla="*/ 320279 h 437936"/>
              <a:gd name="connsiteX3" fmla="*/ 142875 w 2660665"/>
              <a:gd name="connsiteY3" fmla="*/ 327423 h 437936"/>
              <a:gd name="connsiteX4" fmla="*/ 207169 w 2660665"/>
              <a:gd name="connsiteY4" fmla="*/ 391716 h 437936"/>
              <a:gd name="connsiteX5" fmla="*/ 252413 w 2660665"/>
              <a:gd name="connsiteY5" fmla="*/ 417910 h 437936"/>
              <a:gd name="connsiteX6" fmla="*/ 481013 w 2660665"/>
              <a:gd name="connsiteY6" fmla="*/ 415529 h 437936"/>
              <a:gd name="connsiteX7" fmla="*/ 976313 w 2660665"/>
              <a:gd name="connsiteY7" fmla="*/ 136923 h 437936"/>
              <a:gd name="connsiteX8" fmla="*/ 1173957 w 2660665"/>
              <a:gd name="connsiteY8" fmla="*/ 139304 h 437936"/>
              <a:gd name="connsiteX9" fmla="*/ 1228725 w 2660665"/>
              <a:gd name="connsiteY9" fmla="*/ 122635 h 437936"/>
              <a:gd name="connsiteX10" fmla="*/ 1357313 w 2660665"/>
              <a:gd name="connsiteY10" fmla="*/ 108348 h 437936"/>
              <a:gd name="connsiteX11" fmla="*/ 1793082 w 2660665"/>
              <a:gd name="connsiteY11" fmla="*/ 105966 h 437936"/>
              <a:gd name="connsiteX12" fmla="*/ 1821657 w 2660665"/>
              <a:gd name="connsiteY12" fmla="*/ 94060 h 437936"/>
              <a:gd name="connsiteX13" fmla="*/ 1888332 w 2660665"/>
              <a:gd name="connsiteY13" fmla="*/ 55960 h 437936"/>
              <a:gd name="connsiteX14" fmla="*/ 2135982 w 2660665"/>
              <a:gd name="connsiteY14" fmla="*/ 10716 h 437936"/>
              <a:gd name="connsiteX15" fmla="*/ 2255044 w 2660665"/>
              <a:gd name="connsiteY15" fmla="*/ 1191 h 437936"/>
              <a:gd name="connsiteX16" fmla="*/ 2619375 w 2660665"/>
              <a:gd name="connsiteY16" fmla="*/ 1191 h 437936"/>
              <a:gd name="connsiteX17" fmla="*/ 2657475 w 2660665"/>
              <a:gd name="connsiteY17" fmla="*/ 15479 h 437936"/>
              <a:gd name="connsiteX0" fmla="*/ 0 w 2657475"/>
              <a:gd name="connsiteY0" fmla="*/ 296466 h 437936"/>
              <a:gd name="connsiteX1" fmla="*/ 38100 w 2657475"/>
              <a:gd name="connsiteY1" fmla="*/ 325041 h 437936"/>
              <a:gd name="connsiteX2" fmla="*/ 100013 w 2657475"/>
              <a:gd name="connsiteY2" fmla="*/ 320279 h 437936"/>
              <a:gd name="connsiteX3" fmla="*/ 142875 w 2657475"/>
              <a:gd name="connsiteY3" fmla="*/ 327423 h 437936"/>
              <a:gd name="connsiteX4" fmla="*/ 207169 w 2657475"/>
              <a:gd name="connsiteY4" fmla="*/ 391716 h 437936"/>
              <a:gd name="connsiteX5" fmla="*/ 252413 w 2657475"/>
              <a:gd name="connsiteY5" fmla="*/ 417910 h 437936"/>
              <a:gd name="connsiteX6" fmla="*/ 481013 w 2657475"/>
              <a:gd name="connsiteY6" fmla="*/ 415529 h 437936"/>
              <a:gd name="connsiteX7" fmla="*/ 976313 w 2657475"/>
              <a:gd name="connsiteY7" fmla="*/ 136923 h 437936"/>
              <a:gd name="connsiteX8" fmla="*/ 1173957 w 2657475"/>
              <a:gd name="connsiteY8" fmla="*/ 139304 h 437936"/>
              <a:gd name="connsiteX9" fmla="*/ 1228725 w 2657475"/>
              <a:gd name="connsiteY9" fmla="*/ 122635 h 437936"/>
              <a:gd name="connsiteX10" fmla="*/ 1357313 w 2657475"/>
              <a:gd name="connsiteY10" fmla="*/ 108348 h 437936"/>
              <a:gd name="connsiteX11" fmla="*/ 1793082 w 2657475"/>
              <a:gd name="connsiteY11" fmla="*/ 105966 h 437936"/>
              <a:gd name="connsiteX12" fmla="*/ 1821657 w 2657475"/>
              <a:gd name="connsiteY12" fmla="*/ 94060 h 437936"/>
              <a:gd name="connsiteX13" fmla="*/ 1888332 w 2657475"/>
              <a:gd name="connsiteY13" fmla="*/ 55960 h 437936"/>
              <a:gd name="connsiteX14" fmla="*/ 2135982 w 2657475"/>
              <a:gd name="connsiteY14" fmla="*/ 10716 h 437936"/>
              <a:gd name="connsiteX15" fmla="*/ 2255044 w 2657475"/>
              <a:gd name="connsiteY15" fmla="*/ 1191 h 437936"/>
              <a:gd name="connsiteX16" fmla="*/ 2619375 w 2657475"/>
              <a:gd name="connsiteY16" fmla="*/ 1191 h 437936"/>
              <a:gd name="connsiteX17" fmla="*/ 2657475 w 2657475"/>
              <a:gd name="connsiteY17" fmla="*/ 15479 h 437936"/>
              <a:gd name="connsiteX0" fmla="*/ 0 w 2619375"/>
              <a:gd name="connsiteY0" fmla="*/ 325041 h 437936"/>
              <a:gd name="connsiteX1" fmla="*/ 61913 w 2619375"/>
              <a:gd name="connsiteY1" fmla="*/ 320279 h 437936"/>
              <a:gd name="connsiteX2" fmla="*/ 104775 w 2619375"/>
              <a:gd name="connsiteY2" fmla="*/ 327423 h 437936"/>
              <a:gd name="connsiteX3" fmla="*/ 169069 w 2619375"/>
              <a:gd name="connsiteY3" fmla="*/ 391716 h 437936"/>
              <a:gd name="connsiteX4" fmla="*/ 214313 w 2619375"/>
              <a:gd name="connsiteY4" fmla="*/ 417910 h 437936"/>
              <a:gd name="connsiteX5" fmla="*/ 442913 w 2619375"/>
              <a:gd name="connsiteY5" fmla="*/ 415529 h 437936"/>
              <a:gd name="connsiteX6" fmla="*/ 938213 w 2619375"/>
              <a:gd name="connsiteY6" fmla="*/ 136923 h 437936"/>
              <a:gd name="connsiteX7" fmla="*/ 1135857 w 2619375"/>
              <a:gd name="connsiteY7" fmla="*/ 139304 h 437936"/>
              <a:gd name="connsiteX8" fmla="*/ 1190625 w 2619375"/>
              <a:gd name="connsiteY8" fmla="*/ 122635 h 437936"/>
              <a:gd name="connsiteX9" fmla="*/ 1319213 w 2619375"/>
              <a:gd name="connsiteY9" fmla="*/ 108348 h 437936"/>
              <a:gd name="connsiteX10" fmla="*/ 1754982 w 2619375"/>
              <a:gd name="connsiteY10" fmla="*/ 105966 h 437936"/>
              <a:gd name="connsiteX11" fmla="*/ 1783557 w 2619375"/>
              <a:gd name="connsiteY11" fmla="*/ 94060 h 437936"/>
              <a:gd name="connsiteX12" fmla="*/ 1850232 w 2619375"/>
              <a:gd name="connsiteY12" fmla="*/ 55960 h 437936"/>
              <a:gd name="connsiteX13" fmla="*/ 2097882 w 2619375"/>
              <a:gd name="connsiteY13" fmla="*/ 10716 h 437936"/>
              <a:gd name="connsiteX14" fmla="*/ 2216944 w 2619375"/>
              <a:gd name="connsiteY14" fmla="*/ 1191 h 437936"/>
              <a:gd name="connsiteX15" fmla="*/ 2581275 w 2619375"/>
              <a:gd name="connsiteY15" fmla="*/ 1191 h 437936"/>
              <a:gd name="connsiteX16" fmla="*/ 2619375 w 2619375"/>
              <a:gd name="connsiteY16" fmla="*/ 15479 h 437936"/>
              <a:gd name="connsiteX0" fmla="*/ 0 w 2557462"/>
              <a:gd name="connsiteY0" fmla="*/ 320279 h 437936"/>
              <a:gd name="connsiteX1" fmla="*/ 42862 w 2557462"/>
              <a:gd name="connsiteY1" fmla="*/ 327423 h 437936"/>
              <a:gd name="connsiteX2" fmla="*/ 107156 w 2557462"/>
              <a:gd name="connsiteY2" fmla="*/ 391716 h 437936"/>
              <a:gd name="connsiteX3" fmla="*/ 152400 w 2557462"/>
              <a:gd name="connsiteY3" fmla="*/ 417910 h 437936"/>
              <a:gd name="connsiteX4" fmla="*/ 381000 w 2557462"/>
              <a:gd name="connsiteY4" fmla="*/ 415529 h 437936"/>
              <a:gd name="connsiteX5" fmla="*/ 876300 w 2557462"/>
              <a:gd name="connsiteY5" fmla="*/ 136923 h 437936"/>
              <a:gd name="connsiteX6" fmla="*/ 1073944 w 2557462"/>
              <a:gd name="connsiteY6" fmla="*/ 139304 h 437936"/>
              <a:gd name="connsiteX7" fmla="*/ 1128712 w 2557462"/>
              <a:gd name="connsiteY7" fmla="*/ 122635 h 437936"/>
              <a:gd name="connsiteX8" fmla="*/ 1257300 w 2557462"/>
              <a:gd name="connsiteY8" fmla="*/ 108348 h 437936"/>
              <a:gd name="connsiteX9" fmla="*/ 1693069 w 2557462"/>
              <a:gd name="connsiteY9" fmla="*/ 105966 h 437936"/>
              <a:gd name="connsiteX10" fmla="*/ 1721644 w 2557462"/>
              <a:gd name="connsiteY10" fmla="*/ 94060 h 437936"/>
              <a:gd name="connsiteX11" fmla="*/ 1788319 w 2557462"/>
              <a:gd name="connsiteY11" fmla="*/ 55960 h 437936"/>
              <a:gd name="connsiteX12" fmla="*/ 2035969 w 2557462"/>
              <a:gd name="connsiteY12" fmla="*/ 10716 h 437936"/>
              <a:gd name="connsiteX13" fmla="*/ 2155031 w 2557462"/>
              <a:gd name="connsiteY13" fmla="*/ 1191 h 437936"/>
              <a:gd name="connsiteX14" fmla="*/ 2519362 w 2557462"/>
              <a:gd name="connsiteY14" fmla="*/ 1191 h 437936"/>
              <a:gd name="connsiteX15" fmla="*/ 2557462 w 2557462"/>
              <a:gd name="connsiteY15" fmla="*/ 15479 h 437936"/>
              <a:gd name="connsiteX0" fmla="*/ 0 w 2514600"/>
              <a:gd name="connsiteY0" fmla="*/ 327423 h 437936"/>
              <a:gd name="connsiteX1" fmla="*/ 64294 w 2514600"/>
              <a:gd name="connsiteY1" fmla="*/ 391716 h 437936"/>
              <a:gd name="connsiteX2" fmla="*/ 109538 w 2514600"/>
              <a:gd name="connsiteY2" fmla="*/ 417910 h 437936"/>
              <a:gd name="connsiteX3" fmla="*/ 338138 w 2514600"/>
              <a:gd name="connsiteY3" fmla="*/ 415529 h 437936"/>
              <a:gd name="connsiteX4" fmla="*/ 833438 w 2514600"/>
              <a:gd name="connsiteY4" fmla="*/ 136923 h 437936"/>
              <a:gd name="connsiteX5" fmla="*/ 1031082 w 2514600"/>
              <a:gd name="connsiteY5" fmla="*/ 139304 h 437936"/>
              <a:gd name="connsiteX6" fmla="*/ 1085850 w 2514600"/>
              <a:gd name="connsiteY6" fmla="*/ 122635 h 437936"/>
              <a:gd name="connsiteX7" fmla="*/ 1214438 w 2514600"/>
              <a:gd name="connsiteY7" fmla="*/ 108348 h 437936"/>
              <a:gd name="connsiteX8" fmla="*/ 1650207 w 2514600"/>
              <a:gd name="connsiteY8" fmla="*/ 105966 h 437936"/>
              <a:gd name="connsiteX9" fmla="*/ 1678782 w 2514600"/>
              <a:gd name="connsiteY9" fmla="*/ 94060 h 437936"/>
              <a:gd name="connsiteX10" fmla="*/ 1745457 w 2514600"/>
              <a:gd name="connsiteY10" fmla="*/ 55960 h 437936"/>
              <a:gd name="connsiteX11" fmla="*/ 1993107 w 2514600"/>
              <a:gd name="connsiteY11" fmla="*/ 10716 h 437936"/>
              <a:gd name="connsiteX12" fmla="*/ 2112169 w 2514600"/>
              <a:gd name="connsiteY12" fmla="*/ 1191 h 437936"/>
              <a:gd name="connsiteX13" fmla="*/ 2476500 w 2514600"/>
              <a:gd name="connsiteY13" fmla="*/ 1191 h 437936"/>
              <a:gd name="connsiteX14" fmla="*/ 2514600 w 2514600"/>
              <a:gd name="connsiteY14" fmla="*/ 15479 h 437936"/>
              <a:gd name="connsiteX0" fmla="*/ 0 w 2450306"/>
              <a:gd name="connsiteY0" fmla="*/ 391716 h 437936"/>
              <a:gd name="connsiteX1" fmla="*/ 45244 w 2450306"/>
              <a:gd name="connsiteY1" fmla="*/ 417910 h 437936"/>
              <a:gd name="connsiteX2" fmla="*/ 273844 w 2450306"/>
              <a:gd name="connsiteY2" fmla="*/ 415529 h 437936"/>
              <a:gd name="connsiteX3" fmla="*/ 769144 w 2450306"/>
              <a:gd name="connsiteY3" fmla="*/ 136923 h 437936"/>
              <a:gd name="connsiteX4" fmla="*/ 966788 w 2450306"/>
              <a:gd name="connsiteY4" fmla="*/ 139304 h 437936"/>
              <a:gd name="connsiteX5" fmla="*/ 1021556 w 2450306"/>
              <a:gd name="connsiteY5" fmla="*/ 122635 h 437936"/>
              <a:gd name="connsiteX6" fmla="*/ 1150144 w 2450306"/>
              <a:gd name="connsiteY6" fmla="*/ 108348 h 437936"/>
              <a:gd name="connsiteX7" fmla="*/ 1585913 w 2450306"/>
              <a:gd name="connsiteY7" fmla="*/ 105966 h 437936"/>
              <a:gd name="connsiteX8" fmla="*/ 1614488 w 2450306"/>
              <a:gd name="connsiteY8" fmla="*/ 94060 h 437936"/>
              <a:gd name="connsiteX9" fmla="*/ 1681163 w 2450306"/>
              <a:gd name="connsiteY9" fmla="*/ 55960 h 437936"/>
              <a:gd name="connsiteX10" fmla="*/ 1928813 w 2450306"/>
              <a:gd name="connsiteY10" fmla="*/ 10716 h 437936"/>
              <a:gd name="connsiteX11" fmla="*/ 2047875 w 2450306"/>
              <a:gd name="connsiteY11" fmla="*/ 1191 h 437936"/>
              <a:gd name="connsiteX12" fmla="*/ 2412206 w 2450306"/>
              <a:gd name="connsiteY12" fmla="*/ 1191 h 437936"/>
              <a:gd name="connsiteX13" fmla="*/ 2450306 w 2450306"/>
              <a:gd name="connsiteY13" fmla="*/ 15479 h 437936"/>
              <a:gd name="connsiteX0" fmla="*/ 0 w 2405062"/>
              <a:gd name="connsiteY0" fmla="*/ 417910 h 437936"/>
              <a:gd name="connsiteX1" fmla="*/ 228600 w 2405062"/>
              <a:gd name="connsiteY1" fmla="*/ 415529 h 437936"/>
              <a:gd name="connsiteX2" fmla="*/ 723900 w 2405062"/>
              <a:gd name="connsiteY2" fmla="*/ 136923 h 437936"/>
              <a:gd name="connsiteX3" fmla="*/ 921544 w 2405062"/>
              <a:gd name="connsiteY3" fmla="*/ 139304 h 437936"/>
              <a:gd name="connsiteX4" fmla="*/ 976312 w 2405062"/>
              <a:gd name="connsiteY4" fmla="*/ 122635 h 437936"/>
              <a:gd name="connsiteX5" fmla="*/ 1104900 w 2405062"/>
              <a:gd name="connsiteY5" fmla="*/ 108348 h 437936"/>
              <a:gd name="connsiteX6" fmla="*/ 1540669 w 2405062"/>
              <a:gd name="connsiteY6" fmla="*/ 105966 h 437936"/>
              <a:gd name="connsiteX7" fmla="*/ 1569244 w 2405062"/>
              <a:gd name="connsiteY7" fmla="*/ 94060 h 437936"/>
              <a:gd name="connsiteX8" fmla="*/ 1635919 w 2405062"/>
              <a:gd name="connsiteY8" fmla="*/ 55960 h 437936"/>
              <a:gd name="connsiteX9" fmla="*/ 1883569 w 2405062"/>
              <a:gd name="connsiteY9" fmla="*/ 10716 h 437936"/>
              <a:gd name="connsiteX10" fmla="*/ 2002631 w 2405062"/>
              <a:gd name="connsiteY10" fmla="*/ 1191 h 437936"/>
              <a:gd name="connsiteX11" fmla="*/ 2366962 w 2405062"/>
              <a:gd name="connsiteY11" fmla="*/ 1191 h 437936"/>
              <a:gd name="connsiteX12" fmla="*/ 2405062 w 2405062"/>
              <a:gd name="connsiteY12" fmla="*/ 15479 h 437936"/>
              <a:gd name="connsiteX0" fmla="*/ 0 w 2176462"/>
              <a:gd name="connsiteY0" fmla="*/ 415529 h 415529"/>
              <a:gd name="connsiteX1" fmla="*/ 495300 w 2176462"/>
              <a:gd name="connsiteY1" fmla="*/ 136923 h 415529"/>
              <a:gd name="connsiteX2" fmla="*/ 692944 w 2176462"/>
              <a:gd name="connsiteY2" fmla="*/ 139304 h 415529"/>
              <a:gd name="connsiteX3" fmla="*/ 747712 w 2176462"/>
              <a:gd name="connsiteY3" fmla="*/ 122635 h 415529"/>
              <a:gd name="connsiteX4" fmla="*/ 876300 w 2176462"/>
              <a:gd name="connsiteY4" fmla="*/ 108348 h 415529"/>
              <a:gd name="connsiteX5" fmla="*/ 1312069 w 2176462"/>
              <a:gd name="connsiteY5" fmla="*/ 105966 h 415529"/>
              <a:gd name="connsiteX6" fmla="*/ 1340644 w 2176462"/>
              <a:gd name="connsiteY6" fmla="*/ 94060 h 415529"/>
              <a:gd name="connsiteX7" fmla="*/ 1407319 w 2176462"/>
              <a:gd name="connsiteY7" fmla="*/ 55960 h 415529"/>
              <a:gd name="connsiteX8" fmla="*/ 1654969 w 2176462"/>
              <a:gd name="connsiteY8" fmla="*/ 10716 h 415529"/>
              <a:gd name="connsiteX9" fmla="*/ 1774031 w 2176462"/>
              <a:gd name="connsiteY9" fmla="*/ 1191 h 415529"/>
              <a:gd name="connsiteX10" fmla="*/ 2138362 w 2176462"/>
              <a:gd name="connsiteY10" fmla="*/ 1191 h 415529"/>
              <a:gd name="connsiteX11" fmla="*/ 2176462 w 2176462"/>
              <a:gd name="connsiteY11" fmla="*/ 15479 h 415529"/>
              <a:gd name="connsiteX0" fmla="*/ 0 w 1681162"/>
              <a:gd name="connsiteY0" fmla="*/ 136923 h 139304"/>
              <a:gd name="connsiteX1" fmla="*/ 197644 w 1681162"/>
              <a:gd name="connsiteY1" fmla="*/ 139304 h 139304"/>
              <a:gd name="connsiteX2" fmla="*/ 252412 w 1681162"/>
              <a:gd name="connsiteY2" fmla="*/ 122635 h 139304"/>
              <a:gd name="connsiteX3" fmla="*/ 381000 w 1681162"/>
              <a:gd name="connsiteY3" fmla="*/ 108348 h 139304"/>
              <a:gd name="connsiteX4" fmla="*/ 816769 w 1681162"/>
              <a:gd name="connsiteY4" fmla="*/ 105966 h 139304"/>
              <a:gd name="connsiteX5" fmla="*/ 845344 w 1681162"/>
              <a:gd name="connsiteY5" fmla="*/ 94060 h 139304"/>
              <a:gd name="connsiteX6" fmla="*/ 912019 w 1681162"/>
              <a:gd name="connsiteY6" fmla="*/ 55960 h 139304"/>
              <a:gd name="connsiteX7" fmla="*/ 1159669 w 1681162"/>
              <a:gd name="connsiteY7" fmla="*/ 10716 h 139304"/>
              <a:gd name="connsiteX8" fmla="*/ 1278731 w 1681162"/>
              <a:gd name="connsiteY8" fmla="*/ 1191 h 139304"/>
              <a:gd name="connsiteX9" fmla="*/ 1643062 w 1681162"/>
              <a:gd name="connsiteY9" fmla="*/ 1191 h 139304"/>
              <a:gd name="connsiteX10" fmla="*/ 1681162 w 1681162"/>
              <a:gd name="connsiteY10" fmla="*/ 15479 h 139304"/>
              <a:gd name="connsiteX0" fmla="*/ 0 w 1483518"/>
              <a:gd name="connsiteY0" fmla="*/ 139304 h 139304"/>
              <a:gd name="connsiteX1" fmla="*/ 54768 w 1483518"/>
              <a:gd name="connsiteY1" fmla="*/ 122635 h 139304"/>
              <a:gd name="connsiteX2" fmla="*/ 183356 w 1483518"/>
              <a:gd name="connsiteY2" fmla="*/ 108348 h 139304"/>
              <a:gd name="connsiteX3" fmla="*/ 619125 w 1483518"/>
              <a:gd name="connsiteY3" fmla="*/ 105966 h 139304"/>
              <a:gd name="connsiteX4" fmla="*/ 647700 w 1483518"/>
              <a:gd name="connsiteY4" fmla="*/ 94060 h 139304"/>
              <a:gd name="connsiteX5" fmla="*/ 714375 w 1483518"/>
              <a:gd name="connsiteY5" fmla="*/ 55960 h 139304"/>
              <a:gd name="connsiteX6" fmla="*/ 962025 w 1483518"/>
              <a:gd name="connsiteY6" fmla="*/ 10716 h 139304"/>
              <a:gd name="connsiteX7" fmla="*/ 1081087 w 1483518"/>
              <a:gd name="connsiteY7" fmla="*/ 1191 h 139304"/>
              <a:gd name="connsiteX8" fmla="*/ 1445418 w 1483518"/>
              <a:gd name="connsiteY8" fmla="*/ 1191 h 139304"/>
              <a:gd name="connsiteX9" fmla="*/ 1483518 w 1483518"/>
              <a:gd name="connsiteY9" fmla="*/ 15479 h 139304"/>
              <a:gd name="connsiteX0" fmla="*/ 0 w 1428750"/>
              <a:gd name="connsiteY0" fmla="*/ 122635 h 122635"/>
              <a:gd name="connsiteX1" fmla="*/ 128588 w 1428750"/>
              <a:gd name="connsiteY1" fmla="*/ 108348 h 122635"/>
              <a:gd name="connsiteX2" fmla="*/ 564357 w 1428750"/>
              <a:gd name="connsiteY2" fmla="*/ 105966 h 122635"/>
              <a:gd name="connsiteX3" fmla="*/ 592932 w 1428750"/>
              <a:gd name="connsiteY3" fmla="*/ 94060 h 122635"/>
              <a:gd name="connsiteX4" fmla="*/ 659607 w 1428750"/>
              <a:gd name="connsiteY4" fmla="*/ 55960 h 122635"/>
              <a:gd name="connsiteX5" fmla="*/ 907257 w 1428750"/>
              <a:gd name="connsiteY5" fmla="*/ 10716 h 122635"/>
              <a:gd name="connsiteX6" fmla="*/ 1026319 w 1428750"/>
              <a:gd name="connsiteY6" fmla="*/ 1191 h 122635"/>
              <a:gd name="connsiteX7" fmla="*/ 1390650 w 1428750"/>
              <a:gd name="connsiteY7" fmla="*/ 1191 h 122635"/>
              <a:gd name="connsiteX8" fmla="*/ 1428750 w 1428750"/>
              <a:gd name="connsiteY8" fmla="*/ 15479 h 122635"/>
              <a:gd name="connsiteX0" fmla="*/ 0 w 1300162"/>
              <a:gd name="connsiteY0" fmla="*/ 108348 h 108348"/>
              <a:gd name="connsiteX1" fmla="*/ 435769 w 1300162"/>
              <a:gd name="connsiteY1" fmla="*/ 105966 h 108348"/>
              <a:gd name="connsiteX2" fmla="*/ 464344 w 1300162"/>
              <a:gd name="connsiteY2" fmla="*/ 94060 h 108348"/>
              <a:gd name="connsiteX3" fmla="*/ 531019 w 1300162"/>
              <a:gd name="connsiteY3" fmla="*/ 55960 h 108348"/>
              <a:gd name="connsiteX4" fmla="*/ 778669 w 1300162"/>
              <a:gd name="connsiteY4" fmla="*/ 10716 h 108348"/>
              <a:gd name="connsiteX5" fmla="*/ 897731 w 1300162"/>
              <a:gd name="connsiteY5" fmla="*/ 1191 h 108348"/>
              <a:gd name="connsiteX6" fmla="*/ 1262062 w 1300162"/>
              <a:gd name="connsiteY6" fmla="*/ 1191 h 108348"/>
              <a:gd name="connsiteX7" fmla="*/ 1300162 w 1300162"/>
              <a:gd name="connsiteY7" fmla="*/ 15479 h 108348"/>
              <a:gd name="connsiteX0" fmla="*/ 0 w 864393"/>
              <a:gd name="connsiteY0" fmla="*/ 105966 h 105966"/>
              <a:gd name="connsiteX1" fmla="*/ 28575 w 864393"/>
              <a:gd name="connsiteY1" fmla="*/ 94060 h 105966"/>
              <a:gd name="connsiteX2" fmla="*/ 95250 w 864393"/>
              <a:gd name="connsiteY2" fmla="*/ 55960 h 105966"/>
              <a:gd name="connsiteX3" fmla="*/ 342900 w 864393"/>
              <a:gd name="connsiteY3" fmla="*/ 10716 h 105966"/>
              <a:gd name="connsiteX4" fmla="*/ 461962 w 864393"/>
              <a:gd name="connsiteY4" fmla="*/ 1191 h 105966"/>
              <a:gd name="connsiteX5" fmla="*/ 826293 w 864393"/>
              <a:gd name="connsiteY5" fmla="*/ 1191 h 105966"/>
              <a:gd name="connsiteX6" fmla="*/ 864393 w 864393"/>
              <a:gd name="connsiteY6" fmla="*/ 15479 h 105966"/>
              <a:gd name="connsiteX0" fmla="*/ 0 w 864393"/>
              <a:gd name="connsiteY0" fmla="*/ 107967 h 107967"/>
              <a:gd name="connsiteX1" fmla="*/ 28575 w 864393"/>
              <a:gd name="connsiteY1" fmla="*/ 96061 h 107967"/>
              <a:gd name="connsiteX2" fmla="*/ 95250 w 864393"/>
              <a:gd name="connsiteY2" fmla="*/ 57961 h 107967"/>
              <a:gd name="connsiteX3" fmla="*/ 342900 w 864393"/>
              <a:gd name="connsiteY3" fmla="*/ 12717 h 107967"/>
              <a:gd name="connsiteX4" fmla="*/ 461962 w 864393"/>
              <a:gd name="connsiteY4" fmla="*/ 3192 h 107967"/>
              <a:gd name="connsiteX5" fmla="*/ 810390 w 864393"/>
              <a:gd name="connsiteY5" fmla="*/ 542 h 107967"/>
              <a:gd name="connsiteX6" fmla="*/ 864393 w 864393"/>
              <a:gd name="connsiteY6" fmla="*/ 17480 h 107967"/>
              <a:gd name="connsiteX0" fmla="*/ 0 w 851140"/>
              <a:gd name="connsiteY0" fmla="*/ 107967 h 107967"/>
              <a:gd name="connsiteX1" fmla="*/ 28575 w 851140"/>
              <a:gd name="connsiteY1" fmla="*/ 96061 h 107967"/>
              <a:gd name="connsiteX2" fmla="*/ 95250 w 851140"/>
              <a:gd name="connsiteY2" fmla="*/ 57961 h 107967"/>
              <a:gd name="connsiteX3" fmla="*/ 342900 w 851140"/>
              <a:gd name="connsiteY3" fmla="*/ 12717 h 107967"/>
              <a:gd name="connsiteX4" fmla="*/ 461962 w 851140"/>
              <a:gd name="connsiteY4" fmla="*/ 3192 h 107967"/>
              <a:gd name="connsiteX5" fmla="*/ 810390 w 851140"/>
              <a:gd name="connsiteY5" fmla="*/ 542 h 107967"/>
              <a:gd name="connsiteX6" fmla="*/ 851140 w 851140"/>
              <a:gd name="connsiteY6" fmla="*/ 30732 h 10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140" h="107967">
                <a:moveTo>
                  <a:pt x="0" y="107967"/>
                </a:moveTo>
                <a:cubicBezTo>
                  <a:pt x="15478" y="105586"/>
                  <a:pt x="12700" y="104395"/>
                  <a:pt x="28575" y="96061"/>
                </a:cubicBezTo>
                <a:cubicBezTo>
                  <a:pt x="44450" y="87727"/>
                  <a:pt x="42863" y="71852"/>
                  <a:pt x="95250" y="57961"/>
                </a:cubicBezTo>
                <a:lnTo>
                  <a:pt x="342900" y="12717"/>
                </a:lnTo>
                <a:cubicBezTo>
                  <a:pt x="404019" y="3589"/>
                  <a:pt x="384047" y="5221"/>
                  <a:pt x="461962" y="3192"/>
                </a:cubicBezTo>
                <a:cubicBezTo>
                  <a:pt x="539877" y="1163"/>
                  <a:pt x="734984" y="-1046"/>
                  <a:pt x="810390" y="542"/>
                </a:cubicBezTo>
                <a:cubicBezTo>
                  <a:pt x="833408" y="4510"/>
                  <a:pt x="847170" y="14857"/>
                  <a:pt x="851140" y="30732"/>
                </a:cubicBezTo>
              </a:path>
            </a:pathLst>
          </a:cu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2704509" y="4234074"/>
            <a:ext cx="1703044" cy="68828"/>
          </a:xfrm>
          <a:custGeom>
            <a:avLst/>
            <a:gdLst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764381 w 2155031"/>
              <a:gd name="connsiteY3" fmla="*/ 40657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62375"/>
              <a:gd name="connsiteY0" fmla="*/ 45419 h 87392"/>
              <a:gd name="connsiteX1" fmla="*/ 664369 w 2162375"/>
              <a:gd name="connsiteY1" fmla="*/ 40657 h 87392"/>
              <a:gd name="connsiteX2" fmla="*/ 697706 w 2162375"/>
              <a:gd name="connsiteY2" fmla="*/ 52563 h 87392"/>
              <a:gd name="connsiteX3" fmla="*/ 809625 w 2162375"/>
              <a:gd name="connsiteY3" fmla="*/ 38275 h 87392"/>
              <a:gd name="connsiteX4" fmla="*/ 990600 w 2162375"/>
              <a:gd name="connsiteY4" fmla="*/ 2557 h 87392"/>
              <a:gd name="connsiteX5" fmla="*/ 1166812 w 2162375"/>
              <a:gd name="connsiteY5" fmla="*/ 4938 h 87392"/>
              <a:gd name="connsiteX6" fmla="*/ 1209675 w 2162375"/>
              <a:gd name="connsiteY6" fmla="*/ 21607 h 87392"/>
              <a:gd name="connsiteX7" fmla="*/ 1285875 w 2162375"/>
              <a:gd name="connsiteY7" fmla="*/ 16844 h 87392"/>
              <a:gd name="connsiteX8" fmla="*/ 1340644 w 2162375"/>
              <a:gd name="connsiteY8" fmla="*/ 35894 h 87392"/>
              <a:gd name="connsiteX9" fmla="*/ 1478756 w 2162375"/>
              <a:gd name="connsiteY9" fmla="*/ 31132 h 87392"/>
              <a:gd name="connsiteX10" fmla="*/ 2031206 w 2162375"/>
              <a:gd name="connsiteY10" fmla="*/ 21607 h 87392"/>
              <a:gd name="connsiteX11" fmla="*/ 2162375 w 2162375"/>
              <a:gd name="connsiteY11" fmla="*/ 87392 h 8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2375" h="87392">
                <a:moveTo>
                  <a:pt x="0" y="45419"/>
                </a:moveTo>
                <a:lnTo>
                  <a:pt x="664369" y="40657"/>
                </a:lnTo>
                <a:cubicBezTo>
                  <a:pt x="678259" y="39466"/>
                  <a:pt x="673497" y="52960"/>
                  <a:pt x="697706" y="52563"/>
                </a:cubicBezTo>
                <a:cubicBezTo>
                  <a:pt x="721915" y="52166"/>
                  <a:pt x="760809" y="46609"/>
                  <a:pt x="809625" y="38275"/>
                </a:cubicBezTo>
                <a:cubicBezTo>
                  <a:pt x="858441" y="29941"/>
                  <a:pt x="931069" y="8113"/>
                  <a:pt x="990600" y="2557"/>
                </a:cubicBezTo>
                <a:cubicBezTo>
                  <a:pt x="1050131" y="-2999"/>
                  <a:pt x="1130300" y="1763"/>
                  <a:pt x="1166812" y="4938"/>
                </a:cubicBezTo>
                <a:cubicBezTo>
                  <a:pt x="1203324" y="8113"/>
                  <a:pt x="1189831" y="19623"/>
                  <a:pt x="1209675" y="21607"/>
                </a:cubicBezTo>
                <a:cubicBezTo>
                  <a:pt x="1229519" y="23591"/>
                  <a:pt x="1264047" y="14463"/>
                  <a:pt x="1285875" y="16844"/>
                </a:cubicBezTo>
                <a:cubicBezTo>
                  <a:pt x="1307703" y="19225"/>
                  <a:pt x="1308497" y="33513"/>
                  <a:pt x="1340644" y="35894"/>
                </a:cubicBezTo>
                <a:cubicBezTo>
                  <a:pt x="1372791" y="38275"/>
                  <a:pt x="1478756" y="31132"/>
                  <a:pt x="1478756" y="31132"/>
                </a:cubicBezTo>
                <a:lnTo>
                  <a:pt x="2031206" y="21607"/>
                </a:lnTo>
                <a:cubicBezTo>
                  <a:pt x="2072481" y="39863"/>
                  <a:pt x="2121100" y="69136"/>
                  <a:pt x="2162375" y="87392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Group 194"/>
          <p:cNvGrpSpPr/>
          <p:nvPr/>
        </p:nvGrpSpPr>
        <p:grpSpPr>
          <a:xfrm>
            <a:off x="1749916" y="3815729"/>
            <a:ext cx="247557" cy="180033"/>
            <a:chOff x="692944" y="2793207"/>
            <a:chExt cx="314327" cy="228590"/>
          </a:xfrm>
        </p:grpSpPr>
        <p:cxnSp>
          <p:nvCxnSpPr>
            <p:cNvPr id="197" name="Straight Connector 196"/>
            <p:cNvCxnSpPr/>
            <p:nvPr/>
          </p:nvCxnSpPr>
          <p:spPr>
            <a:xfrm>
              <a:off x="692944" y="2793207"/>
              <a:ext cx="0" cy="97631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flipH="1">
              <a:off x="731044" y="2793207"/>
              <a:ext cx="2381" cy="10239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 flipV="1">
              <a:off x="711009" y="3018420"/>
              <a:ext cx="296262" cy="3377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H="1">
              <a:off x="709595" y="2921794"/>
              <a:ext cx="18" cy="97339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692944" y="2890838"/>
              <a:ext cx="14287" cy="33338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>
              <a:off x="711994" y="2890838"/>
              <a:ext cx="19052" cy="35718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Rectangle 216"/>
          <p:cNvSpPr/>
          <p:nvPr/>
        </p:nvSpPr>
        <p:spPr>
          <a:xfrm>
            <a:off x="1447899" y="5227755"/>
            <a:ext cx="879217" cy="38318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Heavy </a:t>
            </a:r>
            <a:r>
              <a:rPr lang="en-US" sz="750" dirty="0"/>
              <a:t>traffic from Lake </a:t>
            </a:r>
            <a:r>
              <a:rPr lang="en-US" sz="750" dirty="0" smtClean="0"/>
              <a:t>on-ramp (~800 </a:t>
            </a:r>
            <a:r>
              <a:rPr lang="en-US" sz="750" dirty="0" err="1" smtClean="0"/>
              <a:t>vph</a:t>
            </a:r>
            <a:r>
              <a:rPr lang="en-US" sz="750" dirty="0" smtClean="0"/>
              <a:t>)</a:t>
            </a:r>
            <a:endParaRPr lang="en-US" sz="750" dirty="0"/>
          </a:p>
        </p:txBody>
      </p:sp>
      <p:sp>
        <p:nvSpPr>
          <p:cNvPr id="218" name="Rectangle 217"/>
          <p:cNvSpPr/>
          <p:nvPr/>
        </p:nvSpPr>
        <p:spPr>
          <a:xfrm>
            <a:off x="2499504" y="4732179"/>
            <a:ext cx="930094" cy="38318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Entering traffic </a:t>
            </a:r>
            <a:r>
              <a:rPr lang="en-US" sz="750" dirty="0"/>
              <a:t>from </a:t>
            </a:r>
            <a:r>
              <a:rPr lang="en-US" sz="750" dirty="0" smtClean="0"/>
              <a:t>San </a:t>
            </a:r>
            <a:r>
              <a:rPr lang="en-US" sz="750" dirty="0"/>
              <a:t>Gabriel on-ramp </a:t>
            </a:r>
            <a:r>
              <a:rPr lang="en-US" sz="750" dirty="0" smtClean="0"/>
              <a:t>(~550 </a:t>
            </a:r>
            <a:r>
              <a:rPr lang="en-US" sz="750" dirty="0" err="1" smtClean="0"/>
              <a:t>vph</a:t>
            </a:r>
            <a:r>
              <a:rPr lang="en-US" sz="750" dirty="0" smtClean="0"/>
              <a:t>)</a:t>
            </a:r>
            <a:endParaRPr lang="en-US" sz="750" dirty="0"/>
          </a:p>
        </p:txBody>
      </p:sp>
      <p:cxnSp>
        <p:nvCxnSpPr>
          <p:cNvPr id="6" name="Straight Arrow Connector 5"/>
          <p:cNvCxnSpPr>
            <a:endCxn id="211" idx="2"/>
          </p:cNvCxnSpPr>
          <p:nvPr/>
        </p:nvCxnSpPr>
        <p:spPr>
          <a:xfrm flipV="1">
            <a:off x="2061565" y="3555074"/>
            <a:ext cx="170092" cy="16726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 rot="16200000">
            <a:off x="3300119" y="3023258"/>
            <a:ext cx="4571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Baldwin</a:t>
            </a:r>
            <a:endParaRPr lang="en-US" sz="600" dirty="0"/>
          </a:p>
        </p:txBody>
      </p:sp>
      <p:sp>
        <p:nvSpPr>
          <p:cNvPr id="126" name="TextBox 125"/>
          <p:cNvSpPr txBox="1"/>
          <p:nvPr/>
        </p:nvSpPr>
        <p:spPr>
          <a:xfrm rot="16200000">
            <a:off x="2297760" y="3061861"/>
            <a:ext cx="3577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Allen</a:t>
            </a:r>
            <a:endParaRPr lang="en-US" sz="600" dirty="0"/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2184794" y="3093921"/>
            <a:ext cx="29367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Hill</a:t>
            </a:r>
            <a:endParaRPr lang="en-US" sz="600" dirty="0"/>
          </a:p>
        </p:txBody>
      </p:sp>
      <p:sp>
        <p:nvSpPr>
          <p:cNvPr id="128" name="TextBox 127"/>
          <p:cNvSpPr txBox="1"/>
          <p:nvPr/>
        </p:nvSpPr>
        <p:spPr>
          <a:xfrm rot="16200000">
            <a:off x="1987990" y="3064265"/>
            <a:ext cx="3529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Lake</a:t>
            </a:r>
            <a:endParaRPr lang="en-US" sz="600" dirty="0"/>
          </a:p>
        </p:txBody>
      </p:sp>
      <p:sp>
        <p:nvSpPr>
          <p:cNvPr id="129" name="TextBox 128"/>
          <p:cNvSpPr txBox="1"/>
          <p:nvPr/>
        </p:nvSpPr>
        <p:spPr>
          <a:xfrm rot="16200000">
            <a:off x="1690090" y="2954650"/>
            <a:ext cx="57259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Los Robles</a:t>
            </a:r>
            <a:endParaRPr lang="en-US" sz="600" dirty="0"/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1567436" y="2989197"/>
            <a:ext cx="5180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Fair Oaks</a:t>
            </a:r>
            <a:endParaRPr lang="en-US" sz="600" dirty="0"/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2459525" y="3010617"/>
            <a:ext cx="4908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Altadena</a:t>
            </a:r>
            <a:endParaRPr lang="en-US" sz="600" dirty="0"/>
          </a:p>
        </p:txBody>
      </p:sp>
      <p:sp>
        <p:nvSpPr>
          <p:cNvPr id="132" name="TextBox 131"/>
          <p:cNvSpPr txBox="1"/>
          <p:nvPr/>
        </p:nvSpPr>
        <p:spPr>
          <a:xfrm rot="16200000">
            <a:off x="2670800" y="2912389"/>
            <a:ext cx="67789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Sierra Madre</a:t>
            </a:r>
            <a:endParaRPr lang="en-US" sz="600" dirty="0"/>
          </a:p>
        </p:txBody>
      </p:sp>
      <p:sp>
        <p:nvSpPr>
          <p:cNvPr id="135" name="TextBox 134"/>
          <p:cNvSpPr txBox="1"/>
          <p:nvPr/>
        </p:nvSpPr>
        <p:spPr>
          <a:xfrm rot="16200000">
            <a:off x="4183844" y="3269502"/>
            <a:ext cx="3513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err="1" smtClean="0"/>
              <a:t>Myrtl</a:t>
            </a:r>
            <a:endParaRPr lang="en-US" sz="600" dirty="0"/>
          </a:p>
        </p:txBody>
      </p:sp>
      <p:sp>
        <p:nvSpPr>
          <p:cNvPr id="136" name="TextBox 135"/>
          <p:cNvSpPr txBox="1"/>
          <p:nvPr/>
        </p:nvSpPr>
        <p:spPr>
          <a:xfrm rot="16200000">
            <a:off x="4346920" y="3191767"/>
            <a:ext cx="50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Mountain</a:t>
            </a:r>
            <a:endParaRPr lang="en-US" sz="600" dirty="0"/>
          </a:p>
        </p:txBody>
      </p:sp>
      <p:sp>
        <p:nvSpPr>
          <p:cNvPr id="137" name="TextBox 136"/>
          <p:cNvSpPr txBox="1"/>
          <p:nvPr/>
        </p:nvSpPr>
        <p:spPr>
          <a:xfrm rot="16200000">
            <a:off x="4454247" y="3386223"/>
            <a:ext cx="6014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Buena Vista</a:t>
            </a:r>
            <a:endParaRPr lang="en-US" sz="600" dirty="0"/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6077799" y="3579178"/>
            <a:ext cx="3866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Citrus</a:t>
            </a:r>
            <a:endParaRPr lang="en-US" sz="600" dirty="0"/>
          </a:p>
        </p:txBody>
      </p:sp>
      <p:sp>
        <p:nvSpPr>
          <p:cNvPr id="139" name="TextBox 138"/>
          <p:cNvSpPr txBox="1"/>
          <p:nvPr/>
        </p:nvSpPr>
        <p:spPr>
          <a:xfrm rot="16200000">
            <a:off x="6344707" y="3582021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Grand</a:t>
            </a:r>
            <a:endParaRPr lang="en-US" sz="600" dirty="0"/>
          </a:p>
        </p:txBody>
      </p:sp>
      <p:sp>
        <p:nvSpPr>
          <p:cNvPr id="140" name="TextBox 139"/>
          <p:cNvSpPr txBox="1"/>
          <p:nvPr/>
        </p:nvSpPr>
        <p:spPr>
          <a:xfrm rot="16200000">
            <a:off x="7446350" y="3638477"/>
            <a:ext cx="8515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San Dimas Canyon</a:t>
            </a:r>
            <a:endParaRPr lang="en-US" sz="600" dirty="0"/>
          </a:p>
        </p:txBody>
      </p:sp>
      <p:sp>
        <p:nvSpPr>
          <p:cNvPr id="141" name="TextBox 140"/>
          <p:cNvSpPr txBox="1"/>
          <p:nvPr/>
        </p:nvSpPr>
        <p:spPr>
          <a:xfrm rot="16200000">
            <a:off x="7292450" y="3636520"/>
            <a:ext cx="7168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San Dimas Ave</a:t>
            </a:r>
            <a:endParaRPr lang="en-US" sz="600" dirty="0"/>
          </a:p>
        </p:txBody>
      </p:sp>
      <p:sp>
        <p:nvSpPr>
          <p:cNvPr id="142" name="TextBox 141"/>
          <p:cNvSpPr txBox="1"/>
          <p:nvPr/>
        </p:nvSpPr>
        <p:spPr>
          <a:xfrm rot="16200000">
            <a:off x="7033128" y="3536742"/>
            <a:ext cx="4876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Lone Hill</a:t>
            </a:r>
            <a:endParaRPr lang="en-US" sz="600" dirty="0"/>
          </a:p>
        </p:txBody>
      </p:sp>
      <p:sp>
        <p:nvSpPr>
          <p:cNvPr id="143" name="TextBox 142"/>
          <p:cNvSpPr txBox="1"/>
          <p:nvPr/>
        </p:nvSpPr>
        <p:spPr>
          <a:xfrm rot="16200000">
            <a:off x="7203952" y="3572188"/>
            <a:ext cx="4219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Amelia</a:t>
            </a:r>
            <a:endParaRPr lang="en-US" sz="600" dirty="0"/>
          </a:p>
        </p:txBody>
      </p:sp>
      <p:sp>
        <p:nvSpPr>
          <p:cNvPr id="144" name="TextBox 143"/>
          <p:cNvSpPr txBox="1"/>
          <p:nvPr/>
        </p:nvSpPr>
        <p:spPr>
          <a:xfrm rot="16200000">
            <a:off x="5262083" y="3590217"/>
            <a:ext cx="4956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Irwindale</a:t>
            </a:r>
            <a:endParaRPr lang="en-US" sz="600" dirty="0"/>
          </a:p>
        </p:txBody>
      </p:sp>
      <p:sp>
        <p:nvSpPr>
          <p:cNvPr id="145" name="TextBox 144"/>
          <p:cNvSpPr txBox="1"/>
          <p:nvPr/>
        </p:nvSpPr>
        <p:spPr>
          <a:xfrm rot="16200000">
            <a:off x="5735417" y="3617491"/>
            <a:ext cx="399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Azusa</a:t>
            </a:r>
            <a:endParaRPr lang="en-US" sz="600" dirty="0"/>
          </a:p>
        </p:txBody>
      </p:sp>
      <p:sp>
        <p:nvSpPr>
          <p:cNvPr id="146" name="TextBox 145"/>
          <p:cNvSpPr txBox="1"/>
          <p:nvPr/>
        </p:nvSpPr>
        <p:spPr>
          <a:xfrm rot="16200000">
            <a:off x="3548976" y="2956299"/>
            <a:ext cx="5838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Santa Anita</a:t>
            </a:r>
            <a:endParaRPr lang="en-US" sz="600" dirty="0"/>
          </a:p>
        </p:txBody>
      </p:sp>
      <p:sp>
        <p:nvSpPr>
          <p:cNvPr id="147" name="TextBox 146"/>
          <p:cNvSpPr txBox="1"/>
          <p:nvPr/>
        </p:nvSpPr>
        <p:spPr>
          <a:xfrm rot="16200000">
            <a:off x="2471696" y="2919763"/>
            <a:ext cx="67789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San Gabriel</a:t>
            </a:r>
            <a:endParaRPr lang="en-US" sz="600" dirty="0"/>
          </a:p>
        </p:txBody>
      </p:sp>
      <p:cxnSp>
        <p:nvCxnSpPr>
          <p:cNvPr id="149" name="Straight Arrow Connector 148"/>
          <p:cNvCxnSpPr>
            <a:stCxn id="218" idx="0"/>
          </p:cNvCxnSpPr>
          <p:nvPr/>
        </p:nvCxnSpPr>
        <p:spPr>
          <a:xfrm flipH="1" flipV="1">
            <a:off x="2848708" y="3586668"/>
            <a:ext cx="115843" cy="11455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7184612" y="4729810"/>
            <a:ext cx="892588" cy="498598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Demand from on-ramps exceeding </a:t>
            </a:r>
            <a:r>
              <a:rPr lang="en-US" sz="750" dirty="0" smtClean="0">
                <a:sym typeface="Wingdings" panose="05000000000000000000" pitchFamily="2" charset="2"/>
              </a:rPr>
              <a:t>available mainline capacity</a:t>
            </a:r>
            <a:endParaRPr lang="en-US" sz="750" dirty="0"/>
          </a:p>
        </p:txBody>
      </p:sp>
      <p:cxnSp>
        <p:nvCxnSpPr>
          <p:cNvPr id="205" name="Straight Arrow Connector 204"/>
          <p:cNvCxnSpPr>
            <a:stCxn id="186" idx="0"/>
            <a:endCxn id="225" idx="1"/>
          </p:cNvCxnSpPr>
          <p:nvPr/>
        </p:nvCxnSpPr>
        <p:spPr>
          <a:xfrm flipH="1" flipV="1">
            <a:off x="7464295" y="4187724"/>
            <a:ext cx="166611" cy="5420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Oval 207"/>
          <p:cNvSpPr/>
          <p:nvPr/>
        </p:nvSpPr>
        <p:spPr>
          <a:xfrm rot="16200000" flipV="1">
            <a:off x="1795082" y="3437952"/>
            <a:ext cx="61073" cy="58653"/>
          </a:xfrm>
          <a:prstGeom prst="ellipse">
            <a:avLst/>
          </a:prstGeom>
          <a:solidFill>
            <a:srgbClr val="8CF9FE"/>
          </a:solidFill>
          <a:ln w="952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 rot="16200000" flipV="1">
            <a:off x="1856280" y="3488495"/>
            <a:ext cx="55521" cy="58653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 rot="16200000" flipV="1">
            <a:off x="2046341" y="3426649"/>
            <a:ext cx="61073" cy="58653"/>
          </a:xfrm>
          <a:prstGeom prst="ellipse">
            <a:avLst/>
          </a:prstGeom>
          <a:solidFill>
            <a:srgbClr val="8CF9FE"/>
          </a:solidFill>
          <a:ln w="952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 rot="16200000" flipV="1">
            <a:off x="2201121" y="3495211"/>
            <a:ext cx="61073" cy="58653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 rot="16200000" flipV="1">
            <a:off x="2815196" y="3504211"/>
            <a:ext cx="61073" cy="58653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 rot="16200000" flipV="1">
            <a:off x="2654092" y="3412207"/>
            <a:ext cx="61073" cy="58653"/>
          </a:xfrm>
          <a:prstGeom prst="ellipse">
            <a:avLst/>
          </a:prstGeom>
          <a:solidFill>
            <a:srgbClr val="8CF9FE"/>
          </a:solidFill>
          <a:ln w="952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 rot="16200000" flipV="1">
            <a:off x="3162385" y="3491373"/>
            <a:ext cx="61073" cy="58653"/>
          </a:xfrm>
          <a:prstGeom prst="ellipse">
            <a:avLst/>
          </a:prstGeom>
          <a:solidFill>
            <a:srgbClr val="8CF9FE"/>
          </a:solidFill>
          <a:ln w="952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 rot="16200000" flipV="1">
            <a:off x="3478972" y="3490654"/>
            <a:ext cx="61073" cy="58653"/>
          </a:xfrm>
          <a:prstGeom prst="ellipse">
            <a:avLst/>
          </a:prstGeom>
          <a:solidFill>
            <a:srgbClr val="8CF9FE"/>
          </a:solidFill>
          <a:ln w="952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 rot="16200000" flipV="1">
            <a:off x="3169007" y="3566086"/>
            <a:ext cx="61073" cy="58653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 rot="16200000" flipV="1">
            <a:off x="3863782" y="3520063"/>
            <a:ext cx="61073" cy="58653"/>
          </a:xfrm>
          <a:prstGeom prst="ellipse">
            <a:avLst/>
          </a:prstGeom>
          <a:solidFill>
            <a:srgbClr val="8CF9FE"/>
          </a:solidFill>
          <a:ln w="952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 rot="16200000" flipV="1">
            <a:off x="5175521" y="3796726"/>
            <a:ext cx="61073" cy="58653"/>
          </a:xfrm>
          <a:prstGeom prst="ellipse">
            <a:avLst/>
          </a:prstGeom>
          <a:solidFill>
            <a:srgbClr val="8CF9FE"/>
          </a:solidFill>
          <a:ln w="952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 rot="16200000" flipV="1">
            <a:off x="4970638" y="3830121"/>
            <a:ext cx="61073" cy="58653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 rot="16200000" flipV="1">
            <a:off x="5962109" y="4129232"/>
            <a:ext cx="61073" cy="58653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 rot="16200000" flipV="1">
            <a:off x="6276993" y="4124168"/>
            <a:ext cx="61073" cy="58653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 rot="16200000" flipV="1">
            <a:off x="7413022" y="4136805"/>
            <a:ext cx="61073" cy="58653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 rot="16200000" flipV="1">
            <a:off x="5871439" y="4036368"/>
            <a:ext cx="61073" cy="58653"/>
          </a:xfrm>
          <a:prstGeom prst="ellipse">
            <a:avLst/>
          </a:prstGeom>
          <a:solidFill>
            <a:srgbClr val="8CF9FE"/>
          </a:solidFill>
          <a:ln w="952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" name="Straight Arrow Connector 193"/>
          <p:cNvCxnSpPr>
            <a:stCxn id="186" idx="0"/>
            <a:endCxn id="223" idx="1"/>
          </p:cNvCxnSpPr>
          <p:nvPr/>
        </p:nvCxnSpPr>
        <p:spPr>
          <a:xfrm flipH="1" flipV="1">
            <a:off x="6013382" y="4180151"/>
            <a:ext cx="1617524" cy="5496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86" idx="0"/>
            <a:endCxn id="224" idx="1"/>
          </p:cNvCxnSpPr>
          <p:nvPr/>
        </p:nvCxnSpPr>
        <p:spPr>
          <a:xfrm flipH="1" flipV="1">
            <a:off x="6328266" y="4175087"/>
            <a:ext cx="1302640" cy="5547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3" name="Rectangle 722"/>
          <p:cNvSpPr/>
          <p:nvPr/>
        </p:nvSpPr>
        <p:spPr>
          <a:xfrm>
            <a:off x="2982421" y="3530105"/>
            <a:ext cx="28807" cy="4982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 rot="16200000" flipV="1">
            <a:off x="4062942" y="3747287"/>
            <a:ext cx="61073" cy="58653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/>
          <p:cNvSpPr txBox="1"/>
          <p:nvPr/>
        </p:nvSpPr>
        <p:spPr>
          <a:xfrm>
            <a:off x="522359" y="5988819"/>
            <a:ext cx="2907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Data source: 2010 Corridor CSMP</a:t>
            </a:r>
            <a:endParaRPr lang="en-US" sz="1200" i="1" dirty="0"/>
          </a:p>
        </p:txBody>
      </p:sp>
      <p:sp>
        <p:nvSpPr>
          <p:cNvPr id="189" name="Rectangle 188"/>
          <p:cNvSpPr/>
          <p:nvPr/>
        </p:nvSpPr>
        <p:spPr>
          <a:xfrm>
            <a:off x="1097280" y="1678820"/>
            <a:ext cx="7454537" cy="42800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2499504" y="5112339"/>
            <a:ext cx="930094" cy="498598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pPr>
              <a:spcBef>
                <a:spcPts val="400"/>
              </a:spcBef>
            </a:pPr>
            <a:r>
              <a:rPr lang="en-US" sz="750" dirty="0" smtClean="0"/>
              <a:t>Large horizontal curves between </a:t>
            </a:r>
            <a:r>
              <a:rPr lang="en-US" sz="750" dirty="0"/>
              <a:t>San Gabriel </a:t>
            </a:r>
            <a:r>
              <a:rPr lang="en-US" sz="750" dirty="0" smtClean="0"/>
              <a:t>and Sierra Madre</a:t>
            </a:r>
            <a:endParaRPr lang="en-US" sz="750" dirty="0"/>
          </a:p>
        </p:txBody>
      </p:sp>
      <p:cxnSp>
        <p:nvCxnSpPr>
          <p:cNvPr id="192" name="Straight Arrow Connector 191"/>
          <p:cNvCxnSpPr>
            <a:stCxn id="206" idx="0"/>
            <a:endCxn id="216" idx="1"/>
          </p:cNvCxnSpPr>
          <p:nvPr/>
        </p:nvCxnSpPr>
        <p:spPr>
          <a:xfrm flipH="1" flipV="1">
            <a:off x="3220280" y="3617005"/>
            <a:ext cx="758163" cy="10406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3568270" y="4657659"/>
            <a:ext cx="820346" cy="960263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Traffic entering from consecutive Rosemead and </a:t>
            </a:r>
            <a:r>
              <a:rPr lang="en-US" sz="750" dirty="0" err="1" smtClean="0"/>
              <a:t>Michilinda</a:t>
            </a:r>
            <a:r>
              <a:rPr lang="en-US" sz="750" dirty="0" smtClean="0"/>
              <a:t> on-ramps with mainline traffic </a:t>
            </a:r>
            <a:r>
              <a:rPr lang="en-US" sz="750" dirty="0"/>
              <a:t>near capacity (~400 </a:t>
            </a:r>
            <a:r>
              <a:rPr lang="en-US" sz="750" dirty="0" err="1"/>
              <a:t>vph</a:t>
            </a:r>
            <a:r>
              <a:rPr lang="en-US" sz="750" dirty="0"/>
              <a:t>)</a:t>
            </a:r>
            <a:endParaRPr lang="en-US" sz="750" dirty="0" smtClean="0"/>
          </a:p>
        </p:txBody>
      </p:sp>
      <p:cxnSp>
        <p:nvCxnSpPr>
          <p:cNvPr id="207" name="Straight Arrow Connector 206"/>
          <p:cNvCxnSpPr>
            <a:stCxn id="226" idx="0"/>
          </p:cNvCxnSpPr>
          <p:nvPr/>
        </p:nvCxnSpPr>
        <p:spPr>
          <a:xfrm flipH="1" flipV="1">
            <a:off x="4136571" y="3829838"/>
            <a:ext cx="835903" cy="7859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Rectangle 225"/>
          <p:cNvSpPr/>
          <p:nvPr/>
        </p:nvSpPr>
        <p:spPr>
          <a:xfrm>
            <a:off x="4515825" y="4615787"/>
            <a:ext cx="913297" cy="614014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fr-CA" sz="750" dirty="0" err="1" smtClean="0"/>
              <a:t>Traffic</a:t>
            </a:r>
            <a:r>
              <a:rPr lang="fr-CA" sz="750" dirty="0" smtClean="0"/>
              <a:t> </a:t>
            </a:r>
            <a:r>
              <a:rPr lang="fr-CA" sz="750" dirty="0" err="1" smtClean="0"/>
              <a:t>entering</a:t>
            </a:r>
            <a:r>
              <a:rPr lang="fr-CA" sz="750" dirty="0" smtClean="0"/>
              <a:t> </a:t>
            </a:r>
            <a:r>
              <a:rPr lang="fr-CA" sz="750" dirty="0" err="1" smtClean="0"/>
              <a:t>from</a:t>
            </a:r>
            <a:r>
              <a:rPr lang="fr-CA" sz="750" dirty="0" smtClean="0"/>
              <a:t> </a:t>
            </a:r>
            <a:r>
              <a:rPr lang="fr-CA" sz="750" dirty="0" err="1"/>
              <a:t>consecutive</a:t>
            </a:r>
            <a:r>
              <a:rPr lang="fr-CA" sz="750" dirty="0"/>
              <a:t> </a:t>
            </a:r>
            <a:r>
              <a:rPr lang="fr-CA" sz="750" dirty="0" smtClean="0"/>
              <a:t>Santa Anita and Huntington on-</a:t>
            </a:r>
            <a:r>
              <a:rPr lang="fr-CA" sz="750" dirty="0" err="1" smtClean="0"/>
              <a:t>ramps</a:t>
            </a:r>
            <a:r>
              <a:rPr lang="fr-CA" sz="750" dirty="0" smtClean="0"/>
              <a:t> (~1200 </a:t>
            </a:r>
            <a:r>
              <a:rPr lang="fr-CA" sz="750" dirty="0" err="1"/>
              <a:t>vph</a:t>
            </a:r>
            <a:r>
              <a:rPr lang="fr-CA" sz="750" dirty="0"/>
              <a:t>)</a:t>
            </a:r>
            <a:endParaRPr lang="en-US" sz="750" dirty="0"/>
          </a:p>
        </p:txBody>
      </p:sp>
      <p:sp>
        <p:nvSpPr>
          <p:cNvPr id="229" name="Rectangle 228"/>
          <p:cNvSpPr/>
          <p:nvPr/>
        </p:nvSpPr>
        <p:spPr>
          <a:xfrm>
            <a:off x="5573715" y="4613608"/>
            <a:ext cx="962372" cy="614014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/>
              <a:t>Heavy entering traffic </a:t>
            </a:r>
            <a:r>
              <a:rPr lang="en-US" sz="750" dirty="0" smtClean="0"/>
              <a:t>from Mountain </a:t>
            </a:r>
            <a:r>
              <a:rPr lang="en-US" sz="750" dirty="0"/>
              <a:t>and Buena Vista </a:t>
            </a:r>
            <a:r>
              <a:rPr lang="en-US" sz="750" dirty="0" smtClean="0"/>
              <a:t>consecutive on-ramps </a:t>
            </a:r>
            <a:r>
              <a:rPr lang="en-US" sz="750" dirty="0"/>
              <a:t>(~1200 </a:t>
            </a:r>
            <a:r>
              <a:rPr lang="en-US" sz="750" dirty="0" err="1"/>
              <a:t>vph</a:t>
            </a:r>
            <a:r>
              <a:rPr lang="en-US" sz="750" dirty="0"/>
              <a:t>) 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5573715" y="5234096"/>
            <a:ext cx="962372" cy="267766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fr-CA" sz="750" dirty="0" err="1" smtClean="0"/>
              <a:t>Traffic</a:t>
            </a:r>
            <a:r>
              <a:rPr lang="fr-CA" sz="750" dirty="0" smtClean="0"/>
              <a:t> </a:t>
            </a:r>
            <a:r>
              <a:rPr lang="fr-CA" sz="750" dirty="0" err="1" smtClean="0"/>
              <a:t>weaving</a:t>
            </a:r>
            <a:r>
              <a:rPr lang="fr-CA" sz="750" dirty="0" smtClean="0"/>
              <a:t> to </a:t>
            </a:r>
            <a:r>
              <a:rPr lang="fr-CA" sz="750" dirty="0" err="1" smtClean="0"/>
              <a:t>take</a:t>
            </a:r>
            <a:r>
              <a:rPr lang="fr-CA" sz="750" dirty="0" smtClean="0"/>
              <a:t> to I-605 SB exit</a:t>
            </a:r>
            <a:endParaRPr lang="en-US" sz="750" dirty="0"/>
          </a:p>
        </p:txBody>
      </p:sp>
      <p:cxnSp>
        <p:nvCxnSpPr>
          <p:cNvPr id="231" name="Straight Arrow Connector 230"/>
          <p:cNvCxnSpPr>
            <a:stCxn id="229" idx="0"/>
            <a:endCxn id="222" idx="1"/>
          </p:cNvCxnSpPr>
          <p:nvPr/>
        </p:nvCxnSpPr>
        <p:spPr>
          <a:xfrm flipH="1" flipV="1">
            <a:off x="5021911" y="3881040"/>
            <a:ext cx="1032990" cy="7325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Rectangle 231"/>
          <p:cNvSpPr/>
          <p:nvPr/>
        </p:nvSpPr>
        <p:spPr>
          <a:xfrm>
            <a:off x="7476909" y="2191209"/>
            <a:ext cx="783950" cy="6140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Heavy traffic from two consecutive </a:t>
            </a:r>
            <a:r>
              <a:rPr lang="en-US" sz="750" dirty="0"/>
              <a:t>on-ramps </a:t>
            </a:r>
            <a:endParaRPr lang="en-US" sz="750" dirty="0" smtClean="0"/>
          </a:p>
          <a:p>
            <a:r>
              <a:rPr lang="en-US" sz="750" dirty="0" smtClean="0"/>
              <a:t>(~600 </a:t>
            </a:r>
            <a:r>
              <a:rPr lang="en-US" sz="750" dirty="0" err="1"/>
              <a:t>vph</a:t>
            </a:r>
            <a:r>
              <a:rPr lang="en-US" sz="750" dirty="0"/>
              <a:t>) </a:t>
            </a:r>
          </a:p>
        </p:txBody>
      </p:sp>
      <p:cxnSp>
        <p:nvCxnSpPr>
          <p:cNvPr id="233" name="Straight Arrow Connector 232"/>
          <p:cNvCxnSpPr>
            <a:stCxn id="358" idx="1"/>
          </p:cNvCxnSpPr>
          <p:nvPr/>
        </p:nvCxnSpPr>
        <p:spPr>
          <a:xfrm flipH="1">
            <a:off x="5948363" y="3060099"/>
            <a:ext cx="1528829" cy="9699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H="1">
            <a:off x="5481638" y="2635469"/>
            <a:ext cx="1517474" cy="12613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ctangle 234"/>
          <p:cNvSpPr/>
          <p:nvPr/>
        </p:nvSpPr>
        <p:spPr>
          <a:xfrm>
            <a:off x="6582376" y="1793366"/>
            <a:ext cx="785424" cy="6140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Heavy traffic from two consecutive on-ramps </a:t>
            </a:r>
          </a:p>
          <a:p>
            <a:r>
              <a:rPr lang="en-US" sz="750" dirty="0" smtClean="0"/>
              <a:t>(~1200 </a:t>
            </a:r>
            <a:r>
              <a:rPr lang="en-US" sz="750" dirty="0" err="1"/>
              <a:t>vph</a:t>
            </a:r>
            <a:r>
              <a:rPr lang="en-US" sz="750" dirty="0"/>
              <a:t>) </a:t>
            </a:r>
            <a:endParaRPr lang="en-US" sz="750" dirty="0" smtClean="0"/>
          </a:p>
        </p:txBody>
      </p:sp>
      <p:sp>
        <p:nvSpPr>
          <p:cNvPr id="236" name="Rectangle 235"/>
          <p:cNvSpPr/>
          <p:nvPr/>
        </p:nvSpPr>
        <p:spPr>
          <a:xfrm>
            <a:off x="5757861" y="2106371"/>
            <a:ext cx="707288" cy="72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pPr>
              <a:spcBef>
                <a:spcPts val="600"/>
              </a:spcBef>
            </a:pPr>
            <a:r>
              <a:rPr lang="en-US" sz="750" dirty="0" smtClean="0"/>
              <a:t>Weaving from mainline traffic trying to get to the outer lanes to take the I-605 exit</a:t>
            </a:r>
          </a:p>
        </p:txBody>
      </p:sp>
      <p:sp>
        <p:nvSpPr>
          <p:cNvPr id="238" name="Oval 237"/>
          <p:cNvSpPr/>
          <p:nvPr/>
        </p:nvSpPr>
        <p:spPr>
          <a:xfrm rot="16200000" flipV="1">
            <a:off x="5413768" y="3894300"/>
            <a:ext cx="59086" cy="59086"/>
          </a:xfrm>
          <a:prstGeom prst="ellipse">
            <a:avLst/>
          </a:prstGeom>
          <a:solidFill>
            <a:srgbClr val="8CF9FE"/>
          </a:solidFill>
          <a:ln w="952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9" name="Straight Arrow Connector 238"/>
          <p:cNvCxnSpPr>
            <a:stCxn id="236" idx="2"/>
            <a:endCxn id="221" idx="7"/>
          </p:cNvCxnSpPr>
          <p:nvPr/>
        </p:nvCxnSpPr>
        <p:spPr>
          <a:xfrm flipH="1">
            <a:off x="5226794" y="2835801"/>
            <a:ext cx="884711" cy="9686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 flipH="1">
            <a:off x="3914775" y="2710787"/>
            <a:ext cx="844460" cy="8048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tangle 240"/>
          <p:cNvSpPr/>
          <p:nvPr/>
        </p:nvSpPr>
        <p:spPr>
          <a:xfrm>
            <a:off x="4675906" y="2327646"/>
            <a:ext cx="965206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Heavy traffic from two consecutive Santa </a:t>
            </a:r>
            <a:r>
              <a:rPr lang="en-US" sz="750" dirty="0"/>
              <a:t>Anita on-ramps </a:t>
            </a:r>
            <a:r>
              <a:rPr lang="en-US" sz="750" dirty="0" smtClean="0"/>
              <a:t>(~700 </a:t>
            </a:r>
            <a:r>
              <a:rPr lang="en-US" sz="750" dirty="0" err="1"/>
              <a:t>vph</a:t>
            </a:r>
            <a:r>
              <a:rPr lang="en-US" sz="750" dirty="0"/>
              <a:t>) </a:t>
            </a:r>
            <a:endParaRPr lang="en-US" sz="750" dirty="0" smtClean="0"/>
          </a:p>
        </p:txBody>
      </p:sp>
      <p:cxnSp>
        <p:nvCxnSpPr>
          <p:cNvPr id="242" name="Straight Arrow Connector 241"/>
          <p:cNvCxnSpPr/>
          <p:nvPr/>
        </p:nvCxnSpPr>
        <p:spPr>
          <a:xfrm flipH="1">
            <a:off x="3533776" y="2172625"/>
            <a:ext cx="1232403" cy="13096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242"/>
          <p:cNvSpPr/>
          <p:nvPr/>
        </p:nvSpPr>
        <p:spPr>
          <a:xfrm>
            <a:off x="4419600" y="1796872"/>
            <a:ext cx="994168" cy="3831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Heavy entering traffic from two consecutive Baldwin on-ramps</a:t>
            </a:r>
          </a:p>
        </p:txBody>
      </p:sp>
      <p:cxnSp>
        <p:nvCxnSpPr>
          <p:cNvPr id="244" name="Straight Arrow Connector 243"/>
          <p:cNvCxnSpPr>
            <a:stCxn id="254" idx="2"/>
          </p:cNvCxnSpPr>
          <p:nvPr/>
        </p:nvCxnSpPr>
        <p:spPr>
          <a:xfrm flipH="1">
            <a:off x="3219450" y="2558385"/>
            <a:ext cx="407959" cy="9191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Rectangle 251"/>
          <p:cNvSpPr/>
          <p:nvPr/>
        </p:nvSpPr>
        <p:spPr>
          <a:xfrm>
            <a:off x="3014659" y="1794035"/>
            <a:ext cx="1225500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/>
              <a:t>Heavy </a:t>
            </a:r>
            <a:r>
              <a:rPr lang="en-US" sz="750" dirty="0" smtClean="0"/>
              <a:t>entering traffic </a:t>
            </a:r>
            <a:r>
              <a:rPr lang="en-US" sz="750" dirty="0"/>
              <a:t>from consecutive </a:t>
            </a:r>
            <a:r>
              <a:rPr lang="en-US" sz="750" dirty="0" err="1"/>
              <a:t>Michillanda</a:t>
            </a:r>
            <a:r>
              <a:rPr lang="en-US" sz="750" dirty="0"/>
              <a:t>, Foothill and Rosemead on-ramps (~1700 </a:t>
            </a:r>
            <a:r>
              <a:rPr lang="en-US" sz="750" dirty="0" err="1"/>
              <a:t>vph</a:t>
            </a:r>
            <a:r>
              <a:rPr lang="en-US" sz="750" dirty="0"/>
              <a:t>)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3014659" y="2290619"/>
            <a:ext cx="1225500" cy="267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Weaving from traffic exiting at Sierra Madre</a:t>
            </a:r>
          </a:p>
        </p:txBody>
      </p:sp>
      <p:cxnSp>
        <p:nvCxnSpPr>
          <p:cNvPr id="255" name="Straight Arrow Connector 254"/>
          <p:cNvCxnSpPr/>
          <p:nvPr/>
        </p:nvCxnSpPr>
        <p:spPr>
          <a:xfrm>
            <a:off x="2000250" y="2172625"/>
            <a:ext cx="76200" cy="12430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ectangle 255"/>
          <p:cNvSpPr/>
          <p:nvPr/>
        </p:nvSpPr>
        <p:spPr>
          <a:xfrm>
            <a:off x="1219200" y="1794035"/>
            <a:ext cx="866139" cy="3831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Heavy traffic from Lake on-ramp </a:t>
            </a:r>
            <a:r>
              <a:rPr lang="en-US" sz="750" dirty="0"/>
              <a:t>(~1000 </a:t>
            </a:r>
            <a:r>
              <a:rPr lang="en-US" sz="750" dirty="0" err="1"/>
              <a:t>vph</a:t>
            </a:r>
            <a:r>
              <a:rPr lang="en-US" sz="750" dirty="0"/>
              <a:t>)</a:t>
            </a:r>
            <a:endParaRPr lang="en-US" sz="750" dirty="0" smtClean="0"/>
          </a:p>
        </p:txBody>
      </p:sp>
      <p:sp>
        <p:nvSpPr>
          <p:cNvPr id="257" name="Rectangle 256"/>
          <p:cNvSpPr/>
          <p:nvPr/>
        </p:nvSpPr>
        <p:spPr>
          <a:xfrm>
            <a:off x="1215962" y="2263458"/>
            <a:ext cx="699062" cy="6140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Weaving from traffic seeking to take the I-210 NB connector</a:t>
            </a:r>
          </a:p>
        </p:txBody>
      </p:sp>
      <p:cxnSp>
        <p:nvCxnSpPr>
          <p:cNvPr id="258" name="Straight Arrow Connector 257"/>
          <p:cNvCxnSpPr>
            <a:stCxn id="257" idx="2"/>
          </p:cNvCxnSpPr>
          <p:nvPr/>
        </p:nvCxnSpPr>
        <p:spPr>
          <a:xfrm>
            <a:off x="1565493" y="2877472"/>
            <a:ext cx="244257" cy="5667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Rectangle 258"/>
          <p:cNvSpPr/>
          <p:nvPr/>
        </p:nvSpPr>
        <p:spPr>
          <a:xfrm>
            <a:off x="2214563" y="1794035"/>
            <a:ext cx="659347" cy="96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/>
              <a:t>Heavy </a:t>
            </a:r>
            <a:r>
              <a:rPr lang="en-US" sz="750" dirty="0" smtClean="0"/>
              <a:t>entering traffic </a:t>
            </a:r>
            <a:r>
              <a:rPr lang="en-US" sz="750" dirty="0"/>
              <a:t>from consecutive San Gabriel and Altadena on-ramps </a:t>
            </a:r>
          </a:p>
          <a:p>
            <a:r>
              <a:rPr lang="en-US" sz="750" dirty="0"/>
              <a:t>(~</a:t>
            </a:r>
            <a:r>
              <a:rPr lang="en-US" sz="750" dirty="0" smtClean="0"/>
              <a:t>1200 </a:t>
            </a:r>
            <a:r>
              <a:rPr lang="en-US" sz="750" dirty="0" err="1"/>
              <a:t>vph</a:t>
            </a:r>
            <a:r>
              <a:rPr lang="en-US" sz="750" dirty="0"/>
              <a:t>)</a:t>
            </a:r>
          </a:p>
        </p:txBody>
      </p:sp>
      <p:cxnSp>
        <p:nvCxnSpPr>
          <p:cNvPr id="260" name="Straight Arrow Connector 259"/>
          <p:cNvCxnSpPr>
            <a:stCxn id="259" idx="2"/>
          </p:cNvCxnSpPr>
          <p:nvPr/>
        </p:nvCxnSpPr>
        <p:spPr>
          <a:xfrm>
            <a:off x="2544237" y="2754298"/>
            <a:ext cx="122763" cy="6422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>
            <a:stCxn id="298" idx="0"/>
            <a:endCxn id="209" idx="2"/>
          </p:cNvCxnSpPr>
          <p:nvPr/>
        </p:nvCxnSpPr>
        <p:spPr>
          <a:xfrm flipV="1">
            <a:off x="1550527" y="3545582"/>
            <a:ext cx="333513" cy="10653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Rectangle 297"/>
          <p:cNvSpPr/>
          <p:nvPr/>
        </p:nvSpPr>
        <p:spPr>
          <a:xfrm>
            <a:off x="1246362" y="4610956"/>
            <a:ext cx="608329" cy="498598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fr-CA" sz="750" dirty="0" err="1" smtClean="0"/>
              <a:t>Merging</a:t>
            </a:r>
            <a:r>
              <a:rPr lang="fr-CA" sz="750" dirty="0" smtClean="0"/>
              <a:t> </a:t>
            </a:r>
            <a:r>
              <a:rPr lang="fr-CA" sz="750" dirty="0" err="1" smtClean="0"/>
              <a:t>traffic</a:t>
            </a:r>
            <a:r>
              <a:rPr lang="fr-CA" sz="750" dirty="0" smtClean="0"/>
              <a:t> </a:t>
            </a:r>
            <a:r>
              <a:rPr lang="fr-CA" sz="750" dirty="0" err="1" smtClean="0"/>
              <a:t>from</a:t>
            </a:r>
            <a:r>
              <a:rPr lang="fr-CA" sz="750" dirty="0" smtClean="0"/>
              <a:t> SR-134 and I-210 SB</a:t>
            </a:r>
            <a:endParaRPr lang="en-US" sz="750" dirty="0"/>
          </a:p>
        </p:txBody>
      </p:sp>
      <p:cxnSp>
        <p:nvCxnSpPr>
          <p:cNvPr id="315" name="Straight Arrow Connector 314"/>
          <p:cNvCxnSpPr>
            <a:stCxn id="257" idx="2"/>
          </p:cNvCxnSpPr>
          <p:nvPr/>
        </p:nvCxnSpPr>
        <p:spPr>
          <a:xfrm>
            <a:off x="1565493" y="2877472"/>
            <a:ext cx="468095" cy="5524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Rectangle 335"/>
          <p:cNvSpPr/>
          <p:nvPr/>
        </p:nvSpPr>
        <p:spPr>
          <a:xfrm>
            <a:off x="4675906" y="2829840"/>
            <a:ext cx="965206" cy="267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Traffic merging at crest of a curve</a:t>
            </a:r>
          </a:p>
        </p:txBody>
      </p:sp>
      <p:sp>
        <p:nvSpPr>
          <p:cNvPr id="349" name="Rectangle 348"/>
          <p:cNvSpPr/>
          <p:nvPr/>
        </p:nvSpPr>
        <p:spPr>
          <a:xfrm>
            <a:off x="6582376" y="2403701"/>
            <a:ext cx="783866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Traffic merging at the crest of a large horizontal curve</a:t>
            </a:r>
          </a:p>
        </p:txBody>
      </p:sp>
      <p:sp>
        <p:nvSpPr>
          <p:cNvPr id="358" name="Rectangle 357"/>
          <p:cNvSpPr/>
          <p:nvPr/>
        </p:nvSpPr>
        <p:spPr>
          <a:xfrm>
            <a:off x="7477192" y="2810800"/>
            <a:ext cx="783866" cy="49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en-US" sz="750" dirty="0" smtClean="0"/>
              <a:t>Traffic merging at the crest of a large horizontal curve</a:t>
            </a:r>
          </a:p>
        </p:txBody>
      </p:sp>
      <p:sp>
        <p:nvSpPr>
          <p:cNvPr id="370" name="Rectangle 369"/>
          <p:cNvSpPr/>
          <p:nvPr/>
        </p:nvSpPr>
        <p:spPr>
          <a:xfrm>
            <a:off x="4515825" y="5231251"/>
            <a:ext cx="913297" cy="38318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18288" rIns="45720" bIns="18288">
            <a:spAutoFit/>
          </a:bodyPr>
          <a:lstStyle/>
          <a:p>
            <a:r>
              <a:rPr lang="fr-CA" sz="750" dirty="0" err="1" smtClean="0"/>
              <a:t>Traffic</a:t>
            </a:r>
            <a:r>
              <a:rPr lang="fr-CA" sz="750" dirty="0" smtClean="0"/>
              <a:t> </a:t>
            </a:r>
            <a:r>
              <a:rPr lang="fr-CA" sz="750" dirty="0" err="1" smtClean="0"/>
              <a:t>merging</a:t>
            </a:r>
            <a:r>
              <a:rPr lang="fr-CA" sz="750" dirty="0" smtClean="0"/>
              <a:t> </a:t>
            </a:r>
            <a:r>
              <a:rPr lang="fr-CA" sz="750" dirty="0" err="1" smtClean="0"/>
              <a:t>at</a:t>
            </a:r>
            <a:r>
              <a:rPr lang="fr-CA" sz="750" dirty="0" smtClean="0"/>
              <a:t> the </a:t>
            </a:r>
            <a:r>
              <a:rPr lang="fr-CA" sz="750" dirty="0" err="1" smtClean="0"/>
              <a:t>crest</a:t>
            </a:r>
            <a:r>
              <a:rPr lang="fr-CA" sz="750" dirty="0" smtClean="0"/>
              <a:t> of a large horizontal </a:t>
            </a:r>
            <a:r>
              <a:rPr lang="fr-CA" sz="750" dirty="0" err="1" smtClean="0"/>
              <a:t>curve</a:t>
            </a:r>
            <a:endParaRPr lang="en-US" sz="750" dirty="0"/>
          </a:p>
        </p:txBody>
      </p:sp>
      <p:grpSp>
        <p:nvGrpSpPr>
          <p:cNvPr id="1049" name="Group 1048"/>
          <p:cNvGrpSpPr/>
          <p:nvPr/>
        </p:nvGrpSpPr>
        <p:grpSpPr>
          <a:xfrm>
            <a:off x="6631883" y="5379244"/>
            <a:ext cx="1763392" cy="497477"/>
            <a:chOff x="4215650" y="5658896"/>
            <a:chExt cx="1763392" cy="497477"/>
          </a:xfrm>
        </p:grpSpPr>
        <p:sp>
          <p:nvSpPr>
            <p:cNvPr id="1048" name="Rectangle 1047"/>
            <p:cNvSpPr/>
            <p:nvPr/>
          </p:nvSpPr>
          <p:spPr>
            <a:xfrm>
              <a:off x="4215650" y="5658896"/>
              <a:ext cx="1711190" cy="4974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 rot="16200000" flipV="1">
              <a:off x="4338936" y="5879362"/>
              <a:ext cx="61073" cy="58653"/>
            </a:xfrm>
            <a:prstGeom prst="ellipse">
              <a:avLst/>
            </a:prstGeom>
            <a:solidFill>
              <a:srgbClr val="8CF9FE"/>
            </a:solidFill>
            <a:ln w="9525"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>
            <a:xfrm rot="16200000" flipV="1">
              <a:off x="4338936" y="5733330"/>
              <a:ext cx="61073" cy="5865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Arrow Connector 1043"/>
            <p:cNvCxnSpPr/>
            <p:nvPr/>
          </p:nvCxnSpPr>
          <p:spPr>
            <a:xfrm>
              <a:off x="4291595" y="6049944"/>
              <a:ext cx="155754" cy="0"/>
            </a:xfrm>
            <a:prstGeom prst="straightConnector1">
              <a:avLst/>
            </a:prstGeom>
            <a:ln w="76200">
              <a:solidFill>
                <a:srgbClr val="FF0000">
                  <a:alpha val="5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5" name="TextBox 1044"/>
            <p:cNvSpPr txBox="1"/>
            <p:nvPr/>
          </p:nvSpPr>
          <p:spPr>
            <a:xfrm>
              <a:off x="4443044" y="5658896"/>
              <a:ext cx="1116011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/>
                <a:t>Eastbound Bottleneck</a:t>
              </a:r>
              <a:endParaRPr lang="en-US" sz="750" dirty="0"/>
            </a:p>
          </p:txBody>
        </p:sp>
        <p:sp>
          <p:nvSpPr>
            <p:cNvPr id="386" name="TextBox 385"/>
            <p:cNvSpPr txBox="1"/>
            <p:nvPr/>
          </p:nvSpPr>
          <p:spPr>
            <a:xfrm>
              <a:off x="4443044" y="5807508"/>
              <a:ext cx="114326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/>
                <a:t>Westbound Bottleneck</a:t>
              </a:r>
              <a:endParaRPr lang="en-US" sz="750" dirty="0"/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4443044" y="5948624"/>
              <a:ext cx="1535998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 smtClean="0"/>
                <a:t>Frequently Congested Segment</a:t>
              </a:r>
              <a:endParaRPr lang="en-US" sz="75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01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 Collisions involving CHP, by Type (2010-2011)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25" y="1579818"/>
            <a:ext cx="8749677" cy="45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9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 Collisions involving CHP, by Type (2010-2011)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28138" r="69358" b="42134"/>
          <a:stretch/>
        </p:blipFill>
        <p:spPr>
          <a:xfrm>
            <a:off x="174826" y="1712890"/>
            <a:ext cx="8827506" cy="44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162" y="228600"/>
            <a:ext cx="8479837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PM Collisions </a:t>
            </a:r>
            <a:r>
              <a:rPr lang="en-US" dirty="0"/>
              <a:t>involving CHP, by Type (2010-2011)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92" y="1573564"/>
            <a:ext cx="8810651" cy="46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7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Freeform 624"/>
          <p:cNvSpPr/>
          <p:nvPr/>
        </p:nvSpPr>
        <p:spPr>
          <a:xfrm>
            <a:off x="24276" y="2516644"/>
            <a:ext cx="755500" cy="232927"/>
          </a:xfrm>
          <a:custGeom>
            <a:avLst/>
            <a:gdLst>
              <a:gd name="connsiteX0" fmla="*/ 0 w 302419"/>
              <a:gd name="connsiteY0" fmla="*/ 157162 h 157162"/>
              <a:gd name="connsiteX1" fmla="*/ 59531 w 302419"/>
              <a:gd name="connsiteY1" fmla="*/ 121444 h 157162"/>
              <a:gd name="connsiteX2" fmla="*/ 178594 w 302419"/>
              <a:gd name="connsiteY2" fmla="*/ 88106 h 157162"/>
              <a:gd name="connsiteX3" fmla="*/ 302419 w 302419"/>
              <a:gd name="connsiteY3" fmla="*/ 0 h 157162"/>
              <a:gd name="connsiteX0" fmla="*/ 0 w 389089"/>
              <a:gd name="connsiteY0" fmla="*/ 197731 h 197731"/>
              <a:gd name="connsiteX1" fmla="*/ 146201 w 389089"/>
              <a:gd name="connsiteY1" fmla="*/ 121444 h 197731"/>
              <a:gd name="connsiteX2" fmla="*/ 265264 w 389089"/>
              <a:gd name="connsiteY2" fmla="*/ 88106 h 197731"/>
              <a:gd name="connsiteX3" fmla="*/ 389089 w 389089"/>
              <a:gd name="connsiteY3" fmla="*/ 0 h 197731"/>
              <a:gd name="connsiteX0" fmla="*/ 0 w 389089"/>
              <a:gd name="connsiteY0" fmla="*/ 197731 h 197731"/>
              <a:gd name="connsiteX1" fmla="*/ 71426 w 389089"/>
              <a:gd name="connsiteY1" fmla="*/ 161860 h 197731"/>
              <a:gd name="connsiteX2" fmla="*/ 146201 w 389089"/>
              <a:gd name="connsiteY2" fmla="*/ 121444 h 197731"/>
              <a:gd name="connsiteX3" fmla="*/ 265264 w 389089"/>
              <a:gd name="connsiteY3" fmla="*/ 88106 h 197731"/>
              <a:gd name="connsiteX4" fmla="*/ 389089 w 389089"/>
              <a:gd name="connsiteY4" fmla="*/ 0 h 197731"/>
              <a:gd name="connsiteX0" fmla="*/ 0 w 751808"/>
              <a:gd name="connsiteY0" fmla="*/ 140776 h 162100"/>
              <a:gd name="connsiteX1" fmla="*/ 434145 w 751808"/>
              <a:gd name="connsiteY1" fmla="*/ 161860 h 162100"/>
              <a:gd name="connsiteX2" fmla="*/ 508920 w 751808"/>
              <a:gd name="connsiteY2" fmla="*/ 121444 h 162100"/>
              <a:gd name="connsiteX3" fmla="*/ 627983 w 751808"/>
              <a:gd name="connsiteY3" fmla="*/ 88106 h 162100"/>
              <a:gd name="connsiteX4" fmla="*/ 751808 w 751808"/>
              <a:gd name="connsiteY4" fmla="*/ 0 h 162100"/>
              <a:gd name="connsiteX0" fmla="*/ 0 w 751808"/>
              <a:gd name="connsiteY0" fmla="*/ 140776 h 201146"/>
              <a:gd name="connsiteX1" fmla="*/ 124030 w 751808"/>
              <a:gd name="connsiteY1" fmla="*/ 200856 h 201146"/>
              <a:gd name="connsiteX2" fmla="*/ 434145 w 751808"/>
              <a:gd name="connsiteY2" fmla="*/ 161860 h 201146"/>
              <a:gd name="connsiteX3" fmla="*/ 508920 w 751808"/>
              <a:gd name="connsiteY3" fmla="*/ 121444 h 201146"/>
              <a:gd name="connsiteX4" fmla="*/ 627983 w 751808"/>
              <a:gd name="connsiteY4" fmla="*/ 88106 h 201146"/>
              <a:gd name="connsiteX5" fmla="*/ 751808 w 751808"/>
              <a:gd name="connsiteY5" fmla="*/ 0 h 201146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27983 w 751808"/>
              <a:gd name="connsiteY5" fmla="*/ 88106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21987 w 751808"/>
              <a:gd name="connsiteY5" fmla="*/ 85109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18990 w 751808"/>
              <a:gd name="connsiteY5" fmla="*/ 79113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18990 w 751808"/>
              <a:gd name="connsiteY5" fmla="*/ 79113 h 231788"/>
              <a:gd name="connsiteX6" fmla="*/ 751808 w 751808"/>
              <a:gd name="connsiteY6" fmla="*/ 0 h 2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1808" h="231788">
                <a:moveTo>
                  <a:pt x="0" y="140776"/>
                </a:moveTo>
                <a:cubicBezTo>
                  <a:pt x="21671" y="141796"/>
                  <a:pt x="66661" y="176359"/>
                  <a:pt x="124030" y="200856"/>
                </a:cubicBezTo>
                <a:cubicBezTo>
                  <a:pt x="168184" y="208871"/>
                  <a:pt x="225225" y="237331"/>
                  <a:pt x="276911" y="230832"/>
                </a:cubicBezTo>
                <a:cubicBezTo>
                  <a:pt x="328597" y="224333"/>
                  <a:pt x="395477" y="180091"/>
                  <a:pt x="434145" y="161860"/>
                </a:cubicBezTo>
                <a:cubicBezTo>
                  <a:pt x="472813" y="143629"/>
                  <a:pt x="478113" y="135235"/>
                  <a:pt x="508920" y="121444"/>
                </a:cubicBezTo>
                <a:cubicBezTo>
                  <a:pt x="539728" y="107653"/>
                  <a:pt x="578509" y="99354"/>
                  <a:pt x="618990" y="79113"/>
                </a:cubicBezTo>
                <a:cubicBezTo>
                  <a:pt x="659471" y="58872"/>
                  <a:pt x="710136" y="33932"/>
                  <a:pt x="751808" y="0"/>
                </a:cubicBezTo>
              </a:path>
            </a:pathLst>
          </a:custGeom>
          <a:noFill/>
          <a:ln w="635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Freeform 623"/>
          <p:cNvSpPr/>
          <p:nvPr/>
        </p:nvSpPr>
        <p:spPr>
          <a:xfrm>
            <a:off x="31392" y="2590890"/>
            <a:ext cx="755500" cy="232927"/>
          </a:xfrm>
          <a:custGeom>
            <a:avLst/>
            <a:gdLst>
              <a:gd name="connsiteX0" fmla="*/ 0 w 302419"/>
              <a:gd name="connsiteY0" fmla="*/ 157162 h 157162"/>
              <a:gd name="connsiteX1" fmla="*/ 59531 w 302419"/>
              <a:gd name="connsiteY1" fmla="*/ 121444 h 157162"/>
              <a:gd name="connsiteX2" fmla="*/ 178594 w 302419"/>
              <a:gd name="connsiteY2" fmla="*/ 88106 h 157162"/>
              <a:gd name="connsiteX3" fmla="*/ 302419 w 302419"/>
              <a:gd name="connsiteY3" fmla="*/ 0 h 157162"/>
              <a:gd name="connsiteX0" fmla="*/ 0 w 389089"/>
              <a:gd name="connsiteY0" fmla="*/ 197731 h 197731"/>
              <a:gd name="connsiteX1" fmla="*/ 146201 w 389089"/>
              <a:gd name="connsiteY1" fmla="*/ 121444 h 197731"/>
              <a:gd name="connsiteX2" fmla="*/ 265264 w 389089"/>
              <a:gd name="connsiteY2" fmla="*/ 88106 h 197731"/>
              <a:gd name="connsiteX3" fmla="*/ 389089 w 389089"/>
              <a:gd name="connsiteY3" fmla="*/ 0 h 197731"/>
              <a:gd name="connsiteX0" fmla="*/ 0 w 389089"/>
              <a:gd name="connsiteY0" fmla="*/ 197731 h 197731"/>
              <a:gd name="connsiteX1" fmla="*/ 71426 w 389089"/>
              <a:gd name="connsiteY1" fmla="*/ 161860 h 197731"/>
              <a:gd name="connsiteX2" fmla="*/ 146201 w 389089"/>
              <a:gd name="connsiteY2" fmla="*/ 121444 h 197731"/>
              <a:gd name="connsiteX3" fmla="*/ 265264 w 389089"/>
              <a:gd name="connsiteY3" fmla="*/ 88106 h 197731"/>
              <a:gd name="connsiteX4" fmla="*/ 389089 w 389089"/>
              <a:gd name="connsiteY4" fmla="*/ 0 h 197731"/>
              <a:gd name="connsiteX0" fmla="*/ 0 w 751808"/>
              <a:gd name="connsiteY0" fmla="*/ 140776 h 162100"/>
              <a:gd name="connsiteX1" fmla="*/ 434145 w 751808"/>
              <a:gd name="connsiteY1" fmla="*/ 161860 h 162100"/>
              <a:gd name="connsiteX2" fmla="*/ 508920 w 751808"/>
              <a:gd name="connsiteY2" fmla="*/ 121444 h 162100"/>
              <a:gd name="connsiteX3" fmla="*/ 627983 w 751808"/>
              <a:gd name="connsiteY3" fmla="*/ 88106 h 162100"/>
              <a:gd name="connsiteX4" fmla="*/ 751808 w 751808"/>
              <a:gd name="connsiteY4" fmla="*/ 0 h 162100"/>
              <a:gd name="connsiteX0" fmla="*/ 0 w 751808"/>
              <a:gd name="connsiteY0" fmla="*/ 140776 h 201146"/>
              <a:gd name="connsiteX1" fmla="*/ 124030 w 751808"/>
              <a:gd name="connsiteY1" fmla="*/ 200856 h 201146"/>
              <a:gd name="connsiteX2" fmla="*/ 434145 w 751808"/>
              <a:gd name="connsiteY2" fmla="*/ 161860 h 201146"/>
              <a:gd name="connsiteX3" fmla="*/ 508920 w 751808"/>
              <a:gd name="connsiteY3" fmla="*/ 121444 h 201146"/>
              <a:gd name="connsiteX4" fmla="*/ 627983 w 751808"/>
              <a:gd name="connsiteY4" fmla="*/ 88106 h 201146"/>
              <a:gd name="connsiteX5" fmla="*/ 751808 w 751808"/>
              <a:gd name="connsiteY5" fmla="*/ 0 h 201146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27983 w 751808"/>
              <a:gd name="connsiteY5" fmla="*/ 88106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21987 w 751808"/>
              <a:gd name="connsiteY5" fmla="*/ 85109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18990 w 751808"/>
              <a:gd name="connsiteY5" fmla="*/ 79113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18990 w 751808"/>
              <a:gd name="connsiteY5" fmla="*/ 79113 h 231788"/>
              <a:gd name="connsiteX6" fmla="*/ 751808 w 751808"/>
              <a:gd name="connsiteY6" fmla="*/ 0 h 2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1808" h="231788">
                <a:moveTo>
                  <a:pt x="0" y="140776"/>
                </a:moveTo>
                <a:cubicBezTo>
                  <a:pt x="21671" y="141796"/>
                  <a:pt x="66661" y="176359"/>
                  <a:pt x="124030" y="200856"/>
                </a:cubicBezTo>
                <a:cubicBezTo>
                  <a:pt x="168184" y="208871"/>
                  <a:pt x="225225" y="237331"/>
                  <a:pt x="276911" y="230832"/>
                </a:cubicBezTo>
                <a:cubicBezTo>
                  <a:pt x="328597" y="224333"/>
                  <a:pt x="395477" y="180091"/>
                  <a:pt x="434145" y="161860"/>
                </a:cubicBezTo>
                <a:cubicBezTo>
                  <a:pt x="472813" y="143629"/>
                  <a:pt x="478113" y="135235"/>
                  <a:pt x="508920" y="121444"/>
                </a:cubicBezTo>
                <a:cubicBezTo>
                  <a:pt x="539728" y="107653"/>
                  <a:pt x="578509" y="99354"/>
                  <a:pt x="618990" y="79113"/>
                </a:cubicBezTo>
                <a:cubicBezTo>
                  <a:pt x="659471" y="58872"/>
                  <a:pt x="710136" y="33932"/>
                  <a:pt x="751808" y="0"/>
                </a:cubicBezTo>
              </a:path>
            </a:pathLst>
          </a:custGeom>
          <a:noFill/>
          <a:ln w="635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803358" y="2437587"/>
            <a:ext cx="7107349" cy="922478"/>
          </a:xfrm>
          <a:custGeom>
            <a:avLst/>
            <a:gdLst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5725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83345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4264819 w 4264819"/>
              <a:gd name="connsiteY0" fmla="*/ 404813 h 472424"/>
              <a:gd name="connsiteX1" fmla="*/ 4112419 w 4264819"/>
              <a:gd name="connsiteY1" fmla="*/ 390525 h 472424"/>
              <a:gd name="connsiteX2" fmla="*/ 4007644 w 4264819"/>
              <a:gd name="connsiteY2" fmla="*/ 400050 h 472424"/>
              <a:gd name="connsiteX3" fmla="*/ 3731419 w 4264819"/>
              <a:gd name="connsiteY3" fmla="*/ 397669 h 472424"/>
              <a:gd name="connsiteX4" fmla="*/ 3483769 w 4264819"/>
              <a:gd name="connsiteY4" fmla="*/ 402432 h 472424"/>
              <a:gd name="connsiteX5" fmla="*/ 3143250 w 4264819"/>
              <a:gd name="connsiteY5" fmla="*/ 366713 h 472424"/>
              <a:gd name="connsiteX6" fmla="*/ 3062288 w 4264819"/>
              <a:gd name="connsiteY6" fmla="*/ 369094 h 472424"/>
              <a:gd name="connsiteX7" fmla="*/ 2986088 w 4264819"/>
              <a:gd name="connsiteY7" fmla="*/ 404813 h 472424"/>
              <a:gd name="connsiteX8" fmla="*/ 2886075 w 4264819"/>
              <a:gd name="connsiteY8" fmla="*/ 450057 h 472424"/>
              <a:gd name="connsiteX9" fmla="*/ 2776538 w 4264819"/>
              <a:gd name="connsiteY9" fmla="*/ 459582 h 472424"/>
              <a:gd name="connsiteX10" fmla="*/ 2631282 w 4264819"/>
              <a:gd name="connsiteY10" fmla="*/ 457200 h 472424"/>
              <a:gd name="connsiteX11" fmla="*/ 2557463 w 4264819"/>
              <a:gd name="connsiteY11" fmla="*/ 469107 h 472424"/>
              <a:gd name="connsiteX12" fmla="*/ 2488407 w 4264819"/>
              <a:gd name="connsiteY12" fmla="*/ 469107 h 472424"/>
              <a:gd name="connsiteX13" fmla="*/ 2400300 w 4264819"/>
              <a:gd name="connsiteY13" fmla="*/ 431007 h 472424"/>
              <a:gd name="connsiteX14" fmla="*/ 2336007 w 4264819"/>
              <a:gd name="connsiteY14" fmla="*/ 390525 h 472424"/>
              <a:gd name="connsiteX15" fmla="*/ 2219325 w 4264819"/>
              <a:gd name="connsiteY15" fmla="*/ 378619 h 472424"/>
              <a:gd name="connsiteX16" fmla="*/ 1969294 w 4264819"/>
              <a:gd name="connsiteY16" fmla="*/ 366714 h 472424"/>
              <a:gd name="connsiteX17" fmla="*/ 1821657 w 4264819"/>
              <a:gd name="connsiteY17" fmla="*/ 373857 h 472424"/>
              <a:gd name="connsiteX18" fmla="*/ 1693069 w 4264819"/>
              <a:gd name="connsiteY18" fmla="*/ 366713 h 472424"/>
              <a:gd name="connsiteX19" fmla="*/ 1614488 w 4264819"/>
              <a:gd name="connsiteY19" fmla="*/ 369094 h 472424"/>
              <a:gd name="connsiteX20" fmla="*/ 1564482 w 4264819"/>
              <a:gd name="connsiteY20" fmla="*/ 376238 h 472424"/>
              <a:gd name="connsiteX21" fmla="*/ 1504950 w 4264819"/>
              <a:gd name="connsiteY21" fmla="*/ 378619 h 472424"/>
              <a:gd name="connsiteX22" fmla="*/ 1423988 w 4264819"/>
              <a:gd name="connsiteY22" fmla="*/ 361950 h 472424"/>
              <a:gd name="connsiteX23" fmla="*/ 0 w 4264819"/>
              <a:gd name="connsiteY23" fmla="*/ 0 h 472424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328614 w 4264819"/>
              <a:gd name="connsiteY23" fmla="*/ 0 h 479567"/>
              <a:gd name="connsiteX24" fmla="*/ 0 w 4264819"/>
              <a:gd name="connsiteY24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757239 w 4264819"/>
              <a:gd name="connsiteY23" fmla="*/ 157163 h 479567"/>
              <a:gd name="connsiteX24" fmla="*/ 328614 w 4264819"/>
              <a:gd name="connsiteY24" fmla="*/ 0 h 479567"/>
              <a:gd name="connsiteX25" fmla="*/ 0 w 4264819"/>
              <a:gd name="connsiteY25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888208 w 4264819"/>
              <a:gd name="connsiteY23" fmla="*/ 176213 h 479567"/>
              <a:gd name="connsiteX24" fmla="*/ 757239 w 4264819"/>
              <a:gd name="connsiteY24" fmla="*/ 157163 h 479567"/>
              <a:gd name="connsiteX25" fmla="*/ 328614 w 4264819"/>
              <a:gd name="connsiteY25" fmla="*/ 0 h 479567"/>
              <a:gd name="connsiteX26" fmla="*/ 0 w 4264819"/>
              <a:gd name="connsiteY26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16795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81089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9070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35732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26207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57276 w 4264819"/>
              <a:gd name="connsiteY25" fmla="*/ 123826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0 w 4838700"/>
              <a:gd name="connsiteY29" fmla="*/ 9524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42864 w 4838700"/>
              <a:gd name="connsiteY29" fmla="*/ 11907 h 479567"/>
              <a:gd name="connsiteX30" fmla="*/ 0 w 4838700"/>
              <a:gd name="connsiteY30" fmla="*/ 9524 h 479567"/>
              <a:gd name="connsiteX0" fmla="*/ 7493793 w 7493793"/>
              <a:gd name="connsiteY0" fmla="*/ 828676 h 896287"/>
              <a:gd name="connsiteX1" fmla="*/ 7341393 w 7493793"/>
              <a:gd name="connsiteY1" fmla="*/ 814388 h 896287"/>
              <a:gd name="connsiteX2" fmla="*/ 7236618 w 7493793"/>
              <a:gd name="connsiteY2" fmla="*/ 823913 h 896287"/>
              <a:gd name="connsiteX3" fmla="*/ 6960393 w 7493793"/>
              <a:gd name="connsiteY3" fmla="*/ 821532 h 896287"/>
              <a:gd name="connsiteX4" fmla="*/ 6712743 w 7493793"/>
              <a:gd name="connsiteY4" fmla="*/ 826295 h 896287"/>
              <a:gd name="connsiteX5" fmla="*/ 6372224 w 7493793"/>
              <a:gd name="connsiteY5" fmla="*/ 790576 h 896287"/>
              <a:gd name="connsiteX6" fmla="*/ 6291262 w 7493793"/>
              <a:gd name="connsiteY6" fmla="*/ 792957 h 896287"/>
              <a:gd name="connsiteX7" fmla="*/ 6215062 w 7493793"/>
              <a:gd name="connsiteY7" fmla="*/ 828676 h 896287"/>
              <a:gd name="connsiteX8" fmla="*/ 6115049 w 7493793"/>
              <a:gd name="connsiteY8" fmla="*/ 873920 h 896287"/>
              <a:gd name="connsiteX9" fmla="*/ 6005512 w 7493793"/>
              <a:gd name="connsiteY9" fmla="*/ 883445 h 896287"/>
              <a:gd name="connsiteX10" fmla="*/ 5860256 w 7493793"/>
              <a:gd name="connsiteY10" fmla="*/ 881063 h 896287"/>
              <a:gd name="connsiteX11" fmla="*/ 5786437 w 7493793"/>
              <a:gd name="connsiteY11" fmla="*/ 892970 h 896287"/>
              <a:gd name="connsiteX12" fmla="*/ 5717381 w 7493793"/>
              <a:gd name="connsiteY12" fmla="*/ 892970 h 896287"/>
              <a:gd name="connsiteX13" fmla="*/ 5629274 w 7493793"/>
              <a:gd name="connsiteY13" fmla="*/ 854870 h 896287"/>
              <a:gd name="connsiteX14" fmla="*/ 5564981 w 7493793"/>
              <a:gd name="connsiteY14" fmla="*/ 814388 h 896287"/>
              <a:gd name="connsiteX15" fmla="*/ 5448299 w 7493793"/>
              <a:gd name="connsiteY15" fmla="*/ 802482 h 896287"/>
              <a:gd name="connsiteX16" fmla="*/ 5198268 w 7493793"/>
              <a:gd name="connsiteY16" fmla="*/ 790577 h 896287"/>
              <a:gd name="connsiteX17" fmla="*/ 5050631 w 7493793"/>
              <a:gd name="connsiteY17" fmla="*/ 797720 h 896287"/>
              <a:gd name="connsiteX18" fmla="*/ 4922043 w 7493793"/>
              <a:gd name="connsiteY18" fmla="*/ 790576 h 896287"/>
              <a:gd name="connsiteX19" fmla="*/ 4843462 w 7493793"/>
              <a:gd name="connsiteY19" fmla="*/ 792957 h 896287"/>
              <a:gd name="connsiteX20" fmla="*/ 4793456 w 7493793"/>
              <a:gd name="connsiteY20" fmla="*/ 800101 h 896287"/>
              <a:gd name="connsiteX21" fmla="*/ 4733924 w 7493793"/>
              <a:gd name="connsiteY21" fmla="*/ 802482 h 896287"/>
              <a:gd name="connsiteX22" fmla="*/ 4657724 w 7493793"/>
              <a:gd name="connsiteY22" fmla="*/ 776288 h 896287"/>
              <a:gd name="connsiteX23" fmla="*/ 4538663 w 7493793"/>
              <a:gd name="connsiteY23" fmla="*/ 645321 h 896287"/>
              <a:gd name="connsiteX24" fmla="*/ 4407694 w 7493793"/>
              <a:gd name="connsiteY24" fmla="*/ 592933 h 896287"/>
              <a:gd name="connsiteX25" fmla="*/ 4286250 w 7493793"/>
              <a:gd name="connsiteY25" fmla="*/ 540546 h 896287"/>
              <a:gd name="connsiteX26" fmla="*/ 4117182 w 7493793"/>
              <a:gd name="connsiteY26" fmla="*/ 585790 h 896287"/>
              <a:gd name="connsiteX27" fmla="*/ 3986213 w 7493793"/>
              <a:gd name="connsiteY27" fmla="*/ 573883 h 896287"/>
              <a:gd name="connsiteX28" fmla="*/ 3557588 w 7493793"/>
              <a:gd name="connsiteY28" fmla="*/ 416720 h 896287"/>
              <a:gd name="connsiteX29" fmla="*/ 2697957 w 7493793"/>
              <a:gd name="connsiteY29" fmla="*/ 428627 h 896287"/>
              <a:gd name="connsiteX30" fmla="*/ 0 w 7493793"/>
              <a:gd name="connsiteY30" fmla="*/ 0 h 896287"/>
              <a:gd name="connsiteX0" fmla="*/ 7493793 w 7493793"/>
              <a:gd name="connsiteY0" fmla="*/ 842962 h 910573"/>
              <a:gd name="connsiteX1" fmla="*/ 7341393 w 7493793"/>
              <a:gd name="connsiteY1" fmla="*/ 828674 h 910573"/>
              <a:gd name="connsiteX2" fmla="*/ 7236618 w 7493793"/>
              <a:gd name="connsiteY2" fmla="*/ 838199 h 910573"/>
              <a:gd name="connsiteX3" fmla="*/ 6960393 w 7493793"/>
              <a:gd name="connsiteY3" fmla="*/ 835818 h 910573"/>
              <a:gd name="connsiteX4" fmla="*/ 6712743 w 7493793"/>
              <a:gd name="connsiteY4" fmla="*/ 840581 h 910573"/>
              <a:gd name="connsiteX5" fmla="*/ 6372224 w 7493793"/>
              <a:gd name="connsiteY5" fmla="*/ 804862 h 910573"/>
              <a:gd name="connsiteX6" fmla="*/ 6291262 w 7493793"/>
              <a:gd name="connsiteY6" fmla="*/ 807243 h 910573"/>
              <a:gd name="connsiteX7" fmla="*/ 6215062 w 7493793"/>
              <a:gd name="connsiteY7" fmla="*/ 842962 h 910573"/>
              <a:gd name="connsiteX8" fmla="*/ 6115049 w 7493793"/>
              <a:gd name="connsiteY8" fmla="*/ 888206 h 910573"/>
              <a:gd name="connsiteX9" fmla="*/ 6005512 w 7493793"/>
              <a:gd name="connsiteY9" fmla="*/ 897731 h 910573"/>
              <a:gd name="connsiteX10" fmla="*/ 5860256 w 7493793"/>
              <a:gd name="connsiteY10" fmla="*/ 895349 h 910573"/>
              <a:gd name="connsiteX11" fmla="*/ 5786437 w 7493793"/>
              <a:gd name="connsiteY11" fmla="*/ 907256 h 910573"/>
              <a:gd name="connsiteX12" fmla="*/ 5717381 w 7493793"/>
              <a:gd name="connsiteY12" fmla="*/ 907256 h 910573"/>
              <a:gd name="connsiteX13" fmla="*/ 5629274 w 7493793"/>
              <a:gd name="connsiteY13" fmla="*/ 869156 h 910573"/>
              <a:gd name="connsiteX14" fmla="*/ 5564981 w 7493793"/>
              <a:gd name="connsiteY14" fmla="*/ 828674 h 910573"/>
              <a:gd name="connsiteX15" fmla="*/ 5448299 w 7493793"/>
              <a:gd name="connsiteY15" fmla="*/ 816768 h 910573"/>
              <a:gd name="connsiteX16" fmla="*/ 5198268 w 7493793"/>
              <a:gd name="connsiteY16" fmla="*/ 804863 h 910573"/>
              <a:gd name="connsiteX17" fmla="*/ 5050631 w 7493793"/>
              <a:gd name="connsiteY17" fmla="*/ 812006 h 910573"/>
              <a:gd name="connsiteX18" fmla="*/ 4922043 w 7493793"/>
              <a:gd name="connsiteY18" fmla="*/ 804862 h 910573"/>
              <a:gd name="connsiteX19" fmla="*/ 4843462 w 7493793"/>
              <a:gd name="connsiteY19" fmla="*/ 807243 h 910573"/>
              <a:gd name="connsiteX20" fmla="*/ 4793456 w 7493793"/>
              <a:gd name="connsiteY20" fmla="*/ 814387 h 910573"/>
              <a:gd name="connsiteX21" fmla="*/ 4733924 w 7493793"/>
              <a:gd name="connsiteY21" fmla="*/ 816768 h 910573"/>
              <a:gd name="connsiteX22" fmla="*/ 4657724 w 7493793"/>
              <a:gd name="connsiteY22" fmla="*/ 790574 h 910573"/>
              <a:gd name="connsiteX23" fmla="*/ 4538663 w 7493793"/>
              <a:gd name="connsiteY23" fmla="*/ 659607 h 910573"/>
              <a:gd name="connsiteX24" fmla="*/ 4407694 w 7493793"/>
              <a:gd name="connsiteY24" fmla="*/ 607219 h 910573"/>
              <a:gd name="connsiteX25" fmla="*/ 4286250 w 7493793"/>
              <a:gd name="connsiteY25" fmla="*/ 554832 h 910573"/>
              <a:gd name="connsiteX26" fmla="*/ 4117182 w 7493793"/>
              <a:gd name="connsiteY26" fmla="*/ 600076 h 910573"/>
              <a:gd name="connsiteX27" fmla="*/ 3986213 w 7493793"/>
              <a:gd name="connsiteY27" fmla="*/ 588169 h 910573"/>
              <a:gd name="connsiteX28" fmla="*/ 3557588 w 7493793"/>
              <a:gd name="connsiteY28" fmla="*/ 431006 h 910573"/>
              <a:gd name="connsiteX29" fmla="*/ 2697957 w 7493793"/>
              <a:gd name="connsiteY29" fmla="*/ 442913 h 910573"/>
              <a:gd name="connsiteX30" fmla="*/ 97633 w 7493793"/>
              <a:gd name="connsiteY30" fmla="*/ 0 h 910573"/>
              <a:gd name="connsiteX31" fmla="*/ 0 w 7493793"/>
              <a:gd name="connsiteY31" fmla="*/ 14286 h 910573"/>
              <a:gd name="connsiteX0" fmla="*/ 7493793 w 7493793"/>
              <a:gd name="connsiteY0" fmla="*/ 876931 h 944542"/>
              <a:gd name="connsiteX1" fmla="*/ 7341393 w 7493793"/>
              <a:gd name="connsiteY1" fmla="*/ 862643 h 944542"/>
              <a:gd name="connsiteX2" fmla="*/ 7236618 w 7493793"/>
              <a:gd name="connsiteY2" fmla="*/ 872168 h 944542"/>
              <a:gd name="connsiteX3" fmla="*/ 6960393 w 7493793"/>
              <a:gd name="connsiteY3" fmla="*/ 869787 h 944542"/>
              <a:gd name="connsiteX4" fmla="*/ 6712743 w 7493793"/>
              <a:gd name="connsiteY4" fmla="*/ 874550 h 944542"/>
              <a:gd name="connsiteX5" fmla="*/ 6372224 w 7493793"/>
              <a:gd name="connsiteY5" fmla="*/ 838831 h 944542"/>
              <a:gd name="connsiteX6" fmla="*/ 6291262 w 7493793"/>
              <a:gd name="connsiteY6" fmla="*/ 841212 h 944542"/>
              <a:gd name="connsiteX7" fmla="*/ 6215062 w 7493793"/>
              <a:gd name="connsiteY7" fmla="*/ 876931 h 944542"/>
              <a:gd name="connsiteX8" fmla="*/ 6115049 w 7493793"/>
              <a:gd name="connsiteY8" fmla="*/ 922175 h 944542"/>
              <a:gd name="connsiteX9" fmla="*/ 6005512 w 7493793"/>
              <a:gd name="connsiteY9" fmla="*/ 931700 h 944542"/>
              <a:gd name="connsiteX10" fmla="*/ 5860256 w 7493793"/>
              <a:gd name="connsiteY10" fmla="*/ 929318 h 944542"/>
              <a:gd name="connsiteX11" fmla="*/ 5786437 w 7493793"/>
              <a:gd name="connsiteY11" fmla="*/ 941225 h 944542"/>
              <a:gd name="connsiteX12" fmla="*/ 5717381 w 7493793"/>
              <a:gd name="connsiteY12" fmla="*/ 941225 h 944542"/>
              <a:gd name="connsiteX13" fmla="*/ 5629274 w 7493793"/>
              <a:gd name="connsiteY13" fmla="*/ 903125 h 944542"/>
              <a:gd name="connsiteX14" fmla="*/ 5564981 w 7493793"/>
              <a:gd name="connsiteY14" fmla="*/ 862643 h 944542"/>
              <a:gd name="connsiteX15" fmla="*/ 5448299 w 7493793"/>
              <a:gd name="connsiteY15" fmla="*/ 850737 h 944542"/>
              <a:gd name="connsiteX16" fmla="*/ 5198268 w 7493793"/>
              <a:gd name="connsiteY16" fmla="*/ 838832 h 944542"/>
              <a:gd name="connsiteX17" fmla="*/ 5050631 w 7493793"/>
              <a:gd name="connsiteY17" fmla="*/ 845975 h 944542"/>
              <a:gd name="connsiteX18" fmla="*/ 4922043 w 7493793"/>
              <a:gd name="connsiteY18" fmla="*/ 838831 h 944542"/>
              <a:gd name="connsiteX19" fmla="*/ 4843462 w 7493793"/>
              <a:gd name="connsiteY19" fmla="*/ 841212 h 944542"/>
              <a:gd name="connsiteX20" fmla="*/ 4793456 w 7493793"/>
              <a:gd name="connsiteY20" fmla="*/ 848356 h 944542"/>
              <a:gd name="connsiteX21" fmla="*/ 4733924 w 7493793"/>
              <a:gd name="connsiteY21" fmla="*/ 850737 h 944542"/>
              <a:gd name="connsiteX22" fmla="*/ 4657724 w 7493793"/>
              <a:gd name="connsiteY22" fmla="*/ 824543 h 944542"/>
              <a:gd name="connsiteX23" fmla="*/ 4538663 w 7493793"/>
              <a:gd name="connsiteY23" fmla="*/ 693576 h 944542"/>
              <a:gd name="connsiteX24" fmla="*/ 4407694 w 7493793"/>
              <a:gd name="connsiteY24" fmla="*/ 641188 h 944542"/>
              <a:gd name="connsiteX25" fmla="*/ 4286250 w 7493793"/>
              <a:gd name="connsiteY25" fmla="*/ 588801 h 944542"/>
              <a:gd name="connsiteX26" fmla="*/ 4117182 w 7493793"/>
              <a:gd name="connsiteY26" fmla="*/ 634045 h 944542"/>
              <a:gd name="connsiteX27" fmla="*/ 3986213 w 7493793"/>
              <a:gd name="connsiteY27" fmla="*/ 622138 h 944542"/>
              <a:gd name="connsiteX28" fmla="*/ 3557588 w 7493793"/>
              <a:gd name="connsiteY28" fmla="*/ 464975 h 944542"/>
              <a:gd name="connsiteX29" fmla="*/ 2697957 w 7493793"/>
              <a:gd name="connsiteY29" fmla="*/ 476882 h 944542"/>
              <a:gd name="connsiteX30" fmla="*/ 728664 w 7493793"/>
              <a:gd name="connsiteY30" fmla="*/ 29207 h 944542"/>
              <a:gd name="connsiteX31" fmla="*/ 97633 w 7493793"/>
              <a:gd name="connsiteY31" fmla="*/ 33969 h 944542"/>
              <a:gd name="connsiteX32" fmla="*/ 0 w 7493793"/>
              <a:gd name="connsiteY32" fmla="*/ 48255 h 944542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97633 w 7493793"/>
              <a:gd name="connsiteY31" fmla="*/ 4763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728664 w 7493793"/>
              <a:gd name="connsiteY30" fmla="*/ 0 h 922478"/>
              <a:gd name="connsiteX31" fmla="*/ 128589 w 7493793"/>
              <a:gd name="connsiteY31" fmla="*/ 7142 h 922478"/>
              <a:gd name="connsiteX32" fmla="*/ 0 w 7493793"/>
              <a:gd name="connsiteY32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881064 w 7493793"/>
              <a:gd name="connsiteY30" fmla="*/ 5714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202533 w 7493793"/>
              <a:gd name="connsiteY30" fmla="*/ 107155 h 922478"/>
              <a:gd name="connsiteX31" fmla="*/ 914401 w 7493793"/>
              <a:gd name="connsiteY31" fmla="*/ 114299 h 922478"/>
              <a:gd name="connsiteX32" fmla="*/ 728664 w 7493793"/>
              <a:gd name="connsiteY32" fmla="*/ 0 h 922478"/>
              <a:gd name="connsiteX33" fmla="*/ 128589 w 7493793"/>
              <a:gd name="connsiteY33" fmla="*/ 7142 h 922478"/>
              <a:gd name="connsiteX34" fmla="*/ 0 w 7493793"/>
              <a:gd name="connsiteY34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797845 w 7493793"/>
              <a:gd name="connsiteY30" fmla="*/ 102393 h 922478"/>
              <a:gd name="connsiteX31" fmla="*/ 1202533 w 7493793"/>
              <a:gd name="connsiteY31" fmla="*/ 107155 h 922478"/>
              <a:gd name="connsiteX32" fmla="*/ 914401 w 7493793"/>
              <a:gd name="connsiteY32" fmla="*/ 114299 h 922478"/>
              <a:gd name="connsiteX33" fmla="*/ 728664 w 7493793"/>
              <a:gd name="connsiteY33" fmla="*/ 0 h 922478"/>
              <a:gd name="connsiteX34" fmla="*/ 128589 w 7493793"/>
              <a:gd name="connsiteY34" fmla="*/ 7142 h 922478"/>
              <a:gd name="connsiteX35" fmla="*/ 0 w 7493793"/>
              <a:gd name="connsiteY35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062164 w 7493793"/>
              <a:gd name="connsiteY30" fmla="*/ 126205 h 922478"/>
              <a:gd name="connsiteX31" fmla="*/ 1797845 w 7493793"/>
              <a:gd name="connsiteY31" fmla="*/ 102393 h 922478"/>
              <a:gd name="connsiteX32" fmla="*/ 1202533 w 7493793"/>
              <a:gd name="connsiteY32" fmla="*/ 107155 h 922478"/>
              <a:gd name="connsiteX33" fmla="*/ 914401 w 7493793"/>
              <a:gd name="connsiteY33" fmla="*/ 114299 h 922478"/>
              <a:gd name="connsiteX34" fmla="*/ 728664 w 7493793"/>
              <a:gd name="connsiteY34" fmla="*/ 0 h 922478"/>
              <a:gd name="connsiteX35" fmla="*/ 128589 w 7493793"/>
              <a:gd name="connsiteY35" fmla="*/ 7142 h 922478"/>
              <a:gd name="connsiteX36" fmla="*/ 0 w 7493793"/>
              <a:gd name="connsiteY36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355058 w 7493793"/>
              <a:gd name="connsiteY30" fmla="*/ 283368 h 922478"/>
              <a:gd name="connsiteX31" fmla="*/ 2062164 w 7493793"/>
              <a:gd name="connsiteY31" fmla="*/ 126205 h 922478"/>
              <a:gd name="connsiteX32" fmla="*/ 1797845 w 7493793"/>
              <a:gd name="connsiteY32" fmla="*/ 102393 h 922478"/>
              <a:gd name="connsiteX33" fmla="*/ 1202533 w 7493793"/>
              <a:gd name="connsiteY33" fmla="*/ 107155 h 922478"/>
              <a:gd name="connsiteX34" fmla="*/ 914401 w 7493793"/>
              <a:gd name="connsiteY34" fmla="*/ 114299 h 922478"/>
              <a:gd name="connsiteX35" fmla="*/ 728664 w 7493793"/>
              <a:gd name="connsiteY35" fmla="*/ 0 h 922478"/>
              <a:gd name="connsiteX36" fmla="*/ 128589 w 7493793"/>
              <a:gd name="connsiteY36" fmla="*/ 7142 h 922478"/>
              <a:gd name="connsiteX37" fmla="*/ 0 w 7493793"/>
              <a:gd name="connsiteY37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0 w 8303418"/>
              <a:gd name="connsiteY39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219076 w 8303418"/>
              <a:gd name="connsiteY39" fmla="*/ 76199 h 922478"/>
              <a:gd name="connsiteX40" fmla="*/ 0 w 8303418"/>
              <a:gd name="connsiteY40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114301 w 8303418"/>
              <a:gd name="connsiteY41" fmla="*/ 147637 h 922478"/>
              <a:gd name="connsiteX42" fmla="*/ 0 w 8303418"/>
              <a:gd name="connsiteY42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79105 h 946716"/>
              <a:gd name="connsiteX1" fmla="*/ 8151018 w 8303418"/>
              <a:gd name="connsiteY1" fmla="*/ 864817 h 946716"/>
              <a:gd name="connsiteX2" fmla="*/ 8046243 w 8303418"/>
              <a:gd name="connsiteY2" fmla="*/ 874342 h 946716"/>
              <a:gd name="connsiteX3" fmla="*/ 7770018 w 8303418"/>
              <a:gd name="connsiteY3" fmla="*/ 871961 h 946716"/>
              <a:gd name="connsiteX4" fmla="*/ 7522368 w 8303418"/>
              <a:gd name="connsiteY4" fmla="*/ 876724 h 946716"/>
              <a:gd name="connsiteX5" fmla="*/ 7181849 w 8303418"/>
              <a:gd name="connsiteY5" fmla="*/ 841005 h 946716"/>
              <a:gd name="connsiteX6" fmla="*/ 7100887 w 8303418"/>
              <a:gd name="connsiteY6" fmla="*/ 843386 h 946716"/>
              <a:gd name="connsiteX7" fmla="*/ 7024687 w 8303418"/>
              <a:gd name="connsiteY7" fmla="*/ 879105 h 946716"/>
              <a:gd name="connsiteX8" fmla="*/ 6924674 w 8303418"/>
              <a:gd name="connsiteY8" fmla="*/ 924349 h 946716"/>
              <a:gd name="connsiteX9" fmla="*/ 6815137 w 8303418"/>
              <a:gd name="connsiteY9" fmla="*/ 933874 h 946716"/>
              <a:gd name="connsiteX10" fmla="*/ 6669881 w 8303418"/>
              <a:gd name="connsiteY10" fmla="*/ 931492 h 946716"/>
              <a:gd name="connsiteX11" fmla="*/ 6596062 w 8303418"/>
              <a:gd name="connsiteY11" fmla="*/ 943399 h 946716"/>
              <a:gd name="connsiteX12" fmla="*/ 6527006 w 8303418"/>
              <a:gd name="connsiteY12" fmla="*/ 943399 h 946716"/>
              <a:gd name="connsiteX13" fmla="*/ 6438899 w 8303418"/>
              <a:gd name="connsiteY13" fmla="*/ 905299 h 946716"/>
              <a:gd name="connsiteX14" fmla="*/ 6374606 w 8303418"/>
              <a:gd name="connsiteY14" fmla="*/ 864817 h 946716"/>
              <a:gd name="connsiteX15" fmla="*/ 6257924 w 8303418"/>
              <a:gd name="connsiteY15" fmla="*/ 852911 h 946716"/>
              <a:gd name="connsiteX16" fmla="*/ 6007893 w 8303418"/>
              <a:gd name="connsiteY16" fmla="*/ 841006 h 946716"/>
              <a:gd name="connsiteX17" fmla="*/ 5860256 w 8303418"/>
              <a:gd name="connsiteY17" fmla="*/ 848149 h 946716"/>
              <a:gd name="connsiteX18" fmla="*/ 5731668 w 8303418"/>
              <a:gd name="connsiteY18" fmla="*/ 841005 h 946716"/>
              <a:gd name="connsiteX19" fmla="*/ 5653087 w 8303418"/>
              <a:gd name="connsiteY19" fmla="*/ 843386 h 946716"/>
              <a:gd name="connsiteX20" fmla="*/ 5603081 w 8303418"/>
              <a:gd name="connsiteY20" fmla="*/ 850530 h 946716"/>
              <a:gd name="connsiteX21" fmla="*/ 5543549 w 8303418"/>
              <a:gd name="connsiteY21" fmla="*/ 852911 h 946716"/>
              <a:gd name="connsiteX22" fmla="*/ 5467349 w 8303418"/>
              <a:gd name="connsiteY22" fmla="*/ 826717 h 946716"/>
              <a:gd name="connsiteX23" fmla="*/ 5348288 w 8303418"/>
              <a:gd name="connsiteY23" fmla="*/ 695750 h 946716"/>
              <a:gd name="connsiteX24" fmla="*/ 5217319 w 8303418"/>
              <a:gd name="connsiteY24" fmla="*/ 643362 h 946716"/>
              <a:gd name="connsiteX25" fmla="*/ 5095875 w 8303418"/>
              <a:gd name="connsiteY25" fmla="*/ 590975 h 946716"/>
              <a:gd name="connsiteX26" fmla="*/ 4926807 w 8303418"/>
              <a:gd name="connsiteY26" fmla="*/ 636219 h 946716"/>
              <a:gd name="connsiteX27" fmla="*/ 4795838 w 8303418"/>
              <a:gd name="connsiteY27" fmla="*/ 624312 h 946716"/>
              <a:gd name="connsiteX28" fmla="*/ 4367213 w 8303418"/>
              <a:gd name="connsiteY28" fmla="*/ 467149 h 946716"/>
              <a:gd name="connsiteX29" fmla="*/ 3507582 w 8303418"/>
              <a:gd name="connsiteY29" fmla="*/ 469531 h 946716"/>
              <a:gd name="connsiteX30" fmla="*/ 3259933 w 8303418"/>
              <a:gd name="connsiteY30" fmla="*/ 407617 h 946716"/>
              <a:gd name="connsiteX31" fmla="*/ 3145633 w 8303418"/>
              <a:gd name="connsiteY31" fmla="*/ 293318 h 946716"/>
              <a:gd name="connsiteX32" fmla="*/ 2883695 w 8303418"/>
              <a:gd name="connsiteY32" fmla="*/ 152825 h 946716"/>
              <a:gd name="connsiteX33" fmla="*/ 2693195 w 8303418"/>
              <a:gd name="connsiteY33" fmla="*/ 126631 h 946716"/>
              <a:gd name="connsiteX34" fmla="*/ 2607470 w 8303418"/>
              <a:gd name="connsiteY34" fmla="*/ 126631 h 946716"/>
              <a:gd name="connsiteX35" fmla="*/ 2012158 w 8303418"/>
              <a:gd name="connsiteY35" fmla="*/ 131393 h 946716"/>
              <a:gd name="connsiteX36" fmla="*/ 1724026 w 8303418"/>
              <a:gd name="connsiteY36" fmla="*/ 138537 h 946716"/>
              <a:gd name="connsiteX37" fmla="*/ 1538289 w 8303418"/>
              <a:gd name="connsiteY37" fmla="*/ 24238 h 946716"/>
              <a:gd name="connsiteX38" fmla="*/ 938214 w 8303418"/>
              <a:gd name="connsiteY38" fmla="*/ 31380 h 946716"/>
              <a:gd name="connsiteX39" fmla="*/ 819151 w 8303418"/>
              <a:gd name="connsiteY39" fmla="*/ 45668 h 946716"/>
              <a:gd name="connsiteX40" fmla="*/ 335758 w 8303418"/>
              <a:gd name="connsiteY40" fmla="*/ 45668 h 946716"/>
              <a:gd name="connsiteX41" fmla="*/ 173832 w 8303418"/>
              <a:gd name="connsiteY41" fmla="*/ 7569 h 946716"/>
              <a:gd name="connsiteX42" fmla="*/ 114301 w 8303418"/>
              <a:gd name="connsiteY42" fmla="*/ 171875 h 946716"/>
              <a:gd name="connsiteX43" fmla="*/ 0 w 8303418"/>
              <a:gd name="connsiteY43" fmla="*/ 205210 h 946716"/>
              <a:gd name="connsiteX0" fmla="*/ 8303418 w 8303418"/>
              <a:gd name="connsiteY0" fmla="*/ 1070195 h 1137806"/>
              <a:gd name="connsiteX1" fmla="*/ 8151018 w 8303418"/>
              <a:gd name="connsiteY1" fmla="*/ 1055907 h 1137806"/>
              <a:gd name="connsiteX2" fmla="*/ 8046243 w 8303418"/>
              <a:gd name="connsiteY2" fmla="*/ 1065432 h 1137806"/>
              <a:gd name="connsiteX3" fmla="*/ 7770018 w 8303418"/>
              <a:gd name="connsiteY3" fmla="*/ 1063051 h 1137806"/>
              <a:gd name="connsiteX4" fmla="*/ 7522368 w 8303418"/>
              <a:gd name="connsiteY4" fmla="*/ 1067814 h 1137806"/>
              <a:gd name="connsiteX5" fmla="*/ 7181849 w 8303418"/>
              <a:gd name="connsiteY5" fmla="*/ 1032095 h 1137806"/>
              <a:gd name="connsiteX6" fmla="*/ 7100887 w 8303418"/>
              <a:gd name="connsiteY6" fmla="*/ 1034476 h 1137806"/>
              <a:gd name="connsiteX7" fmla="*/ 7024687 w 8303418"/>
              <a:gd name="connsiteY7" fmla="*/ 1070195 h 1137806"/>
              <a:gd name="connsiteX8" fmla="*/ 6924674 w 8303418"/>
              <a:gd name="connsiteY8" fmla="*/ 1115439 h 1137806"/>
              <a:gd name="connsiteX9" fmla="*/ 6815137 w 8303418"/>
              <a:gd name="connsiteY9" fmla="*/ 1124964 h 1137806"/>
              <a:gd name="connsiteX10" fmla="*/ 6669881 w 8303418"/>
              <a:gd name="connsiteY10" fmla="*/ 1122582 h 1137806"/>
              <a:gd name="connsiteX11" fmla="*/ 6596062 w 8303418"/>
              <a:gd name="connsiteY11" fmla="*/ 1134489 h 1137806"/>
              <a:gd name="connsiteX12" fmla="*/ 6527006 w 8303418"/>
              <a:gd name="connsiteY12" fmla="*/ 1134489 h 1137806"/>
              <a:gd name="connsiteX13" fmla="*/ 6438899 w 8303418"/>
              <a:gd name="connsiteY13" fmla="*/ 1096389 h 1137806"/>
              <a:gd name="connsiteX14" fmla="*/ 6374606 w 8303418"/>
              <a:gd name="connsiteY14" fmla="*/ 1055907 h 1137806"/>
              <a:gd name="connsiteX15" fmla="*/ 6257924 w 8303418"/>
              <a:gd name="connsiteY15" fmla="*/ 1044001 h 1137806"/>
              <a:gd name="connsiteX16" fmla="*/ 6007893 w 8303418"/>
              <a:gd name="connsiteY16" fmla="*/ 1032096 h 1137806"/>
              <a:gd name="connsiteX17" fmla="*/ 5860256 w 8303418"/>
              <a:gd name="connsiteY17" fmla="*/ 1039239 h 1137806"/>
              <a:gd name="connsiteX18" fmla="*/ 5731668 w 8303418"/>
              <a:gd name="connsiteY18" fmla="*/ 1032095 h 1137806"/>
              <a:gd name="connsiteX19" fmla="*/ 5653087 w 8303418"/>
              <a:gd name="connsiteY19" fmla="*/ 1034476 h 1137806"/>
              <a:gd name="connsiteX20" fmla="*/ 5603081 w 8303418"/>
              <a:gd name="connsiteY20" fmla="*/ 1041620 h 1137806"/>
              <a:gd name="connsiteX21" fmla="*/ 5543549 w 8303418"/>
              <a:gd name="connsiteY21" fmla="*/ 1044001 h 1137806"/>
              <a:gd name="connsiteX22" fmla="*/ 5467349 w 8303418"/>
              <a:gd name="connsiteY22" fmla="*/ 1017807 h 1137806"/>
              <a:gd name="connsiteX23" fmla="*/ 5348288 w 8303418"/>
              <a:gd name="connsiteY23" fmla="*/ 886840 h 1137806"/>
              <a:gd name="connsiteX24" fmla="*/ 5217319 w 8303418"/>
              <a:gd name="connsiteY24" fmla="*/ 834452 h 1137806"/>
              <a:gd name="connsiteX25" fmla="*/ 5095875 w 8303418"/>
              <a:gd name="connsiteY25" fmla="*/ 782065 h 1137806"/>
              <a:gd name="connsiteX26" fmla="*/ 4926807 w 8303418"/>
              <a:gd name="connsiteY26" fmla="*/ 827309 h 1137806"/>
              <a:gd name="connsiteX27" fmla="*/ 4795838 w 8303418"/>
              <a:gd name="connsiteY27" fmla="*/ 815402 h 1137806"/>
              <a:gd name="connsiteX28" fmla="*/ 4367213 w 8303418"/>
              <a:gd name="connsiteY28" fmla="*/ 658239 h 1137806"/>
              <a:gd name="connsiteX29" fmla="*/ 3507582 w 8303418"/>
              <a:gd name="connsiteY29" fmla="*/ 660621 h 1137806"/>
              <a:gd name="connsiteX30" fmla="*/ 3259933 w 8303418"/>
              <a:gd name="connsiteY30" fmla="*/ 598707 h 1137806"/>
              <a:gd name="connsiteX31" fmla="*/ 3145633 w 8303418"/>
              <a:gd name="connsiteY31" fmla="*/ 484408 h 1137806"/>
              <a:gd name="connsiteX32" fmla="*/ 2883695 w 8303418"/>
              <a:gd name="connsiteY32" fmla="*/ 343915 h 1137806"/>
              <a:gd name="connsiteX33" fmla="*/ 2693195 w 8303418"/>
              <a:gd name="connsiteY33" fmla="*/ 317721 h 1137806"/>
              <a:gd name="connsiteX34" fmla="*/ 2607470 w 8303418"/>
              <a:gd name="connsiteY34" fmla="*/ 317721 h 1137806"/>
              <a:gd name="connsiteX35" fmla="*/ 2012158 w 8303418"/>
              <a:gd name="connsiteY35" fmla="*/ 322483 h 1137806"/>
              <a:gd name="connsiteX36" fmla="*/ 1724026 w 8303418"/>
              <a:gd name="connsiteY36" fmla="*/ 329627 h 1137806"/>
              <a:gd name="connsiteX37" fmla="*/ 1538289 w 8303418"/>
              <a:gd name="connsiteY37" fmla="*/ 215328 h 1137806"/>
              <a:gd name="connsiteX38" fmla="*/ 938214 w 8303418"/>
              <a:gd name="connsiteY38" fmla="*/ 222470 h 1137806"/>
              <a:gd name="connsiteX39" fmla="*/ 819151 w 8303418"/>
              <a:gd name="connsiteY39" fmla="*/ 236758 h 1137806"/>
              <a:gd name="connsiteX40" fmla="*/ 335758 w 8303418"/>
              <a:gd name="connsiteY40" fmla="*/ 236758 h 1137806"/>
              <a:gd name="connsiteX41" fmla="*/ 173832 w 8303418"/>
              <a:gd name="connsiteY41" fmla="*/ 198659 h 1137806"/>
              <a:gd name="connsiteX42" fmla="*/ 147639 w 8303418"/>
              <a:gd name="connsiteY42" fmla="*/ 1015 h 1137806"/>
              <a:gd name="connsiteX43" fmla="*/ 0 w 8303418"/>
              <a:gd name="connsiteY43" fmla="*/ 396300 h 1137806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069180 h 1136791"/>
              <a:gd name="connsiteX1" fmla="*/ 8003379 w 8155779"/>
              <a:gd name="connsiteY1" fmla="*/ 1054892 h 1136791"/>
              <a:gd name="connsiteX2" fmla="*/ 7898604 w 8155779"/>
              <a:gd name="connsiteY2" fmla="*/ 1064417 h 1136791"/>
              <a:gd name="connsiteX3" fmla="*/ 7622379 w 8155779"/>
              <a:gd name="connsiteY3" fmla="*/ 1062036 h 1136791"/>
              <a:gd name="connsiteX4" fmla="*/ 7374729 w 8155779"/>
              <a:gd name="connsiteY4" fmla="*/ 1066799 h 1136791"/>
              <a:gd name="connsiteX5" fmla="*/ 7034210 w 8155779"/>
              <a:gd name="connsiteY5" fmla="*/ 1031080 h 1136791"/>
              <a:gd name="connsiteX6" fmla="*/ 6953248 w 8155779"/>
              <a:gd name="connsiteY6" fmla="*/ 1033461 h 1136791"/>
              <a:gd name="connsiteX7" fmla="*/ 6877048 w 8155779"/>
              <a:gd name="connsiteY7" fmla="*/ 1069180 h 1136791"/>
              <a:gd name="connsiteX8" fmla="*/ 6777035 w 8155779"/>
              <a:gd name="connsiteY8" fmla="*/ 1114424 h 1136791"/>
              <a:gd name="connsiteX9" fmla="*/ 6667498 w 8155779"/>
              <a:gd name="connsiteY9" fmla="*/ 1123949 h 1136791"/>
              <a:gd name="connsiteX10" fmla="*/ 6522242 w 8155779"/>
              <a:gd name="connsiteY10" fmla="*/ 1121567 h 1136791"/>
              <a:gd name="connsiteX11" fmla="*/ 6448423 w 8155779"/>
              <a:gd name="connsiteY11" fmla="*/ 1133474 h 1136791"/>
              <a:gd name="connsiteX12" fmla="*/ 6379367 w 8155779"/>
              <a:gd name="connsiteY12" fmla="*/ 1133474 h 1136791"/>
              <a:gd name="connsiteX13" fmla="*/ 6291260 w 8155779"/>
              <a:gd name="connsiteY13" fmla="*/ 1095374 h 1136791"/>
              <a:gd name="connsiteX14" fmla="*/ 6226967 w 8155779"/>
              <a:gd name="connsiteY14" fmla="*/ 1054892 h 1136791"/>
              <a:gd name="connsiteX15" fmla="*/ 6110285 w 8155779"/>
              <a:gd name="connsiteY15" fmla="*/ 1042986 h 1136791"/>
              <a:gd name="connsiteX16" fmla="*/ 5860254 w 8155779"/>
              <a:gd name="connsiteY16" fmla="*/ 1031081 h 1136791"/>
              <a:gd name="connsiteX17" fmla="*/ 5712617 w 8155779"/>
              <a:gd name="connsiteY17" fmla="*/ 1038224 h 1136791"/>
              <a:gd name="connsiteX18" fmla="*/ 5584029 w 8155779"/>
              <a:gd name="connsiteY18" fmla="*/ 1031080 h 1136791"/>
              <a:gd name="connsiteX19" fmla="*/ 5505448 w 8155779"/>
              <a:gd name="connsiteY19" fmla="*/ 1033461 h 1136791"/>
              <a:gd name="connsiteX20" fmla="*/ 5455442 w 8155779"/>
              <a:gd name="connsiteY20" fmla="*/ 1040605 h 1136791"/>
              <a:gd name="connsiteX21" fmla="*/ 5395910 w 8155779"/>
              <a:gd name="connsiteY21" fmla="*/ 1042986 h 1136791"/>
              <a:gd name="connsiteX22" fmla="*/ 5319710 w 8155779"/>
              <a:gd name="connsiteY22" fmla="*/ 1016792 h 1136791"/>
              <a:gd name="connsiteX23" fmla="*/ 5200649 w 8155779"/>
              <a:gd name="connsiteY23" fmla="*/ 885825 h 1136791"/>
              <a:gd name="connsiteX24" fmla="*/ 5069680 w 8155779"/>
              <a:gd name="connsiteY24" fmla="*/ 833437 h 1136791"/>
              <a:gd name="connsiteX25" fmla="*/ 4948236 w 8155779"/>
              <a:gd name="connsiteY25" fmla="*/ 781050 h 1136791"/>
              <a:gd name="connsiteX26" fmla="*/ 4779168 w 8155779"/>
              <a:gd name="connsiteY26" fmla="*/ 826294 h 1136791"/>
              <a:gd name="connsiteX27" fmla="*/ 4648199 w 8155779"/>
              <a:gd name="connsiteY27" fmla="*/ 814387 h 1136791"/>
              <a:gd name="connsiteX28" fmla="*/ 4219574 w 8155779"/>
              <a:gd name="connsiteY28" fmla="*/ 657224 h 1136791"/>
              <a:gd name="connsiteX29" fmla="*/ 3359943 w 8155779"/>
              <a:gd name="connsiteY29" fmla="*/ 659606 h 1136791"/>
              <a:gd name="connsiteX30" fmla="*/ 3112294 w 8155779"/>
              <a:gd name="connsiteY30" fmla="*/ 597692 h 1136791"/>
              <a:gd name="connsiteX31" fmla="*/ 2997994 w 8155779"/>
              <a:gd name="connsiteY31" fmla="*/ 483393 h 1136791"/>
              <a:gd name="connsiteX32" fmla="*/ 2736056 w 8155779"/>
              <a:gd name="connsiteY32" fmla="*/ 342900 h 1136791"/>
              <a:gd name="connsiteX33" fmla="*/ 2545556 w 8155779"/>
              <a:gd name="connsiteY33" fmla="*/ 316706 h 1136791"/>
              <a:gd name="connsiteX34" fmla="*/ 2459831 w 8155779"/>
              <a:gd name="connsiteY34" fmla="*/ 316706 h 1136791"/>
              <a:gd name="connsiteX35" fmla="*/ 1864519 w 8155779"/>
              <a:gd name="connsiteY35" fmla="*/ 321468 h 1136791"/>
              <a:gd name="connsiteX36" fmla="*/ 1576387 w 8155779"/>
              <a:gd name="connsiteY36" fmla="*/ 328612 h 1136791"/>
              <a:gd name="connsiteX37" fmla="*/ 1390650 w 8155779"/>
              <a:gd name="connsiteY37" fmla="*/ 214313 h 1136791"/>
              <a:gd name="connsiteX38" fmla="*/ 790575 w 8155779"/>
              <a:gd name="connsiteY38" fmla="*/ 221455 h 1136791"/>
              <a:gd name="connsiteX39" fmla="*/ 671512 w 8155779"/>
              <a:gd name="connsiteY39" fmla="*/ 235743 h 1136791"/>
              <a:gd name="connsiteX40" fmla="*/ 188119 w 8155779"/>
              <a:gd name="connsiteY40" fmla="*/ 235743 h 1136791"/>
              <a:gd name="connsiteX41" fmla="*/ 40480 w 8155779"/>
              <a:gd name="connsiteY41" fmla="*/ 195262 h 1136791"/>
              <a:gd name="connsiteX42" fmla="*/ 0 w 8155779"/>
              <a:gd name="connsiteY42" fmla="*/ 0 h 1136791"/>
              <a:gd name="connsiteX0" fmla="*/ 8115299 w 8115299"/>
              <a:gd name="connsiteY0" fmla="*/ 873918 h 941529"/>
              <a:gd name="connsiteX1" fmla="*/ 7962899 w 8115299"/>
              <a:gd name="connsiteY1" fmla="*/ 859630 h 941529"/>
              <a:gd name="connsiteX2" fmla="*/ 7858124 w 8115299"/>
              <a:gd name="connsiteY2" fmla="*/ 869155 h 941529"/>
              <a:gd name="connsiteX3" fmla="*/ 7581899 w 8115299"/>
              <a:gd name="connsiteY3" fmla="*/ 866774 h 941529"/>
              <a:gd name="connsiteX4" fmla="*/ 7334249 w 8115299"/>
              <a:gd name="connsiteY4" fmla="*/ 871537 h 941529"/>
              <a:gd name="connsiteX5" fmla="*/ 6993730 w 8115299"/>
              <a:gd name="connsiteY5" fmla="*/ 835818 h 941529"/>
              <a:gd name="connsiteX6" fmla="*/ 6912768 w 8115299"/>
              <a:gd name="connsiteY6" fmla="*/ 838199 h 941529"/>
              <a:gd name="connsiteX7" fmla="*/ 6836568 w 8115299"/>
              <a:gd name="connsiteY7" fmla="*/ 873918 h 941529"/>
              <a:gd name="connsiteX8" fmla="*/ 6736555 w 8115299"/>
              <a:gd name="connsiteY8" fmla="*/ 919162 h 941529"/>
              <a:gd name="connsiteX9" fmla="*/ 6627018 w 8115299"/>
              <a:gd name="connsiteY9" fmla="*/ 928687 h 941529"/>
              <a:gd name="connsiteX10" fmla="*/ 6481762 w 8115299"/>
              <a:gd name="connsiteY10" fmla="*/ 926305 h 941529"/>
              <a:gd name="connsiteX11" fmla="*/ 6407943 w 8115299"/>
              <a:gd name="connsiteY11" fmla="*/ 938212 h 941529"/>
              <a:gd name="connsiteX12" fmla="*/ 6338887 w 8115299"/>
              <a:gd name="connsiteY12" fmla="*/ 938212 h 941529"/>
              <a:gd name="connsiteX13" fmla="*/ 6250780 w 8115299"/>
              <a:gd name="connsiteY13" fmla="*/ 900112 h 941529"/>
              <a:gd name="connsiteX14" fmla="*/ 6186487 w 8115299"/>
              <a:gd name="connsiteY14" fmla="*/ 859630 h 941529"/>
              <a:gd name="connsiteX15" fmla="*/ 6069805 w 8115299"/>
              <a:gd name="connsiteY15" fmla="*/ 847724 h 941529"/>
              <a:gd name="connsiteX16" fmla="*/ 5819774 w 8115299"/>
              <a:gd name="connsiteY16" fmla="*/ 835819 h 941529"/>
              <a:gd name="connsiteX17" fmla="*/ 5672137 w 8115299"/>
              <a:gd name="connsiteY17" fmla="*/ 842962 h 941529"/>
              <a:gd name="connsiteX18" fmla="*/ 5543549 w 8115299"/>
              <a:gd name="connsiteY18" fmla="*/ 835818 h 941529"/>
              <a:gd name="connsiteX19" fmla="*/ 5464968 w 8115299"/>
              <a:gd name="connsiteY19" fmla="*/ 838199 h 941529"/>
              <a:gd name="connsiteX20" fmla="*/ 5414962 w 8115299"/>
              <a:gd name="connsiteY20" fmla="*/ 845343 h 941529"/>
              <a:gd name="connsiteX21" fmla="*/ 5355430 w 8115299"/>
              <a:gd name="connsiteY21" fmla="*/ 847724 h 941529"/>
              <a:gd name="connsiteX22" fmla="*/ 5279230 w 8115299"/>
              <a:gd name="connsiteY22" fmla="*/ 821530 h 941529"/>
              <a:gd name="connsiteX23" fmla="*/ 5160169 w 8115299"/>
              <a:gd name="connsiteY23" fmla="*/ 690563 h 941529"/>
              <a:gd name="connsiteX24" fmla="*/ 5029200 w 8115299"/>
              <a:gd name="connsiteY24" fmla="*/ 638175 h 941529"/>
              <a:gd name="connsiteX25" fmla="*/ 4907756 w 8115299"/>
              <a:gd name="connsiteY25" fmla="*/ 585788 h 941529"/>
              <a:gd name="connsiteX26" fmla="*/ 4738688 w 8115299"/>
              <a:gd name="connsiteY26" fmla="*/ 631032 h 941529"/>
              <a:gd name="connsiteX27" fmla="*/ 4607719 w 8115299"/>
              <a:gd name="connsiteY27" fmla="*/ 619125 h 941529"/>
              <a:gd name="connsiteX28" fmla="*/ 4179094 w 8115299"/>
              <a:gd name="connsiteY28" fmla="*/ 461962 h 941529"/>
              <a:gd name="connsiteX29" fmla="*/ 3319463 w 8115299"/>
              <a:gd name="connsiteY29" fmla="*/ 464344 h 941529"/>
              <a:gd name="connsiteX30" fmla="*/ 3071814 w 8115299"/>
              <a:gd name="connsiteY30" fmla="*/ 402430 h 941529"/>
              <a:gd name="connsiteX31" fmla="*/ 2957514 w 8115299"/>
              <a:gd name="connsiteY31" fmla="*/ 288131 h 941529"/>
              <a:gd name="connsiteX32" fmla="*/ 2695576 w 8115299"/>
              <a:gd name="connsiteY32" fmla="*/ 147638 h 941529"/>
              <a:gd name="connsiteX33" fmla="*/ 2505076 w 8115299"/>
              <a:gd name="connsiteY33" fmla="*/ 121444 h 941529"/>
              <a:gd name="connsiteX34" fmla="*/ 2419351 w 8115299"/>
              <a:gd name="connsiteY34" fmla="*/ 121444 h 941529"/>
              <a:gd name="connsiteX35" fmla="*/ 1824039 w 8115299"/>
              <a:gd name="connsiteY35" fmla="*/ 126206 h 941529"/>
              <a:gd name="connsiteX36" fmla="*/ 1535907 w 8115299"/>
              <a:gd name="connsiteY36" fmla="*/ 133350 h 941529"/>
              <a:gd name="connsiteX37" fmla="*/ 1350170 w 8115299"/>
              <a:gd name="connsiteY37" fmla="*/ 19051 h 941529"/>
              <a:gd name="connsiteX38" fmla="*/ 750095 w 8115299"/>
              <a:gd name="connsiteY38" fmla="*/ 26193 h 941529"/>
              <a:gd name="connsiteX39" fmla="*/ 631032 w 8115299"/>
              <a:gd name="connsiteY39" fmla="*/ 40481 h 941529"/>
              <a:gd name="connsiteX40" fmla="*/ 147639 w 8115299"/>
              <a:gd name="connsiteY40" fmla="*/ 40481 h 941529"/>
              <a:gd name="connsiteX41" fmla="*/ 0 w 8115299"/>
              <a:gd name="connsiteY41" fmla="*/ 0 h 941529"/>
              <a:gd name="connsiteX0" fmla="*/ 7967660 w 7967660"/>
              <a:gd name="connsiteY0" fmla="*/ 854867 h 922478"/>
              <a:gd name="connsiteX1" fmla="*/ 7815260 w 7967660"/>
              <a:gd name="connsiteY1" fmla="*/ 840579 h 922478"/>
              <a:gd name="connsiteX2" fmla="*/ 7710485 w 7967660"/>
              <a:gd name="connsiteY2" fmla="*/ 850104 h 922478"/>
              <a:gd name="connsiteX3" fmla="*/ 7434260 w 7967660"/>
              <a:gd name="connsiteY3" fmla="*/ 847723 h 922478"/>
              <a:gd name="connsiteX4" fmla="*/ 7186610 w 7967660"/>
              <a:gd name="connsiteY4" fmla="*/ 852486 h 922478"/>
              <a:gd name="connsiteX5" fmla="*/ 6846091 w 7967660"/>
              <a:gd name="connsiteY5" fmla="*/ 816767 h 922478"/>
              <a:gd name="connsiteX6" fmla="*/ 6765129 w 7967660"/>
              <a:gd name="connsiteY6" fmla="*/ 819148 h 922478"/>
              <a:gd name="connsiteX7" fmla="*/ 6688929 w 7967660"/>
              <a:gd name="connsiteY7" fmla="*/ 854867 h 922478"/>
              <a:gd name="connsiteX8" fmla="*/ 6588916 w 7967660"/>
              <a:gd name="connsiteY8" fmla="*/ 900111 h 922478"/>
              <a:gd name="connsiteX9" fmla="*/ 6479379 w 7967660"/>
              <a:gd name="connsiteY9" fmla="*/ 909636 h 922478"/>
              <a:gd name="connsiteX10" fmla="*/ 6334123 w 7967660"/>
              <a:gd name="connsiteY10" fmla="*/ 907254 h 922478"/>
              <a:gd name="connsiteX11" fmla="*/ 6260304 w 7967660"/>
              <a:gd name="connsiteY11" fmla="*/ 919161 h 922478"/>
              <a:gd name="connsiteX12" fmla="*/ 6191248 w 7967660"/>
              <a:gd name="connsiteY12" fmla="*/ 919161 h 922478"/>
              <a:gd name="connsiteX13" fmla="*/ 6103141 w 7967660"/>
              <a:gd name="connsiteY13" fmla="*/ 881061 h 922478"/>
              <a:gd name="connsiteX14" fmla="*/ 6038848 w 7967660"/>
              <a:gd name="connsiteY14" fmla="*/ 840579 h 922478"/>
              <a:gd name="connsiteX15" fmla="*/ 5922166 w 7967660"/>
              <a:gd name="connsiteY15" fmla="*/ 828673 h 922478"/>
              <a:gd name="connsiteX16" fmla="*/ 5672135 w 7967660"/>
              <a:gd name="connsiteY16" fmla="*/ 816768 h 922478"/>
              <a:gd name="connsiteX17" fmla="*/ 5524498 w 7967660"/>
              <a:gd name="connsiteY17" fmla="*/ 823911 h 922478"/>
              <a:gd name="connsiteX18" fmla="*/ 5395910 w 7967660"/>
              <a:gd name="connsiteY18" fmla="*/ 816767 h 922478"/>
              <a:gd name="connsiteX19" fmla="*/ 5317329 w 7967660"/>
              <a:gd name="connsiteY19" fmla="*/ 819148 h 922478"/>
              <a:gd name="connsiteX20" fmla="*/ 5267323 w 7967660"/>
              <a:gd name="connsiteY20" fmla="*/ 826292 h 922478"/>
              <a:gd name="connsiteX21" fmla="*/ 5207791 w 7967660"/>
              <a:gd name="connsiteY21" fmla="*/ 828673 h 922478"/>
              <a:gd name="connsiteX22" fmla="*/ 5131591 w 7967660"/>
              <a:gd name="connsiteY22" fmla="*/ 802479 h 922478"/>
              <a:gd name="connsiteX23" fmla="*/ 5012530 w 7967660"/>
              <a:gd name="connsiteY23" fmla="*/ 671512 h 922478"/>
              <a:gd name="connsiteX24" fmla="*/ 4881561 w 7967660"/>
              <a:gd name="connsiteY24" fmla="*/ 619124 h 922478"/>
              <a:gd name="connsiteX25" fmla="*/ 4760117 w 7967660"/>
              <a:gd name="connsiteY25" fmla="*/ 566737 h 922478"/>
              <a:gd name="connsiteX26" fmla="*/ 4591049 w 7967660"/>
              <a:gd name="connsiteY26" fmla="*/ 611981 h 922478"/>
              <a:gd name="connsiteX27" fmla="*/ 4460080 w 7967660"/>
              <a:gd name="connsiteY27" fmla="*/ 600074 h 922478"/>
              <a:gd name="connsiteX28" fmla="*/ 4031455 w 7967660"/>
              <a:gd name="connsiteY28" fmla="*/ 442911 h 922478"/>
              <a:gd name="connsiteX29" fmla="*/ 3171824 w 7967660"/>
              <a:gd name="connsiteY29" fmla="*/ 445293 h 922478"/>
              <a:gd name="connsiteX30" fmla="*/ 2924175 w 7967660"/>
              <a:gd name="connsiteY30" fmla="*/ 383379 h 922478"/>
              <a:gd name="connsiteX31" fmla="*/ 2809875 w 7967660"/>
              <a:gd name="connsiteY31" fmla="*/ 269080 h 922478"/>
              <a:gd name="connsiteX32" fmla="*/ 2547937 w 7967660"/>
              <a:gd name="connsiteY32" fmla="*/ 128587 h 922478"/>
              <a:gd name="connsiteX33" fmla="*/ 2357437 w 7967660"/>
              <a:gd name="connsiteY33" fmla="*/ 102393 h 922478"/>
              <a:gd name="connsiteX34" fmla="*/ 2271712 w 7967660"/>
              <a:gd name="connsiteY34" fmla="*/ 102393 h 922478"/>
              <a:gd name="connsiteX35" fmla="*/ 1676400 w 7967660"/>
              <a:gd name="connsiteY35" fmla="*/ 107155 h 922478"/>
              <a:gd name="connsiteX36" fmla="*/ 1388268 w 7967660"/>
              <a:gd name="connsiteY36" fmla="*/ 114299 h 922478"/>
              <a:gd name="connsiteX37" fmla="*/ 1202531 w 7967660"/>
              <a:gd name="connsiteY37" fmla="*/ 0 h 922478"/>
              <a:gd name="connsiteX38" fmla="*/ 602456 w 7967660"/>
              <a:gd name="connsiteY38" fmla="*/ 7142 h 922478"/>
              <a:gd name="connsiteX39" fmla="*/ 483393 w 7967660"/>
              <a:gd name="connsiteY39" fmla="*/ 21430 h 922478"/>
              <a:gd name="connsiteX40" fmla="*/ 0 w 7967660"/>
              <a:gd name="connsiteY40" fmla="*/ 2143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15089 w 8073168"/>
              <a:gd name="connsiteY40" fmla="*/ 20902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815993 w 8073168"/>
              <a:gd name="connsiteY1" fmla="*/ 850104 h 922478"/>
              <a:gd name="connsiteX2" fmla="*/ 7539768 w 8073168"/>
              <a:gd name="connsiteY2" fmla="*/ 847723 h 922478"/>
              <a:gd name="connsiteX3" fmla="*/ 7292118 w 8073168"/>
              <a:gd name="connsiteY3" fmla="*/ 852486 h 922478"/>
              <a:gd name="connsiteX4" fmla="*/ 6951599 w 8073168"/>
              <a:gd name="connsiteY4" fmla="*/ 816767 h 922478"/>
              <a:gd name="connsiteX5" fmla="*/ 6870637 w 8073168"/>
              <a:gd name="connsiteY5" fmla="*/ 819148 h 922478"/>
              <a:gd name="connsiteX6" fmla="*/ 6794437 w 8073168"/>
              <a:gd name="connsiteY6" fmla="*/ 854867 h 922478"/>
              <a:gd name="connsiteX7" fmla="*/ 6694424 w 8073168"/>
              <a:gd name="connsiteY7" fmla="*/ 900111 h 922478"/>
              <a:gd name="connsiteX8" fmla="*/ 6584887 w 8073168"/>
              <a:gd name="connsiteY8" fmla="*/ 909636 h 922478"/>
              <a:gd name="connsiteX9" fmla="*/ 6439631 w 8073168"/>
              <a:gd name="connsiteY9" fmla="*/ 907254 h 922478"/>
              <a:gd name="connsiteX10" fmla="*/ 6365812 w 8073168"/>
              <a:gd name="connsiteY10" fmla="*/ 919161 h 922478"/>
              <a:gd name="connsiteX11" fmla="*/ 6296756 w 8073168"/>
              <a:gd name="connsiteY11" fmla="*/ 919161 h 922478"/>
              <a:gd name="connsiteX12" fmla="*/ 6208649 w 8073168"/>
              <a:gd name="connsiteY12" fmla="*/ 881061 h 922478"/>
              <a:gd name="connsiteX13" fmla="*/ 6144356 w 8073168"/>
              <a:gd name="connsiteY13" fmla="*/ 840579 h 922478"/>
              <a:gd name="connsiteX14" fmla="*/ 6027674 w 8073168"/>
              <a:gd name="connsiteY14" fmla="*/ 828673 h 922478"/>
              <a:gd name="connsiteX15" fmla="*/ 5777643 w 8073168"/>
              <a:gd name="connsiteY15" fmla="*/ 816768 h 922478"/>
              <a:gd name="connsiteX16" fmla="*/ 5630006 w 8073168"/>
              <a:gd name="connsiteY16" fmla="*/ 823911 h 922478"/>
              <a:gd name="connsiteX17" fmla="*/ 5501418 w 8073168"/>
              <a:gd name="connsiteY17" fmla="*/ 816767 h 922478"/>
              <a:gd name="connsiteX18" fmla="*/ 5422837 w 8073168"/>
              <a:gd name="connsiteY18" fmla="*/ 819148 h 922478"/>
              <a:gd name="connsiteX19" fmla="*/ 5372831 w 8073168"/>
              <a:gd name="connsiteY19" fmla="*/ 826292 h 922478"/>
              <a:gd name="connsiteX20" fmla="*/ 5313299 w 8073168"/>
              <a:gd name="connsiteY20" fmla="*/ 828673 h 922478"/>
              <a:gd name="connsiteX21" fmla="*/ 5237099 w 8073168"/>
              <a:gd name="connsiteY21" fmla="*/ 802479 h 922478"/>
              <a:gd name="connsiteX22" fmla="*/ 5118038 w 8073168"/>
              <a:gd name="connsiteY22" fmla="*/ 671512 h 922478"/>
              <a:gd name="connsiteX23" fmla="*/ 4987069 w 8073168"/>
              <a:gd name="connsiteY23" fmla="*/ 619124 h 922478"/>
              <a:gd name="connsiteX24" fmla="*/ 4865625 w 8073168"/>
              <a:gd name="connsiteY24" fmla="*/ 566737 h 922478"/>
              <a:gd name="connsiteX25" fmla="*/ 4696557 w 8073168"/>
              <a:gd name="connsiteY25" fmla="*/ 611981 h 922478"/>
              <a:gd name="connsiteX26" fmla="*/ 4565588 w 8073168"/>
              <a:gd name="connsiteY26" fmla="*/ 600074 h 922478"/>
              <a:gd name="connsiteX27" fmla="*/ 4136963 w 8073168"/>
              <a:gd name="connsiteY27" fmla="*/ 442911 h 922478"/>
              <a:gd name="connsiteX28" fmla="*/ 3277332 w 8073168"/>
              <a:gd name="connsiteY28" fmla="*/ 445293 h 922478"/>
              <a:gd name="connsiteX29" fmla="*/ 3029683 w 8073168"/>
              <a:gd name="connsiteY29" fmla="*/ 383379 h 922478"/>
              <a:gd name="connsiteX30" fmla="*/ 2915383 w 8073168"/>
              <a:gd name="connsiteY30" fmla="*/ 269080 h 922478"/>
              <a:gd name="connsiteX31" fmla="*/ 2653445 w 8073168"/>
              <a:gd name="connsiteY31" fmla="*/ 128587 h 922478"/>
              <a:gd name="connsiteX32" fmla="*/ 2462945 w 8073168"/>
              <a:gd name="connsiteY32" fmla="*/ 102393 h 922478"/>
              <a:gd name="connsiteX33" fmla="*/ 2377220 w 8073168"/>
              <a:gd name="connsiteY33" fmla="*/ 102393 h 922478"/>
              <a:gd name="connsiteX34" fmla="*/ 1781908 w 8073168"/>
              <a:gd name="connsiteY34" fmla="*/ 107155 h 922478"/>
              <a:gd name="connsiteX35" fmla="*/ 1493776 w 8073168"/>
              <a:gd name="connsiteY35" fmla="*/ 114299 h 922478"/>
              <a:gd name="connsiteX36" fmla="*/ 1308039 w 8073168"/>
              <a:gd name="connsiteY36" fmla="*/ 0 h 922478"/>
              <a:gd name="connsiteX37" fmla="*/ 707964 w 8073168"/>
              <a:gd name="connsiteY37" fmla="*/ 7142 h 922478"/>
              <a:gd name="connsiteX38" fmla="*/ 588901 w 8073168"/>
              <a:gd name="connsiteY38" fmla="*/ 21430 h 922478"/>
              <a:gd name="connsiteX39" fmla="*/ 115089 w 8073168"/>
              <a:gd name="connsiteY39" fmla="*/ 20902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539768 w 8073168"/>
              <a:gd name="connsiteY1" fmla="*/ 847723 h 922478"/>
              <a:gd name="connsiteX2" fmla="*/ 7292118 w 8073168"/>
              <a:gd name="connsiteY2" fmla="*/ 852486 h 922478"/>
              <a:gd name="connsiteX3" fmla="*/ 6951599 w 8073168"/>
              <a:gd name="connsiteY3" fmla="*/ 816767 h 922478"/>
              <a:gd name="connsiteX4" fmla="*/ 6870637 w 8073168"/>
              <a:gd name="connsiteY4" fmla="*/ 819148 h 922478"/>
              <a:gd name="connsiteX5" fmla="*/ 6794437 w 8073168"/>
              <a:gd name="connsiteY5" fmla="*/ 854867 h 922478"/>
              <a:gd name="connsiteX6" fmla="*/ 6694424 w 8073168"/>
              <a:gd name="connsiteY6" fmla="*/ 900111 h 922478"/>
              <a:gd name="connsiteX7" fmla="*/ 6584887 w 8073168"/>
              <a:gd name="connsiteY7" fmla="*/ 909636 h 922478"/>
              <a:gd name="connsiteX8" fmla="*/ 6439631 w 8073168"/>
              <a:gd name="connsiteY8" fmla="*/ 907254 h 922478"/>
              <a:gd name="connsiteX9" fmla="*/ 6365812 w 8073168"/>
              <a:gd name="connsiteY9" fmla="*/ 919161 h 922478"/>
              <a:gd name="connsiteX10" fmla="*/ 6296756 w 8073168"/>
              <a:gd name="connsiteY10" fmla="*/ 919161 h 922478"/>
              <a:gd name="connsiteX11" fmla="*/ 6208649 w 8073168"/>
              <a:gd name="connsiteY11" fmla="*/ 881061 h 922478"/>
              <a:gd name="connsiteX12" fmla="*/ 6144356 w 8073168"/>
              <a:gd name="connsiteY12" fmla="*/ 840579 h 922478"/>
              <a:gd name="connsiteX13" fmla="*/ 6027674 w 8073168"/>
              <a:gd name="connsiteY13" fmla="*/ 828673 h 922478"/>
              <a:gd name="connsiteX14" fmla="*/ 5777643 w 8073168"/>
              <a:gd name="connsiteY14" fmla="*/ 816768 h 922478"/>
              <a:gd name="connsiteX15" fmla="*/ 5630006 w 8073168"/>
              <a:gd name="connsiteY15" fmla="*/ 823911 h 922478"/>
              <a:gd name="connsiteX16" fmla="*/ 5501418 w 8073168"/>
              <a:gd name="connsiteY16" fmla="*/ 816767 h 922478"/>
              <a:gd name="connsiteX17" fmla="*/ 5422837 w 8073168"/>
              <a:gd name="connsiteY17" fmla="*/ 819148 h 922478"/>
              <a:gd name="connsiteX18" fmla="*/ 5372831 w 8073168"/>
              <a:gd name="connsiteY18" fmla="*/ 826292 h 922478"/>
              <a:gd name="connsiteX19" fmla="*/ 5313299 w 8073168"/>
              <a:gd name="connsiteY19" fmla="*/ 828673 h 922478"/>
              <a:gd name="connsiteX20" fmla="*/ 5237099 w 8073168"/>
              <a:gd name="connsiteY20" fmla="*/ 802479 h 922478"/>
              <a:gd name="connsiteX21" fmla="*/ 5118038 w 8073168"/>
              <a:gd name="connsiteY21" fmla="*/ 671512 h 922478"/>
              <a:gd name="connsiteX22" fmla="*/ 4987069 w 8073168"/>
              <a:gd name="connsiteY22" fmla="*/ 619124 h 922478"/>
              <a:gd name="connsiteX23" fmla="*/ 4865625 w 8073168"/>
              <a:gd name="connsiteY23" fmla="*/ 566737 h 922478"/>
              <a:gd name="connsiteX24" fmla="*/ 4696557 w 8073168"/>
              <a:gd name="connsiteY24" fmla="*/ 611981 h 922478"/>
              <a:gd name="connsiteX25" fmla="*/ 4565588 w 8073168"/>
              <a:gd name="connsiteY25" fmla="*/ 600074 h 922478"/>
              <a:gd name="connsiteX26" fmla="*/ 4136963 w 8073168"/>
              <a:gd name="connsiteY26" fmla="*/ 442911 h 922478"/>
              <a:gd name="connsiteX27" fmla="*/ 3277332 w 8073168"/>
              <a:gd name="connsiteY27" fmla="*/ 445293 h 922478"/>
              <a:gd name="connsiteX28" fmla="*/ 3029683 w 8073168"/>
              <a:gd name="connsiteY28" fmla="*/ 383379 h 922478"/>
              <a:gd name="connsiteX29" fmla="*/ 2915383 w 8073168"/>
              <a:gd name="connsiteY29" fmla="*/ 269080 h 922478"/>
              <a:gd name="connsiteX30" fmla="*/ 2653445 w 8073168"/>
              <a:gd name="connsiteY30" fmla="*/ 128587 h 922478"/>
              <a:gd name="connsiteX31" fmla="*/ 2462945 w 8073168"/>
              <a:gd name="connsiteY31" fmla="*/ 102393 h 922478"/>
              <a:gd name="connsiteX32" fmla="*/ 2377220 w 8073168"/>
              <a:gd name="connsiteY32" fmla="*/ 102393 h 922478"/>
              <a:gd name="connsiteX33" fmla="*/ 1781908 w 8073168"/>
              <a:gd name="connsiteY33" fmla="*/ 107155 h 922478"/>
              <a:gd name="connsiteX34" fmla="*/ 1493776 w 8073168"/>
              <a:gd name="connsiteY34" fmla="*/ 114299 h 922478"/>
              <a:gd name="connsiteX35" fmla="*/ 1308039 w 8073168"/>
              <a:gd name="connsiteY35" fmla="*/ 0 h 922478"/>
              <a:gd name="connsiteX36" fmla="*/ 707964 w 8073168"/>
              <a:gd name="connsiteY36" fmla="*/ 7142 h 922478"/>
              <a:gd name="connsiteX37" fmla="*/ 588901 w 8073168"/>
              <a:gd name="connsiteY37" fmla="*/ 21430 h 922478"/>
              <a:gd name="connsiteX38" fmla="*/ 115089 w 8073168"/>
              <a:gd name="connsiteY38" fmla="*/ 20902 h 922478"/>
              <a:gd name="connsiteX39" fmla="*/ 0 w 8073168"/>
              <a:gd name="connsiteY39" fmla="*/ 56600 h 922478"/>
              <a:gd name="connsiteX0" fmla="*/ 8073168 w 8073168"/>
              <a:gd name="connsiteY0" fmla="*/ 854867 h 922478"/>
              <a:gd name="connsiteX1" fmla="*/ 7292118 w 8073168"/>
              <a:gd name="connsiteY1" fmla="*/ 852486 h 922478"/>
              <a:gd name="connsiteX2" fmla="*/ 6951599 w 8073168"/>
              <a:gd name="connsiteY2" fmla="*/ 816767 h 922478"/>
              <a:gd name="connsiteX3" fmla="*/ 6870637 w 8073168"/>
              <a:gd name="connsiteY3" fmla="*/ 819148 h 922478"/>
              <a:gd name="connsiteX4" fmla="*/ 6794437 w 8073168"/>
              <a:gd name="connsiteY4" fmla="*/ 854867 h 922478"/>
              <a:gd name="connsiteX5" fmla="*/ 6694424 w 8073168"/>
              <a:gd name="connsiteY5" fmla="*/ 900111 h 922478"/>
              <a:gd name="connsiteX6" fmla="*/ 6584887 w 8073168"/>
              <a:gd name="connsiteY6" fmla="*/ 909636 h 922478"/>
              <a:gd name="connsiteX7" fmla="*/ 6439631 w 8073168"/>
              <a:gd name="connsiteY7" fmla="*/ 907254 h 922478"/>
              <a:gd name="connsiteX8" fmla="*/ 6365812 w 8073168"/>
              <a:gd name="connsiteY8" fmla="*/ 919161 h 922478"/>
              <a:gd name="connsiteX9" fmla="*/ 6296756 w 8073168"/>
              <a:gd name="connsiteY9" fmla="*/ 919161 h 922478"/>
              <a:gd name="connsiteX10" fmla="*/ 6208649 w 8073168"/>
              <a:gd name="connsiteY10" fmla="*/ 881061 h 922478"/>
              <a:gd name="connsiteX11" fmla="*/ 6144356 w 8073168"/>
              <a:gd name="connsiteY11" fmla="*/ 840579 h 922478"/>
              <a:gd name="connsiteX12" fmla="*/ 6027674 w 8073168"/>
              <a:gd name="connsiteY12" fmla="*/ 828673 h 922478"/>
              <a:gd name="connsiteX13" fmla="*/ 5777643 w 8073168"/>
              <a:gd name="connsiteY13" fmla="*/ 816768 h 922478"/>
              <a:gd name="connsiteX14" fmla="*/ 5630006 w 8073168"/>
              <a:gd name="connsiteY14" fmla="*/ 823911 h 922478"/>
              <a:gd name="connsiteX15" fmla="*/ 5501418 w 8073168"/>
              <a:gd name="connsiteY15" fmla="*/ 816767 h 922478"/>
              <a:gd name="connsiteX16" fmla="*/ 5422837 w 8073168"/>
              <a:gd name="connsiteY16" fmla="*/ 819148 h 922478"/>
              <a:gd name="connsiteX17" fmla="*/ 5372831 w 8073168"/>
              <a:gd name="connsiteY17" fmla="*/ 826292 h 922478"/>
              <a:gd name="connsiteX18" fmla="*/ 5313299 w 8073168"/>
              <a:gd name="connsiteY18" fmla="*/ 828673 h 922478"/>
              <a:gd name="connsiteX19" fmla="*/ 5237099 w 8073168"/>
              <a:gd name="connsiteY19" fmla="*/ 802479 h 922478"/>
              <a:gd name="connsiteX20" fmla="*/ 5118038 w 8073168"/>
              <a:gd name="connsiteY20" fmla="*/ 671512 h 922478"/>
              <a:gd name="connsiteX21" fmla="*/ 4987069 w 8073168"/>
              <a:gd name="connsiteY21" fmla="*/ 619124 h 922478"/>
              <a:gd name="connsiteX22" fmla="*/ 4865625 w 8073168"/>
              <a:gd name="connsiteY22" fmla="*/ 566737 h 922478"/>
              <a:gd name="connsiteX23" fmla="*/ 4696557 w 8073168"/>
              <a:gd name="connsiteY23" fmla="*/ 611981 h 922478"/>
              <a:gd name="connsiteX24" fmla="*/ 4565588 w 8073168"/>
              <a:gd name="connsiteY24" fmla="*/ 600074 h 922478"/>
              <a:gd name="connsiteX25" fmla="*/ 4136963 w 8073168"/>
              <a:gd name="connsiteY25" fmla="*/ 442911 h 922478"/>
              <a:gd name="connsiteX26" fmla="*/ 3277332 w 8073168"/>
              <a:gd name="connsiteY26" fmla="*/ 445293 h 922478"/>
              <a:gd name="connsiteX27" fmla="*/ 3029683 w 8073168"/>
              <a:gd name="connsiteY27" fmla="*/ 383379 h 922478"/>
              <a:gd name="connsiteX28" fmla="*/ 2915383 w 8073168"/>
              <a:gd name="connsiteY28" fmla="*/ 269080 h 922478"/>
              <a:gd name="connsiteX29" fmla="*/ 2653445 w 8073168"/>
              <a:gd name="connsiteY29" fmla="*/ 128587 h 922478"/>
              <a:gd name="connsiteX30" fmla="*/ 2462945 w 8073168"/>
              <a:gd name="connsiteY30" fmla="*/ 102393 h 922478"/>
              <a:gd name="connsiteX31" fmla="*/ 2377220 w 8073168"/>
              <a:gd name="connsiteY31" fmla="*/ 102393 h 922478"/>
              <a:gd name="connsiteX32" fmla="*/ 1781908 w 8073168"/>
              <a:gd name="connsiteY32" fmla="*/ 107155 h 922478"/>
              <a:gd name="connsiteX33" fmla="*/ 1493776 w 8073168"/>
              <a:gd name="connsiteY33" fmla="*/ 114299 h 922478"/>
              <a:gd name="connsiteX34" fmla="*/ 1308039 w 8073168"/>
              <a:gd name="connsiteY34" fmla="*/ 0 h 922478"/>
              <a:gd name="connsiteX35" fmla="*/ 707964 w 8073168"/>
              <a:gd name="connsiteY35" fmla="*/ 7142 h 922478"/>
              <a:gd name="connsiteX36" fmla="*/ 588901 w 8073168"/>
              <a:gd name="connsiteY36" fmla="*/ 21430 h 922478"/>
              <a:gd name="connsiteX37" fmla="*/ 115089 w 8073168"/>
              <a:gd name="connsiteY37" fmla="*/ 20902 h 922478"/>
              <a:gd name="connsiteX38" fmla="*/ 0 w 8073168"/>
              <a:gd name="connsiteY38" fmla="*/ 56600 h 922478"/>
              <a:gd name="connsiteX0" fmla="*/ 8073168 w 8073168"/>
              <a:gd name="connsiteY0" fmla="*/ 854867 h 922478"/>
              <a:gd name="connsiteX1" fmla="*/ 6951599 w 8073168"/>
              <a:gd name="connsiteY1" fmla="*/ 816767 h 922478"/>
              <a:gd name="connsiteX2" fmla="*/ 6870637 w 8073168"/>
              <a:gd name="connsiteY2" fmla="*/ 819148 h 922478"/>
              <a:gd name="connsiteX3" fmla="*/ 6794437 w 8073168"/>
              <a:gd name="connsiteY3" fmla="*/ 854867 h 922478"/>
              <a:gd name="connsiteX4" fmla="*/ 6694424 w 8073168"/>
              <a:gd name="connsiteY4" fmla="*/ 900111 h 922478"/>
              <a:gd name="connsiteX5" fmla="*/ 6584887 w 8073168"/>
              <a:gd name="connsiteY5" fmla="*/ 909636 h 922478"/>
              <a:gd name="connsiteX6" fmla="*/ 6439631 w 8073168"/>
              <a:gd name="connsiteY6" fmla="*/ 907254 h 922478"/>
              <a:gd name="connsiteX7" fmla="*/ 6365812 w 8073168"/>
              <a:gd name="connsiteY7" fmla="*/ 919161 h 922478"/>
              <a:gd name="connsiteX8" fmla="*/ 6296756 w 8073168"/>
              <a:gd name="connsiteY8" fmla="*/ 919161 h 922478"/>
              <a:gd name="connsiteX9" fmla="*/ 6208649 w 8073168"/>
              <a:gd name="connsiteY9" fmla="*/ 881061 h 922478"/>
              <a:gd name="connsiteX10" fmla="*/ 6144356 w 8073168"/>
              <a:gd name="connsiteY10" fmla="*/ 840579 h 922478"/>
              <a:gd name="connsiteX11" fmla="*/ 6027674 w 8073168"/>
              <a:gd name="connsiteY11" fmla="*/ 828673 h 922478"/>
              <a:gd name="connsiteX12" fmla="*/ 5777643 w 8073168"/>
              <a:gd name="connsiteY12" fmla="*/ 816768 h 922478"/>
              <a:gd name="connsiteX13" fmla="*/ 5630006 w 8073168"/>
              <a:gd name="connsiteY13" fmla="*/ 823911 h 922478"/>
              <a:gd name="connsiteX14" fmla="*/ 5501418 w 8073168"/>
              <a:gd name="connsiteY14" fmla="*/ 816767 h 922478"/>
              <a:gd name="connsiteX15" fmla="*/ 5422837 w 8073168"/>
              <a:gd name="connsiteY15" fmla="*/ 819148 h 922478"/>
              <a:gd name="connsiteX16" fmla="*/ 5372831 w 8073168"/>
              <a:gd name="connsiteY16" fmla="*/ 826292 h 922478"/>
              <a:gd name="connsiteX17" fmla="*/ 5313299 w 8073168"/>
              <a:gd name="connsiteY17" fmla="*/ 828673 h 922478"/>
              <a:gd name="connsiteX18" fmla="*/ 5237099 w 8073168"/>
              <a:gd name="connsiteY18" fmla="*/ 802479 h 922478"/>
              <a:gd name="connsiteX19" fmla="*/ 5118038 w 8073168"/>
              <a:gd name="connsiteY19" fmla="*/ 671512 h 922478"/>
              <a:gd name="connsiteX20" fmla="*/ 4987069 w 8073168"/>
              <a:gd name="connsiteY20" fmla="*/ 619124 h 922478"/>
              <a:gd name="connsiteX21" fmla="*/ 4865625 w 8073168"/>
              <a:gd name="connsiteY21" fmla="*/ 566737 h 922478"/>
              <a:gd name="connsiteX22" fmla="*/ 4696557 w 8073168"/>
              <a:gd name="connsiteY22" fmla="*/ 611981 h 922478"/>
              <a:gd name="connsiteX23" fmla="*/ 4565588 w 8073168"/>
              <a:gd name="connsiteY23" fmla="*/ 600074 h 922478"/>
              <a:gd name="connsiteX24" fmla="*/ 4136963 w 8073168"/>
              <a:gd name="connsiteY24" fmla="*/ 442911 h 922478"/>
              <a:gd name="connsiteX25" fmla="*/ 3277332 w 8073168"/>
              <a:gd name="connsiteY25" fmla="*/ 445293 h 922478"/>
              <a:gd name="connsiteX26" fmla="*/ 3029683 w 8073168"/>
              <a:gd name="connsiteY26" fmla="*/ 383379 h 922478"/>
              <a:gd name="connsiteX27" fmla="*/ 2915383 w 8073168"/>
              <a:gd name="connsiteY27" fmla="*/ 269080 h 922478"/>
              <a:gd name="connsiteX28" fmla="*/ 2653445 w 8073168"/>
              <a:gd name="connsiteY28" fmla="*/ 128587 h 922478"/>
              <a:gd name="connsiteX29" fmla="*/ 2462945 w 8073168"/>
              <a:gd name="connsiteY29" fmla="*/ 102393 h 922478"/>
              <a:gd name="connsiteX30" fmla="*/ 2377220 w 8073168"/>
              <a:gd name="connsiteY30" fmla="*/ 102393 h 922478"/>
              <a:gd name="connsiteX31" fmla="*/ 1781908 w 8073168"/>
              <a:gd name="connsiteY31" fmla="*/ 107155 h 922478"/>
              <a:gd name="connsiteX32" fmla="*/ 1493776 w 8073168"/>
              <a:gd name="connsiteY32" fmla="*/ 114299 h 922478"/>
              <a:gd name="connsiteX33" fmla="*/ 1308039 w 8073168"/>
              <a:gd name="connsiteY33" fmla="*/ 0 h 922478"/>
              <a:gd name="connsiteX34" fmla="*/ 707964 w 8073168"/>
              <a:gd name="connsiteY34" fmla="*/ 7142 h 922478"/>
              <a:gd name="connsiteX35" fmla="*/ 588901 w 8073168"/>
              <a:gd name="connsiteY35" fmla="*/ 21430 h 922478"/>
              <a:gd name="connsiteX36" fmla="*/ 115089 w 8073168"/>
              <a:gd name="connsiteY36" fmla="*/ 20902 h 922478"/>
              <a:gd name="connsiteX37" fmla="*/ 0 w 8073168"/>
              <a:gd name="connsiteY37" fmla="*/ 56600 h 922478"/>
              <a:gd name="connsiteX0" fmla="*/ 6951599 w 6951599"/>
              <a:gd name="connsiteY0" fmla="*/ 816767 h 922478"/>
              <a:gd name="connsiteX1" fmla="*/ 6870637 w 6951599"/>
              <a:gd name="connsiteY1" fmla="*/ 819148 h 922478"/>
              <a:gd name="connsiteX2" fmla="*/ 6794437 w 6951599"/>
              <a:gd name="connsiteY2" fmla="*/ 854867 h 922478"/>
              <a:gd name="connsiteX3" fmla="*/ 6694424 w 6951599"/>
              <a:gd name="connsiteY3" fmla="*/ 900111 h 922478"/>
              <a:gd name="connsiteX4" fmla="*/ 6584887 w 6951599"/>
              <a:gd name="connsiteY4" fmla="*/ 909636 h 922478"/>
              <a:gd name="connsiteX5" fmla="*/ 6439631 w 6951599"/>
              <a:gd name="connsiteY5" fmla="*/ 907254 h 922478"/>
              <a:gd name="connsiteX6" fmla="*/ 6365812 w 6951599"/>
              <a:gd name="connsiteY6" fmla="*/ 919161 h 922478"/>
              <a:gd name="connsiteX7" fmla="*/ 6296756 w 6951599"/>
              <a:gd name="connsiteY7" fmla="*/ 919161 h 922478"/>
              <a:gd name="connsiteX8" fmla="*/ 6208649 w 6951599"/>
              <a:gd name="connsiteY8" fmla="*/ 881061 h 922478"/>
              <a:gd name="connsiteX9" fmla="*/ 6144356 w 6951599"/>
              <a:gd name="connsiteY9" fmla="*/ 840579 h 922478"/>
              <a:gd name="connsiteX10" fmla="*/ 6027674 w 6951599"/>
              <a:gd name="connsiteY10" fmla="*/ 828673 h 922478"/>
              <a:gd name="connsiteX11" fmla="*/ 5777643 w 6951599"/>
              <a:gd name="connsiteY11" fmla="*/ 816768 h 922478"/>
              <a:gd name="connsiteX12" fmla="*/ 5630006 w 6951599"/>
              <a:gd name="connsiteY12" fmla="*/ 823911 h 922478"/>
              <a:gd name="connsiteX13" fmla="*/ 5501418 w 6951599"/>
              <a:gd name="connsiteY13" fmla="*/ 816767 h 922478"/>
              <a:gd name="connsiteX14" fmla="*/ 5422837 w 6951599"/>
              <a:gd name="connsiteY14" fmla="*/ 819148 h 922478"/>
              <a:gd name="connsiteX15" fmla="*/ 5372831 w 6951599"/>
              <a:gd name="connsiteY15" fmla="*/ 826292 h 922478"/>
              <a:gd name="connsiteX16" fmla="*/ 5313299 w 6951599"/>
              <a:gd name="connsiteY16" fmla="*/ 828673 h 922478"/>
              <a:gd name="connsiteX17" fmla="*/ 5237099 w 6951599"/>
              <a:gd name="connsiteY17" fmla="*/ 802479 h 922478"/>
              <a:gd name="connsiteX18" fmla="*/ 5118038 w 6951599"/>
              <a:gd name="connsiteY18" fmla="*/ 671512 h 922478"/>
              <a:gd name="connsiteX19" fmla="*/ 4987069 w 6951599"/>
              <a:gd name="connsiteY19" fmla="*/ 619124 h 922478"/>
              <a:gd name="connsiteX20" fmla="*/ 4865625 w 6951599"/>
              <a:gd name="connsiteY20" fmla="*/ 566737 h 922478"/>
              <a:gd name="connsiteX21" fmla="*/ 4696557 w 6951599"/>
              <a:gd name="connsiteY21" fmla="*/ 611981 h 922478"/>
              <a:gd name="connsiteX22" fmla="*/ 4565588 w 6951599"/>
              <a:gd name="connsiteY22" fmla="*/ 600074 h 922478"/>
              <a:gd name="connsiteX23" fmla="*/ 4136963 w 6951599"/>
              <a:gd name="connsiteY23" fmla="*/ 442911 h 922478"/>
              <a:gd name="connsiteX24" fmla="*/ 3277332 w 6951599"/>
              <a:gd name="connsiteY24" fmla="*/ 445293 h 922478"/>
              <a:gd name="connsiteX25" fmla="*/ 3029683 w 6951599"/>
              <a:gd name="connsiteY25" fmla="*/ 383379 h 922478"/>
              <a:gd name="connsiteX26" fmla="*/ 2915383 w 6951599"/>
              <a:gd name="connsiteY26" fmla="*/ 269080 h 922478"/>
              <a:gd name="connsiteX27" fmla="*/ 2653445 w 6951599"/>
              <a:gd name="connsiteY27" fmla="*/ 128587 h 922478"/>
              <a:gd name="connsiteX28" fmla="*/ 2462945 w 6951599"/>
              <a:gd name="connsiteY28" fmla="*/ 102393 h 922478"/>
              <a:gd name="connsiteX29" fmla="*/ 2377220 w 6951599"/>
              <a:gd name="connsiteY29" fmla="*/ 102393 h 922478"/>
              <a:gd name="connsiteX30" fmla="*/ 1781908 w 6951599"/>
              <a:gd name="connsiteY30" fmla="*/ 107155 h 922478"/>
              <a:gd name="connsiteX31" fmla="*/ 1493776 w 6951599"/>
              <a:gd name="connsiteY31" fmla="*/ 114299 h 922478"/>
              <a:gd name="connsiteX32" fmla="*/ 1308039 w 6951599"/>
              <a:gd name="connsiteY32" fmla="*/ 0 h 922478"/>
              <a:gd name="connsiteX33" fmla="*/ 707964 w 6951599"/>
              <a:gd name="connsiteY33" fmla="*/ 7142 h 922478"/>
              <a:gd name="connsiteX34" fmla="*/ 588901 w 6951599"/>
              <a:gd name="connsiteY34" fmla="*/ 21430 h 922478"/>
              <a:gd name="connsiteX35" fmla="*/ 115089 w 6951599"/>
              <a:gd name="connsiteY35" fmla="*/ 20902 h 922478"/>
              <a:gd name="connsiteX36" fmla="*/ 0 w 6951599"/>
              <a:gd name="connsiteY36" fmla="*/ 56600 h 922478"/>
              <a:gd name="connsiteX0" fmla="*/ 7107349 w 7107349"/>
              <a:gd name="connsiteY0" fmla="*/ 821791 h 922478"/>
              <a:gd name="connsiteX1" fmla="*/ 6870637 w 7107349"/>
              <a:gd name="connsiteY1" fmla="*/ 819148 h 922478"/>
              <a:gd name="connsiteX2" fmla="*/ 6794437 w 7107349"/>
              <a:gd name="connsiteY2" fmla="*/ 854867 h 922478"/>
              <a:gd name="connsiteX3" fmla="*/ 6694424 w 7107349"/>
              <a:gd name="connsiteY3" fmla="*/ 900111 h 922478"/>
              <a:gd name="connsiteX4" fmla="*/ 6584887 w 7107349"/>
              <a:gd name="connsiteY4" fmla="*/ 909636 h 922478"/>
              <a:gd name="connsiteX5" fmla="*/ 6439631 w 7107349"/>
              <a:gd name="connsiteY5" fmla="*/ 907254 h 922478"/>
              <a:gd name="connsiteX6" fmla="*/ 6365812 w 7107349"/>
              <a:gd name="connsiteY6" fmla="*/ 919161 h 922478"/>
              <a:gd name="connsiteX7" fmla="*/ 6296756 w 7107349"/>
              <a:gd name="connsiteY7" fmla="*/ 919161 h 922478"/>
              <a:gd name="connsiteX8" fmla="*/ 6208649 w 7107349"/>
              <a:gd name="connsiteY8" fmla="*/ 881061 h 922478"/>
              <a:gd name="connsiteX9" fmla="*/ 6144356 w 7107349"/>
              <a:gd name="connsiteY9" fmla="*/ 840579 h 922478"/>
              <a:gd name="connsiteX10" fmla="*/ 6027674 w 7107349"/>
              <a:gd name="connsiteY10" fmla="*/ 828673 h 922478"/>
              <a:gd name="connsiteX11" fmla="*/ 5777643 w 7107349"/>
              <a:gd name="connsiteY11" fmla="*/ 816768 h 922478"/>
              <a:gd name="connsiteX12" fmla="*/ 5630006 w 7107349"/>
              <a:gd name="connsiteY12" fmla="*/ 823911 h 922478"/>
              <a:gd name="connsiteX13" fmla="*/ 5501418 w 7107349"/>
              <a:gd name="connsiteY13" fmla="*/ 816767 h 922478"/>
              <a:gd name="connsiteX14" fmla="*/ 5422837 w 7107349"/>
              <a:gd name="connsiteY14" fmla="*/ 819148 h 922478"/>
              <a:gd name="connsiteX15" fmla="*/ 5372831 w 7107349"/>
              <a:gd name="connsiteY15" fmla="*/ 826292 h 922478"/>
              <a:gd name="connsiteX16" fmla="*/ 5313299 w 7107349"/>
              <a:gd name="connsiteY16" fmla="*/ 828673 h 922478"/>
              <a:gd name="connsiteX17" fmla="*/ 5237099 w 7107349"/>
              <a:gd name="connsiteY17" fmla="*/ 802479 h 922478"/>
              <a:gd name="connsiteX18" fmla="*/ 5118038 w 7107349"/>
              <a:gd name="connsiteY18" fmla="*/ 671512 h 922478"/>
              <a:gd name="connsiteX19" fmla="*/ 4987069 w 7107349"/>
              <a:gd name="connsiteY19" fmla="*/ 619124 h 922478"/>
              <a:gd name="connsiteX20" fmla="*/ 4865625 w 7107349"/>
              <a:gd name="connsiteY20" fmla="*/ 566737 h 922478"/>
              <a:gd name="connsiteX21" fmla="*/ 4696557 w 7107349"/>
              <a:gd name="connsiteY21" fmla="*/ 611981 h 922478"/>
              <a:gd name="connsiteX22" fmla="*/ 4565588 w 7107349"/>
              <a:gd name="connsiteY22" fmla="*/ 600074 h 922478"/>
              <a:gd name="connsiteX23" fmla="*/ 4136963 w 7107349"/>
              <a:gd name="connsiteY23" fmla="*/ 442911 h 922478"/>
              <a:gd name="connsiteX24" fmla="*/ 3277332 w 7107349"/>
              <a:gd name="connsiteY24" fmla="*/ 445293 h 922478"/>
              <a:gd name="connsiteX25" fmla="*/ 3029683 w 7107349"/>
              <a:gd name="connsiteY25" fmla="*/ 383379 h 922478"/>
              <a:gd name="connsiteX26" fmla="*/ 2915383 w 7107349"/>
              <a:gd name="connsiteY26" fmla="*/ 269080 h 922478"/>
              <a:gd name="connsiteX27" fmla="*/ 2653445 w 7107349"/>
              <a:gd name="connsiteY27" fmla="*/ 128587 h 922478"/>
              <a:gd name="connsiteX28" fmla="*/ 2462945 w 7107349"/>
              <a:gd name="connsiteY28" fmla="*/ 102393 h 922478"/>
              <a:gd name="connsiteX29" fmla="*/ 2377220 w 7107349"/>
              <a:gd name="connsiteY29" fmla="*/ 102393 h 922478"/>
              <a:gd name="connsiteX30" fmla="*/ 1781908 w 7107349"/>
              <a:gd name="connsiteY30" fmla="*/ 107155 h 922478"/>
              <a:gd name="connsiteX31" fmla="*/ 1493776 w 7107349"/>
              <a:gd name="connsiteY31" fmla="*/ 114299 h 922478"/>
              <a:gd name="connsiteX32" fmla="*/ 1308039 w 7107349"/>
              <a:gd name="connsiteY32" fmla="*/ 0 h 922478"/>
              <a:gd name="connsiteX33" fmla="*/ 707964 w 7107349"/>
              <a:gd name="connsiteY33" fmla="*/ 7142 h 922478"/>
              <a:gd name="connsiteX34" fmla="*/ 588901 w 7107349"/>
              <a:gd name="connsiteY34" fmla="*/ 21430 h 922478"/>
              <a:gd name="connsiteX35" fmla="*/ 115089 w 7107349"/>
              <a:gd name="connsiteY35" fmla="*/ 20902 h 922478"/>
              <a:gd name="connsiteX36" fmla="*/ 0 w 7107349"/>
              <a:gd name="connsiteY36" fmla="*/ 56600 h 92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107349" h="922478">
                <a:moveTo>
                  <a:pt x="7107349" y="821791"/>
                </a:moveTo>
                <a:cubicBezTo>
                  <a:pt x="7037102" y="816235"/>
                  <a:pt x="6922789" y="813635"/>
                  <a:pt x="6870637" y="819148"/>
                </a:cubicBezTo>
                <a:cubicBezTo>
                  <a:pt x="6818485" y="824661"/>
                  <a:pt x="6794437" y="854867"/>
                  <a:pt x="6794437" y="854867"/>
                </a:cubicBezTo>
                <a:cubicBezTo>
                  <a:pt x="6765068" y="868361"/>
                  <a:pt x="6729349" y="890983"/>
                  <a:pt x="6694424" y="900111"/>
                </a:cubicBezTo>
                <a:cubicBezTo>
                  <a:pt x="6659499" y="909239"/>
                  <a:pt x="6627352" y="908446"/>
                  <a:pt x="6584887" y="909636"/>
                </a:cubicBezTo>
                <a:cubicBezTo>
                  <a:pt x="6542422" y="910826"/>
                  <a:pt x="6476143" y="905667"/>
                  <a:pt x="6439631" y="907254"/>
                </a:cubicBezTo>
                <a:cubicBezTo>
                  <a:pt x="6403119" y="908841"/>
                  <a:pt x="6389624" y="917177"/>
                  <a:pt x="6365812" y="919161"/>
                </a:cubicBezTo>
                <a:cubicBezTo>
                  <a:pt x="6341999" y="921146"/>
                  <a:pt x="6322950" y="925511"/>
                  <a:pt x="6296756" y="919161"/>
                </a:cubicBezTo>
                <a:cubicBezTo>
                  <a:pt x="6270562" y="912811"/>
                  <a:pt x="6234049" y="894158"/>
                  <a:pt x="6208649" y="881061"/>
                </a:cubicBezTo>
                <a:cubicBezTo>
                  <a:pt x="6183249" y="867964"/>
                  <a:pt x="6174518" y="849310"/>
                  <a:pt x="6144356" y="840579"/>
                </a:cubicBezTo>
                <a:cubicBezTo>
                  <a:pt x="6114194" y="831848"/>
                  <a:pt x="6088793" y="832641"/>
                  <a:pt x="6027674" y="828673"/>
                </a:cubicBezTo>
                <a:cubicBezTo>
                  <a:pt x="5966555" y="824705"/>
                  <a:pt x="5843921" y="817562"/>
                  <a:pt x="5777643" y="816768"/>
                </a:cubicBezTo>
                <a:cubicBezTo>
                  <a:pt x="5711365" y="815974"/>
                  <a:pt x="5676043" y="823911"/>
                  <a:pt x="5630006" y="823911"/>
                </a:cubicBezTo>
                <a:cubicBezTo>
                  <a:pt x="5583969" y="823911"/>
                  <a:pt x="5535946" y="817561"/>
                  <a:pt x="5501418" y="816767"/>
                </a:cubicBezTo>
                <a:cubicBezTo>
                  <a:pt x="5466890" y="815973"/>
                  <a:pt x="5444268" y="817560"/>
                  <a:pt x="5422837" y="819148"/>
                </a:cubicBezTo>
                <a:cubicBezTo>
                  <a:pt x="5401406" y="820736"/>
                  <a:pt x="5391087" y="824704"/>
                  <a:pt x="5372831" y="826292"/>
                </a:cubicBezTo>
                <a:cubicBezTo>
                  <a:pt x="5354575" y="827879"/>
                  <a:pt x="5335921" y="832642"/>
                  <a:pt x="5313299" y="828673"/>
                </a:cubicBezTo>
                <a:cubicBezTo>
                  <a:pt x="5290677" y="824704"/>
                  <a:pt x="5269642" y="828672"/>
                  <a:pt x="5237099" y="802479"/>
                </a:cubicBezTo>
                <a:cubicBezTo>
                  <a:pt x="5204556" y="776286"/>
                  <a:pt x="5159710" y="704849"/>
                  <a:pt x="5118038" y="671512"/>
                </a:cubicBezTo>
                <a:cubicBezTo>
                  <a:pt x="5076366" y="638175"/>
                  <a:pt x="5029932" y="631031"/>
                  <a:pt x="4987069" y="619124"/>
                </a:cubicBezTo>
                <a:cubicBezTo>
                  <a:pt x="4948969" y="602455"/>
                  <a:pt x="4914044" y="565149"/>
                  <a:pt x="4865625" y="566737"/>
                </a:cubicBezTo>
                <a:cubicBezTo>
                  <a:pt x="4817206" y="568325"/>
                  <a:pt x="4749738" y="595709"/>
                  <a:pt x="4696557" y="611981"/>
                </a:cubicBezTo>
                <a:cubicBezTo>
                  <a:pt x="4643376" y="621110"/>
                  <a:pt x="4660441" y="634602"/>
                  <a:pt x="4565588" y="600074"/>
                </a:cubicBezTo>
                <a:cubicBezTo>
                  <a:pt x="4470735" y="565546"/>
                  <a:pt x="4354847" y="467517"/>
                  <a:pt x="4136963" y="442911"/>
                </a:cubicBezTo>
                <a:lnTo>
                  <a:pt x="3277332" y="445293"/>
                </a:lnTo>
                <a:cubicBezTo>
                  <a:pt x="3097945" y="434974"/>
                  <a:pt x="3086833" y="411954"/>
                  <a:pt x="3029683" y="383379"/>
                </a:cubicBezTo>
                <a:cubicBezTo>
                  <a:pt x="2982058" y="340516"/>
                  <a:pt x="2973326" y="318689"/>
                  <a:pt x="2915383" y="269080"/>
                </a:cubicBezTo>
                <a:cubicBezTo>
                  <a:pt x="2845533" y="226614"/>
                  <a:pt x="2742742" y="161131"/>
                  <a:pt x="2653445" y="128587"/>
                </a:cubicBezTo>
                <a:cubicBezTo>
                  <a:pt x="2574864" y="100012"/>
                  <a:pt x="2507395" y="107156"/>
                  <a:pt x="2462945" y="102393"/>
                </a:cubicBezTo>
                <a:cubicBezTo>
                  <a:pt x="2418495" y="97631"/>
                  <a:pt x="2490726" y="103187"/>
                  <a:pt x="2377220" y="102393"/>
                </a:cubicBezTo>
                <a:lnTo>
                  <a:pt x="1781908" y="107155"/>
                </a:lnTo>
                <a:cubicBezTo>
                  <a:pt x="1660860" y="133746"/>
                  <a:pt x="1560848" y="142080"/>
                  <a:pt x="1493776" y="114299"/>
                </a:cubicBezTo>
                <a:cubicBezTo>
                  <a:pt x="1426704" y="86518"/>
                  <a:pt x="1386620" y="7145"/>
                  <a:pt x="1308039" y="0"/>
                </a:cubicBezTo>
                <a:lnTo>
                  <a:pt x="707964" y="7142"/>
                </a:lnTo>
                <a:cubicBezTo>
                  <a:pt x="634145" y="5951"/>
                  <a:pt x="627398" y="23812"/>
                  <a:pt x="588901" y="21430"/>
                </a:cubicBezTo>
                <a:lnTo>
                  <a:pt x="115089" y="20902"/>
                </a:lnTo>
                <a:lnTo>
                  <a:pt x="0" y="56600"/>
                </a:lnTo>
              </a:path>
            </a:pathLst>
          </a:custGeom>
          <a:noFill/>
          <a:ln w="63500" cmpd="sng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>
            <a:off x="800423" y="2521793"/>
            <a:ext cx="7107349" cy="922478"/>
          </a:xfrm>
          <a:custGeom>
            <a:avLst/>
            <a:gdLst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5725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83345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4264819 w 4264819"/>
              <a:gd name="connsiteY0" fmla="*/ 404813 h 472424"/>
              <a:gd name="connsiteX1" fmla="*/ 4112419 w 4264819"/>
              <a:gd name="connsiteY1" fmla="*/ 390525 h 472424"/>
              <a:gd name="connsiteX2" fmla="*/ 4007644 w 4264819"/>
              <a:gd name="connsiteY2" fmla="*/ 400050 h 472424"/>
              <a:gd name="connsiteX3" fmla="*/ 3731419 w 4264819"/>
              <a:gd name="connsiteY3" fmla="*/ 397669 h 472424"/>
              <a:gd name="connsiteX4" fmla="*/ 3483769 w 4264819"/>
              <a:gd name="connsiteY4" fmla="*/ 402432 h 472424"/>
              <a:gd name="connsiteX5" fmla="*/ 3143250 w 4264819"/>
              <a:gd name="connsiteY5" fmla="*/ 366713 h 472424"/>
              <a:gd name="connsiteX6" fmla="*/ 3062288 w 4264819"/>
              <a:gd name="connsiteY6" fmla="*/ 369094 h 472424"/>
              <a:gd name="connsiteX7" fmla="*/ 2986088 w 4264819"/>
              <a:gd name="connsiteY7" fmla="*/ 404813 h 472424"/>
              <a:gd name="connsiteX8" fmla="*/ 2886075 w 4264819"/>
              <a:gd name="connsiteY8" fmla="*/ 450057 h 472424"/>
              <a:gd name="connsiteX9" fmla="*/ 2776538 w 4264819"/>
              <a:gd name="connsiteY9" fmla="*/ 459582 h 472424"/>
              <a:gd name="connsiteX10" fmla="*/ 2631282 w 4264819"/>
              <a:gd name="connsiteY10" fmla="*/ 457200 h 472424"/>
              <a:gd name="connsiteX11" fmla="*/ 2557463 w 4264819"/>
              <a:gd name="connsiteY11" fmla="*/ 469107 h 472424"/>
              <a:gd name="connsiteX12" fmla="*/ 2488407 w 4264819"/>
              <a:gd name="connsiteY12" fmla="*/ 469107 h 472424"/>
              <a:gd name="connsiteX13" fmla="*/ 2400300 w 4264819"/>
              <a:gd name="connsiteY13" fmla="*/ 431007 h 472424"/>
              <a:gd name="connsiteX14" fmla="*/ 2336007 w 4264819"/>
              <a:gd name="connsiteY14" fmla="*/ 390525 h 472424"/>
              <a:gd name="connsiteX15" fmla="*/ 2219325 w 4264819"/>
              <a:gd name="connsiteY15" fmla="*/ 378619 h 472424"/>
              <a:gd name="connsiteX16" fmla="*/ 1969294 w 4264819"/>
              <a:gd name="connsiteY16" fmla="*/ 366714 h 472424"/>
              <a:gd name="connsiteX17" fmla="*/ 1821657 w 4264819"/>
              <a:gd name="connsiteY17" fmla="*/ 373857 h 472424"/>
              <a:gd name="connsiteX18" fmla="*/ 1693069 w 4264819"/>
              <a:gd name="connsiteY18" fmla="*/ 366713 h 472424"/>
              <a:gd name="connsiteX19" fmla="*/ 1614488 w 4264819"/>
              <a:gd name="connsiteY19" fmla="*/ 369094 h 472424"/>
              <a:gd name="connsiteX20" fmla="*/ 1564482 w 4264819"/>
              <a:gd name="connsiteY20" fmla="*/ 376238 h 472424"/>
              <a:gd name="connsiteX21" fmla="*/ 1504950 w 4264819"/>
              <a:gd name="connsiteY21" fmla="*/ 378619 h 472424"/>
              <a:gd name="connsiteX22" fmla="*/ 1423988 w 4264819"/>
              <a:gd name="connsiteY22" fmla="*/ 361950 h 472424"/>
              <a:gd name="connsiteX23" fmla="*/ 0 w 4264819"/>
              <a:gd name="connsiteY23" fmla="*/ 0 h 472424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328614 w 4264819"/>
              <a:gd name="connsiteY23" fmla="*/ 0 h 479567"/>
              <a:gd name="connsiteX24" fmla="*/ 0 w 4264819"/>
              <a:gd name="connsiteY24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757239 w 4264819"/>
              <a:gd name="connsiteY23" fmla="*/ 157163 h 479567"/>
              <a:gd name="connsiteX24" fmla="*/ 328614 w 4264819"/>
              <a:gd name="connsiteY24" fmla="*/ 0 h 479567"/>
              <a:gd name="connsiteX25" fmla="*/ 0 w 4264819"/>
              <a:gd name="connsiteY25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888208 w 4264819"/>
              <a:gd name="connsiteY23" fmla="*/ 176213 h 479567"/>
              <a:gd name="connsiteX24" fmla="*/ 757239 w 4264819"/>
              <a:gd name="connsiteY24" fmla="*/ 157163 h 479567"/>
              <a:gd name="connsiteX25" fmla="*/ 328614 w 4264819"/>
              <a:gd name="connsiteY25" fmla="*/ 0 h 479567"/>
              <a:gd name="connsiteX26" fmla="*/ 0 w 4264819"/>
              <a:gd name="connsiteY26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16795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81089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9070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35732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26207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57276 w 4264819"/>
              <a:gd name="connsiteY25" fmla="*/ 123826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0 w 4838700"/>
              <a:gd name="connsiteY29" fmla="*/ 9524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42864 w 4838700"/>
              <a:gd name="connsiteY29" fmla="*/ 11907 h 479567"/>
              <a:gd name="connsiteX30" fmla="*/ 0 w 4838700"/>
              <a:gd name="connsiteY30" fmla="*/ 9524 h 479567"/>
              <a:gd name="connsiteX0" fmla="*/ 7493793 w 7493793"/>
              <a:gd name="connsiteY0" fmla="*/ 828676 h 896287"/>
              <a:gd name="connsiteX1" fmla="*/ 7341393 w 7493793"/>
              <a:gd name="connsiteY1" fmla="*/ 814388 h 896287"/>
              <a:gd name="connsiteX2" fmla="*/ 7236618 w 7493793"/>
              <a:gd name="connsiteY2" fmla="*/ 823913 h 896287"/>
              <a:gd name="connsiteX3" fmla="*/ 6960393 w 7493793"/>
              <a:gd name="connsiteY3" fmla="*/ 821532 h 896287"/>
              <a:gd name="connsiteX4" fmla="*/ 6712743 w 7493793"/>
              <a:gd name="connsiteY4" fmla="*/ 826295 h 896287"/>
              <a:gd name="connsiteX5" fmla="*/ 6372224 w 7493793"/>
              <a:gd name="connsiteY5" fmla="*/ 790576 h 896287"/>
              <a:gd name="connsiteX6" fmla="*/ 6291262 w 7493793"/>
              <a:gd name="connsiteY6" fmla="*/ 792957 h 896287"/>
              <a:gd name="connsiteX7" fmla="*/ 6215062 w 7493793"/>
              <a:gd name="connsiteY7" fmla="*/ 828676 h 896287"/>
              <a:gd name="connsiteX8" fmla="*/ 6115049 w 7493793"/>
              <a:gd name="connsiteY8" fmla="*/ 873920 h 896287"/>
              <a:gd name="connsiteX9" fmla="*/ 6005512 w 7493793"/>
              <a:gd name="connsiteY9" fmla="*/ 883445 h 896287"/>
              <a:gd name="connsiteX10" fmla="*/ 5860256 w 7493793"/>
              <a:gd name="connsiteY10" fmla="*/ 881063 h 896287"/>
              <a:gd name="connsiteX11" fmla="*/ 5786437 w 7493793"/>
              <a:gd name="connsiteY11" fmla="*/ 892970 h 896287"/>
              <a:gd name="connsiteX12" fmla="*/ 5717381 w 7493793"/>
              <a:gd name="connsiteY12" fmla="*/ 892970 h 896287"/>
              <a:gd name="connsiteX13" fmla="*/ 5629274 w 7493793"/>
              <a:gd name="connsiteY13" fmla="*/ 854870 h 896287"/>
              <a:gd name="connsiteX14" fmla="*/ 5564981 w 7493793"/>
              <a:gd name="connsiteY14" fmla="*/ 814388 h 896287"/>
              <a:gd name="connsiteX15" fmla="*/ 5448299 w 7493793"/>
              <a:gd name="connsiteY15" fmla="*/ 802482 h 896287"/>
              <a:gd name="connsiteX16" fmla="*/ 5198268 w 7493793"/>
              <a:gd name="connsiteY16" fmla="*/ 790577 h 896287"/>
              <a:gd name="connsiteX17" fmla="*/ 5050631 w 7493793"/>
              <a:gd name="connsiteY17" fmla="*/ 797720 h 896287"/>
              <a:gd name="connsiteX18" fmla="*/ 4922043 w 7493793"/>
              <a:gd name="connsiteY18" fmla="*/ 790576 h 896287"/>
              <a:gd name="connsiteX19" fmla="*/ 4843462 w 7493793"/>
              <a:gd name="connsiteY19" fmla="*/ 792957 h 896287"/>
              <a:gd name="connsiteX20" fmla="*/ 4793456 w 7493793"/>
              <a:gd name="connsiteY20" fmla="*/ 800101 h 896287"/>
              <a:gd name="connsiteX21" fmla="*/ 4733924 w 7493793"/>
              <a:gd name="connsiteY21" fmla="*/ 802482 h 896287"/>
              <a:gd name="connsiteX22" fmla="*/ 4657724 w 7493793"/>
              <a:gd name="connsiteY22" fmla="*/ 776288 h 896287"/>
              <a:gd name="connsiteX23" fmla="*/ 4538663 w 7493793"/>
              <a:gd name="connsiteY23" fmla="*/ 645321 h 896287"/>
              <a:gd name="connsiteX24" fmla="*/ 4407694 w 7493793"/>
              <a:gd name="connsiteY24" fmla="*/ 592933 h 896287"/>
              <a:gd name="connsiteX25" fmla="*/ 4286250 w 7493793"/>
              <a:gd name="connsiteY25" fmla="*/ 540546 h 896287"/>
              <a:gd name="connsiteX26" fmla="*/ 4117182 w 7493793"/>
              <a:gd name="connsiteY26" fmla="*/ 585790 h 896287"/>
              <a:gd name="connsiteX27" fmla="*/ 3986213 w 7493793"/>
              <a:gd name="connsiteY27" fmla="*/ 573883 h 896287"/>
              <a:gd name="connsiteX28" fmla="*/ 3557588 w 7493793"/>
              <a:gd name="connsiteY28" fmla="*/ 416720 h 896287"/>
              <a:gd name="connsiteX29" fmla="*/ 2697957 w 7493793"/>
              <a:gd name="connsiteY29" fmla="*/ 428627 h 896287"/>
              <a:gd name="connsiteX30" fmla="*/ 0 w 7493793"/>
              <a:gd name="connsiteY30" fmla="*/ 0 h 896287"/>
              <a:gd name="connsiteX0" fmla="*/ 7493793 w 7493793"/>
              <a:gd name="connsiteY0" fmla="*/ 842962 h 910573"/>
              <a:gd name="connsiteX1" fmla="*/ 7341393 w 7493793"/>
              <a:gd name="connsiteY1" fmla="*/ 828674 h 910573"/>
              <a:gd name="connsiteX2" fmla="*/ 7236618 w 7493793"/>
              <a:gd name="connsiteY2" fmla="*/ 838199 h 910573"/>
              <a:gd name="connsiteX3" fmla="*/ 6960393 w 7493793"/>
              <a:gd name="connsiteY3" fmla="*/ 835818 h 910573"/>
              <a:gd name="connsiteX4" fmla="*/ 6712743 w 7493793"/>
              <a:gd name="connsiteY4" fmla="*/ 840581 h 910573"/>
              <a:gd name="connsiteX5" fmla="*/ 6372224 w 7493793"/>
              <a:gd name="connsiteY5" fmla="*/ 804862 h 910573"/>
              <a:gd name="connsiteX6" fmla="*/ 6291262 w 7493793"/>
              <a:gd name="connsiteY6" fmla="*/ 807243 h 910573"/>
              <a:gd name="connsiteX7" fmla="*/ 6215062 w 7493793"/>
              <a:gd name="connsiteY7" fmla="*/ 842962 h 910573"/>
              <a:gd name="connsiteX8" fmla="*/ 6115049 w 7493793"/>
              <a:gd name="connsiteY8" fmla="*/ 888206 h 910573"/>
              <a:gd name="connsiteX9" fmla="*/ 6005512 w 7493793"/>
              <a:gd name="connsiteY9" fmla="*/ 897731 h 910573"/>
              <a:gd name="connsiteX10" fmla="*/ 5860256 w 7493793"/>
              <a:gd name="connsiteY10" fmla="*/ 895349 h 910573"/>
              <a:gd name="connsiteX11" fmla="*/ 5786437 w 7493793"/>
              <a:gd name="connsiteY11" fmla="*/ 907256 h 910573"/>
              <a:gd name="connsiteX12" fmla="*/ 5717381 w 7493793"/>
              <a:gd name="connsiteY12" fmla="*/ 907256 h 910573"/>
              <a:gd name="connsiteX13" fmla="*/ 5629274 w 7493793"/>
              <a:gd name="connsiteY13" fmla="*/ 869156 h 910573"/>
              <a:gd name="connsiteX14" fmla="*/ 5564981 w 7493793"/>
              <a:gd name="connsiteY14" fmla="*/ 828674 h 910573"/>
              <a:gd name="connsiteX15" fmla="*/ 5448299 w 7493793"/>
              <a:gd name="connsiteY15" fmla="*/ 816768 h 910573"/>
              <a:gd name="connsiteX16" fmla="*/ 5198268 w 7493793"/>
              <a:gd name="connsiteY16" fmla="*/ 804863 h 910573"/>
              <a:gd name="connsiteX17" fmla="*/ 5050631 w 7493793"/>
              <a:gd name="connsiteY17" fmla="*/ 812006 h 910573"/>
              <a:gd name="connsiteX18" fmla="*/ 4922043 w 7493793"/>
              <a:gd name="connsiteY18" fmla="*/ 804862 h 910573"/>
              <a:gd name="connsiteX19" fmla="*/ 4843462 w 7493793"/>
              <a:gd name="connsiteY19" fmla="*/ 807243 h 910573"/>
              <a:gd name="connsiteX20" fmla="*/ 4793456 w 7493793"/>
              <a:gd name="connsiteY20" fmla="*/ 814387 h 910573"/>
              <a:gd name="connsiteX21" fmla="*/ 4733924 w 7493793"/>
              <a:gd name="connsiteY21" fmla="*/ 816768 h 910573"/>
              <a:gd name="connsiteX22" fmla="*/ 4657724 w 7493793"/>
              <a:gd name="connsiteY22" fmla="*/ 790574 h 910573"/>
              <a:gd name="connsiteX23" fmla="*/ 4538663 w 7493793"/>
              <a:gd name="connsiteY23" fmla="*/ 659607 h 910573"/>
              <a:gd name="connsiteX24" fmla="*/ 4407694 w 7493793"/>
              <a:gd name="connsiteY24" fmla="*/ 607219 h 910573"/>
              <a:gd name="connsiteX25" fmla="*/ 4286250 w 7493793"/>
              <a:gd name="connsiteY25" fmla="*/ 554832 h 910573"/>
              <a:gd name="connsiteX26" fmla="*/ 4117182 w 7493793"/>
              <a:gd name="connsiteY26" fmla="*/ 600076 h 910573"/>
              <a:gd name="connsiteX27" fmla="*/ 3986213 w 7493793"/>
              <a:gd name="connsiteY27" fmla="*/ 588169 h 910573"/>
              <a:gd name="connsiteX28" fmla="*/ 3557588 w 7493793"/>
              <a:gd name="connsiteY28" fmla="*/ 431006 h 910573"/>
              <a:gd name="connsiteX29" fmla="*/ 2697957 w 7493793"/>
              <a:gd name="connsiteY29" fmla="*/ 442913 h 910573"/>
              <a:gd name="connsiteX30" fmla="*/ 97633 w 7493793"/>
              <a:gd name="connsiteY30" fmla="*/ 0 h 910573"/>
              <a:gd name="connsiteX31" fmla="*/ 0 w 7493793"/>
              <a:gd name="connsiteY31" fmla="*/ 14286 h 910573"/>
              <a:gd name="connsiteX0" fmla="*/ 7493793 w 7493793"/>
              <a:gd name="connsiteY0" fmla="*/ 876931 h 944542"/>
              <a:gd name="connsiteX1" fmla="*/ 7341393 w 7493793"/>
              <a:gd name="connsiteY1" fmla="*/ 862643 h 944542"/>
              <a:gd name="connsiteX2" fmla="*/ 7236618 w 7493793"/>
              <a:gd name="connsiteY2" fmla="*/ 872168 h 944542"/>
              <a:gd name="connsiteX3" fmla="*/ 6960393 w 7493793"/>
              <a:gd name="connsiteY3" fmla="*/ 869787 h 944542"/>
              <a:gd name="connsiteX4" fmla="*/ 6712743 w 7493793"/>
              <a:gd name="connsiteY4" fmla="*/ 874550 h 944542"/>
              <a:gd name="connsiteX5" fmla="*/ 6372224 w 7493793"/>
              <a:gd name="connsiteY5" fmla="*/ 838831 h 944542"/>
              <a:gd name="connsiteX6" fmla="*/ 6291262 w 7493793"/>
              <a:gd name="connsiteY6" fmla="*/ 841212 h 944542"/>
              <a:gd name="connsiteX7" fmla="*/ 6215062 w 7493793"/>
              <a:gd name="connsiteY7" fmla="*/ 876931 h 944542"/>
              <a:gd name="connsiteX8" fmla="*/ 6115049 w 7493793"/>
              <a:gd name="connsiteY8" fmla="*/ 922175 h 944542"/>
              <a:gd name="connsiteX9" fmla="*/ 6005512 w 7493793"/>
              <a:gd name="connsiteY9" fmla="*/ 931700 h 944542"/>
              <a:gd name="connsiteX10" fmla="*/ 5860256 w 7493793"/>
              <a:gd name="connsiteY10" fmla="*/ 929318 h 944542"/>
              <a:gd name="connsiteX11" fmla="*/ 5786437 w 7493793"/>
              <a:gd name="connsiteY11" fmla="*/ 941225 h 944542"/>
              <a:gd name="connsiteX12" fmla="*/ 5717381 w 7493793"/>
              <a:gd name="connsiteY12" fmla="*/ 941225 h 944542"/>
              <a:gd name="connsiteX13" fmla="*/ 5629274 w 7493793"/>
              <a:gd name="connsiteY13" fmla="*/ 903125 h 944542"/>
              <a:gd name="connsiteX14" fmla="*/ 5564981 w 7493793"/>
              <a:gd name="connsiteY14" fmla="*/ 862643 h 944542"/>
              <a:gd name="connsiteX15" fmla="*/ 5448299 w 7493793"/>
              <a:gd name="connsiteY15" fmla="*/ 850737 h 944542"/>
              <a:gd name="connsiteX16" fmla="*/ 5198268 w 7493793"/>
              <a:gd name="connsiteY16" fmla="*/ 838832 h 944542"/>
              <a:gd name="connsiteX17" fmla="*/ 5050631 w 7493793"/>
              <a:gd name="connsiteY17" fmla="*/ 845975 h 944542"/>
              <a:gd name="connsiteX18" fmla="*/ 4922043 w 7493793"/>
              <a:gd name="connsiteY18" fmla="*/ 838831 h 944542"/>
              <a:gd name="connsiteX19" fmla="*/ 4843462 w 7493793"/>
              <a:gd name="connsiteY19" fmla="*/ 841212 h 944542"/>
              <a:gd name="connsiteX20" fmla="*/ 4793456 w 7493793"/>
              <a:gd name="connsiteY20" fmla="*/ 848356 h 944542"/>
              <a:gd name="connsiteX21" fmla="*/ 4733924 w 7493793"/>
              <a:gd name="connsiteY21" fmla="*/ 850737 h 944542"/>
              <a:gd name="connsiteX22" fmla="*/ 4657724 w 7493793"/>
              <a:gd name="connsiteY22" fmla="*/ 824543 h 944542"/>
              <a:gd name="connsiteX23" fmla="*/ 4538663 w 7493793"/>
              <a:gd name="connsiteY23" fmla="*/ 693576 h 944542"/>
              <a:gd name="connsiteX24" fmla="*/ 4407694 w 7493793"/>
              <a:gd name="connsiteY24" fmla="*/ 641188 h 944542"/>
              <a:gd name="connsiteX25" fmla="*/ 4286250 w 7493793"/>
              <a:gd name="connsiteY25" fmla="*/ 588801 h 944542"/>
              <a:gd name="connsiteX26" fmla="*/ 4117182 w 7493793"/>
              <a:gd name="connsiteY26" fmla="*/ 634045 h 944542"/>
              <a:gd name="connsiteX27" fmla="*/ 3986213 w 7493793"/>
              <a:gd name="connsiteY27" fmla="*/ 622138 h 944542"/>
              <a:gd name="connsiteX28" fmla="*/ 3557588 w 7493793"/>
              <a:gd name="connsiteY28" fmla="*/ 464975 h 944542"/>
              <a:gd name="connsiteX29" fmla="*/ 2697957 w 7493793"/>
              <a:gd name="connsiteY29" fmla="*/ 476882 h 944542"/>
              <a:gd name="connsiteX30" fmla="*/ 728664 w 7493793"/>
              <a:gd name="connsiteY30" fmla="*/ 29207 h 944542"/>
              <a:gd name="connsiteX31" fmla="*/ 97633 w 7493793"/>
              <a:gd name="connsiteY31" fmla="*/ 33969 h 944542"/>
              <a:gd name="connsiteX32" fmla="*/ 0 w 7493793"/>
              <a:gd name="connsiteY32" fmla="*/ 48255 h 944542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97633 w 7493793"/>
              <a:gd name="connsiteY31" fmla="*/ 4763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728664 w 7493793"/>
              <a:gd name="connsiteY30" fmla="*/ 0 h 922478"/>
              <a:gd name="connsiteX31" fmla="*/ 128589 w 7493793"/>
              <a:gd name="connsiteY31" fmla="*/ 7142 h 922478"/>
              <a:gd name="connsiteX32" fmla="*/ 0 w 7493793"/>
              <a:gd name="connsiteY32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881064 w 7493793"/>
              <a:gd name="connsiteY30" fmla="*/ 5714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202533 w 7493793"/>
              <a:gd name="connsiteY30" fmla="*/ 107155 h 922478"/>
              <a:gd name="connsiteX31" fmla="*/ 914401 w 7493793"/>
              <a:gd name="connsiteY31" fmla="*/ 114299 h 922478"/>
              <a:gd name="connsiteX32" fmla="*/ 728664 w 7493793"/>
              <a:gd name="connsiteY32" fmla="*/ 0 h 922478"/>
              <a:gd name="connsiteX33" fmla="*/ 128589 w 7493793"/>
              <a:gd name="connsiteY33" fmla="*/ 7142 h 922478"/>
              <a:gd name="connsiteX34" fmla="*/ 0 w 7493793"/>
              <a:gd name="connsiteY34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797845 w 7493793"/>
              <a:gd name="connsiteY30" fmla="*/ 102393 h 922478"/>
              <a:gd name="connsiteX31" fmla="*/ 1202533 w 7493793"/>
              <a:gd name="connsiteY31" fmla="*/ 107155 h 922478"/>
              <a:gd name="connsiteX32" fmla="*/ 914401 w 7493793"/>
              <a:gd name="connsiteY32" fmla="*/ 114299 h 922478"/>
              <a:gd name="connsiteX33" fmla="*/ 728664 w 7493793"/>
              <a:gd name="connsiteY33" fmla="*/ 0 h 922478"/>
              <a:gd name="connsiteX34" fmla="*/ 128589 w 7493793"/>
              <a:gd name="connsiteY34" fmla="*/ 7142 h 922478"/>
              <a:gd name="connsiteX35" fmla="*/ 0 w 7493793"/>
              <a:gd name="connsiteY35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062164 w 7493793"/>
              <a:gd name="connsiteY30" fmla="*/ 126205 h 922478"/>
              <a:gd name="connsiteX31" fmla="*/ 1797845 w 7493793"/>
              <a:gd name="connsiteY31" fmla="*/ 102393 h 922478"/>
              <a:gd name="connsiteX32" fmla="*/ 1202533 w 7493793"/>
              <a:gd name="connsiteY32" fmla="*/ 107155 h 922478"/>
              <a:gd name="connsiteX33" fmla="*/ 914401 w 7493793"/>
              <a:gd name="connsiteY33" fmla="*/ 114299 h 922478"/>
              <a:gd name="connsiteX34" fmla="*/ 728664 w 7493793"/>
              <a:gd name="connsiteY34" fmla="*/ 0 h 922478"/>
              <a:gd name="connsiteX35" fmla="*/ 128589 w 7493793"/>
              <a:gd name="connsiteY35" fmla="*/ 7142 h 922478"/>
              <a:gd name="connsiteX36" fmla="*/ 0 w 7493793"/>
              <a:gd name="connsiteY36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355058 w 7493793"/>
              <a:gd name="connsiteY30" fmla="*/ 283368 h 922478"/>
              <a:gd name="connsiteX31" fmla="*/ 2062164 w 7493793"/>
              <a:gd name="connsiteY31" fmla="*/ 126205 h 922478"/>
              <a:gd name="connsiteX32" fmla="*/ 1797845 w 7493793"/>
              <a:gd name="connsiteY32" fmla="*/ 102393 h 922478"/>
              <a:gd name="connsiteX33" fmla="*/ 1202533 w 7493793"/>
              <a:gd name="connsiteY33" fmla="*/ 107155 h 922478"/>
              <a:gd name="connsiteX34" fmla="*/ 914401 w 7493793"/>
              <a:gd name="connsiteY34" fmla="*/ 114299 h 922478"/>
              <a:gd name="connsiteX35" fmla="*/ 728664 w 7493793"/>
              <a:gd name="connsiteY35" fmla="*/ 0 h 922478"/>
              <a:gd name="connsiteX36" fmla="*/ 128589 w 7493793"/>
              <a:gd name="connsiteY36" fmla="*/ 7142 h 922478"/>
              <a:gd name="connsiteX37" fmla="*/ 0 w 7493793"/>
              <a:gd name="connsiteY37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0 w 8303418"/>
              <a:gd name="connsiteY39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219076 w 8303418"/>
              <a:gd name="connsiteY39" fmla="*/ 76199 h 922478"/>
              <a:gd name="connsiteX40" fmla="*/ 0 w 8303418"/>
              <a:gd name="connsiteY40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114301 w 8303418"/>
              <a:gd name="connsiteY41" fmla="*/ 147637 h 922478"/>
              <a:gd name="connsiteX42" fmla="*/ 0 w 8303418"/>
              <a:gd name="connsiteY42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79105 h 946716"/>
              <a:gd name="connsiteX1" fmla="*/ 8151018 w 8303418"/>
              <a:gd name="connsiteY1" fmla="*/ 864817 h 946716"/>
              <a:gd name="connsiteX2" fmla="*/ 8046243 w 8303418"/>
              <a:gd name="connsiteY2" fmla="*/ 874342 h 946716"/>
              <a:gd name="connsiteX3" fmla="*/ 7770018 w 8303418"/>
              <a:gd name="connsiteY3" fmla="*/ 871961 h 946716"/>
              <a:gd name="connsiteX4" fmla="*/ 7522368 w 8303418"/>
              <a:gd name="connsiteY4" fmla="*/ 876724 h 946716"/>
              <a:gd name="connsiteX5" fmla="*/ 7181849 w 8303418"/>
              <a:gd name="connsiteY5" fmla="*/ 841005 h 946716"/>
              <a:gd name="connsiteX6" fmla="*/ 7100887 w 8303418"/>
              <a:gd name="connsiteY6" fmla="*/ 843386 h 946716"/>
              <a:gd name="connsiteX7" fmla="*/ 7024687 w 8303418"/>
              <a:gd name="connsiteY7" fmla="*/ 879105 h 946716"/>
              <a:gd name="connsiteX8" fmla="*/ 6924674 w 8303418"/>
              <a:gd name="connsiteY8" fmla="*/ 924349 h 946716"/>
              <a:gd name="connsiteX9" fmla="*/ 6815137 w 8303418"/>
              <a:gd name="connsiteY9" fmla="*/ 933874 h 946716"/>
              <a:gd name="connsiteX10" fmla="*/ 6669881 w 8303418"/>
              <a:gd name="connsiteY10" fmla="*/ 931492 h 946716"/>
              <a:gd name="connsiteX11" fmla="*/ 6596062 w 8303418"/>
              <a:gd name="connsiteY11" fmla="*/ 943399 h 946716"/>
              <a:gd name="connsiteX12" fmla="*/ 6527006 w 8303418"/>
              <a:gd name="connsiteY12" fmla="*/ 943399 h 946716"/>
              <a:gd name="connsiteX13" fmla="*/ 6438899 w 8303418"/>
              <a:gd name="connsiteY13" fmla="*/ 905299 h 946716"/>
              <a:gd name="connsiteX14" fmla="*/ 6374606 w 8303418"/>
              <a:gd name="connsiteY14" fmla="*/ 864817 h 946716"/>
              <a:gd name="connsiteX15" fmla="*/ 6257924 w 8303418"/>
              <a:gd name="connsiteY15" fmla="*/ 852911 h 946716"/>
              <a:gd name="connsiteX16" fmla="*/ 6007893 w 8303418"/>
              <a:gd name="connsiteY16" fmla="*/ 841006 h 946716"/>
              <a:gd name="connsiteX17" fmla="*/ 5860256 w 8303418"/>
              <a:gd name="connsiteY17" fmla="*/ 848149 h 946716"/>
              <a:gd name="connsiteX18" fmla="*/ 5731668 w 8303418"/>
              <a:gd name="connsiteY18" fmla="*/ 841005 h 946716"/>
              <a:gd name="connsiteX19" fmla="*/ 5653087 w 8303418"/>
              <a:gd name="connsiteY19" fmla="*/ 843386 h 946716"/>
              <a:gd name="connsiteX20" fmla="*/ 5603081 w 8303418"/>
              <a:gd name="connsiteY20" fmla="*/ 850530 h 946716"/>
              <a:gd name="connsiteX21" fmla="*/ 5543549 w 8303418"/>
              <a:gd name="connsiteY21" fmla="*/ 852911 h 946716"/>
              <a:gd name="connsiteX22" fmla="*/ 5467349 w 8303418"/>
              <a:gd name="connsiteY22" fmla="*/ 826717 h 946716"/>
              <a:gd name="connsiteX23" fmla="*/ 5348288 w 8303418"/>
              <a:gd name="connsiteY23" fmla="*/ 695750 h 946716"/>
              <a:gd name="connsiteX24" fmla="*/ 5217319 w 8303418"/>
              <a:gd name="connsiteY24" fmla="*/ 643362 h 946716"/>
              <a:gd name="connsiteX25" fmla="*/ 5095875 w 8303418"/>
              <a:gd name="connsiteY25" fmla="*/ 590975 h 946716"/>
              <a:gd name="connsiteX26" fmla="*/ 4926807 w 8303418"/>
              <a:gd name="connsiteY26" fmla="*/ 636219 h 946716"/>
              <a:gd name="connsiteX27" fmla="*/ 4795838 w 8303418"/>
              <a:gd name="connsiteY27" fmla="*/ 624312 h 946716"/>
              <a:gd name="connsiteX28" fmla="*/ 4367213 w 8303418"/>
              <a:gd name="connsiteY28" fmla="*/ 467149 h 946716"/>
              <a:gd name="connsiteX29" fmla="*/ 3507582 w 8303418"/>
              <a:gd name="connsiteY29" fmla="*/ 469531 h 946716"/>
              <a:gd name="connsiteX30" fmla="*/ 3259933 w 8303418"/>
              <a:gd name="connsiteY30" fmla="*/ 407617 h 946716"/>
              <a:gd name="connsiteX31" fmla="*/ 3145633 w 8303418"/>
              <a:gd name="connsiteY31" fmla="*/ 293318 h 946716"/>
              <a:gd name="connsiteX32" fmla="*/ 2883695 w 8303418"/>
              <a:gd name="connsiteY32" fmla="*/ 152825 h 946716"/>
              <a:gd name="connsiteX33" fmla="*/ 2693195 w 8303418"/>
              <a:gd name="connsiteY33" fmla="*/ 126631 h 946716"/>
              <a:gd name="connsiteX34" fmla="*/ 2607470 w 8303418"/>
              <a:gd name="connsiteY34" fmla="*/ 126631 h 946716"/>
              <a:gd name="connsiteX35" fmla="*/ 2012158 w 8303418"/>
              <a:gd name="connsiteY35" fmla="*/ 131393 h 946716"/>
              <a:gd name="connsiteX36" fmla="*/ 1724026 w 8303418"/>
              <a:gd name="connsiteY36" fmla="*/ 138537 h 946716"/>
              <a:gd name="connsiteX37" fmla="*/ 1538289 w 8303418"/>
              <a:gd name="connsiteY37" fmla="*/ 24238 h 946716"/>
              <a:gd name="connsiteX38" fmla="*/ 938214 w 8303418"/>
              <a:gd name="connsiteY38" fmla="*/ 31380 h 946716"/>
              <a:gd name="connsiteX39" fmla="*/ 819151 w 8303418"/>
              <a:gd name="connsiteY39" fmla="*/ 45668 h 946716"/>
              <a:gd name="connsiteX40" fmla="*/ 335758 w 8303418"/>
              <a:gd name="connsiteY40" fmla="*/ 45668 h 946716"/>
              <a:gd name="connsiteX41" fmla="*/ 173832 w 8303418"/>
              <a:gd name="connsiteY41" fmla="*/ 7569 h 946716"/>
              <a:gd name="connsiteX42" fmla="*/ 114301 w 8303418"/>
              <a:gd name="connsiteY42" fmla="*/ 171875 h 946716"/>
              <a:gd name="connsiteX43" fmla="*/ 0 w 8303418"/>
              <a:gd name="connsiteY43" fmla="*/ 205210 h 946716"/>
              <a:gd name="connsiteX0" fmla="*/ 8303418 w 8303418"/>
              <a:gd name="connsiteY0" fmla="*/ 1070195 h 1137806"/>
              <a:gd name="connsiteX1" fmla="*/ 8151018 w 8303418"/>
              <a:gd name="connsiteY1" fmla="*/ 1055907 h 1137806"/>
              <a:gd name="connsiteX2" fmla="*/ 8046243 w 8303418"/>
              <a:gd name="connsiteY2" fmla="*/ 1065432 h 1137806"/>
              <a:gd name="connsiteX3" fmla="*/ 7770018 w 8303418"/>
              <a:gd name="connsiteY3" fmla="*/ 1063051 h 1137806"/>
              <a:gd name="connsiteX4" fmla="*/ 7522368 w 8303418"/>
              <a:gd name="connsiteY4" fmla="*/ 1067814 h 1137806"/>
              <a:gd name="connsiteX5" fmla="*/ 7181849 w 8303418"/>
              <a:gd name="connsiteY5" fmla="*/ 1032095 h 1137806"/>
              <a:gd name="connsiteX6" fmla="*/ 7100887 w 8303418"/>
              <a:gd name="connsiteY6" fmla="*/ 1034476 h 1137806"/>
              <a:gd name="connsiteX7" fmla="*/ 7024687 w 8303418"/>
              <a:gd name="connsiteY7" fmla="*/ 1070195 h 1137806"/>
              <a:gd name="connsiteX8" fmla="*/ 6924674 w 8303418"/>
              <a:gd name="connsiteY8" fmla="*/ 1115439 h 1137806"/>
              <a:gd name="connsiteX9" fmla="*/ 6815137 w 8303418"/>
              <a:gd name="connsiteY9" fmla="*/ 1124964 h 1137806"/>
              <a:gd name="connsiteX10" fmla="*/ 6669881 w 8303418"/>
              <a:gd name="connsiteY10" fmla="*/ 1122582 h 1137806"/>
              <a:gd name="connsiteX11" fmla="*/ 6596062 w 8303418"/>
              <a:gd name="connsiteY11" fmla="*/ 1134489 h 1137806"/>
              <a:gd name="connsiteX12" fmla="*/ 6527006 w 8303418"/>
              <a:gd name="connsiteY12" fmla="*/ 1134489 h 1137806"/>
              <a:gd name="connsiteX13" fmla="*/ 6438899 w 8303418"/>
              <a:gd name="connsiteY13" fmla="*/ 1096389 h 1137806"/>
              <a:gd name="connsiteX14" fmla="*/ 6374606 w 8303418"/>
              <a:gd name="connsiteY14" fmla="*/ 1055907 h 1137806"/>
              <a:gd name="connsiteX15" fmla="*/ 6257924 w 8303418"/>
              <a:gd name="connsiteY15" fmla="*/ 1044001 h 1137806"/>
              <a:gd name="connsiteX16" fmla="*/ 6007893 w 8303418"/>
              <a:gd name="connsiteY16" fmla="*/ 1032096 h 1137806"/>
              <a:gd name="connsiteX17" fmla="*/ 5860256 w 8303418"/>
              <a:gd name="connsiteY17" fmla="*/ 1039239 h 1137806"/>
              <a:gd name="connsiteX18" fmla="*/ 5731668 w 8303418"/>
              <a:gd name="connsiteY18" fmla="*/ 1032095 h 1137806"/>
              <a:gd name="connsiteX19" fmla="*/ 5653087 w 8303418"/>
              <a:gd name="connsiteY19" fmla="*/ 1034476 h 1137806"/>
              <a:gd name="connsiteX20" fmla="*/ 5603081 w 8303418"/>
              <a:gd name="connsiteY20" fmla="*/ 1041620 h 1137806"/>
              <a:gd name="connsiteX21" fmla="*/ 5543549 w 8303418"/>
              <a:gd name="connsiteY21" fmla="*/ 1044001 h 1137806"/>
              <a:gd name="connsiteX22" fmla="*/ 5467349 w 8303418"/>
              <a:gd name="connsiteY22" fmla="*/ 1017807 h 1137806"/>
              <a:gd name="connsiteX23" fmla="*/ 5348288 w 8303418"/>
              <a:gd name="connsiteY23" fmla="*/ 886840 h 1137806"/>
              <a:gd name="connsiteX24" fmla="*/ 5217319 w 8303418"/>
              <a:gd name="connsiteY24" fmla="*/ 834452 h 1137806"/>
              <a:gd name="connsiteX25" fmla="*/ 5095875 w 8303418"/>
              <a:gd name="connsiteY25" fmla="*/ 782065 h 1137806"/>
              <a:gd name="connsiteX26" fmla="*/ 4926807 w 8303418"/>
              <a:gd name="connsiteY26" fmla="*/ 827309 h 1137806"/>
              <a:gd name="connsiteX27" fmla="*/ 4795838 w 8303418"/>
              <a:gd name="connsiteY27" fmla="*/ 815402 h 1137806"/>
              <a:gd name="connsiteX28" fmla="*/ 4367213 w 8303418"/>
              <a:gd name="connsiteY28" fmla="*/ 658239 h 1137806"/>
              <a:gd name="connsiteX29" fmla="*/ 3507582 w 8303418"/>
              <a:gd name="connsiteY29" fmla="*/ 660621 h 1137806"/>
              <a:gd name="connsiteX30" fmla="*/ 3259933 w 8303418"/>
              <a:gd name="connsiteY30" fmla="*/ 598707 h 1137806"/>
              <a:gd name="connsiteX31" fmla="*/ 3145633 w 8303418"/>
              <a:gd name="connsiteY31" fmla="*/ 484408 h 1137806"/>
              <a:gd name="connsiteX32" fmla="*/ 2883695 w 8303418"/>
              <a:gd name="connsiteY32" fmla="*/ 343915 h 1137806"/>
              <a:gd name="connsiteX33" fmla="*/ 2693195 w 8303418"/>
              <a:gd name="connsiteY33" fmla="*/ 317721 h 1137806"/>
              <a:gd name="connsiteX34" fmla="*/ 2607470 w 8303418"/>
              <a:gd name="connsiteY34" fmla="*/ 317721 h 1137806"/>
              <a:gd name="connsiteX35" fmla="*/ 2012158 w 8303418"/>
              <a:gd name="connsiteY35" fmla="*/ 322483 h 1137806"/>
              <a:gd name="connsiteX36" fmla="*/ 1724026 w 8303418"/>
              <a:gd name="connsiteY36" fmla="*/ 329627 h 1137806"/>
              <a:gd name="connsiteX37" fmla="*/ 1538289 w 8303418"/>
              <a:gd name="connsiteY37" fmla="*/ 215328 h 1137806"/>
              <a:gd name="connsiteX38" fmla="*/ 938214 w 8303418"/>
              <a:gd name="connsiteY38" fmla="*/ 222470 h 1137806"/>
              <a:gd name="connsiteX39" fmla="*/ 819151 w 8303418"/>
              <a:gd name="connsiteY39" fmla="*/ 236758 h 1137806"/>
              <a:gd name="connsiteX40" fmla="*/ 335758 w 8303418"/>
              <a:gd name="connsiteY40" fmla="*/ 236758 h 1137806"/>
              <a:gd name="connsiteX41" fmla="*/ 173832 w 8303418"/>
              <a:gd name="connsiteY41" fmla="*/ 198659 h 1137806"/>
              <a:gd name="connsiteX42" fmla="*/ 147639 w 8303418"/>
              <a:gd name="connsiteY42" fmla="*/ 1015 h 1137806"/>
              <a:gd name="connsiteX43" fmla="*/ 0 w 8303418"/>
              <a:gd name="connsiteY43" fmla="*/ 396300 h 1137806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069180 h 1136791"/>
              <a:gd name="connsiteX1" fmla="*/ 8003379 w 8155779"/>
              <a:gd name="connsiteY1" fmla="*/ 1054892 h 1136791"/>
              <a:gd name="connsiteX2" fmla="*/ 7898604 w 8155779"/>
              <a:gd name="connsiteY2" fmla="*/ 1064417 h 1136791"/>
              <a:gd name="connsiteX3" fmla="*/ 7622379 w 8155779"/>
              <a:gd name="connsiteY3" fmla="*/ 1062036 h 1136791"/>
              <a:gd name="connsiteX4" fmla="*/ 7374729 w 8155779"/>
              <a:gd name="connsiteY4" fmla="*/ 1066799 h 1136791"/>
              <a:gd name="connsiteX5" fmla="*/ 7034210 w 8155779"/>
              <a:gd name="connsiteY5" fmla="*/ 1031080 h 1136791"/>
              <a:gd name="connsiteX6" fmla="*/ 6953248 w 8155779"/>
              <a:gd name="connsiteY6" fmla="*/ 1033461 h 1136791"/>
              <a:gd name="connsiteX7" fmla="*/ 6877048 w 8155779"/>
              <a:gd name="connsiteY7" fmla="*/ 1069180 h 1136791"/>
              <a:gd name="connsiteX8" fmla="*/ 6777035 w 8155779"/>
              <a:gd name="connsiteY8" fmla="*/ 1114424 h 1136791"/>
              <a:gd name="connsiteX9" fmla="*/ 6667498 w 8155779"/>
              <a:gd name="connsiteY9" fmla="*/ 1123949 h 1136791"/>
              <a:gd name="connsiteX10" fmla="*/ 6522242 w 8155779"/>
              <a:gd name="connsiteY10" fmla="*/ 1121567 h 1136791"/>
              <a:gd name="connsiteX11" fmla="*/ 6448423 w 8155779"/>
              <a:gd name="connsiteY11" fmla="*/ 1133474 h 1136791"/>
              <a:gd name="connsiteX12" fmla="*/ 6379367 w 8155779"/>
              <a:gd name="connsiteY12" fmla="*/ 1133474 h 1136791"/>
              <a:gd name="connsiteX13" fmla="*/ 6291260 w 8155779"/>
              <a:gd name="connsiteY13" fmla="*/ 1095374 h 1136791"/>
              <a:gd name="connsiteX14" fmla="*/ 6226967 w 8155779"/>
              <a:gd name="connsiteY14" fmla="*/ 1054892 h 1136791"/>
              <a:gd name="connsiteX15" fmla="*/ 6110285 w 8155779"/>
              <a:gd name="connsiteY15" fmla="*/ 1042986 h 1136791"/>
              <a:gd name="connsiteX16" fmla="*/ 5860254 w 8155779"/>
              <a:gd name="connsiteY16" fmla="*/ 1031081 h 1136791"/>
              <a:gd name="connsiteX17" fmla="*/ 5712617 w 8155779"/>
              <a:gd name="connsiteY17" fmla="*/ 1038224 h 1136791"/>
              <a:gd name="connsiteX18" fmla="*/ 5584029 w 8155779"/>
              <a:gd name="connsiteY18" fmla="*/ 1031080 h 1136791"/>
              <a:gd name="connsiteX19" fmla="*/ 5505448 w 8155779"/>
              <a:gd name="connsiteY19" fmla="*/ 1033461 h 1136791"/>
              <a:gd name="connsiteX20" fmla="*/ 5455442 w 8155779"/>
              <a:gd name="connsiteY20" fmla="*/ 1040605 h 1136791"/>
              <a:gd name="connsiteX21" fmla="*/ 5395910 w 8155779"/>
              <a:gd name="connsiteY21" fmla="*/ 1042986 h 1136791"/>
              <a:gd name="connsiteX22" fmla="*/ 5319710 w 8155779"/>
              <a:gd name="connsiteY22" fmla="*/ 1016792 h 1136791"/>
              <a:gd name="connsiteX23" fmla="*/ 5200649 w 8155779"/>
              <a:gd name="connsiteY23" fmla="*/ 885825 h 1136791"/>
              <a:gd name="connsiteX24" fmla="*/ 5069680 w 8155779"/>
              <a:gd name="connsiteY24" fmla="*/ 833437 h 1136791"/>
              <a:gd name="connsiteX25" fmla="*/ 4948236 w 8155779"/>
              <a:gd name="connsiteY25" fmla="*/ 781050 h 1136791"/>
              <a:gd name="connsiteX26" fmla="*/ 4779168 w 8155779"/>
              <a:gd name="connsiteY26" fmla="*/ 826294 h 1136791"/>
              <a:gd name="connsiteX27" fmla="*/ 4648199 w 8155779"/>
              <a:gd name="connsiteY27" fmla="*/ 814387 h 1136791"/>
              <a:gd name="connsiteX28" fmla="*/ 4219574 w 8155779"/>
              <a:gd name="connsiteY28" fmla="*/ 657224 h 1136791"/>
              <a:gd name="connsiteX29" fmla="*/ 3359943 w 8155779"/>
              <a:gd name="connsiteY29" fmla="*/ 659606 h 1136791"/>
              <a:gd name="connsiteX30" fmla="*/ 3112294 w 8155779"/>
              <a:gd name="connsiteY30" fmla="*/ 597692 h 1136791"/>
              <a:gd name="connsiteX31" fmla="*/ 2997994 w 8155779"/>
              <a:gd name="connsiteY31" fmla="*/ 483393 h 1136791"/>
              <a:gd name="connsiteX32" fmla="*/ 2736056 w 8155779"/>
              <a:gd name="connsiteY32" fmla="*/ 342900 h 1136791"/>
              <a:gd name="connsiteX33" fmla="*/ 2545556 w 8155779"/>
              <a:gd name="connsiteY33" fmla="*/ 316706 h 1136791"/>
              <a:gd name="connsiteX34" fmla="*/ 2459831 w 8155779"/>
              <a:gd name="connsiteY34" fmla="*/ 316706 h 1136791"/>
              <a:gd name="connsiteX35" fmla="*/ 1864519 w 8155779"/>
              <a:gd name="connsiteY35" fmla="*/ 321468 h 1136791"/>
              <a:gd name="connsiteX36" fmla="*/ 1576387 w 8155779"/>
              <a:gd name="connsiteY36" fmla="*/ 328612 h 1136791"/>
              <a:gd name="connsiteX37" fmla="*/ 1390650 w 8155779"/>
              <a:gd name="connsiteY37" fmla="*/ 214313 h 1136791"/>
              <a:gd name="connsiteX38" fmla="*/ 790575 w 8155779"/>
              <a:gd name="connsiteY38" fmla="*/ 221455 h 1136791"/>
              <a:gd name="connsiteX39" fmla="*/ 671512 w 8155779"/>
              <a:gd name="connsiteY39" fmla="*/ 235743 h 1136791"/>
              <a:gd name="connsiteX40" fmla="*/ 188119 w 8155779"/>
              <a:gd name="connsiteY40" fmla="*/ 235743 h 1136791"/>
              <a:gd name="connsiteX41" fmla="*/ 40480 w 8155779"/>
              <a:gd name="connsiteY41" fmla="*/ 195262 h 1136791"/>
              <a:gd name="connsiteX42" fmla="*/ 0 w 8155779"/>
              <a:gd name="connsiteY42" fmla="*/ 0 h 1136791"/>
              <a:gd name="connsiteX0" fmla="*/ 8115299 w 8115299"/>
              <a:gd name="connsiteY0" fmla="*/ 873918 h 941529"/>
              <a:gd name="connsiteX1" fmla="*/ 7962899 w 8115299"/>
              <a:gd name="connsiteY1" fmla="*/ 859630 h 941529"/>
              <a:gd name="connsiteX2" fmla="*/ 7858124 w 8115299"/>
              <a:gd name="connsiteY2" fmla="*/ 869155 h 941529"/>
              <a:gd name="connsiteX3" fmla="*/ 7581899 w 8115299"/>
              <a:gd name="connsiteY3" fmla="*/ 866774 h 941529"/>
              <a:gd name="connsiteX4" fmla="*/ 7334249 w 8115299"/>
              <a:gd name="connsiteY4" fmla="*/ 871537 h 941529"/>
              <a:gd name="connsiteX5" fmla="*/ 6993730 w 8115299"/>
              <a:gd name="connsiteY5" fmla="*/ 835818 h 941529"/>
              <a:gd name="connsiteX6" fmla="*/ 6912768 w 8115299"/>
              <a:gd name="connsiteY6" fmla="*/ 838199 h 941529"/>
              <a:gd name="connsiteX7" fmla="*/ 6836568 w 8115299"/>
              <a:gd name="connsiteY7" fmla="*/ 873918 h 941529"/>
              <a:gd name="connsiteX8" fmla="*/ 6736555 w 8115299"/>
              <a:gd name="connsiteY8" fmla="*/ 919162 h 941529"/>
              <a:gd name="connsiteX9" fmla="*/ 6627018 w 8115299"/>
              <a:gd name="connsiteY9" fmla="*/ 928687 h 941529"/>
              <a:gd name="connsiteX10" fmla="*/ 6481762 w 8115299"/>
              <a:gd name="connsiteY10" fmla="*/ 926305 h 941529"/>
              <a:gd name="connsiteX11" fmla="*/ 6407943 w 8115299"/>
              <a:gd name="connsiteY11" fmla="*/ 938212 h 941529"/>
              <a:gd name="connsiteX12" fmla="*/ 6338887 w 8115299"/>
              <a:gd name="connsiteY12" fmla="*/ 938212 h 941529"/>
              <a:gd name="connsiteX13" fmla="*/ 6250780 w 8115299"/>
              <a:gd name="connsiteY13" fmla="*/ 900112 h 941529"/>
              <a:gd name="connsiteX14" fmla="*/ 6186487 w 8115299"/>
              <a:gd name="connsiteY14" fmla="*/ 859630 h 941529"/>
              <a:gd name="connsiteX15" fmla="*/ 6069805 w 8115299"/>
              <a:gd name="connsiteY15" fmla="*/ 847724 h 941529"/>
              <a:gd name="connsiteX16" fmla="*/ 5819774 w 8115299"/>
              <a:gd name="connsiteY16" fmla="*/ 835819 h 941529"/>
              <a:gd name="connsiteX17" fmla="*/ 5672137 w 8115299"/>
              <a:gd name="connsiteY17" fmla="*/ 842962 h 941529"/>
              <a:gd name="connsiteX18" fmla="*/ 5543549 w 8115299"/>
              <a:gd name="connsiteY18" fmla="*/ 835818 h 941529"/>
              <a:gd name="connsiteX19" fmla="*/ 5464968 w 8115299"/>
              <a:gd name="connsiteY19" fmla="*/ 838199 h 941529"/>
              <a:gd name="connsiteX20" fmla="*/ 5414962 w 8115299"/>
              <a:gd name="connsiteY20" fmla="*/ 845343 h 941529"/>
              <a:gd name="connsiteX21" fmla="*/ 5355430 w 8115299"/>
              <a:gd name="connsiteY21" fmla="*/ 847724 h 941529"/>
              <a:gd name="connsiteX22" fmla="*/ 5279230 w 8115299"/>
              <a:gd name="connsiteY22" fmla="*/ 821530 h 941529"/>
              <a:gd name="connsiteX23" fmla="*/ 5160169 w 8115299"/>
              <a:gd name="connsiteY23" fmla="*/ 690563 h 941529"/>
              <a:gd name="connsiteX24" fmla="*/ 5029200 w 8115299"/>
              <a:gd name="connsiteY24" fmla="*/ 638175 h 941529"/>
              <a:gd name="connsiteX25" fmla="*/ 4907756 w 8115299"/>
              <a:gd name="connsiteY25" fmla="*/ 585788 h 941529"/>
              <a:gd name="connsiteX26" fmla="*/ 4738688 w 8115299"/>
              <a:gd name="connsiteY26" fmla="*/ 631032 h 941529"/>
              <a:gd name="connsiteX27" fmla="*/ 4607719 w 8115299"/>
              <a:gd name="connsiteY27" fmla="*/ 619125 h 941529"/>
              <a:gd name="connsiteX28" fmla="*/ 4179094 w 8115299"/>
              <a:gd name="connsiteY28" fmla="*/ 461962 h 941529"/>
              <a:gd name="connsiteX29" fmla="*/ 3319463 w 8115299"/>
              <a:gd name="connsiteY29" fmla="*/ 464344 h 941529"/>
              <a:gd name="connsiteX30" fmla="*/ 3071814 w 8115299"/>
              <a:gd name="connsiteY30" fmla="*/ 402430 h 941529"/>
              <a:gd name="connsiteX31" fmla="*/ 2957514 w 8115299"/>
              <a:gd name="connsiteY31" fmla="*/ 288131 h 941529"/>
              <a:gd name="connsiteX32" fmla="*/ 2695576 w 8115299"/>
              <a:gd name="connsiteY32" fmla="*/ 147638 h 941529"/>
              <a:gd name="connsiteX33" fmla="*/ 2505076 w 8115299"/>
              <a:gd name="connsiteY33" fmla="*/ 121444 h 941529"/>
              <a:gd name="connsiteX34" fmla="*/ 2419351 w 8115299"/>
              <a:gd name="connsiteY34" fmla="*/ 121444 h 941529"/>
              <a:gd name="connsiteX35" fmla="*/ 1824039 w 8115299"/>
              <a:gd name="connsiteY35" fmla="*/ 126206 h 941529"/>
              <a:gd name="connsiteX36" fmla="*/ 1535907 w 8115299"/>
              <a:gd name="connsiteY36" fmla="*/ 133350 h 941529"/>
              <a:gd name="connsiteX37" fmla="*/ 1350170 w 8115299"/>
              <a:gd name="connsiteY37" fmla="*/ 19051 h 941529"/>
              <a:gd name="connsiteX38" fmla="*/ 750095 w 8115299"/>
              <a:gd name="connsiteY38" fmla="*/ 26193 h 941529"/>
              <a:gd name="connsiteX39" fmla="*/ 631032 w 8115299"/>
              <a:gd name="connsiteY39" fmla="*/ 40481 h 941529"/>
              <a:gd name="connsiteX40" fmla="*/ 147639 w 8115299"/>
              <a:gd name="connsiteY40" fmla="*/ 40481 h 941529"/>
              <a:gd name="connsiteX41" fmla="*/ 0 w 8115299"/>
              <a:gd name="connsiteY41" fmla="*/ 0 h 941529"/>
              <a:gd name="connsiteX0" fmla="*/ 7967660 w 7967660"/>
              <a:gd name="connsiteY0" fmla="*/ 854867 h 922478"/>
              <a:gd name="connsiteX1" fmla="*/ 7815260 w 7967660"/>
              <a:gd name="connsiteY1" fmla="*/ 840579 h 922478"/>
              <a:gd name="connsiteX2" fmla="*/ 7710485 w 7967660"/>
              <a:gd name="connsiteY2" fmla="*/ 850104 h 922478"/>
              <a:gd name="connsiteX3" fmla="*/ 7434260 w 7967660"/>
              <a:gd name="connsiteY3" fmla="*/ 847723 h 922478"/>
              <a:gd name="connsiteX4" fmla="*/ 7186610 w 7967660"/>
              <a:gd name="connsiteY4" fmla="*/ 852486 h 922478"/>
              <a:gd name="connsiteX5" fmla="*/ 6846091 w 7967660"/>
              <a:gd name="connsiteY5" fmla="*/ 816767 h 922478"/>
              <a:gd name="connsiteX6" fmla="*/ 6765129 w 7967660"/>
              <a:gd name="connsiteY6" fmla="*/ 819148 h 922478"/>
              <a:gd name="connsiteX7" fmla="*/ 6688929 w 7967660"/>
              <a:gd name="connsiteY7" fmla="*/ 854867 h 922478"/>
              <a:gd name="connsiteX8" fmla="*/ 6588916 w 7967660"/>
              <a:gd name="connsiteY8" fmla="*/ 900111 h 922478"/>
              <a:gd name="connsiteX9" fmla="*/ 6479379 w 7967660"/>
              <a:gd name="connsiteY9" fmla="*/ 909636 h 922478"/>
              <a:gd name="connsiteX10" fmla="*/ 6334123 w 7967660"/>
              <a:gd name="connsiteY10" fmla="*/ 907254 h 922478"/>
              <a:gd name="connsiteX11" fmla="*/ 6260304 w 7967660"/>
              <a:gd name="connsiteY11" fmla="*/ 919161 h 922478"/>
              <a:gd name="connsiteX12" fmla="*/ 6191248 w 7967660"/>
              <a:gd name="connsiteY12" fmla="*/ 919161 h 922478"/>
              <a:gd name="connsiteX13" fmla="*/ 6103141 w 7967660"/>
              <a:gd name="connsiteY13" fmla="*/ 881061 h 922478"/>
              <a:gd name="connsiteX14" fmla="*/ 6038848 w 7967660"/>
              <a:gd name="connsiteY14" fmla="*/ 840579 h 922478"/>
              <a:gd name="connsiteX15" fmla="*/ 5922166 w 7967660"/>
              <a:gd name="connsiteY15" fmla="*/ 828673 h 922478"/>
              <a:gd name="connsiteX16" fmla="*/ 5672135 w 7967660"/>
              <a:gd name="connsiteY16" fmla="*/ 816768 h 922478"/>
              <a:gd name="connsiteX17" fmla="*/ 5524498 w 7967660"/>
              <a:gd name="connsiteY17" fmla="*/ 823911 h 922478"/>
              <a:gd name="connsiteX18" fmla="*/ 5395910 w 7967660"/>
              <a:gd name="connsiteY18" fmla="*/ 816767 h 922478"/>
              <a:gd name="connsiteX19" fmla="*/ 5317329 w 7967660"/>
              <a:gd name="connsiteY19" fmla="*/ 819148 h 922478"/>
              <a:gd name="connsiteX20" fmla="*/ 5267323 w 7967660"/>
              <a:gd name="connsiteY20" fmla="*/ 826292 h 922478"/>
              <a:gd name="connsiteX21" fmla="*/ 5207791 w 7967660"/>
              <a:gd name="connsiteY21" fmla="*/ 828673 h 922478"/>
              <a:gd name="connsiteX22" fmla="*/ 5131591 w 7967660"/>
              <a:gd name="connsiteY22" fmla="*/ 802479 h 922478"/>
              <a:gd name="connsiteX23" fmla="*/ 5012530 w 7967660"/>
              <a:gd name="connsiteY23" fmla="*/ 671512 h 922478"/>
              <a:gd name="connsiteX24" fmla="*/ 4881561 w 7967660"/>
              <a:gd name="connsiteY24" fmla="*/ 619124 h 922478"/>
              <a:gd name="connsiteX25" fmla="*/ 4760117 w 7967660"/>
              <a:gd name="connsiteY25" fmla="*/ 566737 h 922478"/>
              <a:gd name="connsiteX26" fmla="*/ 4591049 w 7967660"/>
              <a:gd name="connsiteY26" fmla="*/ 611981 h 922478"/>
              <a:gd name="connsiteX27" fmla="*/ 4460080 w 7967660"/>
              <a:gd name="connsiteY27" fmla="*/ 600074 h 922478"/>
              <a:gd name="connsiteX28" fmla="*/ 4031455 w 7967660"/>
              <a:gd name="connsiteY28" fmla="*/ 442911 h 922478"/>
              <a:gd name="connsiteX29" fmla="*/ 3171824 w 7967660"/>
              <a:gd name="connsiteY29" fmla="*/ 445293 h 922478"/>
              <a:gd name="connsiteX30" fmla="*/ 2924175 w 7967660"/>
              <a:gd name="connsiteY30" fmla="*/ 383379 h 922478"/>
              <a:gd name="connsiteX31" fmla="*/ 2809875 w 7967660"/>
              <a:gd name="connsiteY31" fmla="*/ 269080 h 922478"/>
              <a:gd name="connsiteX32" fmla="*/ 2547937 w 7967660"/>
              <a:gd name="connsiteY32" fmla="*/ 128587 h 922478"/>
              <a:gd name="connsiteX33" fmla="*/ 2357437 w 7967660"/>
              <a:gd name="connsiteY33" fmla="*/ 102393 h 922478"/>
              <a:gd name="connsiteX34" fmla="*/ 2271712 w 7967660"/>
              <a:gd name="connsiteY34" fmla="*/ 102393 h 922478"/>
              <a:gd name="connsiteX35" fmla="*/ 1676400 w 7967660"/>
              <a:gd name="connsiteY35" fmla="*/ 107155 h 922478"/>
              <a:gd name="connsiteX36" fmla="*/ 1388268 w 7967660"/>
              <a:gd name="connsiteY36" fmla="*/ 114299 h 922478"/>
              <a:gd name="connsiteX37" fmla="*/ 1202531 w 7967660"/>
              <a:gd name="connsiteY37" fmla="*/ 0 h 922478"/>
              <a:gd name="connsiteX38" fmla="*/ 602456 w 7967660"/>
              <a:gd name="connsiteY38" fmla="*/ 7142 h 922478"/>
              <a:gd name="connsiteX39" fmla="*/ 483393 w 7967660"/>
              <a:gd name="connsiteY39" fmla="*/ 21430 h 922478"/>
              <a:gd name="connsiteX40" fmla="*/ 0 w 7967660"/>
              <a:gd name="connsiteY40" fmla="*/ 2143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15089 w 8073168"/>
              <a:gd name="connsiteY40" fmla="*/ 20902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815993 w 8073168"/>
              <a:gd name="connsiteY1" fmla="*/ 850104 h 922478"/>
              <a:gd name="connsiteX2" fmla="*/ 7539768 w 8073168"/>
              <a:gd name="connsiteY2" fmla="*/ 847723 h 922478"/>
              <a:gd name="connsiteX3" fmla="*/ 7292118 w 8073168"/>
              <a:gd name="connsiteY3" fmla="*/ 852486 h 922478"/>
              <a:gd name="connsiteX4" fmla="*/ 6951599 w 8073168"/>
              <a:gd name="connsiteY4" fmla="*/ 816767 h 922478"/>
              <a:gd name="connsiteX5" fmla="*/ 6870637 w 8073168"/>
              <a:gd name="connsiteY5" fmla="*/ 819148 h 922478"/>
              <a:gd name="connsiteX6" fmla="*/ 6794437 w 8073168"/>
              <a:gd name="connsiteY6" fmla="*/ 854867 h 922478"/>
              <a:gd name="connsiteX7" fmla="*/ 6694424 w 8073168"/>
              <a:gd name="connsiteY7" fmla="*/ 900111 h 922478"/>
              <a:gd name="connsiteX8" fmla="*/ 6584887 w 8073168"/>
              <a:gd name="connsiteY8" fmla="*/ 909636 h 922478"/>
              <a:gd name="connsiteX9" fmla="*/ 6439631 w 8073168"/>
              <a:gd name="connsiteY9" fmla="*/ 907254 h 922478"/>
              <a:gd name="connsiteX10" fmla="*/ 6365812 w 8073168"/>
              <a:gd name="connsiteY10" fmla="*/ 919161 h 922478"/>
              <a:gd name="connsiteX11" fmla="*/ 6296756 w 8073168"/>
              <a:gd name="connsiteY11" fmla="*/ 919161 h 922478"/>
              <a:gd name="connsiteX12" fmla="*/ 6208649 w 8073168"/>
              <a:gd name="connsiteY12" fmla="*/ 881061 h 922478"/>
              <a:gd name="connsiteX13" fmla="*/ 6144356 w 8073168"/>
              <a:gd name="connsiteY13" fmla="*/ 840579 h 922478"/>
              <a:gd name="connsiteX14" fmla="*/ 6027674 w 8073168"/>
              <a:gd name="connsiteY14" fmla="*/ 828673 h 922478"/>
              <a:gd name="connsiteX15" fmla="*/ 5777643 w 8073168"/>
              <a:gd name="connsiteY15" fmla="*/ 816768 h 922478"/>
              <a:gd name="connsiteX16" fmla="*/ 5630006 w 8073168"/>
              <a:gd name="connsiteY16" fmla="*/ 823911 h 922478"/>
              <a:gd name="connsiteX17" fmla="*/ 5501418 w 8073168"/>
              <a:gd name="connsiteY17" fmla="*/ 816767 h 922478"/>
              <a:gd name="connsiteX18" fmla="*/ 5422837 w 8073168"/>
              <a:gd name="connsiteY18" fmla="*/ 819148 h 922478"/>
              <a:gd name="connsiteX19" fmla="*/ 5372831 w 8073168"/>
              <a:gd name="connsiteY19" fmla="*/ 826292 h 922478"/>
              <a:gd name="connsiteX20" fmla="*/ 5313299 w 8073168"/>
              <a:gd name="connsiteY20" fmla="*/ 828673 h 922478"/>
              <a:gd name="connsiteX21" fmla="*/ 5237099 w 8073168"/>
              <a:gd name="connsiteY21" fmla="*/ 802479 h 922478"/>
              <a:gd name="connsiteX22" fmla="*/ 5118038 w 8073168"/>
              <a:gd name="connsiteY22" fmla="*/ 671512 h 922478"/>
              <a:gd name="connsiteX23" fmla="*/ 4987069 w 8073168"/>
              <a:gd name="connsiteY23" fmla="*/ 619124 h 922478"/>
              <a:gd name="connsiteX24" fmla="*/ 4865625 w 8073168"/>
              <a:gd name="connsiteY24" fmla="*/ 566737 h 922478"/>
              <a:gd name="connsiteX25" fmla="*/ 4696557 w 8073168"/>
              <a:gd name="connsiteY25" fmla="*/ 611981 h 922478"/>
              <a:gd name="connsiteX26" fmla="*/ 4565588 w 8073168"/>
              <a:gd name="connsiteY26" fmla="*/ 600074 h 922478"/>
              <a:gd name="connsiteX27" fmla="*/ 4136963 w 8073168"/>
              <a:gd name="connsiteY27" fmla="*/ 442911 h 922478"/>
              <a:gd name="connsiteX28" fmla="*/ 3277332 w 8073168"/>
              <a:gd name="connsiteY28" fmla="*/ 445293 h 922478"/>
              <a:gd name="connsiteX29" fmla="*/ 3029683 w 8073168"/>
              <a:gd name="connsiteY29" fmla="*/ 383379 h 922478"/>
              <a:gd name="connsiteX30" fmla="*/ 2915383 w 8073168"/>
              <a:gd name="connsiteY30" fmla="*/ 269080 h 922478"/>
              <a:gd name="connsiteX31" fmla="*/ 2653445 w 8073168"/>
              <a:gd name="connsiteY31" fmla="*/ 128587 h 922478"/>
              <a:gd name="connsiteX32" fmla="*/ 2462945 w 8073168"/>
              <a:gd name="connsiteY32" fmla="*/ 102393 h 922478"/>
              <a:gd name="connsiteX33" fmla="*/ 2377220 w 8073168"/>
              <a:gd name="connsiteY33" fmla="*/ 102393 h 922478"/>
              <a:gd name="connsiteX34" fmla="*/ 1781908 w 8073168"/>
              <a:gd name="connsiteY34" fmla="*/ 107155 h 922478"/>
              <a:gd name="connsiteX35" fmla="*/ 1493776 w 8073168"/>
              <a:gd name="connsiteY35" fmla="*/ 114299 h 922478"/>
              <a:gd name="connsiteX36" fmla="*/ 1308039 w 8073168"/>
              <a:gd name="connsiteY36" fmla="*/ 0 h 922478"/>
              <a:gd name="connsiteX37" fmla="*/ 707964 w 8073168"/>
              <a:gd name="connsiteY37" fmla="*/ 7142 h 922478"/>
              <a:gd name="connsiteX38" fmla="*/ 588901 w 8073168"/>
              <a:gd name="connsiteY38" fmla="*/ 21430 h 922478"/>
              <a:gd name="connsiteX39" fmla="*/ 115089 w 8073168"/>
              <a:gd name="connsiteY39" fmla="*/ 20902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539768 w 8073168"/>
              <a:gd name="connsiteY1" fmla="*/ 847723 h 922478"/>
              <a:gd name="connsiteX2" fmla="*/ 7292118 w 8073168"/>
              <a:gd name="connsiteY2" fmla="*/ 852486 h 922478"/>
              <a:gd name="connsiteX3" fmla="*/ 6951599 w 8073168"/>
              <a:gd name="connsiteY3" fmla="*/ 816767 h 922478"/>
              <a:gd name="connsiteX4" fmla="*/ 6870637 w 8073168"/>
              <a:gd name="connsiteY4" fmla="*/ 819148 h 922478"/>
              <a:gd name="connsiteX5" fmla="*/ 6794437 w 8073168"/>
              <a:gd name="connsiteY5" fmla="*/ 854867 h 922478"/>
              <a:gd name="connsiteX6" fmla="*/ 6694424 w 8073168"/>
              <a:gd name="connsiteY6" fmla="*/ 900111 h 922478"/>
              <a:gd name="connsiteX7" fmla="*/ 6584887 w 8073168"/>
              <a:gd name="connsiteY7" fmla="*/ 909636 h 922478"/>
              <a:gd name="connsiteX8" fmla="*/ 6439631 w 8073168"/>
              <a:gd name="connsiteY8" fmla="*/ 907254 h 922478"/>
              <a:gd name="connsiteX9" fmla="*/ 6365812 w 8073168"/>
              <a:gd name="connsiteY9" fmla="*/ 919161 h 922478"/>
              <a:gd name="connsiteX10" fmla="*/ 6296756 w 8073168"/>
              <a:gd name="connsiteY10" fmla="*/ 919161 h 922478"/>
              <a:gd name="connsiteX11" fmla="*/ 6208649 w 8073168"/>
              <a:gd name="connsiteY11" fmla="*/ 881061 h 922478"/>
              <a:gd name="connsiteX12" fmla="*/ 6144356 w 8073168"/>
              <a:gd name="connsiteY12" fmla="*/ 840579 h 922478"/>
              <a:gd name="connsiteX13" fmla="*/ 6027674 w 8073168"/>
              <a:gd name="connsiteY13" fmla="*/ 828673 h 922478"/>
              <a:gd name="connsiteX14" fmla="*/ 5777643 w 8073168"/>
              <a:gd name="connsiteY14" fmla="*/ 816768 h 922478"/>
              <a:gd name="connsiteX15" fmla="*/ 5630006 w 8073168"/>
              <a:gd name="connsiteY15" fmla="*/ 823911 h 922478"/>
              <a:gd name="connsiteX16" fmla="*/ 5501418 w 8073168"/>
              <a:gd name="connsiteY16" fmla="*/ 816767 h 922478"/>
              <a:gd name="connsiteX17" fmla="*/ 5422837 w 8073168"/>
              <a:gd name="connsiteY17" fmla="*/ 819148 h 922478"/>
              <a:gd name="connsiteX18" fmla="*/ 5372831 w 8073168"/>
              <a:gd name="connsiteY18" fmla="*/ 826292 h 922478"/>
              <a:gd name="connsiteX19" fmla="*/ 5313299 w 8073168"/>
              <a:gd name="connsiteY19" fmla="*/ 828673 h 922478"/>
              <a:gd name="connsiteX20" fmla="*/ 5237099 w 8073168"/>
              <a:gd name="connsiteY20" fmla="*/ 802479 h 922478"/>
              <a:gd name="connsiteX21" fmla="*/ 5118038 w 8073168"/>
              <a:gd name="connsiteY21" fmla="*/ 671512 h 922478"/>
              <a:gd name="connsiteX22" fmla="*/ 4987069 w 8073168"/>
              <a:gd name="connsiteY22" fmla="*/ 619124 h 922478"/>
              <a:gd name="connsiteX23" fmla="*/ 4865625 w 8073168"/>
              <a:gd name="connsiteY23" fmla="*/ 566737 h 922478"/>
              <a:gd name="connsiteX24" fmla="*/ 4696557 w 8073168"/>
              <a:gd name="connsiteY24" fmla="*/ 611981 h 922478"/>
              <a:gd name="connsiteX25" fmla="*/ 4565588 w 8073168"/>
              <a:gd name="connsiteY25" fmla="*/ 600074 h 922478"/>
              <a:gd name="connsiteX26" fmla="*/ 4136963 w 8073168"/>
              <a:gd name="connsiteY26" fmla="*/ 442911 h 922478"/>
              <a:gd name="connsiteX27" fmla="*/ 3277332 w 8073168"/>
              <a:gd name="connsiteY27" fmla="*/ 445293 h 922478"/>
              <a:gd name="connsiteX28" fmla="*/ 3029683 w 8073168"/>
              <a:gd name="connsiteY28" fmla="*/ 383379 h 922478"/>
              <a:gd name="connsiteX29" fmla="*/ 2915383 w 8073168"/>
              <a:gd name="connsiteY29" fmla="*/ 269080 h 922478"/>
              <a:gd name="connsiteX30" fmla="*/ 2653445 w 8073168"/>
              <a:gd name="connsiteY30" fmla="*/ 128587 h 922478"/>
              <a:gd name="connsiteX31" fmla="*/ 2462945 w 8073168"/>
              <a:gd name="connsiteY31" fmla="*/ 102393 h 922478"/>
              <a:gd name="connsiteX32" fmla="*/ 2377220 w 8073168"/>
              <a:gd name="connsiteY32" fmla="*/ 102393 h 922478"/>
              <a:gd name="connsiteX33" fmla="*/ 1781908 w 8073168"/>
              <a:gd name="connsiteY33" fmla="*/ 107155 h 922478"/>
              <a:gd name="connsiteX34" fmla="*/ 1493776 w 8073168"/>
              <a:gd name="connsiteY34" fmla="*/ 114299 h 922478"/>
              <a:gd name="connsiteX35" fmla="*/ 1308039 w 8073168"/>
              <a:gd name="connsiteY35" fmla="*/ 0 h 922478"/>
              <a:gd name="connsiteX36" fmla="*/ 707964 w 8073168"/>
              <a:gd name="connsiteY36" fmla="*/ 7142 h 922478"/>
              <a:gd name="connsiteX37" fmla="*/ 588901 w 8073168"/>
              <a:gd name="connsiteY37" fmla="*/ 21430 h 922478"/>
              <a:gd name="connsiteX38" fmla="*/ 115089 w 8073168"/>
              <a:gd name="connsiteY38" fmla="*/ 20902 h 922478"/>
              <a:gd name="connsiteX39" fmla="*/ 0 w 8073168"/>
              <a:gd name="connsiteY39" fmla="*/ 56600 h 922478"/>
              <a:gd name="connsiteX0" fmla="*/ 8073168 w 8073168"/>
              <a:gd name="connsiteY0" fmla="*/ 854867 h 922478"/>
              <a:gd name="connsiteX1" fmla="*/ 7292118 w 8073168"/>
              <a:gd name="connsiteY1" fmla="*/ 852486 h 922478"/>
              <a:gd name="connsiteX2" fmla="*/ 6951599 w 8073168"/>
              <a:gd name="connsiteY2" fmla="*/ 816767 h 922478"/>
              <a:gd name="connsiteX3" fmla="*/ 6870637 w 8073168"/>
              <a:gd name="connsiteY3" fmla="*/ 819148 h 922478"/>
              <a:gd name="connsiteX4" fmla="*/ 6794437 w 8073168"/>
              <a:gd name="connsiteY4" fmla="*/ 854867 h 922478"/>
              <a:gd name="connsiteX5" fmla="*/ 6694424 w 8073168"/>
              <a:gd name="connsiteY5" fmla="*/ 900111 h 922478"/>
              <a:gd name="connsiteX6" fmla="*/ 6584887 w 8073168"/>
              <a:gd name="connsiteY6" fmla="*/ 909636 h 922478"/>
              <a:gd name="connsiteX7" fmla="*/ 6439631 w 8073168"/>
              <a:gd name="connsiteY7" fmla="*/ 907254 h 922478"/>
              <a:gd name="connsiteX8" fmla="*/ 6365812 w 8073168"/>
              <a:gd name="connsiteY8" fmla="*/ 919161 h 922478"/>
              <a:gd name="connsiteX9" fmla="*/ 6296756 w 8073168"/>
              <a:gd name="connsiteY9" fmla="*/ 919161 h 922478"/>
              <a:gd name="connsiteX10" fmla="*/ 6208649 w 8073168"/>
              <a:gd name="connsiteY10" fmla="*/ 881061 h 922478"/>
              <a:gd name="connsiteX11" fmla="*/ 6144356 w 8073168"/>
              <a:gd name="connsiteY11" fmla="*/ 840579 h 922478"/>
              <a:gd name="connsiteX12" fmla="*/ 6027674 w 8073168"/>
              <a:gd name="connsiteY12" fmla="*/ 828673 h 922478"/>
              <a:gd name="connsiteX13" fmla="*/ 5777643 w 8073168"/>
              <a:gd name="connsiteY13" fmla="*/ 816768 h 922478"/>
              <a:gd name="connsiteX14" fmla="*/ 5630006 w 8073168"/>
              <a:gd name="connsiteY14" fmla="*/ 823911 h 922478"/>
              <a:gd name="connsiteX15" fmla="*/ 5501418 w 8073168"/>
              <a:gd name="connsiteY15" fmla="*/ 816767 h 922478"/>
              <a:gd name="connsiteX16" fmla="*/ 5422837 w 8073168"/>
              <a:gd name="connsiteY16" fmla="*/ 819148 h 922478"/>
              <a:gd name="connsiteX17" fmla="*/ 5372831 w 8073168"/>
              <a:gd name="connsiteY17" fmla="*/ 826292 h 922478"/>
              <a:gd name="connsiteX18" fmla="*/ 5313299 w 8073168"/>
              <a:gd name="connsiteY18" fmla="*/ 828673 h 922478"/>
              <a:gd name="connsiteX19" fmla="*/ 5237099 w 8073168"/>
              <a:gd name="connsiteY19" fmla="*/ 802479 h 922478"/>
              <a:gd name="connsiteX20" fmla="*/ 5118038 w 8073168"/>
              <a:gd name="connsiteY20" fmla="*/ 671512 h 922478"/>
              <a:gd name="connsiteX21" fmla="*/ 4987069 w 8073168"/>
              <a:gd name="connsiteY21" fmla="*/ 619124 h 922478"/>
              <a:gd name="connsiteX22" fmla="*/ 4865625 w 8073168"/>
              <a:gd name="connsiteY22" fmla="*/ 566737 h 922478"/>
              <a:gd name="connsiteX23" fmla="*/ 4696557 w 8073168"/>
              <a:gd name="connsiteY23" fmla="*/ 611981 h 922478"/>
              <a:gd name="connsiteX24" fmla="*/ 4565588 w 8073168"/>
              <a:gd name="connsiteY24" fmla="*/ 600074 h 922478"/>
              <a:gd name="connsiteX25" fmla="*/ 4136963 w 8073168"/>
              <a:gd name="connsiteY25" fmla="*/ 442911 h 922478"/>
              <a:gd name="connsiteX26" fmla="*/ 3277332 w 8073168"/>
              <a:gd name="connsiteY26" fmla="*/ 445293 h 922478"/>
              <a:gd name="connsiteX27" fmla="*/ 3029683 w 8073168"/>
              <a:gd name="connsiteY27" fmla="*/ 383379 h 922478"/>
              <a:gd name="connsiteX28" fmla="*/ 2915383 w 8073168"/>
              <a:gd name="connsiteY28" fmla="*/ 269080 h 922478"/>
              <a:gd name="connsiteX29" fmla="*/ 2653445 w 8073168"/>
              <a:gd name="connsiteY29" fmla="*/ 128587 h 922478"/>
              <a:gd name="connsiteX30" fmla="*/ 2462945 w 8073168"/>
              <a:gd name="connsiteY30" fmla="*/ 102393 h 922478"/>
              <a:gd name="connsiteX31" fmla="*/ 2377220 w 8073168"/>
              <a:gd name="connsiteY31" fmla="*/ 102393 h 922478"/>
              <a:gd name="connsiteX32" fmla="*/ 1781908 w 8073168"/>
              <a:gd name="connsiteY32" fmla="*/ 107155 h 922478"/>
              <a:gd name="connsiteX33" fmla="*/ 1493776 w 8073168"/>
              <a:gd name="connsiteY33" fmla="*/ 114299 h 922478"/>
              <a:gd name="connsiteX34" fmla="*/ 1308039 w 8073168"/>
              <a:gd name="connsiteY34" fmla="*/ 0 h 922478"/>
              <a:gd name="connsiteX35" fmla="*/ 707964 w 8073168"/>
              <a:gd name="connsiteY35" fmla="*/ 7142 h 922478"/>
              <a:gd name="connsiteX36" fmla="*/ 588901 w 8073168"/>
              <a:gd name="connsiteY36" fmla="*/ 21430 h 922478"/>
              <a:gd name="connsiteX37" fmla="*/ 115089 w 8073168"/>
              <a:gd name="connsiteY37" fmla="*/ 20902 h 922478"/>
              <a:gd name="connsiteX38" fmla="*/ 0 w 8073168"/>
              <a:gd name="connsiteY38" fmla="*/ 56600 h 922478"/>
              <a:gd name="connsiteX0" fmla="*/ 8073168 w 8073168"/>
              <a:gd name="connsiteY0" fmla="*/ 854867 h 922478"/>
              <a:gd name="connsiteX1" fmla="*/ 6951599 w 8073168"/>
              <a:gd name="connsiteY1" fmla="*/ 816767 h 922478"/>
              <a:gd name="connsiteX2" fmla="*/ 6870637 w 8073168"/>
              <a:gd name="connsiteY2" fmla="*/ 819148 h 922478"/>
              <a:gd name="connsiteX3" fmla="*/ 6794437 w 8073168"/>
              <a:gd name="connsiteY3" fmla="*/ 854867 h 922478"/>
              <a:gd name="connsiteX4" fmla="*/ 6694424 w 8073168"/>
              <a:gd name="connsiteY4" fmla="*/ 900111 h 922478"/>
              <a:gd name="connsiteX5" fmla="*/ 6584887 w 8073168"/>
              <a:gd name="connsiteY5" fmla="*/ 909636 h 922478"/>
              <a:gd name="connsiteX6" fmla="*/ 6439631 w 8073168"/>
              <a:gd name="connsiteY6" fmla="*/ 907254 h 922478"/>
              <a:gd name="connsiteX7" fmla="*/ 6365812 w 8073168"/>
              <a:gd name="connsiteY7" fmla="*/ 919161 h 922478"/>
              <a:gd name="connsiteX8" fmla="*/ 6296756 w 8073168"/>
              <a:gd name="connsiteY8" fmla="*/ 919161 h 922478"/>
              <a:gd name="connsiteX9" fmla="*/ 6208649 w 8073168"/>
              <a:gd name="connsiteY9" fmla="*/ 881061 h 922478"/>
              <a:gd name="connsiteX10" fmla="*/ 6144356 w 8073168"/>
              <a:gd name="connsiteY10" fmla="*/ 840579 h 922478"/>
              <a:gd name="connsiteX11" fmla="*/ 6027674 w 8073168"/>
              <a:gd name="connsiteY11" fmla="*/ 828673 h 922478"/>
              <a:gd name="connsiteX12" fmla="*/ 5777643 w 8073168"/>
              <a:gd name="connsiteY12" fmla="*/ 816768 h 922478"/>
              <a:gd name="connsiteX13" fmla="*/ 5630006 w 8073168"/>
              <a:gd name="connsiteY13" fmla="*/ 823911 h 922478"/>
              <a:gd name="connsiteX14" fmla="*/ 5501418 w 8073168"/>
              <a:gd name="connsiteY14" fmla="*/ 816767 h 922478"/>
              <a:gd name="connsiteX15" fmla="*/ 5422837 w 8073168"/>
              <a:gd name="connsiteY15" fmla="*/ 819148 h 922478"/>
              <a:gd name="connsiteX16" fmla="*/ 5372831 w 8073168"/>
              <a:gd name="connsiteY16" fmla="*/ 826292 h 922478"/>
              <a:gd name="connsiteX17" fmla="*/ 5313299 w 8073168"/>
              <a:gd name="connsiteY17" fmla="*/ 828673 h 922478"/>
              <a:gd name="connsiteX18" fmla="*/ 5237099 w 8073168"/>
              <a:gd name="connsiteY18" fmla="*/ 802479 h 922478"/>
              <a:gd name="connsiteX19" fmla="*/ 5118038 w 8073168"/>
              <a:gd name="connsiteY19" fmla="*/ 671512 h 922478"/>
              <a:gd name="connsiteX20" fmla="*/ 4987069 w 8073168"/>
              <a:gd name="connsiteY20" fmla="*/ 619124 h 922478"/>
              <a:gd name="connsiteX21" fmla="*/ 4865625 w 8073168"/>
              <a:gd name="connsiteY21" fmla="*/ 566737 h 922478"/>
              <a:gd name="connsiteX22" fmla="*/ 4696557 w 8073168"/>
              <a:gd name="connsiteY22" fmla="*/ 611981 h 922478"/>
              <a:gd name="connsiteX23" fmla="*/ 4565588 w 8073168"/>
              <a:gd name="connsiteY23" fmla="*/ 600074 h 922478"/>
              <a:gd name="connsiteX24" fmla="*/ 4136963 w 8073168"/>
              <a:gd name="connsiteY24" fmla="*/ 442911 h 922478"/>
              <a:gd name="connsiteX25" fmla="*/ 3277332 w 8073168"/>
              <a:gd name="connsiteY25" fmla="*/ 445293 h 922478"/>
              <a:gd name="connsiteX26" fmla="*/ 3029683 w 8073168"/>
              <a:gd name="connsiteY26" fmla="*/ 383379 h 922478"/>
              <a:gd name="connsiteX27" fmla="*/ 2915383 w 8073168"/>
              <a:gd name="connsiteY27" fmla="*/ 269080 h 922478"/>
              <a:gd name="connsiteX28" fmla="*/ 2653445 w 8073168"/>
              <a:gd name="connsiteY28" fmla="*/ 128587 h 922478"/>
              <a:gd name="connsiteX29" fmla="*/ 2462945 w 8073168"/>
              <a:gd name="connsiteY29" fmla="*/ 102393 h 922478"/>
              <a:gd name="connsiteX30" fmla="*/ 2377220 w 8073168"/>
              <a:gd name="connsiteY30" fmla="*/ 102393 h 922478"/>
              <a:gd name="connsiteX31" fmla="*/ 1781908 w 8073168"/>
              <a:gd name="connsiteY31" fmla="*/ 107155 h 922478"/>
              <a:gd name="connsiteX32" fmla="*/ 1493776 w 8073168"/>
              <a:gd name="connsiteY32" fmla="*/ 114299 h 922478"/>
              <a:gd name="connsiteX33" fmla="*/ 1308039 w 8073168"/>
              <a:gd name="connsiteY33" fmla="*/ 0 h 922478"/>
              <a:gd name="connsiteX34" fmla="*/ 707964 w 8073168"/>
              <a:gd name="connsiteY34" fmla="*/ 7142 h 922478"/>
              <a:gd name="connsiteX35" fmla="*/ 588901 w 8073168"/>
              <a:gd name="connsiteY35" fmla="*/ 21430 h 922478"/>
              <a:gd name="connsiteX36" fmla="*/ 115089 w 8073168"/>
              <a:gd name="connsiteY36" fmla="*/ 20902 h 922478"/>
              <a:gd name="connsiteX37" fmla="*/ 0 w 8073168"/>
              <a:gd name="connsiteY37" fmla="*/ 56600 h 922478"/>
              <a:gd name="connsiteX0" fmla="*/ 6951599 w 6951599"/>
              <a:gd name="connsiteY0" fmla="*/ 816767 h 922478"/>
              <a:gd name="connsiteX1" fmla="*/ 6870637 w 6951599"/>
              <a:gd name="connsiteY1" fmla="*/ 819148 h 922478"/>
              <a:gd name="connsiteX2" fmla="*/ 6794437 w 6951599"/>
              <a:gd name="connsiteY2" fmla="*/ 854867 h 922478"/>
              <a:gd name="connsiteX3" fmla="*/ 6694424 w 6951599"/>
              <a:gd name="connsiteY3" fmla="*/ 900111 h 922478"/>
              <a:gd name="connsiteX4" fmla="*/ 6584887 w 6951599"/>
              <a:gd name="connsiteY4" fmla="*/ 909636 h 922478"/>
              <a:gd name="connsiteX5" fmla="*/ 6439631 w 6951599"/>
              <a:gd name="connsiteY5" fmla="*/ 907254 h 922478"/>
              <a:gd name="connsiteX6" fmla="*/ 6365812 w 6951599"/>
              <a:gd name="connsiteY6" fmla="*/ 919161 h 922478"/>
              <a:gd name="connsiteX7" fmla="*/ 6296756 w 6951599"/>
              <a:gd name="connsiteY7" fmla="*/ 919161 h 922478"/>
              <a:gd name="connsiteX8" fmla="*/ 6208649 w 6951599"/>
              <a:gd name="connsiteY8" fmla="*/ 881061 h 922478"/>
              <a:gd name="connsiteX9" fmla="*/ 6144356 w 6951599"/>
              <a:gd name="connsiteY9" fmla="*/ 840579 h 922478"/>
              <a:gd name="connsiteX10" fmla="*/ 6027674 w 6951599"/>
              <a:gd name="connsiteY10" fmla="*/ 828673 h 922478"/>
              <a:gd name="connsiteX11" fmla="*/ 5777643 w 6951599"/>
              <a:gd name="connsiteY11" fmla="*/ 816768 h 922478"/>
              <a:gd name="connsiteX12" fmla="*/ 5630006 w 6951599"/>
              <a:gd name="connsiteY12" fmla="*/ 823911 h 922478"/>
              <a:gd name="connsiteX13" fmla="*/ 5501418 w 6951599"/>
              <a:gd name="connsiteY13" fmla="*/ 816767 h 922478"/>
              <a:gd name="connsiteX14" fmla="*/ 5422837 w 6951599"/>
              <a:gd name="connsiteY14" fmla="*/ 819148 h 922478"/>
              <a:gd name="connsiteX15" fmla="*/ 5372831 w 6951599"/>
              <a:gd name="connsiteY15" fmla="*/ 826292 h 922478"/>
              <a:gd name="connsiteX16" fmla="*/ 5313299 w 6951599"/>
              <a:gd name="connsiteY16" fmla="*/ 828673 h 922478"/>
              <a:gd name="connsiteX17" fmla="*/ 5237099 w 6951599"/>
              <a:gd name="connsiteY17" fmla="*/ 802479 h 922478"/>
              <a:gd name="connsiteX18" fmla="*/ 5118038 w 6951599"/>
              <a:gd name="connsiteY18" fmla="*/ 671512 h 922478"/>
              <a:gd name="connsiteX19" fmla="*/ 4987069 w 6951599"/>
              <a:gd name="connsiteY19" fmla="*/ 619124 h 922478"/>
              <a:gd name="connsiteX20" fmla="*/ 4865625 w 6951599"/>
              <a:gd name="connsiteY20" fmla="*/ 566737 h 922478"/>
              <a:gd name="connsiteX21" fmla="*/ 4696557 w 6951599"/>
              <a:gd name="connsiteY21" fmla="*/ 611981 h 922478"/>
              <a:gd name="connsiteX22" fmla="*/ 4565588 w 6951599"/>
              <a:gd name="connsiteY22" fmla="*/ 600074 h 922478"/>
              <a:gd name="connsiteX23" fmla="*/ 4136963 w 6951599"/>
              <a:gd name="connsiteY23" fmla="*/ 442911 h 922478"/>
              <a:gd name="connsiteX24" fmla="*/ 3277332 w 6951599"/>
              <a:gd name="connsiteY24" fmla="*/ 445293 h 922478"/>
              <a:gd name="connsiteX25" fmla="*/ 3029683 w 6951599"/>
              <a:gd name="connsiteY25" fmla="*/ 383379 h 922478"/>
              <a:gd name="connsiteX26" fmla="*/ 2915383 w 6951599"/>
              <a:gd name="connsiteY26" fmla="*/ 269080 h 922478"/>
              <a:gd name="connsiteX27" fmla="*/ 2653445 w 6951599"/>
              <a:gd name="connsiteY27" fmla="*/ 128587 h 922478"/>
              <a:gd name="connsiteX28" fmla="*/ 2462945 w 6951599"/>
              <a:gd name="connsiteY28" fmla="*/ 102393 h 922478"/>
              <a:gd name="connsiteX29" fmla="*/ 2377220 w 6951599"/>
              <a:gd name="connsiteY29" fmla="*/ 102393 h 922478"/>
              <a:gd name="connsiteX30" fmla="*/ 1781908 w 6951599"/>
              <a:gd name="connsiteY30" fmla="*/ 107155 h 922478"/>
              <a:gd name="connsiteX31" fmla="*/ 1493776 w 6951599"/>
              <a:gd name="connsiteY31" fmla="*/ 114299 h 922478"/>
              <a:gd name="connsiteX32" fmla="*/ 1308039 w 6951599"/>
              <a:gd name="connsiteY32" fmla="*/ 0 h 922478"/>
              <a:gd name="connsiteX33" fmla="*/ 707964 w 6951599"/>
              <a:gd name="connsiteY33" fmla="*/ 7142 h 922478"/>
              <a:gd name="connsiteX34" fmla="*/ 588901 w 6951599"/>
              <a:gd name="connsiteY34" fmla="*/ 21430 h 922478"/>
              <a:gd name="connsiteX35" fmla="*/ 115089 w 6951599"/>
              <a:gd name="connsiteY35" fmla="*/ 20902 h 922478"/>
              <a:gd name="connsiteX36" fmla="*/ 0 w 6951599"/>
              <a:gd name="connsiteY36" fmla="*/ 56600 h 922478"/>
              <a:gd name="connsiteX0" fmla="*/ 7107349 w 7107349"/>
              <a:gd name="connsiteY0" fmla="*/ 821791 h 922478"/>
              <a:gd name="connsiteX1" fmla="*/ 6870637 w 7107349"/>
              <a:gd name="connsiteY1" fmla="*/ 819148 h 922478"/>
              <a:gd name="connsiteX2" fmla="*/ 6794437 w 7107349"/>
              <a:gd name="connsiteY2" fmla="*/ 854867 h 922478"/>
              <a:gd name="connsiteX3" fmla="*/ 6694424 w 7107349"/>
              <a:gd name="connsiteY3" fmla="*/ 900111 h 922478"/>
              <a:gd name="connsiteX4" fmla="*/ 6584887 w 7107349"/>
              <a:gd name="connsiteY4" fmla="*/ 909636 h 922478"/>
              <a:gd name="connsiteX5" fmla="*/ 6439631 w 7107349"/>
              <a:gd name="connsiteY5" fmla="*/ 907254 h 922478"/>
              <a:gd name="connsiteX6" fmla="*/ 6365812 w 7107349"/>
              <a:gd name="connsiteY6" fmla="*/ 919161 h 922478"/>
              <a:gd name="connsiteX7" fmla="*/ 6296756 w 7107349"/>
              <a:gd name="connsiteY7" fmla="*/ 919161 h 922478"/>
              <a:gd name="connsiteX8" fmla="*/ 6208649 w 7107349"/>
              <a:gd name="connsiteY8" fmla="*/ 881061 h 922478"/>
              <a:gd name="connsiteX9" fmla="*/ 6144356 w 7107349"/>
              <a:gd name="connsiteY9" fmla="*/ 840579 h 922478"/>
              <a:gd name="connsiteX10" fmla="*/ 6027674 w 7107349"/>
              <a:gd name="connsiteY10" fmla="*/ 828673 h 922478"/>
              <a:gd name="connsiteX11" fmla="*/ 5777643 w 7107349"/>
              <a:gd name="connsiteY11" fmla="*/ 816768 h 922478"/>
              <a:gd name="connsiteX12" fmla="*/ 5630006 w 7107349"/>
              <a:gd name="connsiteY12" fmla="*/ 823911 h 922478"/>
              <a:gd name="connsiteX13" fmla="*/ 5501418 w 7107349"/>
              <a:gd name="connsiteY13" fmla="*/ 816767 h 922478"/>
              <a:gd name="connsiteX14" fmla="*/ 5422837 w 7107349"/>
              <a:gd name="connsiteY14" fmla="*/ 819148 h 922478"/>
              <a:gd name="connsiteX15" fmla="*/ 5372831 w 7107349"/>
              <a:gd name="connsiteY15" fmla="*/ 826292 h 922478"/>
              <a:gd name="connsiteX16" fmla="*/ 5313299 w 7107349"/>
              <a:gd name="connsiteY16" fmla="*/ 828673 h 922478"/>
              <a:gd name="connsiteX17" fmla="*/ 5237099 w 7107349"/>
              <a:gd name="connsiteY17" fmla="*/ 802479 h 922478"/>
              <a:gd name="connsiteX18" fmla="*/ 5118038 w 7107349"/>
              <a:gd name="connsiteY18" fmla="*/ 671512 h 922478"/>
              <a:gd name="connsiteX19" fmla="*/ 4987069 w 7107349"/>
              <a:gd name="connsiteY19" fmla="*/ 619124 h 922478"/>
              <a:gd name="connsiteX20" fmla="*/ 4865625 w 7107349"/>
              <a:gd name="connsiteY20" fmla="*/ 566737 h 922478"/>
              <a:gd name="connsiteX21" fmla="*/ 4696557 w 7107349"/>
              <a:gd name="connsiteY21" fmla="*/ 611981 h 922478"/>
              <a:gd name="connsiteX22" fmla="*/ 4565588 w 7107349"/>
              <a:gd name="connsiteY22" fmla="*/ 600074 h 922478"/>
              <a:gd name="connsiteX23" fmla="*/ 4136963 w 7107349"/>
              <a:gd name="connsiteY23" fmla="*/ 442911 h 922478"/>
              <a:gd name="connsiteX24" fmla="*/ 3277332 w 7107349"/>
              <a:gd name="connsiteY24" fmla="*/ 445293 h 922478"/>
              <a:gd name="connsiteX25" fmla="*/ 3029683 w 7107349"/>
              <a:gd name="connsiteY25" fmla="*/ 383379 h 922478"/>
              <a:gd name="connsiteX26" fmla="*/ 2915383 w 7107349"/>
              <a:gd name="connsiteY26" fmla="*/ 269080 h 922478"/>
              <a:gd name="connsiteX27" fmla="*/ 2653445 w 7107349"/>
              <a:gd name="connsiteY27" fmla="*/ 128587 h 922478"/>
              <a:gd name="connsiteX28" fmla="*/ 2462945 w 7107349"/>
              <a:gd name="connsiteY28" fmla="*/ 102393 h 922478"/>
              <a:gd name="connsiteX29" fmla="*/ 2377220 w 7107349"/>
              <a:gd name="connsiteY29" fmla="*/ 102393 h 922478"/>
              <a:gd name="connsiteX30" fmla="*/ 1781908 w 7107349"/>
              <a:gd name="connsiteY30" fmla="*/ 107155 h 922478"/>
              <a:gd name="connsiteX31" fmla="*/ 1493776 w 7107349"/>
              <a:gd name="connsiteY31" fmla="*/ 114299 h 922478"/>
              <a:gd name="connsiteX32" fmla="*/ 1308039 w 7107349"/>
              <a:gd name="connsiteY32" fmla="*/ 0 h 922478"/>
              <a:gd name="connsiteX33" fmla="*/ 707964 w 7107349"/>
              <a:gd name="connsiteY33" fmla="*/ 7142 h 922478"/>
              <a:gd name="connsiteX34" fmla="*/ 588901 w 7107349"/>
              <a:gd name="connsiteY34" fmla="*/ 21430 h 922478"/>
              <a:gd name="connsiteX35" fmla="*/ 115089 w 7107349"/>
              <a:gd name="connsiteY35" fmla="*/ 20902 h 922478"/>
              <a:gd name="connsiteX36" fmla="*/ 0 w 7107349"/>
              <a:gd name="connsiteY36" fmla="*/ 56600 h 92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107349" h="922478">
                <a:moveTo>
                  <a:pt x="7107349" y="821791"/>
                </a:moveTo>
                <a:cubicBezTo>
                  <a:pt x="7037102" y="816235"/>
                  <a:pt x="6922789" y="813635"/>
                  <a:pt x="6870637" y="819148"/>
                </a:cubicBezTo>
                <a:cubicBezTo>
                  <a:pt x="6818485" y="824661"/>
                  <a:pt x="6794437" y="854867"/>
                  <a:pt x="6794437" y="854867"/>
                </a:cubicBezTo>
                <a:cubicBezTo>
                  <a:pt x="6765068" y="868361"/>
                  <a:pt x="6729349" y="890983"/>
                  <a:pt x="6694424" y="900111"/>
                </a:cubicBezTo>
                <a:cubicBezTo>
                  <a:pt x="6659499" y="909239"/>
                  <a:pt x="6627352" y="908446"/>
                  <a:pt x="6584887" y="909636"/>
                </a:cubicBezTo>
                <a:cubicBezTo>
                  <a:pt x="6542422" y="910826"/>
                  <a:pt x="6476143" y="905667"/>
                  <a:pt x="6439631" y="907254"/>
                </a:cubicBezTo>
                <a:cubicBezTo>
                  <a:pt x="6403119" y="908841"/>
                  <a:pt x="6389624" y="917177"/>
                  <a:pt x="6365812" y="919161"/>
                </a:cubicBezTo>
                <a:cubicBezTo>
                  <a:pt x="6341999" y="921146"/>
                  <a:pt x="6322950" y="925511"/>
                  <a:pt x="6296756" y="919161"/>
                </a:cubicBezTo>
                <a:cubicBezTo>
                  <a:pt x="6270562" y="912811"/>
                  <a:pt x="6234049" y="894158"/>
                  <a:pt x="6208649" y="881061"/>
                </a:cubicBezTo>
                <a:cubicBezTo>
                  <a:pt x="6183249" y="867964"/>
                  <a:pt x="6174518" y="849310"/>
                  <a:pt x="6144356" y="840579"/>
                </a:cubicBezTo>
                <a:cubicBezTo>
                  <a:pt x="6114194" y="831848"/>
                  <a:pt x="6088793" y="832641"/>
                  <a:pt x="6027674" y="828673"/>
                </a:cubicBezTo>
                <a:cubicBezTo>
                  <a:pt x="5966555" y="824705"/>
                  <a:pt x="5843921" y="817562"/>
                  <a:pt x="5777643" y="816768"/>
                </a:cubicBezTo>
                <a:cubicBezTo>
                  <a:pt x="5711365" y="815974"/>
                  <a:pt x="5676043" y="823911"/>
                  <a:pt x="5630006" y="823911"/>
                </a:cubicBezTo>
                <a:cubicBezTo>
                  <a:pt x="5583969" y="823911"/>
                  <a:pt x="5535946" y="817561"/>
                  <a:pt x="5501418" y="816767"/>
                </a:cubicBezTo>
                <a:cubicBezTo>
                  <a:pt x="5466890" y="815973"/>
                  <a:pt x="5444268" y="817560"/>
                  <a:pt x="5422837" y="819148"/>
                </a:cubicBezTo>
                <a:cubicBezTo>
                  <a:pt x="5401406" y="820736"/>
                  <a:pt x="5391087" y="824704"/>
                  <a:pt x="5372831" y="826292"/>
                </a:cubicBezTo>
                <a:cubicBezTo>
                  <a:pt x="5354575" y="827879"/>
                  <a:pt x="5335921" y="832642"/>
                  <a:pt x="5313299" y="828673"/>
                </a:cubicBezTo>
                <a:cubicBezTo>
                  <a:pt x="5290677" y="824704"/>
                  <a:pt x="5269642" y="828672"/>
                  <a:pt x="5237099" y="802479"/>
                </a:cubicBezTo>
                <a:cubicBezTo>
                  <a:pt x="5204556" y="776286"/>
                  <a:pt x="5159710" y="704849"/>
                  <a:pt x="5118038" y="671512"/>
                </a:cubicBezTo>
                <a:cubicBezTo>
                  <a:pt x="5076366" y="638175"/>
                  <a:pt x="5029932" y="631031"/>
                  <a:pt x="4987069" y="619124"/>
                </a:cubicBezTo>
                <a:cubicBezTo>
                  <a:pt x="4948969" y="602455"/>
                  <a:pt x="4914044" y="565149"/>
                  <a:pt x="4865625" y="566737"/>
                </a:cubicBezTo>
                <a:cubicBezTo>
                  <a:pt x="4817206" y="568325"/>
                  <a:pt x="4749738" y="595709"/>
                  <a:pt x="4696557" y="611981"/>
                </a:cubicBezTo>
                <a:cubicBezTo>
                  <a:pt x="4643376" y="621110"/>
                  <a:pt x="4660441" y="634602"/>
                  <a:pt x="4565588" y="600074"/>
                </a:cubicBezTo>
                <a:cubicBezTo>
                  <a:pt x="4470735" y="565546"/>
                  <a:pt x="4354847" y="467517"/>
                  <a:pt x="4136963" y="442911"/>
                </a:cubicBezTo>
                <a:lnTo>
                  <a:pt x="3277332" y="445293"/>
                </a:lnTo>
                <a:cubicBezTo>
                  <a:pt x="3097945" y="434974"/>
                  <a:pt x="3086833" y="411954"/>
                  <a:pt x="3029683" y="383379"/>
                </a:cubicBezTo>
                <a:cubicBezTo>
                  <a:pt x="2982058" y="340516"/>
                  <a:pt x="2973326" y="318689"/>
                  <a:pt x="2915383" y="269080"/>
                </a:cubicBezTo>
                <a:cubicBezTo>
                  <a:pt x="2845533" y="226614"/>
                  <a:pt x="2742742" y="161131"/>
                  <a:pt x="2653445" y="128587"/>
                </a:cubicBezTo>
                <a:cubicBezTo>
                  <a:pt x="2574864" y="100012"/>
                  <a:pt x="2507395" y="107156"/>
                  <a:pt x="2462945" y="102393"/>
                </a:cubicBezTo>
                <a:cubicBezTo>
                  <a:pt x="2418495" y="97631"/>
                  <a:pt x="2490726" y="103187"/>
                  <a:pt x="2377220" y="102393"/>
                </a:cubicBezTo>
                <a:lnTo>
                  <a:pt x="1781908" y="107155"/>
                </a:lnTo>
                <a:cubicBezTo>
                  <a:pt x="1660860" y="133746"/>
                  <a:pt x="1560848" y="142080"/>
                  <a:pt x="1493776" y="114299"/>
                </a:cubicBezTo>
                <a:cubicBezTo>
                  <a:pt x="1426704" y="86518"/>
                  <a:pt x="1386620" y="7145"/>
                  <a:pt x="1308039" y="0"/>
                </a:cubicBezTo>
                <a:lnTo>
                  <a:pt x="707964" y="7142"/>
                </a:lnTo>
                <a:cubicBezTo>
                  <a:pt x="634145" y="5951"/>
                  <a:pt x="627398" y="23812"/>
                  <a:pt x="588901" y="21430"/>
                </a:cubicBezTo>
                <a:lnTo>
                  <a:pt x="115089" y="20902"/>
                </a:lnTo>
                <a:lnTo>
                  <a:pt x="0" y="56600"/>
                </a:lnTo>
              </a:path>
            </a:pathLst>
          </a:custGeom>
          <a:noFill/>
          <a:ln w="63500" cmpd="sng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9" name="Straight Connector 328"/>
          <p:cNvCxnSpPr/>
          <p:nvPr/>
        </p:nvCxnSpPr>
        <p:spPr>
          <a:xfrm flipH="1" flipV="1">
            <a:off x="2603714" y="2545029"/>
            <a:ext cx="1697" cy="10239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Freeform 223"/>
          <p:cNvSpPr/>
          <p:nvPr/>
        </p:nvSpPr>
        <p:spPr>
          <a:xfrm>
            <a:off x="2367286" y="2342281"/>
            <a:ext cx="285750" cy="2390436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750" h="2390436">
                <a:moveTo>
                  <a:pt x="285750" y="2390436"/>
                </a:moveTo>
                <a:cubicBezTo>
                  <a:pt x="250598" y="2359366"/>
                  <a:pt x="215446" y="2328297"/>
                  <a:pt x="198664" y="2292465"/>
                </a:cubicBezTo>
                <a:cubicBezTo>
                  <a:pt x="181882" y="2256633"/>
                  <a:pt x="185936" y="2259419"/>
                  <a:pt x="185057" y="2175443"/>
                </a:cubicBezTo>
                <a:cubicBezTo>
                  <a:pt x="184178" y="2091467"/>
                  <a:pt x="171450" y="1351757"/>
                  <a:pt x="171450" y="1152186"/>
                </a:cubicBezTo>
                <a:cubicBezTo>
                  <a:pt x="171450" y="952615"/>
                  <a:pt x="185058" y="1094582"/>
                  <a:pt x="185058" y="978015"/>
                </a:cubicBezTo>
                <a:cubicBezTo>
                  <a:pt x="185058" y="861448"/>
                  <a:pt x="177800" y="353901"/>
                  <a:pt x="171450" y="207852"/>
                </a:cubicBezTo>
                <a:cubicBezTo>
                  <a:pt x="175986" y="135281"/>
                  <a:pt x="107496" y="169298"/>
                  <a:pt x="89807" y="126209"/>
                </a:cubicBezTo>
                <a:cubicBezTo>
                  <a:pt x="35833" y="-1245"/>
                  <a:pt x="28915" y="13494"/>
                  <a:pt x="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2350211" y="2244991"/>
            <a:ext cx="82235" cy="833438"/>
          </a:xfrm>
          <a:custGeom>
            <a:avLst/>
            <a:gdLst>
              <a:gd name="connsiteX0" fmla="*/ 59938 w 82235"/>
              <a:gd name="connsiteY0" fmla="*/ 833438 h 833438"/>
              <a:gd name="connsiteX1" fmla="*/ 81369 w 82235"/>
              <a:gd name="connsiteY1" fmla="*/ 788194 h 833438"/>
              <a:gd name="connsiteX2" fmla="*/ 33744 w 82235"/>
              <a:gd name="connsiteY2" fmla="*/ 671513 h 833438"/>
              <a:gd name="connsiteX3" fmla="*/ 19456 w 82235"/>
              <a:gd name="connsiteY3" fmla="*/ 633413 h 833438"/>
              <a:gd name="connsiteX4" fmla="*/ 9931 w 82235"/>
              <a:gd name="connsiteY4" fmla="*/ 397669 h 833438"/>
              <a:gd name="connsiteX5" fmla="*/ 406 w 82235"/>
              <a:gd name="connsiteY5" fmla="*/ 304800 h 833438"/>
              <a:gd name="connsiteX6" fmla="*/ 24219 w 82235"/>
              <a:gd name="connsiteY6" fmla="*/ 0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35" h="833438">
                <a:moveTo>
                  <a:pt x="59938" y="833438"/>
                </a:moveTo>
                <a:cubicBezTo>
                  <a:pt x="72836" y="824309"/>
                  <a:pt x="85735" y="815181"/>
                  <a:pt x="81369" y="788194"/>
                </a:cubicBezTo>
                <a:cubicBezTo>
                  <a:pt x="77003" y="761207"/>
                  <a:pt x="44063" y="697310"/>
                  <a:pt x="33744" y="671513"/>
                </a:cubicBezTo>
                <a:cubicBezTo>
                  <a:pt x="23425" y="645716"/>
                  <a:pt x="23425" y="679053"/>
                  <a:pt x="19456" y="633413"/>
                </a:cubicBezTo>
                <a:cubicBezTo>
                  <a:pt x="15487" y="587773"/>
                  <a:pt x="13106" y="452438"/>
                  <a:pt x="9931" y="397669"/>
                </a:cubicBezTo>
                <a:cubicBezTo>
                  <a:pt x="6756" y="342900"/>
                  <a:pt x="-1975" y="371078"/>
                  <a:pt x="406" y="304800"/>
                </a:cubicBezTo>
                <a:cubicBezTo>
                  <a:pt x="2787" y="238522"/>
                  <a:pt x="13503" y="119261"/>
                  <a:pt x="24219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9" name="Straight Connector 228"/>
          <p:cNvCxnSpPr/>
          <p:nvPr/>
        </p:nvCxnSpPr>
        <p:spPr>
          <a:xfrm flipH="1" flipV="1">
            <a:off x="888530" y="1697585"/>
            <a:ext cx="1" cy="205473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H="1" flipV="1">
            <a:off x="1686249" y="2047348"/>
            <a:ext cx="2384" cy="86201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Freeform 222"/>
          <p:cNvSpPr/>
          <p:nvPr/>
        </p:nvSpPr>
        <p:spPr>
          <a:xfrm>
            <a:off x="883767" y="2512031"/>
            <a:ext cx="3527389" cy="49570"/>
          </a:xfrm>
          <a:custGeom>
            <a:avLst/>
            <a:gdLst>
              <a:gd name="connsiteX0" fmla="*/ 0 w 2393157"/>
              <a:gd name="connsiteY0" fmla="*/ 30956 h 30956"/>
              <a:gd name="connsiteX1" fmla="*/ 1047750 w 2393157"/>
              <a:gd name="connsiteY1" fmla="*/ 30956 h 30956"/>
              <a:gd name="connsiteX2" fmla="*/ 1104900 w 2393157"/>
              <a:gd name="connsiteY2" fmla="*/ 28575 h 30956"/>
              <a:gd name="connsiteX3" fmla="*/ 2393157 w 2393157"/>
              <a:gd name="connsiteY3" fmla="*/ 0 h 30956"/>
              <a:gd name="connsiteX0" fmla="*/ 0 w 3524250"/>
              <a:gd name="connsiteY0" fmla="*/ 47625 h 49397"/>
              <a:gd name="connsiteX1" fmla="*/ 1047750 w 3524250"/>
              <a:gd name="connsiteY1" fmla="*/ 47625 h 49397"/>
              <a:gd name="connsiteX2" fmla="*/ 1104900 w 3524250"/>
              <a:gd name="connsiteY2" fmla="*/ 45244 h 49397"/>
              <a:gd name="connsiteX3" fmla="*/ 3524250 w 3524250"/>
              <a:gd name="connsiteY3" fmla="*/ 0 h 49397"/>
              <a:gd name="connsiteX0" fmla="*/ 0 w 3521869"/>
              <a:gd name="connsiteY0" fmla="*/ 54768 h 57054"/>
              <a:gd name="connsiteX1" fmla="*/ 1047750 w 3521869"/>
              <a:gd name="connsiteY1" fmla="*/ 54768 h 57054"/>
              <a:gd name="connsiteX2" fmla="*/ 1104900 w 3521869"/>
              <a:gd name="connsiteY2" fmla="*/ 52387 h 57054"/>
              <a:gd name="connsiteX3" fmla="*/ 3521869 w 3521869"/>
              <a:gd name="connsiteY3" fmla="*/ 0 h 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1869" h="57054">
                <a:moveTo>
                  <a:pt x="0" y="54768"/>
                </a:moveTo>
                <a:lnTo>
                  <a:pt x="1047750" y="54768"/>
                </a:lnTo>
                <a:cubicBezTo>
                  <a:pt x="1231900" y="54371"/>
                  <a:pt x="692547" y="61515"/>
                  <a:pt x="1104900" y="52387"/>
                </a:cubicBezTo>
                <a:lnTo>
                  <a:pt x="3521869" y="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2"/>
          <p:cNvSpPr/>
          <p:nvPr/>
        </p:nvSpPr>
        <p:spPr>
          <a:xfrm>
            <a:off x="675886" y="2603783"/>
            <a:ext cx="8206499" cy="785001"/>
          </a:xfrm>
          <a:custGeom>
            <a:avLst/>
            <a:gdLst>
              <a:gd name="connsiteX0" fmla="*/ 5715000 w 5715000"/>
              <a:gd name="connsiteY0" fmla="*/ 793750 h 793750"/>
              <a:gd name="connsiteX1" fmla="*/ 5448300 w 5715000"/>
              <a:gd name="connsiteY1" fmla="*/ 679450 h 793750"/>
              <a:gd name="connsiteX2" fmla="*/ 4597400 w 5715000"/>
              <a:gd name="connsiteY2" fmla="*/ 508000 h 793750"/>
              <a:gd name="connsiteX3" fmla="*/ 3302000 w 5715000"/>
              <a:gd name="connsiteY3" fmla="*/ 508000 h 793750"/>
              <a:gd name="connsiteX4" fmla="*/ 3232150 w 5715000"/>
              <a:gd name="connsiteY4" fmla="*/ 476250 h 793750"/>
              <a:gd name="connsiteX5" fmla="*/ 3175000 w 5715000"/>
              <a:gd name="connsiteY5" fmla="*/ 406400 h 793750"/>
              <a:gd name="connsiteX6" fmla="*/ 3136900 w 5715000"/>
              <a:gd name="connsiteY6" fmla="*/ 387350 h 793750"/>
              <a:gd name="connsiteX7" fmla="*/ 2317750 w 5715000"/>
              <a:gd name="connsiteY7" fmla="*/ 374650 h 793750"/>
              <a:gd name="connsiteX8" fmla="*/ 2241550 w 5715000"/>
              <a:gd name="connsiteY8" fmla="*/ 361950 h 793750"/>
              <a:gd name="connsiteX9" fmla="*/ 2101850 w 5715000"/>
              <a:gd name="connsiteY9" fmla="*/ 234950 h 793750"/>
              <a:gd name="connsiteX10" fmla="*/ 2038350 w 5715000"/>
              <a:gd name="connsiteY10" fmla="*/ 215900 h 793750"/>
              <a:gd name="connsiteX11" fmla="*/ 171450 w 5715000"/>
              <a:gd name="connsiteY11" fmla="*/ 222250 h 793750"/>
              <a:gd name="connsiteX12" fmla="*/ 114300 w 5715000"/>
              <a:gd name="connsiteY12" fmla="*/ 209550 h 793750"/>
              <a:gd name="connsiteX13" fmla="*/ 25400 w 5715000"/>
              <a:gd name="connsiteY13" fmla="*/ 44450 h 793750"/>
              <a:gd name="connsiteX14" fmla="*/ 0 w 5715000"/>
              <a:gd name="connsiteY14" fmla="*/ 0 h 793750"/>
              <a:gd name="connsiteX0" fmla="*/ 7629525 w 7629525"/>
              <a:gd name="connsiteY0" fmla="*/ 755734 h 755734"/>
              <a:gd name="connsiteX1" fmla="*/ 7362825 w 7629525"/>
              <a:gd name="connsiteY1" fmla="*/ 641434 h 755734"/>
              <a:gd name="connsiteX2" fmla="*/ 6511925 w 7629525"/>
              <a:gd name="connsiteY2" fmla="*/ 469984 h 755734"/>
              <a:gd name="connsiteX3" fmla="*/ 5216525 w 7629525"/>
              <a:gd name="connsiteY3" fmla="*/ 469984 h 755734"/>
              <a:gd name="connsiteX4" fmla="*/ 5146675 w 7629525"/>
              <a:gd name="connsiteY4" fmla="*/ 438234 h 755734"/>
              <a:gd name="connsiteX5" fmla="*/ 5089525 w 7629525"/>
              <a:gd name="connsiteY5" fmla="*/ 368384 h 755734"/>
              <a:gd name="connsiteX6" fmla="*/ 5051425 w 7629525"/>
              <a:gd name="connsiteY6" fmla="*/ 349334 h 755734"/>
              <a:gd name="connsiteX7" fmla="*/ 4232275 w 7629525"/>
              <a:gd name="connsiteY7" fmla="*/ 336634 h 755734"/>
              <a:gd name="connsiteX8" fmla="*/ 4156075 w 7629525"/>
              <a:gd name="connsiteY8" fmla="*/ 323934 h 755734"/>
              <a:gd name="connsiteX9" fmla="*/ 4016375 w 7629525"/>
              <a:gd name="connsiteY9" fmla="*/ 196934 h 755734"/>
              <a:gd name="connsiteX10" fmla="*/ 3952875 w 7629525"/>
              <a:gd name="connsiteY10" fmla="*/ 177884 h 755734"/>
              <a:gd name="connsiteX11" fmla="*/ 2085975 w 7629525"/>
              <a:gd name="connsiteY11" fmla="*/ 184234 h 755734"/>
              <a:gd name="connsiteX12" fmla="*/ 2028825 w 7629525"/>
              <a:gd name="connsiteY12" fmla="*/ 171534 h 755734"/>
              <a:gd name="connsiteX13" fmla="*/ 1939925 w 7629525"/>
              <a:gd name="connsiteY13" fmla="*/ 6434 h 755734"/>
              <a:gd name="connsiteX14" fmla="*/ 0 w 7629525"/>
              <a:gd name="connsiteY14" fmla="*/ 28659 h 755734"/>
              <a:gd name="connsiteX0" fmla="*/ 7629525 w 7629525"/>
              <a:gd name="connsiteY0" fmla="*/ 758013 h 758013"/>
              <a:gd name="connsiteX1" fmla="*/ 7362825 w 7629525"/>
              <a:gd name="connsiteY1" fmla="*/ 643713 h 758013"/>
              <a:gd name="connsiteX2" fmla="*/ 6511925 w 7629525"/>
              <a:gd name="connsiteY2" fmla="*/ 472263 h 758013"/>
              <a:gd name="connsiteX3" fmla="*/ 5216525 w 7629525"/>
              <a:gd name="connsiteY3" fmla="*/ 472263 h 758013"/>
              <a:gd name="connsiteX4" fmla="*/ 5146675 w 7629525"/>
              <a:gd name="connsiteY4" fmla="*/ 440513 h 758013"/>
              <a:gd name="connsiteX5" fmla="*/ 5089525 w 7629525"/>
              <a:gd name="connsiteY5" fmla="*/ 370663 h 758013"/>
              <a:gd name="connsiteX6" fmla="*/ 5051425 w 7629525"/>
              <a:gd name="connsiteY6" fmla="*/ 351613 h 758013"/>
              <a:gd name="connsiteX7" fmla="*/ 4232275 w 7629525"/>
              <a:gd name="connsiteY7" fmla="*/ 338913 h 758013"/>
              <a:gd name="connsiteX8" fmla="*/ 4156075 w 7629525"/>
              <a:gd name="connsiteY8" fmla="*/ 326213 h 758013"/>
              <a:gd name="connsiteX9" fmla="*/ 4016375 w 7629525"/>
              <a:gd name="connsiteY9" fmla="*/ 199213 h 758013"/>
              <a:gd name="connsiteX10" fmla="*/ 3952875 w 7629525"/>
              <a:gd name="connsiteY10" fmla="*/ 180163 h 758013"/>
              <a:gd name="connsiteX11" fmla="*/ 2085975 w 7629525"/>
              <a:gd name="connsiteY11" fmla="*/ 186513 h 758013"/>
              <a:gd name="connsiteX12" fmla="*/ 2028825 w 7629525"/>
              <a:gd name="connsiteY12" fmla="*/ 173813 h 758013"/>
              <a:gd name="connsiteX13" fmla="*/ 1939925 w 7629525"/>
              <a:gd name="connsiteY13" fmla="*/ 8713 h 758013"/>
              <a:gd name="connsiteX14" fmla="*/ 1333501 w 7629525"/>
              <a:gd name="connsiteY14" fmla="*/ 23794 h 758013"/>
              <a:gd name="connsiteX15" fmla="*/ 0 w 7629525"/>
              <a:gd name="connsiteY15" fmla="*/ 30938 h 758013"/>
              <a:gd name="connsiteX0" fmla="*/ 7629525 w 7629525"/>
              <a:gd name="connsiteY0" fmla="*/ 784832 h 784832"/>
              <a:gd name="connsiteX1" fmla="*/ 7362825 w 7629525"/>
              <a:gd name="connsiteY1" fmla="*/ 670532 h 784832"/>
              <a:gd name="connsiteX2" fmla="*/ 6511925 w 7629525"/>
              <a:gd name="connsiteY2" fmla="*/ 499082 h 784832"/>
              <a:gd name="connsiteX3" fmla="*/ 5216525 w 7629525"/>
              <a:gd name="connsiteY3" fmla="*/ 499082 h 784832"/>
              <a:gd name="connsiteX4" fmla="*/ 5146675 w 7629525"/>
              <a:gd name="connsiteY4" fmla="*/ 467332 h 784832"/>
              <a:gd name="connsiteX5" fmla="*/ 5089525 w 7629525"/>
              <a:gd name="connsiteY5" fmla="*/ 397482 h 784832"/>
              <a:gd name="connsiteX6" fmla="*/ 5051425 w 7629525"/>
              <a:gd name="connsiteY6" fmla="*/ 378432 h 784832"/>
              <a:gd name="connsiteX7" fmla="*/ 4232275 w 7629525"/>
              <a:gd name="connsiteY7" fmla="*/ 365732 h 784832"/>
              <a:gd name="connsiteX8" fmla="*/ 4156075 w 7629525"/>
              <a:gd name="connsiteY8" fmla="*/ 353032 h 784832"/>
              <a:gd name="connsiteX9" fmla="*/ 4016375 w 7629525"/>
              <a:gd name="connsiteY9" fmla="*/ 226032 h 784832"/>
              <a:gd name="connsiteX10" fmla="*/ 3952875 w 7629525"/>
              <a:gd name="connsiteY10" fmla="*/ 206982 h 784832"/>
              <a:gd name="connsiteX11" fmla="*/ 2085975 w 7629525"/>
              <a:gd name="connsiteY11" fmla="*/ 213332 h 784832"/>
              <a:gd name="connsiteX12" fmla="*/ 2028825 w 7629525"/>
              <a:gd name="connsiteY12" fmla="*/ 200632 h 784832"/>
              <a:gd name="connsiteX13" fmla="*/ 1939925 w 7629525"/>
              <a:gd name="connsiteY13" fmla="*/ 35532 h 784832"/>
              <a:gd name="connsiteX14" fmla="*/ 1419226 w 7629525"/>
              <a:gd name="connsiteY14" fmla="*/ 608 h 784832"/>
              <a:gd name="connsiteX15" fmla="*/ 1333501 w 7629525"/>
              <a:gd name="connsiteY15" fmla="*/ 50613 h 784832"/>
              <a:gd name="connsiteX16" fmla="*/ 0 w 7629525"/>
              <a:gd name="connsiteY16" fmla="*/ 57757 h 784832"/>
              <a:gd name="connsiteX0" fmla="*/ 7629525 w 7629525"/>
              <a:gd name="connsiteY0" fmla="*/ 784832 h 784832"/>
              <a:gd name="connsiteX1" fmla="*/ 7362825 w 7629525"/>
              <a:gd name="connsiteY1" fmla="*/ 670532 h 784832"/>
              <a:gd name="connsiteX2" fmla="*/ 6511925 w 7629525"/>
              <a:gd name="connsiteY2" fmla="*/ 499082 h 784832"/>
              <a:gd name="connsiteX3" fmla="*/ 5216525 w 7629525"/>
              <a:gd name="connsiteY3" fmla="*/ 499082 h 784832"/>
              <a:gd name="connsiteX4" fmla="*/ 5146675 w 7629525"/>
              <a:gd name="connsiteY4" fmla="*/ 467332 h 784832"/>
              <a:gd name="connsiteX5" fmla="*/ 5089525 w 7629525"/>
              <a:gd name="connsiteY5" fmla="*/ 397482 h 784832"/>
              <a:gd name="connsiteX6" fmla="*/ 5051425 w 7629525"/>
              <a:gd name="connsiteY6" fmla="*/ 378432 h 784832"/>
              <a:gd name="connsiteX7" fmla="*/ 4232275 w 7629525"/>
              <a:gd name="connsiteY7" fmla="*/ 365732 h 784832"/>
              <a:gd name="connsiteX8" fmla="*/ 4156075 w 7629525"/>
              <a:gd name="connsiteY8" fmla="*/ 353032 h 784832"/>
              <a:gd name="connsiteX9" fmla="*/ 4016375 w 7629525"/>
              <a:gd name="connsiteY9" fmla="*/ 226032 h 784832"/>
              <a:gd name="connsiteX10" fmla="*/ 3952875 w 7629525"/>
              <a:gd name="connsiteY10" fmla="*/ 206982 h 784832"/>
              <a:gd name="connsiteX11" fmla="*/ 2085975 w 7629525"/>
              <a:gd name="connsiteY11" fmla="*/ 213332 h 784832"/>
              <a:gd name="connsiteX12" fmla="*/ 2028825 w 7629525"/>
              <a:gd name="connsiteY12" fmla="*/ 200632 h 784832"/>
              <a:gd name="connsiteX13" fmla="*/ 1939925 w 7629525"/>
              <a:gd name="connsiteY13" fmla="*/ 35532 h 784832"/>
              <a:gd name="connsiteX14" fmla="*/ 1419226 w 7629525"/>
              <a:gd name="connsiteY14" fmla="*/ 608 h 784832"/>
              <a:gd name="connsiteX15" fmla="*/ 1333501 w 7629525"/>
              <a:gd name="connsiteY15" fmla="*/ 50613 h 784832"/>
              <a:gd name="connsiteX16" fmla="*/ 0 w 7629525"/>
              <a:gd name="connsiteY16" fmla="*/ 57757 h 784832"/>
              <a:gd name="connsiteX0" fmla="*/ 7629525 w 7629525"/>
              <a:gd name="connsiteY0" fmla="*/ 784684 h 784684"/>
              <a:gd name="connsiteX1" fmla="*/ 7362825 w 7629525"/>
              <a:gd name="connsiteY1" fmla="*/ 670384 h 784684"/>
              <a:gd name="connsiteX2" fmla="*/ 6511925 w 7629525"/>
              <a:gd name="connsiteY2" fmla="*/ 498934 h 784684"/>
              <a:gd name="connsiteX3" fmla="*/ 5216525 w 7629525"/>
              <a:gd name="connsiteY3" fmla="*/ 498934 h 784684"/>
              <a:gd name="connsiteX4" fmla="*/ 5146675 w 7629525"/>
              <a:gd name="connsiteY4" fmla="*/ 467184 h 784684"/>
              <a:gd name="connsiteX5" fmla="*/ 5089525 w 7629525"/>
              <a:gd name="connsiteY5" fmla="*/ 397334 h 784684"/>
              <a:gd name="connsiteX6" fmla="*/ 5051425 w 7629525"/>
              <a:gd name="connsiteY6" fmla="*/ 378284 h 784684"/>
              <a:gd name="connsiteX7" fmla="*/ 4232275 w 7629525"/>
              <a:gd name="connsiteY7" fmla="*/ 365584 h 784684"/>
              <a:gd name="connsiteX8" fmla="*/ 4156075 w 7629525"/>
              <a:gd name="connsiteY8" fmla="*/ 352884 h 784684"/>
              <a:gd name="connsiteX9" fmla="*/ 4016375 w 7629525"/>
              <a:gd name="connsiteY9" fmla="*/ 225884 h 784684"/>
              <a:gd name="connsiteX10" fmla="*/ 3952875 w 7629525"/>
              <a:gd name="connsiteY10" fmla="*/ 206834 h 784684"/>
              <a:gd name="connsiteX11" fmla="*/ 2085975 w 7629525"/>
              <a:gd name="connsiteY11" fmla="*/ 213184 h 784684"/>
              <a:gd name="connsiteX12" fmla="*/ 2024063 w 7629525"/>
              <a:gd name="connsiteY12" fmla="*/ 181434 h 784684"/>
              <a:gd name="connsiteX13" fmla="*/ 1939925 w 7629525"/>
              <a:gd name="connsiteY13" fmla="*/ 35384 h 784684"/>
              <a:gd name="connsiteX14" fmla="*/ 1419226 w 7629525"/>
              <a:gd name="connsiteY14" fmla="*/ 460 h 784684"/>
              <a:gd name="connsiteX15" fmla="*/ 1333501 w 7629525"/>
              <a:gd name="connsiteY15" fmla="*/ 50465 h 784684"/>
              <a:gd name="connsiteX16" fmla="*/ 0 w 7629525"/>
              <a:gd name="connsiteY16" fmla="*/ 57609 h 784684"/>
              <a:gd name="connsiteX0" fmla="*/ 7629525 w 7629525"/>
              <a:gd name="connsiteY0" fmla="*/ 784684 h 784684"/>
              <a:gd name="connsiteX1" fmla="*/ 7362825 w 7629525"/>
              <a:gd name="connsiteY1" fmla="*/ 670384 h 784684"/>
              <a:gd name="connsiteX2" fmla="*/ 6511925 w 7629525"/>
              <a:gd name="connsiteY2" fmla="*/ 498934 h 784684"/>
              <a:gd name="connsiteX3" fmla="*/ 5216525 w 7629525"/>
              <a:gd name="connsiteY3" fmla="*/ 498934 h 784684"/>
              <a:gd name="connsiteX4" fmla="*/ 5146675 w 7629525"/>
              <a:gd name="connsiteY4" fmla="*/ 467184 h 784684"/>
              <a:gd name="connsiteX5" fmla="*/ 5089525 w 7629525"/>
              <a:gd name="connsiteY5" fmla="*/ 397334 h 784684"/>
              <a:gd name="connsiteX6" fmla="*/ 5051425 w 7629525"/>
              <a:gd name="connsiteY6" fmla="*/ 378284 h 784684"/>
              <a:gd name="connsiteX7" fmla="*/ 4232275 w 7629525"/>
              <a:gd name="connsiteY7" fmla="*/ 365584 h 784684"/>
              <a:gd name="connsiteX8" fmla="*/ 4156075 w 7629525"/>
              <a:gd name="connsiteY8" fmla="*/ 352884 h 784684"/>
              <a:gd name="connsiteX9" fmla="*/ 4016375 w 7629525"/>
              <a:gd name="connsiteY9" fmla="*/ 225884 h 784684"/>
              <a:gd name="connsiteX10" fmla="*/ 3952875 w 7629525"/>
              <a:gd name="connsiteY10" fmla="*/ 206834 h 784684"/>
              <a:gd name="connsiteX11" fmla="*/ 2085975 w 7629525"/>
              <a:gd name="connsiteY11" fmla="*/ 213184 h 784684"/>
              <a:gd name="connsiteX12" fmla="*/ 2024063 w 7629525"/>
              <a:gd name="connsiteY12" fmla="*/ 181434 h 784684"/>
              <a:gd name="connsiteX13" fmla="*/ 1939925 w 7629525"/>
              <a:gd name="connsiteY13" fmla="*/ 35384 h 784684"/>
              <a:gd name="connsiteX14" fmla="*/ 1419226 w 7629525"/>
              <a:gd name="connsiteY14" fmla="*/ 460 h 784684"/>
              <a:gd name="connsiteX15" fmla="*/ 1333501 w 7629525"/>
              <a:gd name="connsiteY15" fmla="*/ 50465 h 784684"/>
              <a:gd name="connsiteX16" fmla="*/ 0 w 7629525"/>
              <a:gd name="connsiteY16" fmla="*/ 57609 h 784684"/>
              <a:gd name="connsiteX0" fmla="*/ 7629525 w 7629525"/>
              <a:gd name="connsiteY0" fmla="*/ 797074 h 797074"/>
              <a:gd name="connsiteX1" fmla="*/ 7362825 w 7629525"/>
              <a:gd name="connsiteY1" fmla="*/ 682774 h 797074"/>
              <a:gd name="connsiteX2" fmla="*/ 6511925 w 7629525"/>
              <a:gd name="connsiteY2" fmla="*/ 511324 h 797074"/>
              <a:gd name="connsiteX3" fmla="*/ 5216525 w 7629525"/>
              <a:gd name="connsiteY3" fmla="*/ 511324 h 797074"/>
              <a:gd name="connsiteX4" fmla="*/ 5146675 w 7629525"/>
              <a:gd name="connsiteY4" fmla="*/ 479574 h 797074"/>
              <a:gd name="connsiteX5" fmla="*/ 5089525 w 7629525"/>
              <a:gd name="connsiteY5" fmla="*/ 409724 h 797074"/>
              <a:gd name="connsiteX6" fmla="*/ 5051425 w 7629525"/>
              <a:gd name="connsiteY6" fmla="*/ 390674 h 797074"/>
              <a:gd name="connsiteX7" fmla="*/ 4232275 w 7629525"/>
              <a:gd name="connsiteY7" fmla="*/ 377974 h 797074"/>
              <a:gd name="connsiteX8" fmla="*/ 4156075 w 7629525"/>
              <a:gd name="connsiteY8" fmla="*/ 365274 h 797074"/>
              <a:gd name="connsiteX9" fmla="*/ 4016375 w 7629525"/>
              <a:gd name="connsiteY9" fmla="*/ 238274 h 797074"/>
              <a:gd name="connsiteX10" fmla="*/ 3952875 w 7629525"/>
              <a:gd name="connsiteY10" fmla="*/ 219224 h 797074"/>
              <a:gd name="connsiteX11" fmla="*/ 2085975 w 7629525"/>
              <a:gd name="connsiteY11" fmla="*/ 225574 h 797074"/>
              <a:gd name="connsiteX12" fmla="*/ 2024063 w 7629525"/>
              <a:gd name="connsiteY12" fmla="*/ 193824 h 797074"/>
              <a:gd name="connsiteX13" fmla="*/ 1928018 w 7629525"/>
              <a:gd name="connsiteY13" fmla="*/ 14436 h 797074"/>
              <a:gd name="connsiteX14" fmla="*/ 1419226 w 7629525"/>
              <a:gd name="connsiteY14" fmla="*/ 12850 h 797074"/>
              <a:gd name="connsiteX15" fmla="*/ 1333501 w 7629525"/>
              <a:gd name="connsiteY15" fmla="*/ 62855 h 797074"/>
              <a:gd name="connsiteX16" fmla="*/ 0 w 7629525"/>
              <a:gd name="connsiteY16" fmla="*/ 69999 h 797074"/>
              <a:gd name="connsiteX0" fmla="*/ 7629525 w 7629525"/>
              <a:gd name="connsiteY0" fmla="*/ 829838 h 829838"/>
              <a:gd name="connsiteX1" fmla="*/ 7362825 w 7629525"/>
              <a:gd name="connsiteY1" fmla="*/ 715538 h 829838"/>
              <a:gd name="connsiteX2" fmla="*/ 6511925 w 7629525"/>
              <a:gd name="connsiteY2" fmla="*/ 544088 h 829838"/>
              <a:gd name="connsiteX3" fmla="*/ 5216525 w 7629525"/>
              <a:gd name="connsiteY3" fmla="*/ 544088 h 829838"/>
              <a:gd name="connsiteX4" fmla="*/ 5146675 w 7629525"/>
              <a:gd name="connsiteY4" fmla="*/ 512338 h 829838"/>
              <a:gd name="connsiteX5" fmla="*/ 5089525 w 7629525"/>
              <a:gd name="connsiteY5" fmla="*/ 442488 h 829838"/>
              <a:gd name="connsiteX6" fmla="*/ 5051425 w 7629525"/>
              <a:gd name="connsiteY6" fmla="*/ 423438 h 829838"/>
              <a:gd name="connsiteX7" fmla="*/ 4232275 w 7629525"/>
              <a:gd name="connsiteY7" fmla="*/ 410738 h 829838"/>
              <a:gd name="connsiteX8" fmla="*/ 4156075 w 7629525"/>
              <a:gd name="connsiteY8" fmla="*/ 398038 h 829838"/>
              <a:gd name="connsiteX9" fmla="*/ 4016375 w 7629525"/>
              <a:gd name="connsiteY9" fmla="*/ 271038 h 829838"/>
              <a:gd name="connsiteX10" fmla="*/ 3952875 w 7629525"/>
              <a:gd name="connsiteY10" fmla="*/ 251988 h 829838"/>
              <a:gd name="connsiteX11" fmla="*/ 2085975 w 7629525"/>
              <a:gd name="connsiteY11" fmla="*/ 258338 h 829838"/>
              <a:gd name="connsiteX12" fmla="*/ 2024063 w 7629525"/>
              <a:gd name="connsiteY12" fmla="*/ 226588 h 829838"/>
              <a:gd name="connsiteX13" fmla="*/ 1928018 w 7629525"/>
              <a:gd name="connsiteY13" fmla="*/ 47200 h 829838"/>
              <a:gd name="connsiteX14" fmla="*/ 1419226 w 7629525"/>
              <a:gd name="connsiteY14" fmla="*/ 45614 h 829838"/>
              <a:gd name="connsiteX15" fmla="*/ 1333501 w 7629525"/>
              <a:gd name="connsiteY15" fmla="*/ 95619 h 829838"/>
              <a:gd name="connsiteX16" fmla="*/ 0 w 7629525"/>
              <a:gd name="connsiteY16" fmla="*/ 102763 h 829838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085975 w 7629525"/>
              <a:gd name="connsiteY11" fmla="*/ 227683 h 799183"/>
              <a:gd name="connsiteX12" fmla="*/ 2024063 w 7629525"/>
              <a:gd name="connsiteY12" fmla="*/ 195933 h 799183"/>
              <a:gd name="connsiteX13" fmla="*/ 1928018 w 7629525"/>
              <a:gd name="connsiteY13" fmla="*/ 16545 h 799183"/>
              <a:gd name="connsiteX14" fmla="*/ 1419226 w 7629525"/>
              <a:gd name="connsiteY14" fmla="*/ 14959 h 799183"/>
              <a:gd name="connsiteX15" fmla="*/ 1333501 w 7629525"/>
              <a:gd name="connsiteY15" fmla="*/ 64964 h 799183"/>
              <a:gd name="connsiteX16" fmla="*/ 0 w 7629525"/>
              <a:gd name="connsiteY16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085975 w 7629525"/>
              <a:gd name="connsiteY11" fmla="*/ 227683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145506 w 7629525"/>
              <a:gd name="connsiteY11" fmla="*/ 230064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145506 w 7629525"/>
              <a:gd name="connsiteY11" fmla="*/ 230064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6900 h 796900"/>
              <a:gd name="connsiteX1" fmla="*/ 7362825 w 7629525"/>
              <a:gd name="connsiteY1" fmla="*/ 682600 h 796900"/>
              <a:gd name="connsiteX2" fmla="*/ 6511925 w 7629525"/>
              <a:gd name="connsiteY2" fmla="*/ 511150 h 796900"/>
              <a:gd name="connsiteX3" fmla="*/ 5216525 w 7629525"/>
              <a:gd name="connsiteY3" fmla="*/ 511150 h 796900"/>
              <a:gd name="connsiteX4" fmla="*/ 5146675 w 7629525"/>
              <a:gd name="connsiteY4" fmla="*/ 479400 h 796900"/>
              <a:gd name="connsiteX5" fmla="*/ 5089525 w 7629525"/>
              <a:gd name="connsiteY5" fmla="*/ 409550 h 796900"/>
              <a:gd name="connsiteX6" fmla="*/ 5051425 w 7629525"/>
              <a:gd name="connsiteY6" fmla="*/ 390500 h 796900"/>
              <a:gd name="connsiteX7" fmla="*/ 4232275 w 7629525"/>
              <a:gd name="connsiteY7" fmla="*/ 377800 h 796900"/>
              <a:gd name="connsiteX8" fmla="*/ 4156075 w 7629525"/>
              <a:gd name="connsiteY8" fmla="*/ 365100 h 796900"/>
              <a:gd name="connsiteX9" fmla="*/ 4016375 w 7629525"/>
              <a:gd name="connsiteY9" fmla="*/ 238100 h 796900"/>
              <a:gd name="connsiteX10" fmla="*/ 3952875 w 7629525"/>
              <a:gd name="connsiteY10" fmla="*/ 219050 h 796900"/>
              <a:gd name="connsiteX11" fmla="*/ 2145506 w 7629525"/>
              <a:gd name="connsiteY11" fmla="*/ 227781 h 796900"/>
              <a:gd name="connsiteX12" fmla="*/ 2031207 w 7629525"/>
              <a:gd name="connsiteY12" fmla="*/ 191270 h 796900"/>
              <a:gd name="connsiteX13" fmla="*/ 1928018 w 7629525"/>
              <a:gd name="connsiteY13" fmla="*/ 14262 h 796900"/>
              <a:gd name="connsiteX14" fmla="*/ 1419226 w 7629525"/>
              <a:gd name="connsiteY14" fmla="*/ 12676 h 796900"/>
              <a:gd name="connsiteX15" fmla="*/ 1333501 w 7629525"/>
              <a:gd name="connsiteY15" fmla="*/ 62681 h 796900"/>
              <a:gd name="connsiteX16" fmla="*/ 0 w 7629525"/>
              <a:gd name="connsiteY16" fmla="*/ 69825 h 796900"/>
              <a:gd name="connsiteX0" fmla="*/ 7629525 w 7629525"/>
              <a:gd name="connsiteY0" fmla="*/ 816969 h 816969"/>
              <a:gd name="connsiteX1" fmla="*/ 7362825 w 7629525"/>
              <a:gd name="connsiteY1" fmla="*/ 702669 h 816969"/>
              <a:gd name="connsiteX2" fmla="*/ 6511925 w 7629525"/>
              <a:gd name="connsiteY2" fmla="*/ 531219 h 816969"/>
              <a:gd name="connsiteX3" fmla="*/ 5216525 w 7629525"/>
              <a:gd name="connsiteY3" fmla="*/ 531219 h 816969"/>
              <a:gd name="connsiteX4" fmla="*/ 5146675 w 7629525"/>
              <a:gd name="connsiteY4" fmla="*/ 499469 h 816969"/>
              <a:gd name="connsiteX5" fmla="*/ 5089525 w 7629525"/>
              <a:gd name="connsiteY5" fmla="*/ 429619 h 816969"/>
              <a:gd name="connsiteX6" fmla="*/ 5051425 w 7629525"/>
              <a:gd name="connsiteY6" fmla="*/ 410569 h 816969"/>
              <a:gd name="connsiteX7" fmla="*/ 4232275 w 7629525"/>
              <a:gd name="connsiteY7" fmla="*/ 397869 h 816969"/>
              <a:gd name="connsiteX8" fmla="*/ 4156075 w 7629525"/>
              <a:gd name="connsiteY8" fmla="*/ 385169 h 816969"/>
              <a:gd name="connsiteX9" fmla="*/ 4016375 w 7629525"/>
              <a:gd name="connsiteY9" fmla="*/ 258169 h 816969"/>
              <a:gd name="connsiteX10" fmla="*/ 3952875 w 7629525"/>
              <a:gd name="connsiteY10" fmla="*/ 239119 h 816969"/>
              <a:gd name="connsiteX11" fmla="*/ 2145506 w 7629525"/>
              <a:gd name="connsiteY11" fmla="*/ 247850 h 816969"/>
              <a:gd name="connsiteX12" fmla="*/ 2031207 w 7629525"/>
              <a:gd name="connsiteY12" fmla="*/ 211339 h 816969"/>
              <a:gd name="connsiteX13" fmla="*/ 1928018 w 7629525"/>
              <a:gd name="connsiteY13" fmla="*/ 34331 h 816969"/>
              <a:gd name="connsiteX14" fmla="*/ 1419226 w 7629525"/>
              <a:gd name="connsiteY14" fmla="*/ 32745 h 816969"/>
              <a:gd name="connsiteX15" fmla="*/ 1333501 w 7629525"/>
              <a:gd name="connsiteY15" fmla="*/ 82750 h 816969"/>
              <a:gd name="connsiteX16" fmla="*/ 0 w 7629525"/>
              <a:gd name="connsiteY16" fmla="*/ 89894 h 816969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33501 w 7629525"/>
              <a:gd name="connsiteY16" fmla="*/ 67044 h 801263"/>
              <a:gd name="connsiteX17" fmla="*/ 0 w 7629525"/>
              <a:gd name="connsiteY17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0460 h 800460"/>
              <a:gd name="connsiteX1" fmla="*/ 7362825 w 7629525"/>
              <a:gd name="connsiteY1" fmla="*/ 686160 h 800460"/>
              <a:gd name="connsiteX2" fmla="*/ 6511925 w 7629525"/>
              <a:gd name="connsiteY2" fmla="*/ 514710 h 800460"/>
              <a:gd name="connsiteX3" fmla="*/ 5216525 w 7629525"/>
              <a:gd name="connsiteY3" fmla="*/ 514710 h 800460"/>
              <a:gd name="connsiteX4" fmla="*/ 5146675 w 7629525"/>
              <a:gd name="connsiteY4" fmla="*/ 482960 h 800460"/>
              <a:gd name="connsiteX5" fmla="*/ 5089525 w 7629525"/>
              <a:gd name="connsiteY5" fmla="*/ 413110 h 800460"/>
              <a:gd name="connsiteX6" fmla="*/ 5051425 w 7629525"/>
              <a:gd name="connsiteY6" fmla="*/ 394060 h 800460"/>
              <a:gd name="connsiteX7" fmla="*/ 4232275 w 7629525"/>
              <a:gd name="connsiteY7" fmla="*/ 381360 h 800460"/>
              <a:gd name="connsiteX8" fmla="*/ 4156075 w 7629525"/>
              <a:gd name="connsiteY8" fmla="*/ 368660 h 800460"/>
              <a:gd name="connsiteX9" fmla="*/ 4016375 w 7629525"/>
              <a:gd name="connsiteY9" fmla="*/ 241660 h 800460"/>
              <a:gd name="connsiteX10" fmla="*/ 3952875 w 7629525"/>
              <a:gd name="connsiteY10" fmla="*/ 222610 h 800460"/>
              <a:gd name="connsiteX11" fmla="*/ 2145506 w 7629525"/>
              <a:gd name="connsiteY11" fmla="*/ 231341 h 800460"/>
              <a:gd name="connsiteX12" fmla="*/ 2031207 w 7629525"/>
              <a:gd name="connsiteY12" fmla="*/ 194830 h 800460"/>
              <a:gd name="connsiteX13" fmla="*/ 1928018 w 7629525"/>
              <a:gd name="connsiteY13" fmla="*/ 17822 h 800460"/>
              <a:gd name="connsiteX14" fmla="*/ 1871664 w 7629525"/>
              <a:gd name="connsiteY14" fmla="*/ 4330 h 800460"/>
              <a:gd name="connsiteX15" fmla="*/ 1419226 w 7629525"/>
              <a:gd name="connsiteY15" fmla="*/ 16236 h 800460"/>
              <a:gd name="connsiteX16" fmla="*/ 1378745 w 7629525"/>
              <a:gd name="connsiteY16" fmla="*/ 49574 h 800460"/>
              <a:gd name="connsiteX17" fmla="*/ 1333501 w 7629525"/>
              <a:gd name="connsiteY17" fmla="*/ 66241 h 800460"/>
              <a:gd name="connsiteX18" fmla="*/ 0 w 7629525"/>
              <a:gd name="connsiteY18" fmla="*/ 73385 h 800460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56075 w 7629525"/>
              <a:gd name="connsiteY8" fmla="*/ 364345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56075 w 7629525"/>
              <a:gd name="connsiteY8" fmla="*/ 364345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0444 w 7629525"/>
              <a:gd name="connsiteY1" fmla="*/ 691370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0444 w 7629525"/>
              <a:gd name="connsiteY1" fmla="*/ 691370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22850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60937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99869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99869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3052160 w 7629525"/>
              <a:gd name="connsiteY12" fmla="*/ 210335 h 800907"/>
              <a:gd name="connsiteX13" fmla="*/ 2145506 w 7629525"/>
              <a:gd name="connsiteY13" fmla="*/ 227026 h 800907"/>
              <a:gd name="connsiteX14" fmla="*/ 2031207 w 7629525"/>
              <a:gd name="connsiteY14" fmla="*/ 190515 h 800907"/>
              <a:gd name="connsiteX15" fmla="*/ 1937543 w 7629525"/>
              <a:gd name="connsiteY15" fmla="*/ 32557 h 800907"/>
              <a:gd name="connsiteX16" fmla="*/ 1871664 w 7629525"/>
              <a:gd name="connsiteY16" fmla="*/ 15 h 800907"/>
              <a:gd name="connsiteX17" fmla="*/ 1419226 w 7629525"/>
              <a:gd name="connsiteY17" fmla="*/ 11921 h 800907"/>
              <a:gd name="connsiteX18" fmla="*/ 1378745 w 7629525"/>
              <a:gd name="connsiteY18" fmla="*/ 45259 h 800907"/>
              <a:gd name="connsiteX19" fmla="*/ 1333501 w 7629525"/>
              <a:gd name="connsiteY19" fmla="*/ 61926 h 800907"/>
              <a:gd name="connsiteX20" fmla="*/ 0 w 7629525"/>
              <a:gd name="connsiteY20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3052160 w 7629525"/>
              <a:gd name="connsiteY12" fmla="*/ 210335 h 800907"/>
              <a:gd name="connsiteX13" fmla="*/ 2145506 w 7629525"/>
              <a:gd name="connsiteY13" fmla="*/ 227026 h 800907"/>
              <a:gd name="connsiteX14" fmla="*/ 2031207 w 7629525"/>
              <a:gd name="connsiteY14" fmla="*/ 190515 h 800907"/>
              <a:gd name="connsiteX15" fmla="*/ 1937543 w 7629525"/>
              <a:gd name="connsiteY15" fmla="*/ 32557 h 800907"/>
              <a:gd name="connsiteX16" fmla="*/ 1871664 w 7629525"/>
              <a:gd name="connsiteY16" fmla="*/ 15 h 800907"/>
              <a:gd name="connsiteX17" fmla="*/ 1419226 w 7629525"/>
              <a:gd name="connsiteY17" fmla="*/ 11921 h 800907"/>
              <a:gd name="connsiteX18" fmla="*/ 1378745 w 7629525"/>
              <a:gd name="connsiteY18" fmla="*/ 45259 h 800907"/>
              <a:gd name="connsiteX19" fmla="*/ 1333501 w 7629525"/>
              <a:gd name="connsiteY19" fmla="*/ 61926 h 800907"/>
              <a:gd name="connsiteX20" fmla="*/ 0 w 7629525"/>
              <a:gd name="connsiteY20" fmla="*/ 69070 h 800907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31207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41510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41510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722480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703430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76025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6025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80788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80788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628400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628400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89657 h 789657"/>
              <a:gd name="connsiteX1" fmla="*/ 7937418 w 8206499"/>
              <a:gd name="connsiteY1" fmla="*/ 680120 h 789657"/>
              <a:gd name="connsiteX2" fmla="*/ 7088899 w 8206499"/>
              <a:gd name="connsiteY2" fmla="*/ 499145 h 789657"/>
              <a:gd name="connsiteX3" fmla="*/ 5794294 w 8206499"/>
              <a:gd name="connsiteY3" fmla="*/ 503114 h 789657"/>
              <a:gd name="connsiteX4" fmla="*/ 5728412 w 8206499"/>
              <a:gd name="connsiteY4" fmla="*/ 469776 h 789657"/>
              <a:gd name="connsiteX5" fmla="*/ 5668881 w 8206499"/>
              <a:gd name="connsiteY5" fmla="*/ 402307 h 789657"/>
              <a:gd name="connsiteX6" fmla="*/ 5628400 w 8206499"/>
              <a:gd name="connsiteY6" fmla="*/ 378495 h 789657"/>
              <a:gd name="connsiteX7" fmla="*/ 4809249 w 8206499"/>
              <a:gd name="connsiteY7" fmla="*/ 372938 h 789657"/>
              <a:gd name="connsiteX8" fmla="*/ 4721143 w 8206499"/>
              <a:gd name="connsiteY8" fmla="*/ 334045 h 789657"/>
              <a:gd name="connsiteX9" fmla="*/ 4586205 w 8206499"/>
              <a:gd name="connsiteY9" fmla="*/ 235620 h 789657"/>
              <a:gd name="connsiteX10" fmla="*/ 4501274 w 8206499"/>
              <a:gd name="connsiteY10" fmla="*/ 207045 h 789657"/>
              <a:gd name="connsiteX11" fmla="*/ 3714134 w 8206499"/>
              <a:gd name="connsiteY11" fmla="*/ 217116 h 789657"/>
              <a:gd name="connsiteX12" fmla="*/ 3629134 w 8206499"/>
              <a:gd name="connsiteY12" fmla="*/ 199085 h 789657"/>
              <a:gd name="connsiteX13" fmla="*/ 2687101 w 8206499"/>
              <a:gd name="connsiteY13" fmla="*/ 215776 h 789657"/>
              <a:gd name="connsiteX14" fmla="*/ 2604877 w 8206499"/>
              <a:gd name="connsiteY14" fmla="*/ 160215 h 789657"/>
              <a:gd name="connsiteX15" fmla="*/ 2514517 w 8206499"/>
              <a:gd name="connsiteY15" fmla="*/ 21307 h 789657"/>
              <a:gd name="connsiteX16" fmla="*/ 2451019 w 8206499"/>
              <a:gd name="connsiteY16" fmla="*/ 6017 h 789657"/>
              <a:gd name="connsiteX17" fmla="*/ 1996200 w 8206499"/>
              <a:gd name="connsiteY17" fmla="*/ 671 h 789657"/>
              <a:gd name="connsiteX18" fmla="*/ 1955719 w 8206499"/>
              <a:gd name="connsiteY18" fmla="*/ 34009 h 789657"/>
              <a:gd name="connsiteX19" fmla="*/ 1910475 w 8206499"/>
              <a:gd name="connsiteY19" fmla="*/ 50676 h 789657"/>
              <a:gd name="connsiteX20" fmla="*/ 0 w 8206499"/>
              <a:gd name="connsiteY20" fmla="*/ 65547 h 789657"/>
              <a:gd name="connsiteX0" fmla="*/ 8206499 w 8206499"/>
              <a:gd name="connsiteY0" fmla="*/ 785001 h 785001"/>
              <a:gd name="connsiteX1" fmla="*/ 7937418 w 8206499"/>
              <a:gd name="connsiteY1" fmla="*/ 675464 h 785001"/>
              <a:gd name="connsiteX2" fmla="*/ 7088899 w 8206499"/>
              <a:gd name="connsiteY2" fmla="*/ 494489 h 785001"/>
              <a:gd name="connsiteX3" fmla="*/ 5794294 w 8206499"/>
              <a:gd name="connsiteY3" fmla="*/ 498458 h 785001"/>
              <a:gd name="connsiteX4" fmla="*/ 5728412 w 8206499"/>
              <a:gd name="connsiteY4" fmla="*/ 465120 h 785001"/>
              <a:gd name="connsiteX5" fmla="*/ 5668881 w 8206499"/>
              <a:gd name="connsiteY5" fmla="*/ 397651 h 785001"/>
              <a:gd name="connsiteX6" fmla="*/ 5628400 w 8206499"/>
              <a:gd name="connsiteY6" fmla="*/ 373839 h 785001"/>
              <a:gd name="connsiteX7" fmla="*/ 4809249 w 8206499"/>
              <a:gd name="connsiteY7" fmla="*/ 368282 h 785001"/>
              <a:gd name="connsiteX8" fmla="*/ 4721143 w 8206499"/>
              <a:gd name="connsiteY8" fmla="*/ 329389 h 785001"/>
              <a:gd name="connsiteX9" fmla="*/ 4586205 w 8206499"/>
              <a:gd name="connsiteY9" fmla="*/ 230964 h 785001"/>
              <a:gd name="connsiteX10" fmla="*/ 4501274 w 8206499"/>
              <a:gd name="connsiteY10" fmla="*/ 202389 h 785001"/>
              <a:gd name="connsiteX11" fmla="*/ 3714134 w 8206499"/>
              <a:gd name="connsiteY11" fmla="*/ 212460 h 785001"/>
              <a:gd name="connsiteX12" fmla="*/ 3629134 w 8206499"/>
              <a:gd name="connsiteY12" fmla="*/ 194429 h 785001"/>
              <a:gd name="connsiteX13" fmla="*/ 2687101 w 8206499"/>
              <a:gd name="connsiteY13" fmla="*/ 211120 h 785001"/>
              <a:gd name="connsiteX14" fmla="*/ 2604877 w 8206499"/>
              <a:gd name="connsiteY14" fmla="*/ 155559 h 785001"/>
              <a:gd name="connsiteX15" fmla="*/ 2514517 w 8206499"/>
              <a:gd name="connsiteY15" fmla="*/ 16651 h 785001"/>
              <a:gd name="connsiteX16" fmla="*/ 2451019 w 8206499"/>
              <a:gd name="connsiteY16" fmla="*/ 1361 h 785001"/>
              <a:gd name="connsiteX17" fmla="*/ 2008106 w 8206499"/>
              <a:gd name="connsiteY17" fmla="*/ 777 h 785001"/>
              <a:gd name="connsiteX18" fmla="*/ 1955719 w 8206499"/>
              <a:gd name="connsiteY18" fmla="*/ 29353 h 785001"/>
              <a:gd name="connsiteX19" fmla="*/ 1910475 w 8206499"/>
              <a:gd name="connsiteY19" fmla="*/ 46020 h 785001"/>
              <a:gd name="connsiteX20" fmla="*/ 0 w 8206499"/>
              <a:gd name="connsiteY20" fmla="*/ 60891 h 785001"/>
              <a:gd name="connsiteX0" fmla="*/ 8206499 w 8206499"/>
              <a:gd name="connsiteY0" fmla="*/ 785001 h 785001"/>
              <a:gd name="connsiteX1" fmla="*/ 7937418 w 8206499"/>
              <a:gd name="connsiteY1" fmla="*/ 675464 h 785001"/>
              <a:gd name="connsiteX2" fmla="*/ 7088899 w 8206499"/>
              <a:gd name="connsiteY2" fmla="*/ 494489 h 785001"/>
              <a:gd name="connsiteX3" fmla="*/ 5794294 w 8206499"/>
              <a:gd name="connsiteY3" fmla="*/ 498458 h 785001"/>
              <a:gd name="connsiteX4" fmla="*/ 5728412 w 8206499"/>
              <a:gd name="connsiteY4" fmla="*/ 465120 h 785001"/>
              <a:gd name="connsiteX5" fmla="*/ 5668881 w 8206499"/>
              <a:gd name="connsiteY5" fmla="*/ 397651 h 785001"/>
              <a:gd name="connsiteX6" fmla="*/ 5628400 w 8206499"/>
              <a:gd name="connsiteY6" fmla="*/ 373839 h 785001"/>
              <a:gd name="connsiteX7" fmla="*/ 4809249 w 8206499"/>
              <a:gd name="connsiteY7" fmla="*/ 368282 h 785001"/>
              <a:gd name="connsiteX8" fmla="*/ 4721143 w 8206499"/>
              <a:gd name="connsiteY8" fmla="*/ 329389 h 785001"/>
              <a:gd name="connsiteX9" fmla="*/ 4586205 w 8206499"/>
              <a:gd name="connsiteY9" fmla="*/ 230964 h 785001"/>
              <a:gd name="connsiteX10" fmla="*/ 4501274 w 8206499"/>
              <a:gd name="connsiteY10" fmla="*/ 202389 h 785001"/>
              <a:gd name="connsiteX11" fmla="*/ 3714134 w 8206499"/>
              <a:gd name="connsiteY11" fmla="*/ 212460 h 785001"/>
              <a:gd name="connsiteX12" fmla="*/ 3629134 w 8206499"/>
              <a:gd name="connsiteY12" fmla="*/ 194429 h 785001"/>
              <a:gd name="connsiteX13" fmla="*/ 2687101 w 8206499"/>
              <a:gd name="connsiteY13" fmla="*/ 211120 h 785001"/>
              <a:gd name="connsiteX14" fmla="*/ 2604877 w 8206499"/>
              <a:gd name="connsiteY14" fmla="*/ 155559 h 785001"/>
              <a:gd name="connsiteX15" fmla="*/ 2514517 w 8206499"/>
              <a:gd name="connsiteY15" fmla="*/ 16651 h 785001"/>
              <a:gd name="connsiteX16" fmla="*/ 2451019 w 8206499"/>
              <a:gd name="connsiteY16" fmla="*/ 1361 h 785001"/>
              <a:gd name="connsiteX17" fmla="*/ 2008106 w 8206499"/>
              <a:gd name="connsiteY17" fmla="*/ 777 h 785001"/>
              <a:gd name="connsiteX18" fmla="*/ 1955719 w 8206499"/>
              <a:gd name="connsiteY18" fmla="*/ 29353 h 785001"/>
              <a:gd name="connsiteX19" fmla="*/ 1910475 w 8206499"/>
              <a:gd name="connsiteY19" fmla="*/ 46020 h 785001"/>
              <a:gd name="connsiteX20" fmla="*/ 0 w 8206499"/>
              <a:gd name="connsiteY20" fmla="*/ 60891 h 78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06499" h="785001">
                <a:moveTo>
                  <a:pt x="8206499" y="785001"/>
                </a:moveTo>
                <a:lnTo>
                  <a:pt x="7937418" y="675464"/>
                </a:lnTo>
                <a:lnTo>
                  <a:pt x="7088899" y="494489"/>
                </a:lnTo>
                <a:lnTo>
                  <a:pt x="5794294" y="498458"/>
                </a:lnTo>
                <a:cubicBezTo>
                  <a:pt x="5790194" y="500707"/>
                  <a:pt x="5749314" y="481921"/>
                  <a:pt x="5728412" y="465120"/>
                </a:cubicBezTo>
                <a:cubicBezTo>
                  <a:pt x="5707510" y="448319"/>
                  <a:pt x="5685550" y="412864"/>
                  <a:pt x="5668881" y="397651"/>
                </a:cubicBezTo>
                <a:cubicBezTo>
                  <a:pt x="5652212" y="382438"/>
                  <a:pt x="5664515" y="378734"/>
                  <a:pt x="5628400" y="373839"/>
                </a:cubicBezTo>
                <a:cubicBezTo>
                  <a:pt x="5592285" y="368944"/>
                  <a:pt x="4823298" y="368070"/>
                  <a:pt x="4809249" y="368282"/>
                </a:cubicBezTo>
                <a:cubicBezTo>
                  <a:pt x="4795200" y="368494"/>
                  <a:pt x="4758317" y="352275"/>
                  <a:pt x="4721143" y="329389"/>
                </a:cubicBezTo>
                <a:cubicBezTo>
                  <a:pt x="4683969" y="306503"/>
                  <a:pt x="4622850" y="252131"/>
                  <a:pt x="4586205" y="230964"/>
                </a:cubicBezTo>
                <a:cubicBezTo>
                  <a:pt x="4549560" y="209797"/>
                  <a:pt x="4551315" y="202897"/>
                  <a:pt x="4501274" y="202389"/>
                </a:cubicBezTo>
                <a:lnTo>
                  <a:pt x="3714134" y="212460"/>
                </a:lnTo>
                <a:cubicBezTo>
                  <a:pt x="3682366" y="212460"/>
                  <a:pt x="3660902" y="194429"/>
                  <a:pt x="3629134" y="194429"/>
                </a:cubicBezTo>
                <a:lnTo>
                  <a:pt x="2687101" y="211120"/>
                </a:lnTo>
                <a:cubicBezTo>
                  <a:pt x="2608920" y="210085"/>
                  <a:pt x="2641125" y="191145"/>
                  <a:pt x="2604877" y="155559"/>
                </a:cubicBezTo>
                <a:cubicBezTo>
                  <a:pt x="2568629" y="119973"/>
                  <a:pt x="2540160" y="42351"/>
                  <a:pt x="2514517" y="16651"/>
                </a:cubicBezTo>
                <a:cubicBezTo>
                  <a:pt x="2488874" y="-9049"/>
                  <a:pt x="2495337" y="4006"/>
                  <a:pt x="2451019" y="1361"/>
                </a:cubicBezTo>
                <a:lnTo>
                  <a:pt x="2008106" y="777"/>
                </a:lnTo>
                <a:cubicBezTo>
                  <a:pt x="1993025" y="-4779"/>
                  <a:pt x="1970007" y="21019"/>
                  <a:pt x="1955719" y="29353"/>
                </a:cubicBezTo>
                <a:cubicBezTo>
                  <a:pt x="1941432" y="37687"/>
                  <a:pt x="1890631" y="52767"/>
                  <a:pt x="1910475" y="46020"/>
                </a:cubicBezTo>
                <a:lnTo>
                  <a:pt x="0" y="60891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Freeform 595"/>
          <p:cNvSpPr/>
          <p:nvPr/>
        </p:nvSpPr>
        <p:spPr>
          <a:xfrm>
            <a:off x="88570" y="2741580"/>
            <a:ext cx="40788" cy="203941"/>
          </a:xfrm>
          <a:custGeom>
            <a:avLst/>
            <a:gdLst>
              <a:gd name="connsiteX0" fmla="*/ 0 w 58678"/>
              <a:gd name="connsiteY0" fmla="*/ 293391 h 293391"/>
              <a:gd name="connsiteX1" fmla="*/ 12225 w 58678"/>
              <a:gd name="connsiteY1" fmla="*/ 185814 h 293391"/>
              <a:gd name="connsiteX2" fmla="*/ 7335 w 58678"/>
              <a:gd name="connsiteY2" fmla="*/ 129581 h 293391"/>
              <a:gd name="connsiteX3" fmla="*/ 58678 w 58678"/>
              <a:gd name="connsiteY3" fmla="*/ 0 h 29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78" h="293391">
                <a:moveTo>
                  <a:pt x="0" y="293391"/>
                </a:moveTo>
                <a:cubicBezTo>
                  <a:pt x="5501" y="253253"/>
                  <a:pt x="11003" y="213116"/>
                  <a:pt x="12225" y="185814"/>
                </a:cubicBezTo>
                <a:cubicBezTo>
                  <a:pt x="13448" y="158512"/>
                  <a:pt x="-407" y="160550"/>
                  <a:pt x="7335" y="129581"/>
                </a:cubicBezTo>
                <a:cubicBezTo>
                  <a:pt x="15077" y="98612"/>
                  <a:pt x="36877" y="49306"/>
                  <a:pt x="58678" y="0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Freeform 583"/>
          <p:cNvSpPr/>
          <p:nvPr/>
        </p:nvSpPr>
        <p:spPr>
          <a:xfrm>
            <a:off x="309506" y="1653895"/>
            <a:ext cx="236155" cy="1057094"/>
          </a:xfrm>
          <a:custGeom>
            <a:avLst/>
            <a:gdLst>
              <a:gd name="connsiteX0" fmla="*/ 0 w 2445"/>
              <a:gd name="connsiteY0" fmla="*/ 114911 h 114911"/>
              <a:gd name="connsiteX1" fmla="*/ 2445 w 2445"/>
              <a:gd name="connsiteY1" fmla="*/ 0 h 114911"/>
              <a:gd name="connsiteX0" fmla="*/ 0 w 219992"/>
              <a:gd name="connsiteY0" fmla="*/ 21702 h 21702"/>
              <a:gd name="connsiteX1" fmla="*/ 219992 w 219992"/>
              <a:gd name="connsiteY1" fmla="*/ 0 h 21702"/>
              <a:gd name="connsiteX0" fmla="*/ 0 w 219992"/>
              <a:gd name="connsiteY0" fmla="*/ 21702 h 21702"/>
              <a:gd name="connsiteX1" fmla="*/ 169996 w 219992"/>
              <a:gd name="connsiteY1" fmla="*/ 10638 h 21702"/>
              <a:gd name="connsiteX2" fmla="*/ 219992 w 219992"/>
              <a:gd name="connsiteY2" fmla="*/ 0 h 21702"/>
              <a:gd name="connsiteX0" fmla="*/ 0 w 260810"/>
              <a:gd name="connsiteY0" fmla="*/ 21702 h 21702"/>
              <a:gd name="connsiteX1" fmla="*/ 169996 w 260810"/>
              <a:gd name="connsiteY1" fmla="*/ 10638 h 21702"/>
              <a:gd name="connsiteX2" fmla="*/ 259992 w 260810"/>
              <a:gd name="connsiteY2" fmla="*/ 7659 h 21702"/>
              <a:gd name="connsiteX3" fmla="*/ 219992 w 260810"/>
              <a:gd name="connsiteY3" fmla="*/ 0 h 21702"/>
              <a:gd name="connsiteX0" fmla="*/ 0 w 261546"/>
              <a:gd name="connsiteY0" fmla="*/ 20425 h 20425"/>
              <a:gd name="connsiteX1" fmla="*/ 169996 w 261546"/>
              <a:gd name="connsiteY1" fmla="*/ 9361 h 20425"/>
              <a:gd name="connsiteX2" fmla="*/ 259992 w 261546"/>
              <a:gd name="connsiteY2" fmla="*/ 6382 h 20425"/>
              <a:gd name="connsiteX3" fmla="*/ 249992 w 261546"/>
              <a:gd name="connsiteY3" fmla="*/ 0 h 20425"/>
              <a:gd name="connsiteX0" fmla="*/ 710049 w 970094"/>
              <a:gd name="connsiteY0" fmla="*/ 56383 h 56383"/>
              <a:gd name="connsiteX1" fmla="*/ 880045 w 970094"/>
              <a:gd name="connsiteY1" fmla="*/ 45319 h 56383"/>
              <a:gd name="connsiteX2" fmla="*/ 970041 w 970094"/>
              <a:gd name="connsiteY2" fmla="*/ 42340 h 56383"/>
              <a:gd name="connsiteX3" fmla="*/ 74 w 970094"/>
              <a:gd name="connsiteY3" fmla="*/ 0 h 56383"/>
              <a:gd name="connsiteX0" fmla="*/ 709975 w 969967"/>
              <a:gd name="connsiteY0" fmla="*/ 56383 h 56383"/>
              <a:gd name="connsiteX1" fmla="*/ 879971 w 969967"/>
              <a:gd name="connsiteY1" fmla="*/ 45319 h 56383"/>
              <a:gd name="connsiteX2" fmla="*/ 969967 w 969967"/>
              <a:gd name="connsiteY2" fmla="*/ 42340 h 56383"/>
              <a:gd name="connsiteX3" fmla="*/ 259991 w 969967"/>
              <a:gd name="connsiteY3" fmla="*/ 10000 h 56383"/>
              <a:gd name="connsiteX4" fmla="*/ 0 w 969967"/>
              <a:gd name="connsiteY4" fmla="*/ 0 h 56383"/>
              <a:gd name="connsiteX0" fmla="*/ 709975 w 969967"/>
              <a:gd name="connsiteY0" fmla="*/ 56383 h 56383"/>
              <a:gd name="connsiteX1" fmla="*/ 879971 w 969967"/>
              <a:gd name="connsiteY1" fmla="*/ 45319 h 56383"/>
              <a:gd name="connsiteX2" fmla="*/ 969967 w 969967"/>
              <a:gd name="connsiteY2" fmla="*/ 42340 h 56383"/>
              <a:gd name="connsiteX3" fmla="*/ 309996 w 969967"/>
              <a:gd name="connsiteY3" fmla="*/ 19575 h 56383"/>
              <a:gd name="connsiteX4" fmla="*/ 259991 w 969967"/>
              <a:gd name="connsiteY4" fmla="*/ 10000 h 56383"/>
              <a:gd name="connsiteX5" fmla="*/ 0 w 969967"/>
              <a:gd name="connsiteY5" fmla="*/ 0 h 56383"/>
              <a:gd name="connsiteX0" fmla="*/ 709975 w 969967"/>
              <a:gd name="connsiteY0" fmla="*/ 56383 h 56383"/>
              <a:gd name="connsiteX1" fmla="*/ 879971 w 969967"/>
              <a:gd name="connsiteY1" fmla="*/ 45319 h 56383"/>
              <a:gd name="connsiteX2" fmla="*/ 969967 w 969967"/>
              <a:gd name="connsiteY2" fmla="*/ 42340 h 56383"/>
              <a:gd name="connsiteX3" fmla="*/ 309996 w 969967"/>
              <a:gd name="connsiteY3" fmla="*/ 19575 h 56383"/>
              <a:gd name="connsiteX4" fmla="*/ 259991 w 969967"/>
              <a:gd name="connsiteY4" fmla="*/ 10000 h 56383"/>
              <a:gd name="connsiteX5" fmla="*/ 0 w 969967"/>
              <a:gd name="connsiteY5" fmla="*/ 0 h 56383"/>
              <a:gd name="connsiteX0" fmla="*/ 709975 w 969967"/>
              <a:gd name="connsiteY0" fmla="*/ 56383 h 56383"/>
              <a:gd name="connsiteX1" fmla="*/ 879971 w 969967"/>
              <a:gd name="connsiteY1" fmla="*/ 45319 h 56383"/>
              <a:gd name="connsiteX2" fmla="*/ 969967 w 969967"/>
              <a:gd name="connsiteY2" fmla="*/ 42340 h 56383"/>
              <a:gd name="connsiteX3" fmla="*/ 819979 w 969967"/>
              <a:gd name="connsiteY3" fmla="*/ 27447 h 56383"/>
              <a:gd name="connsiteX4" fmla="*/ 309996 w 969967"/>
              <a:gd name="connsiteY4" fmla="*/ 19575 h 56383"/>
              <a:gd name="connsiteX5" fmla="*/ 259991 w 969967"/>
              <a:gd name="connsiteY5" fmla="*/ 10000 h 56383"/>
              <a:gd name="connsiteX6" fmla="*/ 0 w 969967"/>
              <a:gd name="connsiteY6" fmla="*/ 0 h 56383"/>
              <a:gd name="connsiteX0" fmla="*/ 709975 w 969967"/>
              <a:gd name="connsiteY0" fmla="*/ 56383 h 56383"/>
              <a:gd name="connsiteX1" fmla="*/ 849971 w 969967"/>
              <a:gd name="connsiteY1" fmla="*/ 46808 h 56383"/>
              <a:gd name="connsiteX2" fmla="*/ 969967 w 969967"/>
              <a:gd name="connsiteY2" fmla="*/ 42340 h 56383"/>
              <a:gd name="connsiteX3" fmla="*/ 819979 w 969967"/>
              <a:gd name="connsiteY3" fmla="*/ 27447 h 56383"/>
              <a:gd name="connsiteX4" fmla="*/ 309996 w 969967"/>
              <a:gd name="connsiteY4" fmla="*/ 19575 h 56383"/>
              <a:gd name="connsiteX5" fmla="*/ 259991 w 969967"/>
              <a:gd name="connsiteY5" fmla="*/ 10000 h 56383"/>
              <a:gd name="connsiteX6" fmla="*/ 0 w 969967"/>
              <a:gd name="connsiteY6" fmla="*/ 0 h 56383"/>
              <a:gd name="connsiteX0" fmla="*/ 709975 w 969967"/>
              <a:gd name="connsiteY0" fmla="*/ 56383 h 56383"/>
              <a:gd name="connsiteX1" fmla="*/ 849971 w 969967"/>
              <a:gd name="connsiteY1" fmla="*/ 46808 h 56383"/>
              <a:gd name="connsiteX2" fmla="*/ 969967 w 969967"/>
              <a:gd name="connsiteY2" fmla="*/ 42340 h 56383"/>
              <a:gd name="connsiteX3" fmla="*/ 819979 w 969967"/>
              <a:gd name="connsiteY3" fmla="*/ 27447 h 56383"/>
              <a:gd name="connsiteX4" fmla="*/ 309996 w 969967"/>
              <a:gd name="connsiteY4" fmla="*/ 19575 h 56383"/>
              <a:gd name="connsiteX5" fmla="*/ 259991 w 969967"/>
              <a:gd name="connsiteY5" fmla="*/ 10000 h 56383"/>
              <a:gd name="connsiteX6" fmla="*/ 0 w 969967"/>
              <a:gd name="connsiteY6" fmla="*/ 0 h 56383"/>
              <a:gd name="connsiteX0" fmla="*/ 679979 w 939971"/>
              <a:gd name="connsiteY0" fmla="*/ 112341 h 112341"/>
              <a:gd name="connsiteX1" fmla="*/ 819975 w 939971"/>
              <a:gd name="connsiteY1" fmla="*/ 102766 h 112341"/>
              <a:gd name="connsiteX2" fmla="*/ 939971 w 939971"/>
              <a:gd name="connsiteY2" fmla="*/ 98298 h 112341"/>
              <a:gd name="connsiteX3" fmla="*/ 789983 w 939971"/>
              <a:gd name="connsiteY3" fmla="*/ 83405 h 112341"/>
              <a:gd name="connsiteX4" fmla="*/ 280000 w 939971"/>
              <a:gd name="connsiteY4" fmla="*/ 75533 h 112341"/>
              <a:gd name="connsiteX5" fmla="*/ 229995 w 939971"/>
              <a:gd name="connsiteY5" fmla="*/ 65958 h 112341"/>
              <a:gd name="connsiteX6" fmla="*/ 0 w 939971"/>
              <a:gd name="connsiteY6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99974 w 1309950"/>
              <a:gd name="connsiteY5" fmla="*/ 65958 h 112341"/>
              <a:gd name="connsiteX6" fmla="*/ 0 w 1309950"/>
              <a:gd name="connsiteY6" fmla="*/ 8086 h 112341"/>
              <a:gd name="connsiteX7" fmla="*/ 369979 w 1309950"/>
              <a:gd name="connsiteY7" fmla="*/ 0 h 112341"/>
              <a:gd name="connsiteX0" fmla="*/ 1086633 w 1346625"/>
              <a:gd name="connsiteY0" fmla="*/ 112341 h 112341"/>
              <a:gd name="connsiteX1" fmla="*/ 1226629 w 1346625"/>
              <a:gd name="connsiteY1" fmla="*/ 102766 h 112341"/>
              <a:gd name="connsiteX2" fmla="*/ 1346625 w 1346625"/>
              <a:gd name="connsiteY2" fmla="*/ 98298 h 112341"/>
              <a:gd name="connsiteX3" fmla="*/ 1196637 w 1346625"/>
              <a:gd name="connsiteY3" fmla="*/ 83405 h 112341"/>
              <a:gd name="connsiteX4" fmla="*/ 686654 w 1346625"/>
              <a:gd name="connsiteY4" fmla="*/ 75533 h 112341"/>
              <a:gd name="connsiteX5" fmla="*/ 636649 w 1346625"/>
              <a:gd name="connsiteY5" fmla="*/ 65958 h 112341"/>
              <a:gd name="connsiteX6" fmla="*/ 56675 w 1346625"/>
              <a:gd name="connsiteY6" fmla="*/ 35320 h 112341"/>
              <a:gd name="connsiteX7" fmla="*/ 36675 w 1346625"/>
              <a:gd name="connsiteY7" fmla="*/ 8086 h 112341"/>
              <a:gd name="connsiteX8" fmla="*/ 406654 w 1346625"/>
              <a:gd name="connsiteY8" fmla="*/ 0 h 112341"/>
              <a:gd name="connsiteX0" fmla="*/ 1069361 w 1329353"/>
              <a:gd name="connsiteY0" fmla="*/ 112341 h 112341"/>
              <a:gd name="connsiteX1" fmla="*/ 1209357 w 1329353"/>
              <a:gd name="connsiteY1" fmla="*/ 102766 h 112341"/>
              <a:gd name="connsiteX2" fmla="*/ 1329353 w 1329353"/>
              <a:gd name="connsiteY2" fmla="*/ 98298 h 112341"/>
              <a:gd name="connsiteX3" fmla="*/ 1179365 w 1329353"/>
              <a:gd name="connsiteY3" fmla="*/ 83405 h 112341"/>
              <a:gd name="connsiteX4" fmla="*/ 669382 w 1329353"/>
              <a:gd name="connsiteY4" fmla="*/ 75533 h 112341"/>
              <a:gd name="connsiteX5" fmla="*/ 619377 w 1329353"/>
              <a:gd name="connsiteY5" fmla="*/ 65958 h 112341"/>
              <a:gd name="connsiteX6" fmla="*/ 409390 w 1329353"/>
              <a:gd name="connsiteY6" fmla="*/ 58724 h 112341"/>
              <a:gd name="connsiteX7" fmla="*/ 39403 w 1329353"/>
              <a:gd name="connsiteY7" fmla="*/ 35320 h 112341"/>
              <a:gd name="connsiteX8" fmla="*/ 19403 w 1329353"/>
              <a:gd name="connsiteY8" fmla="*/ 8086 h 112341"/>
              <a:gd name="connsiteX9" fmla="*/ 389382 w 1329353"/>
              <a:gd name="connsiteY9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99974 w 1309950"/>
              <a:gd name="connsiteY5" fmla="*/ 65958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086 h 112341"/>
              <a:gd name="connsiteX9" fmla="*/ 369979 w 1309950"/>
              <a:gd name="connsiteY9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99974 w 1309950"/>
              <a:gd name="connsiteY5" fmla="*/ 65958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12980 h 112341"/>
              <a:gd name="connsiteX9" fmla="*/ 369979 w 1309950"/>
              <a:gd name="connsiteY9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99974 w 1309950"/>
              <a:gd name="connsiteY5" fmla="*/ 65958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512 h 112341"/>
              <a:gd name="connsiteX9" fmla="*/ 369979 w 1309950"/>
              <a:gd name="connsiteY9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99974 w 1309950"/>
              <a:gd name="connsiteY5" fmla="*/ 65958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512 h 112341"/>
              <a:gd name="connsiteX9" fmla="*/ 179996 w 1309950"/>
              <a:gd name="connsiteY9" fmla="*/ 7235 h 112341"/>
              <a:gd name="connsiteX10" fmla="*/ 369979 w 1309950"/>
              <a:gd name="connsiteY10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69979 w 1309950"/>
              <a:gd name="connsiteY5" fmla="*/ 66596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512 h 112341"/>
              <a:gd name="connsiteX9" fmla="*/ 179996 w 1309950"/>
              <a:gd name="connsiteY9" fmla="*/ 7235 h 112341"/>
              <a:gd name="connsiteX10" fmla="*/ 369979 w 1309950"/>
              <a:gd name="connsiteY10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39979 w 1309950"/>
              <a:gd name="connsiteY4" fmla="*/ 74895 h 112341"/>
              <a:gd name="connsiteX5" fmla="*/ 569979 w 1309950"/>
              <a:gd name="connsiteY5" fmla="*/ 66596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512 h 112341"/>
              <a:gd name="connsiteX9" fmla="*/ 179996 w 1309950"/>
              <a:gd name="connsiteY9" fmla="*/ 7235 h 112341"/>
              <a:gd name="connsiteX10" fmla="*/ 369979 w 1309950"/>
              <a:gd name="connsiteY10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39979 w 1309950"/>
              <a:gd name="connsiteY4" fmla="*/ 74895 h 112341"/>
              <a:gd name="connsiteX5" fmla="*/ 569979 w 1309950"/>
              <a:gd name="connsiteY5" fmla="*/ 66596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512 h 112341"/>
              <a:gd name="connsiteX9" fmla="*/ 179996 w 1309950"/>
              <a:gd name="connsiteY9" fmla="*/ 7235 h 112341"/>
              <a:gd name="connsiteX10" fmla="*/ 369979 w 1309950"/>
              <a:gd name="connsiteY10" fmla="*/ 0 h 112341"/>
              <a:gd name="connsiteX0" fmla="*/ 1049958 w 1319500"/>
              <a:gd name="connsiteY0" fmla="*/ 112341 h 112341"/>
              <a:gd name="connsiteX1" fmla="*/ 1189954 w 1319500"/>
              <a:gd name="connsiteY1" fmla="*/ 102766 h 112341"/>
              <a:gd name="connsiteX2" fmla="*/ 1309950 w 1319500"/>
              <a:gd name="connsiteY2" fmla="*/ 98298 h 112341"/>
              <a:gd name="connsiteX3" fmla="*/ 1299958 w 1319500"/>
              <a:gd name="connsiteY3" fmla="*/ 91065 h 112341"/>
              <a:gd name="connsiteX4" fmla="*/ 1159962 w 1319500"/>
              <a:gd name="connsiteY4" fmla="*/ 83405 h 112341"/>
              <a:gd name="connsiteX5" fmla="*/ 639979 w 1319500"/>
              <a:gd name="connsiteY5" fmla="*/ 74895 h 112341"/>
              <a:gd name="connsiteX6" fmla="*/ 569979 w 1319500"/>
              <a:gd name="connsiteY6" fmla="*/ 66596 h 112341"/>
              <a:gd name="connsiteX7" fmla="*/ 389987 w 1319500"/>
              <a:gd name="connsiteY7" fmla="*/ 58724 h 112341"/>
              <a:gd name="connsiteX8" fmla="*/ 20000 w 1319500"/>
              <a:gd name="connsiteY8" fmla="*/ 35320 h 112341"/>
              <a:gd name="connsiteX9" fmla="*/ 0 w 1319500"/>
              <a:gd name="connsiteY9" fmla="*/ 8512 h 112341"/>
              <a:gd name="connsiteX10" fmla="*/ 179996 w 1319500"/>
              <a:gd name="connsiteY10" fmla="*/ 7235 h 112341"/>
              <a:gd name="connsiteX11" fmla="*/ 369979 w 1319500"/>
              <a:gd name="connsiteY11" fmla="*/ 0 h 112341"/>
              <a:gd name="connsiteX0" fmla="*/ 1049958 w 1319500"/>
              <a:gd name="connsiteY0" fmla="*/ 124894 h 124894"/>
              <a:gd name="connsiteX1" fmla="*/ 1189954 w 1319500"/>
              <a:gd name="connsiteY1" fmla="*/ 115319 h 124894"/>
              <a:gd name="connsiteX2" fmla="*/ 1309950 w 1319500"/>
              <a:gd name="connsiteY2" fmla="*/ 110851 h 124894"/>
              <a:gd name="connsiteX3" fmla="*/ 1299958 w 1319500"/>
              <a:gd name="connsiteY3" fmla="*/ 103618 h 124894"/>
              <a:gd name="connsiteX4" fmla="*/ 1159962 w 1319500"/>
              <a:gd name="connsiteY4" fmla="*/ 95958 h 124894"/>
              <a:gd name="connsiteX5" fmla="*/ 639979 w 1319500"/>
              <a:gd name="connsiteY5" fmla="*/ 87448 h 124894"/>
              <a:gd name="connsiteX6" fmla="*/ 569979 w 1319500"/>
              <a:gd name="connsiteY6" fmla="*/ 79149 h 124894"/>
              <a:gd name="connsiteX7" fmla="*/ 389987 w 1319500"/>
              <a:gd name="connsiteY7" fmla="*/ 71277 h 124894"/>
              <a:gd name="connsiteX8" fmla="*/ 20000 w 1319500"/>
              <a:gd name="connsiteY8" fmla="*/ 47873 h 124894"/>
              <a:gd name="connsiteX9" fmla="*/ 0 w 1319500"/>
              <a:gd name="connsiteY9" fmla="*/ 21065 h 124894"/>
              <a:gd name="connsiteX10" fmla="*/ 179996 w 1319500"/>
              <a:gd name="connsiteY10" fmla="*/ 19788 h 124894"/>
              <a:gd name="connsiteX11" fmla="*/ 309983 w 1319500"/>
              <a:gd name="connsiteY11" fmla="*/ 0 h 124894"/>
              <a:gd name="connsiteX0" fmla="*/ 1049958 w 1319500"/>
              <a:gd name="connsiteY0" fmla="*/ 124894 h 124894"/>
              <a:gd name="connsiteX1" fmla="*/ 1189954 w 1319500"/>
              <a:gd name="connsiteY1" fmla="*/ 115319 h 124894"/>
              <a:gd name="connsiteX2" fmla="*/ 1309950 w 1319500"/>
              <a:gd name="connsiteY2" fmla="*/ 110851 h 124894"/>
              <a:gd name="connsiteX3" fmla="*/ 1299958 w 1319500"/>
              <a:gd name="connsiteY3" fmla="*/ 103618 h 124894"/>
              <a:gd name="connsiteX4" fmla="*/ 1159962 w 1319500"/>
              <a:gd name="connsiteY4" fmla="*/ 95958 h 124894"/>
              <a:gd name="connsiteX5" fmla="*/ 639979 w 1319500"/>
              <a:gd name="connsiteY5" fmla="*/ 87448 h 124894"/>
              <a:gd name="connsiteX6" fmla="*/ 569979 w 1319500"/>
              <a:gd name="connsiteY6" fmla="*/ 79149 h 124894"/>
              <a:gd name="connsiteX7" fmla="*/ 389987 w 1319500"/>
              <a:gd name="connsiteY7" fmla="*/ 71277 h 124894"/>
              <a:gd name="connsiteX8" fmla="*/ 20000 w 1319500"/>
              <a:gd name="connsiteY8" fmla="*/ 47873 h 124894"/>
              <a:gd name="connsiteX9" fmla="*/ 0 w 1319500"/>
              <a:gd name="connsiteY9" fmla="*/ 21065 h 124894"/>
              <a:gd name="connsiteX10" fmla="*/ 179996 w 1319500"/>
              <a:gd name="connsiteY10" fmla="*/ 19788 h 124894"/>
              <a:gd name="connsiteX11" fmla="*/ 309983 w 1319500"/>
              <a:gd name="connsiteY11" fmla="*/ 0 h 124894"/>
              <a:gd name="connsiteX0" fmla="*/ 1049958 w 1319500"/>
              <a:gd name="connsiteY0" fmla="*/ 124894 h 124894"/>
              <a:gd name="connsiteX1" fmla="*/ 1189954 w 1319500"/>
              <a:gd name="connsiteY1" fmla="*/ 115319 h 124894"/>
              <a:gd name="connsiteX2" fmla="*/ 1309950 w 1319500"/>
              <a:gd name="connsiteY2" fmla="*/ 110851 h 124894"/>
              <a:gd name="connsiteX3" fmla="*/ 1299958 w 1319500"/>
              <a:gd name="connsiteY3" fmla="*/ 103618 h 124894"/>
              <a:gd name="connsiteX4" fmla="*/ 1159962 w 1319500"/>
              <a:gd name="connsiteY4" fmla="*/ 95958 h 124894"/>
              <a:gd name="connsiteX5" fmla="*/ 639979 w 1319500"/>
              <a:gd name="connsiteY5" fmla="*/ 87448 h 124894"/>
              <a:gd name="connsiteX6" fmla="*/ 569979 w 1319500"/>
              <a:gd name="connsiteY6" fmla="*/ 79149 h 124894"/>
              <a:gd name="connsiteX7" fmla="*/ 389987 w 1319500"/>
              <a:gd name="connsiteY7" fmla="*/ 71277 h 124894"/>
              <a:gd name="connsiteX8" fmla="*/ 20000 w 1319500"/>
              <a:gd name="connsiteY8" fmla="*/ 47873 h 124894"/>
              <a:gd name="connsiteX9" fmla="*/ 0 w 1319500"/>
              <a:gd name="connsiteY9" fmla="*/ 21065 h 124894"/>
              <a:gd name="connsiteX10" fmla="*/ 179996 w 1319500"/>
              <a:gd name="connsiteY10" fmla="*/ 19788 h 124894"/>
              <a:gd name="connsiteX11" fmla="*/ 359983 w 1319500"/>
              <a:gd name="connsiteY11" fmla="*/ 13192 h 124894"/>
              <a:gd name="connsiteX12" fmla="*/ 309983 w 1319500"/>
              <a:gd name="connsiteY12" fmla="*/ 0 h 124894"/>
              <a:gd name="connsiteX0" fmla="*/ 1049958 w 1319500"/>
              <a:gd name="connsiteY0" fmla="*/ 124894 h 124894"/>
              <a:gd name="connsiteX1" fmla="*/ 1189954 w 1319500"/>
              <a:gd name="connsiteY1" fmla="*/ 115319 h 124894"/>
              <a:gd name="connsiteX2" fmla="*/ 1309950 w 1319500"/>
              <a:gd name="connsiteY2" fmla="*/ 110851 h 124894"/>
              <a:gd name="connsiteX3" fmla="*/ 1299958 w 1319500"/>
              <a:gd name="connsiteY3" fmla="*/ 103618 h 124894"/>
              <a:gd name="connsiteX4" fmla="*/ 1159962 w 1319500"/>
              <a:gd name="connsiteY4" fmla="*/ 95958 h 124894"/>
              <a:gd name="connsiteX5" fmla="*/ 639979 w 1319500"/>
              <a:gd name="connsiteY5" fmla="*/ 87448 h 124894"/>
              <a:gd name="connsiteX6" fmla="*/ 569979 w 1319500"/>
              <a:gd name="connsiteY6" fmla="*/ 79149 h 124894"/>
              <a:gd name="connsiteX7" fmla="*/ 389987 w 1319500"/>
              <a:gd name="connsiteY7" fmla="*/ 71277 h 124894"/>
              <a:gd name="connsiteX8" fmla="*/ 20000 w 1319500"/>
              <a:gd name="connsiteY8" fmla="*/ 47873 h 124894"/>
              <a:gd name="connsiteX9" fmla="*/ 0 w 1319500"/>
              <a:gd name="connsiteY9" fmla="*/ 21065 h 124894"/>
              <a:gd name="connsiteX10" fmla="*/ 179996 w 1319500"/>
              <a:gd name="connsiteY10" fmla="*/ 19788 h 124894"/>
              <a:gd name="connsiteX11" fmla="*/ 359983 w 1319500"/>
              <a:gd name="connsiteY11" fmla="*/ 13192 h 124894"/>
              <a:gd name="connsiteX12" fmla="*/ 249988 w 1319500"/>
              <a:gd name="connsiteY12" fmla="*/ 6383 h 124894"/>
              <a:gd name="connsiteX13" fmla="*/ 309983 w 1319500"/>
              <a:gd name="connsiteY13" fmla="*/ 0 h 124894"/>
              <a:gd name="connsiteX0" fmla="*/ 1049958 w 1319500"/>
              <a:gd name="connsiteY0" fmla="*/ 124894 h 124894"/>
              <a:gd name="connsiteX1" fmla="*/ 1189954 w 1319500"/>
              <a:gd name="connsiteY1" fmla="*/ 115319 h 124894"/>
              <a:gd name="connsiteX2" fmla="*/ 1309950 w 1319500"/>
              <a:gd name="connsiteY2" fmla="*/ 110851 h 124894"/>
              <a:gd name="connsiteX3" fmla="*/ 1299958 w 1319500"/>
              <a:gd name="connsiteY3" fmla="*/ 103618 h 124894"/>
              <a:gd name="connsiteX4" fmla="*/ 1159962 w 1319500"/>
              <a:gd name="connsiteY4" fmla="*/ 95958 h 124894"/>
              <a:gd name="connsiteX5" fmla="*/ 639979 w 1319500"/>
              <a:gd name="connsiteY5" fmla="*/ 87448 h 124894"/>
              <a:gd name="connsiteX6" fmla="*/ 569979 w 1319500"/>
              <a:gd name="connsiteY6" fmla="*/ 79149 h 124894"/>
              <a:gd name="connsiteX7" fmla="*/ 389987 w 1319500"/>
              <a:gd name="connsiteY7" fmla="*/ 71277 h 124894"/>
              <a:gd name="connsiteX8" fmla="*/ 20000 w 1319500"/>
              <a:gd name="connsiteY8" fmla="*/ 47873 h 124894"/>
              <a:gd name="connsiteX9" fmla="*/ 0 w 1319500"/>
              <a:gd name="connsiteY9" fmla="*/ 21065 h 124894"/>
              <a:gd name="connsiteX10" fmla="*/ 179996 w 1319500"/>
              <a:gd name="connsiteY10" fmla="*/ 19788 h 124894"/>
              <a:gd name="connsiteX11" fmla="*/ 359983 w 1319500"/>
              <a:gd name="connsiteY11" fmla="*/ 13192 h 124894"/>
              <a:gd name="connsiteX12" fmla="*/ 249988 w 1319500"/>
              <a:gd name="connsiteY12" fmla="*/ 6383 h 124894"/>
              <a:gd name="connsiteX13" fmla="*/ 339983 w 1319500"/>
              <a:gd name="connsiteY13" fmla="*/ 0 h 124894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50000 w 1389504"/>
              <a:gd name="connsiteY10" fmla="*/ 27235 h 132341"/>
              <a:gd name="connsiteX11" fmla="*/ 429987 w 1389504"/>
              <a:gd name="connsiteY11" fmla="*/ 20639 h 132341"/>
              <a:gd name="connsiteX12" fmla="*/ 319992 w 1389504"/>
              <a:gd name="connsiteY12" fmla="*/ 13830 h 132341"/>
              <a:gd name="connsiteX13" fmla="*/ 0 w 1389504"/>
              <a:gd name="connsiteY13" fmla="*/ 0 h 132341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50000 w 1389504"/>
              <a:gd name="connsiteY10" fmla="*/ 27235 h 132341"/>
              <a:gd name="connsiteX11" fmla="*/ 429987 w 1389504"/>
              <a:gd name="connsiteY11" fmla="*/ 20639 h 132341"/>
              <a:gd name="connsiteX12" fmla="*/ 319992 w 1389504"/>
              <a:gd name="connsiteY12" fmla="*/ 13830 h 132341"/>
              <a:gd name="connsiteX13" fmla="*/ 379992 w 1389504"/>
              <a:gd name="connsiteY13" fmla="*/ 4681 h 132341"/>
              <a:gd name="connsiteX14" fmla="*/ 0 w 1389504"/>
              <a:gd name="connsiteY14" fmla="*/ 0 h 132341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50000 w 1389504"/>
              <a:gd name="connsiteY10" fmla="*/ 27235 h 132341"/>
              <a:gd name="connsiteX11" fmla="*/ 429987 w 1389504"/>
              <a:gd name="connsiteY11" fmla="*/ 20639 h 132341"/>
              <a:gd name="connsiteX12" fmla="*/ 349992 w 1389504"/>
              <a:gd name="connsiteY12" fmla="*/ 14681 h 132341"/>
              <a:gd name="connsiteX13" fmla="*/ 379992 w 1389504"/>
              <a:gd name="connsiteY13" fmla="*/ 4681 h 132341"/>
              <a:gd name="connsiteX14" fmla="*/ 0 w 1389504"/>
              <a:gd name="connsiteY14" fmla="*/ 0 h 13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9504" h="132341">
                <a:moveTo>
                  <a:pt x="1119962" y="132341"/>
                </a:moveTo>
                <a:cubicBezTo>
                  <a:pt x="1138295" y="130249"/>
                  <a:pt x="1237042" y="125381"/>
                  <a:pt x="1259958" y="122766"/>
                </a:cubicBezTo>
                <a:cubicBezTo>
                  <a:pt x="1286624" y="120142"/>
                  <a:pt x="1371621" y="120071"/>
                  <a:pt x="1379954" y="118298"/>
                </a:cubicBezTo>
                <a:cubicBezTo>
                  <a:pt x="1393288" y="116277"/>
                  <a:pt x="1394960" y="113547"/>
                  <a:pt x="1369962" y="111065"/>
                </a:cubicBezTo>
                <a:cubicBezTo>
                  <a:pt x="1344964" y="108583"/>
                  <a:pt x="1334962" y="106029"/>
                  <a:pt x="1229966" y="103405"/>
                </a:cubicBezTo>
                <a:lnTo>
                  <a:pt x="709983" y="94895"/>
                </a:lnTo>
                <a:lnTo>
                  <a:pt x="639983" y="86596"/>
                </a:lnTo>
                <a:cubicBezTo>
                  <a:pt x="588318" y="82731"/>
                  <a:pt x="556653" y="83830"/>
                  <a:pt x="459991" y="78724"/>
                </a:cubicBezTo>
                <a:cubicBezTo>
                  <a:pt x="363329" y="73618"/>
                  <a:pt x="146669" y="62696"/>
                  <a:pt x="90004" y="55320"/>
                </a:cubicBezTo>
                <a:lnTo>
                  <a:pt x="70004" y="28512"/>
                </a:lnTo>
                <a:cubicBezTo>
                  <a:pt x="130003" y="27093"/>
                  <a:pt x="190001" y="28654"/>
                  <a:pt x="250000" y="27235"/>
                </a:cubicBezTo>
                <a:cubicBezTo>
                  <a:pt x="266664" y="24540"/>
                  <a:pt x="413323" y="23334"/>
                  <a:pt x="429987" y="20639"/>
                </a:cubicBezTo>
                <a:cubicBezTo>
                  <a:pt x="416655" y="17944"/>
                  <a:pt x="363324" y="17376"/>
                  <a:pt x="349992" y="14681"/>
                </a:cubicBezTo>
                <a:cubicBezTo>
                  <a:pt x="296661" y="12341"/>
                  <a:pt x="433323" y="7021"/>
                  <a:pt x="379992" y="4681"/>
                </a:cubicBezTo>
                <a:lnTo>
                  <a:pt x="0" y="0"/>
                </a:ln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Freeform 584"/>
          <p:cNvSpPr/>
          <p:nvPr/>
        </p:nvSpPr>
        <p:spPr>
          <a:xfrm>
            <a:off x="486292" y="1689395"/>
            <a:ext cx="121689" cy="909742"/>
          </a:xfrm>
          <a:custGeom>
            <a:avLst/>
            <a:gdLst>
              <a:gd name="connsiteX0" fmla="*/ 0 w 212349"/>
              <a:gd name="connsiteY0" fmla="*/ 0 h 1278262"/>
              <a:gd name="connsiteX1" fmla="*/ 60671 w 212349"/>
              <a:gd name="connsiteY1" fmla="*/ 234017 h 1278262"/>
              <a:gd name="connsiteX2" fmla="*/ 69338 w 212349"/>
              <a:gd name="connsiteY2" fmla="*/ 390028 h 1278262"/>
              <a:gd name="connsiteX3" fmla="*/ 69338 w 212349"/>
              <a:gd name="connsiteY3" fmla="*/ 502703 h 1278262"/>
              <a:gd name="connsiteX4" fmla="*/ 108341 w 212349"/>
              <a:gd name="connsiteY4" fmla="*/ 550373 h 1278262"/>
              <a:gd name="connsiteX5" fmla="*/ 173346 w 212349"/>
              <a:gd name="connsiteY5" fmla="*/ 663048 h 1278262"/>
              <a:gd name="connsiteX6" fmla="*/ 143010 w 212349"/>
              <a:gd name="connsiteY6" fmla="*/ 758388 h 1278262"/>
              <a:gd name="connsiteX7" fmla="*/ 60671 w 212349"/>
              <a:gd name="connsiteY7" fmla="*/ 810392 h 1278262"/>
              <a:gd name="connsiteX8" fmla="*/ 47670 w 212349"/>
              <a:gd name="connsiteY8" fmla="*/ 931734 h 1278262"/>
              <a:gd name="connsiteX9" fmla="*/ 65005 w 212349"/>
              <a:gd name="connsiteY9" fmla="*/ 1040075 h 1278262"/>
              <a:gd name="connsiteX10" fmla="*/ 112675 w 212349"/>
              <a:gd name="connsiteY10" fmla="*/ 1144083 h 1278262"/>
              <a:gd name="connsiteX11" fmla="*/ 112675 w 212349"/>
              <a:gd name="connsiteY11" fmla="*/ 1230756 h 1278262"/>
              <a:gd name="connsiteX12" fmla="*/ 160345 w 212349"/>
              <a:gd name="connsiteY12" fmla="*/ 1274092 h 1278262"/>
              <a:gd name="connsiteX13" fmla="*/ 212349 w 212349"/>
              <a:gd name="connsiteY13" fmla="*/ 1274092 h 1278262"/>
              <a:gd name="connsiteX0" fmla="*/ 0 w 203681"/>
              <a:gd name="connsiteY0" fmla="*/ 0 h 1356268"/>
              <a:gd name="connsiteX1" fmla="*/ 52003 w 203681"/>
              <a:gd name="connsiteY1" fmla="*/ 312023 h 1356268"/>
              <a:gd name="connsiteX2" fmla="*/ 60670 w 203681"/>
              <a:gd name="connsiteY2" fmla="*/ 468034 h 1356268"/>
              <a:gd name="connsiteX3" fmla="*/ 60670 w 203681"/>
              <a:gd name="connsiteY3" fmla="*/ 580709 h 1356268"/>
              <a:gd name="connsiteX4" fmla="*/ 99673 w 203681"/>
              <a:gd name="connsiteY4" fmla="*/ 628379 h 1356268"/>
              <a:gd name="connsiteX5" fmla="*/ 164678 w 203681"/>
              <a:gd name="connsiteY5" fmla="*/ 741054 h 1356268"/>
              <a:gd name="connsiteX6" fmla="*/ 134342 w 203681"/>
              <a:gd name="connsiteY6" fmla="*/ 836394 h 1356268"/>
              <a:gd name="connsiteX7" fmla="*/ 52003 w 203681"/>
              <a:gd name="connsiteY7" fmla="*/ 888398 h 1356268"/>
              <a:gd name="connsiteX8" fmla="*/ 39002 w 203681"/>
              <a:gd name="connsiteY8" fmla="*/ 1009740 h 1356268"/>
              <a:gd name="connsiteX9" fmla="*/ 56337 w 203681"/>
              <a:gd name="connsiteY9" fmla="*/ 1118081 h 1356268"/>
              <a:gd name="connsiteX10" fmla="*/ 104007 w 203681"/>
              <a:gd name="connsiteY10" fmla="*/ 1222089 h 1356268"/>
              <a:gd name="connsiteX11" fmla="*/ 104007 w 203681"/>
              <a:gd name="connsiteY11" fmla="*/ 1308762 h 1356268"/>
              <a:gd name="connsiteX12" fmla="*/ 151677 w 203681"/>
              <a:gd name="connsiteY12" fmla="*/ 1352098 h 1356268"/>
              <a:gd name="connsiteX13" fmla="*/ 203681 w 203681"/>
              <a:gd name="connsiteY13" fmla="*/ 1352098 h 1356268"/>
              <a:gd name="connsiteX0" fmla="*/ 10734 w 214415"/>
              <a:gd name="connsiteY0" fmla="*/ 0 h 1356268"/>
              <a:gd name="connsiteX1" fmla="*/ 2066 w 214415"/>
              <a:gd name="connsiteY1" fmla="*/ 95340 h 1356268"/>
              <a:gd name="connsiteX2" fmla="*/ 62737 w 214415"/>
              <a:gd name="connsiteY2" fmla="*/ 312023 h 1356268"/>
              <a:gd name="connsiteX3" fmla="*/ 71404 w 214415"/>
              <a:gd name="connsiteY3" fmla="*/ 468034 h 1356268"/>
              <a:gd name="connsiteX4" fmla="*/ 71404 w 214415"/>
              <a:gd name="connsiteY4" fmla="*/ 580709 h 1356268"/>
              <a:gd name="connsiteX5" fmla="*/ 110407 w 214415"/>
              <a:gd name="connsiteY5" fmla="*/ 628379 h 1356268"/>
              <a:gd name="connsiteX6" fmla="*/ 175412 w 214415"/>
              <a:gd name="connsiteY6" fmla="*/ 741054 h 1356268"/>
              <a:gd name="connsiteX7" fmla="*/ 145076 w 214415"/>
              <a:gd name="connsiteY7" fmla="*/ 836394 h 1356268"/>
              <a:gd name="connsiteX8" fmla="*/ 62737 w 214415"/>
              <a:gd name="connsiteY8" fmla="*/ 888398 h 1356268"/>
              <a:gd name="connsiteX9" fmla="*/ 49736 w 214415"/>
              <a:gd name="connsiteY9" fmla="*/ 1009740 h 1356268"/>
              <a:gd name="connsiteX10" fmla="*/ 67071 w 214415"/>
              <a:gd name="connsiteY10" fmla="*/ 1118081 h 1356268"/>
              <a:gd name="connsiteX11" fmla="*/ 114741 w 214415"/>
              <a:gd name="connsiteY11" fmla="*/ 1222089 h 1356268"/>
              <a:gd name="connsiteX12" fmla="*/ 114741 w 214415"/>
              <a:gd name="connsiteY12" fmla="*/ 1308762 h 1356268"/>
              <a:gd name="connsiteX13" fmla="*/ 162411 w 214415"/>
              <a:gd name="connsiteY13" fmla="*/ 1352098 h 1356268"/>
              <a:gd name="connsiteX14" fmla="*/ 214415 w 214415"/>
              <a:gd name="connsiteY14" fmla="*/ 1352098 h 1356268"/>
              <a:gd name="connsiteX0" fmla="*/ 23066 w 213746"/>
              <a:gd name="connsiteY0" fmla="*/ 0 h 1356268"/>
              <a:gd name="connsiteX1" fmla="*/ 1397 w 213746"/>
              <a:gd name="connsiteY1" fmla="*/ 95340 h 1356268"/>
              <a:gd name="connsiteX2" fmla="*/ 62068 w 213746"/>
              <a:gd name="connsiteY2" fmla="*/ 312023 h 1356268"/>
              <a:gd name="connsiteX3" fmla="*/ 70735 w 213746"/>
              <a:gd name="connsiteY3" fmla="*/ 468034 h 1356268"/>
              <a:gd name="connsiteX4" fmla="*/ 70735 w 213746"/>
              <a:gd name="connsiteY4" fmla="*/ 580709 h 1356268"/>
              <a:gd name="connsiteX5" fmla="*/ 109738 w 213746"/>
              <a:gd name="connsiteY5" fmla="*/ 628379 h 1356268"/>
              <a:gd name="connsiteX6" fmla="*/ 174743 w 213746"/>
              <a:gd name="connsiteY6" fmla="*/ 741054 h 1356268"/>
              <a:gd name="connsiteX7" fmla="*/ 144407 w 213746"/>
              <a:gd name="connsiteY7" fmla="*/ 836394 h 1356268"/>
              <a:gd name="connsiteX8" fmla="*/ 62068 w 213746"/>
              <a:gd name="connsiteY8" fmla="*/ 888398 h 1356268"/>
              <a:gd name="connsiteX9" fmla="*/ 49067 w 213746"/>
              <a:gd name="connsiteY9" fmla="*/ 1009740 h 1356268"/>
              <a:gd name="connsiteX10" fmla="*/ 66402 w 213746"/>
              <a:gd name="connsiteY10" fmla="*/ 1118081 h 1356268"/>
              <a:gd name="connsiteX11" fmla="*/ 114072 w 213746"/>
              <a:gd name="connsiteY11" fmla="*/ 1222089 h 1356268"/>
              <a:gd name="connsiteX12" fmla="*/ 114072 w 213746"/>
              <a:gd name="connsiteY12" fmla="*/ 1308762 h 1356268"/>
              <a:gd name="connsiteX13" fmla="*/ 161742 w 213746"/>
              <a:gd name="connsiteY13" fmla="*/ 1352098 h 1356268"/>
              <a:gd name="connsiteX14" fmla="*/ 213746 w 213746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1047 w 214058"/>
              <a:gd name="connsiteY3" fmla="*/ 468034 h 1356268"/>
              <a:gd name="connsiteX4" fmla="*/ 71047 w 214058"/>
              <a:gd name="connsiteY4" fmla="*/ 58070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1047 w 214058"/>
              <a:gd name="connsiteY4" fmla="*/ 58070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1047 w 214058"/>
              <a:gd name="connsiteY4" fmla="*/ 58070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3492 w 214058"/>
              <a:gd name="connsiteY4" fmla="*/ 57092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5937 w 214058"/>
              <a:gd name="connsiteY4" fmla="*/ 57092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5937 w 214058"/>
              <a:gd name="connsiteY4" fmla="*/ 57092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5937 w 214058"/>
              <a:gd name="connsiteY4" fmla="*/ 57092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72160 w 214058"/>
              <a:gd name="connsiteY8" fmla="*/ 89328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5937 w 214058"/>
              <a:gd name="connsiteY4" fmla="*/ 57092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9715 w 214058"/>
              <a:gd name="connsiteY8" fmla="*/ 903067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176130"/>
              <a:gd name="connsiteY0" fmla="*/ 0 h 1352098"/>
              <a:gd name="connsiteX1" fmla="*/ 1709 w 176130"/>
              <a:gd name="connsiteY1" fmla="*/ 95340 h 1352098"/>
              <a:gd name="connsiteX2" fmla="*/ 62380 w 176130"/>
              <a:gd name="connsiteY2" fmla="*/ 312023 h 1352098"/>
              <a:gd name="connsiteX3" fmla="*/ 78382 w 176130"/>
              <a:gd name="connsiteY3" fmla="*/ 468034 h 1352098"/>
              <a:gd name="connsiteX4" fmla="*/ 75937 w 176130"/>
              <a:gd name="connsiteY4" fmla="*/ 570929 h 1352098"/>
              <a:gd name="connsiteX5" fmla="*/ 110050 w 176130"/>
              <a:gd name="connsiteY5" fmla="*/ 628379 h 1352098"/>
              <a:gd name="connsiteX6" fmla="*/ 175055 w 176130"/>
              <a:gd name="connsiteY6" fmla="*/ 741054 h 1352098"/>
              <a:gd name="connsiteX7" fmla="*/ 144719 w 176130"/>
              <a:gd name="connsiteY7" fmla="*/ 836394 h 1352098"/>
              <a:gd name="connsiteX8" fmla="*/ 69715 w 176130"/>
              <a:gd name="connsiteY8" fmla="*/ 903067 h 1352098"/>
              <a:gd name="connsiteX9" fmla="*/ 49379 w 176130"/>
              <a:gd name="connsiteY9" fmla="*/ 1009740 h 1352098"/>
              <a:gd name="connsiteX10" fmla="*/ 66714 w 176130"/>
              <a:gd name="connsiteY10" fmla="*/ 1118081 h 1352098"/>
              <a:gd name="connsiteX11" fmla="*/ 114384 w 176130"/>
              <a:gd name="connsiteY11" fmla="*/ 1222089 h 1352098"/>
              <a:gd name="connsiteX12" fmla="*/ 114384 w 176130"/>
              <a:gd name="connsiteY12" fmla="*/ 1308762 h 1352098"/>
              <a:gd name="connsiteX13" fmla="*/ 162054 w 176130"/>
              <a:gd name="connsiteY13" fmla="*/ 1352098 h 1352098"/>
              <a:gd name="connsiteX0" fmla="*/ 16043 w 176130"/>
              <a:gd name="connsiteY0" fmla="*/ 0 h 1308762"/>
              <a:gd name="connsiteX1" fmla="*/ 1709 w 176130"/>
              <a:gd name="connsiteY1" fmla="*/ 95340 h 1308762"/>
              <a:gd name="connsiteX2" fmla="*/ 62380 w 176130"/>
              <a:gd name="connsiteY2" fmla="*/ 312023 h 1308762"/>
              <a:gd name="connsiteX3" fmla="*/ 78382 w 176130"/>
              <a:gd name="connsiteY3" fmla="*/ 468034 h 1308762"/>
              <a:gd name="connsiteX4" fmla="*/ 75937 w 176130"/>
              <a:gd name="connsiteY4" fmla="*/ 570929 h 1308762"/>
              <a:gd name="connsiteX5" fmla="*/ 110050 w 176130"/>
              <a:gd name="connsiteY5" fmla="*/ 628379 h 1308762"/>
              <a:gd name="connsiteX6" fmla="*/ 175055 w 176130"/>
              <a:gd name="connsiteY6" fmla="*/ 741054 h 1308762"/>
              <a:gd name="connsiteX7" fmla="*/ 144719 w 176130"/>
              <a:gd name="connsiteY7" fmla="*/ 836394 h 1308762"/>
              <a:gd name="connsiteX8" fmla="*/ 69715 w 176130"/>
              <a:gd name="connsiteY8" fmla="*/ 903067 h 1308762"/>
              <a:gd name="connsiteX9" fmla="*/ 49379 w 176130"/>
              <a:gd name="connsiteY9" fmla="*/ 1009740 h 1308762"/>
              <a:gd name="connsiteX10" fmla="*/ 66714 w 176130"/>
              <a:gd name="connsiteY10" fmla="*/ 1118081 h 1308762"/>
              <a:gd name="connsiteX11" fmla="*/ 114384 w 176130"/>
              <a:gd name="connsiteY11" fmla="*/ 1222089 h 1308762"/>
              <a:gd name="connsiteX12" fmla="*/ 114384 w 176130"/>
              <a:gd name="connsiteY12" fmla="*/ 1308762 h 1308762"/>
              <a:gd name="connsiteX0" fmla="*/ 16043 w 175059"/>
              <a:gd name="connsiteY0" fmla="*/ 0 h 1308762"/>
              <a:gd name="connsiteX1" fmla="*/ 1709 w 175059"/>
              <a:gd name="connsiteY1" fmla="*/ 95340 h 1308762"/>
              <a:gd name="connsiteX2" fmla="*/ 62380 w 175059"/>
              <a:gd name="connsiteY2" fmla="*/ 312023 h 1308762"/>
              <a:gd name="connsiteX3" fmla="*/ 78382 w 175059"/>
              <a:gd name="connsiteY3" fmla="*/ 468034 h 1308762"/>
              <a:gd name="connsiteX4" fmla="*/ 75937 w 175059"/>
              <a:gd name="connsiteY4" fmla="*/ 570929 h 1308762"/>
              <a:gd name="connsiteX5" fmla="*/ 110050 w 175059"/>
              <a:gd name="connsiteY5" fmla="*/ 628379 h 1308762"/>
              <a:gd name="connsiteX6" fmla="*/ 146642 w 175059"/>
              <a:gd name="connsiteY6" fmla="*/ 692190 h 1308762"/>
              <a:gd name="connsiteX7" fmla="*/ 175055 w 175059"/>
              <a:gd name="connsiteY7" fmla="*/ 741054 h 1308762"/>
              <a:gd name="connsiteX8" fmla="*/ 144719 w 175059"/>
              <a:gd name="connsiteY8" fmla="*/ 836394 h 1308762"/>
              <a:gd name="connsiteX9" fmla="*/ 69715 w 175059"/>
              <a:gd name="connsiteY9" fmla="*/ 903067 h 1308762"/>
              <a:gd name="connsiteX10" fmla="*/ 49379 w 175059"/>
              <a:gd name="connsiteY10" fmla="*/ 1009740 h 1308762"/>
              <a:gd name="connsiteX11" fmla="*/ 66714 w 175059"/>
              <a:gd name="connsiteY11" fmla="*/ 1118081 h 1308762"/>
              <a:gd name="connsiteX12" fmla="*/ 114384 w 175059"/>
              <a:gd name="connsiteY12" fmla="*/ 1222089 h 1308762"/>
              <a:gd name="connsiteX13" fmla="*/ 114384 w 175059"/>
              <a:gd name="connsiteY13" fmla="*/ 1308762 h 1308762"/>
              <a:gd name="connsiteX0" fmla="*/ 16043 w 175059"/>
              <a:gd name="connsiteY0" fmla="*/ 0 h 1308762"/>
              <a:gd name="connsiteX1" fmla="*/ 1709 w 175059"/>
              <a:gd name="connsiteY1" fmla="*/ 95340 h 1308762"/>
              <a:gd name="connsiteX2" fmla="*/ 62380 w 175059"/>
              <a:gd name="connsiteY2" fmla="*/ 312023 h 1308762"/>
              <a:gd name="connsiteX3" fmla="*/ 78382 w 175059"/>
              <a:gd name="connsiteY3" fmla="*/ 468034 h 1308762"/>
              <a:gd name="connsiteX4" fmla="*/ 75937 w 175059"/>
              <a:gd name="connsiteY4" fmla="*/ 570929 h 1308762"/>
              <a:gd name="connsiteX5" fmla="*/ 110050 w 175059"/>
              <a:gd name="connsiteY5" fmla="*/ 628379 h 1308762"/>
              <a:gd name="connsiteX6" fmla="*/ 146642 w 175059"/>
              <a:gd name="connsiteY6" fmla="*/ 692190 h 1308762"/>
              <a:gd name="connsiteX7" fmla="*/ 175055 w 175059"/>
              <a:gd name="connsiteY7" fmla="*/ 741054 h 1308762"/>
              <a:gd name="connsiteX8" fmla="*/ 144719 w 175059"/>
              <a:gd name="connsiteY8" fmla="*/ 836394 h 1308762"/>
              <a:gd name="connsiteX9" fmla="*/ 69715 w 175059"/>
              <a:gd name="connsiteY9" fmla="*/ 903067 h 1308762"/>
              <a:gd name="connsiteX10" fmla="*/ 49379 w 175059"/>
              <a:gd name="connsiteY10" fmla="*/ 1009740 h 1308762"/>
              <a:gd name="connsiteX11" fmla="*/ 66714 w 175059"/>
              <a:gd name="connsiteY11" fmla="*/ 1118081 h 1308762"/>
              <a:gd name="connsiteX12" fmla="*/ 114384 w 175059"/>
              <a:gd name="connsiteY12" fmla="*/ 1222089 h 1308762"/>
              <a:gd name="connsiteX13" fmla="*/ 114384 w 175059"/>
              <a:gd name="connsiteY13" fmla="*/ 1308762 h 1308762"/>
              <a:gd name="connsiteX0" fmla="*/ 16043 w 175062"/>
              <a:gd name="connsiteY0" fmla="*/ 0 h 1308762"/>
              <a:gd name="connsiteX1" fmla="*/ 1709 w 175062"/>
              <a:gd name="connsiteY1" fmla="*/ 95340 h 1308762"/>
              <a:gd name="connsiteX2" fmla="*/ 62380 w 175062"/>
              <a:gd name="connsiteY2" fmla="*/ 312023 h 1308762"/>
              <a:gd name="connsiteX3" fmla="*/ 78382 w 175062"/>
              <a:gd name="connsiteY3" fmla="*/ 468034 h 1308762"/>
              <a:gd name="connsiteX4" fmla="*/ 75937 w 175062"/>
              <a:gd name="connsiteY4" fmla="*/ 570929 h 1308762"/>
              <a:gd name="connsiteX5" fmla="*/ 110050 w 175062"/>
              <a:gd name="connsiteY5" fmla="*/ 628379 h 1308762"/>
              <a:gd name="connsiteX6" fmla="*/ 146642 w 175062"/>
              <a:gd name="connsiteY6" fmla="*/ 692190 h 1308762"/>
              <a:gd name="connsiteX7" fmla="*/ 175055 w 175062"/>
              <a:gd name="connsiteY7" fmla="*/ 741054 h 1308762"/>
              <a:gd name="connsiteX8" fmla="*/ 144719 w 175062"/>
              <a:gd name="connsiteY8" fmla="*/ 836394 h 1308762"/>
              <a:gd name="connsiteX9" fmla="*/ 69715 w 175062"/>
              <a:gd name="connsiteY9" fmla="*/ 903067 h 1308762"/>
              <a:gd name="connsiteX10" fmla="*/ 49379 w 175062"/>
              <a:gd name="connsiteY10" fmla="*/ 1009740 h 1308762"/>
              <a:gd name="connsiteX11" fmla="*/ 66714 w 175062"/>
              <a:gd name="connsiteY11" fmla="*/ 1118081 h 1308762"/>
              <a:gd name="connsiteX12" fmla="*/ 114384 w 175062"/>
              <a:gd name="connsiteY12" fmla="*/ 1222089 h 1308762"/>
              <a:gd name="connsiteX13" fmla="*/ 114384 w 175062"/>
              <a:gd name="connsiteY13" fmla="*/ 1308762 h 130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062" h="1308762">
                <a:moveTo>
                  <a:pt x="16043" y="0"/>
                </a:moveTo>
                <a:cubicBezTo>
                  <a:pt x="20377" y="18779"/>
                  <a:pt x="-6958" y="43336"/>
                  <a:pt x="1709" y="95340"/>
                </a:cubicBezTo>
                <a:cubicBezTo>
                  <a:pt x="10376" y="147344"/>
                  <a:pt x="49601" y="249907"/>
                  <a:pt x="62380" y="312023"/>
                </a:cubicBezTo>
                <a:cubicBezTo>
                  <a:pt x="75159" y="374139"/>
                  <a:pt x="76938" y="423253"/>
                  <a:pt x="78382" y="468034"/>
                </a:cubicBezTo>
                <a:cubicBezTo>
                  <a:pt x="79827" y="512815"/>
                  <a:pt x="60880" y="536870"/>
                  <a:pt x="75937" y="570929"/>
                </a:cubicBezTo>
                <a:cubicBezTo>
                  <a:pt x="90994" y="604988"/>
                  <a:pt x="98266" y="608169"/>
                  <a:pt x="110050" y="628379"/>
                </a:cubicBezTo>
                <a:cubicBezTo>
                  <a:pt x="121834" y="648589"/>
                  <a:pt x="140698" y="668521"/>
                  <a:pt x="146642" y="692190"/>
                </a:cubicBezTo>
                <a:cubicBezTo>
                  <a:pt x="164811" y="710969"/>
                  <a:pt x="175376" y="717020"/>
                  <a:pt x="175055" y="741054"/>
                </a:cubicBezTo>
                <a:cubicBezTo>
                  <a:pt x="174735" y="765088"/>
                  <a:pt x="162276" y="809392"/>
                  <a:pt x="144719" y="836394"/>
                </a:cubicBezTo>
                <a:cubicBezTo>
                  <a:pt x="127162" y="863396"/>
                  <a:pt x="85605" y="874176"/>
                  <a:pt x="69715" y="903067"/>
                </a:cubicBezTo>
                <a:cubicBezTo>
                  <a:pt x="53825" y="931958"/>
                  <a:pt x="49879" y="973904"/>
                  <a:pt x="49379" y="1009740"/>
                </a:cubicBezTo>
                <a:cubicBezTo>
                  <a:pt x="48879" y="1045576"/>
                  <a:pt x="55880" y="1082690"/>
                  <a:pt x="66714" y="1118081"/>
                </a:cubicBezTo>
                <a:cubicBezTo>
                  <a:pt x="77548" y="1153472"/>
                  <a:pt x="106439" y="1190309"/>
                  <a:pt x="114384" y="1222089"/>
                </a:cubicBezTo>
                <a:cubicBezTo>
                  <a:pt x="122329" y="1253869"/>
                  <a:pt x="106439" y="1287094"/>
                  <a:pt x="114384" y="1308762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Freeform 585"/>
          <p:cNvSpPr/>
          <p:nvPr/>
        </p:nvSpPr>
        <p:spPr>
          <a:xfrm>
            <a:off x="295474" y="1632703"/>
            <a:ext cx="990721" cy="230080"/>
          </a:xfrm>
          <a:custGeom>
            <a:avLst/>
            <a:gdLst>
              <a:gd name="connsiteX0" fmla="*/ 1410719 w 1410719"/>
              <a:gd name="connsiteY0" fmla="*/ 327619 h 327619"/>
              <a:gd name="connsiteX1" fmla="*/ 97063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56233 w 1410719"/>
              <a:gd name="connsiteY7" fmla="*/ 26894 h 327619"/>
              <a:gd name="connsiteX8" fmla="*/ 0 w 1410719"/>
              <a:gd name="connsiteY8" fmla="*/ 0 h 327619"/>
              <a:gd name="connsiteX0" fmla="*/ 1410719 w 1410719"/>
              <a:gd name="connsiteY0" fmla="*/ 327619 h 327619"/>
              <a:gd name="connsiteX1" fmla="*/ 97063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56233 w 1410719"/>
              <a:gd name="connsiteY7" fmla="*/ 26894 h 327619"/>
              <a:gd name="connsiteX8" fmla="*/ 0 w 1410719"/>
              <a:gd name="connsiteY8" fmla="*/ 0 h 327619"/>
              <a:gd name="connsiteX0" fmla="*/ 1410719 w 1410719"/>
              <a:gd name="connsiteY0" fmla="*/ 327619 h 327619"/>
              <a:gd name="connsiteX1" fmla="*/ 97063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56233 w 1410719"/>
              <a:gd name="connsiteY7" fmla="*/ 26894 h 327619"/>
              <a:gd name="connsiteX8" fmla="*/ 0 w 1410719"/>
              <a:gd name="connsiteY8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56233 w 1410719"/>
              <a:gd name="connsiteY7" fmla="*/ 26894 h 327619"/>
              <a:gd name="connsiteX8" fmla="*/ 0 w 1410719"/>
              <a:gd name="connsiteY8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56233 w 1410719"/>
              <a:gd name="connsiteY7" fmla="*/ 26894 h 327619"/>
              <a:gd name="connsiteX8" fmla="*/ 0 w 1410719"/>
              <a:gd name="connsiteY8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124691 w 1410719"/>
              <a:gd name="connsiteY7" fmla="*/ 29339 h 327619"/>
              <a:gd name="connsiteX8" fmla="*/ 56233 w 1410719"/>
              <a:gd name="connsiteY8" fmla="*/ 26894 h 327619"/>
              <a:gd name="connsiteX9" fmla="*/ 0 w 1410719"/>
              <a:gd name="connsiteY9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73277 w 1410719"/>
              <a:gd name="connsiteY5" fmla="*/ 91017 h 327619"/>
              <a:gd name="connsiteX6" fmla="*/ 190704 w 1410719"/>
              <a:gd name="connsiteY6" fmla="*/ 41564 h 327619"/>
              <a:gd name="connsiteX7" fmla="*/ 124691 w 1410719"/>
              <a:gd name="connsiteY7" fmla="*/ 29339 h 327619"/>
              <a:gd name="connsiteX8" fmla="*/ 56233 w 1410719"/>
              <a:gd name="connsiteY8" fmla="*/ 26894 h 327619"/>
              <a:gd name="connsiteX9" fmla="*/ 0 w 1410719"/>
              <a:gd name="connsiteY9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28183 w 1410719"/>
              <a:gd name="connsiteY3" fmla="*/ 117356 h 327619"/>
              <a:gd name="connsiteX4" fmla="*/ 550107 w 1410719"/>
              <a:gd name="connsiteY4" fmla="*/ 100242 h 327619"/>
              <a:gd name="connsiteX5" fmla="*/ 273277 w 1410719"/>
              <a:gd name="connsiteY5" fmla="*/ 91017 h 327619"/>
              <a:gd name="connsiteX6" fmla="*/ 190704 w 1410719"/>
              <a:gd name="connsiteY6" fmla="*/ 41564 h 327619"/>
              <a:gd name="connsiteX7" fmla="*/ 124691 w 1410719"/>
              <a:gd name="connsiteY7" fmla="*/ 29339 h 327619"/>
              <a:gd name="connsiteX8" fmla="*/ 56233 w 1410719"/>
              <a:gd name="connsiteY8" fmla="*/ 26894 h 327619"/>
              <a:gd name="connsiteX9" fmla="*/ 0 w 1410719"/>
              <a:gd name="connsiteY9" fmla="*/ 0 h 32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0719" h="327619">
                <a:moveTo>
                  <a:pt x="1410719" y="327619"/>
                </a:moveTo>
                <a:lnTo>
                  <a:pt x="975523" y="95352"/>
                </a:lnTo>
                <a:cubicBezTo>
                  <a:pt x="886691" y="96982"/>
                  <a:pt x="766917" y="96575"/>
                  <a:pt x="709027" y="100242"/>
                </a:cubicBezTo>
                <a:cubicBezTo>
                  <a:pt x="651137" y="103909"/>
                  <a:pt x="654670" y="117356"/>
                  <a:pt x="628183" y="117356"/>
                </a:cubicBezTo>
                <a:cubicBezTo>
                  <a:pt x="601696" y="117356"/>
                  <a:pt x="609258" y="104632"/>
                  <a:pt x="550107" y="100242"/>
                </a:cubicBezTo>
                <a:cubicBezTo>
                  <a:pt x="490956" y="95852"/>
                  <a:pt x="333177" y="100797"/>
                  <a:pt x="273277" y="91017"/>
                </a:cubicBezTo>
                <a:cubicBezTo>
                  <a:pt x="248013" y="72273"/>
                  <a:pt x="215468" y="51844"/>
                  <a:pt x="190704" y="41564"/>
                </a:cubicBezTo>
                <a:cubicBezTo>
                  <a:pt x="165940" y="31284"/>
                  <a:pt x="147103" y="31784"/>
                  <a:pt x="124691" y="29339"/>
                </a:cubicBezTo>
                <a:cubicBezTo>
                  <a:pt x="102279" y="26894"/>
                  <a:pt x="77015" y="31784"/>
                  <a:pt x="56233" y="26894"/>
                </a:cubicBezTo>
                <a:cubicBezTo>
                  <a:pt x="35451" y="22004"/>
                  <a:pt x="12224" y="9983"/>
                  <a:pt x="0" y="0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Freeform 586"/>
          <p:cNvSpPr/>
          <p:nvPr/>
        </p:nvSpPr>
        <p:spPr>
          <a:xfrm>
            <a:off x="683397" y="2235128"/>
            <a:ext cx="112168" cy="176748"/>
          </a:xfrm>
          <a:custGeom>
            <a:avLst/>
            <a:gdLst>
              <a:gd name="connsiteX0" fmla="*/ 161365 w 161365"/>
              <a:gd name="connsiteY0" fmla="*/ 254272 h 254272"/>
              <a:gd name="connsiteX1" fmla="*/ 0 w 161365"/>
              <a:gd name="connsiteY1" fmla="*/ 0 h 254272"/>
              <a:gd name="connsiteX2" fmla="*/ 0 w 161365"/>
              <a:gd name="connsiteY2" fmla="*/ 0 h 25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365" h="254272">
                <a:moveTo>
                  <a:pt x="161365" y="25427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Freeform 587"/>
          <p:cNvSpPr/>
          <p:nvPr/>
        </p:nvSpPr>
        <p:spPr>
          <a:xfrm>
            <a:off x="720906" y="2224001"/>
            <a:ext cx="161075" cy="36581"/>
          </a:xfrm>
          <a:custGeom>
            <a:avLst/>
            <a:gdLst>
              <a:gd name="connsiteX0" fmla="*/ 0 w 161925"/>
              <a:gd name="connsiteY0" fmla="*/ 0 h 36774"/>
              <a:gd name="connsiteX1" fmla="*/ 76200 w 161925"/>
              <a:gd name="connsiteY1" fmla="*/ 35719 h 36774"/>
              <a:gd name="connsiteX2" fmla="*/ 161925 w 161925"/>
              <a:gd name="connsiteY2" fmla="*/ 23812 h 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" h="36774">
                <a:moveTo>
                  <a:pt x="0" y="0"/>
                </a:moveTo>
                <a:cubicBezTo>
                  <a:pt x="24606" y="15875"/>
                  <a:pt x="49213" y="31750"/>
                  <a:pt x="76200" y="35719"/>
                </a:cubicBezTo>
                <a:cubicBezTo>
                  <a:pt x="103188" y="39688"/>
                  <a:pt x="132556" y="31750"/>
                  <a:pt x="161925" y="23812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Freeform 588"/>
          <p:cNvSpPr/>
          <p:nvPr/>
        </p:nvSpPr>
        <p:spPr>
          <a:xfrm>
            <a:off x="720936" y="2224560"/>
            <a:ext cx="161925" cy="36774"/>
          </a:xfrm>
          <a:custGeom>
            <a:avLst/>
            <a:gdLst>
              <a:gd name="connsiteX0" fmla="*/ 0 w 161925"/>
              <a:gd name="connsiteY0" fmla="*/ 0 h 36774"/>
              <a:gd name="connsiteX1" fmla="*/ 76200 w 161925"/>
              <a:gd name="connsiteY1" fmla="*/ 35719 h 36774"/>
              <a:gd name="connsiteX2" fmla="*/ 161925 w 161925"/>
              <a:gd name="connsiteY2" fmla="*/ 23812 h 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" h="36774">
                <a:moveTo>
                  <a:pt x="0" y="0"/>
                </a:moveTo>
                <a:cubicBezTo>
                  <a:pt x="24606" y="15875"/>
                  <a:pt x="49213" y="31750"/>
                  <a:pt x="76200" y="35719"/>
                </a:cubicBezTo>
                <a:cubicBezTo>
                  <a:pt x="103188" y="39688"/>
                  <a:pt x="132556" y="31750"/>
                  <a:pt x="161925" y="23812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Freeform 589"/>
          <p:cNvSpPr/>
          <p:nvPr/>
        </p:nvSpPr>
        <p:spPr>
          <a:xfrm>
            <a:off x="516846" y="2231729"/>
            <a:ext cx="164852" cy="168251"/>
          </a:xfrm>
          <a:custGeom>
            <a:avLst/>
            <a:gdLst>
              <a:gd name="connsiteX0" fmla="*/ 0 w 237157"/>
              <a:gd name="connsiteY0" fmla="*/ 232268 h 232268"/>
              <a:gd name="connsiteX1" fmla="*/ 180924 w 237157"/>
              <a:gd name="connsiteY1" fmla="*/ 124691 h 232268"/>
              <a:gd name="connsiteX2" fmla="*/ 237157 w 237157"/>
              <a:gd name="connsiteY2" fmla="*/ 0 h 232268"/>
              <a:gd name="connsiteX0" fmla="*/ 0 w 237157"/>
              <a:gd name="connsiteY0" fmla="*/ 232268 h 232268"/>
              <a:gd name="connsiteX1" fmla="*/ 180924 w 237157"/>
              <a:gd name="connsiteY1" fmla="*/ 124691 h 232268"/>
              <a:gd name="connsiteX2" fmla="*/ 237157 w 237157"/>
              <a:gd name="connsiteY2" fmla="*/ 0 h 232268"/>
              <a:gd name="connsiteX0" fmla="*/ 0 w 237157"/>
              <a:gd name="connsiteY0" fmla="*/ 232268 h 232268"/>
              <a:gd name="connsiteX1" fmla="*/ 180924 w 237157"/>
              <a:gd name="connsiteY1" fmla="*/ 124691 h 232268"/>
              <a:gd name="connsiteX2" fmla="*/ 237157 w 237157"/>
              <a:gd name="connsiteY2" fmla="*/ 0 h 232268"/>
              <a:gd name="connsiteX0" fmla="*/ 0 w 237157"/>
              <a:gd name="connsiteY0" fmla="*/ 242047 h 242047"/>
              <a:gd name="connsiteX1" fmla="*/ 180924 w 237157"/>
              <a:gd name="connsiteY1" fmla="*/ 124691 h 242047"/>
              <a:gd name="connsiteX2" fmla="*/ 237157 w 237157"/>
              <a:gd name="connsiteY2" fmla="*/ 0 h 242047"/>
              <a:gd name="connsiteX0" fmla="*/ 0 w 237157"/>
              <a:gd name="connsiteY0" fmla="*/ 242047 h 242047"/>
              <a:gd name="connsiteX1" fmla="*/ 180924 w 237157"/>
              <a:gd name="connsiteY1" fmla="*/ 124691 h 242047"/>
              <a:gd name="connsiteX2" fmla="*/ 237157 w 237157"/>
              <a:gd name="connsiteY2" fmla="*/ 0 h 2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157" h="242047">
                <a:moveTo>
                  <a:pt x="0" y="242047"/>
                </a:moveTo>
                <a:cubicBezTo>
                  <a:pt x="60308" y="202928"/>
                  <a:pt x="141398" y="165032"/>
                  <a:pt x="180924" y="124691"/>
                </a:cubicBezTo>
                <a:lnTo>
                  <a:pt x="237157" y="0"/>
                </a:ln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Freeform 590"/>
          <p:cNvSpPr/>
          <p:nvPr/>
        </p:nvSpPr>
        <p:spPr>
          <a:xfrm>
            <a:off x="668996" y="1637008"/>
            <a:ext cx="41401" cy="602306"/>
          </a:xfrm>
          <a:custGeom>
            <a:avLst/>
            <a:gdLst>
              <a:gd name="connsiteX0" fmla="*/ 34686 w 69355"/>
              <a:gd name="connsiteY0" fmla="*/ 0 h 791297"/>
              <a:gd name="connsiteX1" fmla="*/ 39019 w 69355"/>
              <a:gd name="connsiteY1" fmla="*/ 697717 h 791297"/>
              <a:gd name="connsiteX2" fmla="*/ 16 w 69355"/>
              <a:gd name="connsiteY2" fmla="*/ 749721 h 791297"/>
              <a:gd name="connsiteX3" fmla="*/ 34686 w 69355"/>
              <a:gd name="connsiteY3" fmla="*/ 788724 h 791297"/>
              <a:gd name="connsiteX4" fmla="*/ 69355 w 69355"/>
              <a:gd name="connsiteY4" fmla="*/ 784390 h 791297"/>
              <a:gd name="connsiteX0" fmla="*/ 34686 w 69355"/>
              <a:gd name="connsiteY0" fmla="*/ 0 h 791297"/>
              <a:gd name="connsiteX1" fmla="*/ 39019 w 69355"/>
              <a:gd name="connsiteY1" fmla="*/ 697717 h 791297"/>
              <a:gd name="connsiteX2" fmla="*/ 16 w 69355"/>
              <a:gd name="connsiteY2" fmla="*/ 749721 h 791297"/>
              <a:gd name="connsiteX3" fmla="*/ 34686 w 69355"/>
              <a:gd name="connsiteY3" fmla="*/ 788724 h 791297"/>
              <a:gd name="connsiteX4" fmla="*/ 69355 w 69355"/>
              <a:gd name="connsiteY4" fmla="*/ 784390 h 791297"/>
              <a:gd name="connsiteX0" fmla="*/ 34686 w 69355"/>
              <a:gd name="connsiteY0" fmla="*/ 0 h 791297"/>
              <a:gd name="connsiteX1" fmla="*/ 39019 w 69355"/>
              <a:gd name="connsiteY1" fmla="*/ 697717 h 791297"/>
              <a:gd name="connsiteX2" fmla="*/ 16 w 69355"/>
              <a:gd name="connsiteY2" fmla="*/ 749721 h 791297"/>
              <a:gd name="connsiteX3" fmla="*/ 34686 w 69355"/>
              <a:gd name="connsiteY3" fmla="*/ 788724 h 791297"/>
              <a:gd name="connsiteX4" fmla="*/ 69355 w 69355"/>
              <a:gd name="connsiteY4" fmla="*/ 784390 h 791297"/>
              <a:gd name="connsiteX0" fmla="*/ 29800 w 64469"/>
              <a:gd name="connsiteY0" fmla="*/ 0 h 791117"/>
              <a:gd name="connsiteX1" fmla="*/ 34133 w 64469"/>
              <a:gd name="connsiteY1" fmla="*/ 697717 h 791117"/>
              <a:gd name="connsiteX2" fmla="*/ 20 w 64469"/>
              <a:gd name="connsiteY2" fmla="*/ 752166 h 791117"/>
              <a:gd name="connsiteX3" fmla="*/ 29800 w 64469"/>
              <a:gd name="connsiteY3" fmla="*/ 788724 h 791117"/>
              <a:gd name="connsiteX4" fmla="*/ 64469 w 64469"/>
              <a:gd name="connsiteY4" fmla="*/ 784390 h 791117"/>
              <a:gd name="connsiteX0" fmla="*/ 29800 w 64469"/>
              <a:gd name="connsiteY0" fmla="*/ 0 h 791117"/>
              <a:gd name="connsiteX1" fmla="*/ 34133 w 64469"/>
              <a:gd name="connsiteY1" fmla="*/ 697717 h 791117"/>
              <a:gd name="connsiteX2" fmla="*/ 20 w 64469"/>
              <a:gd name="connsiteY2" fmla="*/ 752166 h 791117"/>
              <a:gd name="connsiteX3" fmla="*/ 29800 w 64469"/>
              <a:gd name="connsiteY3" fmla="*/ 788724 h 791117"/>
              <a:gd name="connsiteX4" fmla="*/ 64469 w 64469"/>
              <a:gd name="connsiteY4" fmla="*/ 784390 h 791117"/>
              <a:gd name="connsiteX0" fmla="*/ 29800 w 64469"/>
              <a:gd name="connsiteY0" fmla="*/ 0 h 791117"/>
              <a:gd name="connsiteX1" fmla="*/ 34133 w 64469"/>
              <a:gd name="connsiteY1" fmla="*/ 697717 h 791117"/>
              <a:gd name="connsiteX2" fmla="*/ 20 w 64469"/>
              <a:gd name="connsiteY2" fmla="*/ 752166 h 791117"/>
              <a:gd name="connsiteX3" fmla="*/ 29800 w 64469"/>
              <a:gd name="connsiteY3" fmla="*/ 788724 h 791117"/>
              <a:gd name="connsiteX4" fmla="*/ 64469 w 64469"/>
              <a:gd name="connsiteY4" fmla="*/ 784390 h 791117"/>
              <a:gd name="connsiteX0" fmla="*/ 29780 w 64449"/>
              <a:gd name="connsiteY0" fmla="*/ 0 h 791117"/>
              <a:gd name="connsiteX1" fmla="*/ 34113 w 64449"/>
              <a:gd name="connsiteY1" fmla="*/ 697717 h 791117"/>
              <a:gd name="connsiteX2" fmla="*/ 0 w 64449"/>
              <a:gd name="connsiteY2" fmla="*/ 752166 h 791117"/>
              <a:gd name="connsiteX3" fmla="*/ 29780 w 64449"/>
              <a:gd name="connsiteY3" fmla="*/ 788724 h 791117"/>
              <a:gd name="connsiteX4" fmla="*/ 64449 w 64449"/>
              <a:gd name="connsiteY4" fmla="*/ 784390 h 791117"/>
              <a:gd name="connsiteX0" fmla="*/ 24890 w 59559"/>
              <a:gd name="connsiteY0" fmla="*/ 0 h 791117"/>
              <a:gd name="connsiteX1" fmla="*/ 29223 w 59559"/>
              <a:gd name="connsiteY1" fmla="*/ 697717 h 791117"/>
              <a:gd name="connsiteX2" fmla="*/ 0 w 59559"/>
              <a:gd name="connsiteY2" fmla="*/ 752166 h 791117"/>
              <a:gd name="connsiteX3" fmla="*/ 24890 w 59559"/>
              <a:gd name="connsiteY3" fmla="*/ 788724 h 791117"/>
              <a:gd name="connsiteX4" fmla="*/ 59559 w 59559"/>
              <a:gd name="connsiteY4" fmla="*/ 784390 h 791117"/>
              <a:gd name="connsiteX0" fmla="*/ 27145 w 61814"/>
              <a:gd name="connsiteY0" fmla="*/ 0 h 791117"/>
              <a:gd name="connsiteX1" fmla="*/ 31478 w 61814"/>
              <a:gd name="connsiteY1" fmla="*/ 697717 h 791117"/>
              <a:gd name="connsiteX2" fmla="*/ 2255 w 61814"/>
              <a:gd name="connsiteY2" fmla="*/ 752166 h 791117"/>
              <a:gd name="connsiteX3" fmla="*/ 27145 w 61814"/>
              <a:gd name="connsiteY3" fmla="*/ 788724 h 791117"/>
              <a:gd name="connsiteX4" fmla="*/ 61814 w 61814"/>
              <a:gd name="connsiteY4" fmla="*/ 784390 h 791117"/>
              <a:gd name="connsiteX0" fmla="*/ 24890 w 59559"/>
              <a:gd name="connsiteY0" fmla="*/ 0 h 791117"/>
              <a:gd name="connsiteX1" fmla="*/ 29223 w 59559"/>
              <a:gd name="connsiteY1" fmla="*/ 697717 h 791117"/>
              <a:gd name="connsiteX2" fmla="*/ 0 w 59559"/>
              <a:gd name="connsiteY2" fmla="*/ 752166 h 791117"/>
              <a:gd name="connsiteX3" fmla="*/ 24890 w 59559"/>
              <a:gd name="connsiteY3" fmla="*/ 788724 h 791117"/>
              <a:gd name="connsiteX4" fmla="*/ 59559 w 59559"/>
              <a:gd name="connsiteY4" fmla="*/ 784390 h 791117"/>
              <a:gd name="connsiteX0" fmla="*/ 24890 w 59559"/>
              <a:gd name="connsiteY0" fmla="*/ 0 h 866481"/>
              <a:gd name="connsiteX1" fmla="*/ 29223 w 59559"/>
              <a:gd name="connsiteY1" fmla="*/ 773081 h 866481"/>
              <a:gd name="connsiteX2" fmla="*/ 0 w 59559"/>
              <a:gd name="connsiteY2" fmla="*/ 827530 h 866481"/>
              <a:gd name="connsiteX3" fmla="*/ 24890 w 59559"/>
              <a:gd name="connsiteY3" fmla="*/ 864088 h 866481"/>
              <a:gd name="connsiteX4" fmla="*/ 59559 w 59559"/>
              <a:gd name="connsiteY4" fmla="*/ 859754 h 866481"/>
              <a:gd name="connsiteX0" fmla="*/ 24890 w 59559"/>
              <a:gd name="connsiteY0" fmla="*/ 0 h 866481"/>
              <a:gd name="connsiteX1" fmla="*/ 29223 w 59559"/>
              <a:gd name="connsiteY1" fmla="*/ 773081 h 866481"/>
              <a:gd name="connsiteX2" fmla="*/ 0 w 59559"/>
              <a:gd name="connsiteY2" fmla="*/ 827530 h 866481"/>
              <a:gd name="connsiteX3" fmla="*/ 24890 w 59559"/>
              <a:gd name="connsiteY3" fmla="*/ 864088 h 866481"/>
              <a:gd name="connsiteX4" fmla="*/ 59559 w 59559"/>
              <a:gd name="connsiteY4" fmla="*/ 859754 h 86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59" h="866481">
                <a:moveTo>
                  <a:pt x="24890" y="0"/>
                </a:moveTo>
                <a:cubicBezTo>
                  <a:pt x="26334" y="232572"/>
                  <a:pt x="33371" y="635159"/>
                  <a:pt x="29223" y="773081"/>
                </a:cubicBezTo>
                <a:lnTo>
                  <a:pt x="0" y="827530"/>
                </a:lnTo>
                <a:cubicBezTo>
                  <a:pt x="8297" y="839716"/>
                  <a:pt x="14964" y="858717"/>
                  <a:pt x="24890" y="864088"/>
                </a:cubicBezTo>
                <a:cubicBezTo>
                  <a:pt x="34816" y="869459"/>
                  <a:pt x="48002" y="864810"/>
                  <a:pt x="59559" y="859754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Freeform 591"/>
          <p:cNvSpPr/>
          <p:nvPr/>
        </p:nvSpPr>
        <p:spPr>
          <a:xfrm>
            <a:off x="528988" y="2017116"/>
            <a:ext cx="1655345" cy="236861"/>
          </a:xfrm>
          <a:custGeom>
            <a:avLst/>
            <a:gdLst>
              <a:gd name="connsiteX0" fmla="*/ 1936945 w 1936945"/>
              <a:gd name="connsiteY0" fmla="*/ 14795 h 22255"/>
              <a:gd name="connsiteX1" fmla="*/ 1562873 w 1936945"/>
              <a:gd name="connsiteY1" fmla="*/ 125 h 22255"/>
              <a:gd name="connsiteX2" fmla="*/ 159489 w 1936945"/>
              <a:gd name="connsiteY2" fmla="*/ 22130 h 22255"/>
              <a:gd name="connsiteX3" fmla="*/ 91031 w 1936945"/>
              <a:gd name="connsiteY3" fmla="*/ 7460 h 22255"/>
              <a:gd name="connsiteX0" fmla="*/ 1936945 w 1936945"/>
              <a:gd name="connsiteY0" fmla="*/ 14795 h 22255"/>
              <a:gd name="connsiteX1" fmla="*/ 1562873 w 1936945"/>
              <a:gd name="connsiteY1" fmla="*/ 125 h 22255"/>
              <a:gd name="connsiteX2" fmla="*/ 159489 w 1936945"/>
              <a:gd name="connsiteY2" fmla="*/ 22130 h 22255"/>
              <a:gd name="connsiteX3" fmla="*/ 91031 w 1936945"/>
              <a:gd name="connsiteY3" fmla="*/ 7460 h 22255"/>
              <a:gd name="connsiteX0" fmla="*/ 1973606 w 1973606"/>
              <a:gd name="connsiteY0" fmla="*/ 22004 h 29339"/>
              <a:gd name="connsiteX1" fmla="*/ 1599534 w 1973606"/>
              <a:gd name="connsiteY1" fmla="*/ 7334 h 29339"/>
              <a:gd name="connsiteX2" fmla="*/ 196150 w 1973606"/>
              <a:gd name="connsiteY2" fmla="*/ 29339 h 29339"/>
              <a:gd name="connsiteX3" fmla="*/ 66569 w 1973606"/>
              <a:gd name="connsiteY3" fmla="*/ 0 h 29339"/>
              <a:gd name="connsiteX0" fmla="*/ 1924884 w 1924884"/>
              <a:gd name="connsiteY0" fmla="*/ 22004 h 29339"/>
              <a:gd name="connsiteX1" fmla="*/ 1550812 w 1924884"/>
              <a:gd name="connsiteY1" fmla="*/ 7334 h 29339"/>
              <a:gd name="connsiteX2" fmla="*/ 147428 w 1924884"/>
              <a:gd name="connsiteY2" fmla="*/ 29339 h 29339"/>
              <a:gd name="connsiteX3" fmla="*/ 17847 w 1924884"/>
              <a:gd name="connsiteY3" fmla="*/ 0 h 29339"/>
              <a:gd name="connsiteX0" fmla="*/ 1924884 w 1924884"/>
              <a:gd name="connsiteY0" fmla="*/ 22004 h 29388"/>
              <a:gd name="connsiteX1" fmla="*/ 1550812 w 1924884"/>
              <a:gd name="connsiteY1" fmla="*/ 7334 h 29388"/>
              <a:gd name="connsiteX2" fmla="*/ 147428 w 1924884"/>
              <a:gd name="connsiteY2" fmla="*/ 29339 h 29388"/>
              <a:gd name="connsiteX3" fmla="*/ 17847 w 1924884"/>
              <a:gd name="connsiteY3" fmla="*/ 0 h 29388"/>
              <a:gd name="connsiteX0" fmla="*/ 1907037 w 1907037"/>
              <a:gd name="connsiteY0" fmla="*/ 22004 h 30810"/>
              <a:gd name="connsiteX1" fmla="*/ 1532965 w 1907037"/>
              <a:gd name="connsiteY1" fmla="*/ 7334 h 30810"/>
              <a:gd name="connsiteX2" fmla="*/ 1109994 w 1907037"/>
              <a:gd name="connsiteY2" fmla="*/ 24449 h 30810"/>
              <a:gd name="connsiteX3" fmla="*/ 129581 w 1907037"/>
              <a:gd name="connsiteY3" fmla="*/ 29339 h 30810"/>
              <a:gd name="connsiteX4" fmla="*/ 0 w 1907037"/>
              <a:gd name="connsiteY4" fmla="*/ 0 h 30810"/>
              <a:gd name="connsiteX0" fmla="*/ 1907037 w 1907037"/>
              <a:gd name="connsiteY0" fmla="*/ 22004 h 30810"/>
              <a:gd name="connsiteX1" fmla="*/ 1581863 w 1907037"/>
              <a:gd name="connsiteY1" fmla="*/ 22004 h 30810"/>
              <a:gd name="connsiteX2" fmla="*/ 1532965 w 1907037"/>
              <a:gd name="connsiteY2" fmla="*/ 7334 h 30810"/>
              <a:gd name="connsiteX3" fmla="*/ 1109994 w 1907037"/>
              <a:gd name="connsiteY3" fmla="*/ 24449 h 30810"/>
              <a:gd name="connsiteX4" fmla="*/ 129581 w 1907037"/>
              <a:gd name="connsiteY4" fmla="*/ 29339 h 30810"/>
              <a:gd name="connsiteX5" fmla="*/ 0 w 1907037"/>
              <a:gd name="connsiteY5" fmla="*/ 0 h 30810"/>
              <a:gd name="connsiteX0" fmla="*/ 1907037 w 1907037"/>
              <a:gd name="connsiteY0" fmla="*/ 22004 h 30810"/>
              <a:gd name="connsiteX1" fmla="*/ 1581863 w 1907037"/>
              <a:gd name="connsiteY1" fmla="*/ 22004 h 30810"/>
              <a:gd name="connsiteX2" fmla="*/ 1532965 w 1907037"/>
              <a:gd name="connsiteY2" fmla="*/ 7334 h 30810"/>
              <a:gd name="connsiteX3" fmla="*/ 1109994 w 1907037"/>
              <a:gd name="connsiteY3" fmla="*/ 24449 h 30810"/>
              <a:gd name="connsiteX4" fmla="*/ 129581 w 1907037"/>
              <a:gd name="connsiteY4" fmla="*/ 29339 h 30810"/>
              <a:gd name="connsiteX5" fmla="*/ 0 w 1907037"/>
              <a:gd name="connsiteY5" fmla="*/ 0 h 30810"/>
              <a:gd name="connsiteX0" fmla="*/ 1907037 w 1907037"/>
              <a:gd name="connsiteY0" fmla="*/ 22004 h 30810"/>
              <a:gd name="connsiteX1" fmla="*/ 1581863 w 1907037"/>
              <a:gd name="connsiteY1" fmla="*/ 22004 h 30810"/>
              <a:gd name="connsiteX2" fmla="*/ 1109994 w 1907037"/>
              <a:gd name="connsiteY2" fmla="*/ 24449 h 30810"/>
              <a:gd name="connsiteX3" fmla="*/ 129581 w 1907037"/>
              <a:gd name="connsiteY3" fmla="*/ 29339 h 30810"/>
              <a:gd name="connsiteX4" fmla="*/ 0 w 1907037"/>
              <a:gd name="connsiteY4" fmla="*/ 0 h 30810"/>
              <a:gd name="connsiteX0" fmla="*/ 2119745 w 2119745"/>
              <a:gd name="connsiteY0" fmla="*/ 66013 h 78016"/>
              <a:gd name="connsiteX1" fmla="*/ 1794571 w 2119745"/>
              <a:gd name="connsiteY1" fmla="*/ 66013 h 78016"/>
              <a:gd name="connsiteX2" fmla="*/ 1322702 w 2119745"/>
              <a:gd name="connsiteY2" fmla="*/ 68458 h 78016"/>
              <a:gd name="connsiteX3" fmla="*/ 342289 w 2119745"/>
              <a:gd name="connsiteY3" fmla="*/ 73348 h 78016"/>
              <a:gd name="connsiteX4" fmla="*/ 0 w 2119745"/>
              <a:gd name="connsiteY4" fmla="*/ 0 h 78016"/>
              <a:gd name="connsiteX0" fmla="*/ 2119745 w 2119745"/>
              <a:gd name="connsiteY0" fmla="*/ 66013 h 75695"/>
              <a:gd name="connsiteX1" fmla="*/ 1794571 w 2119745"/>
              <a:gd name="connsiteY1" fmla="*/ 66013 h 75695"/>
              <a:gd name="connsiteX2" fmla="*/ 1322702 w 2119745"/>
              <a:gd name="connsiteY2" fmla="*/ 68458 h 75695"/>
              <a:gd name="connsiteX3" fmla="*/ 342289 w 2119745"/>
              <a:gd name="connsiteY3" fmla="*/ 73348 h 75695"/>
              <a:gd name="connsiteX4" fmla="*/ 176034 w 2119745"/>
              <a:gd name="connsiteY4" fmla="*/ 31784 h 75695"/>
              <a:gd name="connsiteX5" fmla="*/ 0 w 2119745"/>
              <a:gd name="connsiteY5" fmla="*/ 0 h 75695"/>
              <a:gd name="connsiteX0" fmla="*/ 2119745 w 2119745"/>
              <a:gd name="connsiteY0" fmla="*/ 66013 h 74646"/>
              <a:gd name="connsiteX1" fmla="*/ 1794571 w 2119745"/>
              <a:gd name="connsiteY1" fmla="*/ 66013 h 74646"/>
              <a:gd name="connsiteX2" fmla="*/ 1322702 w 2119745"/>
              <a:gd name="connsiteY2" fmla="*/ 68458 h 74646"/>
              <a:gd name="connsiteX3" fmla="*/ 342289 w 2119745"/>
              <a:gd name="connsiteY3" fmla="*/ 73348 h 74646"/>
              <a:gd name="connsiteX4" fmla="*/ 264051 w 2119745"/>
              <a:gd name="connsiteY4" fmla="*/ 46454 h 74646"/>
              <a:gd name="connsiteX5" fmla="*/ 176034 w 2119745"/>
              <a:gd name="connsiteY5" fmla="*/ 31784 h 74646"/>
              <a:gd name="connsiteX6" fmla="*/ 0 w 2119745"/>
              <a:gd name="connsiteY6" fmla="*/ 0 h 74646"/>
              <a:gd name="connsiteX0" fmla="*/ 2119745 w 2119745"/>
              <a:gd name="connsiteY0" fmla="*/ 66013 h 74306"/>
              <a:gd name="connsiteX1" fmla="*/ 1794571 w 2119745"/>
              <a:gd name="connsiteY1" fmla="*/ 66013 h 74306"/>
              <a:gd name="connsiteX2" fmla="*/ 1322702 w 2119745"/>
              <a:gd name="connsiteY2" fmla="*/ 68458 h 74306"/>
              <a:gd name="connsiteX3" fmla="*/ 342289 w 2119745"/>
              <a:gd name="connsiteY3" fmla="*/ 73348 h 74306"/>
              <a:gd name="connsiteX4" fmla="*/ 308060 w 2119745"/>
              <a:gd name="connsiteY4" fmla="*/ 51344 h 74306"/>
              <a:gd name="connsiteX5" fmla="*/ 264051 w 2119745"/>
              <a:gd name="connsiteY5" fmla="*/ 46454 h 74306"/>
              <a:gd name="connsiteX6" fmla="*/ 176034 w 2119745"/>
              <a:gd name="connsiteY6" fmla="*/ 31784 h 74306"/>
              <a:gd name="connsiteX7" fmla="*/ 0 w 2119745"/>
              <a:gd name="connsiteY7" fmla="*/ 0 h 74306"/>
              <a:gd name="connsiteX0" fmla="*/ 2119745 w 2119745"/>
              <a:gd name="connsiteY0" fmla="*/ 66013 h 74306"/>
              <a:gd name="connsiteX1" fmla="*/ 1794571 w 2119745"/>
              <a:gd name="connsiteY1" fmla="*/ 66013 h 74306"/>
              <a:gd name="connsiteX2" fmla="*/ 1322702 w 2119745"/>
              <a:gd name="connsiteY2" fmla="*/ 68458 h 74306"/>
              <a:gd name="connsiteX3" fmla="*/ 342289 w 2119745"/>
              <a:gd name="connsiteY3" fmla="*/ 73348 h 74306"/>
              <a:gd name="connsiteX4" fmla="*/ 308060 w 2119745"/>
              <a:gd name="connsiteY4" fmla="*/ 51344 h 74306"/>
              <a:gd name="connsiteX5" fmla="*/ 264051 w 2119745"/>
              <a:gd name="connsiteY5" fmla="*/ 46454 h 74306"/>
              <a:gd name="connsiteX6" fmla="*/ 176034 w 2119745"/>
              <a:gd name="connsiteY6" fmla="*/ 31784 h 74306"/>
              <a:gd name="connsiteX7" fmla="*/ 0 w 2119745"/>
              <a:gd name="connsiteY7" fmla="*/ 0 h 74306"/>
              <a:gd name="connsiteX0" fmla="*/ 2360488 w 2360488"/>
              <a:gd name="connsiteY0" fmla="*/ 330490 h 330490"/>
              <a:gd name="connsiteX1" fmla="*/ 1794571 w 2360488"/>
              <a:gd name="connsiteY1" fmla="*/ 66013 h 330490"/>
              <a:gd name="connsiteX2" fmla="*/ 1322702 w 2360488"/>
              <a:gd name="connsiteY2" fmla="*/ 68458 h 330490"/>
              <a:gd name="connsiteX3" fmla="*/ 342289 w 2360488"/>
              <a:gd name="connsiteY3" fmla="*/ 73348 h 330490"/>
              <a:gd name="connsiteX4" fmla="*/ 308060 w 2360488"/>
              <a:gd name="connsiteY4" fmla="*/ 51344 h 330490"/>
              <a:gd name="connsiteX5" fmla="*/ 264051 w 2360488"/>
              <a:gd name="connsiteY5" fmla="*/ 46454 h 330490"/>
              <a:gd name="connsiteX6" fmla="*/ 176034 w 2360488"/>
              <a:gd name="connsiteY6" fmla="*/ 31784 h 330490"/>
              <a:gd name="connsiteX7" fmla="*/ 0 w 2360488"/>
              <a:gd name="connsiteY7" fmla="*/ 0 h 330490"/>
              <a:gd name="connsiteX0" fmla="*/ 2360488 w 2393357"/>
              <a:gd name="connsiteY0" fmla="*/ 330490 h 330490"/>
              <a:gd name="connsiteX1" fmla="*/ 2354603 w 2393357"/>
              <a:gd name="connsiteY1" fmla="*/ 234873 h 330490"/>
              <a:gd name="connsiteX2" fmla="*/ 1794571 w 2393357"/>
              <a:gd name="connsiteY2" fmla="*/ 66013 h 330490"/>
              <a:gd name="connsiteX3" fmla="*/ 1322702 w 2393357"/>
              <a:gd name="connsiteY3" fmla="*/ 68458 h 330490"/>
              <a:gd name="connsiteX4" fmla="*/ 342289 w 2393357"/>
              <a:gd name="connsiteY4" fmla="*/ 73348 h 330490"/>
              <a:gd name="connsiteX5" fmla="*/ 308060 w 2393357"/>
              <a:gd name="connsiteY5" fmla="*/ 51344 h 330490"/>
              <a:gd name="connsiteX6" fmla="*/ 264051 w 2393357"/>
              <a:gd name="connsiteY6" fmla="*/ 46454 h 330490"/>
              <a:gd name="connsiteX7" fmla="*/ 176034 w 2393357"/>
              <a:gd name="connsiteY7" fmla="*/ 31784 h 330490"/>
              <a:gd name="connsiteX8" fmla="*/ 0 w 2393357"/>
              <a:gd name="connsiteY8" fmla="*/ 0 h 330490"/>
              <a:gd name="connsiteX0" fmla="*/ 2360488 w 2393357"/>
              <a:gd name="connsiteY0" fmla="*/ 330490 h 330490"/>
              <a:gd name="connsiteX1" fmla="*/ 2354603 w 2393357"/>
              <a:gd name="connsiteY1" fmla="*/ 234873 h 330490"/>
              <a:gd name="connsiteX2" fmla="*/ 2256271 w 2393357"/>
              <a:gd name="connsiteY2" fmla="*/ 129761 h 330490"/>
              <a:gd name="connsiteX3" fmla="*/ 1794571 w 2393357"/>
              <a:gd name="connsiteY3" fmla="*/ 66013 h 330490"/>
              <a:gd name="connsiteX4" fmla="*/ 1322702 w 2393357"/>
              <a:gd name="connsiteY4" fmla="*/ 68458 h 330490"/>
              <a:gd name="connsiteX5" fmla="*/ 342289 w 2393357"/>
              <a:gd name="connsiteY5" fmla="*/ 73348 h 330490"/>
              <a:gd name="connsiteX6" fmla="*/ 308060 w 2393357"/>
              <a:gd name="connsiteY6" fmla="*/ 51344 h 330490"/>
              <a:gd name="connsiteX7" fmla="*/ 264051 w 2393357"/>
              <a:gd name="connsiteY7" fmla="*/ 46454 h 330490"/>
              <a:gd name="connsiteX8" fmla="*/ 176034 w 2393357"/>
              <a:gd name="connsiteY8" fmla="*/ 31784 h 330490"/>
              <a:gd name="connsiteX9" fmla="*/ 0 w 2393357"/>
              <a:gd name="connsiteY9" fmla="*/ 0 h 330490"/>
              <a:gd name="connsiteX0" fmla="*/ 2360488 w 2393357"/>
              <a:gd name="connsiteY0" fmla="*/ 330490 h 330490"/>
              <a:gd name="connsiteX1" fmla="*/ 2354603 w 2393357"/>
              <a:gd name="connsiteY1" fmla="*/ 234873 h 330490"/>
              <a:gd name="connsiteX2" fmla="*/ 2256271 w 2393357"/>
              <a:gd name="connsiteY2" fmla="*/ 129761 h 330490"/>
              <a:gd name="connsiteX3" fmla="*/ 2215582 w 2393357"/>
              <a:gd name="connsiteY3" fmla="*/ 89072 h 330490"/>
              <a:gd name="connsiteX4" fmla="*/ 1794571 w 2393357"/>
              <a:gd name="connsiteY4" fmla="*/ 66013 h 330490"/>
              <a:gd name="connsiteX5" fmla="*/ 1322702 w 2393357"/>
              <a:gd name="connsiteY5" fmla="*/ 68458 h 330490"/>
              <a:gd name="connsiteX6" fmla="*/ 342289 w 2393357"/>
              <a:gd name="connsiteY6" fmla="*/ 73348 h 330490"/>
              <a:gd name="connsiteX7" fmla="*/ 308060 w 2393357"/>
              <a:gd name="connsiteY7" fmla="*/ 51344 h 330490"/>
              <a:gd name="connsiteX8" fmla="*/ 264051 w 2393357"/>
              <a:gd name="connsiteY8" fmla="*/ 46454 h 330490"/>
              <a:gd name="connsiteX9" fmla="*/ 176034 w 2393357"/>
              <a:gd name="connsiteY9" fmla="*/ 31784 h 330490"/>
              <a:gd name="connsiteX10" fmla="*/ 0 w 2393357"/>
              <a:gd name="connsiteY10" fmla="*/ 0 h 330490"/>
              <a:gd name="connsiteX0" fmla="*/ 2360488 w 2393357"/>
              <a:gd name="connsiteY0" fmla="*/ 330490 h 330490"/>
              <a:gd name="connsiteX1" fmla="*/ 2354603 w 2393357"/>
              <a:gd name="connsiteY1" fmla="*/ 234873 h 330490"/>
              <a:gd name="connsiteX2" fmla="*/ 2256271 w 2393357"/>
              <a:gd name="connsiteY2" fmla="*/ 129761 h 330490"/>
              <a:gd name="connsiteX3" fmla="*/ 2215582 w 2393357"/>
              <a:gd name="connsiteY3" fmla="*/ 89072 h 330490"/>
              <a:gd name="connsiteX4" fmla="*/ 1794571 w 2393357"/>
              <a:gd name="connsiteY4" fmla="*/ 66013 h 330490"/>
              <a:gd name="connsiteX5" fmla="*/ 1322702 w 2393357"/>
              <a:gd name="connsiteY5" fmla="*/ 68458 h 330490"/>
              <a:gd name="connsiteX6" fmla="*/ 342289 w 2393357"/>
              <a:gd name="connsiteY6" fmla="*/ 73348 h 330490"/>
              <a:gd name="connsiteX7" fmla="*/ 308060 w 2393357"/>
              <a:gd name="connsiteY7" fmla="*/ 51344 h 330490"/>
              <a:gd name="connsiteX8" fmla="*/ 264051 w 2393357"/>
              <a:gd name="connsiteY8" fmla="*/ 46454 h 330490"/>
              <a:gd name="connsiteX9" fmla="*/ 176034 w 2393357"/>
              <a:gd name="connsiteY9" fmla="*/ 31784 h 330490"/>
              <a:gd name="connsiteX10" fmla="*/ 0 w 2393357"/>
              <a:gd name="connsiteY10" fmla="*/ 0 h 330490"/>
              <a:gd name="connsiteX0" fmla="*/ 2360488 w 2360488"/>
              <a:gd name="connsiteY0" fmla="*/ 330490 h 330490"/>
              <a:gd name="connsiteX1" fmla="*/ 2354603 w 2360488"/>
              <a:gd name="connsiteY1" fmla="*/ 234873 h 330490"/>
              <a:gd name="connsiteX2" fmla="*/ 2256271 w 2360488"/>
              <a:gd name="connsiteY2" fmla="*/ 129761 h 330490"/>
              <a:gd name="connsiteX3" fmla="*/ 2215582 w 2360488"/>
              <a:gd name="connsiteY3" fmla="*/ 89072 h 330490"/>
              <a:gd name="connsiteX4" fmla="*/ 1794571 w 2360488"/>
              <a:gd name="connsiteY4" fmla="*/ 66013 h 330490"/>
              <a:gd name="connsiteX5" fmla="*/ 1322702 w 2360488"/>
              <a:gd name="connsiteY5" fmla="*/ 68458 h 330490"/>
              <a:gd name="connsiteX6" fmla="*/ 342289 w 2360488"/>
              <a:gd name="connsiteY6" fmla="*/ 73348 h 330490"/>
              <a:gd name="connsiteX7" fmla="*/ 308060 w 2360488"/>
              <a:gd name="connsiteY7" fmla="*/ 51344 h 330490"/>
              <a:gd name="connsiteX8" fmla="*/ 264051 w 2360488"/>
              <a:gd name="connsiteY8" fmla="*/ 46454 h 330490"/>
              <a:gd name="connsiteX9" fmla="*/ 176034 w 2360488"/>
              <a:gd name="connsiteY9" fmla="*/ 31784 h 330490"/>
              <a:gd name="connsiteX10" fmla="*/ 0 w 2360488"/>
              <a:gd name="connsiteY10" fmla="*/ 0 h 330490"/>
              <a:gd name="connsiteX0" fmla="*/ 2360488 w 2360488"/>
              <a:gd name="connsiteY0" fmla="*/ 330490 h 330490"/>
              <a:gd name="connsiteX1" fmla="*/ 2354603 w 2360488"/>
              <a:gd name="connsiteY1" fmla="*/ 234873 h 330490"/>
              <a:gd name="connsiteX2" fmla="*/ 2256270 w 2360488"/>
              <a:gd name="connsiteY2" fmla="*/ 129761 h 330490"/>
              <a:gd name="connsiteX3" fmla="*/ 2215582 w 2360488"/>
              <a:gd name="connsiteY3" fmla="*/ 89072 h 330490"/>
              <a:gd name="connsiteX4" fmla="*/ 1794571 w 2360488"/>
              <a:gd name="connsiteY4" fmla="*/ 66013 h 330490"/>
              <a:gd name="connsiteX5" fmla="*/ 1322702 w 2360488"/>
              <a:gd name="connsiteY5" fmla="*/ 68458 h 330490"/>
              <a:gd name="connsiteX6" fmla="*/ 342289 w 2360488"/>
              <a:gd name="connsiteY6" fmla="*/ 73348 h 330490"/>
              <a:gd name="connsiteX7" fmla="*/ 308060 w 2360488"/>
              <a:gd name="connsiteY7" fmla="*/ 51344 h 330490"/>
              <a:gd name="connsiteX8" fmla="*/ 264051 w 2360488"/>
              <a:gd name="connsiteY8" fmla="*/ 46454 h 330490"/>
              <a:gd name="connsiteX9" fmla="*/ 176034 w 2360488"/>
              <a:gd name="connsiteY9" fmla="*/ 31784 h 330490"/>
              <a:gd name="connsiteX10" fmla="*/ 0 w 2360488"/>
              <a:gd name="connsiteY10" fmla="*/ 0 h 330490"/>
              <a:gd name="connsiteX0" fmla="*/ 2360488 w 2360488"/>
              <a:gd name="connsiteY0" fmla="*/ 330490 h 330490"/>
              <a:gd name="connsiteX1" fmla="*/ 2354603 w 2360488"/>
              <a:gd name="connsiteY1" fmla="*/ 234873 h 330490"/>
              <a:gd name="connsiteX2" fmla="*/ 2256270 w 2360488"/>
              <a:gd name="connsiteY2" fmla="*/ 129761 h 330490"/>
              <a:gd name="connsiteX3" fmla="*/ 2215582 w 2360488"/>
              <a:gd name="connsiteY3" fmla="*/ 89072 h 330490"/>
              <a:gd name="connsiteX4" fmla="*/ 1794571 w 2360488"/>
              <a:gd name="connsiteY4" fmla="*/ 66013 h 330490"/>
              <a:gd name="connsiteX5" fmla="*/ 1322702 w 2360488"/>
              <a:gd name="connsiteY5" fmla="*/ 68458 h 330490"/>
              <a:gd name="connsiteX6" fmla="*/ 342289 w 2360488"/>
              <a:gd name="connsiteY6" fmla="*/ 73348 h 330490"/>
              <a:gd name="connsiteX7" fmla="*/ 308060 w 2360488"/>
              <a:gd name="connsiteY7" fmla="*/ 51344 h 330490"/>
              <a:gd name="connsiteX8" fmla="*/ 264051 w 2360488"/>
              <a:gd name="connsiteY8" fmla="*/ 46454 h 330490"/>
              <a:gd name="connsiteX9" fmla="*/ 176034 w 2360488"/>
              <a:gd name="connsiteY9" fmla="*/ 31784 h 330490"/>
              <a:gd name="connsiteX10" fmla="*/ 0 w 2360488"/>
              <a:gd name="connsiteY10" fmla="*/ 0 h 330490"/>
              <a:gd name="connsiteX0" fmla="*/ 2360488 w 2360488"/>
              <a:gd name="connsiteY0" fmla="*/ 330490 h 330490"/>
              <a:gd name="connsiteX1" fmla="*/ 2354603 w 2360488"/>
              <a:gd name="connsiteY1" fmla="*/ 234873 h 330490"/>
              <a:gd name="connsiteX2" fmla="*/ 2256270 w 2360488"/>
              <a:gd name="connsiteY2" fmla="*/ 129761 h 330490"/>
              <a:gd name="connsiteX3" fmla="*/ 2195236 w 2360488"/>
              <a:gd name="connsiteY3" fmla="*/ 68727 h 330490"/>
              <a:gd name="connsiteX4" fmla="*/ 1794571 w 2360488"/>
              <a:gd name="connsiteY4" fmla="*/ 66013 h 330490"/>
              <a:gd name="connsiteX5" fmla="*/ 1322702 w 2360488"/>
              <a:gd name="connsiteY5" fmla="*/ 68458 h 330490"/>
              <a:gd name="connsiteX6" fmla="*/ 342289 w 2360488"/>
              <a:gd name="connsiteY6" fmla="*/ 73348 h 330490"/>
              <a:gd name="connsiteX7" fmla="*/ 308060 w 2360488"/>
              <a:gd name="connsiteY7" fmla="*/ 51344 h 330490"/>
              <a:gd name="connsiteX8" fmla="*/ 264051 w 2360488"/>
              <a:gd name="connsiteY8" fmla="*/ 46454 h 330490"/>
              <a:gd name="connsiteX9" fmla="*/ 176034 w 2360488"/>
              <a:gd name="connsiteY9" fmla="*/ 31784 h 330490"/>
              <a:gd name="connsiteX10" fmla="*/ 0 w 2360488"/>
              <a:gd name="connsiteY10" fmla="*/ 0 h 330490"/>
              <a:gd name="connsiteX0" fmla="*/ 2360488 w 2360488"/>
              <a:gd name="connsiteY0" fmla="*/ 330490 h 330490"/>
              <a:gd name="connsiteX1" fmla="*/ 2354603 w 2360488"/>
              <a:gd name="connsiteY1" fmla="*/ 234873 h 330490"/>
              <a:gd name="connsiteX2" fmla="*/ 2256270 w 2360488"/>
              <a:gd name="connsiteY2" fmla="*/ 129761 h 330490"/>
              <a:gd name="connsiteX3" fmla="*/ 2195236 w 2360488"/>
              <a:gd name="connsiteY3" fmla="*/ 68727 h 330490"/>
              <a:gd name="connsiteX4" fmla="*/ 1794571 w 2360488"/>
              <a:gd name="connsiteY4" fmla="*/ 66013 h 330490"/>
              <a:gd name="connsiteX5" fmla="*/ 1322702 w 2360488"/>
              <a:gd name="connsiteY5" fmla="*/ 68458 h 330490"/>
              <a:gd name="connsiteX6" fmla="*/ 342289 w 2360488"/>
              <a:gd name="connsiteY6" fmla="*/ 73348 h 330490"/>
              <a:gd name="connsiteX7" fmla="*/ 308060 w 2360488"/>
              <a:gd name="connsiteY7" fmla="*/ 51344 h 330490"/>
              <a:gd name="connsiteX8" fmla="*/ 264051 w 2360488"/>
              <a:gd name="connsiteY8" fmla="*/ 46454 h 330490"/>
              <a:gd name="connsiteX9" fmla="*/ 176034 w 2360488"/>
              <a:gd name="connsiteY9" fmla="*/ 31784 h 330490"/>
              <a:gd name="connsiteX10" fmla="*/ 0 w 2360488"/>
              <a:gd name="connsiteY10" fmla="*/ 0 h 330490"/>
              <a:gd name="connsiteX0" fmla="*/ 2357098 w 2357098"/>
              <a:gd name="connsiteY0" fmla="*/ 337272 h 337272"/>
              <a:gd name="connsiteX1" fmla="*/ 2354603 w 2357098"/>
              <a:gd name="connsiteY1" fmla="*/ 234873 h 337272"/>
              <a:gd name="connsiteX2" fmla="*/ 2256270 w 2357098"/>
              <a:gd name="connsiteY2" fmla="*/ 129761 h 337272"/>
              <a:gd name="connsiteX3" fmla="*/ 2195236 w 2357098"/>
              <a:gd name="connsiteY3" fmla="*/ 68727 h 337272"/>
              <a:gd name="connsiteX4" fmla="*/ 1794571 w 2357098"/>
              <a:gd name="connsiteY4" fmla="*/ 66013 h 337272"/>
              <a:gd name="connsiteX5" fmla="*/ 1322702 w 2357098"/>
              <a:gd name="connsiteY5" fmla="*/ 68458 h 337272"/>
              <a:gd name="connsiteX6" fmla="*/ 342289 w 2357098"/>
              <a:gd name="connsiteY6" fmla="*/ 73348 h 337272"/>
              <a:gd name="connsiteX7" fmla="*/ 308060 w 2357098"/>
              <a:gd name="connsiteY7" fmla="*/ 51344 h 337272"/>
              <a:gd name="connsiteX8" fmla="*/ 264051 w 2357098"/>
              <a:gd name="connsiteY8" fmla="*/ 46454 h 337272"/>
              <a:gd name="connsiteX9" fmla="*/ 176034 w 2357098"/>
              <a:gd name="connsiteY9" fmla="*/ 31784 h 337272"/>
              <a:gd name="connsiteX10" fmla="*/ 0 w 2357098"/>
              <a:gd name="connsiteY10" fmla="*/ 0 h 33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7098" h="337272">
                <a:moveTo>
                  <a:pt x="2357098" y="337272"/>
                </a:moveTo>
                <a:cubicBezTo>
                  <a:pt x="2356266" y="303139"/>
                  <a:pt x="2355435" y="269006"/>
                  <a:pt x="2354603" y="234873"/>
                </a:cubicBezTo>
                <a:cubicBezTo>
                  <a:pt x="2325366" y="207635"/>
                  <a:pt x="2349609" y="157904"/>
                  <a:pt x="2256270" y="129761"/>
                </a:cubicBezTo>
                <a:cubicBezTo>
                  <a:pt x="2228579" y="109417"/>
                  <a:pt x="2231497" y="99696"/>
                  <a:pt x="2195236" y="68727"/>
                </a:cubicBezTo>
                <a:cubicBezTo>
                  <a:pt x="2128457" y="61494"/>
                  <a:pt x="1938863" y="73405"/>
                  <a:pt x="1794571" y="66013"/>
                </a:cubicBezTo>
                <a:lnTo>
                  <a:pt x="1322702" y="68458"/>
                </a:lnTo>
                <a:cubicBezTo>
                  <a:pt x="1088805" y="72126"/>
                  <a:pt x="511396" y="76200"/>
                  <a:pt x="342289" y="73348"/>
                </a:cubicBezTo>
                <a:lnTo>
                  <a:pt x="308060" y="51344"/>
                </a:lnTo>
                <a:cubicBezTo>
                  <a:pt x="295020" y="46862"/>
                  <a:pt x="283203" y="52974"/>
                  <a:pt x="264051" y="46454"/>
                </a:cubicBezTo>
                <a:cubicBezTo>
                  <a:pt x="244899" y="39934"/>
                  <a:pt x="218005" y="42786"/>
                  <a:pt x="176034" y="31784"/>
                </a:cubicBezTo>
                <a:cubicBezTo>
                  <a:pt x="118986" y="19559"/>
                  <a:pt x="26487" y="8965"/>
                  <a:pt x="0" y="0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Freeform 592"/>
          <p:cNvSpPr/>
          <p:nvPr/>
        </p:nvSpPr>
        <p:spPr>
          <a:xfrm>
            <a:off x="545738" y="2576729"/>
            <a:ext cx="88375" cy="59571"/>
          </a:xfrm>
          <a:custGeom>
            <a:avLst/>
            <a:gdLst>
              <a:gd name="connsiteX0" fmla="*/ 127136 w 127136"/>
              <a:gd name="connsiteY0" fmla="*/ 73348 h 85699"/>
              <a:gd name="connsiteX1" fmla="*/ 68457 w 127136"/>
              <a:gd name="connsiteY1" fmla="*/ 83127 h 85699"/>
              <a:gd name="connsiteX2" fmla="*/ 26894 w 127136"/>
              <a:gd name="connsiteY2" fmla="*/ 31784 h 85699"/>
              <a:gd name="connsiteX3" fmla="*/ 0 w 127136"/>
              <a:gd name="connsiteY3" fmla="*/ 0 h 8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36" h="85699">
                <a:moveTo>
                  <a:pt x="127136" y="73348"/>
                </a:moveTo>
                <a:cubicBezTo>
                  <a:pt x="106150" y="81701"/>
                  <a:pt x="85164" y="90054"/>
                  <a:pt x="68457" y="83127"/>
                </a:cubicBezTo>
                <a:cubicBezTo>
                  <a:pt x="51750" y="76200"/>
                  <a:pt x="38303" y="45638"/>
                  <a:pt x="26894" y="31784"/>
                </a:cubicBezTo>
                <a:cubicBezTo>
                  <a:pt x="15484" y="17929"/>
                  <a:pt x="7742" y="8964"/>
                  <a:pt x="0" y="0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Freeform 593"/>
          <p:cNvSpPr/>
          <p:nvPr/>
        </p:nvSpPr>
        <p:spPr>
          <a:xfrm>
            <a:off x="630400" y="2322876"/>
            <a:ext cx="1737268" cy="341673"/>
          </a:xfrm>
          <a:custGeom>
            <a:avLst/>
            <a:gdLst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45381 w 1697831"/>
              <a:gd name="connsiteY4" fmla="*/ 10238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52773"/>
              <a:gd name="connsiteY0" fmla="*/ 813861 h 813861"/>
              <a:gd name="connsiteX1" fmla="*/ 159729 w 1652773"/>
              <a:gd name="connsiteY1" fmla="*/ 21899 h 813861"/>
              <a:gd name="connsiteX2" fmla="*/ 547873 w 1652773"/>
              <a:gd name="connsiteY2" fmla="*/ 17137 h 813861"/>
              <a:gd name="connsiteX3" fmla="*/ 1062223 w 1652773"/>
              <a:gd name="connsiteY3" fmla="*/ 17137 h 813861"/>
              <a:gd name="connsiteX4" fmla="*/ 1100323 w 1652773"/>
              <a:gd name="connsiteY4" fmla="*/ 9994 h 813861"/>
              <a:gd name="connsiteX5" fmla="*/ 1359879 w 1652773"/>
              <a:gd name="connsiteY5" fmla="*/ 9993 h 813861"/>
              <a:gd name="connsiteX6" fmla="*/ 1397979 w 1652773"/>
              <a:gd name="connsiteY6" fmla="*/ 468 h 813861"/>
              <a:gd name="connsiteX7" fmla="*/ 1533711 w 1652773"/>
              <a:gd name="connsiteY7" fmla="*/ 2849 h 813861"/>
              <a:gd name="connsiteX8" fmla="*/ 1581336 w 1652773"/>
              <a:gd name="connsiteY8" fmla="*/ 14755 h 813861"/>
              <a:gd name="connsiteX9" fmla="*/ 1652773 w 1652773"/>
              <a:gd name="connsiteY9" fmla="*/ 14755 h 813861"/>
              <a:gd name="connsiteX0" fmla="*/ 43857 w 1696630"/>
              <a:gd name="connsiteY0" fmla="*/ 813861 h 813861"/>
              <a:gd name="connsiteX1" fmla="*/ 4419 w 1696630"/>
              <a:gd name="connsiteY1" fmla="*/ 356689 h 813861"/>
              <a:gd name="connsiteX2" fmla="*/ 203586 w 1696630"/>
              <a:gd name="connsiteY2" fmla="*/ 21899 h 813861"/>
              <a:gd name="connsiteX3" fmla="*/ 591730 w 1696630"/>
              <a:gd name="connsiteY3" fmla="*/ 17137 h 813861"/>
              <a:gd name="connsiteX4" fmla="*/ 1106080 w 1696630"/>
              <a:gd name="connsiteY4" fmla="*/ 17137 h 813861"/>
              <a:gd name="connsiteX5" fmla="*/ 1144180 w 1696630"/>
              <a:gd name="connsiteY5" fmla="*/ 9994 h 813861"/>
              <a:gd name="connsiteX6" fmla="*/ 1403736 w 1696630"/>
              <a:gd name="connsiteY6" fmla="*/ 9993 h 813861"/>
              <a:gd name="connsiteX7" fmla="*/ 1441836 w 1696630"/>
              <a:gd name="connsiteY7" fmla="*/ 468 h 813861"/>
              <a:gd name="connsiteX8" fmla="*/ 1577568 w 1696630"/>
              <a:gd name="connsiteY8" fmla="*/ 2849 h 813861"/>
              <a:gd name="connsiteX9" fmla="*/ 1625193 w 1696630"/>
              <a:gd name="connsiteY9" fmla="*/ 14755 h 813861"/>
              <a:gd name="connsiteX10" fmla="*/ 1696630 w 1696630"/>
              <a:gd name="connsiteY10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247365 w 1740409"/>
              <a:gd name="connsiteY3" fmla="*/ 21899 h 813861"/>
              <a:gd name="connsiteX4" fmla="*/ 635509 w 1740409"/>
              <a:gd name="connsiteY4" fmla="*/ 17137 h 813861"/>
              <a:gd name="connsiteX5" fmla="*/ 1149859 w 1740409"/>
              <a:gd name="connsiteY5" fmla="*/ 17137 h 813861"/>
              <a:gd name="connsiteX6" fmla="*/ 1187959 w 1740409"/>
              <a:gd name="connsiteY6" fmla="*/ 9994 h 813861"/>
              <a:gd name="connsiteX7" fmla="*/ 1447515 w 1740409"/>
              <a:gd name="connsiteY7" fmla="*/ 9993 h 813861"/>
              <a:gd name="connsiteX8" fmla="*/ 1485615 w 1740409"/>
              <a:gd name="connsiteY8" fmla="*/ 468 h 813861"/>
              <a:gd name="connsiteX9" fmla="*/ 1621347 w 1740409"/>
              <a:gd name="connsiteY9" fmla="*/ 2849 h 813861"/>
              <a:gd name="connsiteX10" fmla="*/ 1668972 w 1740409"/>
              <a:gd name="connsiteY10" fmla="*/ 14755 h 813861"/>
              <a:gd name="connsiteX11" fmla="*/ 1740409 w 1740409"/>
              <a:gd name="connsiteY11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53500 w 1740409"/>
              <a:gd name="connsiteY3" fmla="*/ 163207 h 813861"/>
              <a:gd name="connsiteX4" fmla="*/ 247365 w 1740409"/>
              <a:gd name="connsiteY4" fmla="*/ 21899 h 813861"/>
              <a:gd name="connsiteX5" fmla="*/ 635509 w 1740409"/>
              <a:gd name="connsiteY5" fmla="*/ 17137 h 813861"/>
              <a:gd name="connsiteX6" fmla="*/ 1149859 w 1740409"/>
              <a:gd name="connsiteY6" fmla="*/ 17137 h 813861"/>
              <a:gd name="connsiteX7" fmla="*/ 1187959 w 1740409"/>
              <a:gd name="connsiteY7" fmla="*/ 9994 h 813861"/>
              <a:gd name="connsiteX8" fmla="*/ 1447515 w 1740409"/>
              <a:gd name="connsiteY8" fmla="*/ 9993 h 813861"/>
              <a:gd name="connsiteX9" fmla="*/ 1485615 w 1740409"/>
              <a:gd name="connsiteY9" fmla="*/ 468 h 813861"/>
              <a:gd name="connsiteX10" fmla="*/ 1621347 w 1740409"/>
              <a:gd name="connsiteY10" fmla="*/ 2849 h 813861"/>
              <a:gd name="connsiteX11" fmla="*/ 1668972 w 1740409"/>
              <a:gd name="connsiteY11" fmla="*/ 14755 h 813861"/>
              <a:gd name="connsiteX12" fmla="*/ 1740409 w 1740409"/>
              <a:gd name="connsiteY12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53500 w 1740409"/>
              <a:gd name="connsiteY3" fmla="*/ 163207 h 813861"/>
              <a:gd name="connsiteX4" fmla="*/ 247365 w 1740409"/>
              <a:gd name="connsiteY4" fmla="*/ 21899 h 813861"/>
              <a:gd name="connsiteX5" fmla="*/ 635509 w 1740409"/>
              <a:gd name="connsiteY5" fmla="*/ 17137 h 813861"/>
              <a:gd name="connsiteX6" fmla="*/ 1149859 w 1740409"/>
              <a:gd name="connsiteY6" fmla="*/ 17137 h 813861"/>
              <a:gd name="connsiteX7" fmla="*/ 1187959 w 1740409"/>
              <a:gd name="connsiteY7" fmla="*/ 9994 h 813861"/>
              <a:gd name="connsiteX8" fmla="*/ 1447515 w 1740409"/>
              <a:gd name="connsiteY8" fmla="*/ 9993 h 813861"/>
              <a:gd name="connsiteX9" fmla="*/ 1485615 w 1740409"/>
              <a:gd name="connsiteY9" fmla="*/ 468 h 813861"/>
              <a:gd name="connsiteX10" fmla="*/ 1621347 w 1740409"/>
              <a:gd name="connsiteY10" fmla="*/ 2849 h 813861"/>
              <a:gd name="connsiteX11" fmla="*/ 1668972 w 1740409"/>
              <a:gd name="connsiteY11" fmla="*/ 14755 h 813861"/>
              <a:gd name="connsiteX12" fmla="*/ 1740409 w 1740409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39757 w 1737268"/>
              <a:gd name="connsiteY1" fmla="*/ 396446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39757 w 1737268"/>
              <a:gd name="connsiteY1" fmla="*/ 388495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47785 w 1737268"/>
              <a:gd name="connsiteY0" fmla="*/ 463452 h 463452"/>
              <a:gd name="connsiteX1" fmla="*/ 39757 w 1737268"/>
              <a:gd name="connsiteY1" fmla="*/ 388495 h 463452"/>
              <a:gd name="connsiteX2" fmla="*/ 0 w 1737268"/>
              <a:gd name="connsiteY2" fmla="*/ 269225 h 463452"/>
              <a:gd name="connsiteX3" fmla="*/ 50359 w 1737268"/>
              <a:gd name="connsiteY3" fmla="*/ 163207 h 463452"/>
              <a:gd name="connsiteX4" fmla="*/ 244224 w 1737268"/>
              <a:gd name="connsiteY4" fmla="*/ 21899 h 463452"/>
              <a:gd name="connsiteX5" fmla="*/ 632368 w 1737268"/>
              <a:gd name="connsiteY5" fmla="*/ 17137 h 463452"/>
              <a:gd name="connsiteX6" fmla="*/ 1146718 w 1737268"/>
              <a:gd name="connsiteY6" fmla="*/ 17137 h 463452"/>
              <a:gd name="connsiteX7" fmla="*/ 1184818 w 1737268"/>
              <a:gd name="connsiteY7" fmla="*/ 9994 h 463452"/>
              <a:gd name="connsiteX8" fmla="*/ 1444374 w 1737268"/>
              <a:gd name="connsiteY8" fmla="*/ 9993 h 463452"/>
              <a:gd name="connsiteX9" fmla="*/ 1482474 w 1737268"/>
              <a:gd name="connsiteY9" fmla="*/ 468 h 463452"/>
              <a:gd name="connsiteX10" fmla="*/ 1618206 w 1737268"/>
              <a:gd name="connsiteY10" fmla="*/ 2849 h 463452"/>
              <a:gd name="connsiteX11" fmla="*/ 1665831 w 1737268"/>
              <a:gd name="connsiteY11" fmla="*/ 14755 h 463452"/>
              <a:gd name="connsiteX12" fmla="*/ 1737268 w 1737268"/>
              <a:gd name="connsiteY12" fmla="*/ 14755 h 463452"/>
              <a:gd name="connsiteX0" fmla="*/ 39757 w 1737268"/>
              <a:gd name="connsiteY0" fmla="*/ 388495 h 388495"/>
              <a:gd name="connsiteX1" fmla="*/ 0 w 1737268"/>
              <a:gd name="connsiteY1" fmla="*/ 269225 h 388495"/>
              <a:gd name="connsiteX2" fmla="*/ 50359 w 1737268"/>
              <a:gd name="connsiteY2" fmla="*/ 163207 h 388495"/>
              <a:gd name="connsiteX3" fmla="*/ 244224 w 1737268"/>
              <a:gd name="connsiteY3" fmla="*/ 21899 h 388495"/>
              <a:gd name="connsiteX4" fmla="*/ 632368 w 1737268"/>
              <a:gd name="connsiteY4" fmla="*/ 17137 h 388495"/>
              <a:gd name="connsiteX5" fmla="*/ 1146718 w 1737268"/>
              <a:gd name="connsiteY5" fmla="*/ 17137 h 388495"/>
              <a:gd name="connsiteX6" fmla="*/ 1184818 w 1737268"/>
              <a:gd name="connsiteY6" fmla="*/ 9994 h 388495"/>
              <a:gd name="connsiteX7" fmla="*/ 1444374 w 1737268"/>
              <a:gd name="connsiteY7" fmla="*/ 9993 h 388495"/>
              <a:gd name="connsiteX8" fmla="*/ 1482474 w 1737268"/>
              <a:gd name="connsiteY8" fmla="*/ 468 h 388495"/>
              <a:gd name="connsiteX9" fmla="*/ 1618206 w 1737268"/>
              <a:gd name="connsiteY9" fmla="*/ 2849 h 388495"/>
              <a:gd name="connsiteX10" fmla="*/ 1665831 w 1737268"/>
              <a:gd name="connsiteY10" fmla="*/ 14755 h 388495"/>
              <a:gd name="connsiteX11" fmla="*/ 1737268 w 1737268"/>
              <a:gd name="connsiteY11" fmla="*/ 14755 h 388495"/>
              <a:gd name="connsiteX0" fmla="*/ 20478 w 1737268"/>
              <a:gd name="connsiteY0" fmla="*/ 341673 h 341673"/>
              <a:gd name="connsiteX1" fmla="*/ 0 w 1737268"/>
              <a:gd name="connsiteY1" fmla="*/ 269225 h 341673"/>
              <a:gd name="connsiteX2" fmla="*/ 50359 w 1737268"/>
              <a:gd name="connsiteY2" fmla="*/ 163207 h 341673"/>
              <a:gd name="connsiteX3" fmla="*/ 244224 w 1737268"/>
              <a:gd name="connsiteY3" fmla="*/ 21899 h 341673"/>
              <a:gd name="connsiteX4" fmla="*/ 632368 w 1737268"/>
              <a:gd name="connsiteY4" fmla="*/ 17137 h 341673"/>
              <a:gd name="connsiteX5" fmla="*/ 1146718 w 1737268"/>
              <a:gd name="connsiteY5" fmla="*/ 17137 h 341673"/>
              <a:gd name="connsiteX6" fmla="*/ 1184818 w 1737268"/>
              <a:gd name="connsiteY6" fmla="*/ 9994 h 341673"/>
              <a:gd name="connsiteX7" fmla="*/ 1444374 w 1737268"/>
              <a:gd name="connsiteY7" fmla="*/ 9993 h 341673"/>
              <a:gd name="connsiteX8" fmla="*/ 1482474 w 1737268"/>
              <a:gd name="connsiteY8" fmla="*/ 468 h 341673"/>
              <a:gd name="connsiteX9" fmla="*/ 1618206 w 1737268"/>
              <a:gd name="connsiteY9" fmla="*/ 2849 h 341673"/>
              <a:gd name="connsiteX10" fmla="*/ 1665831 w 1737268"/>
              <a:gd name="connsiteY10" fmla="*/ 14755 h 341673"/>
              <a:gd name="connsiteX11" fmla="*/ 1737268 w 1737268"/>
              <a:gd name="connsiteY11" fmla="*/ 14755 h 34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7268" h="341673">
                <a:moveTo>
                  <a:pt x="20478" y="341673"/>
                </a:moveTo>
                <a:lnTo>
                  <a:pt x="0" y="269225"/>
                </a:lnTo>
                <a:lnTo>
                  <a:pt x="50359" y="163207"/>
                </a:lnTo>
                <a:lnTo>
                  <a:pt x="244224" y="21899"/>
                </a:lnTo>
                <a:lnTo>
                  <a:pt x="632368" y="17137"/>
                </a:lnTo>
                <a:lnTo>
                  <a:pt x="1146718" y="17137"/>
                </a:lnTo>
                <a:cubicBezTo>
                  <a:pt x="1172118" y="15947"/>
                  <a:pt x="1163784" y="8804"/>
                  <a:pt x="1184818" y="9994"/>
                </a:cubicBezTo>
                <a:cubicBezTo>
                  <a:pt x="1205852" y="11184"/>
                  <a:pt x="1394765" y="11581"/>
                  <a:pt x="1444374" y="9993"/>
                </a:cubicBezTo>
                <a:cubicBezTo>
                  <a:pt x="1493983" y="8405"/>
                  <a:pt x="1453502" y="1659"/>
                  <a:pt x="1482474" y="468"/>
                </a:cubicBezTo>
                <a:cubicBezTo>
                  <a:pt x="1511446" y="-723"/>
                  <a:pt x="1587647" y="468"/>
                  <a:pt x="1618206" y="2849"/>
                </a:cubicBezTo>
                <a:cubicBezTo>
                  <a:pt x="1648765" y="5230"/>
                  <a:pt x="1645987" y="12771"/>
                  <a:pt x="1665831" y="14755"/>
                </a:cubicBezTo>
                <a:cubicBezTo>
                  <a:pt x="1685675" y="16739"/>
                  <a:pt x="1711471" y="19319"/>
                  <a:pt x="1737268" y="14755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Freeform 594"/>
          <p:cNvSpPr/>
          <p:nvPr/>
        </p:nvSpPr>
        <p:spPr>
          <a:xfrm>
            <a:off x="757522" y="2551643"/>
            <a:ext cx="9479" cy="244071"/>
          </a:xfrm>
          <a:custGeom>
            <a:avLst/>
            <a:gdLst>
              <a:gd name="connsiteX0" fmla="*/ 2381 w 2381"/>
              <a:gd name="connsiteY0" fmla="*/ 152400 h 152400"/>
              <a:gd name="connsiteX1" fmla="*/ 0 w 2381"/>
              <a:gd name="connsiteY1" fmla="*/ 0 h 152400"/>
              <a:gd name="connsiteX2" fmla="*/ 0 w 2381"/>
              <a:gd name="connsiteY2" fmla="*/ 0 h 152400"/>
              <a:gd name="connsiteX0" fmla="*/ 40004 w 40004"/>
              <a:gd name="connsiteY0" fmla="*/ 16094 h 16094"/>
              <a:gd name="connsiteX1" fmla="*/ 30004 w 40004"/>
              <a:gd name="connsiteY1" fmla="*/ 6094 h 16094"/>
              <a:gd name="connsiteX2" fmla="*/ 0 w 40004"/>
              <a:gd name="connsiteY2" fmla="*/ 0 h 16094"/>
              <a:gd name="connsiteX0" fmla="*/ 40004 w 40004"/>
              <a:gd name="connsiteY0" fmla="*/ 16094 h 16094"/>
              <a:gd name="connsiteX1" fmla="*/ 0 w 40004"/>
              <a:gd name="connsiteY1" fmla="*/ 7344 h 16094"/>
              <a:gd name="connsiteX2" fmla="*/ 0 w 40004"/>
              <a:gd name="connsiteY2" fmla="*/ 0 h 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4" h="16094">
                <a:moveTo>
                  <a:pt x="40004" y="16094"/>
                </a:moveTo>
                <a:lnTo>
                  <a:pt x="0" y="734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Freeform 596"/>
          <p:cNvSpPr/>
          <p:nvPr/>
        </p:nvSpPr>
        <p:spPr>
          <a:xfrm>
            <a:off x="93669" y="2666070"/>
            <a:ext cx="572734" cy="203835"/>
          </a:xfrm>
          <a:custGeom>
            <a:avLst/>
            <a:gdLst>
              <a:gd name="connsiteX0" fmla="*/ 0 w 823938"/>
              <a:gd name="connsiteY0" fmla="*/ 297595 h 297595"/>
              <a:gd name="connsiteX1" fmla="*/ 114911 w 823938"/>
              <a:gd name="connsiteY1" fmla="*/ 212023 h 297595"/>
              <a:gd name="connsiteX2" fmla="*/ 261606 w 823938"/>
              <a:gd name="connsiteY2" fmla="*/ 194909 h 297595"/>
              <a:gd name="connsiteX3" fmla="*/ 344734 w 823938"/>
              <a:gd name="connsiteY3" fmla="*/ 194909 h 297595"/>
              <a:gd name="connsiteX4" fmla="*/ 454755 w 823938"/>
              <a:gd name="connsiteY4" fmla="*/ 148455 h 297595"/>
              <a:gd name="connsiteX5" fmla="*/ 584336 w 823938"/>
              <a:gd name="connsiteY5" fmla="*/ 79998 h 297595"/>
              <a:gd name="connsiteX6" fmla="*/ 633234 w 823938"/>
              <a:gd name="connsiteY6" fmla="*/ 60438 h 297595"/>
              <a:gd name="connsiteX7" fmla="*/ 709027 w 823938"/>
              <a:gd name="connsiteY7" fmla="*/ 55548 h 297595"/>
              <a:gd name="connsiteX8" fmla="*/ 792154 w 823938"/>
              <a:gd name="connsiteY8" fmla="*/ 4205 h 297595"/>
              <a:gd name="connsiteX9" fmla="*/ 823938 w 823938"/>
              <a:gd name="connsiteY9" fmla="*/ 6650 h 297595"/>
              <a:gd name="connsiteX0" fmla="*/ 0 w 823938"/>
              <a:gd name="connsiteY0" fmla="*/ 293238 h 293238"/>
              <a:gd name="connsiteX1" fmla="*/ 114911 w 823938"/>
              <a:gd name="connsiteY1" fmla="*/ 207666 h 293238"/>
              <a:gd name="connsiteX2" fmla="*/ 261606 w 823938"/>
              <a:gd name="connsiteY2" fmla="*/ 190552 h 293238"/>
              <a:gd name="connsiteX3" fmla="*/ 344734 w 823938"/>
              <a:gd name="connsiteY3" fmla="*/ 190552 h 293238"/>
              <a:gd name="connsiteX4" fmla="*/ 454755 w 823938"/>
              <a:gd name="connsiteY4" fmla="*/ 144098 h 293238"/>
              <a:gd name="connsiteX5" fmla="*/ 584336 w 823938"/>
              <a:gd name="connsiteY5" fmla="*/ 75641 h 293238"/>
              <a:gd name="connsiteX6" fmla="*/ 633234 w 823938"/>
              <a:gd name="connsiteY6" fmla="*/ 56081 h 293238"/>
              <a:gd name="connsiteX7" fmla="*/ 709027 w 823938"/>
              <a:gd name="connsiteY7" fmla="*/ 51191 h 293238"/>
              <a:gd name="connsiteX8" fmla="*/ 775040 w 823938"/>
              <a:gd name="connsiteY8" fmla="*/ 9628 h 293238"/>
              <a:gd name="connsiteX9" fmla="*/ 823938 w 823938"/>
              <a:gd name="connsiteY9" fmla="*/ 2293 h 2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3938" h="293238">
                <a:moveTo>
                  <a:pt x="0" y="293238"/>
                </a:moveTo>
                <a:cubicBezTo>
                  <a:pt x="35655" y="259009"/>
                  <a:pt x="71310" y="224780"/>
                  <a:pt x="114911" y="207666"/>
                </a:cubicBezTo>
                <a:cubicBezTo>
                  <a:pt x="158512" y="190552"/>
                  <a:pt x="223302" y="193404"/>
                  <a:pt x="261606" y="190552"/>
                </a:cubicBezTo>
                <a:cubicBezTo>
                  <a:pt x="299910" y="187700"/>
                  <a:pt x="312543" y="198294"/>
                  <a:pt x="344734" y="190552"/>
                </a:cubicBezTo>
                <a:cubicBezTo>
                  <a:pt x="376925" y="182810"/>
                  <a:pt x="414821" y="163250"/>
                  <a:pt x="454755" y="144098"/>
                </a:cubicBezTo>
                <a:cubicBezTo>
                  <a:pt x="494689" y="124946"/>
                  <a:pt x="554590" y="90310"/>
                  <a:pt x="584336" y="75641"/>
                </a:cubicBezTo>
                <a:cubicBezTo>
                  <a:pt x="614083" y="60971"/>
                  <a:pt x="612452" y="60156"/>
                  <a:pt x="633234" y="56081"/>
                </a:cubicBezTo>
                <a:cubicBezTo>
                  <a:pt x="654016" y="52006"/>
                  <a:pt x="685393" y="58933"/>
                  <a:pt x="709027" y="51191"/>
                </a:cubicBezTo>
                <a:cubicBezTo>
                  <a:pt x="732661" y="43449"/>
                  <a:pt x="755888" y="17778"/>
                  <a:pt x="775040" y="9628"/>
                </a:cubicBezTo>
                <a:cubicBezTo>
                  <a:pt x="794192" y="1478"/>
                  <a:pt x="817622" y="-3005"/>
                  <a:pt x="823938" y="2293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Freeform 597"/>
          <p:cNvSpPr/>
          <p:nvPr/>
        </p:nvSpPr>
        <p:spPr>
          <a:xfrm>
            <a:off x="659055" y="2656483"/>
            <a:ext cx="66772" cy="494221"/>
          </a:xfrm>
          <a:custGeom>
            <a:avLst/>
            <a:gdLst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45381 w 1697831"/>
              <a:gd name="connsiteY4" fmla="*/ 10238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52773"/>
              <a:gd name="connsiteY0" fmla="*/ 813861 h 813861"/>
              <a:gd name="connsiteX1" fmla="*/ 159729 w 1652773"/>
              <a:gd name="connsiteY1" fmla="*/ 21899 h 813861"/>
              <a:gd name="connsiteX2" fmla="*/ 547873 w 1652773"/>
              <a:gd name="connsiteY2" fmla="*/ 17137 h 813861"/>
              <a:gd name="connsiteX3" fmla="*/ 1062223 w 1652773"/>
              <a:gd name="connsiteY3" fmla="*/ 17137 h 813861"/>
              <a:gd name="connsiteX4" fmla="*/ 1100323 w 1652773"/>
              <a:gd name="connsiteY4" fmla="*/ 9994 h 813861"/>
              <a:gd name="connsiteX5" fmla="*/ 1359879 w 1652773"/>
              <a:gd name="connsiteY5" fmla="*/ 9993 h 813861"/>
              <a:gd name="connsiteX6" fmla="*/ 1397979 w 1652773"/>
              <a:gd name="connsiteY6" fmla="*/ 468 h 813861"/>
              <a:gd name="connsiteX7" fmla="*/ 1533711 w 1652773"/>
              <a:gd name="connsiteY7" fmla="*/ 2849 h 813861"/>
              <a:gd name="connsiteX8" fmla="*/ 1581336 w 1652773"/>
              <a:gd name="connsiteY8" fmla="*/ 14755 h 813861"/>
              <a:gd name="connsiteX9" fmla="*/ 1652773 w 1652773"/>
              <a:gd name="connsiteY9" fmla="*/ 14755 h 813861"/>
              <a:gd name="connsiteX0" fmla="*/ 43857 w 1696630"/>
              <a:gd name="connsiteY0" fmla="*/ 813861 h 813861"/>
              <a:gd name="connsiteX1" fmla="*/ 4419 w 1696630"/>
              <a:gd name="connsiteY1" fmla="*/ 356689 h 813861"/>
              <a:gd name="connsiteX2" fmla="*/ 203586 w 1696630"/>
              <a:gd name="connsiteY2" fmla="*/ 21899 h 813861"/>
              <a:gd name="connsiteX3" fmla="*/ 591730 w 1696630"/>
              <a:gd name="connsiteY3" fmla="*/ 17137 h 813861"/>
              <a:gd name="connsiteX4" fmla="*/ 1106080 w 1696630"/>
              <a:gd name="connsiteY4" fmla="*/ 17137 h 813861"/>
              <a:gd name="connsiteX5" fmla="*/ 1144180 w 1696630"/>
              <a:gd name="connsiteY5" fmla="*/ 9994 h 813861"/>
              <a:gd name="connsiteX6" fmla="*/ 1403736 w 1696630"/>
              <a:gd name="connsiteY6" fmla="*/ 9993 h 813861"/>
              <a:gd name="connsiteX7" fmla="*/ 1441836 w 1696630"/>
              <a:gd name="connsiteY7" fmla="*/ 468 h 813861"/>
              <a:gd name="connsiteX8" fmla="*/ 1577568 w 1696630"/>
              <a:gd name="connsiteY8" fmla="*/ 2849 h 813861"/>
              <a:gd name="connsiteX9" fmla="*/ 1625193 w 1696630"/>
              <a:gd name="connsiteY9" fmla="*/ 14755 h 813861"/>
              <a:gd name="connsiteX10" fmla="*/ 1696630 w 1696630"/>
              <a:gd name="connsiteY10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247365 w 1740409"/>
              <a:gd name="connsiteY3" fmla="*/ 21899 h 813861"/>
              <a:gd name="connsiteX4" fmla="*/ 635509 w 1740409"/>
              <a:gd name="connsiteY4" fmla="*/ 17137 h 813861"/>
              <a:gd name="connsiteX5" fmla="*/ 1149859 w 1740409"/>
              <a:gd name="connsiteY5" fmla="*/ 17137 h 813861"/>
              <a:gd name="connsiteX6" fmla="*/ 1187959 w 1740409"/>
              <a:gd name="connsiteY6" fmla="*/ 9994 h 813861"/>
              <a:gd name="connsiteX7" fmla="*/ 1447515 w 1740409"/>
              <a:gd name="connsiteY7" fmla="*/ 9993 h 813861"/>
              <a:gd name="connsiteX8" fmla="*/ 1485615 w 1740409"/>
              <a:gd name="connsiteY8" fmla="*/ 468 h 813861"/>
              <a:gd name="connsiteX9" fmla="*/ 1621347 w 1740409"/>
              <a:gd name="connsiteY9" fmla="*/ 2849 h 813861"/>
              <a:gd name="connsiteX10" fmla="*/ 1668972 w 1740409"/>
              <a:gd name="connsiteY10" fmla="*/ 14755 h 813861"/>
              <a:gd name="connsiteX11" fmla="*/ 1740409 w 1740409"/>
              <a:gd name="connsiteY11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53500 w 1740409"/>
              <a:gd name="connsiteY3" fmla="*/ 163207 h 813861"/>
              <a:gd name="connsiteX4" fmla="*/ 247365 w 1740409"/>
              <a:gd name="connsiteY4" fmla="*/ 21899 h 813861"/>
              <a:gd name="connsiteX5" fmla="*/ 635509 w 1740409"/>
              <a:gd name="connsiteY5" fmla="*/ 17137 h 813861"/>
              <a:gd name="connsiteX6" fmla="*/ 1149859 w 1740409"/>
              <a:gd name="connsiteY6" fmla="*/ 17137 h 813861"/>
              <a:gd name="connsiteX7" fmla="*/ 1187959 w 1740409"/>
              <a:gd name="connsiteY7" fmla="*/ 9994 h 813861"/>
              <a:gd name="connsiteX8" fmla="*/ 1447515 w 1740409"/>
              <a:gd name="connsiteY8" fmla="*/ 9993 h 813861"/>
              <a:gd name="connsiteX9" fmla="*/ 1485615 w 1740409"/>
              <a:gd name="connsiteY9" fmla="*/ 468 h 813861"/>
              <a:gd name="connsiteX10" fmla="*/ 1621347 w 1740409"/>
              <a:gd name="connsiteY10" fmla="*/ 2849 h 813861"/>
              <a:gd name="connsiteX11" fmla="*/ 1668972 w 1740409"/>
              <a:gd name="connsiteY11" fmla="*/ 14755 h 813861"/>
              <a:gd name="connsiteX12" fmla="*/ 1740409 w 1740409"/>
              <a:gd name="connsiteY12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53500 w 1740409"/>
              <a:gd name="connsiteY3" fmla="*/ 163207 h 813861"/>
              <a:gd name="connsiteX4" fmla="*/ 247365 w 1740409"/>
              <a:gd name="connsiteY4" fmla="*/ 21899 h 813861"/>
              <a:gd name="connsiteX5" fmla="*/ 635509 w 1740409"/>
              <a:gd name="connsiteY5" fmla="*/ 17137 h 813861"/>
              <a:gd name="connsiteX6" fmla="*/ 1149859 w 1740409"/>
              <a:gd name="connsiteY6" fmla="*/ 17137 h 813861"/>
              <a:gd name="connsiteX7" fmla="*/ 1187959 w 1740409"/>
              <a:gd name="connsiteY7" fmla="*/ 9994 h 813861"/>
              <a:gd name="connsiteX8" fmla="*/ 1447515 w 1740409"/>
              <a:gd name="connsiteY8" fmla="*/ 9993 h 813861"/>
              <a:gd name="connsiteX9" fmla="*/ 1485615 w 1740409"/>
              <a:gd name="connsiteY9" fmla="*/ 468 h 813861"/>
              <a:gd name="connsiteX10" fmla="*/ 1621347 w 1740409"/>
              <a:gd name="connsiteY10" fmla="*/ 2849 h 813861"/>
              <a:gd name="connsiteX11" fmla="*/ 1668972 w 1740409"/>
              <a:gd name="connsiteY11" fmla="*/ 14755 h 813861"/>
              <a:gd name="connsiteX12" fmla="*/ 1740409 w 1740409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39757 w 1737268"/>
              <a:gd name="connsiteY1" fmla="*/ 396446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39757 w 1737268"/>
              <a:gd name="connsiteY1" fmla="*/ 388495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665831"/>
              <a:gd name="connsiteY0" fmla="*/ 813861 h 813861"/>
              <a:gd name="connsiteX1" fmla="*/ 39757 w 1665831"/>
              <a:gd name="connsiteY1" fmla="*/ 388495 h 813861"/>
              <a:gd name="connsiteX2" fmla="*/ 0 w 1665831"/>
              <a:gd name="connsiteY2" fmla="*/ 269225 h 813861"/>
              <a:gd name="connsiteX3" fmla="*/ 50359 w 1665831"/>
              <a:gd name="connsiteY3" fmla="*/ 163207 h 813861"/>
              <a:gd name="connsiteX4" fmla="*/ 244224 w 1665831"/>
              <a:gd name="connsiteY4" fmla="*/ 21899 h 813861"/>
              <a:gd name="connsiteX5" fmla="*/ 632368 w 1665831"/>
              <a:gd name="connsiteY5" fmla="*/ 17137 h 813861"/>
              <a:gd name="connsiteX6" fmla="*/ 1146718 w 1665831"/>
              <a:gd name="connsiteY6" fmla="*/ 17137 h 813861"/>
              <a:gd name="connsiteX7" fmla="*/ 1184818 w 1665831"/>
              <a:gd name="connsiteY7" fmla="*/ 9994 h 813861"/>
              <a:gd name="connsiteX8" fmla="*/ 1444374 w 1665831"/>
              <a:gd name="connsiteY8" fmla="*/ 9993 h 813861"/>
              <a:gd name="connsiteX9" fmla="*/ 1482474 w 1665831"/>
              <a:gd name="connsiteY9" fmla="*/ 468 h 813861"/>
              <a:gd name="connsiteX10" fmla="*/ 1618206 w 1665831"/>
              <a:gd name="connsiteY10" fmla="*/ 2849 h 813861"/>
              <a:gd name="connsiteX11" fmla="*/ 1665831 w 1665831"/>
              <a:gd name="connsiteY11" fmla="*/ 14755 h 813861"/>
              <a:gd name="connsiteX0" fmla="*/ 84495 w 1618206"/>
              <a:gd name="connsiteY0" fmla="*/ 813861 h 813861"/>
              <a:gd name="connsiteX1" fmla="*/ 39757 w 1618206"/>
              <a:gd name="connsiteY1" fmla="*/ 388495 h 813861"/>
              <a:gd name="connsiteX2" fmla="*/ 0 w 1618206"/>
              <a:gd name="connsiteY2" fmla="*/ 269225 h 813861"/>
              <a:gd name="connsiteX3" fmla="*/ 50359 w 1618206"/>
              <a:gd name="connsiteY3" fmla="*/ 163207 h 813861"/>
              <a:gd name="connsiteX4" fmla="*/ 244224 w 1618206"/>
              <a:gd name="connsiteY4" fmla="*/ 21899 h 813861"/>
              <a:gd name="connsiteX5" fmla="*/ 632368 w 1618206"/>
              <a:gd name="connsiteY5" fmla="*/ 17137 h 813861"/>
              <a:gd name="connsiteX6" fmla="*/ 1146718 w 1618206"/>
              <a:gd name="connsiteY6" fmla="*/ 17137 h 813861"/>
              <a:gd name="connsiteX7" fmla="*/ 1184818 w 1618206"/>
              <a:gd name="connsiteY7" fmla="*/ 9994 h 813861"/>
              <a:gd name="connsiteX8" fmla="*/ 1444374 w 1618206"/>
              <a:gd name="connsiteY8" fmla="*/ 9993 h 813861"/>
              <a:gd name="connsiteX9" fmla="*/ 1482474 w 1618206"/>
              <a:gd name="connsiteY9" fmla="*/ 468 h 813861"/>
              <a:gd name="connsiteX10" fmla="*/ 1618206 w 1618206"/>
              <a:gd name="connsiteY10" fmla="*/ 2849 h 813861"/>
              <a:gd name="connsiteX0" fmla="*/ 84495 w 1482474"/>
              <a:gd name="connsiteY0" fmla="*/ 813393 h 813393"/>
              <a:gd name="connsiteX1" fmla="*/ 39757 w 1482474"/>
              <a:gd name="connsiteY1" fmla="*/ 388027 h 813393"/>
              <a:gd name="connsiteX2" fmla="*/ 0 w 1482474"/>
              <a:gd name="connsiteY2" fmla="*/ 268757 h 813393"/>
              <a:gd name="connsiteX3" fmla="*/ 50359 w 1482474"/>
              <a:gd name="connsiteY3" fmla="*/ 162739 h 813393"/>
              <a:gd name="connsiteX4" fmla="*/ 244224 w 1482474"/>
              <a:gd name="connsiteY4" fmla="*/ 21431 h 813393"/>
              <a:gd name="connsiteX5" fmla="*/ 632368 w 1482474"/>
              <a:gd name="connsiteY5" fmla="*/ 16669 h 813393"/>
              <a:gd name="connsiteX6" fmla="*/ 1146718 w 1482474"/>
              <a:gd name="connsiteY6" fmla="*/ 16669 h 813393"/>
              <a:gd name="connsiteX7" fmla="*/ 1184818 w 1482474"/>
              <a:gd name="connsiteY7" fmla="*/ 9526 h 813393"/>
              <a:gd name="connsiteX8" fmla="*/ 1444374 w 1482474"/>
              <a:gd name="connsiteY8" fmla="*/ 9525 h 813393"/>
              <a:gd name="connsiteX9" fmla="*/ 1482474 w 1482474"/>
              <a:gd name="connsiteY9" fmla="*/ 0 h 813393"/>
              <a:gd name="connsiteX0" fmla="*/ 84495 w 1444374"/>
              <a:gd name="connsiteY0" fmla="*/ 804001 h 804001"/>
              <a:gd name="connsiteX1" fmla="*/ 39757 w 1444374"/>
              <a:gd name="connsiteY1" fmla="*/ 378635 h 804001"/>
              <a:gd name="connsiteX2" fmla="*/ 0 w 1444374"/>
              <a:gd name="connsiteY2" fmla="*/ 259365 h 804001"/>
              <a:gd name="connsiteX3" fmla="*/ 50359 w 1444374"/>
              <a:gd name="connsiteY3" fmla="*/ 153347 h 804001"/>
              <a:gd name="connsiteX4" fmla="*/ 244224 w 1444374"/>
              <a:gd name="connsiteY4" fmla="*/ 12039 h 804001"/>
              <a:gd name="connsiteX5" fmla="*/ 632368 w 1444374"/>
              <a:gd name="connsiteY5" fmla="*/ 7277 h 804001"/>
              <a:gd name="connsiteX6" fmla="*/ 1146718 w 1444374"/>
              <a:gd name="connsiteY6" fmla="*/ 7277 h 804001"/>
              <a:gd name="connsiteX7" fmla="*/ 1184818 w 1444374"/>
              <a:gd name="connsiteY7" fmla="*/ 134 h 804001"/>
              <a:gd name="connsiteX8" fmla="*/ 1444374 w 1444374"/>
              <a:gd name="connsiteY8" fmla="*/ 133 h 804001"/>
              <a:gd name="connsiteX0" fmla="*/ 84495 w 1184818"/>
              <a:gd name="connsiteY0" fmla="*/ 804001 h 804001"/>
              <a:gd name="connsiteX1" fmla="*/ 39757 w 1184818"/>
              <a:gd name="connsiteY1" fmla="*/ 378635 h 804001"/>
              <a:gd name="connsiteX2" fmla="*/ 0 w 1184818"/>
              <a:gd name="connsiteY2" fmla="*/ 259365 h 804001"/>
              <a:gd name="connsiteX3" fmla="*/ 50359 w 1184818"/>
              <a:gd name="connsiteY3" fmla="*/ 153347 h 804001"/>
              <a:gd name="connsiteX4" fmla="*/ 244224 w 1184818"/>
              <a:gd name="connsiteY4" fmla="*/ 12039 h 804001"/>
              <a:gd name="connsiteX5" fmla="*/ 632368 w 1184818"/>
              <a:gd name="connsiteY5" fmla="*/ 7277 h 804001"/>
              <a:gd name="connsiteX6" fmla="*/ 1146718 w 1184818"/>
              <a:gd name="connsiteY6" fmla="*/ 7277 h 804001"/>
              <a:gd name="connsiteX7" fmla="*/ 1184818 w 1184818"/>
              <a:gd name="connsiteY7" fmla="*/ 134 h 804001"/>
              <a:gd name="connsiteX0" fmla="*/ 84495 w 1146718"/>
              <a:gd name="connsiteY0" fmla="*/ 796724 h 796724"/>
              <a:gd name="connsiteX1" fmla="*/ 39757 w 1146718"/>
              <a:gd name="connsiteY1" fmla="*/ 371358 h 796724"/>
              <a:gd name="connsiteX2" fmla="*/ 0 w 1146718"/>
              <a:gd name="connsiteY2" fmla="*/ 252088 h 796724"/>
              <a:gd name="connsiteX3" fmla="*/ 50359 w 1146718"/>
              <a:gd name="connsiteY3" fmla="*/ 146070 h 796724"/>
              <a:gd name="connsiteX4" fmla="*/ 244224 w 1146718"/>
              <a:gd name="connsiteY4" fmla="*/ 4762 h 796724"/>
              <a:gd name="connsiteX5" fmla="*/ 632368 w 1146718"/>
              <a:gd name="connsiteY5" fmla="*/ 0 h 796724"/>
              <a:gd name="connsiteX6" fmla="*/ 1146718 w 1146718"/>
              <a:gd name="connsiteY6" fmla="*/ 0 h 796724"/>
              <a:gd name="connsiteX0" fmla="*/ 84495 w 632368"/>
              <a:gd name="connsiteY0" fmla="*/ 796724 h 796724"/>
              <a:gd name="connsiteX1" fmla="*/ 39757 w 632368"/>
              <a:gd name="connsiteY1" fmla="*/ 371358 h 796724"/>
              <a:gd name="connsiteX2" fmla="*/ 0 w 632368"/>
              <a:gd name="connsiteY2" fmla="*/ 252088 h 796724"/>
              <a:gd name="connsiteX3" fmla="*/ 50359 w 632368"/>
              <a:gd name="connsiteY3" fmla="*/ 146070 h 796724"/>
              <a:gd name="connsiteX4" fmla="*/ 244224 w 632368"/>
              <a:gd name="connsiteY4" fmla="*/ 4762 h 796724"/>
              <a:gd name="connsiteX5" fmla="*/ 632368 w 632368"/>
              <a:gd name="connsiteY5" fmla="*/ 0 h 796724"/>
              <a:gd name="connsiteX0" fmla="*/ 84495 w 244224"/>
              <a:gd name="connsiteY0" fmla="*/ 791962 h 791962"/>
              <a:gd name="connsiteX1" fmla="*/ 39757 w 244224"/>
              <a:gd name="connsiteY1" fmla="*/ 366596 h 791962"/>
              <a:gd name="connsiteX2" fmla="*/ 0 w 244224"/>
              <a:gd name="connsiteY2" fmla="*/ 247326 h 791962"/>
              <a:gd name="connsiteX3" fmla="*/ 50359 w 244224"/>
              <a:gd name="connsiteY3" fmla="*/ 141308 h 791962"/>
              <a:gd name="connsiteX4" fmla="*/ 244224 w 244224"/>
              <a:gd name="connsiteY4" fmla="*/ 0 h 791962"/>
              <a:gd name="connsiteX0" fmla="*/ 84495 w 84495"/>
              <a:gd name="connsiteY0" fmla="*/ 650654 h 650654"/>
              <a:gd name="connsiteX1" fmla="*/ 39757 w 84495"/>
              <a:gd name="connsiteY1" fmla="*/ 225288 h 650654"/>
              <a:gd name="connsiteX2" fmla="*/ 0 w 84495"/>
              <a:gd name="connsiteY2" fmla="*/ 106018 h 650654"/>
              <a:gd name="connsiteX3" fmla="*/ 50359 w 84495"/>
              <a:gd name="connsiteY3" fmla="*/ 0 h 650654"/>
              <a:gd name="connsiteX0" fmla="*/ 84495 w 84495"/>
              <a:gd name="connsiteY0" fmla="*/ 544636 h 544636"/>
              <a:gd name="connsiteX1" fmla="*/ 39757 w 84495"/>
              <a:gd name="connsiteY1" fmla="*/ 119270 h 544636"/>
              <a:gd name="connsiteX2" fmla="*/ 0 w 84495"/>
              <a:gd name="connsiteY2" fmla="*/ 0 h 544636"/>
              <a:gd name="connsiteX0" fmla="*/ 44738 w 44738"/>
              <a:gd name="connsiteY0" fmla="*/ 425366 h 425366"/>
              <a:gd name="connsiteX1" fmla="*/ 0 w 44738"/>
              <a:gd name="connsiteY1" fmla="*/ 0 h 425366"/>
              <a:gd name="connsiteX0" fmla="*/ 44738 w 44738"/>
              <a:gd name="connsiteY0" fmla="*/ 425366 h 425366"/>
              <a:gd name="connsiteX1" fmla="*/ 2021 w 44738"/>
              <a:gd name="connsiteY1" fmla="*/ 19128 h 425366"/>
              <a:gd name="connsiteX2" fmla="*/ 0 w 44738"/>
              <a:gd name="connsiteY2" fmla="*/ 0 h 425366"/>
              <a:gd name="connsiteX0" fmla="*/ 66772 w 66772"/>
              <a:gd name="connsiteY0" fmla="*/ 494221 h 494221"/>
              <a:gd name="connsiteX1" fmla="*/ 24055 w 66772"/>
              <a:gd name="connsiteY1" fmla="*/ 87983 h 494221"/>
              <a:gd name="connsiteX2" fmla="*/ 0 w 66772"/>
              <a:gd name="connsiteY2" fmla="*/ 0 h 494221"/>
              <a:gd name="connsiteX0" fmla="*/ 66772 w 66772"/>
              <a:gd name="connsiteY0" fmla="*/ 494221 h 494221"/>
              <a:gd name="connsiteX1" fmla="*/ 24055 w 66772"/>
              <a:gd name="connsiteY1" fmla="*/ 87983 h 494221"/>
              <a:gd name="connsiteX2" fmla="*/ 0 w 66772"/>
              <a:gd name="connsiteY2" fmla="*/ 0 h 494221"/>
              <a:gd name="connsiteX0" fmla="*/ 66772 w 66772"/>
              <a:gd name="connsiteY0" fmla="*/ 494221 h 494221"/>
              <a:gd name="connsiteX1" fmla="*/ 24055 w 66772"/>
              <a:gd name="connsiteY1" fmla="*/ 87983 h 494221"/>
              <a:gd name="connsiteX2" fmla="*/ 0 w 66772"/>
              <a:gd name="connsiteY2" fmla="*/ 0 h 49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72" h="494221">
                <a:moveTo>
                  <a:pt x="66772" y="494221"/>
                </a:moveTo>
                <a:cubicBezTo>
                  <a:pt x="51615" y="359726"/>
                  <a:pt x="39212" y="222478"/>
                  <a:pt x="24055" y="87983"/>
                </a:cubicBezTo>
                <a:lnTo>
                  <a:pt x="0" y="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9" name="Straight Connector 598"/>
          <p:cNvCxnSpPr/>
          <p:nvPr/>
        </p:nvCxnSpPr>
        <p:spPr>
          <a:xfrm flipH="1" flipV="1">
            <a:off x="1275768" y="2055485"/>
            <a:ext cx="4760" cy="86201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0" name="Freeform 599"/>
          <p:cNvSpPr/>
          <p:nvPr/>
        </p:nvSpPr>
        <p:spPr>
          <a:xfrm>
            <a:off x="769514" y="2598097"/>
            <a:ext cx="744835" cy="41600"/>
          </a:xfrm>
          <a:custGeom>
            <a:avLst/>
            <a:gdLst>
              <a:gd name="connsiteX0" fmla="*/ 0 w 628153"/>
              <a:gd name="connsiteY0" fmla="*/ 34996 h 38512"/>
              <a:gd name="connsiteX1" fmla="*/ 145773 w 628153"/>
              <a:gd name="connsiteY1" fmla="*/ 37646 h 38512"/>
              <a:gd name="connsiteX2" fmla="*/ 193481 w 628153"/>
              <a:gd name="connsiteY2" fmla="*/ 21744 h 38512"/>
              <a:gd name="connsiteX3" fmla="*/ 302149 w 628153"/>
              <a:gd name="connsiteY3" fmla="*/ 21744 h 38512"/>
              <a:gd name="connsiteX4" fmla="*/ 341906 w 628153"/>
              <a:gd name="connsiteY4" fmla="*/ 540 h 38512"/>
              <a:gd name="connsiteX5" fmla="*/ 628153 w 628153"/>
              <a:gd name="connsiteY5" fmla="*/ 5841 h 38512"/>
              <a:gd name="connsiteX0" fmla="*/ 0 w 628153"/>
              <a:gd name="connsiteY0" fmla="*/ 34996 h 38512"/>
              <a:gd name="connsiteX1" fmla="*/ 145773 w 628153"/>
              <a:gd name="connsiteY1" fmla="*/ 37646 h 38512"/>
              <a:gd name="connsiteX2" fmla="*/ 193481 w 628153"/>
              <a:gd name="connsiteY2" fmla="*/ 21744 h 38512"/>
              <a:gd name="connsiteX3" fmla="*/ 302149 w 628153"/>
              <a:gd name="connsiteY3" fmla="*/ 21744 h 38512"/>
              <a:gd name="connsiteX4" fmla="*/ 341906 w 628153"/>
              <a:gd name="connsiteY4" fmla="*/ 540 h 38512"/>
              <a:gd name="connsiteX5" fmla="*/ 628153 w 628153"/>
              <a:gd name="connsiteY5" fmla="*/ 5841 h 38512"/>
              <a:gd name="connsiteX0" fmla="*/ 0 w 628153"/>
              <a:gd name="connsiteY0" fmla="*/ 34996 h 38512"/>
              <a:gd name="connsiteX1" fmla="*/ 145773 w 628153"/>
              <a:gd name="connsiteY1" fmla="*/ 37646 h 38512"/>
              <a:gd name="connsiteX2" fmla="*/ 193481 w 628153"/>
              <a:gd name="connsiteY2" fmla="*/ 21744 h 38512"/>
              <a:gd name="connsiteX3" fmla="*/ 302149 w 628153"/>
              <a:gd name="connsiteY3" fmla="*/ 21744 h 38512"/>
              <a:gd name="connsiteX4" fmla="*/ 341906 w 628153"/>
              <a:gd name="connsiteY4" fmla="*/ 540 h 38512"/>
              <a:gd name="connsiteX5" fmla="*/ 628153 w 628153"/>
              <a:gd name="connsiteY5" fmla="*/ 5841 h 38512"/>
              <a:gd name="connsiteX0" fmla="*/ 0 w 628153"/>
              <a:gd name="connsiteY0" fmla="*/ 34996 h 38512"/>
              <a:gd name="connsiteX1" fmla="*/ 145773 w 628153"/>
              <a:gd name="connsiteY1" fmla="*/ 37646 h 38512"/>
              <a:gd name="connsiteX2" fmla="*/ 193481 w 628153"/>
              <a:gd name="connsiteY2" fmla="*/ 21744 h 38512"/>
              <a:gd name="connsiteX3" fmla="*/ 302149 w 628153"/>
              <a:gd name="connsiteY3" fmla="*/ 21744 h 38512"/>
              <a:gd name="connsiteX4" fmla="*/ 341906 w 628153"/>
              <a:gd name="connsiteY4" fmla="*/ 540 h 38512"/>
              <a:gd name="connsiteX5" fmla="*/ 628153 w 628153"/>
              <a:gd name="connsiteY5" fmla="*/ 5841 h 38512"/>
              <a:gd name="connsiteX0" fmla="*/ 0 w 628153"/>
              <a:gd name="connsiteY0" fmla="*/ 34996 h 38512"/>
              <a:gd name="connsiteX1" fmla="*/ 145773 w 628153"/>
              <a:gd name="connsiteY1" fmla="*/ 37646 h 38512"/>
              <a:gd name="connsiteX2" fmla="*/ 193481 w 628153"/>
              <a:gd name="connsiteY2" fmla="*/ 21744 h 38512"/>
              <a:gd name="connsiteX3" fmla="*/ 302149 w 628153"/>
              <a:gd name="connsiteY3" fmla="*/ 21744 h 38512"/>
              <a:gd name="connsiteX4" fmla="*/ 341906 w 628153"/>
              <a:gd name="connsiteY4" fmla="*/ 540 h 38512"/>
              <a:gd name="connsiteX5" fmla="*/ 628153 w 628153"/>
              <a:gd name="connsiteY5" fmla="*/ 5841 h 38512"/>
              <a:gd name="connsiteX0" fmla="*/ 0 w 628153"/>
              <a:gd name="connsiteY0" fmla="*/ 34996 h 37646"/>
              <a:gd name="connsiteX1" fmla="*/ 145773 w 628153"/>
              <a:gd name="connsiteY1" fmla="*/ 37646 h 37646"/>
              <a:gd name="connsiteX2" fmla="*/ 193481 w 628153"/>
              <a:gd name="connsiteY2" fmla="*/ 21744 h 37646"/>
              <a:gd name="connsiteX3" fmla="*/ 302149 w 628153"/>
              <a:gd name="connsiteY3" fmla="*/ 21744 h 37646"/>
              <a:gd name="connsiteX4" fmla="*/ 341906 w 628153"/>
              <a:gd name="connsiteY4" fmla="*/ 540 h 37646"/>
              <a:gd name="connsiteX5" fmla="*/ 628153 w 628153"/>
              <a:gd name="connsiteY5" fmla="*/ 5841 h 37646"/>
              <a:gd name="connsiteX0" fmla="*/ 0 w 628153"/>
              <a:gd name="connsiteY0" fmla="*/ 34456 h 37106"/>
              <a:gd name="connsiteX1" fmla="*/ 145773 w 628153"/>
              <a:gd name="connsiteY1" fmla="*/ 37106 h 37106"/>
              <a:gd name="connsiteX2" fmla="*/ 193481 w 628153"/>
              <a:gd name="connsiteY2" fmla="*/ 21204 h 37106"/>
              <a:gd name="connsiteX3" fmla="*/ 302149 w 628153"/>
              <a:gd name="connsiteY3" fmla="*/ 21204 h 37106"/>
              <a:gd name="connsiteX4" fmla="*/ 341906 w 628153"/>
              <a:gd name="connsiteY4" fmla="*/ 0 h 37106"/>
              <a:gd name="connsiteX5" fmla="*/ 628153 w 628153"/>
              <a:gd name="connsiteY5" fmla="*/ 5301 h 37106"/>
              <a:gd name="connsiteX0" fmla="*/ 0 w 744835"/>
              <a:gd name="connsiteY0" fmla="*/ 41600 h 41600"/>
              <a:gd name="connsiteX1" fmla="*/ 262455 w 744835"/>
              <a:gd name="connsiteY1" fmla="*/ 37106 h 41600"/>
              <a:gd name="connsiteX2" fmla="*/ 310163 w 744835"/>
              <a:gd name="connsiteY2" fmla="*/ 21204 h 41600"/>
              <a:gd name="connsiteX3" fmla="*/ 418831 w 744835"/>
              <a:gd name="connsiteY3" fmla="*/ 21204 h 41600"/>
              <a:gd name="connsiteX4" fmla="*/ 458588 w 744835"/>
              <a:gd name="connsiteY4" fmla="*/ 0 h 41600"/>
              <a:gd name="connsiteX5" fmla="*/ 744835 w 744835"/>
              <a:gd name="connsiteY5" fmla="*/ 5301 h 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835" h="41600">
                <a:moveTo>
                  <a:pt x="0" y="41600"/>
                </a:moveTo>
                <a:lnTo>
                  <a:pt x="262455" y="37106"/>
                </a:lnTo>
                <a:cubicBezTo>
                  <a:pt x="294702" y="34897"/>
                  <a:pt x="284100" y="23854"/>
                  <a:pt x="310163" y="21204"/>
                </a:cubicBezTo>
                <a:lnTo>
                  <a:pt x="418831" y="21204"/>
                </a:lnTo>
                <a:lnTo>
                  <a:pt x="458588" y="0"/>
                </a:lnTo>
                <a:lnTo>
                  <a:pt x="744835" y="5301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1" name="Straight Connector 600"/>
          <p:cNvCxnSpPr/>
          <p:nvPr/>
        </p:nvCxnSpPr>
        <p:spPr>
          <a:xfrm flipH="1">
            <a:off x="762806" y="2699058"/>
            <a:ext cx="752574" cy="4283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/>
          <p:cNvCxnSpPr/>
          <p:nvPr/>
        </p:nvCxnSpPr>
        <p:spPr>
          <a:xfrm flipH="1" flipV="1">
            <a:off x="1514559" y="1896299"/>
            <a:ext cx="3018" cy="1026184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Connector 602"/>
          <p:cNvCxnSpPr/>
          <p:nvPr/>
        </p:nvCxnSpPr>
        <p:spPr>
          <a:xfrm flipV="1">
            <a:off x="1078353" y="1743383"/>
            <a:ext cx="0" cy="1172301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/>
          <p:cNvCxnSpPr/>
          <p:nvPr/>
        </p:nvCxnSpPr>
        <p:spPr>
          <a:xfrm>
            <a:off x="2006811" y="1984418"/>
            <a:ext cx="0" cy="672244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Connector 604"/>
          <p:cNvCxnSpPr/>
          <p:nvPr/>
        </p:nvCxnSpPr>
        <p:spPr>
          <a:xfrm flipH="1" flipV="1">
            <a:off x="1687724" y="2050729"/>
            <a:ext cx="2384" cy="86201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6" name="Freeform 605"/>
          <p:cNvSpPr/>
          <p:nvPr/>
        </p:nvSpPr>
        <p:spPr>
          <a:xfrm>
            <a:off x="709658" y="2098062"/>
            <a:ext cx="96589" cy="437104"/>
          </a:xfrm>
          <a:custGeom>
            <a:avLst/>
            <a:gdLst>
              <a:gd name="connsiteX0" fmla="*/ 96589 w 96589"/>
              <a:gd name="connsiteY0" fmla="*/ 437104 h 437104"/>
              <a:gd name="connsiteX1" fmla="*/ 36299 w 96589"/>
              <a:gd name="connsiteY1" fmla="*/ 341644 h 437104"/>
              <a:gd name="connsiteX2" fmla="*/ 6154 w 96589"/>
              <a:gd name="connsiteY2" fmla="*/ 266282 h 437104"/>
              <a:gd name="connsiteX3" fmla="*/ 1130 w 96589"/>
              <a:gd name="connsiteY3" fmla="*/ 140677 h 437104"/>
              <a:gd name="connsiteX4" fmla="*/ 21227 w 96589"/>
              <a:gd name="connsiteY4" fmla="*/ 0 h 43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89" h="437104">
                <a:moveTo>
                  <a:pt x="96589" y="437104"/>
                </a:moveTo>
                <a:cubicBezTo>
                  <a:pt x="73980" y="403609"/>
                  <a:pt x="51371" y="370114"/>
                  <a:pt x="36299" y="341644"/>
                </a:cubicBezTo>
                <a:cubicBezTo>
                  <a:pt x="21226" y="313174"/>
                  <a:pt x="12015" y="299776"/>
                  <a:pt x="6154" y="266282"/>
                </a:cubicBezTo>
                <a:cubicBezTo>
                  <a:pt x="293" y="232788"/>
                  <a:pt x="-1382" y="185057"/>
                  <a:pt x="1130" y="140677"/>
                </a:cubicBezTo>
                <a:cubicBezTo>
                  <a:pt x="3642" y="96297"/>
                  <a:pt x="12434" y="48148"/>
                  <a:pt x="21227" y="0"/>
                </a:cubicBezTo>
              </a:path>
            </a:pathLst>
          </a:custGeom>
          <a:noFill/>
          <a:ln w="22225" cmpd="dbl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7" name="Straight Connector 606"/>
          <p:cNvCxnSpPr/>
          <p:nvPr/>
        </p:nvCxnSpPr>
        <p:spPr>
          <a:xfrm flipH="1" flipV="1">
            <a:off x="989575" y="1696287"/>
            <a:ext cx="5210" cy="1010769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8" name="Freeform 607"/>
          <p:cNvSpPr/>
          <p:nvPr/>
        </p:nvSpPr>
        <p:spPr>
          <a:xfrm>
            <a:off x="285377" y="1616384"/>
            <a:ext cx="518554" cy="921233"/>
          </a:xfrm>
          <a:custGeom>
            <a:avLst/>
            <a:gdLst>
              <a:gd name="connsiteX0" fmla="*/ 96589 w 96589"/>
              <a:gd name="connsiteY0" fmla="*/ 437104 h 437104"/>
              <a:gd name="connsiteX1" fmla="*/ 36299 w 96589"/>
              <a:gd name="connsiteY1" fmla="*/ 341644 h 437104"/>
              <a:gd name="connsiteX2" fmla="*/ 6154 w 96589"/>
              <a:gd name="connsiteY2" fmla="*/ 266282 h 437104"/>
              <a:gd name="connsiteX3" fmla="*/ 1130 w 96589"/>
              <a:gd name="connsiteY3" fmla="*/ 140677 h 437104"/>
              <a:gd name="connsiteX4" fmla="*/ 21227 w 96589"/>
              <a:gd name="connsiteY4" fmla="*/ 0 h 437104"/>
              <a:gd name="connsiteX0" fmla="*/ 516152 w 516152"/>
              <a:gd name="connsiteY0" fmla="*/ 910735 h 910735"/>
              <a:gd name="connsiteX1" fmla="*/ 455862 w 516152"/>
              <a:gd name="connsiteY1" fmla="*/ 815275 h 910735"/>
              <a:gd name="connsiteX2" fmla="*/ 425717 w 516152"/>
              <a:gd name="connsiteY2" fmla="*/ 739913 h 910735"/>
              <a:gd name="connsiteX3" fmla="*/ 420693 w 516152"/>
              <a:gd name="connsiteY3" fmla="*/ 614308 h 910735"/>
              <a:gd name="connsiteX4" fmla="*/ 132 w 516152"/>
              <a:gd name="connsiteY4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0561 w 516020"/>
              <a:gd name="connsiteY3" fmla="*/ 614308 h 910735"/>
              <a:gd name="connsiteX4" fmla="*/ 138164 w 516020"/>
              <a:gd name="connsiteY4" fmla="*/ 78648 h 910735"/>
              <a:gd name="connsiteX5" fmla="*/ 0 w 516020"/>
              <a:gd name="connsiteY5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0561 w 516020"/>
              <a:gd name="connsiteY3" fmla="*/ 614308 h 910735"/>
              <a:gd name="connsiteX4" fmla="*/ 365987 w 516020"/>
              <a:gd name="connsiteY4" fmla="*/ 258508 h 910735"/>
              <a:gd name="connsiteX5" fmla="*/ 138164 w 516020"/>
              <a:gd name="connsiteY5" fmla="*/ 78648 h 910735"/>
              <a:gd name="connsiteX6" fmla="*/ 0 w 516020"/>
              <a:gd name="connsiteY6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0561 w 516020"/>
              <a:gd name="connsiteY3" fmla="*/ 614308 h 910735"/>
              <a:gd name="connsiteX4" fmla="*/ 365987 w 516020"/>
              <a:gd name="connsiteY4" fmla="*/ 258508 h 910735"/>
              <a:gd name="connsiteX5" fmla="*/ 138164 w 516020"/>
              <a:gd name="connsiteY5" fmla="*/ 78648 h 910735"/>
              <a:gd name="connsiteX6" fmla="*/ 0 w 516020"/>
              <a:gd name="connsiteY6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0561 w 516020"/>
              <a:gd name="connsiteY3" fmla="*/ 614308 h 910735"/>
              <a:gd name="connsiteX4" fmla="*/ 446924 w 516020"/>
              <a:gd name="connsiteY4" fmla="*/ 390406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0561 w 516020"/>
              <a:gd name="connsiteY3" fmla="*/ 614308 h 910735"/>
              <a:gd name="connsiteX4" fmla="*/ 446924 w 516020"/>
              <a:gd name="connsiteY4" fmla="*/ 390406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6924 w 516020"/>
              <a:gd name="connsiteY4" fmla="*/ 390406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6924 w 516020"/>
              <a:gd name="connsiteY4" fmla="*/ 390406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0929 w 516020"/>
              <a:gd name="connsiteY4" fmla="*/ 396401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0929 w 516020"/>
              <a:gd name="connsiteY4" fmla="*/ 396401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0929 w 516020"/>
              <a:gd name="connsiteY4" fmla="*/ 396401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0929 w 516020"/>
              <a:gd name="connsiteY4" fmla="*/ 396401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6730 h 916730"/>
              <a:gd name="connsiteX1" fmla="*/ 455730 w 516020"/>
              <a:gd name="connsiteY1" fmla="*/ 821270 h 916730"/>
              <a:gd name="connsiteX2" fmla="*/ 425585 w 516020"/>
              <a:gd name="connsiteY2" fmla="*/ 745908 h 916730"/>
              <a:gd name="connsiteX3" fmla="*/ 426556 w 516020"/>
              <a:gd name="connsiteY3" fmla="*/ 617305 h 916730"/>
              <a:gd name="connsiteX4" fmla="*/ 440929 w 516020"/>
              <a:gd name="connsiteY4" fmla="*/ 402396 h 916730"/>
              <a:gd name="connsiteX5" fmla="*/ 365987 w 516020"/>
              <a:gd name="connsiteY5" fmla="*/ 264503 h 916730"/>
              <a:gd name="connsiteX6" fmla="*/ 138164 w 516020"/>
              <a:gd name="connsiteY6" fmla="*/ 84643 h 916730"/>
              <a:gd name="connsiteX7" fmla="*/ 0 w 516020"/>
              <a:gd name="connsiteY7" fmla="*/ 0 h 916730"/>
              <a:gd name="connsiteX0" fmla="*/ 516020 w 516020"/>
              <a:gd name="connsiteY0" fmla="*/ 916730 h 916730"/>
              <a:gd name="connsiteX1" fmla="*/ 455730 w 516020"/>
              <a:gd name="connsiteY1" fmla="*/ 821270 h 916730"/>
              <a:gd name="connsiteX2" fmla="*/ 425585 w 516020"/>
              <a:gd name="connsiteY2" fmla="*/ 745908 h 916730"/>
              <a:gd name="connsiteX3" fmla="*/ 426556 w 516020"/>
              <a:gd name="connsiteY3" fmla="*/ 617305 h 916730"/>
              <a:gd name="connsiteX4" fmla="*/ 440929 w 516020"/>
              <a:gd name="connsiteY4" fmla="*/ 402396 h 916730"/>
              <a:gd name="connsiteX5" fmla="*/ 365987 w 516020"/>
              <a:gd name="connsiteY5" fmla="*/ 264503 h 916730"/>
              <a:gd name="connsiteX6" fmla="*/ 138164 w 516020"/>
              <a:gd name="connsiteY6" fmla="*/ 84643 h 916730"/>
              <a:gd name="connsiteX7" fmla="*/ 0 w 516020"/>
              <a:gd name="connsiteY7" fmla="*/ 0 h 91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020" h="916730">
                <a:moveTo>
                  <a:pt x="516020" y="916730"/>
                </a:moveTo>
                <a:cubicBezTo>
                  <a:pt x="493411" y="883235"/>
                  <a:pt x="470802" y="849740"/>
                  <a:pt x="455730" y="821270"/>
                </a:cubicBezTo>
                <a:cubicBezTo>
                  <a:pt x="440657" y="792800"/>
                  <a:pt x="430447" y="779902"/>
                  <a:pt x="425585" y="745908"/>
                </a:cubicBezTo>
                <a:cubicBezTo>
                  <a:pt x="420723" y="711914"/>
                  <a:pt x="417004" y="662066"/>
                  <a:pt x="426556" y="617305"/>
                </a:cubicBezTo>
                <a:cubicBezTo>
                  <a:pt x="430113" y="566548"/>
                  <a:pt x="450025" y="461696"/>
                  <a:pt x="440929" y="402396"/>
                </a:cubicBezTo>
                <a:cubicBezTo>
                  <a:pt x="431833" y="343096"/>
                  <a:pt x="417447" y="308969"/>
                  <a:pt x="365987" y="264503"/>
                </a:cubicBezTo>
                <a:cubicBezTo>
                  <a:pt x="300935" y="202206"/>
                  <a:pt x="187670" y="106244"/>
                  <a:pt x="138164" y="84643"/>
                </a:cubicBezTo>
                <a:cubicBezTo>
                  <a:pt x="101045" y="66193"/>
                  <a:pt x="12536" y="22601"/>
                  <a:pt x="0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Rectangle 608"/>
          <p:cNvSpPr/>
          <p:nvPr/>
        </p:nvSpPr>
        <p:spPr>
          <a:xfrm rot="2700000">
            <a:off x="667505" y="1882000"/>
            <a:ext cx="31780" cy="6650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Rectangle 609"/>
          <p:cNvSpPr/>
          <p:nvPr/>
        </p:nvSpPr>
        <p:spPr>
          <a:xfrm rot="2040000">
            <a:off x="469743" y="1702786"/>
            <a:ext cx="31780" cy="6650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Freeform 610"/>
          <p:cNvSpPr/>
          <p:nvPr/>
        </p:nvSpPr>
        <p:spPr>
          <a:xfrm>
            <a:off x="373238" y="1916509"/>
            <a:ext cx="164337" cy="486926"/>
          </a:xfrm>
          <a:custGeom>
            <a:avLst/>
            <a:gdLst>
              <a:gd name="connsiteX0" fmla="*/ 210315 w 242099"/>
              <a:gd name="connsiteY0" fmla="*/ 707313 h 722062"/>
              <a:gd name="connsiteX1" fmla="*/ 149192 w 242099"/>
              <a:gd name="connsiteY1" fmla="*/ 699978 h 722062"/>
              <a:gd name="connsiteX2" fmla="*/ 80734 w 242099"/>
              <a:gd name="connsiteY2" fmla="*/ 497050 h 722062"/>
              <a:gd name="connsiteX3" fmla="*/ 66065 w 242099"/>
              <a:gd name="connsiteY3" fmla="*/ 391918 h 722062"/>
              <a:gd name="connsiteX4" fmla="*/ 34281 w 242099"/>
              <a:gd name="connsiteY4" fmla="*/ 274562 h 722062"/>
              <a:gd name="connsiteX5" fmla="*/ 24501 w 242099"/>
              <a:gd name="connsiteY5" fmla="*/ 196324 h 722062"/>
              <a:gd name="connsiteX6" fmla="*/ 12276 w 242099"/>
              <a:gd name="connsiteY6" fmla="*/ 154761 h 722062"/>
              <a:gd name="connsiteX7" fmla="*/ 52 w 242099"/>
              <a:gd name="connsiteY7" fmla="*/ 71634 h 722062"/>
              <a:gd name="connsiteX8" fmla="*/ 17166 w 242099"/>
              <a:gd name="connsiteY8" fmla="*/ 30070 h 722062"/>
              <a:gd name="connsiteX9" fmla="*/ 90514 w 242099"/>
              <a:gd name="connsiteY9" fmla="*/ 17845 h 722062"/>
              <a:gd name="connsiteX10" fmla="*/ 136967 w 242099"/>
              <a:gd name="connsiteY10" fmla="*/ 5621 h 722062"/>
              <a:gd name="connsiteX11" fmla="*/ 178531 w 242099"/>
              <a:gd name="connsiteY11" fmla="*/ 3176 h 722062"/>
              <a:gd name="connsiteX12" fmla="*/ 205425 w 242099"/>
              <a:gd name="connsiteY12" fmla="*/ 49629 h 722062"/>
              <a:gd name="connsiteX13" fmla="*/ 220095 w 242099"/>
              <a:gd name="connsiteY13" fmla="*/ 103418 h 722062"/>
              <a:gd name="connsiteX14" fmla="*/ 242099 w 242099"/>
              <a:gd name="connsiteY14" fmla="*/ 149871 h 722062"/>
              <a:gd name="connsiteX0" fmla="*/ 210624 w 242408"/>
              <a:gd name="connsiteY0" fmla="*/ 707313 h 722062"/>
              <a:gd name="connsiteX1" fmla="*/ 149501 w 242408"/>
              <a:gd name="connsiteY1" fmla="*/ 699978 h 722062"/>
              <a:gd name="connsiteX2" fmla="*/ 81043 w 242408"/>
              <a:gd name="connsiteY2" fmla="*/ 497050 h 722062"/>
              <a:gd name="connsiteX3" fmla="*/ 66374 w 242408"/>
              <a:gd name="connsiteY3" fmla="*/ 391918 h 722062"/>
              <a:gd name="connsiteX4" fmla="*/ 34590 w 242408"/>
              <a:gd name="connsiteY4" fmla="*/ 274562 h 722062"/>
              <a:gd name="connsiteX5" fmla="*/ 24810 w 242408"/>
              <a:gd name="connsiteY5" fmla="*/ 196324 h 722062"/>
              <a:gd name="connsiteX6" fmla="*/ 12585 w 242408"/>
              <a:gd name="connsiteY6" fmla="*/ 154761 h 722062"/>
              <a:gd name="connsiteX7" fmla="*/ 361 w 242408"/>
              <a:gd name="connsiteY7" fmla="*/ 71634 h 722062"/>
              <a:gd name="connsiteX8" fmla="*/ 27255 w 242408"/>
              <a:gd name="connsiteY8" fmla="*/ 39850 h 722062"/>
              <a:gd name="connsiteX9" fmla="*/ 90823 w 242408"/>
              <a:gd name="connsiteY9" fmla="*/ 17845 h 722062"/>
              <a:gd name="connsiteX10" fmla="*/ 137276 w 242408"/>
              <a:gd name="connsiteY10" fmla="*/ 5621 h 722062"/>
              <a:gd name="connsiteX11" fmla="*/ 178840 w 242408"/>
              <a:gd name="connsiteY11" fmla="*/ 3176 h 722062"/>
              <a:gd name="connsiteX12" fmla="*/ 205734 w 242408"/>
              <a:gd name="connsiteY12" fmla="*/ 49629 h 722062"/>
              <a:gd name="connsiteX13" fmla="*/ 220404 w 242408"/>
              <a:gd name="connsiteY13" fmla="*/ 103418 h 722062"/>
              <a:gd name="connsiteX14" fmla="*/ 242408 w 242408"/>
              <a:gd name="connsiteY14" fmla="*/ 149871 h 722062"/>
              <a:gd name="connsiteX0" fmla="*/ 211481 w 243265"/>
              <a:gd name="connsiteY0" fmla="*/ 707313 h 722062"/>
              <a:gd name="connsiteX1" fmla="*/ 150358 w 243265"/>
              <a:gd name="connsiteY1" fmla="*/ 699978 h 722062"/>
              <a:gd name="connsiteX2" fmla="*/ 81900 w 243265"/>
              <a:gd name="connsiteY2" fmla="*/ 497050 h 722062"/>
              <a:gd name="connsiteX3" fmla="*/ 67231 w 243265"/>
              <a:gd name="connsiteY3" fmla="*/ 391918 h 722062"/>
              <a:gd name="connsiteX4" fmla="*/ 35447 w 243265"/>
              <a:gd name="connsiteY4" fmla="*/ 274562 h 722062"/>
              <a:gd name="connsiteX5" fmla="*/ 25667 w 243265"/>
              <a:gd name="connsiteY5" fmla="*/ 196324 h 722062"/>
              <a:gd name="connsiteX6" fmla="*/ 13442 w 243265"/>
              <a:gd name="connsiteY6" fmla="*/ 154761 h 722062"/>
              <a:gd name="connsiteX7" fmla="*/ 1218 w 243265"/>
              <a:gd name="connsiteY7" fmla="*/ 71634 h 722062"/>
              <a:gd name="connsiteX8" fmla="*/ 45241 w 243265"/>
              <a:gd name="connsiteY8" fmla="*/ 53552 h 722062"/>
              <a:gd name="connsiteX9" fmla="*/ 91680 w 243265"/>
              <a:gd name="connsiteY9" fmla="*/ 17845 h 722062"/>
              <a:gd name="connsiteX10" fmla="*/ 138133 w 243265"/>
              <a:gd name="connsiteY10" fmla="*/ 5621 h 722062"/>
              <a:gd name="connsiteX11" fmla="*/ 179697 w 243265"/>
              <a:gd name="connsiteY11" fmla="*/ 3176 h 722062"/>
              <a:gd name="connsiteX12" fmla="*/ 206591 w 243265"/>
              <a:gd name="connsiteY12" fmla="*/ 49629 h 722062"/>
              <a:gd name="connsiteX13" fmla="*/ 221261 w 243265"/>
              <a:gd name="connsiteY13" fmla="*/ 103418 h 722062"/>
              <a:gd name="connsiteX14" fmla="*/ 243265 w 243265"/>
              <a:gd name="connsiteY14" fmla="*/ 149871 h 722062"/>
              <a:gd name="connsiteX0" fmla="*/ 211482 w 243266"/>
              <a:gd name="connsiteY0" fmla="*/ 708137 h 722886"/>
              <a:gd name="connsiteX1" fmla="*/ 150359 w 243266"/>
              <a:gd name="connsiteY1" fmla="*/ 700802 h 722886"/>
              <a:gd name="connsiteX2" fmla="*/ 81901 w 243266"/>
              <a:gd name="connsiteY2" fmla="*/ 497874 h 722886"/>
              <a:gd name="connsiteX3" fmla="*/ 67232 w 243266"/>
              <a:gd name="connsiteY3" fmla="*/ 392742 h 722886"/>
              <a:gd name="connsiteX4" fmla="*/ 35448 w 243266"/>
              <a:gd name="connsiteY4" fmla="*/ 275386 h 722886"/>
              <a:gd name="connsiteX5" fmla="*/ 25668 w 243266"/>
              <a:gd name="connsiteY5" fmla="*/ 197148 h 722886"/>
              <a:gd name="connsiteX6" fmla="*/ 13443 w 243266"/>
              <a:gd name="connsiteY6" fmla="*/ 155585 h 722886"/>
              <a:gd name="connsiteX7" fmla="*/ 1219 w 243266"/>
              <a:gd name="connsiteY7" fmla="*/ 72458 h 722886"/>
              <a:gd name="connsiteX8" fmla="*/ 45242 w 243266"/>
              <a:gd name="connsiteY8" fmla="*/ 54376 h 722886"/>
              <a:gd name="connsiteX9" fmla="*/ 95106 w 243266"/>
              <a:gd name="connsiteY9" fmla="*/ 39222 h 722886"/>
              <a:gd name="connsiteX10" fmla="*/ 138134 w 243266"/>
              <a:gd name="connsiteY10" fmla="*/ 6445 h 722886"/>
              <a:gd name="connsiteX11" fmla="*/ 179698 w 243266"/>
              <a:gd name="connsiteY11" fmla="*/ 4000 h 722886"/>
              <a:gd name="connsiteX12" fmla="*/ 206592 w 243266"/>
              <a:gd name="connsiteY12" fmla="*/ 50453 h 722886"/>
              <a:gd name="connsiteX13" fmla="*/ 221262 w 243266"/>
              <a:gd name="connsiteY13" fmla="*/ 104242 h 722886"/>
              <a:gd name="connsiteX14" fmla="*/ 243266 w 243266"/>
              <a:gd name="connsiteY14" fmla="*/ 150695 h 722886"/>
              <a:gd name="connsiteX0" fmla="*/ 211482 w 243266"/>
              <a:gd name="connsiteY0" fmla="*/ 704618 h 719367"/>
              <a:gd name="connsiteX1" fmla="*/ 150359 w 243266"/>
              <a:gd name="connsiteY1" fmla="*/ 697283 h 719367"/>
              <a:gd name="connsiteX2" fmla="*/ 81901 w 243266"/>
              <a:gd name="connsiteY2" fmla="*/ 494355 h 719367"/>
              <a:gd name="connsiteX3" fmla="*/ 67232 w 243266"/>
              <a:gd name="connsiteY3" fmla="*/ 389223 h 719367"/>
              <a:gd name="connsiteX4" fmla="*/ 35448 w 243266"/>
              <a:gd name="connsiteY4" fmla="*/ 271867 h 719367"/>
              <a:gd name="connsiteX5" fmla="*/ 25668 w 243266"/>
              <a:gd name="connsiteY5" fmla="*/ 193629 h 719367"/>
              <a:gd name="connsiteX6" fmla="*/ 13443 w 243266"/>
              <a:gd name="connsiteY6" fmla="*/ 152066 h 719367"/>
              <a:gd name="connsiteX7" fmla="*/ 1219 w 243266"/>
              <a:gd name="connsiteY7" fmla="*/ 68939 h 719367"/>
              <a:gd name="connsiteX8" fmla="*/ 45242 w 243266"/>
              <a:gd name="connsiteY8" fmla="*/ 50857 h 719367"/>
              <a:gd name="connsiteX9" fmla="*/ 95106 w 243266"/>
              <a:gd name="connsiteY9" fmla="*/ 35703 h 719367"/>
              <a:gd name="connsiteX10" fmla="*/ 144987 w 243266"/>
              <a:gd name="connsiteY10" fmla="*/ 23479 h 719367"/>
              <a:gd name="connsiteX11" fmla="*/ 179698 w 243266"/>
              <a:gd name="connsiteY11" fmla="*/ 481 h 719367"/>
              <a:gd name="connsiteX12" fmla="*/ 206592 w 243266"/>
              <a:gd name="connsiteY12" fmla="*/ 46934 h 719367"/>
              <a:gd name="connsiteX13" fmla="*/ 221262 w 243266"/>
              <a:gd name="connsiteY13" fmla="*/ 100723 h 719367"/>
              <a:gd name="connsiteX14" fmla="*/ 243266 w 243266"/>
              <a:gd name="connsiteY14" fmla="*/ 147176 h 719367"/>
              <a:gd name="connsiteX0" fmla="*/ 211482 w 243266"/>
              <a:gd name="connsiteY0" fmla="*/ 685241 h 699990"/>
              <a:gd name="connsiteX1" fmla="*/ 150359 w 243266"/>
              <a:gd name="connsiteY1" fmla="*/ 677906 h 699990"/>
              <a:gd name="connsiteX2" fmla="*/ 81901 w 243266"/>
              <a:gd name="connsiteY2" fmla="*/ 474978 h 699990"/>
              <a:gd name="connsiteX3" fmla="*/ 67232 w 243266"/>
              <a:gd name="connsiteY3" fmla="*/ 369846 h 699990"/>
              <a:gd name="connsiteX4" fmla="*/ 35448 w 243266"/>
              <a:gd name="connsiteY4" fmla="*/ 252490 h 699990"/>
              <a:gd name="connsiteX5" fmla="*/ 25668 w 243266"/>
              <a:gd name="connsiteY5" fmla="*/ 174252 h 699990"/>
              <a:gd name="connsiteX6" fmla="*/ 13443 w 243266"/>
              <a:gd name="connsiteY6" fmla="*/ 132689 h 699990"/>
              <a:gd name="connsiteX7" fmla="*/ 1219 w 243266"/>
              <a:gd name="connsiteY7" fmla="*/ 49562 h 699990"/>
              <a:gd name="connsiteX8" fmla="*/ 45242 w 243266"/>
              <a:gd name="connsiteY8" fmla="*/ 31480 h 699990"/>
              <a:gd name="connsiteX9" fmla="*/ 95106 w 243266"/>
              <a:gd name="connsiteY9" fmla="*/ 16326 h 699990"/>
              <a:gd name="connsiteX10" fmla="*/ 144987 w 243266"/>
              <a:gd name="connsiteY10" fmla="*/ 4102 h 699990"/>
              <a:gd name="connsiteX11" fmla="*/ 162571 w 243266"/>
              <a:gd name="connsiteY11" fmla="*/ 1658 h 699990"/>
              <a:gd name="connsiteX12" fmla="*/ 206592 w 243266"/>
              <a:gd name="connsiteY12" fmla="*/ 27557 h 699990"/>
              <a:gd name="connsiteX13" fmla="*/ 221262 w 243266"/>
              <a:gd name="connsiteY13" fmla="*/ 81346 h 699990"/>
              <a:gd name="connsiteX14" fmla="*/ 243266 w 243266"/>
              <a:gd name="connsiteY14" fmla="*/ 127799 h 699990"/>
              <a:gd name="connsiteX0" fmla="*/ 211482 w 243266"/>
              <a:gd name="connsiteY0" fmla="*/ 685746 h 700495"/>
              <a:gd name="connsiteX1" fmla="*/ 150359 w 243266"/>
              <a:gd name="connsiteY1" fmla="*/ 678411 h 700495"/>
              <a:gd name="connsiteX2" fmla="*/ 81901 w 243266"/>
              <a:gd name="connsiteY2" fmla="*/ 475483 h 700495"/>
              <a:gd name="connsiteX3" fmla="*/ 67232 w 243266"/>
              <a:gd name="connsiteY3" fmla="*/ 370351 h 700495"/>
              <a:gd name="connsiteX4" fmla="*/ 35448 w 243266"/>
              <a:gd name="connsiteY4" fmla="*/ 252995 h 700495"/>
              <a:gd name="connsiteX5" fmla="*/ 25668 w 243266"/>
              <a:gd name="connsiteY5" fmla="*/ 174757 h 700495"/>
              <a:gd name="connsiteX6" fmla="*/ 13443 w 243266"/>
              <a:gd name="connsiteY6" fmla="*/ 133194 h 700495"/>
              <a:gd name="connsiteX7" fmla="*/ 1219 w 243266"/>
              <a:gd name="connsiteY7" fmla="*/ 50067 h 700495"/>
              <a:gd name="connsiteX8" fmla="*/ 45242 w 243266"/>
              <a:gd name="connsiteY8" fmla="*/ 31985 h 700495"/>
              <a:gd name="connsiteX9" fmla="*/ 95106 w 243266"/>
              <a:gd name="connsiteY9" fmla="*/ 16831 h 700495"/>
              <a:gd name="connsiteX10" fmla="*/ 144987 w 243266"/>
              <a:gd name="connsiteY10" fmla="*/ 4607 h 700495"/>
              <a:gd name="connsiteX11" fmla="*/ 162571 w 243266"/>
              <a:gd name="connsiteY11" fmla="*/ 2163 h 700495"/>
              <a:gd name="connsiteX12" fmla="*/ 196314 w 243266"/>
              <a:gd name="connsiteY12" fmla="*/ 34912 h 700495"/>
              <a:gd name="connsiteX13" fmla="*/ 221262 w 243266"/>
              <a:gd name="connsiteY13" fmla="*/ 81851 h 700495"/>
              <a:gd name="connsiteX14" fmla="*/ 243266 w 243266"/>
              <a:gd name="connsiteY14" fmla="*/ 128304 h 700495"/>
              <a:gd name="connsiteX0" fmla="*/ 211482 w 243266"/>
              <a:gd name="connsiteY0" fmla="*/ 685746 h 700495"/>
              <a:gd name="connsiteX1" fmla="*/ 150359 w 243266"/>
              <a:gd name="connsiteY1" fmla="*/ 678411 h 700495"/>
              <a:gd name="connsiteX2" fmla="*/ 81901 w 243266"/>
              <a:gd name="connsiteY2" fmla="*/ 475483 h 700495"/>
              <a:gd name="connsiteX3" fmla="*/ 67232 w 243266"/>
              <a:gd name="connsiteY3" fmla="*/ 370351 h 700495"/>
              <a:gd name="connsiteX4" fmla="*/ 35448 w 243266"/>
              <a:gd name="connsiteY4" fmla="*/ 252995 h 700495"/>
              <a:gd name="connsiteX5" fmla="*/ 25668 w 243266"/>
              <a:gd name="connsiteY5" fmla="*/ 174757 h 700495"/>
              <a:gd name="connsiteX6" fmla="*/ 13443 w 243266"/>
              <a:gd name="connsiteY6" fmla="*/ 133194 h 700495"/>
              <a:gd name="connsiteX7" fmla="*/ 1219 w 243266"/>
              <a:gd name="connsiteY7" fmla="*/ 50067 h 700495"/>
              <a:gd name="connsiteX8" fmla="*/ 45242 w 243266"/>
              <a:gd name="connsiteY8" fmla="*/ 31985 h 700495"/>
              <a:gd name="connsiteX9" fmla="*/ 95106 w 243266"/>
              <a:gd name="connsiteY9" fmla="*/ 16831 h 700495"/>
              <a:gd name="connsiteX10" fmla="*/ 144987 w 243266"/>
              <a:gd name="connsiteY10" fmla="*/ 4607 h 700495"/>
              <a:gd name="connsiteX11" fmla="*/ 162571 w 243266"/>
              <a:gd name="connsiteY11" fmla="*/ 2163 h 700495"/>
              <a:gd name="connsiteX12" fmla="*/ 196314 w 243266"/>
              <a:gd name="connsiteY12" fmla="*/ 34912 h 700495"/>
              <a:gd name="connsiteX13" fmla="*/ 221262 w 243266"/>
              <a:gd name="connsiteY13" fmla="*/ 81851 h 700495"/>
              <a:gd name="connsiteX14" fmla="*/ 243266 w 243266"/>
              <a:gd name="connsiteY14" fmla="*/ 128304 h 700495"/>
              <a:gd name="connsiteX0" fmla="*/ 211482 w 243266"/>
              <a:gd name="connsiteY0" fmla="*/ 685746 h 700495"/>
              <a:gd name="connsiteX1" fmla="*/ 150359 w 243266"/>
              <a:gd name="connsiteY1" fmla="*/ 678411 h 700495"/>
              <a:gd name="connsiteX2" fmla="*/ 81901 w 243266"/>
              <a:gd name="connsiteY2" fmla="*/ 475483 h 700495"/>
              <a:gd name="connsiteX3" fmla="*/ 67232 w 243266"/>
              <a:gd name="connsiteY3" fmla="*/ 370351 h 700495"/>
              <a:gd name="connsiteX4" fmla="*/ 35448 w 243266"/>
              <a:gd name="connsiteY4" fmla="*/ 252995 h 700495"/>
              <a:gd name="connsiteX5" fmla="*/ 25668 w 243266"/>
              <a:gd name="connsiteY5" fmla="*/ 174757 h 700495"/>
              <a:gd name="connsiteX6" fmla="*/ 13443 w 243266"/>
              <a:gd name="connsiteY6" fmla="*/ 133194 h 700495"/>
              <a:gd name="connsiteX7" fmla="*/ 1219 w 243266"/>
              <a:gd name="connsiteY7" fmla="*/ 50067 h 700495"/>
              <a:gd name="connsiteX8" fmla="*/ 45242 w 243266"/>
              <a:gd name="connsiteY8" fmla="*/ 31985 h 700495"/>
              <a:gd name="connsiteX9" fmla="*/ 95106 w 243266"/>
              <a:gd name="connsiteY9" fmla="*/ 16831 h 700495"/>
              <a:gd name="connsiteX10" fmla="*/ 144987 w 243266"/>
              <a:gd name="connsiteY10" fmla="*/ 4607 h 700495"/>
              <a:gd name="connsiteX11" fmla="*/ 162571 w 243266"/>
              <a:gd name="connsiteY11" fmla="*/ 2163 h 700495"/>
              <a:gd name="connsiteX12" fmla="*/ 196314 w 243266"/>
              <a:gd name="connsiteY12" fmla="*/ 34912 h 700495"/>
              <a:gd name="connsiteX13" fmla="*/ 214412 w 243266"/>
              <a:gd name="connsiteY13" fmla="*/ 92128 h 700495"/>
              <a:gd name="connsiteX14" fmla="*/ 243266 w 243266"/>
              <a:gd name="connsiteY14" fmla="*/ 128304 h 700495"/>
              <a:gd name="connsiteX0" fmla="*/ 211482 w 236415"/>
              <a:gd name="connsiteY0" fmla="*/ 685746 h 700495"/>
              <a:gd name="connsiteX1" fmla="*/ 150359 w 236415"/>
              <a:gd name="connsiteY1" fmla="*/ 678411 h 700495"/>
              <a:gd name="connsiteX2" fmla="*/ 81901 w 236415"/>
              <a:gd name="connsiteY2" fmla="*/ 475483 h 700495"/>
              <a:gd name="connsiteX3" fmla="*/ 67232 w 236415"/>
              <a:gd name="connsiteY3" fmla="*/ 370351 h 700495"/>
              <a:gd name="connsiteX4" fmla="*/ 35448 w 236415"/>
              <a:gd name="connsiteY4" fmla="*/ 252995 h 700495"/>
              <a:gd name="connsiteX5" fmla="*/ 25668 w 236415"/>
              <a:gd name="connsiteY5" fmla="*/ 174757 h 700495"/>
              <a:gd name="connsiteX6" fmla="*/ 13443 w 236415"/>
              <a:gd name="connsiteY6" fmla="*/ 133194 h 700495"/>
              <a:gd name="connsiteX7" fmla="*/ 1219 w 236415"/>
              <a:gd name="connsiteY7" fmla="*/ 50067 h 700495"/>
              <a:gd name="connsiteX8" fmla="*/ 45242 w 236415"/>
              <a:gd name="connsiteY8" fmla="*/ 31985 h 700495"/>
              <a:gd name="connsiteX9" fmla="*/ 95106 w 236415"/>
              <a:gd name="connsiteY9" fmla="*/ 16831 h 700495"/>
              <a:gd name="connsiteX10" fmla="*/ 144987 w 236415"/>
              <a:gd name="connsiteY10" fmla="*/ 4607 h 700495"/>
              <a:gd name="connsiteX11" fmla="*/ 162571 w 236415"/>
              <a:gd name="connsiteY11" fmla="*/ 2163 h 700495"/>
              <a:gd name="connsiteX12" fmla="*/ 196314 w 236415"/>
              <a:gd name="connsiteY12" fmla="*/ 34912 h 700495"/>
              <a:gd name="connsiteX13" fmla="*/ 214412 w 236415"/>
              <a:gd name="connsiteY13" fmla="*/ 92128 h 700495"/>
              <a:gd name="connsiteX14" fmla="*/ 236415 w 236415"/>
              <a:gd name="connsiteY14" fmla="*/ 145432 h 7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6415" h="700495">
                <a:moveTo>
                  <a:pt x="211482" y="685746"/>
                </a:moveTo>
                <a:cubicBezTo>
                  <a:pt x="191719" y="699600"/>
                  <a:pt x="171956" y="713455"/>
                  <a:pt x="150359" y="678411"/>
                </a:cubicBezTo>
                <a:cubicBezTo>
                  <a:pt x="128762" y="643367"/>
                  <a:pt x="95755" y="526826"/>
                  <a:pt x="81901" y="475483"/>
                </a:cubicBezTo>
                <a:cubicBezTo>
                  <a:pt x="68047" y="424140"/>
                  <a:pt x="74974" y="407432"/>
                  <a:pt x="67232" y="370351"/>
                </a:cubicBezTo>
                <a:cubicBezTo>
                  <a:pt x="59490" y="333270"/>
                  <a:pt x="42375" y="285594"/>
                  <a:pt x="35448" y="252995"/>
                </a:cubicBezTo>
                <a:cubicBezTo>
                  <a:pt x="28521" y="220396"/>
                  <a:pt x="29335" y="194724"/>
                  <a:pt x="25668" y="174757"/>
                </a:cubicBezTo>
                <a:cubicBezTo>
                  <a:pt x="22001" y="154790"/>
                  <a:pt x="17518" y="153976"/>
                  <a:pt x="13443" y="133194"/>
                </a:cubicBezTo>
                <a:cubicBezTo>
                  <a:pt x="9368" y="112412"/>
                  <a:pt x="-4081" y="66935"/>
                  <a:pt x="1219" y="50067"/>
                </a:cubicBezTo>
                <a:cubicBezTo>
                  <a:pt x="6519" y="33199"/>
                  <a:pt x="29594" y="37524"/>
                  <a:pt x="45242" y="31985"/>
                </a:cubicBezTo>
                <a:cubicBezTo>
                  <a:pt x="60890" y="26446"/>
                  <a:pt x="78482" y="21394"/>
                  <a:pt x="95106" y="16831"/>
                </a:cubicBezTo>
                <a:cubicBezTo>
                  <a:pt x="111730" y="12268"/>
                  <a:pt x="133743" y="7052"/>
                  <a:pt x="144987" y="4607"/>
                </a:cubicBezTo>
                <a:cubicBezTo>
                  <a:pt x="156231" y="2162"/>
                  <a:pt x="154017" y="-2888"/>
                  <a:pt x="162571" y="2163"/>
                </a:cubicBezTo>
                <a:cubicBezTo>
                  <a:pt x="171126" y="7214"/>
                  <a:pt x="187674" y="19918"/>
                  <a:pt x="196314" y="34912"/>
                </a:cubicBezTo>
                <a:cubicBezTo>
                  <a:pt x="204954" y="49906"/>
                  <a:pt x="207729" y="73708"/>
                  <a:pt x="214412" y="92128"/>
                </a:cubicBezTo>
                <a:cubicBezTo>
                  <a:pt x="221096" y="110548"/>
                  <a:pt x="228469" y="130559"/>
                  <a:pt x="236415" y="145432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Freeform 611"/>
          <p:cNvSpPr/>
          <p:nvPr/>
        </p:nvSpPr>
        <p:spPr>
          <a:xfrm>
            <a:off x="477758" y="2391483"/>
            <a:ext cx="28892" cy="83276"/>
          </a:xfrm>
          <a:custGeom>
            <a:avLst/>
            <a:gdLst>
              <a:gd name="connsiteX0" fmla="*/ 41564 w 41564"/>
              <a:gd name="connsiteY0" fmla="*/ 119801 h 119801"/>
              <a:gd name="connsiteX1" fmla="*/ 31784 w 41564"/>
              <a:gd name="connsiteY1" fmla="*/ 41563 h 119801"/>
              <a:gd name="connsiteX2" fmla="*/ 0 w 41564"/>
              <a:gd name="connsiteY2" fmla="*/ 0 h 11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64" h="119801">
                <a:moveTo>
                  <a:pt x="41564" y="119801"/>
                </a:moveTo>
                <a:cubicBezTo>
                  <a:pt x="40137" y="90665"/>
                  <a:pt x="38711" y="61530"/>
                  <a:pt x="31784" y="41563"/>
                </a:cubicBezTo>
                <a:cubicBezTo>
                  <a:pt x="24857" y="21596"/>
                  <a:pt x="12428" y="10798"/>
                  <a:pt x="0" y="0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5" name="Straight Connector 614"/>
          <p:cNvCxnSpPr/>
          <p:nvPr/>
        </p:nvCxnSpPr>
        <p:spPr>
          <a:xfrm flipH="1">
            <a:off x="1274112" y="1801063"/>
            <a:ext cx="14464" cy="303663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/>
          <p:cNvCxnSpPr/>
          <p:nvPr/>
        </p:nvCxnSpPr>
        <p:spPr>
          <a:xfrm flipV="1">
            <a:off x="1686971" y="1902317"/>
            <a:ext cx="13644" cy="152265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/>
          <p:cNvCxnSpPr/>
          <p:nvPr/>
        </p:nvCxnSpPr>
        <p:spPr>
          <a:xfrm flipV="1">
            <a:off x="990693" y="1641518"/>
            <a:ext cx="29838" cy="53046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" name="Freeform 617"/>
          <p:cNvSpPr/>
          <p:nvPr/>
        </p:nvSpPr>
        <p:spPr>
          <a:xfrm>
            <a:off x="878776" y="2497132"/>
            <a:ext cx="1231609" cy="31349"/>
          </a:xfrm>
          <a:custGeom>
            <a:avLst/>
            <a:gdLst>
              <a:gd name="connsiteX0" fmla="*/ 1369433 w 1369433"/>
              <a:gd name="connsiteY0" fmla="*/ 96468 h 96468"/>
              <a:gd name="connsiteX1" fmla="*/ 1248091 w 1369433"/>
              <a:gd name="connsiteY1" fmla="*/ 5461 h 96468"/>
              <a:gd name="connsiteX2" fmla="*/ 810393 w 1369433"/>
              <a:gd name="connsiteY2" fmla="*/ 9795 h 96468"/>
              <a:gd name="connsiteX3" fmla="*/ 628379 w 1369433"/>
              <a:gd name="connsiteY3" fmla="*/ 5461 h 96468"/>
              <a:gd name="connsiteX4" fmla="*/ 515704 w 1369433"/>
              <a:gd name="connsiteY4" fmla="*/ 27130 h 96468"/>
              <a:gd name="connsiteX5" fmla="*/ 394362 w 1369433"/>
              <a:gd name="connsiteY5" fmla="*/ 31463 h 96468"/>
              <a:gd name="connsiteX6" fmla="*/ 69339 w 1369433"/>
              <a:gd name="connsiteY6" fmla="*/ 27130 h 96468"/>
              <a:gd name="connsiteX7" fmla="*/ 0 w 1369433"/>
              <a:gd name="connsiteY7" fmla="*/ 48798 h 96468"/>
              <a:gd name="connsiteX0" fmla="*/ 1369433 w 1369433"/>
              <a:gd name="connsiteY0" fmla="*/ 96718 h 96718"/>
              <a:gd name="connsiteX1" fmla="*/ 1248091 w 1369433"/>
              <a:gd name="connsiteY1" fmla="*/ 5711 h 96718"/>
              <a:gd name="connsiteX2" fmla="*/ 810393 w 1369433"/>
              <a:gd name="connsiteY2" fmla="*/ 10045 h 96718"/>
              <a:gd name="connsiteX3" fmla="*/ 632713 w 1369433"/>
              <a:gd name="connsiteY3" fmla="*/ 14378 h 96718"/>
              <a:gd name="connsiteX4" fmla="*/ 515704 w 1369433"/>
              <a:gd name="connsiteY4" fmla="*/ 27380 h 96718"/>
              <a:gd name="connsiteX5" fmla="*/ 394362 w 1369433"/>
              <a:gd name="connsiteY5" fmla="*/ 31713 h 96718"/>
              <a:gd name="connsiteX6" fmla="*/ 69339 w 1369433"/>
              <a:gd name="connsiteY6" fmla="*/ 27380 h 96718"/>
              <a:gd name="connsiteX7" fmla="*/ 0 w 1369433"/>
              <a:gd name="connsiteY7" fmla="*/ 49048 h 96718"/>
              <a:gd name="connsiteX0" fmla="*/ 1369433 w 1369433"/>
              <a:gd name="connsiteY0" fmla="*/ 92971 h 92971"/>
              <a:gd name="connsiteX1" fmla="*/ 1248091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593710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226423 w 1226423"/>
              <a:gd name="connsiteY0" fmla="*/ 1964 h 46770"/>
              <a:gd name="connsiteX1" fmla="*/ 810393 w 1226423"/>
              <a:gd name="connsiteY1" fmla="*/ 6298 h 46770"/>
              <a:gd name="connsiteX2" fmla="*/ 593710 w 1226423"/>
              <a:gd name="connsiteY2" fmla="*/ 10631 h 46770"/>
              <a:gd name="connsiteX3" fmla="*/ 515704 w 1226423"/>
              <a:gd name="connsiteY3" fmla="*/ 23633 h 46770"/>
              <a:gd name="connsiteX4" fmla="*/ 394362 w 1226423"/>
              <a:gd name="connsiteY4" fmla="*/ 27966 h 46770"/>
              <a:gd name="connsiteX5" fmla="*/ 69339 w 1226423"/>
              <a:gd name="connsiteY5" fmla="*/ 23633 h 46770"/>
              <a:gd name="connsiteX6" fmla="*/ 0 w 1226423"/>
              <a:gd name="connsiteY6" fmla="*/ 45301 h 46770"/>
              <a:gd name="connsiteX0" fmla="*/ 1228804 w 1228804"/>
              <a:gd name="connsiteY0" fmla="*/ 1964 h 31225"/>
              <a:gd name="connsiteX1" fmla="*/ 812774 w 1228804"/>
              <a:gd name="connsiteY1" fmla="*/ 6298 h 31225"/>
              <a:gd name="connsiteX2" fmla="*/ 596091 w 1228804"/>
              <a:gd name="connsiteY2" fmla="*/ 10631 h 31225"/>
              <a:gd name="connsiteX3" fmla="*/ 518085 w 1228804"/>
              <a:gd name="connsiteY3" fmla="*/ 23633 h 31225"/>
              <a:gd name="connsiteX4" fmla="*/ 396743 w 1228804"/>
              <a:gd name="connsiteY4" fmla="*/ 27966 h 31225"/>
              <a:gd name="connsiteX5" fmla="*/ 71720 w 1228804"/>
              <a:gd name="connsiteY5" fmla="*/ 23633 h 31225"/>
              <a:gd name="connsiteX6" fmla="*/ 0 w 1228804"/>
              <a:gd name="connsiteY6" fmla="*/ 28632 h 31225"/>
              <a:gd name="connsiteX0" fmla="*/ 1226000 w 1226000"/>
              <a:gd name="connsiteY0" fmla="*/ 4332 h 25178"/>
              <a:gd name="connsiteX1" fmla="*/ 812774 w 1226000"/>
              <a:gd name="connsiteY1" fmla="*/ 251 h 25178"/>
              <a:gd name="connsiteX2" fmla="*/ 596091 w 1226000"/>
              <a:gd name="connsiteY2" fmla="*/ 4584 h 25178"/>
              <a:gd name="connsiteX3" fmla="*/ 518085 w 1226000"/>
              <a:gd name="connsiteY3" fmla="*/ 17586 h 25178"/>
              <a:gd name="connsiteX4" fmla="*/ 396743 w 1226000"/>
              <a:gd name="connsiteY4" fmla="*/ 21919 h 25178"/>
              <a:gd name="connsiteX5" fmla="*/ 71720 w 1226000"/>
              <a:gd name="connsiteY5" fmla="*/ 17586 h 25178"/>
              <a:gd name="connsiteX6" fmla="*/ 0 w 1226000"/>
              <a:gd name="connsiteY6" fmla="*/ 22585 h 25178"/>
              <a:gd name="connsiteX0" fmla="*/ 1231609 w 1231609"/>
              <a:gd name="connsiteY0" fmla="*/ 3092 h 26743"/>
              <a:gd name="connsiteX1" fmla="*/ 812774 w 1231609"/>
              <a:gd name="connsiteY1" fmla="*/ 1816 h 26743"/>
              <a:gd name="connsiteX2" fmla="*/ 596091 w 1231609"/>
              <a:gd name="connsiteY2" fmla="*/ 6149 h 26743"/>
              <a:gd name="connsiteX3" fmla="*/ 518085 w 1231609"/>
              <a:gd name="connsiteY3" fmla="*/ 19151 h 26743"/>
              <a:gd name="connsiteX4" fmla="*/ 396743 w 1231609"/>
              <a:gd name="connsiteY4" fmla="*/ 23484 h 26743"/>
              <a:gd name="connsiteX5" fmla="*/ 71720 w 1231609"/>
              <a:gd name="connsiteY5" fmla="*/ 19151 h 26743"/>
              <a:gd name="connsiteX6" fmla="*/ 0 w 1231609"/>
              <a:gd name="connsiteY6" fmla="*/ 24150 h 26743"/>
              <a:gd name="connsiteX0" fmla="*/ 1231609 w 1231609"/>
              <a:gd name="connsiteY0" fmla="*/ 3092 h 26868"/>
              <a:gd name="connsiteX1" fmla="*/ 812774 w 1231609"/>
              <a:gd name="connsiteY1" fmla="*/ 1816 h 26868"/>
              <a:gd name="connsiteX2" fmla="*/ 596091 w 1231609"/>
              <a:gd name="connsiteY2" fmla="*/ 6149 h 26868"/>
              <a:gd name="connsiteX3" fmla="*/ 518085 w 1231609"/>
              <a:gd name="connsiteY3" fmla="*/ 19151 h 26868"/>
              <a:gd name="connsiteX4" fmla="*/ 399548 w 1231609"/>
              <a:gd name="connsiteY4" fmla="*/ 17874 h 26868"/>
              <a:gd name="connsiteX5" fmla="*/ 71720 w 1231609"/>
              <a:gd name="connsiteY5" fmla="*/ 19151 h 26868"/>
              <a:gd name="connsiteX6" fmla="*/ 0 w 1231609"/>
              <a:gd name="connsiteY6" fmla="*/ 24150 h 26868"/>
              <a:gd name="connsiteX0" fmla="*/ 1231609 w 1231609"/>
              <a:gd name="connsiteY0" fmla="*/ 1963 h 31349"/>
              <a:gd name="connsiteX1" fmla="*/ 812774 w 1231609"/>
              <a:gd name="connsiteY1" fmla="*/ 6297 h 31349"/>
              <a:gd name="connsiteX2" fmla="*/ 596091 w 1231609"/>
              <a:gd name="connsiteY2" fmla="*/ 10630 h 31349"/>
              <a:gd name="connsiteX3" fmla="*/ 518085 w 1231609"/>
              <a:gd name="connsiteY3" fmla="*/ 23632 h 31349"/>
              <a:gd name="connsiteX4" fmla="*/ 399548 w 1231609"/>
              <a:gd name="connsiteY4" fmla="*/ 22355 h 31349"/>
              <a:gd name="connsiteX5" fmla="*/ 71720 w 1231609"/>
              <a:gd name="connsiteY5" fmla="*/ 23632 h 31349"/>
              <a:gd name="connsiteX6" fmla="*/ 0 w 1231609"/>
              <a:gd name="connsiteY6" fmla="*/ 28631 h 3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609" h="31349">
                <a:moveTo>
                  <a:pt x="1231609" y="1963"/>
                </a:moveTo>
                <a:cubicBezTo>
                  <a:pt x="1194774" y="-3814"/>
                  <a:pt x="918694" y="4853"/>
                  <a:pt x="812774" y="6297"/>
                </a:cubicBezTo>
                <a:cubicBezTo>
                  <a:pt x="706854" y="7741"/>
                  <a:pt x="645206" y="7741"/>
                  <a:pt x="596091" y="10630"/>
                </a:cubicBezTo>
                <a:cubicBezTo>
                  <a:pt x="546976" y="13519"/>
                  <a:pt x="550842" y="21678"/>
                  <a:pt x="518085" y="23632"/>
                </a:cubicBezTo>
                <a:cubicBezTo>
                  <a:pt x="485328" y="25586"/>
                  <a:pt x="473942" y="22355"/>
                  <a:pt x="399548" y="22355"/>
                </a:cubicBezTo>
                <a:lnTo>
                  <a:pt x="71720" y="23632"/>
                </a:lnTo>
                <a:cubicBezTo>
                  <a:pt x="5129" y="24678"/>
                  <a:pt x="722" y="36576"/>
                  <a:pt x="0" y="28631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Freeform 618"/>
          <p:cNvSpPr/>
          <p:nvPr/>
        </p:nvSpPr>
        <p:spPr>
          <a:xfrm>
            <a:off x="699077" y="2749187"/>
            <a:ext cx="1852613" cy="52526"/>
          </a:xfrm>
          <a:custGeom>
            <a:avLst/>
            <a:gdLst>
              <a:gd name="connsiteX0" fmla="*/ 0 w 1852613"/>
              <a:gd name="connsiteY0" fmla="*/ 33337 h 52526"/>
              <a:gd name="connsiteX1" fmla="*/ 92869 w 1852613"/>
              <a:gd name="connsiteY1" fmla="*/ 38100 h 52526"/>
              <a:gd name="connsiteX2" fmla="*/ 202406 w 1852613"/>
              <a:gd name="connsiteY2" fmla="*/ 42862 h 52526"/>
              <a:gd name="connsiteX3" fmla="*/ 273844 w 1852613"/>
              <a:gd name="connsiteY3" fmla="*/ 45243 h 52526"/>
              <a:gd name="connsiteX4" fmla="*/ 545306 w 1852613"/>
              <a:gd name="connsiteY4" fmla="*/ 52387 h 52526"/>
              <a:gd name="connsiteX5" fmla="*/ 595313 w 1852613"/>
              <a:gd name="connsiteY5" fmla="*/ 38100 h 52526"/>
              <a:gd name="connsiteX6" fmla="*/ 704850 w 1852613"/>
              <a:gd name="connsiteY6" fmla="*/ 42862 h 52526"/>
              <a:gd name="connsiteX7" fmla="*/ 816769 w 1852613"/>
              <a:gd name="connsiteY7" fmla="*/ 11906 h 52526"/>
              <a:gd name="connsiteX8" fmla="*/ 992981 w 1852613"/>
              <a:gd name="connsiteY8" fmla="*/ 11906 h 52526"/>
              <a:gd name="connsiteX9" fmla="*/ 1852613 w 1852613"/>
              <a:gd name="connsiteY9" fmla="*/ 0 h 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2613" h="52526">
                <a:moveTo>
                  <a:pt x="0" y="33337"/>
                </a:moveTo>
                <a:lnTo>
                  <a:pt x="92869" y="38100"/>
                </a:lnTo>
                <a:lnTo>
                  <a:pt x="202406" y="42862"/>
                </a:lnTo>
                <a:lnTo>
                  <a:pt x="273844" y="45243"/>
                </a:lnTo>
                <a:cubicBezTo>
                  <a:pt x="330994" y="46831"/>
                  <a:pt x="491728" y="53577"/>
                  <a:pt x="545306" y="52387"/>
                </a:cubicBezTo>
                <a:cubicBezTo>
                  <a:pt x="598884" y="51197"/>
                  <a:pt x="568722" y="39688"/>
                  <a:pt x="595313" y="38100"/>
                </a:cubicBezTo>
                <a:cubicBezTo>
                  <a:pt x="621904" y="36512"/>
                  <a:pt x="667941" y="47228"/>
                  <a:pt x="704850" y="42862"/>
                </a:cubicBezTo>
                <a:cubicBezTo>
                  <a:pt x="741759" y="38496"/>
                  <a:pt x="768747" y="17065"/>
                  <a:pt x="816769" y="11906"/>
                </a:cubicBezTo>
                <a:cubicBezTo>
                  <a:pt x="864791" y="6747"/>
                  <a:pt x="992981" y="11906"/>
                  <a:pt x="992981" y="11906"/>
                </a:cubicBezTo>
                <a:lnTo>
                  <a:pt x="1852613" y="0"/>
                </a:ln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Rectangle 620"/>
          <p:cNvSpPr/>
          <p:nvPr/>
        </p:nvSpPr>
        <p:spPr>
          <a:xfrm rot="5400000">
            <a:off x="693908" y="2194152"/>
            <a:ext cx="36384" cy="62926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1" name="Straight Connector 350"/>
          <p:cNvCxnSpPr/>
          <p:nvPr/>
        </p:nvCxnSpPr>
        <p:spPr>
          <a:xfrm flipV="1">
            <a:off x="2655158" y="2241098"/>
            <a:ext cx="0" cy="79872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995183" y="4909253"/>
            <a:ext cx="88480" cy="202219"/>
          </a:xfrm>
          <a:custGeom>
            <a:avLst/>
            <a:gdLst>
              <a:gd name="connsiteX0" fmla="*/ 0 w 107577"/>
              <a:gd name="connsiteY0" fmla="*/ 256988 h 256988"/>
              <a:gd name="connsiteX1" fmla="*/ 89647 w 107577"/>
              <a:gd name="connsiteY1" fmla="*/ 113553 h 256988"/>
              <a:gd name="connsiteX2" fmla="*/ 107577 w 107577"/>
              <a:gd name="connsiteY2" fmla="*/ 0 h 256988"/>
              <a:gd name="connsiteX0" fmla="*/ 0 w 107577"/>
              <a:gd name="connsiteY0" fmla="*/ 256988 h 256988"/>
              <a:gd name="connsiteX1" fmla="*/ 71717 w 107577"/>
              <a:gd name="connsiteY1" fmla="*/ 101600 h 256988"/>
              <a:gd name="connsiteX2" fmla="*/ 107577 w 107577"/>
              <a:gd name="connsiteY2" fmla="*/ 0 h 256988"/>
              <a:gd name="connsiteX0" fmla="*/ 0 w 95624"/>
              <a:gd name="connsiteY0" fmla="*/ 256988 h 256988"/>
              <a:gd name="connsiteX1" fmla="*/ 59764 w 95624"/>
              <a:gd name="connsiteY1" fmla="*/ 101600 h 256988"/>
              <a:gd name="connsiteX2" fmla="*/ 95624 w 95624"/>
              <a:gd name="connsiteY2" fmla="*/ 0 h 256988"/>
              <a:gd name="connsiteX0" fmla="*/ 0 w 95624"/>
              <a:gd name="connsiteY0" fmla="*/ 256988 h 256988"/>
              <a:gd name="connsiteX1" fmla="*/ 59764 w 95624"/>
              <a:gd name="connsiteY1" fmla="*/ 101600 h 256988"/>
              <a:gd name="connsiteX2" fmla="*/ 95624 w 95624"/>
              <a:gd name="connsiteY2" fmla="*/ 0 h 256988"/>
              <a:gd name="connsiteX0" fmla="*/ 0 w 81336"/>
              <a:gd name="connsiteY0" fmla="*/ 209363 h 209363"/>
              <a:gd name="connsiteX1" fmla="*/ 59764 w 81336"/>
              <a:gd name="connsiteY1" fmla="*/ 53975 h 209363"/>
              <a:gd name="connsiteX2" fmla="*/ 81336 w 81336"/>
              <a:gd name="connsiteY2" fmla="*/ 0 h 209363"/>
              <a:gd name="connsiteX0" fmla="*/ 0 w 90861"/>
              <a:gd name="connsiteY0" fmla="*/ 202219 h 202219"/>
              <a:gd name="connsiteX1" fmla="*/ 59764 w 90861"/>
              <a:gd name="connsiteY1" fmla="*/ 46831 h 202219"/>
              <a:gd name="connsiteX2" fmla="*/ 90861 w 90861"/>
              <a:gd name="connsiteY2" fmla="*/ 0 h 202219"/>
              <a:gd name="connsiteX0" fmla="*/ 0 w 90861"/>
              <a:gd name="connsiteY0" fmla="*/ 202219 h 202219"/>
              <a:gd name="connsiteX1" fmla="*/ 57383 w 90861"/>
              <a:gd name="connsiteY1" fmla="*/ 77788 h 202219"/>
              <a:gd name="connsiteX2" fmla="*/ 90861 w 90861"/>
              <a:gd name="connsiteY2" fmla="*/ 0 h 202219"/>
              <a:gd name="connsiteX0" fmla="*/ 0 w 90861"/>
              <a:gd name="connsiteY0" fmla="*/ 202219 h 202219"/>
              <a:gd name="connsiteX1" fmla="*/ 50240 w 90861"/>
              <a:gd name="connsiteY1" fmla="*/ 87313 h 202219"/>
              <a:gd name="connsiteX2" fmla="*/ 90861 w 90861"/>
              <a:gd name="connsiteY2" fmla="*/ 0 h 202219"/>
              <a:gd name="connsiteX0" fmla="*/ 0 w 88480"/>
              <a:gd name="connsiteY0" fmla="*/ 202219 h 202219"/>
              <a:gd name="connsiteX1" fmla="*/ 47859 w 88480"/>
              <a:gd name="connsiteY1" fmla="*/ 87313 h 202219"/>
              <a:gd name="connsiteX2" fmla="*/ 88480 w 88480"/>
              <a:gd name="connsiteY2" fmla="*/ 0 h 202219"/>
              <a:gd name="connsiteX0" fmla="*/ 0 w 88480"/>
              <a:gd name="connsiteY0" fmla="*/ 202219 h 202219"/>
              <a:gd name="connsiteX1" fmla="*/ 50241 w 88480"/>
              <a:gd name="connsiteY1" fmla="*/ 96838 h 202219"/>
              <a:gd name="connsiteX2" fmla="*/ 88480 w 88480"/>
              <a:gd name="connsiteY2" fmla="*/ 0 h 202219"/>
              <a:gd name="connsiteX0" fmla="*/ 0 w 88480"/>
              <a:gd name="connsiteY0" fmla="*/ 202219 h 202219"/>
              <a:gd name="connsiteX1" fmla="*/ 50241 w 88480"/>
              <a:gd name="connsiteY1" fmla="*/ 96838 h 202219"/>
              <a:gd name="connsiteX2" fmla="*/ 88480 w 88480"/>
              <a:gd name="connsiteY2" fmla="*/ 0 h 20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80" h="202219">
                <a:moveTo>
                  <a:pt x="0" y="202219"/>
                </a:moveTo>
                <a:cubicBezTo>
                  <a:pt x="29883" y="151917"/>
                  <a:pt x="35494" y="130541"/>
                  <a:pt x="50241" y="96838"/>
                </a:cubicBezTo>
                <a:lnTo>
                  <a:pt x="88480" y="0"/>
                </a:lnTo>
              </a:path>
            </a:pathLst>
          </a:custGeom>
          <a:noFill/>
          <a:ln w="177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Freeform 377"/>
          <p:cNvSpPr/>
          <p:nvPr/>
        </p:nvSpPr>
        <p:spPr>
          <a:xfrm>
            <a:off x="8327992" y="4759248"/>
            <a:ext cx="448841" cy="272246"/>
          </a:xfrm>
          <a:custGeom>
            <a:avLst/>
            <a:gdLst>
              <a:gd name="connsiteX0" fmla="*/ 290513 w 290513"/>
              <a:gd name="connsiteY0" fmla="*/ 176212 h 176212"/>
              <a:gd name="connsiteX1" fmla="*/ 223838 w 290513"/>
              <a:gd name="connsiteY1" fmla="*/ 85725 h 176212"/>
              <a:gd name="connsiteX2" fmla="*/ 159544 w 290513"/>
              <a:gd name="connsiteY2" fmla="*/ 35718 h 176212"/>
              <a:gd name="connsiteX3" fmla="*/ 80963 w 290513"/>
              <a:gd name="connsiteY3" fmla="*/ 4762 h 176212"/>
              <a:gd name="connsiteX4" fmla="*/ 0 w 290513"/>
              <a:gd name="connsiteY4" fmla="*/ 0 h 17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13" h="176212">
                <a:moveTo>
                  <a:pt x="290513" y="176212"/>
                </a:moveTo>
                <a:cubicBezTo>
                  <a:pt x="268089" y="142676"/>
                  <a:pt x="245666" y="109140"/>
                  <a:pt x="223838" y="85725"/>
                </a:cubicBezTo>
                <a:cubicBezTo>
                  <a:pt x="202010" y="62310"/>
                  <a:pt x="183356" y="49212"/>
                  <a:pt x="159544" y="35718"/>
                </a:cubicBezTo>
                <a:cubicBezTo>
                  <a:pt x="135732" y="22224"/>
                  <a:pt x="107554" y="10715"/>
                  <a:pt x="80963" y="4762"/>
                </a:cubicBezTo>
                <a:cubicBezTo>
                  <a:pt x="54372" y="-1191"/>
                  <a:pt x="12303" y="794"/>
                  <a:pt x="0" y="0"/>
                </a:cubicBezTo>
              </a:path>
            </a:pathLst>
          </a:custGeom>
          <a:noFill/>
          <a:ln w="1270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2" name="Freeform 371"/>
          <p:cNvSpPr/>
          <p:nvPr/>
        </p:nvSpPr>
        <p:spPr>
          <a:xfrm>
            <a:off x="878754" y="3372927"/>
            <a:ext cx="601271" cy="1452561"/>
          </a:xfrm>
          <a:custGeom>
            <a:avLst/>
            <a:gdLst>
              <a:gd name="connsiteX0" fmla="*/ 581025 w 609133"/>
              <a:gd name="connsiteY0" fmla="*/ 1469279 h 1469279"/>
              <a:gd name="connsiteX1" fmla="*/ 571500 w 609133"/>
              <a:gd name="connsiteY1" fmla="*/ 771573 h 1469279"/>
              <a:gd name="connsiteX2" fmla="*/ 214312 w 609133"/>
              <a:gd name="connsiteY2" fmla="*/ 176261 h 1469279"/>
              <a:gd name="connsiteX3" fmla="*/ 173831 w 609133"/>
              <a:gd name="connsiteY3" fmla="*/ 54817 h 1469279"/>
              <a:gd name="connsiteX4" fmla="*/ 119062 w 609133"/>
              <a:gd name="connsiteY4" fmla="*/ 4811 h 1469279"/>
              <a:gd name="connsiteX5" fmla="*/ 0 w 609133"/>
              <a:gd name="connsiteY5" fmla="*/ 4811 h 1469279"/>
              <a:gd name="connsiteX0" fmla="*/ 581025 w 609133"/>
              <a:gd name="connsiteY0" fmla="*/ 1469279 h 1469279"/>
              <a:gd name="connsiteX1" fmla="*/ 571500 w 609133"/>
              <a:gd name="connsiteY1" fmla="*/ 771573 h 1469279"/>
              <a:gd name="connsiteX2" fmla="*/ 214312 w 609133"/>
              <a:gd name="connsiteY2" fmla="*/ 176261 h 1469279"/>
              <a:gd name="connsiteX3" fmla="*/ 173831 w 609133"/>
              <a:gd name="connsiteY3" fmla="*/ 54817 h 1469279"/>
              <a:gd name="connsiteX4" fmla="*/ 119062 w 609133"/>
              <a:gd name="connsiteY4" fmla="*/ 4811 h 1469279"/>
              <a:gd name="connsiteX5" fmla="*/ 0 w 609133"/>
              <a:gd name="connsiteY5" fmla="*/ 4811 h 1469279"/>
              <a:gd name="connsiteX0" fmla="*/ 581025 w 609411"/>
              <a:gd name="connsiteY0" fmla="*/ 1469279 h 1469279"/>
              <a:gd name="connsiteX1" fmla="*/ 600075 w 609411"/>
              <a:gd name="connsiteY1" fmla="*/ 978742 h 1469279"/>
              <a:gd name="connsiteX2" fmla="*/ 571500 w 609411"/>
              <a:gd name="connsiteY2" fmla="*/ 771573 h 1469279"/>
              <a:gd name="connsiteX3" fmla="*/ 214312 w 609411"/>
              <a:gd name="connsiteY3" fmla="*/ 176261 h 1469279"/>
              <a:gd name="connsiteX4" fmla="*/ 173831 w 609411"/>
              <a:gd name="connsiteY4" fmla="*/ 54817 h 1469279"/>
              <a:gd name="connsiteX5" fmla="*/ 119062 w 609411"/>
              <a:gd name="connsiteY5" fmla="*/ 4811 h 1469279"/>
              <a:gd name="connsiteX6" fmla="*/ 0 w 609411"/>
              <a:gd name="connsiteY6" fmla="*/ 4811 h 1469279"/>
              <a:gd name="connsiteX0" fmla="*/ 581025 w 600078"/>
              <a:gd name="connsiteY0" fmla="*/ 1469279 h 1469279"/>
              <a:gd name="connsiteX1" fmla="*/ 578643 w 600078"/>
              <a:gd name="connsiteY1" fmla="*/ 966836 h 1469279"/>
              <a:gd name="connsiteX2" fmla="*/ 571500 w 600078"/>
              <a:gd name="connsiteY2" fmla="*/ 771573 h 1469279"/>
              <a:gd name="connsiteX3" fmla="*/ 214312 w 600078"/>
              <a:gd name="connsiteY3" fmla="*/ 176261 h 1469279"/>
              <a:gd name="connsiteX4" fmla="*/ 173831 w 600078"/>
              <a:gd name="connsiteY4" fmla="*/ 54817 h 1469279"/>
              <a:gd name="connsiteX5" fmla="*/ 119062 w 600078"/>
              <a:gd name="connsiteY5" fmla="*/ 4811 h 1469279"/>
              <a:gd name="connsiteX6" fmla="*/ 0 w 600078"/>
              <a:gd name="connsiteY6" fmla="*/ 4811 h 1469279"/>
              <a:gd name="connsiteX0" fmla="*/ 581025 w 582221"/>
              <a:gd name="connsiteY0" fmla="*/ 1469279 h 1469279"/>
              <a:gd name="connsiteX1" fmla="*/ 578643 w 582221"/>
              <a:gd name="connsiteY1" fmla="*/ 966836 h 1469279"/>
              <a:gd name="connsiteX2" fmla="*/ 571500 w 582221"/>
              <a:gd name="connsiteY2" fmla="*/ 771573 h 1469279"/>
              <a:gd name="connsiteX3" fmla="*/ 214312 w 582221"/>
              <a:gd name="connsiteY3" fmla="*/ 176261 h 1469279"/>
              <a:gd name="connsiteX4" fmla="*/ 173831 w 582221"/>
              <a:gd name="connsiteY4" fmla="*/ 54817 h 1469279"/>
              <a:gd name="connsiteX5" fmla="*/ 119062 w 582221"/>
              <a:gd name="connsiteY5" fmla="*/ 4811 h 1469279"/>
              <a:gd name="connsiteX6" fmla="*/ 0 w 582221"/>
              <a:gd name="connsiteY6" fmla="*/ 4811 h 1469279"/>
              <a:gd name="connsiteX0" fmla="*/ 600075 w 601271"/>
              <a:gd name="connsiteY0" fmla="*/ 1466126 h 1466126"/>
              <a:gd name="connsiteX1" fmla="*/ 597693 w 601271"/>
              <a:gd name="connsiteY1" fmla="*/ 963683 h 1466126"/>
              <a:gd name="connsiteX2" fmla="*/ 590550 w 601271"/>
              <a:gd name="connsiteY2" fmla="*/ 768420 h 1466126"/>
              <a:gd name="connsiteX3" fmla="*/ 233362 w 601271"/>
              <a:gd name="connsiteY3" fmla="*/ 173108 h 1466126"/>
              <a:gd name="connsiteX4" fmla="*/ 192881 w 601271"/>
              <a:gd name="connsiteY4" fmla="*/ 51664 h 1466126"/>
              <a:gd name="connsiteX5" fmla="*/ 138112 w 601271"/>
              <a:gd name="connsiteY5" fmla="*/ 1658 h 1466126"/>
              <a:gd name="connsiteX6" fmla="*/ 0 w 601271"/>
              <a:gd name="connsiteY6" fmla="*/ 23089 h 1466126"/>
              <a:gd name="connsiteX0" fmla="*/ 600075 w 601271"/>
              <a:gd name="connsiteY0" fmla="*/ 1447849 h 1447849"/>
              <a:gd name="connsiteX1" fmla="*/ 597693 w 601271"/>
              <a:gd name="connsiteY1" fmla="*/ 945406 h 1447849"/>
              <a:gd name="connsiteX2" fmla="*/ 590550 w 601271"/>
              <a:gd name="connsiteY2" fmla="*/ 750143 h 1447849"/>
              <a:gd name="connsiteX3" fmla="*/ 233362 w 601271"/>
              <a:gd name="connsiteY3" fmla="*/ 154831 h 1447849"/>
              <a:gd name="connsiteX4" fmla="*/ 192881 w 601271"/>
              <a:gd name="connsiteY4" fmla="*/ 33387 h 1447849"/>
              <a:gd name="connsiteX5" fmla="*/ 128587 w 601271"/>
              <a:gd name="connsiteY5" fmla="*/ 4813 h 1447849"/>
              <a:gd name="connsiteX6" fmla="*/ 0 w 601271"/>
              <a:gd name="connsiteY6" fmla="*/ 4812 h 1447849"/>
              <a:gd name="connsiteX0" fmla="*/ 600075 w 601271"/>
              <a:gd name="connsiteY0" fmla="*/ 1447849 h 1447849"/>
              <a:gd name="connsiteX1" fmla="*/ 597693 w 601271"/>
              <a:gd name="connsiteY1" fmla="*/ 945406 h 1447849"/>
              <a:gd name="connsiteX2" fmla="*/ 590550 w 601271"/>
              <a:gd name="connsiteY2" fmla="*/ 750143 h 1447849"/>
              <a:gd name="connsiteX3" fmla="*/ 233362 w 601271"/>
              <a:gd name="connsiteY3" fmla="*/ 154831 h 1447849"/>
              <a:gd name="connsiteX4" fmla="*/ 173831 w 601271"/>
              <a:gd name="connsiteY4" fmla="*/ 28624 h 1447849"/>
              <a:gd name="connsiteX5" fmla="*/ 128587 w 601271"/>
              <a:gd name="connsiteY5" fmla="*/ 4813 h 1447849"/>
              <a:gd name="connsiteX6" fmla="*/ 0 w 601271"/>
              <a:gd name="connsiteY6" fmla="*/ 4812 h 1447849"/>
              <a:gd name="connsiteX0" fmla="*/ 600075 w 601271"/>
              <a:gd name="connsiteY0" fmla="*/ 1455200 h 1455200"/>
              <a:gd name="connsiteX1" fmla="*/ 597693 w 601271"/>
              <a:gd name="connsiteY1" fmla="*/ 952757 h 1455200"/>
              <a:gd name="connsiteX2" fmla="*/ 590550 w 601271"/>
              <a:gd name="connsiteY2" fmla="*/ 757494 h 1455200"/>
              <a:gd name="connsiteX3" fmla="*/ 233362 w 601271"/>
              <a:gd name="connsiteY3" fmla="*/ 162182 h 1455200"/>
              <a:gd name="connsiteX4" fmla="*/ 173831 w 601271"/>
              <a:gd name="connsiteY4" fmla="*/ 35975 h 1455200"/>
              <a:gd name="connsiteX5" fmla="*/ 130969 w 601271"/>
              <a:gd name="connsiteY5" fmla="*/ 2639 h 1455200"/>
              <a:gd name="connsiteX6" fmla="*/ 0 w 601271"/>
              <a:gd name="connsiteY6" fmla="*/ 12163 h 1455200"/>
              <a:gd name="connsiteX0" fmla="*/ 600075 w 601271"/>
              <a:gd name="connsiteY0" fmla="*/ 1452561 h 1452561"/>
              <a:gd name="connsiteX1" fmla="*/ 597693 w 601271"/>
              <a:gd name="connsiteY1" fmla="*/ 950118 h 1452561"/>
              <a:gd name="connsiteX2" fmla="*/ 590550 w 601271"/>
              <a:gd name="connsiteY2" fmla="*/ 754855 h 1452561"/>
              <a:gd name="connsiteX3" fmla="*/ 233362 w 601271"/>
              <a:gd name="connsiteY3" fmla="*/ 159543 h 1452561"/>
              <a:gd name="connsiteX4" fmla="*/ 173831 w 601271"/>
              <a:gd name="connsiteY4" fmla="*/ 33336 h 1452561"/>
              <a:gd name="connsiteX5" fmla="*/ 130969 w 601271"/>
              <a:gd name="connsiteY5" fmla="*/ 0 h 1452561"/>
              <a:gd name="connsiteX6" fmla="*/ 0 w 601271"/>
              <a:gd name="connsiteY6" fmla="*/ 9524 h 145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271" h="1452561">
                <a:moveTo>
                  <a:pt x="600075" y="1452561"/>
                </a:moveTo>
                <a:cubicBezTo>
                  <a:pt x="603250" y="1370805"/>
                  <a:pt x="599280" y="1066402"/>
                  <a:pt x="597693" y="950118"/>
                </a:cubicBezTo>
                <a:lnTo>
                  <a:pt x="590550" y="754855"/>
                </a:lnTo>
                <a:cubicBezTo>
                  <a:pt x="529828" y="623093"/>
                  <a:pt x="352425" y="357980"/>
                  <a:pt x="233362" y="159543"/>
                </a:cubicBezTo>
                <a:cubicBezTo>
                  <a:pt x="167084" y="40084"/>
                  <a:pt x="190896" y="59926"/>
                  <a:pt x="173831" y="33336"/>
                </a:cubicBezTo>
                <a:cubicBezTo>
                  <a:pt x="156766" y="6746"/>
                  <a:pt x="159941" y="8334"/>
                  <a:pt x="130969" y="0"/>
                </a:cubicBezTo>
                <a:cubicBezTo>
                  <a:pt x="104379" y="5954"/>
                  <a:pt x="45045" y="5357"/>
                  <a:pt x="0" y="9524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4203422" y="4534624"/>
            <a:ext cx="1155940" cy="173076"/>
          </a:xfrm>
          <a:custGeom>
            <a:avLst/>
            <a:gdLst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5506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6962 h 293497"/>
              <a:gd name="connsiteX1" fmla="*/ 100959 w 4295084"/>
              <a:gd name="connsiteY1" fmla="*/ 291384 h 293497"/>
              <a:gd name="connsiteX2" fmla="*/ 199034 w 4295084"/>
              <a:gd name="connsiteY2" fmla="*/ 236578 h 293497"/>
              <a:gd name="connsiteX3" fmla="*/ 490373 w 4295084"/>
              <a:gd name="connsiteY3" fmla="*/ 43314 h 293497"/>
              <a:gd name="connsiteX4" fmla="*/ 602870 w 4295084"/>
              <a:gd name="connsiteY4" fmla="*/ 28891 h 293497"/>
              <a:gd name="connsiteX5" fmla="*/ 2466284 w 4295084"/>
              <a:gd name="connsiteY5" fmla="*/ 45 h 293497"/>
              <a:gd name="connsiteX6" fmla="*/ 2542927 w 4295084"/>
              <a:gd name="connsiteY6" fmla="*/ 13597 h 293497"/>
              <a:gd name="connsiteX7" fmla="*/ 2696544 w 4295084"/>
              <a:gd name="connsiteY7" fmla="*/ 84704 h 293497"/>
              <a:gd name="connsiteX8" fmla="*/ 2837887 w 4295084"/>
              <a:gd name="connsiteY8" fmla="*/ 112543 h 293497"/>
              <a:gd name="connsiteX9" fmla="*/ 3063385 w 4295084"/>
              <a:gd name="connsiteY9" fmla="*/ 112543 h 293497"/>
              <a:gd name="connsiteX10" fmla="*/ 3184535 w 4295084"/>
              <a:gd name="connsiteY10" fmla="*/ 124081 h 293497"/>
              <a:gd name="connsiteX11" fmla="*/ 3285494 w 4295084"/>
              <a:gd name="connsiteY11" fmla="*/ 170233 h 293497"/>
              <a:gd name="connsiteX12" fmla="*/ 3441260 w 4295084"/>
              <a:gd name="connsiteY12" fmla="*/ 213502 h 293497"/>
              <a:gd name="connsiteX13" fmla="*/ 3602794 w 4295084"/>
              <a:gd name="connsiteY13" fmla="*/ 204848 h 293497"/>
              <a:gd name="connsiteX14" fmla="*/ 4295084 w 4295084"/>
              <a:gd name="connsiteY14" fmla="*/ 80813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7795521 w 7795521"/>
              <a:gd name="connsiteY14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7795521 w 7795521"/>
              <a:gd name="connsiteY15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6443167 w 7795521"/>
              <a:gd name="connsiteY16" fmla="*/ 23099 h 293497"/>
              <a:gd name="connsiteX17" fmla="*/ 7795521 w 7795521"/>
              <a:gd name="connsiteY17" fmla="*/ 187969 h 293497"/>
              <a:gd name="connsiteX0" fmla="*/ 0 w 7795521"/>
              <a:gd name="connsiteY0" fmla="*/ 278115 h 294650"/>
              <a:gd name="connsiteX1" fmla="*/ 100959 w 7795521"/>
              <a:gd name="connsiteY1" fmla="*/ 292537 h 294650"/>
              <a:gd name="connsiteX2" fmla="*/ 199034 w 7795521"/>
              <a:gd name="connsiteY2" fmla="*/ 237731 h 294650"/>
              <a:gd name="connsiteX3" fmla="*/ 490373 w 7795521"/>
              <a:gd name="connsiteY3" fmla="*/ 44467 h 294650"/>
              <a:gd name="connsiteX4" fmla="*/ 602870 w 7795521"/>
              <a:gd name="connsiteY4" fmla="*/ 30044 h 294650"/>
              <a:gd name="connsiteX5" fmla="*/ 2466284 w 7795521"/>
              <a:gd name="connsiteY5" fmla="*/ 1198 h 294650"/>
              <a:gd name="connsiteX6" fmla="*/ 2542927 w 7795521"/>
              <a:gd name="connsiteY6" fmla="*/ 14750 h 294650"/>
              <a:gd name="connsiteX7" fmla="*/ 2696544 w 7795521"/>
              <a:gd name="connsiteY7" fmla="*/ 85857 h 294650"/>
              <a:gd name="connsiteX8" fmla="*/ 2837887 w 7795521"/>
              <a:gd name="connsiteY8" fmla="*/ 113696 h 294650"/>
              <a:gd name="connsiteX9" fmla="*/ 3063385 w 7795521"/>
              <a:gd name="connsiteY9" fmla="*/ 113696 h 294650"/>
              <a:gd name="connsiteX10" fmla="*/ 3184535 w 7795521"/>
              <a:gd name="connsiteY10" fmla="*/ 125234 h 294650"/>
              <a:gd name="connsiteX11" fmla="*/ 3285494 w 7795521"/>
              <a:gd name="connsiteY11" fmla="*/ 171386 h 294650"/>
              <a:gd name="connsiteX12" fmla="*/ 3441260 w 7795521"/>
              <a:gd name="connsiteY12" fmla="*/ 214655 h 294650"/>
              <a:gd name="connsiteX13" fmla="*/ 3602794 w 7795521"/>
              <a:gd name="connsiteY13" fmla="*/ 206001 h 294650"/>
              <a:gd name="connsiteX14" fmla="*/ 4340523 w 7795521"/>
              <a:gd name="connsiteY14" fmla="*/ 79021 h 294650"/>
              <a:gd name="connsiteX15" fmla="*/ 4907261 w 7795521"/>
              <a:gd name="connsiteY15" fmla="*/ 2821 h 294650"/>
              <a:gd name="connsiteX16" fmla="*/ 5716886 w 7795521"/>
              <a:gd name="connsiteY16" fmla="*/ 17109 h 294650"/>
              <a:gd name="connsiteX17" fmla="*/ 6443167 w 7795521"/>
              <a:gd name="connsiteY17" fmla="*/ 24252 h 294650"/>
              <a:gd name="connsiteX18" fmla="*/ 7795521 w 7795521"/>
              <a:gd name="connsiteY18" fmla="*/ 189122 h 294650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795521 w 7795521"/>
              <a:gd name="connsiteY18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071817 w 7795521"/>
              <a:gd name="connsiteY18" fmla="*/ 96614 h 295574"/>
              <a:gd name="connsiteX19" fmla="*/ 7795521 w 7795521"/>
              <a:gd name="connsiteY19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943230 w 7795521"/>
              <a:gd name="connsiteY18" fmla="*/ 106139 h 295574"/>
              <a:gd name="connsiteX19" fmla="*/ 7071817 w 7795521"/>
              <a:gd name="connsiteY19" fmla="*/ 96614 h 295574"/>
              <a:gd name="connsiteX20" fmla="*/ 7795521 w 7795521"/>
              <a:gd name="connsiteY20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821786 w 7795521"/>
              <a:gd name="connsiteY18" fmla="*/ 103758 h 295574"/>
              <a:gd name="connsiteX19" fmla="*/ 6943230 w 7795521"/>
              <a:gd name="connsiteY19" fmla="*/ 106139 h 295574"/>
              <a:gd name="connsiteX20" fmla="*/ 7071817 w 7795521"/>
              <a:gd name="connsiteY20" fmla="*/ 96614 h 295574"/>
              <a:gd name="connsiteX21" fmla="*/ 7795521 w 7795521"/>
              <a:gd name="connsiteY21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795521 w 7795521"/>
              <a:gd name="connsiteY23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795521 w 7795521"/>
              <a:gd name="connsiteY24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795521 w 7795521"/>
              <a:gd name="connsiteY25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314705 w 7795521"/>
              <a:gd name="connsiteY24" fmla="*/ 201389 h 295574"/>
              <a:gd name="connsiteX25" fmla="*/ 7445673 w 7795521"/>
              <a:gd name="connsiteY25" fmla="*/ 222820 h 295574"/>
              <a:gd name="connsiteX26" fmla="*/ 7650461 w 7795521"/>
              <a:gd name="connsiteY26" fmla="*/ 227583 h 295574"/>
              <a:gd name="connsiteX27" fmla="*/ 7795521 w 7795521"/>
              <a:gd name="connsiteY27" fmla="*/ 190046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201389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26612 w 8026502"/>
              <a:gd name="connsiteY23" fmla="*/ 194246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59961 w 8026502"/>
              <a:gd name="connsiteY24" fmla="*/ 232345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7925543"/>
              <a:gd name="connsiteY0" fmla="*/ 293461 h 293461"/>
              <a:gd name="connsiteX1" fmla="*/ 98075 w 7925543"/>
              <a:gd name="connsiteY1" fmla="*/ 238655 h 293461"/>
              <a:gd name="connsiteX2" fmla="*/ 389414 w 7925543"/>
              <a:gd name="connsiteY2" fmla="*/ 45391 h 293461"/>
              <a:gd name="connsiteX3" fmla="*/ 501911 w 7925543"/>
              <a:gd name="connsiteY3" fmla="*/ 30968 h 293461"/>
              <a:gd name="connsiteX4" fmla="*/ 2365325 w 7925543"/>
              <a:gd name="connsiteY4" fmla="*/ 2122 h 293461"/>
              <a:gd name="connsiteX5" fmla="*/ 2441968 w 7925543"/>
              <a:gd name="connsiteY5" fmla="*/ 15674 h 293461"/>
              <a:gd name="connsiteX6" fmla="*/ 2595585 w 7925543"/>
              <a:gd name="connsiteY6" fmla="*/ 86781 h 293461"/>
              <a:gd name="connsiteX7" fmla="*/ 2736928 w 7925543"/>
              <a:gd name="connsiteY7" fmla="*/ 114620 h 293461"/>
              <a:gd name="connsiteX8" fmla="*/ 2962426 w 7925543"/>
              <a:gd name="connsiteY8" fmla="*/ 114620 h 293461"/>
              <a:gd name="connsiteX9" fmla="*/ 3083576 w 7925543"/>
              <a:gd name="connsiteY9" fmla="*/ 126158 h 293461"/>
              <a:gd name="connsiteX10" fmla="*/ 3184535 w 7925543"/>
              <a:gd name="connsiteY10" fmla="*/ 172310 h 293461"/>
              <a:gd name="connsiteX11" fmla="*/ 3340301 w 7925543"/>
              <a:gd name="connsiteY11" fmla="*/ 215579 h 293461"/>
              <a:gd name="connsiteX12" fmla="*/ 3501835 w 7925543"/>
              <a:gd name="connsiteY12" fmla="*/ 206925 h 293461"/>
              <a:gd name="connsiteX13" fmla="*/ 4239564 w 7925543"/>
              <a:gd name="connsiteY13" fmla="*/ 79945 h 293461"/>
              <a:gd name="connsiteX14" fmla="*/ 4806302 w 7925543"/>
              <a:gd name="connsiteY14" fmla="*/ 3745 h 293461"/>
              <a:gd name="connsiteX15" fmla="*/ 5601639 w 7925543"/>
              <a:gd name="connsiteY15" fmla="*/ 10890 h 293461"/>
              <a:gd name="connsiteX16" fmla="*/ 6342208 w 7925543"/>
              <a:gd name="connsiteY16" fmla="*/ 25176 h 293461"/>
              <a:gd name="connsiteX17" fmla="*/ 6551758 w 7925543"/>
              <a:gd name="connsiteY17" fmla="*/ 110901 h 293461"/>
              <a:gd name="connsiteX18" fmla="*/ 6720827 w 7925543"/>
              <a:gd name="connsiteY18" fmla="*/ 103758 h 293461"/>
              <a:gd name="connsiteX19" fmla="*/ 6842271 w 7925543"/>
              <a:gd name="connsiteY19" fmla="*/ 115664 h 293461"/>
              <a:gd name="connsiteX20" fmla="*/ 6970858 w 7925543"/>
              <a:gd name="connsiteY20" fmla="*/ 96614 h 293461"/>
              <a:gd name="connsiteX21" fmla="*/ 7120877 w 7925543"/>
              <a:gd name="connsiteY21" fmla="*/ 139476 h 293461"/>
              <a:gd name="connsiteX22" fmla="*/ 7242322 w 7925543"/>
              <a:gd name="connsiteY22" fmla="*/ 210915 h 293461"/>
              <a:gd name="connsiteX23" fmla="*/ 7368527 w 7925543"/>
              <a:gd name="connsiteY23" fmla="*/ 229963 h 293461"/>
              <a:gd name="connsiteX24" fmla="*/ 7549502 w 7925543"/>
              <a:gd name="connsiteY24" fmla="*/ 227583 h 293461"/>
              <a:gd name="connsiteX25" fmla="*/ 7756670 w 7925543"/>
              <a:gd name="connsiteY25" fmla="*/ 158526 h 293461"/>
              <a:gd name="connsiteX26" fmla="*/ 7925543 w 7925543"/>
              <a:gd name="connsiteY26" fmla="*/ 66221 h 293461"/>
              <a:gd name="connsiteX0" fmla="*/ 0 w 7827468"/>
              <a:gd name="connsiteY0" fmla="*/ 238655 h 238655"/>
              <a:gd name="connsiteX1" fmla="*/ 291339 w 7827468"/>
              <a:gd name="connsiteY1" fmla="*/ 45391 h 238655"/>
              <a:gd name="connsiteX2" fmla="*/ 403836 w 7827468"/>
              <a:gd name="connsiteY2" fmla="*/ 30968 h 238655"/>
              <a:gd name="connsiteX3" fmla="*/ 2267250 w 7827468"/>
              <a:gd name="connsiteY3" fmla="*/ 2122 h 238655"/>
              <a:gd name="connsiteX4" fmla="*/ 2343893 w 7827468"/>
              <a:gd name="connsiteY4" fmla="*/ 15674 h 238655"/>
              <a:gd name="connsiteX5" fmla="*/ 2497510 w 7827468"/>
              <a:gd name="connsiteY5" fmla="*/ 86781 h 238655"/>
              <a:gd name="connsiteX6" fmla="*/ 2638853 w 7827468"/>
              <a:gd name="connsiteY6" fmla="*/ 114620 h 238655"/>
              <a:gd name="connsiteX7" fmla="*/ 2864351 w 7827468"/>
              <a:gd name="connsiteY7" fmla="*/ 114620 h 238655"/>
              <a:gd name="connsiteX8" fmla="*/ 2985501 w 7827468"/>
              <a:gd name="connsiteY8" fmla="*/ 126158 h 238655"/>
              <a:gd name="connsiteX9" fmla="*/ 3086460 w 7827468"/>
              <a:gd name="connsiteY9" fmla="*/ 172310 h 238655"/>
              <a:gd name="connsiteX10" fmla="*/ 3242226 w 7827468"/>
              <a:gd name="connsiteY10" fmla="*/ 215579 h 238655"/>
              <a:gd name="connsiteX11" fmla="*/ 3403760 w 7827468"/>
              <a:gd name="connsiteY11" fmla="*/ 206925 h 238655"/>
              <a:gd name="connsiteX12" fmla="*/ 4141489 w 7827468"/>
              <a:gd name="connsiteY12" fmla="*/ 79945 h 238655"/>
              <a:gd name="connsiteX13" fmla="*/ 4708227 w 7827468"/>
              <a:gd name="connsiteY13" fmla="*/ 3745 h 238655"/>
              <a:gd name="connsiteX14" fmla="*/ 5503564 w 7827468"/>
              <a:gd name="connsiteY14" fmla="*/ 10890 h 238655"/>
              <a:gd name="connsiteX15" fmla="*/ 6244133 w 7827468"/>
              <a:gd name="connsiteY15" fmla="*/ 25176 h 238655"/>
              <a:gd name="connsiteX16" fmla="*/ 6453683 w 7827468"/>
              <a:gd name="connsiteY16" fmla="*/ 110901 h 238655"/>
              <a:gd name="connsiteX17" fmla="*/ 6622752 w 7827468"/>
              <a:gd name="connsiteY17" fmla="*/ 103758 h 238655"/>
              <a:gd name="connsiteX18" fmla="*/ 6744196 w 7827468"/>
              <a:gd name="connsiteY18" fmla="*/ 115664 h 238655"/>
              <a:gd name="connsiteX19" fmla="*/ 6872783 w 7827468"/>
              <a:gd name="connsiteY19" fmla="*/ 96614 h 238655"/>
              <a:gd name="connsiteX20" fmla="*/ 7022802 w 7827468"/>
              <a:gd name="connsiteY20" fmla="*/ 139476 h 238655"/>
              <a:gd name="connsiteX21" fmla="*/ 7144247 w 7827468"/>
              <a:gd name="connsiteY21" fmla="*/ 210915 h 238655"/>
              <a:gd name="connsiteX22" fmla="*/ 7270452 w 7827468"/>
              <a:gd name="connsiteY22" fmla="*/ 229963 h 238655"/>
              <a:gd name="connsiteX23" fmla="*/ 7451427 w 7827468"/>
              <a:gd name="connsiteY23" fmla="*/ 227583 h 238655"/>
              <a:gd name="connsiteX24" fmla="*/ 7658595 w 7827468"/>
              <a:gd name="connsiteY24" fmla="*/ 158526 h 238655"/>
              <a:gd name="connsiteX25" fmla="*/ 7827468 w 7827468"/>
              <a:gd name="connsiteY25" fmla="*/ 66221 h 238655"/>
              <a:gd name="connsiteX0" fmla="*/ 0 w 7536129"/>
              <a:gd name="connsiteY0" fmla="*/ 45391 h 235490"/>
              <a:gd name="connsiteX1" fmla="*/ 112497 w 7536129"/>
              <a:gd name="connsiteY1" fmla="*/ 30968 h 235490"/>
              <a:gd name="connsiteX2" fmla="*/ 1975911 w 7536129"/>
              <a:gd name="connsiteY2" fmla="*/ 2122 h 235490"/>
              <a:gd name="connsiteX3" fmla="*/ 2052554 w 7536129"/>
              <a:gd name="connsiteY3" fmla="*/ 15674 h 235490"/>
              <a:gd name="connsiteX4" fmla="*/ 2206171 w 7536129"/>
              <a:gd name="connsiteY4" fmla="*/ 86781 h 235490"/>
              <a:gd name="connsiteX5" fmla="*/ 2347514 w 7536129"/>
              <a:gd name="connsiteY5" fmla="*/ 114620 h 235490"/>
              <a:gd name="connsiteX6" fmla="*/ 2573012 w 7536129"/>
              <a:gd name="connsiteY6" fmla="*/ 114620 h 235490"/>
              <a:gd name="connsiteX7" fmla="*/ 2694162 w 7536129"/>
              <a:gd name="connsiteY7" fmla="*/ 126158 h 235490"/>
              <a:gd name="connsiteX8" fmla="*/ 2795121 w 7536129"/>
              <a:gd name="connsiteY8" fmla="*/ 172310 h 235490"/>
              <a:gd name="connsiteX9" fmla="*/ 2950887 w 7536129"/>
              <a:gd name="connsiteY9" fmla="*/ 215579 h 235490"/>
              <a:gd name="connsiteX10" fmla="*/ 3112421 w 7536129"/>
              <a:gd name="connsiteY10" fmla="*/ 206925 h 235490"/>
              <a:gd name="connsiteX11" fmla="*/ 3850150 w 7536129"/>
              <a:gd name="connsiteY11" fmla="*/ 79945 h 235490"/>
              <a:gd name="connsiteX12" fmla="*/ 4416888 w 7536129"/>
              <a:gd name="connsiteY12" fmla="*/ 3745 h 235490"/>
              <a:gd name="connsiteX13" fmla="*/ 5212225 w 7536129"/>
              <a:gd name="connsiteY13" fmla="*/ 10890 h 235490"/>
              <a:gd name="connsiteX14" fmla="*/ 5952794 w 7536129"/>
              <a:gd name="connsiteY14" fmla="*/ 25176 h 235490"/>
              <a:gd name="connsiteX15" fmla="*/ 6162344 w 7536129"/>
              <a:gd name="connsiteY15" fmla="*/ 110901 h 235490"/>
              <a:gd name="connsiteX16" fmla="*/ 6331413 w 7536129"/>
              <a:gd name="connsiteY16" fmla="*/ 103758 h 235490"/>
              <a:gd name="connsiteX17" fmla="*/ 6452857 w 7536129"/>
              <a:gd name="connsiteY17" fmla="*/ 115664 h 235490"/>
              <a:gd name="connsiteX18" fmla="*/ 6581444 w 7536129"/>
              <a:gd name="connsiteY18" fmla="*/ 96614 h 235490"/>
              <a:gd name="connsiteX19" fmla="*/ 6731463 w 7536129"/>
              <a:gd name="connsiteY19" fmla="*/ 139476 h 235490"/>
              <a:gd name="connsiteX20" fmla="*/ 6852908 w 7536129"/>
              <a:gd name="connsiteY20" fmla="*/ 210915 h 235490"/>
              <a:gd name="connsiteX21" fmla="*/ 6979113 w 7536129"/>
              <a:gd name="connsiteY21" fmla="*/ 229963 h 235490"/>
              <a:gd name="connsiteX22" fmla="*/ 7160088 w 7536129"/>
              <a:gd name="connsiteY22" fmla="*/ 227583 h 235490"/>
              <a:gd name="connsiteX23" fmla="*/ 7367256 w 7536129"/>
              <a:gd name="connsiteY23" fmla="*/ 158526 h 235490"/>
              <a:gd name="connsiteX24" fmla="*/ 7536129 w 7536129"/>
              <a:gd name="connsiteY24" fmla="*/ 66221 h 235490"/>
              <a:gd name="connsiteX0" fmla="*/ 0 w 7423632"/>
              <a:gd name="connsiteY0" fmla="*/ 30968 h 235490"/>
              <a:gd name="connsiteX1" fmla="*/ 1863414 w 7423632"/>
              <a:gd name="connsiteY1" fmla="*/ 2122 h 235490"/>
              <a:gd name="connsiteX2" fmla="*/ 1940057 w 7423632"/>
              <a:gd name="connsiteY2" fmla="*/ 15674 h 235490"/>
              <a:gd name="connsiteX3" fmla="*/ 2093674 w 7423632"/>
              <a:gd name="connsiteY3" fmla="*/ 86781 h 235490"/>
              <a:gd name="connsiteX4" fmla="*/ 2235017 w 7423632"/>
              <a:gd name="connsiteY4" fmla="*/ 114620 h 235490"/>
              <a:gd name="connsiteX5" fmla="*/ 2460515 w 7423632"/>
              <a:gd name="connsiteY5" fmla="*/ 114620 h 235490"/>
              <a:gd name="connsiteX6" fmla="*/ 2581665 w 7423632"/>
              <a:gd name="connsiteY6" fmla="*/ 126158 h 235490"/>
              <a:gd name="connsiteX7" fmla="*/ 2682624 w 7423632"/>
              <a:gd name="connsiteY7" fmla="*/ 172310 h 235490"/>
              <a:gd name="connsiteX8" fmla="*/ 2838390 w 7423632"/>
              <a:gd name="connsiteY8" fmla="*/ 215579 h 235490"/>
              <a:gd name="connsiteX9" fmla="*/ 2999924 w 7423632"/>
              <a:gd name="connsiteY9" fmla="*/ 206925 h 235490"/>
              <a:gd name="connsiteX10" fmla="*/ 3737653 w 7423632"/>
              <a:gd name="connsiteY10" fmla="*/ 79945 h 235490"/>
              <a:gd name="connsiteX11" fmla="*/ 4304391 w 7423632"/>
              <a:gd name="connsiteY11" fmla="*/ 3745 h 235490"/>
              <a:gd name="connsiteX12" fmla="*/ 5099728 w 7423632"/>
              <a:gd name="connsiteY12" fmla="*/ 10890 h 235490"/>
              <a:gd name="connsiteX13" fmla="*/ 5840297 w 7423632"/>
              <a:gd name="connsiteY13" fmla="*/ 25176 h 235490"/>
              <a:gd name="connsiteX14" fmla="*/ 6049847 w 7423632"/>
              <a:gd name="connsiteY14" fmla="*/ 110901 h 235490"/>
              <a:gd name="connsiteX15" fmla="*/ 6218916 w 7423632"/>
              <a:gd name="connsiteY15" fmla="*/ 103758 h 235490"/>
              <a:gd name="connsiteX16" fmla="*/ 6340360 w 7423632"/>
              <a:gd name="connsiteY16" fmla="*/ 115664 h 235490"/>
              <a:gd name="connsiteX17" fmla="*/ 6468947 w 7423632"/>
              <a:gd name="connsiteY17" fmla="*/ 96614 h 235490"/>
              <a:gd name="connsiteX18" fmla="*/ 6618966 w 7423632"/>
              <a:gd name="connsiteY18" fmla="*/ 139476 h 235490"/>
              <a:gd name="connsiteX19" fmla="*/ 6740411 w 7423632"/>
              <a:gd name="connsiteY19" fmla="*/ 210915 h 235490"/>
              <a:gd name="connsiteX20" fmla="*/ 6866616 w 7423632"/>
              <a:gd name="connsiteY20" fmla="*/ 229963 h 235490"/>
              <a:gd name="connsiteX21" fmla="*/ 7047591 w 7423632"/>
              <a:gd name="connsiteY21" fmla="*/ 227583 h 235490"/>
              <a:gd name="connsiteX22" fmla="*/ 7254759 w 7423632"/>
              <a:gd name="connsiteY22" fmla="*/ 158526 h 235490"/>
              <a:gd name="connsiteX23" fmla="*/ 7423632 w 7423632"/>
              <a:gd name="connsiteY23" fmla="*/ 66221 h 235490"/>
              <a:gd name="connsiteX0" fmla="*/ 0 w 5560218"/>
              <a:gd name="connsiteY0" fmla="*/ 2122 h 235490"/>
              <a:gd name="connsiteX1" fmla="*/ 76643 w 5560218"/>
              <a:gd name="connsiteY1" fmla="*/ 15674 h 235490"/>
              <a:gd name="connsiteX2" fmla="*/ 230260 w 5560218"/>
              <a:gd name="connsiteY2" fmla="*/ 86781 h 235490"/>
              <a:gd name="connsiteX3" fmla="*/ 371603 w 5560218"/>
              <a:gd name="connsiteY3" fmla="*/ 114620 h 235490"/>
              <a:gd name="connsiteX4" fmla="*/ 597101 w 5560218"/>
              <a:gd name="connsiteY4" fmla="*/ 114620 h 235490"/>
              <a:gd name="connsiteX5" fmla="*/ 718251 w 5560218"/>
              <a:gd name="connsiteY5" fmla="*/ 126158 h 235490"/>
              <a:gd name="connsiteX6" fmla="*/ 819210 w 5560218"/>
              <a:gd name="connsiteY6" fmla="*/ 172310 h 235490"/>
              <a:gd name="connsiteX7" fmla="*/ 974976 w 5560218"/>
              <a:gd name="connsiteY7" fmla="*/ 215579 h 235490"/>
              <a:gd name="connsiteX8" fmla="*/ 1136510 w 5560218"/>
              <a:gd name="connsiteY8" fmla="*/ 206925 h 235490"/>
              <a:gd name="connsiteX9" fmla="*/ 1874239 w 5560218"/>
              <a:gd name="connsiteY9" fmla="*/ 79945 h 235490"/>
              <a:gd name="connsiteX10" fmla="*/ 2440977 w 5560218"/>
              <a:gd name="connsiteY10" fmla="*/ 3745 h 235490"/>
              <a:gd name="connsiteX11" fmla="*/ 3236314 w 5560218"/>
              <a:gd name="connsiteY11" fmla="*/ 10890 h 235490"/>
              <a:gd name="connsiteX12" fmla="*/ 3976883 w 5560218"/>
              <a:gd name="connsiteY12" fmla="*/ 25176 h 235490"/>
              <a:gd name="connsiteX13" fmla="*/ 4186433 w 5560218"/>
              <a:gd name="connsiteY13" fmla="*/ 110901 h 235490"/>
              <a:gd name="connsiteX14" fmla="*/ 4355502 w 5560218"/>
              <a:gd name="connsiteY14" fmla="*/ 103758 h 235490"/>
              <a:gd name="connsiteX15" fmla="*/ 4476946 w 5560218"/>
              <a:gd name="connsiteY15" fmla="*/ 115664 h 235490"/>
              <a:gd name="connsiteX16" fmla="*/ 4605533 w 5560218"/>
              <a:gd name="connsiteY16" fmla="*/ 96614 h 235490"/>
              <a:gd name="connsiteX17" fmla="*/ 4755552 w 5560218"/>
              <a:gd name="connsiteY17" fmla="*/ 139476 h 235490"/>
              <a:gd name="connsiteX18" fmla="*/ 4876997 w 5560218"/>
              <a:gd name="connsiteY18" fmla="*/ 210915 h 235490"/>
              <a:gd name="connsiteX19" fmla="*/ 5003202 w 5560218"/>
              <a:gd name="connsiteY19" fmla="*/ 229963 h 235490"/>
              <a:gd name="connsiteX20" fmla="*/ 5184177 w 5560218"/>
              <a:gd name="connsiteY20" fmla="*/ 227583 h 235490"/>
              <a:gd name="connsiteX21" fmla="*/ 5391345 w 5560218"/>
              <a:gd name="connsiteY21" fmla="*/ 158526 h 235490"/>
              <a:gd name="connsiteX22" fmla="*/ 5560218 w 5560218"/>
              <a:gd name="connsiteY22" fmla="*/ 66221 h 235490"/>
              <a:gd name="connsiteX0" fmla="*/ 0 w 5483575"/>
              <a:gd name="connsiteY0" fmla="*/ 15674 h 235490"/>
              <a:gd name="connsiteX1" fmla="*/ 153617 w 5483575"/>
              <a:gd name="connsiteY1" fmla="*/ 86781 h 235490"/>
              <a:gd name="connsiteX2" fmla="*/ 294960 w 5483575"/>
              <a:gd name="connsiteY2" fmla="*/ 114620 h 235490"/>
              <a:gd name="connsiteX3" fmla="*/ 520458 w 5483575"/>
              <a:gd name="connsiteY3" fmla="*/ 114620 h 235490"/>
              <a:gd name="connsiteX4" fmla="*/ 641608 w 5483575"/>
              <a:gd name="connsiteY4" fmla="*/ 126158 h 235490"/>
              <a:gd name="connsiteX5" fmla="*/ 742567 w 5483575"/>
              <a:gd name="connsiteY5" fmla="*/ 172310 h 235490"/>
              <a:gd name="connsiteX6" fmla="*/ 898333 w 5483575"/>
              <a:gd name="connsiteY6" fmla="*/ 215579 h 235490"/>
              <a:gd name="connsiteX7" fmla="*/ 1059867 w 5483575"/>
              <a:gd name="connsiteY7" fmla="*/ 206925 h 235490"/>
              <a:gd name="connsiteX8" fmla="*/ 1797596 w 5483575"/>
              <a:gd name="connsiteY8" fmla="*/ 79945 h 235490"/>
              <a:gd name="connsiteX9" fmla="*/ 2364334 w 5483575"/>
              <a:gd name="connsiteY9" fmla="*/ 3745 h 235490"/>
              <a:gd name="connsiteX10" fmla="*/ 3159671 w 5483575"/>
              <a:gd name="connsiteY10" fmla="*/ 10890 h 235490"/>
              <a:gd name="connsiteX11" fmla="*/ 3900240 w 5483575"/>
              <a:gd name="connsiteY11" fmla="*/ 25176 h 235490"/>
              <a:gd name="connsiteX12" fmla="*/ 4109790 w 5483575"/>
              <a:gd name="connsiteY12" fmla="*/ 110901 h 235490"/>
              <a:gd name="connsiteX13" fmla="*/ 4278859 w 5483575"/>
              <a:gd name="connsiteY13" fmla="*/ 103758 h 235490"/>
              <a:gd name="connsiteX14" fmla="*/ 4400303 w 5483575"/>
              <a:gd name="connsiteY14" fmla="*/ 115664 h 235490"/>
              <a:gd name="connsiteX15" fmla="*/ 4528890 w 5483575"/>
              <a:gd name="connsiteY15" fmla="*/ 96614 h 235490"/>
              <a:gd name="connsiteX16" fmla="*/ 4678909 w 5483575"/>
              <a:gd name="connsiteY16" fmla="*/ 139476 h 235490"/>
              <a:gd name="connsiteX17" fmla="*/ 4800354 w 5483575"/>
              <a:gd name="connsiteY17" fmla="*/ 210915 h 235490"/>
              <a:gd name="connsiteX18" fmla="*/ 4926559 w 5483575"/>
              <a:gd name="connsiteY18" fmla="*/ 229963 h 235490"/>
              <a:gd name="connsiteX19" fmla="*/ 5107534 w 5483575"/>
              <a:gd name="connsiteY19" fmla="*/ 227583 h 235490"/>
              <a:gd name="connsiteX20" fmla="*/ 5314702 w 5483575"/>
              <a:gd name="connsiteY20" fmla="*/ 158526 h 235490"/>
              <a:gd name="connsiteX21" fmla="*/ 5483575 w 5483575"/>
              <a:gd name="connsiteY21" fmla="*/ 66221 h 235490"/>
              <a:gd name="connsiteX0" fmla="*/ 0 w 5329958"/>
              <a:gd name="connsiteY0" fmla="*/ 86781 h 235490"/>
              <a:gd name="connsiteX1" fmla="*/ 141343 w 5329958"/>
              <a:gd name="connsiteY1" fmla="*/ 114620 h 235490"/>
              <a:gd name="connsiteX2" fmla="*/ 366841 w 5329958"/>
              <a:gd name="connsiteY2" fmla="*/ 114620 h 235490"/>
              <a:gd name="connsiteX3" fmla="*/ 487991 w 5329958"/>
              <a:gd name="connsiteY3" fmla="*/ 126158 h 235490"/>
              <a:gd name="connsiteX4" fmla="*/ 588950 w 5329958"/>
              <a:gd name="connsiteY4" fmla="*/ 172310 h 235490"/>
              <a:gd name="connsiteX5" fmla="*/ 744716 w 5329958"/>
              <a:gd name="connsiteY5" fmla="*/ 215579 h 235490"/>
              <a:gd name="connsiteX6" fmla="*/ 906250 w 5329958"/>
              <a:gd name="connsiteY6" fmla="*/ 206925 h 235490"/>
              <a:gd name="connsiteX7" fmla="*/ 1643979 w 5329958"/>
              <a:gd name="connsiteY7" fmla="*/ 79945 h 235490"/>
              <a:gd name="connsiteX8" fmla="*/ 2210717 w 5329958"/>
              <a:gd name="connsiteY8" fmla="*/ 3745 h 235490"/>
              <a:gd name="connsiteX9" fmla="*/ 3006054 w 5329958"/>
              <a:gd name="connsiteY9" fmla="*/ 10890 h 235490"/>
              <a:gd name="connsiteX10" fmla="*/ 3746623 w 5329958"/>
              <a:gd name="connsiteY10" fmla="*/ 25176 h 235490"/>
              <a:gd name="connsiteX11" fmla="*/ 3956173 w 5329958"/>
              <a:gd name="connsiteY11" fmla="*/ 110901 h 235490"/>
              <a:gd name="connsiteX12" fmla="*/ 4125242 w 5329958"/>
              <a:gd name="connsiteY12" fmla="*/ 103758 h 235490"/>
              <a:gd name="connsiteX13" fmla="*/ 4246686 w 5329958"/>
              <a:gd name="connsiteY13" fmla="*/ 115664 h 235490"/>
              <a:gd name="connsiteX14" fmla="*/ 4375273 w 5329958"/>
              <a:gd name="connsiteY14" fmla="*/ 96614 h 235490"/>
              <a:gd name="connsiteX15" fmla="*/ 4525292 w 5329958"/>
              <a:gd name="connsiteY15" fmla="*/ 139476 h 235490"/>
              <a:gd name="connsiteX16" fmla="*/ 4646737 w 5329958"/>
              <a:gd name="connsiteY16" fmla="*/ 210915 h 235490"/>
              <a:gd name="connsiteX17" fmla="*/ 4772942 w 5329958"/>
              <a:gd name="connsiteY17" fmla="*/ 229963 h 235490"/>
              <a:gd name="connsiteX18" fmla="*/ 4953917 w 5329958"/>
              <a:gd name="connsiteY18" fmla="*/ 227583 h 235490"/>
              <a:gd name="connsiteX19" fmla="*/ 5161085 w 5329958"/>
              <a:gd name="connsiteY19" fmla="*/ 158526 h 235490"/>
              <a:gd name="connsiteX20" fmla="*/ 5329958 w 5329958"/>
              <a:gd name="connsiteY20" fmla="*/ 66221 h 235490"/>
              <a:gd name="connsiteX0" fmla="*/ 0 w 5188615"/>
              <a:gd name="connsiteY0" fmla="*/ 114620 h 235490"/>
              <a:gd name="connsiteX1" fmla="*/ 225498 w 5188615"/>
              <a:gd name="connsiteY1" fmla="*/ 114620 h 235490"/>
              <a:gd name="connsiteX2" fmla="*/ 346648 w 5188615"/>
              <a:gd name="connsiteY2" fmla="*/ 126158 h 235490"/>
              <a:gd name="connsiteX3" fmla="*/ 447607 w 5188615"/>
              <a:gd name="connsiteY3" fmla="*/ 172310 h 235490"/>
              <a:gd name="connsiteX4" fmla="*/ 603373 w 5188615"/>
              <a:gd name="connsiteY4" fmla="*/ 215579 h 235490"/>
              <a:gd name="connsiteX5" fmla="*/ 764907 w 5188615"/>
              <a:gd name="connsiteY5" fmla="*/ 206925 h 235490"/>
              <a:gd name="connsiteX6" fmla="*/ 1502636 w 5188615"/>
              <a:gd name="connsiteY6" fmla="*/ 79945 h 235490"/>
              <a:gd name="connsiteX7" fmla="*/ 2069374 w 5188615"/>
              <a:gd name="connsiteY7" fmla="*/ 3745 h 235490"/>
              <a:gd name="connsiteX8" fmla="*/ 2864711 w 5188615"/>
              <a:gd name="connsiteY8" fmla="*/ 10890 h 235490"/>
              <a:gd name="connsiteX9" fmla="*/ 3605280 w 5188615"/>
              <a:gd name="connsiteY9" fmla="*/ 25176 h 235490"/>
              <a:gd name="connsiteX10" fmla="*/ 3814830 w 5188615"/>
              <a:gd name="connsiteY10" fmla="*/ 110901 h 235490"/>
              <a:gd name="connsiteX11" fmla="*/ 3983899 w 5188615"/>
              <a:gd name="connsiteY11" fmla="*/ 103758 h 235490"/>
              <a:gd name="connsiteX12" fmla="*/ 4105343 w 5188615"/>
              <a:gd name="connsiteY12" fmla="*/ 115664 h 235490"/>
              <a:gd name="connsiteX13" fmla="*/ 4233930 w 5188615"/>
              <a:gd name="connsiteY13" fmla="*/ 96614 h 235490"/>
              <a:gd name="connsiteX14" fmla="*/ 4383949 w 5188615"/>
              <a:gd name="connsiteY14" fmla="*/ 139476 h 235490"/>
              <a:gd name="connsiteX15" fmla="*/ 4505394 w 5188615"/>
              <a:gd name="connsiteY15" fmla="*/ 210915 h 235490"/>
              <a:gd name="connsiteX16" fmla="*/ 4631599 w 5188615"/>
              <a:gd name="connsiteY16" fmla="*/ 229963 h 235490"/>
              <a:gd name="connsiteX17" fmla="*/ 4812574 w 5188615"/>
              <a:gd name="connsiteY17" fmla="*/ 227583 h 235490"/>
              <a:gd name="connsiteX18" fmla="*/ 5019742 w 5188615"/>
              <a:gd name="connsiteY18" fmla="*/ 158526 h 235490"/>
              <a:gd name="connsiteX19" fmla="*/ 5188615 w 5188615"/>
              <a:gd name="connsiteY19" fmla="*/ 66221 h 235490"/>
              <a:gd name="connsiteX0" fmla="*/ 0 w 4963117"/>
              <a:gd name="connsiteY0" fmla="*/ 114620 h 235490"/>
              <a:gd name="connsiteX1" fmla="*/ 121150 w 4963117"/>
              <a:gd name="connsiteY1" fmla="*/ 126158 h 235490"/>
              <a:gd name="connsiteX2" fmla="*/ 222109 w 4963117"/>
              <a:gd name="connsiteY2" fmla="*/ 172310 h 235490"/>
              <a:gd name="connsiteX3" fmla="*/ 377875 w 4963117"/>
              <a:gd name="connsiteY3" fmla="*/ 215579 h 235490"/>
              <a:gd name="connsiteX4" fmla="*/ 539409 w 4963117"/>
              <a:gd name="connsiteY4" fmla="*/ 206925 h 235490"/>
              <a:gd name="connsiteX5" fmla="*/ 1277138 w 4963117"/>
              <a:gd name="connsiteY5" fmla="*/ 79945 h 235490"/>
              <a:gd name="connsiteX6" fmla="*/ 1843876 w 4963117"/>
              <a:gd name="connsiteY6" fmla="*/ 3745 h 235490"/>
              <a:gd name="connsiteX7" fmla="*/ 2639213 w 4963117"/>
              <a:gd name="connsiteY7" fmla="*/ 10890 h 235490"/>
              <a:gd name="connsiteX8" fmla="*/ 3379782 w 4963117"/>
              <a:gd name="connsiteY8" fmla="*/ 25176 h 235490"/>
              <a:gd name="connsiteX9" fmla="*/ 3589332 w 4963117"/>
              <a:gd name="connsiteY9" fmla="*/ 110901 h 235490"/>
              <a:gd name="connsiteX10" fmla="*/ 3758401 w 4963117"/>
              <a:gd name="connsiteY10" fmla="*/ 103758 h 235490"/>
              <a:gd name="connsiteX11" fmla="*/ 3879845 w 4963117"/>
              <a:gd name="connsiteY11" fmla="*/ 115664 h 235490"/>
              <a:gd name="connsiteX12" fmla="*/ 4008432 w 4963117"/>
              <a:gd name="connsiteY12" fmla="*/ 96614 h 235490"/>
              <a:gd name="connsiteX13" fmla="*/ 4158451 w 4963117"/>
              <a:gd name="connsiteY13" fmla="*/ 139476 h 235490"/>
              <a:gd name="connsiteX14" fmla="*/ 4279896 w 4963117"/>
              <a:gd name="connsiteY14" fmla="*/ 210915 h 235490"/>
              <a:gd name="connsiteX15" fmla="*/ 4406101 w 4963117"/>
              <a:gd name="connsiteY15" fmla="*/ 229963 h 235490"/>
              <a:gd name="connsiteX16" fmla="*/ 4587076 w 4963117"/>
              <a:gd name="connsiteY16" fmla="*/ 227583 h 235490"/>
              <a:gd name="connsiteX17" fmla="*/ 4794244 w 4963117"/>
              <a:gd name="connsiteY17" fmla="*/ 158526 h 235490"/>
              <a:gd name="connsiteX18" fmla="*/ 4963117 w 4963117"/>
              <a:gd name="connsiteY18" fmla="*/ 66221 h 235490"/>
              <a:gd name="connsiteX0" fmla="*/ 0 w 4841967"/>
              <a:gd name="connsiteY0" fmla="*/ 126158 h 235490"/>
              <a:gd name="connsiteX1" fmla="*/ 100959 w 4841967"/>
              <a:gd name="connsiteY1" fmla="*/ 172310 h 235490"/>
              <a:gd name="connsiteX2" fmla="*/ 256725 w 4841967"/>
              <a:gd name="connsiteY2" fmla="*/ 215579 h 235490"/>
              <a:gd name="connsiteX3" fmla="*/ 418259 w 4841967"/>
              <a:gd name="connsiteY3" fmla="*/ 206925 h 235490"/>
              <a:gd name="connsiteX4" fmla="*/ 1155988 w 4841967"/>
              <a:gd name="connsiteY4" fmla="*/ 79945 h 235490"/>
              <a:gd name="connsiteX5" fmla="*/ 1722726 w 4841967"/>
              <a:gd name="connsiteY5" fmla="*/ 3745 h 235490"/>
              <a:gd name="connsiteX6" fmla="*/ 2518063 w 4841967"/>
              <a:gd name="connsiteY6" fmla="*/ 10890 h 235490"/>
              <a:gd name="connsiteX7" fmla="*/ 3258632 w 4841967"/>
              <a:gd name="connsiteY7" fmla="*/ 25176 h 235490"/>
              <a:gd name="connsiteX8" fmla="*/ 3468182 w 4841967"/>
              <a:gd name="connsiteY8" fmla="*/ 110901 h 235490"/>
              <a:gd name="connsiteX9" fmla="*/ 3637251 w 4841967"/>
              <a:gd name="connsiteY9" fmla="*/ 103758 h 235490"/>
              <a:gd name="connsiteX10" fmla="*/ 3758695 w 4841967"/>
              <a:gd name="connsiteY10" fmla="*/ 115664 h 235490"/>
              <a:gd name="connsiteX11" fmla="*/ 3887282 w 4841967"/>
              <a:gd name="connsiteY11" fmla="*/ 96614 h 235490"/>
              <a:gd name="connsiteX12" fmla="*/ 4037301 w 4841967"/>
              <a:gd name="connsiteY12" fmla="*/ 139476 h 235490"/>
              <a:gd name="connsiteX13" fmla="*/ 4158746 w 4841967"/>
              <a:gd name="connsiteY13" fmla="*/ 210915 h 235490"/>
              <a:gd name="connsiteX14" fmla="*/ 4284951 w 4841967"/>
              <a:gd name="connsiteY14" fmla="*/ 229963 h 235490"/>
              <a:gd name="connsiteX15" fmla="*/ 4465926 w 4841967"/>
              <a:gd name="connsiteY15" fmla="*/ 227583 h 235490"/>
              <a:gd name="connsiteX16" fmla="*/ 4673094 w 4841967"/>
              <a:gd name="connsiteY16" fmla="*/ 158526 h 235490"/>
              <a:gd name="connsiteX17" fmla="*/ 4841967 w 4841967"/>
              <a:gd name="connsiteY17" fmla="*/ 66221 h 235490"/>
              <a:gd name="connsiteX0" fmla="*/ 0 w 4741008"/>
              <a:gd name="connsiteY0" fmla="*/ 172310 h 235490"/>
              <a:gd name="connsiteX1" fmla="*/ 155766 w 4741008"/>
              <a:gd name="connsiteY1" fmla="*/ 215579 h 235490"/>
              <a:gd name="connsiteX2" fmla="*/ 317300 w 4741008"/>
              <a:gd name="connsiteY2" fmla="*/ 206925 h 235490"/>
              <a:gd name="connsiteX3" fmla="*/ 1055029 w 4741008"/>
              <a:gd name="connsiteY3" fmla="*/ 79945 h 235490"/>
              <a:gd name="connsiteX4" fmla="*/ 1621767 w 4741008"/>
              <a:gd name="connsiteY4" fmla="*/ 3745 h 235490"/>
              <a:gd name="connsiteX5" fmla="*/ 2417104 w 4741008"/>
              <a:gd name="connsiteY5" fmla="*/ 10890 h 235490"/>
              <a:gd name="connsiteX6" fmla="*/ 3157673 w 4741008"/>
              <a:gd name="connsiteY6" fmla="*/ 25176 h 235490"/>
              <a:gd name="connsiteX7" fmla="*/ 3367223 w 4741008"/>
              <a:gd name="connsiteY7" fmla="*/ 110901 h 235490"/>
              <a:gd name="connsiteX8" fmla="*/ 3536292 w 4741008"/>
              <a:gd name="connsiteY8" fmla="*/ 103758 h 235490"/>
              <a:gd name="connsiteX9" fmla="*/ 3657736 w 4741008"/>
              <a:gd name="connsiteY9" fmla="*/ 115664 h 235490"/>
              <a:gd name="connsiteX10" fmla="*/ 3786323 w 4741008"/>
              <a:gd name="connsiteY10" fmla="*/ 96614 h 235490"/>
              <a:gd name="connsiteX11" fmla="*/ 3936342 w 4741008"/>
              <a:gd name="connsiteY11" fmla="*/ 139476 h 235490"/>
              <a:gd name="connsiteX12" fmla="*/ 4057787 w 4741008"/>
              <a:gd name="connsiteY12" fmla="*/ 210915 h 235490"/>
              <a:gd name="connsiteX13" fmla="*/ 4183992 w 4741008"/>
              <a:gd name="connsiteY13" fmla="*/ 229963 h 235490"/>
              <a:gd name="connsiteX14" fmla="*/ 4364967 w 4741008"/>
              <a:gd name="connsiteY14" fmla="*/ 227583 h 235490"/>
              <a:gd name="connsiteX15" fmla="*/ 4572135 w 4741008"/>
              <a:gd name="connsiteY15" fmla="*/ 158526 h 235490"/>
              <a:gd name="connsiteX16" fmla="*/ 4741008 w 4741008"/>
              <a:gd name="connsiteY16" fmla="*/ 66221 h 235490"/>
              <a:gd name="connsiteX0" fmla="*/ 0 w 4585242"/>
              <a:gd name="connsiteY0" fmla="*/ 215579 h 235490"/>
              <a:gd name="connsiteX1" fmla="*/ 161534 w 4585242"/>
              <a:gd name="connsiteY1" fmla="*/ 206925 h 235490"/>
              <a:gd name="connsiteX2" fmla="*/ 899263 w 4585242"/>
              <a:gd name="connsiteY2" fmla="*/ 79945 h 235490"/>
              <a:gd name="connsiteX3" fmla="*/ 1466001 w 4585242"/>
              <a:gd name="connsiteY3" fmla="*/ 3745 h 235490"/>
              <a:gd name="connsiteX4" fmla="*/ 2261338 w 4585242"/>
              <a:gd name="connsiteY4" fmla="*/ 10890 h 235490"/>
              <a:gd name="connsiteX5" fmla="*/ 3001907 w 4585242"/>
              <a:gd name="connsiteY5" fmla="*/ 25176 h 235490"/>
              <a:gd name="connsiteX6" fmla="*/ 3211457 w 4585242"/>
              <a:gd name="connsiteY6" fmla="*/ 110901 h 235490"/>
              <a:gd name="connsiteX7" fmla="*/ 3380526 w 4585242"/>
              <a:gd name="connsiteY7" fmla="*/ 103758 h 235490"/>
              <a:gd name="connsiteX8" fmla="*/ 3501970 w 4585242"/>
              <a:gd name="connsiteY8" fmla="*/ 115664 h 235490"/>
              <a:gd name="connsiteX9" fmla="*/ 3630557 w 4585242"/>
              <a:gd name="connsiteY9" fmla="*/ 96614 h 235490"/>
              <a:gd name="connsiteX10" fmla="*/ 3780576 w 4585242"/>
              <a:gd name="connsiteY10" fmla="*/ 139476 h 235490"/>
              <a:gd name="connsiteX11" fmla="*/ 3902021 w 4585242"/>
              <a:gd name="connsiteY11" fmla="*/ 210915 h 235490"/>
              <a:gd name="connsiteX12" fmla="*/ 4028226 w 4585242"/>
              <a:gd name="connsiteY12" fmla="*/ 229963 h 235490"/>
              <a:gd name="connsiteX13" fmla="*/ 4209201 w 4585242"/>
              <a:gd name="connsiteY13" fmla="*/ 227583 h 235490"/>
              <a:gd name="connsiteX14" fmla="*/ 4416369 w 4585242"/>
              <a:gd name="connsiteY14" fmla="*/ 158526 h 235490"/>
              <a:gd name="connsiteX15" fmla="*/ 4585242 w 4585242"/>
              <a:gd name="connsiteY15" fmla="*/ 66221 h 235490"/>
              <a:gd name="connsiteX0" fmla="*/ 0 w 4423708"/>
              <a:gd name="connsiteY0" fmla="*/ 206925 h 235490"/>
              <a:gd name="connsiteX1" fmla="*/ 737729 w 4423708"/>
              <a:gd name="connsiteY1" fmla="*/ 79945 h 235490"/>
              <a:gd name="connsiteX2" fmla="*/ 1304467 w 4423708"/>
              <a:gd name="connsiteY2" fmla="*/ 3745 h 235490"/>
              <a:gd name="connsiteX3" fmla="*/ 2099804 w 4423708"/>
              <a:gd name="connsiteY3" fmla="*/ 10890 h 235490"/>
              <a:gd name="connsiteX4" fmla="*/ 2840373 w 4423708"/>
              <a:gd name="connsiteY4" fmla="*/ 25176 h 235490"/>
              <a:gd name="connsiteX5" fmla="*/ 3049923 w 4423708"/>
              <a:gd name="connsiteY5" fmla="*/ 110901 h 235490"/>
              <a:gd name="connsiteX6" fmla="*/ 3218992 w 4423708"/>
              <a:gd name="connsiteY6" fmla="*/ 103758 h 235490"/>
              <a:gd name="connsiteX7" fmla="*/ 3340436 w 4423708"/>
              <a:gd name="connsiteY7" fmla="*/ 115664 h 235490"/>
              <a:gd name="connsiteX8" fmla="*/ 3469023 w 4423708"/>
              <a:gd name="connsiteY8" fmla="*/ 96614 h 235490"/>
              <a:gd name="connsiteX9" fmla="*/ 3619042 w 4423708"/>
              <a:gd name="connsiteY9" fmla="*/ 139476 h 235490"/>
              <a:gd name="connsiteX10" fmla="*/ 3740487 w 4423708"/>
              <a:gd name="connsiteY10" fmla="*/ 210915 h 235490"/>
              <a:gd name="connsiteX11" fmla="*/ 3866692 w 4423708"/>
              <a:gd name="connsiteY11" fmla="*/ 229963 h 235490"/>
              <a:gd name="connsiteX12" fmla="*/ 4047667 w 4423708"/>
              <a:gd name="connsiteY12" fmla="*/ 227583 h 235490"/>
              <a:gd name="connsiteX13" fmla="*/ 4254835 w 4423708"/>
              <a:gd name="connsiteY13" fmla="*/ 158526 h 235490"/>
              <a:gd name="connsiteX14" fmla="*/ 4423708 w 4423708"/>
              <a:gd name="connsiteY14" fmla="*/ 66221 h 235490"/>
              <a:gd name="connsiteX0" fmla="*/ 0 w 4368442"/>
              <a:gd name="connsiteY0" fmla="*/ 196877 h 235490"/>
              <a:gd name="connsiteX1" fmla="*/ 682463 w 4368442"/>
              <a:gd name="connsiteY1" fmla="*/ 79945 h 235490"/>
              <a:gd name="connsiteX2" fmla="*/ 1249201 w 4368442"/>
              <a:gd name="connsiteY2" fmla="*/ 3745 h 235490"/>
              <a:gd name="connsiteX3" fmla="*/ 2044538 w 4368442"/>
              <a:gd name="connsiteY3" fmla="*/ 10890 h 235490"/>
              <a:gd name="connsiteX4" fmla="*/ 2785107 w 4368442"/>
              <a:gd name="connsiteY4" fmla="*/ 25176 h 235490"/>
              <a:gd name="connsiteX5" fmla="*/ 2994657 w 4368442"/>
              <a:gd name="connsiteY5" fmla="*/ 110901 h 235490"/>
              <a:gd name="connsiteX6" fmla="*/ 3163726 w 4368442"/>
              <a:gd name="connsiteY6" fmla="*/ 103758 h 235490"/>
              <a:gd name="connsiteX7" fmla="*/ 3285170 w 4368442"/>
              <a:gd name="connsiteY7" fmla="*/ 115664 h 235490"/>
              <a:gd name="connsiteX8" fmla="*/ 3413757 w 4368442"/>
              <a:gd name="connsiteY8" fmla="*/ 96614 h 235490"/>
              <a:gd name="connsiteX9" fmla="*/ 3563776 w 4368442"/>
              <a:gd name="connsiteY9" fmla="*/ 139476 h 235490"/>
              <a:gd name="connsiteX10" fmla="*/ 3685221 w 4368442"/>
              <a:gd name="connsiteY10" fmla="*/ 210915 h 235490"/>
              <a:gd name="connsiteX11" fmla="*/ 3811426 w 4368442"/>
              <a:gd name="connsiteY11" fmla="*/ 229963 h 235490"/>
              <a:gd name="connsiteX12" fmla="*/ 3992401 w 4368442"/>
              <a:gd name="connsiteY12" fmla="*/ 227583 h 235490"/>
              <a:gd name="connsiteX13" fmla="*/ 4199569 w 4368442"/>
              <a:gd name="connsiteY13" fmla="*/ 158526 h 235490"/>
              <a:gd name="connsiteX14" fmla="*/ 4368442 w 4368442"/>
              <a:gd name="connsiteY14" fmla="*/ 66221 h 235490"/>
              <a:gd name="connsiteX0" fmla="*/ 0 w 4199569"/>
              <a:gd name="connsiteY0" fmla="*/ 196877 h 235490"/>
              <a:gd name="connsiteX1" fmla="*/ 682463 w 4199569"/>
              <a:gd name="connsiteY1" fmla="*/ 79945 h 235490"/>
              <a:gd name="connsiteX2" fmla="*/ 1249201 w 4199569"/>
              <a:gd name="connsiteY2" fmla="*/ 3745 h 235490"/>
              <a:gd name="connsiteX3" fmla="*/ 2044538 w 4199569"/>
              <a:gd name="connsiteY3" fmla="*/ 10890 h 235490"/>
              <a:gd name="connsiteX4" fmla="*/ 2785107 w 4199569"/>
              <a:gd name="connsiteY4" fmla="*/ 25176 h 235490"/>
              <a:gd name="connsiteX5" fmla="*/ 2994657 w 4199569"/>
              <a:gd name="connsiteY5" fmla="*/ 110901 h 235490"/>
              <a:gd name="connsiteX6" fmla="*/ 3163726 w 4199569"/>
              <a:gd name="connsiteY6" fmla="*/ 103758 h 235490"/>
              <a:gd name="connsiteX7" fmla="*/ 3285170 w 4199569"/>
              <a:gd name="connsiteY7" fmla="*/ 115664 h 235490"/>
              <a:gd name="connsiteX8" fmla="*/ 3413757 w 4199569"/>
              <a:gd name="connsiteY8" fmla="*/ 96614 h 235490"/>
              <a:gd name="connsiteX9" fmla="*/ 3563776 w 4199569"/>
              <a:gd name="connsiteY9" fmla="*/ 139476 h 235490"/>
              <a:gd name="connsiteX10" fmla="*/ 3685221 w 4199569"/>
              <a:gd name="connsiteY10" fmla="*/ 210915 h 235490"/>
              <a:gd name="connsiteX11" fmla="*/ 3811426 w 4199569"/>
              <a:gd name="connsiteY11" fmla="*/ 229963 h 235490"/>
              <a:gd name="connsiteX12" fmla="*/ 3992401 w 4199569"/>
              <a:gd name="connsiteY12" fmla="*/ 227583 h 235490"/>
              <a:gd name="connsiteX13" fmla="*/ 4199569 w 4199569"/>
              <a:gd name="connsiteY13" fmla="*/ 158526 h 235490"/>
              <a:gd name="connsiteX0" fmla="*/ 0 w 4169424"/>
              <a:gd name="connsiteY0" fmla="*/ 196877 h 234693"/>
              <a:gd name="connsiteX1" fmla="*/ 682463 w 4169424"/>
              <a:gd name="connsiteY1" fmla="*/ 79945 h 234693"/>
              <a:gd name="connsiteX2" fmla="*/ 1249201 w 4169424"/>
              <a:gd name="connsiteY2" fmla="*/ 3745 h 234693"/>
              <a:gd name="connsiteX3" fmla="*/ 2044538 w 4169424"/>
              <a:gd name="connsiteY3" fmla="*/ 10890 h 234693"/>
              <a:gd name="connsiteX4" fmla="*/ 2785107 w 4169424"/>
              <a:gd name="connsiteY4" fmla="*/ 25176 h 234693"/>
              <a:gd name="connsiteX5" fmla="*/ 2994657 w 4169424"/>
              <a:gd name="connsiteY5" fmla="*/ 110901 h 234693"/>
              <a:gd name="connsiteX6" fmla="*/ 3163726 w 4169424"/>
              <a:gd name="connsiteY6" fmla="*/ 103758 h 234693"/>
              <a:gd name="connsiteX7" fmla="*/ 3285170 w 4169424"/>
              <a:gd name="connsiteY7" fmla="*/ 115664 h 234693"/>
              <a:gd name="connsiteX8" fmla="*/ 3413757 w 4169424"/>
              <a:gd name="connsiteY8" fmla="*/ 96614 h 234693"/>
              <a:gd name="connsiteX9" fmla="*/ 3563776 w 4169424"/>
              <a:gd name="connsiteY9" fmla="*/ 139476 h 234693"/>
              <a:gd name="connsiteX10" fmla="*/ 3685221 w 4169424"/>
              <a:gd name="connsiteY10" fmla="*/ 210915 h 234693"/>
              <a:gd name="connsiteX11" fmla="*/ 3811426 w 4169424"/>
              <a:gd name="connsiteY11" fmla="*/ 229963 h 234693"/>
              <a:gd name="connsiteX12" fmla="*/ 3992401 w 4169424"/>
              <a:gd name="connsiteY12" fmla="*/ 227583 h 234693"/>
              <a:gd name="connsiteX13" fmla="*/ 4169424 w 4169424"/>
              <a:gd name="connsiteY13" fmla="*/ 168574 h 234693"/>
              <a:gd name="connsiteX0" fmla="*/ 0 w 3992401"/>
              <a:gd name="connsiteY0" fmla="*/ 196877 h 234693"/>
              <a:gd name="connsiteX1" fmla="*/ 682463 w 3992401"/>
              <a:gd name="connsiteY1" fmla="*/ 79945 h 234693"/>
              <a:gd name="connsiteX2" fmla="*/ 1249201 w 3992401"/>
              <a:gd name="connsiteY2" fmla="*/ 3745 h 234693"/>
              <a:gd name="connsiteX3" fmla="*/ 2044538 w 3992401"/>
              <a:gd name="connsiteY3" fmla="*/ 10890 h 234693"/>
              <a:gd name="connsiteX4" fmla="*/ 2785107 w 3992401"/>
              <a:gd name="connsiteY4" fmla="*/ 25176 h 234693"/>
              <a:gd name="connsiteX5" fmla="*/ 2994657 w 3992401"/>
              <a:gd name="connsiteY5" fmla="*/ 110901 h 234693"/>
              <a:gd name="connsiteX6" fmla="*/ 3163726 w 3992401"/>
              <a:gd name="connsiteY6" fmla="*/ 103758 h 234693"/>
              <a:gd name="connsiteX7" fmla="*/ 3285170 w 3992401"/>
              <a:gd name="connsiteY7" fmla="*/ 115664 h 234693"/>
              <a:gd name="connsiteX8" fmla="*/ 3413757 w 3992401"/>
              <a:gd name="connsiteY8" fmla="*/ 96614 h 234693"/>
              <a:gd name="connsiteX9" fmla="*/ 3563776 w 3992401"/>
              <a:gd name="connsiteY9" fmla="*/ 139476 h 234693"/>
              <a:gd name="connsiteX10" fmla="*/ 3685221 w 3992401"/>
              <a:gd name="connsiteY10" fmla="*/ 210915 h 234693"/>
              <a:gd name="connsiteX11" fmla="*/ 3811426 w 3992401"/>
              <a:gd name="connsiteY11" fmla="*/ 229963 h 234693"/>
              <a:gd name="connsiteX12" fmla="*/ 3992401 w 3992401"/>
              <a:gd name="connsiteY12" fmla="*/ 227583 h 234693"/>
              <a:gd name="connsiteX0" fmla="*/ 0 w 3811426"/>
              <a:gd name="connsiteY0" fmla="*/ 196877 h 229963"/>
              <a:gd name="connsiteX1" fmla="*/ 682463 w 3811426"/>
              <a:gd name="connsiteY1" fmla="*/ 79945 h 229963"/>
              <a:gd name="connsiteX2" fmla="*/ 1249201 w 3811426"/>
              <a:gd name="connsiteY2" fmla="*/ 3745 h 229963"/>
              <a:gd name="connsiteX3" fmla="*/ 2044538 w 3811426"/>
              <a:gd name="connsiteY3" fmla="*/ 10890 h 229963"/>
              <a:gd name="connsiteX4" fmla="*/ 2785107 w 3811426"/>
              <a:gd name="connsiteY4" fmla="*/ 25176 h 229963"/>
              <a:gd name="connsiteX5" fmla="*/ 2994657 w 3811426"/>
              <a:gd name="connsiteY5" fmla="*/ 110901 h 229963"/>
              <a:gd name="connsiteX6" fmla="*/ 3163726 w 3811426"/>
              <a:gd name="connsiteY6" fmla="*/ 103758 h 229963"/>
              <a:gd name="connsiteX7" fmla="*/ 3285170 w 3811426"/>
              <a:gd name="connsiteY7" fmla="*/ 115664 h 229963"/>
              <a:gd name="connsiteX8" fmla="*/ 3413757 w 3811426"/>
              <a:gd name="connsiteY8" fmla="*/ 96614 h 229963"/>
              <a:gd name="connsiteX9" fmla="*/ 3563776 w 3811426"/>
              <a:gd name="connsiteY9" fmla="*/ 139476 h 229963"/>
              <a:gd name="connsiteX10" fmla="*/ 3685221 w 3811426"/>
              <a:gd name="connsiteY10" fmla="*/ 210915 h 229963"/>
              <a:gd name="connsiteX11" fmla="*/ 3811426 w 3811426"/>
              <a:gd name="connsiteY11" fmla="*/ 229963 h 229963"/>
              <a:gd name="connsiteX0" fmla="*/ 0 w 3685221"/>
              <a:gd name="connsiteY0" fmla="*/ 196877 h 210915"/>
              <a:gd name="connsiteX1" fmla="*/ 682463 w 3685221"/>
              <a:gd name="connsiteY1" fmla="*/ 79945 h 210915"/>
              <a:gd name="connsiteX2" fmla="*/ 1249201 w 3685221"/>
              <a:gd name="connsiteY2" fmla="*/ 3745 h 210915"/>
              <a:gd name="connsiteX3" fmla="*/ 2044538 w 3685221"/>
              <a:gd name="connsiteY3" fmla="*/ 10890 h 210915"/>
              <a:gd name="connsiteX4" fmla="*/ 2785107 w 3685221"/>
              <a:gd name="connsiteY4" fmla="*/ 25176 h 210915"/>
              <a:gd name="connsiteX5" fmla="*/ 2994657 w 3685221"/>
              <a:gd name="connsiteY5" fmla="*/ 110901 h 210915"/>
              <a:gd name="connsiteX6" fmla="*/ 3163726 w 3685221"/>
              <a:gd name="connsiteY6" fmla="*/ 103758 h 210915"/>
              <a:gd name="connsiteX7" fmla="*/ 3285170 w 3685221"/>
              <a:gd name="connsiteY7" fmla="*/ 115664 h 210915"/>
              <a:gd name="connsiteX8" fmla="*/ 3413757 w 3685221"/>
              <a:gd name="connsiteY8" fmla="*/ 96614 h 210915"/>
              <a:gd name="connsiteX9" fmla="*/ 3563776 w 3685221"/>
              <a:gd name="connsiteY9" fmla="*/ 139476 h 210915"/>
              <a:gd name="connsiteX10" fmla="*/ 3685221 w 3685221"/>
              <a:gd name="connsiteY10" fmla="*/ 210915 h 210915"/>
              <a:gd name="connsiteX0" fmla="*/ 0 w 3563776"/>
              <a:gd name="connsiteY0" fmla="*/ 196877 h 196877"/>
              <a:gd name="connsiteX1" fmla="*/ 682463 w 3563776"/>
              <a:gd name="connsiteY1" fmla="*/ 79945 h 196877"/>
              <a:gd name="connsiteX2" fmla="*/ 1249201 w 3563776"/>
              <a:gd name="connsiteY2" fmla="*/ 3745 h 196877"/>
              <a:gd name="connsiteX3" fmla="*/ 2044538 w 3563776"/>
              <a:gd name="connsiteY3" fmla="*/ 10890 h 196877"/>
              <a:gd name="connsiteX4" fmla="*/ 2785107 w 3563776"/>
              <a:gd name="connsiteY4" fmla="*/ 25176 h 196877"/>
              <a:gd name="connsiteX5" fmla="*/ 2994657 w 3563776"/>
              <a:gd name="connsiteY5" fmla="*/ 110901 h 196877"/>
              <a:gd name="connsiteX6" fmla="*/ 3163726 w 3563776"/>
              <a:gd name="connsiteY6" fmla="*/ 103758 h 196877"/>
              <a:gd name="connsiteX7" fmla="*/ 3285170 w 3563776"/>
              <a:gd name="connsiteY7" fmla="*/ 115664 h 196877"/>
              <a:gd name="connsiteX8" fmla="*/ 3413757 w 3563776"/>
              <a:gd name="connsiteY8" fmla="*/ 96614 h 196877"/>
              <a:gd name="connsiteX9" fmla="*/ 3563776 w 3563776"/>
              <a:gd name="connsiteY9" fmla="*/ 139476 h 196877"/>
              <a:gd name="connsiteX0" fmla="*/ 0 w 3413757"/>
              <a:gd name="connsiteY0" fmla="*/ 196877 h 196877"/>
              <a:gd name="connsiteX1" fmla="*/ 682463 w 3413757"/>
              <a:gd name="connsiteY1" fmla="*/ 79945 h 196877"/>
              <a:gd name="connsiteX2" fmla="*/ 1249201 w 3413757"/>
              <a:gd name="connsiteY2" fmla="*/ 3745 h 196877"/>
              <a:gd name="connsiteX3" fmla="*/ 2044538 w 3413757"/>
              <a:gd name="connsiteY3" fmla="*/ 10890 h 196877"/>
              <a:gd name="connsiteX4" fmla="*/ 2785107 w 3413757"/>
              <a:gd name="connsiteY4" fmla="*/ 25176 h 196877"/>
              <a:gd name="connsiteX5" fmla="*/ 2994657 w 3413757"/>
              <a:gd name="connsiteY5" fmla="*/ 110901 h 196877"/>
              <a:gd name="connsiteX6" fmla="*/ 3163726 w 3413757"/>
              <a:gd name="connsiteY6" fmla="*/ 103758 h 196877"/>
              <a:gd name="connsiteX7" fmla="*/ 3285170 w 3413757"/>
              <a:gd name="connsiteY7" fmla="*/ 115664 h 196877"/>
              <a:gd name="connsiteX8" fmla="*/ 3413757 w 3413757"/>
              <a:gd name="connsiteY8" fmla="*/ 96614 h 196877"/>
              <a:gd name="connsiteX0" fmla="*/ 0 w 3285170"/>
              <a:gd name="connsiteY0" fmla="*/ 196877 h 196877"/>
              <a:gd name="connsiteX1" fmla="*/ 682463 w 3285170"/>
              <a:gd name="connsiteY1" fmla="*/ 79945 h 196877"/>
              <a:gd name="connsiteX2" fmla="*/ 1249201 w 3285170"/>
              <a:gd name="connsiteY2" fmla="*/ 3745 h 196877"/>
              <a:gd name="connsiteX3" fmla="*/ 2044538 w 3285170"/>
              <a:gd name="connsiteY3" fmla="*/ 10890 h 196877"/>
              <a:gd name="connsiteX4" fmla="*/ 2785107 w 3285170"/>
              <a:gd name="connsiteY4" fmla="*/ 25176 h 196877"/>
              <a:gd name="connsiteX5" fmla="*/ 2994657 w 3285170"/>
              <a:gd name="connsiteY5" fmla="*/ 110901 h 196877"/>
              <a:gd name="connsiteX6" fmla="*/ 3163726 w 3285170"/>
              <a:gd name="connsiteY6" fmla="*/ 103758 h 196877"/>
              <a:gd name="connsiteX7" fmla="*/ 3285170 w 3285170"/>
              <a:gd name="connsiteY7" fmla="*/ 115664 h 196877"/>
              <a:gd name="connsiteX0" fmla="*/ 0 w 3163726"/>
              <a:gd name="connsiteY0" fmla="*/ 196877 h 196877"/>
              <a:gd name="connsiteX1" fmla="*/ 682463 w 3163726"/>
              <a:gd name="connsiteY1" fmla="*/ 79945 h 196877"/>
              <a:gd name="connsiteX2" fmla="*/ 1249201 w 3163726"/>
              <a:gd name="connsiteY2" fmla="*/ 3745 h 196877"/>
              <a:gd name="connsiteX3" fmla="*/ 2044538 w 3163726"/>
              <a:gd name="connsiteY3" fmla="*/ 10890 h 196877"/>
              <a:gd name="connsiteX4" fmla="*/ 2785107 w 3163726"/>
              <a:gd name="connsiteY4" fmla="*/ 25176 h 196877"/>
              <a:gd name="connsiteX5" fmla="*/ 2994657 w 3163726"/>
              <a:gd name="connsiteY5" fmla="*/ 110901 h 196877"/>
              <a:gd name="connsiteX6" fmla="*/ 3163726 w 3163726"/>
              <a:gd name="connsiteY6" fmla="*/ 103758 h 196877"/>
              <a:gd name="connsiteX0" fmla="*/ 0 w 2994657"/>
              <a:gd name="connsiteY0" fmla="*/ 196877 h 196877"/>
              <a:gd name="connsiteX1" fmla="*/ 682463 w 2994657"/>
              <a:gd name="connsiteY1" fmla="*/ 79945 h 196877"/>
              <a:gd name="connsiteX2" fmla="*/ 1249201 w 2994657"/>
              <a:gd name="connsiteY2" fmla="*/ 3745 h 196877"/>
              <a:gd name="connsiteX3" fmla="*/ 2044538 w 2994657"/>
              <a:gd name="connsiteY3" fmla="*/ 10890 h 196877"/>
              <a:gd name="connsiteX4" fmla="*/ 2785107 w 2994657"/>
              <a:gd name="connsiteY4" fmla="*/ 25176 h 196877"/>
              <a:gd name="connsiteX5" fmla="*/ 2994657 w 2994657"/>
              <a:gd name="connsiteY5" fmla="*/ 110901 h 196877"/>
              <a:gd name="connsiteX0" fmla="*/ 0 w 2785107"/>
              <a:gd name="connsiteY0" fmla="*/ 196877 h 196877"/>
              <a:gd name="connsiteX1" fmla="*/ 682463 w 2785107"/>
              <a:gd name="connsiteY1" fmla="*/ 79945 h 196877"/>
              <a:gd name="connsiteX2" fmla="*/ 1249201 w 2785107"/>
              <a:gd name="connsiteY2" fmla="*/ 3745 h 196877"/>
              <a:gd name="connsiteX3" fmla="*/ 2044538 w 2785107"/>
              <a:gd name="connsiteY3" fmla="*/ 10890 h 196877"/>
              <a:gd name="connsiteX4" fmla="*/ 2785107 w 2785107"/>
              <a:gd name="connsiteY4" fmla="*/ 25176 h 196877"/>
              <a:gd name="connsiteX0" fmla="*/ 0 w 2044538"/>
              <a:gd name="connsiteY0" fmla="*/ 196877 h 196877"/>
              <a:gd name="connsiteX1" fmla="*/ 682463 w 2044538"/>
              <a:gd name="connsiteY1" fmla="*/ 79945 h 196877"/>
              <a:gd name="connsiteX2" fmla="*/ 1249201 w 2044538"/>
              <a:gd name="connsiteY2" fmla="*/ 3745 h 196877"/>
              <a:gd name="connsiteX3" fmla="*/ 2044538 w 2044538"/>
              <a:gd name="connsiteY3" fmla="*/ 10890 h 196877"/>
              <a:gd name="connsiteX0" fmla="*/ 0 w 1249201"/>
              <a:gd name="connsiteY0" fmla="*/ 193132 h 193132"/>
              <a:gd name="connsiteX1" fmla="*/ 682463 w 1249201"/>
              <a:gd name="connsiteY1" fmla="*/ 76200 h 193132"/>
              <a:gd name="connsiteX2" fmla="*/ 1249201 w 1249201"/>
              <a:gd name="connsiteY2" fmla="*/ 0 h 193132"/>
              <a:gd name="connsiteX0" fmla="*/ 0 w 1249201"/>
              <a:gd name="connsiteY0" fmla="*/ 193132 h 193132"/>
              <a:gd name="connsiteX1" fmla="*/ 145182 w 1249201"/>
              <a:gd name="connsiteY1" fmla="*/ 164422 h 193132"/>
              <a:gd name="connsiteX2" fmla="*/ 682463 w 1249201"/>
              <a:gd name="connsiteY2" fmla="*/ 76200 h 193132"/>
              <a:gd name="connsiteX3" fmla="*/ 1249201 w 1249201"/>
              <a:gd name="connsiteY3" fmla="*/ 0 h 193132"/>
              <a:gd name="connsiteX0" fmla="*/ 0 w 1104019"/>
              <a:gd name="connsiteY0" fmla="*/ 164422 h 164422"/>
              <a:gd name="connsiteX1" fmla="*/ 537281 w 1104019"/>
              <a:gd name="connsiteY1" fmla="*/ 76200 h 164422"/>
              <a:gd name="connsiteX2" fmla="*/ 1104019 w 1104019"/>
              <a:gd name="connsiteY2" fmla="*/ 0 h 164422"/>
              <a:gd name="connsiteX0" fmla="*/ 0 w 1104019"/>
              <a:gd name="connsiteY0" fmla="*/ 167307 h 167307"/>
              <a:gd name="connsiteX1" fmla="*/ 537281 w 1104019"/>
              <a:gd name="connsiteY1" fmla="*/ 76200 h 167307"/>
              <a:gd name="connsiteX2" fmla="*/ 1104019 w 1104019"/>
              <a:gd name="connsiteY2" fmla="*/ 0 h 167307"/>
              <a:gd name="connsiteX0" fmla="*/ 0 w 1138633"/>
              <a:gd name="connsiteY0" fmla="*/ 173076 h 173076"/>
              <a:gd name="connsiteX1" fmla="*/ 571895 w 1138633"/>
              <a:gd name="connsiteY1" fmla="*/ 76200 h 173076"/>
              <a:gd name="connsiteX2" fmla="*/ 1138633 w 1138633"/>
              <a:gd name="connsiteY2" fmla="*/ 0 h 173076"/>
              <a:gd name="connsiteX0" fmla="*/ 0 w 1155940"/>
              <a:gd name="connsiteY0" fmla="*/ 173076 h 173076"/>
              <a:gd name="connsiteX1" fmla="*/ 589202 w 1155940"/>
              <a:gd name="connsiteY1" fmla="*/ 76200 h 173076"/>
              <a:gd name="connsiteX2" fmla="*/ 1155940 w 1155940"/>
              <a:gd name="connsiteY2" fmla="*/ 0 h 17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5940" h="173076">
                <a:moveTo>
                  <a:pt x="0" y="173076"/>
                </a:moveTo>
                <a:lnTo>
                  <a:pt x="589202" y="76200"/>
                </a:lnTo>
                <a:lnTo>
                  <a:pt x="1155940" y="0"/>
                </a:lnTo>
              </a:path>
            </a:pathLst>
          </a:custGeom>
          <a:noFill/>
          <a:ln w="63500" cmpd="sng"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4210819" y="4615174"/>
            <a:ext cx="1132864" cy="175961"/>
          </a:xfrm>
          <a:custGeom>
            <a:avLst/>
            <a:gdLst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5506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6962 h 293497"/>
              <a:gd name="connsiteX1" fmla="*/ 100959 w 4295084"/>
              <a:gd name="connsiteY1" fmla="*/ 291384 h 293497"/>
              <a:gd name="connsiteX2" fmla="*/ 199034 w 4295084"/>
              <a:gd name="connsiteY2" fmla="*/ 236578 h 293497"/>
              <a:gd name="connsiteX3" fmla="*/ 490373 w 4295084"/>
              <a:gd name="connsiteY3" fmla="*/ 43314 h 293497"/>
              <a:gd name="connsiteX4" fmla="*/ 602870 w 4295084"/>
              <a:gd name="connsiteY4" fmla="*/ 28891 h 293497"/>
              <a:gd name="connsiteX5" fmla="*/ 2466284 w 4295084"/>
              <a:gd name="connsiteY5" fmla="*/ 45 h 293497"/>
              <a:gd name="connsiteX6" fmla="*/ 2542927 w 4295084"/>
              <a:gd name="connsiteY6" fmla="*/ 13597 h 293497"/>
              <a:gd name="connsiteX7" fmla="*/ 2696544 w 4295084"/>
              <a:gd name="connsiteY7" fmla="*/ 84704 h 293497"/>
              <a:gd name="connsiteX8" fmla="*/ 2837887 w 4295084"/>
              <a:gd name="connsiteY8" fmla="*/ 112543 h 293497"/>
              <a:gd name="connsiteX9" fmla="*/ 3063385 w 4295084"/>
              <a:gd name="connsiteY9" fmla="*/ 112543 h 293497"/>
              <a:gd name="connsiteX10" fmla="*/ 3184535 w 4295084"/>
              <a:gd name="connsiteY10" fmla="*/ 124081 h 293497"/>
              <a:gd name="connsiteX11" fmla="*/ 3285494 w 4295084"/>
              <a:gd name="connsiteY11" fmla="*/ 170233 h 293497"/>
              <a:gd name="connsiteX12" fmla="*/ 3441260 w 4295084"/>
              <a:gd name="connsiteY12" fmla="*/ 213502 h 293497"/>
              <a:gd name="connsiteX13" fmla="*/ 3602794 w 4295084"/>
              <a:gd name="connsiteY13" fmla="*/ 204848 h 293497"/>
              <a:gd name="connsiteX14" fmla="*/ 4295084 w 4295084"/>
              <a:gd name="connsiteY14" fmla="*/ 80813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7795521 w 7795521"/>
              <a:gd name="connsiteY14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7795521 w 7795521"/>
              <a:gd name="connsiteY15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6443167 w 7795521"/>
              <a:gd name="connsiteY16" fmla="*/ 23099 h 293497"/>
              <a:gd name="connsiteX17" fmla="*/ 7795521 w 7795521"/>
              <a:gd name="connsiteY17" fmla="*/ 187969 h 293497"/>
              <a:gd name="connsiteX0" fmla="*/ 0 w 7795521"/>
              <a:gd name="connsiteY0" fmla="*/ 278115 h 294650"/>
              <a:gd name="connsiteX1" fmla="*/ 100959 w 7795521"/>
              <a:gd name="connsiteY1" fmla="*/ 292537 h 294650"/>
              <a:gd name="connsiteX2" fmla="*/ 199034 w 7795521"/>
              <a:gd name="connsiteY2" fmla="*/ 237731 h 294650"/>
              <a:gd name="connsiteX3" fmla="*/ 490373 w 7795521"/>
              <a:gd name="connsiteY3" fmla="*/ 44467 h 294650"/>
              <a:gd name="connsiteX4" fmla="*/ 602870 w 7795521"/>
              <a:gd name="connsiteY4" fmla="*/ 30044 h 294650"/>
              <a:gd name="connsiteX5" fmla="*/ 2466284 w 7795521"/>
              <a:gd name="connsiteY5" fmla="*/ 1198 h 294650"/>
              <a:gd name="connsiteX6" fmla="*/ 2542927 w 7795521"/>
              <a:gd name="connsiteY6" fmla="*/ 14750 h 294650"/>
              <a:gd name="connsiteX7" fmla="*/ 2696544 w 7795521"/>
              <a:gd name="connsiteY7" fmla="*/ 85857 h 294650"/>
              <a:gd name="connsiteX8" fmla="*/ 2837887 w 7795521"/>
              <a:gd name="connsiteY8" fmla="*/ 113696 h 294650"/>
              <a:gd name="connsiteX9" fmla="*/ 3063385 w 7795521"/>
              <a:gd name="connsiteY9" fmla="*/ 113696 h 294650"/>
              <a:gd name="connsiteX10" fmla="*/ 3184535 w 7795521"/>
              <a:gd name="connsiteY10" fmla="*/ 125234 h 294650"/>
              <a:gd name="connsiteX11" fmla="*/ 3285494 w 7795521"/>
              <a:gd name="connsiteY11" fmla="*/ 171386 h 294650"/>
              <a:gd name="connsiteX12" fmla="*/ 3441260 w 7795521"/>
              <a:gd name="connsiteY12" fmla="*/ 214655 h 294650"/>
              <a:gd name="connsiteX13" fmla="*/ 3602794 w 7795521"/>
              <a:gd name="connsiteY13" fmla="*/ 206001 h 294650"/>
              <a:gd name="connsiteX14" fmla="*/ 4340523 w 7795521"/>
              <a:gd name="connsiteY14" fmla="*/ 79021 h 294650"/>
              <a:gd name="connsiteX15" fmla="*/ 4907261 w 7795521"/>
              <a:gd name="connsiteY15" fmla="*/ 2821 h 294650"/>
              <a:gd name="connsiteX16" fmla="*/ 5716886 w 7795521"/>
              <a:gd name="connsiteY16" fmla="*/ 17109 h 294650"/>
              <a:gd name="connsiteX17" fmla="*/ 6443167 w 7795521"/>
              <a:gd name="connsiteY17" fmla="*/ 24252 h 294650"/>
              <a:gd name="connsiteX18" fmla="*/ 7795521 w 7795521"/>
              <a:gd name="connsiteY18" fmla="*/ 189122 h 294650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795521 w 7795521"/>
              <a:gd name="connsiteY18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071817 w 7795521"/>
              <a:gd name="connsiteY18" fmla="*/ 96614 h 295574"/>
              <a:gd name="connsiteX19" fmla="*/ 7795521 w 7795521"/>
              <a:gd name="connsiteY19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943230 w 7795521"/>
              <a:gd name="connsiteY18" fmla="*/ 106139 h 295574"/>
              <a:gd name="connsiteX19" fmla="*/ 7071817 w 7795521"/>
              <a:gd name="connsiteY19" fmla="*/ 96614 h 295574"/>
              <a:gd name="connsiteX20" fmla="*/ 7795521 w 7795521"/>
              <a:gd name="connsiteY20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821786 w 7795521"/>
              <a:gd name="connsiteY18" fmla="*/ 103758 h 295574"/>
              <a:gd name="connsiteX19" fmla="*/ 6943230 w 7795521"/>
              <a:gd name="connsiteY19" fmla="*/ 106139 h 295574"/>
              <a:gd name="connsiteX20" fmla="*/ 7071817 w 7795521"/>
              <a:gd name="connsiteY20" fmla="*/ 96614 h 295574"/>
              <a:gd name="connsiteX21" fmla="*/ 7795521 w 7795521"/>
              <a:gd name="connsiteY21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795521 w 7795521"/>
              <a:gd name="connsiteY23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795521 w 7795521"/>
              <a:gd name="connsiteY24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795521 w 7795521"/>
              <a:gd name="connsiteY25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314705 w 7795521"/>
              <a:gd name="connsiteY24" fmla="*/ 201389 h 295574"/>
              <a:gd name="connsiteX25" fmla="*/ 7445673 w 7795521"/>
              <a:gd name="connsiteY25" fmla="*/ 222820 h 295574"/>
              <a:gd name="connsiteX26" fmla="*/ 7650461 w 7795521"/>
              <a:gd name="connsiteY26" fmla="*/ 227583 h 295574"/>
              <a:gd name="connsiteX27" fmla="*/ 7795521 w 7795521"/>
              <a:gd name="connsiteY27" fmla="*/ 190046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201389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26612 w 8026502"/>
              <a:gd name="connsiteY23" fmla="*/ 194246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59961 w 8026502"/>
              <a:gd name="connsiteY24" fmla="*/ 232345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7925543"/>
              <a:gd name="connsiteY0" fmla="*/ 293461 h 293461"/>
              <a:gd name="connsiteX1" fmla="*/ 98075 w 7925543"/>
              <a:gd name="connsiteY1" fmla="*/ 238655 h 293461"/>
              <a:gd name="connsiteX2" fmla="*/ 389414 w 7925543"/>
              <a:gd name="connsiteY2" fmla="*/ 45391 h 293461"/>
              <a:gd name="connsiteX3" fmla="*/ 501911 w 7925543"/>
              <a:gd name="connsiteY3" fmla="*/ 30968 h 293461"/>
              <a:gd name="connsiteX4" fmla="*/ 2365325 w 7925543"/>
              <a:gd name="connsiteY4" fmla="*/ 2122 h 293461"/>
              <a:gd name="connsiteX5" fmla="*/ 2441968 w 7925543"/>
              <a:gd name="connsiteY5" fmla="*/ 15674 h 293461"/>
              <a:gd name="connsiteX6" fmla="*/ 2595585 w 7925543"/>
              <a:gd name="connsiteY6" fmla="*/ 86781 h 293461"/>
              <a:gd name="connsiteX7" fmla="*/ 2736928 w 7925543"/>
              <a:gd name="connsiteY7" fmla="*/ 114620 h 293461"/>
              <a:gd name="connsiteX8" fmla="*/ 2962426 w 7925543"/>
              <a:gd name="connsiteY8" fmla="*/ 114620 h 293461"/>
              <a:gd name="connsiteX9" fmla="*/ 3083576 w 7925543"/>
              <a:gd name="connsiteY9" fmla="*/ 126158 h 293461"/>
              <a:gd name="connsiteX10" fmla="*/ 3184535 w 7925543"/>
              <a:gd name="connsiteY10" fmla="*/ 172310 h 293461"/>
              <a:gd name="connsiteX11" fmla="*/ 3340301 w 7925543"/>
              <a:gd name="connsiteY11" fmla="*/ 215579 h 293461"/>
              <a:gd name="connsiteX12" fmla="*/ 3501835 w 7925543"/>
              <a:gd name="connsiteY12" fmla="*/ 206925 h 293461"/>
              <a:gd name="connsiteX13" fmla="*/ 4239564 w 7925543"/>
              <a:gd name="connsiteY13" fmla="*/ 79945 h 293461"/>
              <a:gd name="connsiteX14" fmla="*/ 4806302 w 7925543"/>
              <a:gd name="connsiteY14" fmla="*/ 3745 h 293461"/>
              <a:gd name="connsiteX15" fmla="*/ 5601639 w 7925543"/>
              <a:gd name="connsiteY15" fmla="*/ 10890 h 293461"/>
              <a:gd name="connsiteX16" fmla="*/ 6342208 w 7925543"/>
              <a:gd name="connsiteY16" fmla="*/ 25176 h 293461"/>
              <a:gd name="connsiteX17" fmla="*/ 6551758 w 7925543"/>
              <a:gd name="connsiteY17" fmla="*/ 110901 h 293461"/>
              <a:gd name="connsiteX18" fmla="*/ 6720827 w 7925543"/>
              <a:gd name="connsiteY18" fmla="*/ 103758 h 293461"/>
              <a:gd name="connsiteX19" fmla="*/ 6842271 w 7925543"/>
              <a:gd name="connsiteY19" fmla="*/ 115664 h 293461"/>
              <a:gd name="connsiteX20" fmla="*/ 6970858 w 7925543"/>
              <a:gd name="connsiteY20" fmla="*/ 96614 h 293461"/>
              <a:gd name="connsiteX21" fmla="*/ 7120877 w 7925543"/>
              <a:gd name="connsiteY21" fmla="*/ 139476 h 293461"/>
              <a:gd name="connsiteX22" fmla="*/ 7242322 w 7925543"/>
              <a:gd name="connsiteY22" fmla="*/ 210915 h 293461"/>
              <a:gd name="connsiteX23" fmla="*/ 7368527 w 7925543"/>
              <a:gd name="connsiteY23" fmla="*/ 229963 h 293461"/>
              <a:gd name="connsiteX24" fmla="*/ 7549502 w 7925543"/>
              <a:gd name="connsiteY24" fmla="*/ 227583 h 293461"/>
              <a:gd name="connsiteX25" fmla="*/ 7756670 w 7925543"/>
              <a:gd name="connsiteY25" fmla="*/ 158526 h 293461"/>
              <a:gd name="connsiteX26" fmla="*/ 7925543 w 7925543"/>
              <a:gd name="connsiteY26" fmla="*/ 66221 h 293461"/>
              <a:gd name="connsiteX0" fmla="*/ 0 w 7827468"/>
              <a:gd name="connsiteY0" fmla="*/ 238655 h 238655"/>
              <a:gd name="connsiteX1" fmla="*/ 291339 w 7827468"/>
              <a:gd name="connsiteY1" fmla="*/ 45391 h 238655"/>
              <a:gd name="connsiteX2" fmla="*/ 403836 w 7827468"/>
              <a:gd name="connsiteY2" fmla="*/ 30968 h 238655"/>
              <a:gd name="connsiteX3" fmla="*/ 2267250 w 7827468"/>
              <a:gd name="connsiteY3" fmla="*/ 2122 h 238655"/>
              <a:gd name="connsiteX4" fmla="*/ 2343893 w 7827468"/>
              <a:gd name="connsiteY4" fmla="*/ 15674 h 238655"/>
              <a:gd name="connsiteX5" fmla="*/ 2497510 w 7827468"/>
              <a:gd name="connsiteY5" fmla="*/ 86781 h 238655"/>
              <a:gd name="connsiteX6" fmla="*/ 2638853 w 7827468"/>
              <a:gd name="connsiteY6" fmla="*/ 114620 h 238655"/>
              <a:gd name="connsiteX7" fmla="*/ 2864351 w 7827468"/>
              <a:gd name="connsiteY7" fmla="*/ 114620 h 238655"/>
              <a:gd name="connsiteX8" fmla="*/ 2985501 w 7827468"/>
              <a:gd name="connsiteY8" fmla="*/ 126158 h 238655"/>
              <a:gd name="connsiteX9" fmla="*/ 3086460 w 7827468"/>
              <a:gd name="connsiteY9" fmla="*/ 172310 h 238655"/>
              <a:gd name="connsiteX10" fmla="*/ 3242226 w 7827468"/>
              <a:gd name="connsiteY10" fmla="*/ 215579 h 238655"/>
              <a:gd name="connsiteX11" fmla="*/ 3403760 w 7827468"/>
              <a:gd name="connsiteY11" fmla="*/ 206925 h 238655"/>
              <a:gd name="connsiteX12" fmla="*/ 4141489 w 7827468"/>
              <a:gd name="connsiteY12" fmla="*/ 79945 h 238655"/>
              <a:gd name="connsiteX13" fmla="*/ 4708227 w 7827468"/>
              <a:gd name="connsiteY13" fmla="*/ 3745 h 238655"/>
              <a:gd name="connsiteX14" fmla="*/ 5503564 w 7827468"/>
              <a:gd name="connsiteY14" fmla="*/ 10890 h 238655"/>
              <a:gd name="connsiteX15" fmla="*/ 6244133 w 7827468"/>
              <a:gd name="connsiteY15" fmla="*/ 25176 h 238655"/>
              <a:gd name="connsiteX16" fmla="*/ 6453683 w 7827468"/>
              <a:gd name="connsiteY16" fmla="*/ 110901 h 238655"/>
              <a:gd name="connsiteX17" fmla="*/ 6622752 w 7827468"/>
              <a:gd name="connsiteY17" fmla="*/ 103758 h 238655"/>
              <a:gd name="connsiteX18" fmla="*/ 6744196 w 7827468"/>
              <a:gd name="connsiteY18" fmla="*/ 115664 h 238655"/>
              <a:gd name="connsiteX19" fmla="*/ 6872783 w 7827468"/>
              <a:gd name="connsiteY19" fmla="*/ 96614 h 238655"/>
              <a:gd name="connsiteX20" fmla="*/ 7022802 w 7827468"/>
              <a:gd name="connsiteY20" fmla="*/ 139476 h 238655"/>
              <a:gd name="connsiteX21" fmla="*/ 7144247 w 7827468"/>
              <a:gd name="connsiteY21" fmla="*/ 210915 h 238655"/>
              <a:gd name="connsiteX22" fmla="*/ 7270452 w 7827468"/>
              <a:gd name="connsiteY22" fmla="*/ 229963 h 238655"/>
              <a:gd name="connsiteX23" fmla="*/ 7451427 w 7827468"/>
              <a:gd name="connsiteY23" fmla="*/ 227583 h 238655"/>
              <a:gd name="connsiteX24" fmla="*/ 7658595 w 7827468"/>
              <a:gd name="connsiteY24" fmla="*/ 158526 h 238655"/>
              <a:gd name="connsiteX25" fmla="*/ 7827468 w 7827468"/>
              <a:gd name="connsiteY25" fmla="*/ 66221 h 238655"/>
              <a:gd name="connsiteX0" fmla="*/ 0 w 7536129"/>
              <a:gd name="connsiteY0" fmla="*/ 45391 h 235490"/>
              <a:gd name="connsiteX1" fmla="*/ 112497 w 7536129"/>
              <a:gd name="connsiteY1" fmla="*/ 30968 h 235490"/>
              <a:gd name="connsiteX2" fmla="*/ 1975911 w 7536129"/>
              <a:gd name="connsiteY2" fmla="*/ 2122 h 235490"/>
              <a:gd name="connsiteX3" fmla="*/ 2052554 w 7536129"/>
              <a:gd name="connsiteY3" fmla="*/ 15674 h 235490"/>
              <a:gd name="connsiteX4" fmla="*/ 2206171 w 7536129"/>
              <a:gd name="connsiteY4" fmla="*/ 86781 h 235490"/>
              <a:gd name="connsiteX5" fmla="*/ 2347514 w 7536129"/>
              <a:gd name="connsiteY5" fmla="*/ 114620 h 235490"/>
              <a:gd name="connsiteX6" fmla="*/ 2573012 w 7536129"/>
              <a:gd name="connsiteY6" fmla="*/ 114620 h 235490"/>
              <a:gd name="connsiteX7" fmla="*/ 2694162 w 7536129"/>
              <a:gd name="connsiteY7" fmla="*/ 126158 h 235490"/>
              <a:gd name="connsiteX8" fmla="*/ 2795121 w 7536129"/>
              <a:gd name="connsiteY8" fmla="*/ 172310 h 235490"/>
              <a:gd name="connsiteX9" fmla="*/ 2950887 w 7536129"/>
              <a:gd name="connsiteY9" fmla="*/ 215579 h 235490"/>
              <a:gd name="connsiteX10" fmla="*/ 3112421 w 7536129"/>
              <a:gd name="connsiteY10" fmla="*/ 206925 h 235490"/>
              <a:gd name="connsiteX11" fmla="*/ 3850150 w 7536129"/>
              <a:gd name="connsiteY11" fmla="*/ 79945 h 235490"/>
              <a:gd name="connsiteX12" fmla="*/ 4416888 w 7536129"/>
              <a:gd name="connsiteY12" fmla="*/ 3745 h 235490"/>
              <a:gd name="connsiteX13" fmla="*/ 5212225 w 7536129"/>
              <a:gd name="connsiteY13" fmla="*/ 10890 h 235490"/>
              <a:gd name="connsiteX14" fmla="*/ 5952794 w 7536129"/>
              <a:gd name="connsiteY14" fmla="*/ 25176 h 235490"/>
              <a:gd name="connsiteX15" fmla="*/ 6162344 w 7536129"/>
              <a:gd name="connsiteY15" fmla="*/ 110901 h 235490"/>
              <a:gd name="connsiteX16" fmla="*/ 6331413 w 7536129"/>
              <a:gd name="connsiteY16" fmla="*/ 103758 h 235490"/>
              <a:gd name="connsiteX17" fmla="*/ 6452857 w 7536129"/>
              <a:gd name="connsiteY17" fmla="*/ 115664 h 235490"/>
              <a:gd name="connsiteX18" fmla="*/ 6581444 w 7536129"/>
              <a:gd name="connsiteY18" fmla="*/ 96614 h 235490"/>
              <a:gd name="connsiteX19" fmla="*/ 6731463 w 7536129"/>
              <a:gd name="connsiteY19" fmla="*/ 139476 h 235490"/>
              <a:gd name="connsiteX20" fmla="*/ 6852908 w 7536129"/>
              <a:gd name="connsiteY20" fmla="*/ 210915 h 235490"/>
              <a:gd name="connsiteX21" fmla="*/ 6979113 w 7536129"/>
              <a:gd name="connsiteY21" fmla="*/ 229963 h 235490"/>
              <a:gd name="connsiteX22" fmla="*/ 7160088 w 7536129"/>
              <a:gd name="connsiteY22" fmla="*/ 227583 h 235490"/>
              <a:gd name="connsiteX23" fmla="*/ 7367256 w 7536129"/>
              <a:gd name="connsiteY23" fmla="*/ 158526 h 235490"/>
              <a:gd name="connsiteX24" fmla="*/ 7536129 w 7536129"/>
              <a:gd name="connsiteY24" fmla="*/ 66221 h 235490"/>
              <a:gd name="connsiteX0" fmla="*/ 0 w 7423632"/>
              <a:gd name="connsiteY0" fmla="*/ 30968 h 235490"/>
              <a:gd name="connsiteX1" fmla="*/ 1863414 w 7423632"/>
              <a:gd name="connsiteY1" fmla="*/ 2122 h 235490"/>
              <a:gd name="connsiteX2" fmla="*/ 1940057 w 7423632"/>
              <a:gd name="connsiteY2" fmla="*/ 15674 h 235490"/>
              <a:gd name="connsiteX3" fmla="*/ 2093674 w 7423632"/>
              <a:gd name="connsiteY3" fmla="*/ 86781 h 235490"/>
              <a:gd name="connsiteX4" fmla="*/ 2235017 w 7423632"/>
              <a:gd name="connsiteY4" fmla="*/ 114620 h 235490"/>
              <a:gd name="connsiteX5" fmla="*/ 2460515 w 7423632"/>
              <a:gd name="connsiteY5" fmla="*/ 114620 h 235490"/>
              <a:gd name="connsiteX6" fmla="*/ 2581665 w 7423632"/>
              <a:gd name="connsiteY6" fmla="*/ 126158 h 235490"/>
              <a:gd name="connsiteX7" fmla="*/ 2682624 w 7423632"/>
              <a:gd name="connsiteY7" fmla="*/ 172310 h 235490"/>
              <a:gd name="connsiteX8" fmla="*/ 2838390 w 7423632"/>
              <a:gd name="connsiteY8" fmla="*/ 215579 h 235490"/>
              <a:gd name="connsiteX9" fmla="*/ 2999924 w 7423632"/>
              <a:gd name="connsiteY9" fmla="*/ 206925 h 235490"/>
              <a:gd name="connsiteX10" fmla="*/ 3737653 w 7423632"/>
              <a:gd name="connsiteY10" fmla="*/ 79945 h 235490"/>
              <a:gd name="connsiteX11" fmla="*/ 4304391 w 7423632"/>
              <a:gd name="connsiteY11" fmla="*/ 3745 h 235490"/>
              <a:gd name="connsiteX12" fmla="*/ 5099728 w 7423632"/>
              <a:gd name="connsiteY12" fmla="*/ 10890 h 235490"/>
              <a:gd name="connsiteX13" fmla="*/ 5840297 w 7423632"/>
              <a:gd name="connsiteY13" fmla="*/ 25176 h 235490"/>
              <a:gd name="connsiteX14" fmla="*/ 6049847 w 7423632"/>
              <a:gd name="connsiteY14" fmla="*/ 110901 h 235490"/>
              <a:gd name="connsiteX15" fmla="*/ 6218916 w 7423632"/>
              <a:gd name="connsiteY15" fmla="*/ 103758 h 235490"/>
              <a:gd name="connsiteX16" fmla="*/ 6340360 w 7423632"/>
              <a:gd name="connsiteY16" fmla="*/ 115664 h 235490"/>
              <a:gd name="connsiteX17" fmla="*/ 6468947 w 7423632"/>
              <a:gd name="connsiteY17" fmla="*/ 96614 h 235490"/>
              <a:gd name="connsiteX18" fmla="*/ 6618966 w 7423632"/>
              <a:gd name="connsiteY18" fmla="*/ 139476 h 235490"/>
              <a:gd name="connsiteX19" fmla="*/ 6740411 w 7423632"/>
              <a:gd name="connsiteY19" fmla="*/ 210915 h 235490"/>
              <a:gd name="connsiteX20" fmla="*/ 6866616 w 7423632"/>
              <a:gd name="connsiteY20" fmla="*/ 229963 h 235490"/>
              <a:gd name="connsiteX21" fmla="*/ 7047591 w 7423632"/>
              <a:gd name="connsiteY21" fmla="*/ 227583 h 235490"/>
              <a:gd name="connsiteX22" fmla="*/ 7254759 w 7423632"/>
              <a:gd name="connsiteY22" fmla="*/ 158526 h 235490"/>
              <a:gd name="connsiteX23" fmla="*/ 7423632 w 7423632"/>
              <a:gd name="connsiteY23" fmla="*/ 66221 h 235490"/>
              <a:gd name="connsiteX0" fmla="*/ 0 w 5560218"/>
              <a:gd name="connsiteY0" fmla="*/ 2122 h 235490"/>
              <a:gd name="connsiteX1" fmla="*/ 76643 w 5560218"/>
              <a:gd name="connsiteY1" fmla="*/ 15674 h 235490"/>
              <a:gd name="connsiteX2" fmla="*/ 230260 w 5560218"/>
              <a:gd name="connsiteY2" fmla="*/ 86781 h 235490"/>
              <a:gd name="connsiteX3" fmla="*/ 371603 w 5560218"/>
              <a:gd name="connsiteY3" fmla="*/ 114620 h 235490"/>
              <a:gd name="connsiteX4" fmla="*/ 597101 w 5560218"/>
              <a:gd name="connsiteY4" fmla="*/ 114620 h 235490"/>
              <a:gd name="connsiteX5" fmla="*/ 718251 w 5560218"/>
              <a:gd name="connsiteY5" fmla="*/ 126158 h 235490"/>
              <a:gd name="connsiteX6" fmla="*/ 819210 w 5560218"/>
              <a:gd name="connsiteY6" fmla="*/ 172310 h 235490"/>
              <a:gd name="connsiteX7" fmla="*/ 974976 w 5560218"/>
              <a:gd name="connsiteY7" fmla="*/ 215579 h 235490"/>
              <a:gd name="connsiteX8" fmla="*/ 1136510 w 5560218"/>
              <a:gd name="connsiteY8" fmla="*/ 206925 h 235490"/>
              <a:gd name="connsiteX9" fmla="*/ 1874239 w 5560218"/>
              <a:gd name="connsiteY9" fmla="*/ 79945 h 235490"/>
              <a:gd name="connsiteX10" fmla="*/ 2440977 w 5560218"/>
              <a:gd name="connsiteY10" fmla="*/ 3745 h 235490"/>
              <a:gd name="connsiteX11" fmla="*/ 3236314 w 5560218"/>
              <a:gd name="connsiteY11" fmla="*/ 10890 h 235490"/>
              <a:gd name="connsiteX12" fmla="*/ 3976883 w 5560218"/>
              <a:gd name="connsiteY12" fmla="*/ 25176 h 235490"/>
              <a:gd name="connsiteX13" fmla="*/ 4186433 w 5560218"/>
              <a:gd name="connsiteY13" fmla="*/ 110901 h 235490"/>
              <a:gd name="connsiteX14" fmla="*/ 4355502 w 5560218"/>
              <a:gd name="connsiteY14" fmla="*/ 103758 h 235490"/>
              <a:gd name="connsiteX15" fmla="*/ 4476946 w 5560218"/>
              <a:gd name="connsiteY15" fmla="*/ 115664 h 235490"/>
              <a:gd name="connsiteX16" fmla="*/ 4605533 w 5560218"/>
              <a:gd name="connsiteY16" fmla="*/ 96614 h 235490"/>
              <a:gd name="connsiteX17" fmla="*/ 4755552 w 5560218"/>
              <a:gd name="connsiteY17" fmla="*/ 139476 h 235490"/>
              <a:gd name="connsiteX18" fmla="*/ 4876997 w 5560218"/>
              <a:gd name="connsiteY18" fmla="*/ 210915 h 235490"/>
              <a:gd name="connsiteX19" fmla="*/ 5003202 w 5560218"/>
              <a:gd name="connsiteY19" fmla="*/ 229963 h 235490"/>
              <a:gd name="connsiteX20" fmla="*/ 5184177 w 5560218"/>
              <a:gd name="connsiteY20" fmla="*/ 227583 h 235490"/>
              <a:gd name="connsiteX21" fmla="*/ 5391345 w 5560218"/>
              <a:gd name="connsiteY21" fmla="*/ 158526 h 235490"/>
              <a:gd name="connsiteX22" fmla="*/ 5560218 w 5560218"/>
              <a:gd name="connsiteY22" fmla="*/ 66221 h 235490"/>
              <a:gd name="connsiteX0" fmla="*/ 0 w 5483575"/>
              <a:gd name="connsiteY0" fmla="*/ 15674 h 235490"/>
              <a:gd name="connsiteX1" fmla="*/ 153617 w 5483575"/>
              <a:gd name="connsiteY1" fmla="*/ 86781 h 235490"/>
              <a:gd name="connsiteX2" fmla="*/ 294960 w 5483575"/>
              <a:gd name="connsiteY2" fmla="*/ 114620 h 235490"/>
              <a:gd name="connsiteX3" fmla="*/ 520458 w 5483575"/>
              <a:gd name="connsiteY3" fmla="*/ 114620 h 235490"/>
              <a:gd name="connsiteX4" fmla="*/ 641608 w 5483575"/>
              <a:gd name="connsiteY4" fmla="*/ 126158 h 235490"/>
              <a:gd name="connsiteX5" fmla="*/ 742567 w 5483575"/>
              <a:gd name="connsiteY5" fmla="*/ 172310 h 235490"/>
              <a:gd name="connsiteX6" fmla="*/ 898333 w 5483575"/>
              <a:gd name="connsiteY6" fmla="*/ 215579 h 235490"/>
              <a:gd name="connsiteX7" fmla="*/ 1059867 w 5483575"/>
              <a:gd name="connsiteY7" fmla="*/ 206925 h 235490"/>
              <a:gd name="connsiteX8" fmla="*/ 1797596 w 5483575"/>
              <a:gd name="connsiteY8" fmla="*/ 79945 h 235490"/>
              <a:gd name="connsiteX9" fmla="*/ 2364334 w 5483575"/>
              <a:gd name="connsiteY9" fmla="*/ 3745 h 235490"/>
              <a:gd name="connsiteX10" fmla="*/ 3159671 w 5483575"/>
              <a:gd name="connsiteY10" fmla="*/ 10890 h 235490"/>
              <a:gd name="connsiteX11" fmla="*/ 3900240 w 5483575"/>
              <a:gd name="connsiteY11" fmla="*/ 25176 h 235490"/>
              <a:gd name="connsiteX12" fmla="*/ 4109790 w 5483575"/>
              <a:gd name="connsiteY12" fmla="*/ 110901 h 235490"/>
              <a:gd name="connsiteX13" fmla="*/ 4278859 w 5483575"/>
              <a:gd name="connsiteY13" fmla="*/ 103758 h 235490"/>
              <a:gd name="connsiteX14" fmla="*/ 4400303 w 5483575"/>
              <a:gd name="connsiteY14" fmla="*/ 115664 h 235490"/>
              <a:gd name="connsiteX15" fmla="*/ 4528890 w 5483575"/>
              <a:gd name="connsiteY15" fmla="*/ 96614 h 235490"/>
              <a:gd name="connsiteX16" fmla="*/ 4678909 w 5483575"/>
              <a:gd name="connsiteY16" fmla="*/ 139476 h 235490"/>
              <a:gd name="connsiteX17" fmla="*/ 4800354 w 5483575"/>
              <a:gd name="connsiteY17" fmla="*/ 210915 h 235490"/>
              <a:gd name="connsiteX18" fmla="*/ 4926559 w 5483575"/>
              <a:gd name="connsiteY18" fmla="*/ 229963 h 235490"/>
              <a:gd name="connsiteX19" fmla="*/ 5107534 w 5483575"/>
              <a:gd name="connsiteY19" fmla="*/ 227583 h 235490"/>
              <a:gd name="connsiteX20" fmla="*/ 5314702 w 5483575"/>
              <a:gd name="connsiteY20" fmla="*/ 158526 h 235490"/>
              <a:gd name="connsiteX21" fmla="*/ 5483575 w 5483575"/>
              <a:gd name="connsiteY21" fmla="*/ 66221 h 235490"/>
              <a:gd name="connsiteX0" fmla="*/ 0 w 5329958"/>
              <a:gd name="connsiteY0" fmla="*/ 86781 h 235490"/>
              <a:gd name="connsiteX1" fmla="*/ 141343 w 5329958"/>
              <a:gd name="connsiteY1" fmla="*/ 114620 h 235490"/>
              <a:gd name="connsiteX2" fmla="*/ 366841 w 5329958"/>
              <a:gd name="connsiteY2" fmla="*/ 114620 h 235490"/>
              <a:gd name="connsiteX3" fmla="*/ 487991 w 5329958"/>
              <a:gd name="connsiteY3" fmla="*/ 126158 h 235490"/>
              <a:gd name="connsiteX4" fmla="*/ 588950 w 5329958"/>
              <a:gd name="connsiteY4" fmla="*/ 172310 h 235490"/>
              <a:gd name="connsiteX5" fmla="*/ 744716 w 5329958"/>
              <a:gd name="connsiteY5" fmla="*/ 215579 h 235490"/>
              <a:gd name="connsiteX6" fmla="*/ 906250 w 5329958"/>
              <a:gd name="connsiteY6" fmla="*/ 206925 h 235490"/>
              <a:gd name="connsiteX7" fmla="*/ 1643979 w 5329958"/>
              <a:gd name="connsiteY7" fmla="*/ 79945 h 235490"/>
              <a:gd name="connsiteX8" fmla="*/ 2210717 w 5329958"/>
              <a:gd name="connsiteY8" fmla="*/ 3745 h 235490"/>
              <a:gd name="connsiteX9" fmla="*/ 3006054 w 5329958"/>
              <a:gd name="connsiteY9" fmla="*/ 10890 h 235490"/>
              <a:gd name="connsiteX10" fmla="*/ 3746623 w 5329958"/>
              <a:gd name="connsiteY10" fmla="*/ 25176 h 235490"/>
              <a:gd name="connsiteX11" fmla="*/ 3956173 w 5329958"/>
              <a:gd name="connsiteY11" fmla="*/ 110901 h 235490"/>
              <a:gd name="connsiteX12" fmla="*/ 4125242 w 5329958"/>
              <a:gd name="connsiteY12" fmla="*/ 103758 h 235490"/>
              <a:gd name="connsiteX13" fmla="*/ 4246686 w 5329958"/>
              <a:gd name="connsiteY13" fmla="*/ 115664 h 235490"/>
              <a:gd name="connsiteX14" fmla="*/ 4375273 w 5329958"/>
              <a:gd name="connsiteY14" fmla="*/ 96614 h 235490"/>
              <a:gd name="connsiteX15" fmla="*/ 4525292 w 5329958"/>
              <a:gd name="connsiteY15" fmla="*/ 139476 h 235490"/>
              <a:gd name="connsiteX16" fmla="*/ 4646737 w 5329958"/>
              <a:gd name="connsiteY16" fmla="*/ 210915 h 235490"/>
              <a:gd name="connsiteX17" fmla="*/ 4772942 w 5329958"/>
              <a:gd name="connsiteY17" fmla="*/ 229963 h 235490"/>
              <a:gd name="connsiteX18" fmla="*/ 4953917 w 5329958"/>
              <a:gd name="connsiteY18" fmla="*/ 227583 h 235490"/>
              <a:gd name="connsiteX19" fmla="*/ 5161085 w 5329958"/>
              <a:gd name="connsiteY19" fmla="*/ 158526 h 235490"/>
              <a:gd name="connsiteX20" fmla="*/ 5329958 w 5329958"/>
              <a:gd name="connsiteY20" fmla="*/ 66221 h 235490"/>
              <a:gd name="connsiteX0" fmla="*/ 0 w 5188615"/>
              <a:gd name="connsiteY0" fmla="*/ 114620 h 235490"/>
              <a:gd name="connsiteX1" fmla="*/ 225498 w 5188615"/>
              <a:gd name="connsiteY1" fmla="*/ 114620 h 235490"/>
              <a:gd name="connsiteX2" fmla="*/ 346648 w 5188615"/>
              <a:gd name="connsiteY2" fmla="*/ 126158 h 235490"/>
              <a:gd name="connsiteX3" fmla="*/ 447607 w 5188615"/>
              <a:gd name="connsiteY3" fmla="*/ 172310 h 235490"/>
              <a:gd name="connsiteX4" fmla="*/ 603373 w 5188615"/>
              <a:gd name="connsiteY4" fmla="*/ 215579 h 235490"/>
              <a:gd name="connsiteX5" fmla="*/ 764907 w 5188615"/>
              <a:gd name="connsiteY5" fmla="*/ 206925 h 235490"/>
              <a:gd name="connsiteX6" fmla="*/ 1502636 w 5188615"/>
              <a:gd name="connsiteY6" fmla="*/ 79945 h 235490"/>
              <a:gd name="connsiteX7" fmla="*/ 2069374 w 5188615"/>
              <a:gd name="connsiteY7" fmla="*/ 3745 h 235490"/>
              <a:gd name="connsiteX8" fmla="*/ 2864711 w 5188615"/>
              <a:gd name="connsiteY8" fmla="*/ 10890 h 235490"/>
              <a:gd name="connsiteX9" fmla="*/ 3605280 w 5188615"/>
              <a:gd name="connsiteY9" fmla="*/ 25176 h 235490"/>
              <a:gd name="connsiteX10" fmla="*/ 3814830 w 5188615"/>
              <a:gd name="connsiteY10" fmla="*/ 110901 h 235490"/>
              <a:gd name="connsiteX11" fmla="*/ 3983899 w 5188615"/>
              <a:gd name="connsiteY11" fmla="*/ 103758 h 235490"/>
              <a:gd name="connsiteX12" fmla="*/ 4105343 w 5188615"/>
              <a:gd name="connsiteY12" fmla="*/ 115664 h 235490"/>
              <a:gd name="connsiteX13" fmla="*/ 4233930 w 5188615"/>
              <a:gd name="connsiteY13" fmla="*/ 96614 h 235490"/>
              <a:gd name="connsiteX14" fmla="*/ 4383949 w 5188615"/>
              <a:gd name="connsiteY14" fmla="*/ 139476 h 235490"/>
              <a:gd name="connsiteX15" fmla="*/ 4505394 w 5188615"/>
              <a:gd name="connsiteY15" fmla="*/ 210915 h 235490"/>
              <a:gd name="connsiteX16" fmla="*/ 4631599 w 5188615"/>
              <a:gd name="connsiteY16" fmla="*/ 229963 h 235490"/>
              <a:gd name="connsiteX17" fmla="*/ 4812574 w 5188615"/>
              <a:gd name="connsiteY17" fmla="*/ 227583 h 235490"/>
              <a:gd name="connsiteX18" fmla="*/ 5019742 w 5188615"/>
              <a:gd name="connsiteY18" fmla="*/ 158526 h 235490"/>
              <a:gd name="connsiteX19" fmla="*/ 5188615 w 5188615"/>
              <a:gd name="connsiteY19" fmla="*/ 66221 h 235490"/>
              <a:gd name="connsiteX0" fmla="*/ 0 w 4963117"/>
              <a:gd name="connsiteY0" fmla="*/ 114620 h 235490"/>
              <a:gd name="connsiteX1" fmla="*/ 121150 w 4963117"/>
              <a:gd name="connsiteY1" fmla="*/ 126158 h 235490"/>
              <a:gd name="connsiteX2" fmla="*/ 222109 w 4963117"/>
              <a:gd name="connsiteY2" fmla="*/ 172310 h 235490"/>
              <a:gd name="connsiteX3" fmla="*/ 377875 w 4963117"/>
              <a:gd name="connsiteY3" fmla="*/ 215579 h 235490"/>
              <a:gd name="connsiteX4" fmla="*/ 539409 w 4963117"/>
              <a:gd name="connsiteY4" fmla="*/ 206925 h 235490"/>
              <a:gd name="connsiteX5" fmla="*/ 1277138 w 4963117"/>
              <a:gd name="connsiteY5" fmla="*/ 79945 h 235490"/>
              <a:gd name="connsiteX6" fmla="*/ 1843876 w 4963117"/>
              <a:gd name="connsiteY6" fmla="*/ 3745 h 235490"/>
              <a:gd name="connsiteX7" fmla="*/ 2639213 w 4963117"/>
              <a:gd name="connsiteY7" fmla="*/ 10890 h 235490"/>
              <a:gd name="connsiteX8" fmla="*/ 3379782 w 4963117"/>
              <a:gd name="connsiteY8" fmla="*/ 25176 h 235490"/>
              <a:gd name="connsiteX9" fmla="*/ 3589332 w 4963117"/>
              <a:gd name="connsiteY9" fmla="*/ 110901 h 235490"/>
              <a:gd name="connsiteX10" fmla="*/ 3758401 w 4963117"/>
              <a:gd name="connsiteY10" fmla="*/ 103758 h 235490"/>
              <a:gd name="connsiteX11" fmla="*/ 3879845 w 4963117"/>
              <a:gd name="connsiteY11" fmla="*/ 115664 h 235490"/>
              <a:gd name="connsiteX12" fmla="*/ 4008432 w 4963117"/>
              <a:gd name="connsiteY12" fmla="*/ 96614 h 235490"/>
              <a:gd name="connsiteX13" fmla="*/ 4158451 w 4963117"/>
              <a:gd name="connsiteY13" fmla="*/ 139476 h 235490"/>
              <a:gd name="connsiteX14" fmla="*/ 4279896 w 4963117"/>
              <a:gd name="connsiteY14" fmla="*/ 210915 h 235490"/>
              <a:gd name="connsiteX15" fmla="*/ 4406101 w 4963117"/>
              <a:gd name="connsiteY15" fmla="*/ 229963 h 235490"/>
              <a:gd name="connsiteX16" fmla="*/ 4587076 w 4963117"/>
              <a:gd name="connsiteY16" fmla="*/ 227583 h 235490"/>
              <a:gd name="connsiteX17" fmla="*/ 4794244 w 4963117"/>
              <a:gd name="connsiteY17" fmla="*/ 158526 h 235490"/>
              <a:gd name="connsiteX18" fmla="*/ 4963117 w 4963117"/>
              <a:gd name="connsiteY18" fmla="*/ 66221 h 235490"/>
              <a:gd name="connsiteX0" fmla="*/ 0 w 4841967"/>
              <a:gd name="connsiteY0" fmla="*/ 126158 h 235490"/>
              <a:gd name="connsiteX1" fmla="*/ 100959 w 4841967"/>
              <a:gd name="connsiteY1" fmla="*/ 172310 h 235490"/>
              <a:gd name="connsiteX2" fmla="*/ 256725 w 4841967"/>
              <a:gd name="connsiteY2" fmla="*/ 215579 h 235490"/>
              <a:gd name="connsiteX3" fmla="*/ 418259 w 4841967"/>
              <a:gd name="connsiteY3" fmla="*/ 206925 h 235490"/>
              <a:gd name="connsiteX4" fmla="*/ 1155988 w 4841967"/>
              <a:gd name="connsiteY4" fmla="*/ 79945 h 235490"/>
              <a:gd name="connsiteX5" fmla="*/ 1722726 w 4841967"/>
              <a:gd name="connsiteY5" fmla="*/ 3745 h 235490"/>
              <a:gd name="connsiteX6" fmla="*/ 2518063 w 4841967"/>
              <a:gd name="connsiteY6" fmla="*/ 10890 h 235490"/>
              <a:gd name="connsiteX7" fmla="*/ 3258632 w 4841967"/>
              <a:gd name="connsiteY7" fmla="*/ 25176 h 235490"/>
              <a:gd name="connsiteX8" fmla="*/ 3468182 w 4841967"/>
              <a:gd name="connsiteY8" fmla="*/ 110901 h 235490"/>
              <a:gd name="connsiteX9" fmla="*/ 3637251 w 4841967"/>
              <a:gd name="connsiteY9" fmla="*/ 103758 h 235490"/>
              <a:gd name="connsiteX10" fmla="*/ 3758695 w 4841967"/>
              <a:gd name="connsiteY10" fmla="*/ 115664 h 235490"/>
              <a:gd name="connsiteX11" fmla="*/ 3887282 w 4841967"/>
              <a:gd name="connsiteY11" fmla="*/ 96614 h 235490"/>
              <a:gd name="connsiteX12" fmla="*/ 4037301 w 4841967"/>
              <a:gd name="connsiteY12" fmla="*/ 139476 h 235490"/>
              <a:gd name="connsiteX13" fmla="*/ 4158746 w 4841967"/>
              <a:gd name="connsiteY13" fmla="*/ 210915 h 235490"/>
              <a:gd name="connsiteX14" fmla="*/ 4284951 w 4841967"/>
              <a:gd name="connsiteY14" fmla="*/ 229963 h 235490"/>
              <a:gd name="connsiteX15" fmla="*/ 4465926 w 4841967"/>
              <a:gd name="connsiteY15" fmla="*/ 227583 h 235490"/>
              <a:gd name="connsiteX16" fmla="*/ 4673094 w 4841967"/>
              <a:gd name="connsiteY16" fmla="*/ 158526 h 235490"/>
              <a:gd name="connsiteX17" fmla="*/ 4841967 w 4841967"/>
              <a:gd name="connsiteY17" fmla="*/ 66221 h 235490"/>
              <a:gd name="connsiteX0" fmla="*/ 0 w 4741008"/>
              <a:gd name="connsiteY0" fmla="*/ 172310 h 235490"/>
              <a:gd name="connsiteX1" fmla="*/ 155766 w 4741008"/>
              <a:gd name="connsiteY1" fmla="*/ 215579 h 235490"/>
              <a:gd name="connsiteX2" fmla="*/ 317300 w 4741008"/>
              <a:gd name="connsiteY2" fmla="*/ 206925 h 235490"/>
              <a:gd name="connsiteX3" fmla="*/ 1055029 w 4741008"/>
              <a:gd name="connsiteY3" fmla="*/ 79945 h 235490"/>
              <a:gd name="connsiteX4" fmla="*/ 1621767 w 4741008"/>
              <a:gd name="connsiteY4" fmla="*/ 3745 h 235490"/>
              <a:gd name="connsiteX5" fmla="*/ 2417104 w 4741008"/>
              <a:gd name="connsiteY5" fmla="*/ 10890 h 235490"/>
              <a:gd name="connsiteX6" fmla="*/ 3157673 w 4741008"/>
              <a:gd name="connsiteY6" fmla="*/ 25176 h 235490"/>
              <a:gd name="connsiteX7" fmla="*/ 3367223 w 4741008"/>
              <a:gd name="connsiteY7" fmla="*/ 110901 h 235490"/>
              <a:gd name="connsiteX8" fmla="*/ 3536292 w 4741008"/>
              <a:gd name="connsiteY8" fmla="*/ 103758 h 235490"/>
              <a:gd name="connsiteX9" fmla="*/ 3657736 w 4741008"/>
              <a:gd name="connsiteY9" fmla="*/ 115664 h 235490"/>
              <a:gd name="connsiteX10" fmla="*/ 3786323 w 4741008"/>
              <a:gd name="connsiteY10" fmla="*/ 96614 h 235490"/>
              <a:gd name="connsiteX11" fmla="*/ 3936342 w 4741008"/>
              <a:gd name="connsiteY11" fmla="*/ 139476 h 235490"/>
              <a:gd name="connsiteX12" fmla="*/ 4057787 w 4741008"/>
              <a:gd name="connsiteY12" fmla="*/ 210915 h 235490"/>
              <a:gd name="connsiteX13" fmla="*/ 4183992 w 4741008"/>
              <a:gd name="connsiteY13" fmla="*/ 229963 h 235490"/>
              <a:gd name="connsiteX14" fmla="*/ 4364967 w 4741008"/>
              <a:gd name="connsiteY14" fmla="*/ 227583 h 235490"/>
              <a:gd name="connsiteX15" fmla="*/ 4572135 w 4741008"/>
              <a:gd name="connsiteY15" fmla="*/ 158526 h 235490"/>
              <a:gd name="connsiteX16" fmla="*/ 4741008 w 4741008"/>
              <a:gd name="connsiteY16" fmla="*/ 66221 h 235490"/>
              <a:gd name="connsiteX0" fmla="*/ 0 w 4585242"/>
              <a:gd name="connsiteY0" fmla="*/ 215579 h 235490"/>
              <a:gd name="connsiteX1" fmla="*/ 161534 w 4585242"/>
              <a:gd name="connsiteY1" fmla="*/ 206925 h 235490"/>
              <a:gd name="connsiteX2" fmla="*/ 899263 w 4585242"/>
              <a:gd name="connsiteY2" fmla="*/ 79945 h 235490"/>
              <a:gd name="connsiteX3" fmla="*/ 1466001 w 4585242"/>
              <a:gd name="connsiteY3" fmla="*/ 3745 h 235490"/>
              <a:gd name="connsiteX4" fmla="*/ 2261338 w 4585242"/>
              <a:gd name="connsiteY4" fmla="*/ 10890 h 235490"/>
              <a:gd name="connsiteX5" fmla="*/ 3001907 w 4585242"/>
              <a:gd name="connsiteY5" fmla="*/ 25176 h 235490"/>
              <a:gd name="connsiteX6" fmla="*/ 3211457 w 4585242"/>
              <a:gd name="connsiteY6" fmla="*/ 110901 h 235490"/>
              <a:gd name="connsiteX7" fmla="*/ 3380526 w 4585242"/>
              <a:gd name="connsiteY7" fmla="*/ 103758 h 235490"/>
              <a:gd name="connsiteX8" fmla="*/ 3501970 w 4585242"/>
              <a:gd name="connsiteY8" fmla="*/ 115664 h 235490"/>
              <a:gd name="connsiteX9" fmla="*/ 3630557 w 4585242"/>
              <a:gd name="connsiteY9" fmla="*/ 96614 h 235490"/>
              <a:gd name="connsiteX10" fmla="*/ 3780576 w 4585242"/>
              <a:gd name="connsiteY10" fmla="*/ 139476 h 235490"/>
              <a:gd name="connsiteX11" fmla="*/ 3902021 w 4585242"/>
              <a:gd name="connsiteY11" fmla="*/ 210915 h 235490"/>
              <a:gd name="connsiteX12" fmla="*/ 4028226 w 4585242"/>
              <a:gd name="connsiteY12" fmla="*/ 229963 h 235490"/>
              <a:gd name="connsiteX13" fmla="*/ 4209201 w 4585242"/>
              <a:gd name="connsiteY13" fmla="*/ 227583 h 235490"/>
              <a:gd name="connsiteX14" fmla="*/ 4416369 w 4585242"/>
              <a:gd name="connsiteY14" fmla="*/ 158526 h 235490"/>
              <a:gd name="connsiteX15" fmla="*/ 4585242 w 4585242"/>
              <a:gd name="connsiteY15" fmla="*/ 66221 h 235490"/>
              <a:gd name="connsiteX0" fmla="*/ 0 w 4423708"/>
              <a:gd name="connsiteY0" fmla="*/ 206925 h 235490"/>
              <a:gd name="connsiteX1" fmla="*/ 737729 w 4423708"/>
              <a:gd name="connsiteY1" fmla="*/ 79945 h 235490"/>
              <a:gd name="connsiteX2" fmla="*/ 1304467 w 4423708"/>
              <a:gd name="connsiteY2" fmla="*/ 3745 h 235490"/>
              <a:gd name="connsiteX3" fmla="*/ 2099804 w 4423708"/>
              <a:gd name="connsiteY3" fmla="*/ 10890 h 235490"/>
              <a:gd name="connsiteX4" fmla="*/ 2840373 w 4423708"/>
              <a:gd name="connsiteY4" fmla="*/ 25176 h 235490"/>
              <a:gd name="connsiteX5" fmla="*/ 3049923 w 4423708"/>
              <a:gd name="connsiteY5" fmla="*/ 110901 h 235490"/>
              <a:gd name="connsiteX6" fmla="*/ 3218992 w 4423708"/>
              <a:gd name="connsiteY6" fmla="*/ 103758 h 235490"/>
              <a:gd name="connsiteX7" fmla="*/ 3340436 w 4423708"/>
              <a:gd name="connsiteY7" fmla="*/ 115664 h 235490"/>
              <a:gd name="connsiteX8" fmla="*/ 3469023 w 4423708"/>
              <a:gd name="connsiteY8" fmla="*/ 96614 h 235490"/>
              <a:gd name="connsiteX9" fmla="*/ 3619042 w 4423708"/>
              <a:gd name="connsiteY9" fmla="*/ 139476 h 235490"/>
              <a:gd name="connsiteX10" fmla="*/ 3740487 w 4423708"/>
              <a:gd name="connsiteY10" fmla="*/ 210915 h 235490"/>
              <a:gd name="connsiteX11" fmla="*/ 3866692 w 4423708"/>
              <a:gd name="connsiteY11" fmla="*/ 229963 h 235490"/>
              <a:gd name="connsiteX12" fmla="*/ 4047667 w 4423708"/>
              <a:gd name="connsiteY12" fmla="*/ 227583 h 235490"/>
              <a:gd name="connsiteX13" fmla="*/ 4254835 w 4423708"/>
              <a:gd name="connsiteY13" fmla="*/ 158526 h 235490"/>
              <a:gd name="connsiteX14" fmla="*/ 4423708 w 4423708"/>
              <a:gd name="connsiteY14" fmla="*/ 66221 h 235490"/>
              <a:gd name="connsiteX0" fmla="*/ 0 w 4368442"/>
              <a:gd name="connsiteY0" fmla="*/ 196877 h 235490"/>
              <a:gd name="connsiteX1" fmla="*/ 682463 w 4368442"/>
              <a:gd name="connsiteY1" fmla="*/ 79945 h 235490"/>
              <a:gd name="connsiteX2" fmla="*/ 1249201 w 4368442"/>
              <a:gd name="connsiteY2" fmla="*/ 3745 h 235490"/>
              <a:gd name="connsiteX3" fmla="*/ 2044538 w 4368442"/>
              <a:gd name="connsiteY3" fmla="*/ 10890 h 235490"/>
              <a:gd name="connsiteX4" fmla="*/ 2785107 w 4368442"/>
              <a:gd name="connsiteY4" fmla="*/ 25176 h 235490"/>
              <a:gd name="connsiteX5" fmla="*/ 2994657 w 4368442"/>
              <a:gd name="connsiteY5" fmla="*/ 110901 h 235490"/>
              <a:gd name="connsiteX6" fmla="*/ 3163726 w 4368442"/>
              <a:gd name="connsiteY6" fmla="*/ 103758 h 235490"/>
              <a:gd name="connsiteX7" fmla="*/ 3285170 w 4368442"/>
              <a:gd name="connsiteY7" fmla="*/ 115664 h 235490"/>
              <a:gd name="connsiteX8" fmla="*/ 3413757 w 4368442"/>
              <a:gd name="connsiteY8" fmla="*/ 96614 h 235490"/>
              <a:gd name="connsiteX9" fmla="*/ 3563776 w 4368442"/>
              <a:gd name="connsiteY9" fmla="*/ 139476 h 235490"/>
              <a:gd name="connsiteX10" fmla="*/ 3685221 w 4368442"/>
              <a:gd name="connsiteY10" fmla="*/ 210915 h 235490"/>
              <a:gd name="connsiteX11" fmla="*/ 3811426 w 4368442"/>
              <a:gd name="connsiteY11" fmla="*/ 229963 h 235490"/>
              <a:gd name="connsiteX12" fmla="*/ 3992401 w 4368442"/>
              <a:gd name="connsiteY12" fmla="*/ 227583 h 235490"/>
              <a:gd name="connsiteX13" fmla="*/ 4199569 w 4368442"/>
              <a:gd name="connsiteY13" fmla="*/ 158526 h 235490"/>
              <a:gd name="connsiteX14" fmla="*/ 4368442 w 4368442"/>
              <a:gd name="connsiteY14" fmla="*/ 66221 h 235490"/>
              <a:gd name="connsiteX0" fmla="*/ 0 w 4199569"/>
              <a:gd name="connsiteY0" fmla="*/ 196877 h 235490"/>
              <a:gd name="connsiteX1" fmla="*/ 682463 w 4199569"/>
              <a:gd name="connsiteY1" fmla="*/ 79945 h 235490"/>
              <a:gd name="connsiteX2" fmla="*/ 1249201 w 4199569"/>
              <a:gd name="connsiteY2" fmla="*/ 3745 h 235490"/>
              <a:gd name="connsiteX3" fmla="*/ 2044538 w 4199569"/>
              <a:gd name="connsiteY3" fmla="*/ 10890 h 235490"/>
              <a:gd name="connsiteX4" fmla="*/ 2785107 w 4199569"/>
              <a:gd name="connsiteY4" fmla="*/ 25176 h 235490"/>
              <a:gd name="connsiteX5" fmla="*/ 2994657 w 4199569"/>
              <a:gd name="connsiteY5" fmla="*/ 110901 h 235490"/>
              <a:gd name="connsiteX6" fmla="*/ 3163726 w 4199569"/>
              <a:gd name="connsiteY6" fmla="*/ 103758 h 235490"/>
              <a:gd name="connsiteX7" fmla="*/ 3285170 w 4199569"/>
              <a:gd name="connsiteY7" fmla="*/ 115664 h 235490"/>
              <a:gd name="connsiteX8" fmla="*/ 3413757 w 4199569"/>
              <a:gd name="connsiteY8" fmla="*/ 96614 h 235490"/>
              <a:gd name="connsiteX9" fmla="*/ 3563776 w 4199569"/>
              <a:gd name="connsiteY9" fmla="*/ 139476 h 235490"/>
              <a:gd name="connsiteX10" fmla="*/ 3685221 w 4199569"/>
              <a:gd name="connsiteY10" fmla="*/ 210915 h 235490"/>
              <a:gd name="connsiteX11" fmla="*/ 3811426 w 4199569"/>
              <a:gd name="connsiteY11" fmla="*/ 229963 h 235490"/>
              <a:gd name="connsiteX12" fmla="*/ 3992401 w 4199569"/>
              <a:gd name="connsiteY12" fmla="*/ 227583 h 235490"/>
              <a:gd name="connsiteX13" fmla="*/ 4199569 w 4199569"/>
              <a:gd name="connsiteY13" fmla="*/ 158526 h 235490"/>
              <a:gd name="connsiteX0" fmla="*/ 0 w 4169424"/>
              <a:gd name="connsiteY0" fmla="*/ 196877 h 234693"/>
              <a:gd name="connsiteX1" fmla="*/ 682463 w 4169424"/>
              <a:gd name="connsiteY1" fmla="*/ 79945 h 234693"/>
              <a:gd name="connsiteX2" fmla="*/ 1249201 w 4169424"/>
              <a:gd name="connsiteY2" fmla="*/ 3745 h 234693"/>
              <a:gd name="connsiteX3" fmla="*/ 2044538 w 4169424"/>
              <a:gd name="connsiteY3" fmla="*/ 10890 h 234693"/>
              <a:gd name="connsiteX4" fmla="*/ 2785107 w 4169424"/>
              <a:gd name="connsiteY4" fmla="*/ 25176 h 234693"/>
              <a:gd name="connsiteX5" fmla="*/ 2994657 w 4169424"/>
              <a:gd name="connsiteY5" fmla="*/ 110901 h 234693"/>
              <a:gd name="connsiteX6" fmla="*/ 3163726 w 4169424"/>
              <a:gd name="connsiteY6" fmla="*/ 103758 h 234693"/>
              <a:gd name="connsiteX7" fmla="*/ 3285170 w 4169424"/>
              <a:gd name="connsiteY7" fmla="*/ 115664 h 234693"/>
              <a:gd name="connsiteX8" fmla="*/ 3413757 w 4169424"/>
              <a:gd name="connsiteY8" fmla="*/ 96614 h 234693"/>
              <a:gd name="connsiteX9" fmla="*/ 3563776 w 4169424"/>
              <a:gd name="connsiteY9" fmla="*/ 139476 h 234693"/>
              <a:gd name="connsiteX10" fmla="*/ 3685221 w 4169424"/>
              <a:gd name="connsiteY10" fmla="*/ 210915 h 234693"/>
              <a:gd name="connsiteX11" fmla="*/ 3811426 w 4169424"/>
              <a:gd name="connsiteY11" fmla="*/ 229963 h 234693"/>
              <a:gd name="connsiteX12" fmla="*/ 3992401 w 4169424"/>
              <a:gd name="connsiteY12" fmla="*/ 227583 h 234693"/>
              <a:gd name="connsiteX13" fmla="*/ 4169424 w 4169424"/>
              <a:gd name="connsiteY13" fmla="*/ 168574 h 234693"/>
              <a:gd name="connsiteX0" fmla="*/ 0 w 3992401"/>
              <a:gd name="connsiteY0" fmla="*/ 196877 h 234693"/>
              <a:gd name="connsiteX1" fmla="*/ 682463 w 3992401"/>
              <a:gd name="connsiteY1" fmla="*/ 79945 h 234693"/>
              <a:gd name="connsiteX2" fmla="*/ 1249201 w 3992401"/>
              <a:gd name="connsiteY2" fmla="*/ 3745 h 234693"/>
              <a:gd name="connsiteX3" fmla="*/ 2044538 w 3992401"/>
              <a:gd name="connsiteY3" fmla="*/ 10890 h 234693"/>
              <a:gd name="connsiteX4" fmla="*/ 2785107 w 3992401"/>
              <a:gd name="connsiteY4" fmla="*/ 25176 h 234693"/>
              <a:gd name="connsiteX5" fmla="*/ 2994657 w 3992401"/>
              <a:gd name="connsiteY5" fmla="*/ 110901 h 234693"/>
              <a:gd name="connsiteX6" fmla="*/ 3163726 w 3992401"/>
              <a:gd name="connsiteY6" fmla="*/ 103758 h 234693"/>
              <a:gd name="connsiteX7" fmla="*/ 3285170 w 3992401"/>
              <a:gd name="connsiteY7" fmla="*/ 115664 h 234693"/>
              <a:gd name="connsiteX8" fmla="*/ 3413757 w 3992401"/>
              <a:gd name="connsiteY8" fmla="*/ 96614 h 234693"/>
              <a:gd name="connsiteX9" fmla="*/ 3563776 w 3992401"/>
              <a:gd name="connsiteY9" fmla="*/ 139476 h 234693"/>
              <a:gd name="connsiteX10" fmla="*/ 3685221 w 3992401"/>
              <a:gd name="connsiteY10" fmla="*/ 210915 h 234693"/>
              <a:gd name="connsiteX11" fmla="*/ 3811426 w 3992401"/>
              <a:gd name="connsiteY11" fmla="*/ 229963 h 234693"/>
              <a:gd name="connsiteX12" fmla="*/ 3992401 w 3992401"/>
              <a:gd name="connsiteY12" fmla="*/ 227583 h 234693"/>
              <a:gd name="connsiteX0" fmla="*/ 0 w 3811426"/>
              <a:gd name="connsiteY0" fmla="*/ 196877 h 229963"/>
              <a:gd name="connsiteX1" fmla="*/ 682463 w 3811426"/>
              <a:gd name="connsiteY1" fmla="*/ 79945 h 229963"/>
              <a:gd name="connsiteX2" fmla="*/ 1249201 w 3811426"/>
              <a:gd name="connsiteY2" fmla="*/ 3745 h 229963"/>
              <a:gd name="connsiteX3" fmla="*/ 2044538 w 3811426"/>
              <a:gd name="connsiteY3" fmla="*/ 10890 h 229963"/>
              <a:gd name="connsiteX4" fmla="*/ 2785107 w 3811426"/>
              <a:gd name="connsiteY4" fmla="*/ 25176 h 229963"/>
              <a:gd name="connsiteX5" fmla="*/ 2994657 w 3811426"/>
              <a:gd name="connsiteY5" fmla="*/ 110901 h 229963"/>
              <a:gd name="connsiteX6" fmla="*/ 3163726 w 3811426"/>
              <a:gd name="connsiteY6" fmla="*/ 103758 h 229963"/>
              <a:gd name="connsiteX7" fmla="*/ 3285170 w 3811426"/>
              <a:gd name="connsiteY7" fmla="*/ 115664 h 229963"/>
              <a:gd name="connsiteX8" fmla="*/ 3413757 w 3811426"/>
              <a:gd name="connsiteY8" fmla="*/ 96614 h 229963"/>
              <a:gd name="connsiteX9" fmla="*/ 3563776 w 3811426"/>
              <a:gd name="connsiteY9" fmla="*/ 139476 h 229963"/>
              <a:gd name="connsiteX10" fmla="*/ 3685221 w 3811426"/>
              <a:gd name="connsiteY10" fmla="*/ 210915 h 229963"/>
              <a:gd name="connsiteX11" fmla="*/ 3811426 w 3811426"/>
              <a:gd name="connsiteY11" fmla="*/ 229963 h 229963"/>
              <a:gd name="connsiteX0" fmla="*/ 0 w 3685221"/>
              <a:gd name="connsiteY0" fmla="*/ 196877 h 210915"/>
              <a:gd name="connsiteX1" fmla="*/ 682463 w 3685221"/>
              <a:gd name="connsiteY1" fmla="*/ 79945 h 210915"/>
              <a:gd name="connsiteX2" fmla="*/ 1249201 w 3685221"/>
              <a:gd name="connsiteY2" fmla="*/ 3745 h 210915"/>
              <a:gd name="connsiteX3" fmla="*/ 2044538 w 3685221"/>
              <a:gd name="connsiteY3" fmla="*/ 10890 h 210915"/>
              <a:gd name="connsiteX4" fmla="*/ 2785107 w 3685221"/>
              <a:gd name="connsiteY4" fmla="*/ 25176 h 210915"/>
              <a:gd name="connsiteX5" fmla="*/ 2994657 w 3685221"/>
              <a:gd name="connsiteY5" fmla="*/ 110901 h 210915"/>
              <a:gd name="connsiteX6" fmla="*/ 3163726 w 3685221"/>
              <a:gd name="connsiteY6" fmla="*/ 103758 h 210915"/>
              <a:gd name="connsiteX7" fmla="*/ 3285170 w 3685221"/>
              <a:gd name="connsiteY7" fmla="*/ 115664 h 210915"/>
              <a:gd name="connsiteX8" fmla="*/ 3413757 w 3685221"/>
              <a:gd name="connsiteY8" fmla="*/ 96614 h 210915"/>
              <a:gd name="connsiteX9" fmla="*/ 3563776 w 3685221"/>
              <a:gd name="connsiteY9" fmla="*/ 139476 h 210915"/>
              <a:gd name="connsiteX10" fmla="*/ 3685221 w 3685221"/>
              <a:gd name="connsiteY10" fmla="*/ 210915 h 210915"/>
              <a:gd name="connsiteX0" fmla="*/ 0 w 3563776"/>
              <a:gd name="connsiteY0" fmla="*/ 196877 h 196877"/>
              <a:gd name="connsiteX1" fmla="*/ 682463 w 3563776"/>
              <a:gd name="connsiteY1" fmla="*/ 79945 h 196877"/>
              <a:gd name="connsiteX2" fmla="*/ 1249201 w 3563776"/>
              <a:gd name="connsiteY2" fmla="*/ 3745 h 196877"/>
              <a:gd name="connsiteX3" fmla="*/ 2044538 w 3563776"/>
              <a:gd name="connsiteY3" fmla="*/ 10890 h 196877"/>
              <a:gd name="connsiteX4" fmla="*/ 2785107 w 3563776"/>
              <a:gd name="connsiteY4" fmla="*/ 25176 h 196877"/>
              <a:gd name="connsiteX5" fmla="*/ 2994657 w 3563776"/>
              <a:gd name="connsiteY5" fmla="*/ 110901 h 196877"/>
              <a:gd name="connsiteX6" fmla="*/ 3163726 w 3563776"/>
              <a:gd name="connsiteY6" fmla="*/ 103758 h 196877"/>
              <a:gd name="connsiteX7" fmla="*/ 3285170 w 3563776"/>
              <a:gd name="connsiteY7" fmla="*/ 115664 h 196877"/>
              <a:gd name="connsiteX8" fmla="*/ 3413757 w 3563776"/>
              <a:gd name="connsiteY8" fmla="*/ 96614 h 196877"/>
              <a:gd name="connsiteX9" fmla="*/ 3563776 w 3563776"/>
              <a:gd name="connsiteY9" fmla="*/ 139476 h 196877"/>
              <a:gd name="connsiteX0" fmla="*/ 0 w 3413757"/>
              <a:gd name="connsiteY0" fmla="*/ 196877 h 196877"/>
              <a:gd name="connsiteX1" fmla="*/ 682463 w 3413757"/>
              <a:gd name="connsiteY1" fmla="*/ 79945 h 196877"/>
              <a:gd name="connsiteX2" fmla="*/ 1249201 w 3413757"/>
              <a:gd name="connsiteY2" fmla="*/ 3745 h 196877"/>
              <a:gd name="connsiteX3" fmla="*/ 2044538 w 3413757"/>
              <a:gd name="connsiteY3" fmla="*/ 10890 h 196877"/>
              <a:gd name="connsiteX4" fmla="*/ 2785107 w 3413757"/>
              <a:gd name="connsiteY4" fmla="*/ 25176 h 196877"/>
              <a:gd name="connsiteX5" fmla="*/ 2994657 w 3413757"/>
              <a:gd name="connsiteY5" fmla="*/ 110901 h 196877"/>
              <a:gd name="connsiteX6" fmla="*/ 3163726 w 3413757"/>
              <a:gd name="connsiteY6" fmla="*/ 103758 h 196877"/>
              <a:gd name="connsiteX7" fmla="*/ 3285170 w 3413757"/>
              <a:gd name="connsiteY7" fmla="*/ 115664 h 196877"/>
              <a:gd name="connsiteX8" fmla="*/ 3413757 w 3413757"/>
              <a:gd name="connsiteY8" fmla="*/ 96614 h 196877"/>
              <a:gd name="connsiteX0" fmla="*/ 0 w 3285170"/>
              <a:gd name="connsiteY0" fmla="*/ 196877 h 196877"/>
              <a:gd name="connsiteX1" fmla="*/ 682463 w 3285170"/>
              <a:gd name="connsiteY1" fmla="*/ 79945 h 196877"/>
              <a:gd name="connsiteX2" fmla="*/ 1249201 w 3285170"/>
              <a:gd name="connsiteY2" fmla="*/ 3745 h 196877"/>
              <a:gd name="connsiteX3" fmla="*/ 2044538 w 3285170"/>
              <a:gd name="connsiteY3" fmla="*/ 10890 h 196877"/>
              <a:gd name="connsiteX4" fmla="*/ 2785107 w 3285170"/>
              <a:gd name="connsiteY4" fmla="*/ 25176 h 196877"/>
              <a:gd name="connsiteX5" fmla="*/ 2994657 w 3285170"/>
              <a:gd name="connsiteY5" fmla="*/ 110901 h 196877"/>
              <a:gd name="connsiteX6" fmla="*/ 3163726 w 3285170"/>
              <a:gd name="connsiteY6" fmla="*/ 103758 h 196877"/>
              <a:gd name="connsiteX7" fmla="*/ 3285170 w 3285170"/>
              <a:gd name="connsiteY7" fmla="*/ 115664 h 196877"/>
              <a:gd name="connsiteX0" fmla="*/ 0 w 3163726"/>
              <a:gd name="connsiteY0" fmla="*/ 196877 h 196877"/>
              <a:gd name="connsiteX1" fmla="*/ 682463 w 3163726"/>
              <a:gd name="connsiteY1" fmla="*/ 79945 h 196877"/>
              <a:gd name="connsiteX2" fmla="*/ 1249201 w 3163726"/>
              <a:gd name="connsiteY2" fmla="*/ 3745 h 196877"/>
              <a:gd name="connsiteX3" fmla="*/ 2044538 w 3163726"/>
              <a:gd name="connsiteY3" fmla="*/ 10890 h 196877"/>
              <a:gd name="connsiteX4" fmla="*/ 2785107 w 3163726"/>
              <a:gd name="connsiteY4" fmla="*/ 25176 h 196877"/>
              <a:gd name="connsiteX5" fmla="*/ 2994657 w 3163726"/>
              <a:gd name="connsiteY5" fmla="*/ 110901 h 196877"/>
              <a:gd name="connsiteX6" fmla="*/ 3163726 w 3163726"/>
              <a:gd name="connsiteY6" fmla="*/ 103758 h 196877"/>
              <a:gd name="connsiteX0" fmla="*/ 0 w 2994657"/>
              <a:gd name="connsiteY0" fmla="*/ 196877 h 196877"/>
              <a:gd name="connsiteX1" fmla="*/ 682463 w 2994657"/>
              <a:gd name="connsiteY1" fmla="*/ 79945 h 196877"/>
              <a:gd name="connsiteX2" fmla="*/ 1249201 w 2994657"/>
              <a:gd name="connsiteY2" fmla="*/ 3745 h 196877"/>
              <a:gd name="connsiteX3" fmla="*/ 2044538 w 2994657"/>
              <a:gd name="connsiteY3" fmla="*/ 10890 h 196877"/>
              <a:gd name="connsiteX4" fmla="*/ 2785107 w 2994657"/>
              <a:gd name="connsiteY4" fmla="*/ 25176 h 196877"/>
              <a:gd name="connsiteX5" fmla="*/ 2994657 w 2994657"/>
              <a:gd name="connsiteY5" fmla="*/ 110901 h 196877"/>
              <a:gd name="connsiteX0" fmla="*/ 0 w 2785107"/>
              <a:gd name="connsiteY0" fmla="*/ 196877 h 196877"/>
              <a:gd name="connsiteX1" fmla="*/ 682463 w 2785107"/>
              <a:gd name="connsiteY1" fmla="*/ 79945 h 196877"/>
              <a:gd name="connsiteX2" fmla="*/ 1249201 w 2785107"/>
              <a:gd name="connsiteY2" fmla="*/ 3745 h 196877"/>
              <a:gd name="connsiteX3" fmla="*/ 2044538 w 2785107"/>
              <a:gd name="connsiteY3" fmla="*/ 10890 h 196877"/>
              <a:gd name="connsiteX4" fmla="*/ 2785107 w 2785107"/>
              <a:gd name="connsiteY4" fmla="*/ 25176 h 196877"/>
              <a:gd name="connsiteX0" fmla="*/ 0 w 2044538"/>
              <a:gd name="connsiteY0" fmla="*/ 196877 h 196877"/>
              <a:gd name="connsiteX1" fmla="*/ 682463 w 2044538"/>
              <a:gd name="connsiteY1" fmla="*/ 79945 h 196877"/>
              <a:gd name="connsiteX2" fmla="*/ 1249201 w 2044538"/>
              <a:gd name="connsiteY2" fmla="*/ 3745 h 196877"/>
              <a:gd name="connsiteX3" fmla="*/ 2044538 w 2044538"/>
              <a:gd name="connsiteY3" fmla="*/ 10890 h 196877"/>
              <a:gd name="connsiteX0" fmla="*/ 0 w 1249201"/>
              <a:gd name="connsiteY0" fmla="*/ 193132 h 193132"/>
              <a:gd name="connsiteX1" fmla="*/ 682463 w 1249201"/>
              <a:gd name="connsiteY1" fmla="*/ 76200 h 193132"/>
              <a:gd name="connsiteX2" fmla="*/ 1249201 w 1249201"/>
              <a:gd name="connsiteY2" fmla="*/ 0 h 193132"/>
              <a:gd name="connsiteX0" fmla="*/ 0 w 1249201"/>
              <a:gd name="connsiteY0" fmla="*/ 193132 h 193132"/>
              <a:gd name="connsiteX1" fmla="*/ 145182 w 1249201"/>
              <a:gd name="connsiteY1" fmla="*/ 164422 h 193132"/>
              <a:gd name="connsiteX2" fmla="*/ 682463 w 1249201"/>
              <a:gd name="connsiteY2" fmla="*/ 76200 h 193132"/>
              <a:gd name="connsiteX3" fmla="*/ 1249201 w 1249201"/>
              <a:gd name="connsiteY3" fmla="*/ 0 h 193132"/>
              <a:gd name="connsiteX0" fmla="*/ 0 w 1104019"/>
              <a:gd name="connsiteY0" fmla="*/ 164422 h 164422"/>
              <a:gd name="connsiteX1" fmla="*/ 537281 w 1104019"/>
              <a:gd name="connsiteY1" fmla="*/ 76200 h 164422"/>
              <a:gd name="connsiteX2" fmla="*/ 1104019 w 1104019"/>
              <a:gd name="connsiteY2" fmla="*/ 0 h 164422"/>
              <a:gd name="connsiteX0" fmla="*/ 0 w 1104019"/>
              <a:gd name="connsiteY0" fmla="*/ 167307 h 167307"/>
              <a:gd name="connsiteX1" fmla="*/ 537281 w 1104019"/>
              <a:gd name="connsiteY1" fmla="*/ 76200 h 167307"/>
              <a:gd name="connsiteX2" fmla="*/ 1104019 w 1104019"/>
              <a:gd name="connsiteY2" fmla="*/ 0 h 167307"/>
              <a:gd name="connsiteX0" fmla="*/ 0 w 1132864"/>
              <a:gd name="connsiteY0" fmla="*/ 175961 h 175961"/>
              <a:gd name="connsiteX1" fmla="*/ 566126 w 1132864"/>
              <a:gd name="connsiteY1" fmla="*/ 76200 h 175961"/>
              <a:gd name="connsiteX2" fmla="*/ 1132864 w 1132864"/>
              <a:gd name="connsiteY2" fmla="*/ 0 h 17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864" h="175961">
                <a:moveTo>
                  <a:pt x="0" y="175961"/>
                </a:moveTo>
                <a:lnTo>
                  <a:pt x="566126" y="76200"/>
                </a:lnTo>
                <a:lnTo>
                  <a:pt x="1132864" y="0"/>
                </a:lnTo>
              </a:path>
            </a:pathLst>
          </a:custGeom>
          <a:noFill/>
          <a:ln w="63500" cmpd="sng"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Freeway – HOV/HOT Lanes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83" name="Freeform 182"/>
          <p:cNvSpPr/>
          <p:nvPr/>
        </p:nvSpPr>
        <p:spPr>
          <a:xfrm>
            <a:off x="5359079" y="4525665"/>
            <a:ext cx="2949483" cy="229179"/>
          </a:xfrm>
          <a:custGeom>
            <a:avLst/>
            <a:gdLst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5506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6962 h 293497"/>
              <a:gd name="connsiteX1" fmla="*/ 100959 w 4295084"/>
              <a:gd name="connsiteY1" fmla="*/ 291384 h 293497"/>
              <a:gd name="connsiteX2" fmla="*/ 199034 w 4295084"/>
              <a:gd name="connsiteY2" fmla="*/ 236578 h 293497"/>
              <a:gd name="connsiteX3" fmla="*/ 490373 w 4295084"/>
              <a:gd name="connsiteY3" fmla="*/ 43314 h 293497"/>
              <a:gd name="connsiteX4" fmla="*/ 602870 w 4295084"/>
              <a:gd name="connsiteY4" fmla="*/ 28891 h 293497"/>
              <a:gd name="connsiteX5" fmla="*/ 2466284 w 4295084"/>
              <a:gd name="connsiteY5" fmla="*/ 45 h 293497"/>
              <a:gd name="connsiteX6" fmla="*/ 2542927 w 4295084"/>
              <a:gd name="connsiteY6" fmla="*/ 13597 h 293497"/>
              <a:gd name="connsiteX7" fmla="*/ 2696544 w 4295084"/>
              <a:gd name="connsiteY7" fmla="*/ 84704 h 293497"/>
              <a:gd name="connsiteX8" fmla="*/ 2837887 w 4295084"/>
              <a:gd name="connsiteY8" fmla="*/ 112543 h 293497"/>
              <a:gd name="connsiteX9" fmla="*/ 3063385 w 4295084"/>
              <a:gd name="connsiteY9" fmla="*/ 112543 h 293497"/>
              <a:gd name="connsiteX10" fmla="*/ 3184535 w 4295084"/>
              <a:gd name="connsiteY10" fmla="*/ 124081 h 293497"/>
              <a:gd name="connsiteX11" fmla="*/ 3285494 w 4295084"/>
              <a:gd name="connsiteY11" fmla="*/ 170233 h 293497"/>
              <a:gd name="connsiteX12" fmla="*/ 3441260 w 4295084"/>
              <a:gd name="connsiteY12" fmla="*/ 213502 h 293497"/>
              <a:gd name="connsiteX13" fmla="*/ 3602794 w 4295084"/>
              <a:gd name="connsiteY13" fmla="*/ 204848 h 293497"/>
              <a:gd name="connsiteX14" fmla="*/ 4295084 w 4295084"/>
              <a:gd name="connsiteY14" fmla="*/ 80813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7795521 w 7795521"/>
              <a:gd name="connsiteY14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7795521 w 7795521"/>
              <a:gd name="connsiteY15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6443167 w 7795521"/>
              <a:gd name="connsiteY16" fmla="*/ 23099 h 293497"/>
              <a:gd name="connsiteX17" fmla="*/ 7795521 w 7795521"/>
              <a:gd name="connsiteY17" fmla="*/ 187969 h 293497"/>
              <a:gd name="connsiteX0" fmla="*/ 0 w 7795521"/>
              <a:gd name="connsiteY0" fmla="*/ 278115 h 294650"/>
              <a:gd name="connsiteX1" fmla="*/ 100959 w 7795521"/>
              <a:gd name="connsiteY1" fmla="*/ 292537 h 294650"/>
              <a:gd name="connsiteX2" fmla="*/ 199034 w 7795521"/>
              <a:gd name="connsiteY2" fmla="*/ 237731 h 294650"/>
              <a:gd name="connsiteX3" fmla="*/ 490373 w 7795521"/>
              <a:gd name="connsiteY3" fmla="*/ 44467 h 294650"/>
              <a:gd name="connsiteX4" fmla="*/ 602870 w 7795521"/>
              <a:gd name="connsiteY4" fmla="*/ 30044 h 294650"/>
              <a:gd name="connsiteX5" fmla="*/ 2466284 w 7795521"/>
              <a:gd name="connsiteY5" fmla="*/ 1198 h 294650"/>
              <a:gd name="connsiteX6" fmla="*/ 2542927 w 7795521"/>
              <a:gd name="connsiteY6" fmla="*/ 14750 h 294650"/>
              <a:gd name="connsiteX7" fmla="*/ 2696544 w 7795521"/>
              <a:gd name="connsiteY7" fmla="*/ 85857 h 294650"/>
              <a:gd name="connsiteX8" fmla="*/ 2837887 w 7795521"/>
              <a:gd name="connsiteY8" fmla="*/ 113696 h 294650"/>
              <a:gd name="connsiteX9" fmla="*/ 3063385 w 7795521"/>
              <a:gd name="connsiteY9" fmla="*/ 113696 h 294650"/>
              <a:gd name="connsiteX10" fmla="*/ 3184535 w 7795521"/>
              <a:gd name="connsiteY10" fmla="*/ 125234 h 294650"/>
              <a:gd name="connsiteX11" fmla="*/ 3285494 w 7795521"/>
              <a:gd name="connsiteY11" fmla="*/ 171386 h 294650"/>
              <a:gd name="connsiteX12" fmla="*/ 3441260 w 7795521"/>
              <a:gd name="connsiteY12" fmla="*/ 214655 h 294650"/>
              <a:gd name="connsiteX13" fmla="*/ 3602794 w 7795521"/>
              <a:gd name="connsiteY13" fmla="*/ 206001 h 294650"/>
              <a:gd name="connsiteX14" fmla="*/ 4340523 w 7795521"/>
              <a:gd name="connsiteY14" fmla="*/ 79021 h 294650"/>
              <a:gd name="connsiteX15" fmla="*/ 4907261 w 7795521"/>
              <a:gd name="connsiteY15" fmla="*/ 2821 h 294650"/>
              <a:gd name="connsiteX16" fmla="*/ 5716886 w 7795521"/>
              <a:gd name="connsiteY16" fmla="*/ 17109 h 294650"/>
              <a:gd name="connsiteX17" fmla="*/ 6443167 w 7795521"/>
              <a:gd name="connsiteY17" fmla="*/ 24252 h 294650"/>
              <a:gd name="connsiteX18" fmla="*/ 7795521 w 7795521"/>
              <a:gd name="connsiteY18" fmla="*/ 189122 h 294650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795521 w 7795521"/>
              <a:gd name="connsiteY18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071817 w 7795521"/>
              <a:gd name="connsiteY18" fmla="*/ 96614 h 295574"/>
              <a:gd name="connsiteX19" fmla="*/ 7795521 w 7795521"/>
              <a:gd name="connsiteY19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943230 w 7795521"/>
              <a:gd name="connsiteY18" fmla="*/ 106139 h 295574"/>
              <a:gd name="connsiteX19" fmla="*/ 7071817 w 7795521"/>
              <a:gd name="connsiteY19" fmla="*/ 96614 h 295574"/>
              <a:gd name="connsiteX20" fmla="*/ 7795521 w 7795521"/>
              <a:gd name="connsiteY20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821786 w 7795521"/>
              <a:gd name="connsiteY18" fmla="*/ 103758 h 295574"/>
              <a:gd name="connsiteX19" fmla="*/ 6943230 w 7795521"/>
              <a:gd name="connsiteY19" fmla="*/ 106139 h 295574"/>
              <a:gd name="connsiteX20" fmla="*/ 7071817 w 7795521"/>
              <a:gd name="connsiteY20" fmla="*/ 96614 h 295574"/>
              <a:gd name="connsiteX21" fmla="*/ 7795521 w 7795521"/>
              <a:gd name="connsiteY21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795521 w 7795521"/>
              <a:gd name="connsiteY23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795521 w 7795521"/>
              <a:gd name="connsiteY24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795521 w 7795521"/>
              <a:gd name="connsiteY25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314705 w 7795521"/>
              <a:gd name="connsiteY24" fmla="*/ 201389 h 295574"/>
              <a:gd name="connsiteX25" fmla="*/ 7445673 w 7795521"/>
              <a:gd name="connsiteY25" fmla="*/ 222820 h 295574"/>
              <a:gd name="connsiteX26" fmla="*/ 7650461 w 7795521"/>
              <a:gd name="connsiteY26" fmla="*/ 227583 h 295574"/>
              <a:gd name="connsiteX27" fmla="*/ 7795521 w 7795521"/>
              <a:gd name="connsiteY27" fmla="*/ 190046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201389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26612 w 8026502"/>
              <a:gd name="connsiteY23" fmla="*/ 194246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59961 w 8026502"/>
              <a:gd name="connsiteY24" fmla="*/ 232345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7925543"/>
              <a:gd name="connsiteY0" fmla="*/ 293461 h 293461"/>
              <a:gd name="connsiteX1" fmla="*/ 98075 w 7925543"/>
              <a:gd name="connsiteY1" fmla="*/ 238655 h 293461"/>
              <a:gd name="connsiteX2" fmla="*/ 389414 w 7925543"/>
              <a:gd name="connsiteY2" fmla="*/ 45391 h 293461"/>
              <a:gd name="connsiteX3" fmla="*/ 501911 w 7925543"/>
              <a:gd name="connsiteY3" fmla="*/ 30968 h 293461"/>
              <a:gd name="connsiteX4" fmla="*/ 2365325 w 7925543"/>
              <a:gd name="connsiteY4" fmla="*/ 2122 h 293461"/>
              <a:gd name="connsiteX5" fmla="*/ 2441968 w 7925543"/>
              <a:gd name="connsiteY5" fmla="*/ 15674 h 293461"/>
              <a:gd name="connsiteX6" fmla="*/ 2595585 w 7925543"/>
              <a:gd name="connsiteY6" fmla="*/ 86781 h 293461"/>
              <a:gd name="connsiteX7" fmla="*/ 2736928 w 7925543"/>
              <a:gd name="connsiteY7" fmla="*/ 114620 h 293461"/>
              <a:gd name="connsiteX8" fmla="*/ 2962426 w 7925543"/>
              <a:gd name="connsiteY8" fmla="*/ 114620 h 293461"/>
              <a:gd name="connsiteX9" fmla="*/ 3083576 w 7925543"/>
              <a:gd name="connsiteY9" fmla="*/ 126158 h 293461"/>
              <a:gd name="connsiteX10" fmla="*/ 3184535 w 7925543"/>
              <a:gd name="connsiteY10" fmla="*/ 172310 h 293461"/>
              <a:gd name="connsiteX11" fmla="*/ 3340301 w 7925543"/>
              <a:gd name="connsiteY11" fmla="*/ 215579 h 293461"/>
              <a:gd name="connsiteX12" fmla="*/ 3501835 w 7925543"/>
              <a:gd name="connsiteY12" fmla="*/ 206925 h 293461"/>
              <a:gd name="connsiteX13" fmla="*/ 4239564 w 7925543"/>
              <a:gd name="connsiteY13" fmla="*/ 79945 h 293461"/>
              <a:gd name="connsiteX14" fmla="*/ 4806302 w 7925543"/>
              <a:gd name="connsiteY14" fmla="*/ 3745 h 293461"/>
              <a:gd name="connsiteX15" fmla="*/ 5601639 w 7925543"/>
              <a:gd name="connsiteY15" fmla="*/ 10890 h 293461"/>
              <a:gd name="connsiteX16" fmla="*/ 6342208 w 7925543"/>
              <a:gd name="connsiteY16" fmla="*/ 25176 h 293461"/>
              <a:gd name="connsiteX17" fmla="*/ 6551758 w 7925543"/>
              <a:gd name="connsiteY17" fmla="*/ 110901 h 293461"/>
              <a:gd name="connsiteX18" fmla="*/ 6720827 w 7925543"/>
              <a:gd name="connsiteY18" fmla="*/ 103758 h 293461"/>
              <a:gd name="connsiteX19" fmla="*/ 6842271 w 7925543"/>
              <a:gd name="connsiteY19" fmla="*/ 115664 h 293461"/>
              <a:gd name="connsiteX20" fmla="*/ 6970858 w 7925543"/>
              <a:gd name="connsiteY20" fmla="*/ 96614 h 293461"/>
              <a:gd name="connsiteX21" fmla="*/ 7120877 w 7925543"/>
              <a:gd name="connsiteY21" fmla="*/ 139476 h 293461"/>
              <a:gd name="connsiteX22" fmla="*/ 7242322 w 7925543"/>
              <a:gd name="connsiteY22" fmla="*/ 210915 h 293461"/>
              <a:gd name="connsiteX23" fmla="*/ 7368527 w 7925543"/>
              <a:gd name="connsiteY23" fmla="*/ 229963 h 293461"/>
              <a:gd name="connsiteX24" fmla="*/ 7549502 w 7925543"/>
              <a:gd name="connsiteY24" fmla="*/ 227583 h 293461"/>
              <a:gd name="connsiteX25" fmla="*/ 7756670 w 7925543"/>
              <a:gd name="connsiteY25" fmla="*/ 158526 h 293461"/>
              <a:gd name="connsiteX26" fmla="*/ 7925543 w 7925543"/>
              <a:gd name="connsiteY26" fmla="*/ 66221 h 293461"/>
              <a:gd name="connsiteX0" fmla="*/ 0 w 7827468"/>
              <a:gd name="connsiteY0" fmla="*/ 238655 h 238655"/>
              <a:gd name="connsiteX1" fmla="*/ 291339 w 7827468"/>
              <a:gd name="connsiteY1" fmla="*/ 45391 h 238655"/>
              <a:gd name="connsiteX2" fmla="*/ 403836 w 7827468"/>
              <a:gd name="connsiteY2" fmla="*/ 30968 h 238655"/>
              <a:gd name="connsiteX3" fmla="*/ 2267250 w 7827468"/>
              <a:gd name="connsiteY3" fmla="*/ 2122 h 238655"/>
              <a:gd name="connsiteX4" fmla="*/ 2343893 w 7827468"/>
              <a:gd name="connsiteY4" fmla="*/ 15674 h 238655"/>
              <a:gd name="connsiteX5" fmla="*/ 2497510 w 7827468"/>
              <a:gd name="connsiteY5" fmla="*/ 86781 h 238655"/>
              <a:gd name="connsiteX6" fmla="*/ 2638853 w 7827468"/>
              <a:gd name="connsiteY6" fmla="*/ 114620 h 238655"/>
              <a:gd name="connsiteX7" fmla="*/ 2864351 w 7827468"/>
              <a:gd name="connsiteY7" fmla="*/ 114620 h 238655"/>
              <a:gd name="connsiteX8" fmla="*/ 2985501 w 7827468"/>
              <a:gd name="connsiteY8" fmla="*/ 126158 h 238655"/>
              <a:gd name="connsiteX9" fmla="*/ 3086460 w 7827468"/>
              <a:gd name="connsiteY9" fmla="*/ 172310 h 238655"/>
              <a:gd name="connsiteX10" fmla="*/ 3242226 w 7827468"/>
              <a:gd name="connsiteY10" fmla="*/ 215579 h 238655"/>
              <a:gd name="connsiteX11" fmla="*/ 3403760 w 7827468"/>
              <a:gd name="connsiteY11" fmla="*/ 206925 h 238655"/>
              <a:gd name="connsiteX12" fmla="*/ 4141489 w 7827468"/>
              <a:gd name="connsiteY12" fmla="*/ 79945 h 238655"/>
              <a:gd name="connsiteX13" fmla="*/ 4708227 w 7827468"/>
              <a:gd name="connsiteY13" fmla="*/ 3745 h 238655"/>
              <a:gd name="connsiteX14" fmla="*/ 5503564 w 7827468"/>
              <a:gd name="connsiteY14" fmla="*/ 10890 h 238655"/>
              <a:gd name="connsiteX15" fmla="*/ 6244133 w 7827468"/>
              <a:gd name="connsiteY15" fmla="*/ 25176 h 238655"/>
              <a:gd name="connsiteX16" fmla="*/ 6453683 w 7827468"/>
              <a:gd name="connsiteY16" fmla="*/ 110901 h 238655"/>
              <a:gd name="connsiteX17" fmla="*/ 6622752 w 7827468"/>
              <a:gd name="connsiteY17" fmla="*/ 103758 h 238655"/>
              <a:gd name="connsiteX18" fmla="*/ 6744196 w 7827468"/>
              <a:gd name="connsiteY18" fmla="*/ 115664 h 238655"/>
              <a:gd name="connsiteX19" fmla="*/ 6872783 w 7827468"/>
              <a:gd name="connsiteY19" fmla="*/ 96614 h 238655"/>
              <a:gd name="connsiteX20" fmla="*/ 7022802 w 7827468"/>
              <a:gd name="connsiteY20" fmla="*/ 139476 h 238655"/>
              <a:gd name="connsiteX21" fmla="*/ 7144247 w 7827468"/>
              <a:gd name="connsiteY21" fmla="*/ 210915 h 238655"/>
              <a:gd name="connsiteX22" fmla="*/ 7270452 w 7827468"/>
              <a:gd name="connsiteY22" fmla="*/ 229963 h 238655"/>
              <a:gd name="connsiteX23" fmla="*/ 7451427 w 7827468"/>
              <a:gd name="connsiteY23" fmla="*/ 227583 h 238655"/>
              <a:gd name="connsiteX24" fmla="*/ 7658595 w 7827468"/>
              <a:gd name="connsiteY24" fmla="*/ 158526 h 238655"/>
              <a:gd name="connsiteX25" fmla="*/ 7827468 w 7827468"/>
              <a:gd name="connsiteY25" fmla="*/ 66221 h 238655"/>
              <a:gd name="connsiteX0" fmla="*/ 0 w 7536129"/>
              <a:gd name="connsiteY0" fmla="*/ 45391 h 235490"/>
              <a:gd name="connsiteX1" fmla="*/ 112497 w 7536129"/>
              <a:gd name="connsiteY1" fmla="*/ 30968 h 235490"/>
              <a:gd name="connsiteX2" fmla="*/ 1975911 w 7536129"/>
              <a:gd name="connsiteY2" fmla="*/ 2122 h 235490"/>
              <a:gd name="connsiteX3" fmla="*/ 2052554 w 7536129"/>
              <a:gd name="connsiteY3" fmla="*/ 15674 h 235490"/>
              <a:gd name="connsiteX4" fmla="*/ 2206171 w 7536129"/>
              <a:gd name="connsiteY4" fmla="*/ 86781 h 235490"/>
              <a:gd name="connsiteX5" fmla="*/ 2347514 w 7536129"/>
              <a:gd name="connsiteY5" fmla="*/ 114620 h 235490"/>
              <a:gd name="connsiteX6" fmla="*/ 2573012 w 7536129"/>
              <a:gd name="connsiteY6" fmla="*/ 114620 h 235490"/>
              <a:gd name="connsiteX7" fmla="*/ 2694162 w 7536129"/>
              <a:gd name="connsiteY7" fmla="*/ 126158 h 235490"/>
              <a:gd name="connsiteX8" fmla="*/ 2795121 w 7536129"/>
              <a:gd name="connsiteY8" fmla="*/ 172310 h 235490"/>
              <a:gd name="connsiteX9" fmla="*/ 2950887 w 7536129"/>
              <a:gd name="connsiteY9" fmla="*/ 215579 h 235490"/>
              <a:gd name="connsiteX10" fmla="*/ 3112421 w 7536129"/>
              <a:gd name="connsiteY10" fmla="*/ 206925 h 235490"/>
              <a:gd name="connsiteX11" fmla="*/ 3850150 w 7536129"/>
              <a:gd name="connsiteY11" fmla="*/ 79945 h 235490"/>
              <a:gd name="connsiteX12" fmla="*/ 4416888 w 7536129"/>
              <a:gd name="connsiteY12" fmla="*/ 3745 h 235490"/>
              <a:gd name="connsiteX13" fmla="*/ 5212225 w 7536129"/>
              <a:gd name="connsiteY13" fmla="*/ 10890 h 235490"/>
              <a:gd name="connsiteX14" fmla="*/ 5952794 w 7536129"/>
              <a:gd name="connsiteY14" fmla="*/ 25176 h 235490"/>
              <a:gd name="connsiteX15" fmla="*/ 6162344 w 7536129"/>
              <a:gd name="connsiteY15" fmla="*/ 110901 h 235490"/>
              <a:gd name="connsiteX16" fmla="*/ 6331413 w 7536129"/>
              <a:gd name="connsiteY16" fmla="*/ 103758 h 235490"/>
              <a:gd name="connsiteX17" fmla="*/ 6452857 w 7536129"/>
              <a:gd name="connsiteY17" fmla="*/ 115664 h 235490"/>
              <a:gd name="connsiteX18" fmla="*/ 6581444 w 7536129"/>
              <a:gd name="connsiteY18" fmla="*/ 96614 h 235490"/>
              <a:gd name="connsiteX19" fmla="*/ 6731463 w 7536129"/>
              <a:gd name="connsiteY19" fmla="*/ 139476 h 235490"/>
              <a:gd name="connsiteX20" fmla="*/ 6852908 w 7536129"/>
              <a:gd name="connsiteY20" fmla="*/ 210915 h 235490"/>
              <a:gd name="connsiteX21" fmla="*/ 6979113 w 7536129"/>
              <a:gd name="connsiteY21" fmla="*/ 229963 h 235490"/>
              <a:gd name="connsiteX22" fmla="*/ 7160088 w 7536129"/>
              <a:gd name="connsiteY22" fmla="*/ 227583 h 235490"/>
              <a:gd name="connsiteX23" fmla="*/ 7367256 w 7536129"/>
              <a:gd name="connsiteY23" fmla="*/ 158526 h 235490"/>
              <a:gd name="connsiteX24" fmla="*/ 7536129 w 7536129"/>
              <a:gd name="connsiteY24" fmla="*/ 66221 h 235490"/>
              <a:gd name="connsiteX0" fmla="*/ 0 w 7423632"/>
              <a:gd name="connsiteY0" fmla="*/ 30968 h 235490"/>
              <a:gd name="connsiteX1" fmla="*/ 1863414 w 7423632"/>
              <a:gd name="connsiteY1" fmla="*/ 2122 h 235490"/>
              <a:gd name="connsiteX2" fmla="*/ 1940057 w 7423632"/>
              <a:gd name="connsiteY2" fmla="*/ 15674 h 235490"/>
              <a:gd name="connsiteX3" fmla="*/ 2093674 w 7423632"/>
              <a:gd name="connsiteY3" fmla="*/ 86781 h 235490"/>
              <a:gd name="connsiteX4" fmla="*/ 2235017 w 7423632"/>
              <a:gd name="connsiteY4" fmla="*/ 114620 h 235490"/>
              <a:gd name="connsiteX5" fmla="*/ 2460515 w 7423632"/>
              <a:gd name="connsiteY5" fmla="*/ 114620 h 235490"/>
              <a:gd name="connsiteX6" fmla="*/ 2581665 w 7423632"/>
              <a:gd name="connsiteY6" fmla="*/ 126158 h 235490"/>
              <a:gd name="connsiteX7" fmla="*/ 2682624 w 7423632"/>
              <a:gd name="connsiteY7" fmla="*/ 172310 h 235490"/>
              <a:gd name="connsiteX8" fmla="*/ 2838390 w 7423632"/>
              <a:gd name="connsiteY8" fmla="*/ 215579 h 235490"/>
              <a:gd name="connsiteX9" fmla="*/ 2999924 w 7423632"/>
              <a:gd name="connsiteY9" fmla="*/ 206925 h 235490"/>
              <a:gd name="connsiteX10" fmla="*/ 3737653 w 7423632"/>
              <a:gd name="connsiteY10" fmla="*/ 79945 h 235490"/>
              <a:gd name="connsiteX11" fmla="*/ 4304391 w 7423632"/>
              <a:gd name="connsiteY11" fmla="*/ 3745 h 235490"/>
              <a:gd name="connsiteX12" fmla="*/ 5099728 w 7423632"/>
              <a:gd name="connsiteY12" fmla="*/ 10890 h 235490"/>
              <a:gd name="connsiteX13" fmla="*/ 5840297 w 7423632"/>
              <a:gd name="connsiteY13" fmla="*/ 25176 h 235490"/>
              <a:gd name="connsiteX14" fmla="*/ 6049847 w 7423632"/>
              <a:gd name="connsiteY14" fmla="*/ 110901 h 235490"/>
              <a:gd name="connsiteX15" fmla="*/ 6218916 w 7423632"/>
              <a:gd name="connsiteY15" fmla="*/ 103758 h 235490"/>
              <a:gd name="connsiteX16" fmla="*/ 6340360 w 7423632"/>
              <a:gd name="connsiteY16" fmla="*/ 115664 h 235490"/>
              <a:gd name="connsiteX17" fmla="*/ 6468947 w 7423632"/>
              <a:gd name="connsiteY17" fmla="*/ 96614 h 235490"/>
              <a:gd name="connsiteX18" fmla="*/ 6618966 w 7423632"/>
              <a:gd name="connsiteY18" fmla="*/ 139476 h 235490"/>
              <a:gd name="connsiteX19" fmla="*/ 6740411 w 7423632"/>
              <a:gd name="connsiteY19" fmla="*/ 210915 h 235490"/>
              <a:gd name="connsiteX20" fmla="*/ 6866616 w 7423632"/>
              <a:gd name="connsiteY20" fmla="*/ 229963 h 235490"/>
              <a:gd name="connsiteX21" fmla="*/ 7047591 w 7423632"/>
              <a:gd name="connsiteY21" fmla="*/ 227583 h 235490"/>
              <a:gd name="connsiteX22" fmla="*/ 7254759 w 7423632"/>
              <a:gd name="connsiteY22" fmla="*/ 158526 h 235490"/>
              <a:gd name="connsiteX23" fmla="*/ 7423632 w 7423632"/>
              <a:gd name="connsiteY23" fmla="*/ 66221 h 235490"/>
              <a:gd name="connsiteX0" fmla="*/ 0 w 5560218"/>
              <a:gd name="connsiteY0" fmla="*/ 2122 h 235490"/>
              <a:gd name="connsiteX1" fmla="*/ 76643 w 5560218"/>
              <a:gd name="connsiteY1" fmla="*/ 15674 h 235490"/>
              <a:gd name="connsiteX2" fmla="*/ 230260 w 5560218"/>
              <a:gd name="connsiteY2" fmla="*/ 86781 h 235490"/>
              <a:gd name="connsiteX3" fmla="*/ 371603 w 5560218"/>
              <a:gd name="connsiteY3" fmla="*/ 114620 h 235490"/>
              <a:gd name="connsiteX4" fmla="*/ 597101 w 5560218"/>
              <a:gd name="connsiteY4" fmla="*/ 114620 h 235490"/>
              <a:gd name="connsiteX5" fmla="*/ 718251 w 5560218"/>
              <a:gd name="connsiteY5" fmla="*/ 126158 h 235490"/>
              <a:gd name="connsiteX6" fmla="*/ 819210 w 5560218"/>
              <a:gd name="connsiteY6" fmla="*/ 172310 h 235490"/>
              <a:gd name="connsiteX7" fmla="*/ 974976 w 5560218"/>
              <a:gd name="connsiteY7" fmla="*/ 215579 h 235490"/>
              <a:gd name="connsiteX8" fmla="*/ 1136510 w 5560218"/>
              <a:gd name="connsiteY8" fmla="*/ 206925 h 235490"/>
              <a:gd name="connsiteX9" fmla="*/ 1874239 w 5560218"/>
              <a:gd name="connsiteY9" fmla="*/ 79945 h 235490"/>
              <a:gd name="connsiteX10" fmla="*/ 2440977 w 5560218"/>
              <a:gd name="connsiteY10" fmla="*/ 3745 h 235490"/>
              <a:gd name="connsiteX11" fmla="*/ 3236314 w 5560218"/>
              <a:gd name="connsiteY11" fmla="*/ 10890 h 235490"/>
              <a:gd name="connsiteX12" fmla="*/ 3976883 w 5560218"/>
              <a:gd name="connsiteY12" fmla="*/ 25176 h 235490"/>
              <a:gd name="connsiteX13" fmla="*/ 4186433 w 5560218"/>
              <a:gd name="connsiteY13" fmla="*/ 110901 h 235490"/>
              <a:gd name="connsiteX14" fmla="*/ 4355502 w 5560218"/>
              <a:gd name="connsiteY14" fmla="*/ 103758 h 235490"/>
              <a:gd name="connsiteX15" fmla="*/ 4476946 w 5560218"/>
              <a:gd name="connsiteY15" fmla="*/ 115664 h 235490"/>
              <a:gd name="connsiteX16" fmla="*/ 4605533 w 5560218"/>
              <a:gd name="connsiteY16" fmla="*/ 96614 h 235490"/>
              <a:gd name="connsiteX17" fmla="*/ 4755552 w 5560218"/>
              <a:gd name="connsiteY17" fmla="*/ 139476 h 235490"/>
              <a:gd name="connsiteX18" fmla="*/ 4876997 w 5560218"/>
              <a:gd name="connsiteY18" fmla="*/ 210915 h 235490"/>
              <a:gd name="connsiteX19" fmla="*/ 5003202 w 5560218"/>
              <a:gd name="connsiteY19" fmla="*/ 229963 h 235490"/>
              <a:gd name="connsiteX20" fmla="*/ 5184177 w 5560218"/>
              <a:gd name="connsiteY20" fmla="*/ 227583 h 235490"/>
              <a:gd name="connsiteX21" fmla="*/ 5391345 w 5560218"/>
              <a:gd name="connsiteY21" fmla="*/ 158526 h 235490"/>
              <a:gd name="connsiteX22" fmla="*/ 5560218 w 5560218"/>
              <a:gd name="connsiteY22" fmla="*/ 66221 h 235490"/>
              <a:gd name="connsiteX0" fmla="*/ 0 w 5483575"/>
              <a:gd name="connsiteY0" fmla="*/ 15674 h 235490"/>
              <a:gd name="connsiteX1" fmla="*/ 153617 w 5483575"/>
              <a:gd name="connsiteY1" fmla="*/ 86781 h 235490"/>
              <a:gd name="connsiteX2" fmla="*/ 294960 w 5483575"/>
              <a:gd name="connsiteY2" fmla="*/ 114620 h 235490"/>
              <a:gd name="connsiteX3" fmla="*/ 520458 w 5483575"/>
              <a:gd name="connsiteY3" fmla="*/ 114620 h 235490"/>
              <a:gd name="connsiteX4" fmla="*/ 641608 w 5483575"/>
              <a:gd name="connsiteY4" fmla="*/ 126158 h 235490"/>
              <a:gd name="connsiteX5" fmla="*/ 742567 w 5483575"/>
              <a:gd name="connsiteY5" fmla="*/ 172310 h 235490"/>
              <a:gd name="connsiteX6" fmla="*/ 898333 w 5483575"/>
              <a:gd name="connsiteY6" fmla="*/ 215579 h 235490"/>
              <a:gd name="connsiteX7" fmla="*/ 1059867 w 5483575"/>
              <a:gd name="connsiteY7" fmla="*/ 206925 h 235490"/>
              <a:gd name="connsiteX8" fmla="*/ 1797596 w 5483575"/>
              <a:gd name="connsiteY8" fmla="*/ 79945 h 235490"/>
              <a:gd name="connsiteX9" fmla="*/ 2364334 w 5483575"/>
              <a:gd name="connsiteY9" fmla="*/ 3745 h 235490"/>
              <a:gd name="connsiteX10" fmla="*/ 3159671 w 5483575"/>
              <a:gd name="connsiteY10" fmla="*/ 10890 h 235490"/>
              <a:gd name="connsiteX11" fmla="*/ 3900240 w 5483575"/>
              <a:gd name="connsiteY11" fmla="*/ 25176 h 235490"/>
              <a:gd name="connsiteX12" fmla="*/ 4109790 w 5483575"/>
              <a:gd name="connsiteY12" fmla="*/ 110901 h 235490"/>
              <a:gd name="connsiteX13" fmla="*/ 4278859 w 5483575"/>
              <a:gd name="connsiteY13" fmla="*/ 103758 h 235490"/>
              <a:gd name="connsiteX14" fmla="*/ 4400303 w 5483575"/>
              <a:gd name="connsiteY14" fmla="*/ 115664 h 235490"/>
              <a:gd name="connsiteX15" fmla="*/ 4528890 w 5483575"/>
              <a:gd name="connsiteY15" fmla="*/ 96614 h 235490"/>
              <a:gd name="connsiteX16" fmla="*/ 4678909 w 5483575"/>
              <a:gd name="connsiteY16" fmla="*/ 139476 h 235490"/>
              <a:gd name="connsiteX17" fmla="*/ 4800354 w 5483575"/>
              <a:gd name="connsiteY17" fmla="*/ 210915 h 235490"/>
              <a:gd name="connsiteX18" fmla="*/ 4926559 w 5483575"/>
              <a:gd name="connsiteY18" fmla="*/ 229963 h 235490"/>
              <a:gd name="connsiteX19" fmla="*/ 5107534 w 5483575"/>
              <a:gd name="connsiteY19" fmla="*/ 227583 h 235490"/>
              <a:gd name="connsiteX20" fmla="*/ 5314702 w 5483575"/>
              <a:gd name="connsiteY20" fmla="*/ 158526 h 235490"/>
              <a:gd name="connsiteX21" fmla="*/ 5483575 w 5483575"/>
              <a:gd name="connsiteY21" fmla="*/ 66221 h 235490"/>
              <a:gd name="connsiteX0" fmla="*/ 0 w 5329958"/>
              <a:gd name="connsiteY0" fmla="*/ 86781 h 235490"/>
              <a:gd name="connsiteX1" fmla="*/ 141343 w 5329958"/>
              <a:gd name="connsiteY1" fmla="*/ 114620 h 235490"/>
              <a:gd name="connsiteX2" fmla="*/ 366841 w 5329958"/>
              <a:gd name="connsiteY2" fmla="*/ 114620 h 235490"/>
              <a:gd name="connsiteX3" fmla="*/ 487991 w 5329958"/>
              <a:gd name="connsiteY3" fmla="*/ 126158 h 235490"/>
              <a:gd name="connsiteX4" fmla="*/ 588950 w 5329958"/>
              <a:gd name="connsiteY4" fmla="*/ 172310 h 235490"/>
              <a:gd name="connsiteX5" fmla="*/ 744716 w 5329958"/>
              <a:gd name="connsiteY5" fmla="*/ 215579 h 235490"/>
              <a:gd name="connsiteX6" fmla="*/ 906250 w 5329958"/>
              <a:gd name="connsiteY6" fmla="*/ 206925 h 235490"/>
              <a:gd name="connsiteX7" fmla="*/ 1643979 w 5329958"/>
              <a:gd name="connsiteY7" fmla="*/ 79945 h 235490"/>
              <a:gd name="connsiteX8" fmla="*/ 2210717 w 5329958"/>
              <a:gd name="connsiteY8" fmla="*/ 3745 h 235490"/>
              <a:gd name="connsiteX9" fmla="*/ 3006054 w 5329958"/>
              <a:gd name="connsiteY9" fmla="*/ 10890 h 235490"/>
              <a:gd name="connsiteX10" fmla="*/ 3746623 w 5329958"/>
              <a:gd name="connsiteY10" fmla="*/ 25176 h 235490"/>
              <a:gd name="connsiteX11" fmla="*/ 3956173 w 5329958"/>
              <a:gd name="connsiteY11" fmla="*/ 110901 h 235490"/>
              <a:gd name="connsiteX12" fmla="*/ 4125242 w 5329958"/>
              <a:gd name="connsiteY12" fmla="*/ 103758 h 235490"/>
              <a:gd name="connsiteX13" fmla="*/ 4246686 w 5329958"/>
              <a:gd name="connsiteY13" fmla="*/ 115664 h 235490"/>
              <a:gd name="connsiteX14" fmla="*/ 4375273 w 5329958"/>
              <a:gd name="connsiteY14" fmla="*/ 96614 h 235490"/>
              <a:gd name="connsiteX15" fmla="*/ 4525292 w 5329958"/>
              <a:gd name="connsiteY15" fmla="*/ 139476 h 235490"/>
              <a:gd name="connsiteX16" fmla="*/ 4646737 w 5329958"/>
              <a:gd name="connsiteY16" fmla="*/ 210915 h 235490"/>
              <a:gd name="connsiteX17" fmla="*/ 4772942 w 5329958"/>
              <a:gd name="connsiteY17" fmla="*/ 229963 h 235490"/>
              <a:gd name="connsiteX18" fmla="*/ 4953917 w 5329958"/>
              <a:gd name="connsiteY18" fmla="*/ 227583 h 235490"/>
              <a:gd name="connsiteX19" fmla="*/ 5161085 w 5329958"/>
              <a:gd name="connsiteY19" fmla="*/ 158526 h 235490"/>
              <a:gd name="connsiteX20" fmla="*/ 5329958 w 5329958"/>
              <a:gd name="connsiteY20" fmla="*/ 66221 h 235490"/>
              <a:gd name="connsiteX0" fmla="*/ 0 w 5188615"/>
              <a:gd name="connsiteY0" fmla="*/ 114620 h 235490"/>
              <a:gd name="connsiteX1" fmla="*/ 225498 w 5188615"/>
              <a:gd name="connsiteY1" fmla="*/ 114620 h 235490"/>
              <a:gd name="connsiteX2" fmla="*/ 346648 w 5188615"/>
              <a:gd name="connsiteY2" fmla="*/ 126158 h 235490"/>
              <a:gd name="connsiteX3" fmla="*/ 447607 w 5188615"/>
              <a:gd name="connsiteY3" fmla="*/ 172310 h 235490"/>
              <a:gd name="connsiteX4" fmla="*/ 603373 w 5188615"/>
              <a:gd name="connsiteY4" fmla="*/ 215579 h 235490"/>
              <a:gd name="connsiteX5" fmla="*/ 764907 w 5188615"/>
              <a:gd name="connsiteY5" fmla="*/ 206925 h 235490"/>
              <a:gd name="connsiteX6" fmla="*/ 1502636 w 5188615"/>
              <a:gd name="connsiteY6" fmla="*/ 79945 h 235490"/>
              <a:gd name="connsiteX7" fmla="*/ 2069374 w 5188615"/>
              <a:gd name="connsiteY7" fmla="*/ 3745 h 235490"/>
              <a:gd name="connsiteX8" fmla="*/ 2864711 w 5188615"/>
              <a:gd name="connsiteY8" fmla="*/ 10890 h 235490"/>
              <a:gd name="connsiteX9" fmla="*/ 3605280 w 5188615"/>
              <a:gd name="connsiteY9" fmla="*/ 25176 h 235490"/>
              <a:gd name="connsiteX10" fmla="*/ 3814830 w 5188615"/>
              <a:gd name="connsiteY10" fmla="*/ 110901 h 235490"/>
              <a:gd name="connsiteX11" fmla="*/ 3983899 w 5188615"/>
              <a:gd name="connsiteY11" fmla="*/ 103758 h 235490"/>
              <a:gd name="connsiteX12" fmla="*/ 4105343 w 5188615"/>
              <a:gd name="connsiteY12" fmla="*/ 115664 h 235490"/>
              <a:gd name="connsiteX13" fmla="*/ 4233930 w 5188615"/>
              <a:gd name="connsiteY13" fmla="*/ 96614 h 235490"/>
              <a:gd name="connsiteX14" fmla="*/ 4383949 w 5188615"/>
              <a:gd name="connsiteY14" fmla="*/ 139476 h 235490"/>
              <a:gd name="connsiteX15" fmla="*/ 4505394 w 5188615"/>
              <a:gd name="connsiteY15" fmla="*/ 210915 h 235490"/>
              <a:gd name="connsiteX16" fmla="*/ 4631599 w 5188615"/>
              <a:gd name="connsiteY16" fmla="*/ 229963 h 235490"/>
              <a:gd name="connsiteX17" fmla="*/ 4812574 w 5188615"/>
              <a:gd name="connsiteY17" fmla="*/ 227583 h 235490"/>
              <a:gd name="connsiteX18" fmla="*/ 5019742 w 5188615"/>
              <a:gd name="connsiteY18" fmla="*/ 158526 h 235490"/>
              <a:gd name="connsiteX19" fmla="*/ 5188615 w 5188615"/>
              <a:gd name="connsiteY19" fmla="*/ 66221 h 235490"/>
              <a:gd name="connsiteX0" fmla="*/ 0 w 4963117"/>
              <a:gd name="connsiteY0" fmla="*/ 114620 h 235490"/>
              <a:gd name="connsiteX1" fmla="*/ 121150 w 4963117"/>
              <a:gd name="connsiteY1" fmla="*/ 126158 h 235490"/>
              <a:gd name="connsiteX2" fmla="*/ 222109 w 4963117"/>
              <a:gd name="connsiteY2" fmla="*/ 172310 h 235490"/>
              <a:gd name="connsiteX3" fmla="*/ 377875 w 4963117"/>
              <a:gd name="connsiteY3" fmla="*/ 215579 h 235490"/>
              <a:gd name="connsiteX4" fmla="*/ 539409 w 4963117"/>
              <a:gd name="connsiteY4" fmla="*/ 206925 h 235490"/>
              <a:gd name="connsiteX5" fmla="*/ 1277138 w 4963117"/>
              <a:gd name="connsiteY5" fmla="*/ 79945 h 235490"/>
              <a:gd name="connsiteX6" fmla="*/ 1843876 w 4963117"/>
              <a:gd name="connsiteY6" fmla="*/ 3745 h 235490"/>
              <a:gd name="connsiteX7" fmla="*/ 2639213 w 4963117"/>
              <a:gd name="connsiteY7" fmla="*/ 10890 h 235490"/>
              <a:gd name="connsiteX8" fmla="*/ 3379782 w 4963117"/>
              <a:gd name="connsiteY8" fmla="*/ 25176 h 235490"/>
              <a:gd name="connsiteX9" fmla="*/ 3589332 w 4963117"/>
              <a:gd name="connsiteY9" fmla="*/ 110901 h 235490"/>
              <a:gd name="connsiteX10" fmla="*/ 3758401 w 4963117"/>
              <a:gd name="connsiteY10" fmla="*/ 103758 h 235490"/>
              <a:gd name="connsiteX11" fmla="*/ 3879845 w 4963117"/>
              <a:gd name="connsiteY11" fmla="*/ 115664 h 235490"/>
              <a:gd name="connsiteX12" fmla="*/ 4008432 w 4963117"/>
              <a:gd name="connsiteY12" fmla="*/ 96614 h 235490"/>
              <a:gd name="connsiteX13" fmla="*/ 4158451 w 4963117"/>
              <a:gd name="connsiteY13" fmla="*/ 139476 h 235490"/>
              <a:gd name="connsiteX14" fmla="*/ 4279896 w 4963117"/>
              <a:gd name="connsiteY14" fmla="*/ 210915 h 235490"/>
              <a:gd name="connsiteX15" fmla="*/ 4406101 w 4963117"/>
              <a:gd name="connsiteY15" fmla="*/ 229963 h 235490"/>
              <a:gd name="connsiteX16" fmla="*/ 4587076 w 4963117"/>
              <a:gd name="connsiteY16" fmla="*/ 227583 h 235490"/>
              <a:gd name="connsiteX17" fmla="*/ 4794244 w 4963117"/>
              <a:gd name="connsiteY17" fmla="*/ 158526 h 235490"/>
              <a:gd name="connsiteX18" fmla="*/ 4963117 w 4963117"/>
              <a:gd name="connsiteY18" fmla="*/ 66221 h 235490"/>
              <a:gd name="connsiteX0" fmla="*/ 0 w 4841967"/>
              <a:gd name="connsiteY0" fmla="*/ 126158 h 235490"/>
              <a:gd name="connsiteX1" fmla="*/ 100959 w 4841967"/>
              <a:gd name="connsiteY1" fmla="*/ 172310 h 235490"/>
              <a:gd name="connsiteX2" fmla="*/ 256725 w 4841967"/>
              <a:gd name="connsiteY2" fmla="*/ 215579 h 235490"/>
              <a:gd name="connsiteX3" fmla="*/ 418259 w 4841967"/>
              <a:gd name="connsiteY3" fmla="*/ 206925 h 235490"/>
              <a:gd name="connsiteX4" fmla="*/ 1155988 w 4841967"/>
              <a:gd name="connsiteY4" fmla="*/ 79945 h 235490"/>
              <a:gd name="connsiteX5" fmla="*/ 1722726 w 4841967"/>
              <a:gd name="connsiteY5" fmla="*/ 3745 h 235490"/>
              <a:gd name="connsiteX6" fmla="*/ 2518063 w 4841967"/>
              <a:gd name="connsiteY6" fmla="*/ 10890 h 235490"/>
              <a:gd name="connsiteX7" fmla="*/ 3258632 w 4841967"/>
              <a:gd name="connsiteY7" fmla="*/ 25176 h 235490"/>
              <a:gd name="connsiteX8" fmla="*/ 3468182 w 4841967"/>
              <a:gd name="connsiteY8" fmla="*/ 110901 h 235490"/>
              <a:gd name="connsiteX9" fmla="*/ 3637251 w 4841967"/>
              <a:gd name="connsiteY9" fmla="*/ 103758 h 235490"/>
              <a:gd name="connsiteX10" fmla="*/ 3758695 w 4841967"/>
              <a:gd name="connsiteY10" fmla="*/ 115664 h 235490"/>
              <a:gd name="connsiteX11" fmla="*/ 3887282 w 4841967"/>
              <a:gd name="connsiteY11" fmla="*/ 96614 h 235490"/>
              <a:gd name="connsiteX12" fmla="*/ 4037301 w 4841967"/>
              <a:gd name="connsiteY12" fmla="*/ 139476 h 235490"/>
              <a:gd name="connsiteX13" fmla="*/ 4158746 w 4841967"/>
              <a:gd name="connsiteY13" fmla="*/ 210915 h 235490"/>
              <a:gd name="connsiteX14" fmla="*/ 4284951 w 4841967"/>
              <a:gd name="connsiteY14" fmla="*/ 229963 h 235490"/>
              <a:gd name="connsiteX15" fmla="*/ 4465926 w 4841967"/>
              <a:gd name="connsiteY15" fmla="*/ 227583 h 235490"/>
              <a:gd name="connsiteX16" fmla="*/ 4673094 w 4841967"/>
              <a:gd name="connsiteY16" fmla="*/ 158526 h 235490"/>
              <a:gd name="connsiteX17" fmla="*/ 4841967 w 4841967"/>
              <a:gd name="connsiteY17" fmla="*/ 66221 h 235490"/>
              <a:gd name="connsiteX0" fmla="*/ 0 w 4741008"/>
              <a:gd name="connsiteY0" fmla="*/ 172310 h 235490"/>
              <a:gd name="connsiteX1" fmla="*/ 155766 w 4741008"/>
              <a:gd name="connsiteY1" fmla="*/ 215579 h 235490"/>
              <a:gd name="connsiteX2" fmla="*/ 317300 w 4741008"/>
              <a:gd name="connsiteY2" fmla="*/ 206925 h 235490"/>
              <a:gd name="connsiteX3" fmla="*/ 1055029 w 4741008"/>
              <a:gd name="connsiteY3" fmla="*/ 79945 h 235490"/>
              <a:gd name="connsiteX4" fmla="*/ 1621767 w 4741008"/>
              <a:gd name="connsiteY4" fmla="*/ 3745 h 235490"/>
              <a:gd name="connsiteX5" fmla="*/ 2417104 w 4741008"/>
              <a:gd name="connsiteY5" fmla="*/ 10890 h 235490"/>
              <a:gd name="connsiteX6" fmla="*/ 3157673 w 4741008"/>
              <a:gd name="connsiteY6" fmla="*/ 25176 h 235490"/>
              <a:gd name="connsiteX7" fmla="*/ 3367223 w 4741008"/>
              <a:gd name="connsiteY7" fmla="*/ 110901 h 235490"/>
              <a:gd name="connsiteX8" fmla="*/ 3536292 w 4741008"/>
              <a:gd name="connsiteY8" fmla="*/ 103758 h 235490"/>
              <a:gd name="connsiteX9" fmla="*/ 3657736 w 4741008"/>
              <a:gd name="connsiteY9" fmla="*/ 115664 h 235490"/>
              <a:gd name="connsiteX10" fmla="*/ 3786323 w 4741008"/>
              <a:gd name="connsiteY10" fmla="*/ 96614 h 235490"/>
              <a:gd name="connsiteX11" fmla="*/ 3936342 w 4741008"/>
              <a:gd name="connsiteY11" fmla="*/ 139476 h 235490"/>
              <a:gd name="connsiteX12" fmla="*/ 4057787 w 4741008"/>
              <a:gd name="connsiteY12" fmla="*/ 210915 h 235490"/>
              <a:gd name="connsiteX13" fmla="*/ 4183992 w 4741008"/>
              <a:gd name="connsiteY13" fmla="*/ 229963 h 235490"/>
              <a:gd name="connsiteX14" fmla="*/ 4364967 w 4741008"/>
              <a:gd name="connsiteY14" fmla="*/ 227583 h 235490"/>
              <a:gd name="connsiteX15" fmla="*/ 4572135 w 4741008"/>
              <a:gd name="connsiteY15" fmla="*/ 158526 h 235490"/>
              <a:gd name="connsiteX16" fmla="*/ 4741008 w 4741008"/>
              <a:gd name="connsiteY16" fmla="*/ 66221 h 235490"/>
              <a:gd name="connsiteX0" fmla="*/ 0 w 4585242"/>
              <a:gd name="connsiteY0" fmla="*/ 215579 h 235490"/>
              <a:gd name="connsiteX1" fmla="*/ 161534 w 4585242"/>
              <a:gd name="connsiteY1" fmla="*/ 206925 h 235490"/>
              <a:gd name="connsiteX2" fmla="*/ 899263 w 4585242"/>
              <a:gd name="connsiteY2" fmla="*/ 79945 h 235490"/>
              <a:gd name="connsiteX3" fmla="*/ 1466001 w 4585242"/>
              <a:gd name="connsiteY3" fmla="*/ 3745 h 235490"/>
              <a:gd name="connsiteX4" fmla="*/ 2261338 w 4585242"/>
              <a:gd name="connsiteY4" fmla="*/ 10890 h 235490"/>
              <a:gd name="connsiteX5" fmla="*/ 3001907 w 4585242"/>
              <a:gd name="connsiteY5" fmla="*/ 25176 h 235490"/>
              <a:gd name="connsiteX6" fmla="*/ 3211457 w 4585242"/>
              <a:gd name="connsiteY6" fmla="*/ 110901 h 235490"/>
              <a:gd name="connsiteX7" fmla="*/ 3380526 w 4585242"/>
              <a:gd name="connsiteY7" fmla="*/ 103758 h 235490"/>
              <a:gd name="connsiteX8" fmla="*/ 3501970 w 4585242"/>
              <a:gd name="connsiteY8" fmla="*/ 115664 h 235490"/>
              <a:gd name="connsiteX9" fmla="*/ 3630557 w 4585242"/>
              <a:gd name="connsiteY9" fmla="*/ 96614 h 235490"/>
              <a:gd name="connsiteX10" fmla="*/ 3780576 w 4585242"/>
              <a:gd name="connsiteY10" fmla="*/ 139476 h 235490"/>
              <a:gd name="connsiteX11" fmla="*/ 3902021 w 4585242"/>
              <a:gd name="connsiteY11" fmla="*/ 210915 h 235490"/>
              <a:gd name="connsiteX12" fmla="*/ 4028226 w 4585242"/>
              <a:gd name="connsiteY12" fmla="*/ 229963 h 235490"/>
              <a:gd name="connsiteX13" fmla="*/ 4209201 w 4585242"/>
              <a:gd name="connsiteY13" fmla="*/ 227583 h 235490"/>
              <a:gd name="connsiteX14" fmla="*/ 4416369 w 4585242"/>
              <a:gd name="connsiteY14" fmla="*/ 158526 h 235490"/>
              <a:gd name="connsiteX15" fmla="*/ 4585242 w 4585242"/>
              <a:gd name="connsiteY15" fmla="*/ 66221 h 235490"/>
              <a:gd name="connsiteX0" fmla="*/ 0 w 4423708"/>
              <a:gd name="connsiteY0" fmla="*/ 206925 h 235490"/>
              <a:gd name="connsiteX1" fmla="*/ 737729 w 4423708"/>
              <a:gd name="connsiteY1" fmla="*/ 79945 h 235490"/>
              <a:gd name="connsiteX2" fmla="*/ 1304467 w 4423708"/>
              <a:gd name="connsiteY2" fmla="*/ 3745 h 235490"/>
              <a:gd name="connsiteX3" fmla="*/ 2099804 w 4423708"/>
              <a:gd name="connsiteY3" fmla="*/ 10890 h 235490"/>
              <a:gd name="connsiteX4" fmla="*/ 2840373 w 4423708"/>
              <a:gd name="connsiteY4" fmla="*/ 25176 h 235490"/>
              <a:gd name="connsiteX5" fmla="*/ 3049923 w 4423708"/>
              <a:gd name="connsiteY5" fmla="*/ 110901 h 235490"/>
              <a:gd name="connsiteX6" fmla="*/ 3218992 w 4423708"/>
              <a:gd name="connsiteY6" fmla="*/ 103758 h 235490"/>
              <a:gd name="connsiteX7" fmla="*/ 3340436 w 4423708"/>
              <a:gd name="connsiteY7" fmla="*/ 115664 h 235490"/>
              <a:gd name="connsiteX8" fmla="*/ 3469023 w 4423708"/>
              <a:gd name="connsiteY8" fmla="*/ 96614 h 235490"/>
              <a:gd name="connsiteX9" fmla="*/ 3619042 w 4423708"/>
              <a:gd name="connsiteY9" fmla="*/ 139476 h 235490"/>
              <a:gd name="connsiteX10" fmla="*/ 3740487 w 4423708"/>
              <a:gd name="connsiteY10" fmla="*/ 210915 h 235490"/>
              <a:gd name="connsiteX11" fmla="*/ 3866692 w 4423708"/>
              <a:gd name="connsiteY11" fmla="*/ 229963 h 235490"/>
              <a:gd name="connsiteX12" fmla="*/ 4047667 w 4423708"/>
              <a:gd name="connsiteY12" fmla="*/ 227583 h 235490"/>
              <a:gd name="connsiteX13" fmla="*/ 4254835 w 4423708"/>
              <a:gd name="connsiteY13" fmla="*/ 158526 h 235490"/>
              <a:gd name="connsiteX14" fmla="*/ 4423708 w 4423708"/>
              <a:gd name="connsiteY14" fmla="*/ 66221 h 235490"/>
              <a:gd name="connsiteX0" fmla="*/ 0 w 4368442"/>
              <a:gd name="connsiteY0" fmla="*/ 196877 h 235490"/>
              <a:gd name="connsiteX1" fmla="*/ 682463 w 4368442"/>
              <a:gd name="connsiteY1" fmla="*/ 79945 h 235490"/>
              <a:gd name="connsiteX2" fmla="*/ 1249201 w 4368442"/>
              <a:gd name="connsiteY2" fmla="*/ 3745 h 235490"/>
              <a:gd name="connsiteX3" fmla="*/ 2044538 w 4368442"/>
              <a:gd name="connsiteY3" fmla="*/ 10890 h 235490"/>
              <a:gd name="connsiteX4" fmla="*/ 2785107 w 4368442"/>
              <a:gd name="connsiteY4" fmla="*/ 25176 h 235490"/>
              <a:gd name="connsiteX5" fmla="*/ 2994657 w 4368442"/>
              <a:gd name="connsiteY5" fmla="*/ 110901 h 235490"/>
              <a:gd name="connsiteX6" fmla="*/ 3163726 w 4368442"/>
              <a:gd name="connsiteY6" fmla="*/ 103758 h 235490"/>
              <a:gd name="connsiteX7" fmla="*/ 3285170 w 4368442"/>
              <a:gd name="connsiteY7" fmla="*/ 115664 h 235490"/>
              <a:gd name="connsiteX8" fmla="*/ 3413757 w 4368442"/>
              <a:gd name="connsiteY8" fmla="*/ 96614 h 235490"/>
              <a:gd name="connsiteX9" fmla="*/ 3563776 w 4368442"/>
              <a:gd name="connsiteY9" fmla="*/ 139476 h 235490"/>
              <a:gd name="connsiteX10" fmla="*/ 3685221 w 4368442"/>
              <a:gd name="connsiteY10" fmla="*/ 210915 h 235490"/>
              <a:gd name="connsiteX11" fmla="*/ 3811426 w 4368442"/>
              <a:gd name="connsiteY11" fmla="*/ 229963 h 235490"/>
              <a:gd name="connsiteX12" fmla="*/ 3992401 w 4368442"/>
              <a:gd name="connsiteY12" fmla="*/ 227583 h 235490"/>
              <a:gd name="connsiteX13" fmla="*/ 4199569 w 4368442"/>
              <a:gd name="connsiteY13" fmla="*/ 158526 h 235490"/>
              <a:gd name="connsiteX14" fmla="*/ 4368442 w 4368442"/>
              <a:gd name="connsiteY14" fmla="*/ 66221 h 235490"/>
              <a:gd name="connsiteX0" fmla="*/ 0 w 4199569"/>
              <a:gd name="connsiteY0" fmla="*/ 196877 h 235490"/>
              <a:gd name="connsiteX1" fmla="*/ 682463 w 4199569"/>
              <a:gd name="connsiteY1" fmla="*/ 79945 h 235490"/>
              <a:gd name="connsiteX2" fmla="*/ 1249201 w 4199569"/>
              <a:gd name="connsiteY2" fmla="*/ 3745 h 235490"/>
              <a:gd name="connsiteX3" fmla="*/ 2044538 w 4199569"/>
              <a:gd name="connsiteY3" fmla="*/ 10890 h 235490"/>
              <a:gd name="connsiteX4" fmla="*/ 2785107 w 4199569"/>
              <a:gd name="connsiteY4" fmla="*/ 25176 h 235490"/>
              <a:gd name="connsiteX5" fmla="*/ 2994657 w 4199569"/>
              <a:gd name="connsiteY5" fmla="*/ 110901 h 235490"/>
              <a:gd name="connsiteX6" fmla="*/ 3163726 w 4199569"/>
              <a:gd name="connsiteY6" fmla="*/ 103758 h 235490"/>
              <a:gd name="connsiteX7" fmla="*/ 3285170 w 4199569"/>
              <a:gd name="connsiteY7" fmla="*/ 115664 h 235490"/>
              <a:gd name="connsiteX8" fmla="*/ 3413757 w 4199569"/>
              <a:gd name="connsiteY8" fmla="*/ 96614 h 235490"/>
              <a:gd name="connsiteX9" fmla="*/ 3563776 w 4199569"/>
              <a:gd name="connsiteY9" fmla="*/ 139476 h 235490"/>
              <a:gd name="connsiteX10" fmla="*/ 3685221 w 4199569"/>
              <a:gd name="connsiteY10" fmla="*/ 210915 h 235490"/>
              <a:gd name="connsiteX11" fmla="*/ 3811426 w 4199569"/>
              <a:gd name="connsiteY11" fmla="*/ 229963 h 235490"/>
              <a:gd name="connsiteX12" fmla="*/ 3992401 w 4199569"/>
              <a:gd name="connsiteY12" fmla="*/ 227583 h 235490"/>
              <a:gd name="connsiteX13" fmla="*/ 4199569 w 4199569"/>
              <a:gd name="connsiteY13" fmla="*/ 158526 h 235490"/>
              <a:gd name="connsiteX0" fmla="*/ 0 w 4169424"/>
              <a:gd name="connsiteY0" fmla="*/ 196877 h 234693"/>
              <a:gd name="connsiteX1" fmla="*/ 682463 w 4169424"/>
              <a:gd name="connsiteY1" fmla="*/ 79945 h 234693"/>
              <a:gd name="connsiteX2" fmla="*/ 1249201 w 4169424"/>
              <a:gd name="connsiteY2" fmla="*/ 3745 h 234693"/>
              <a:gd name="connsiteX3" fmla="*/ 2044538 w 4169424"/>
              <a:gd name="connsiteY3" fmla="*/ 10890 h 234693"/>
              <a:gd name="connsiteX4" fmla="*/ 2785107 w 4169424"/>
              <a:gd name="connsiteY4" fmla="*/ 25176 h 234693"/>
              <a:gd name="connsiteX5" fmla="*/ 2994657 w 4169424"/>
              <a:gd name="connsiteY5" fmla="*/ 110901 h 234693"/>
              <a:gd name="connsiteX6" fmla="*/ 3163726 w 4169424"/>
              <a:gd name="connsiteY6" fmla="*/ 103758 h 234693"/>
              <a:gd name="connsiteX7" fmla="*/ 3285170 w 4169424"/>
              <a:gd name="connsiteY7" fmla="*/ 115664 h 234693"/>
              <a:gd name="connsiteX8" fmla="*/ 3413757 w 4169424"/>
              <a:gd name="connsiteY8" fmla="*/ 96614 h 234693"/>
              <a:gd name="connsiteX9" fmla="*/ 3563776 w 4169424"/>
              <a:gd name="connsiteY9" fmla="*/ 139476 h 234693"/>
              <a:gd name="connsiteX10" fmla="*/ 3685221 w 4169424"/>
              <a:gd name="connsiteY10" fmla="*/ 210915 h 234693"/>
              <a:gd name="connsiteX11" fmla="*/ 3811426 w 4169424"/>
              <a:gd name="connsiteY11" fmla="*/ 229963 h 234693"/>
              <a:gd name="connsiteX12" fmla="*/ 3992401 w 4169424"/>
              <a:gd name="connsiteY12" fmla="*/ 227583 h 234693"/>
              <a:gd name="connsiteX13" fmla="*/ 4169424 w 4169424"/>
              <a:gd name="connsiteY13" fmla="*/ 168574 h 234693"/>
              <a:gd name="connsiteX0" fmla="*/ 0 w 3486961"/>
              <a:gd name="connsiteY0" fmla="*/ 79945 h 234693"/>
              <a:gd name="connsiteX1" fmla="*/ 566738 w 3486961"/>
              <a:gd name="connsiteY1" fmla="*/ 3745 h 234693"/>
              <a:gd name="connsiteX2" fmla="*/ 1362075 w 3486961"/>
              <a:gd name="connsiteY2" fmla="*/ 10890 h 234693"/>
              <a:gd name="connsiteX3" fmla="*/ 2102644 w 3486961"/>
              <a:gd name="connsiteY3" fmla="*/ 25176 h 234693"/>
              <a:gd name="connsiteX4" fmla="*/ 2312194 w 3486961"/>
              <a:gd name="connsiteY4" fmla="*/ 110901 h 234693"/>
              <a:gd name="connsiteX5" fmla="*/ 2481263 w 3486961"/>
              <a:gd name="connsiteY5" fmla="*/ 103758 h 234693"/>
              <a:gd name="connsiteX6" fmla="*/ 2602707 w 3486961"/>
              <a:gd name="connsiteY6" fmla="*/ 115664 h 234693"/>
              <a:gd name="connsiteX7" fmla="*/ 2731294 w 3486961"/>
              <a:gd name="connsiteY7" fmla="*/ 96614 h 234693"/>
              <a:gd name="connsiteX8" fmla="*/ 2881313 w 3486961"/>
              <a:gd name="connsiteY8" fmla="*/ 139476 h 234693"/>
              <a:gd name="connsiteX9" fmla="*/ 3002758 w 3486961"/>
              <a:gd name="connsiteY9" fmla="*/ 210915 h 234693"/>
              <a:gd name="connsiteX10" fmla="*/ 3128963 w 3486961"/>
              <a:gd name="connsiteY10" fmla="*/ 229963 h 234693"/>
              <a:gd name="connsiteX11" fmla="*/ 3309938 w 3486961"/>
              <a:gd name="connsiteY11" fmla="*/ 227583 h 234693"/>
              <a:gd name="connsiteX12" fmla="*/ 3486961 w 3486961"/>
              <a:gd name="connsiteY12" fmla="*/ 168574 h 234693"/>
              <a:gd name="connsiteX0" fmla="*/ 0 w 2920223"/>
              <a:gd name="connsiteY0" fmla="*/ 3745 h 234693"/>
              <a:gd name="connsiteX1" fmla="*/ 795337 w 2920223"/>
              <a:gd name="connsiteY1" fmla="*/ 10890 h 234693"/>
              <a:gd name="connsiteX2" fmla="*/ 1535906 w 2920223"/>
              <a:gd name="connsiteY2" fmla="*/ 25176 h 234693"/>
              <a:gd name="connsiteX3" fmla="*/ 1745456 w 2920223"/>
              <a:gd name="connsiteY3" fmla="*/ 110901 h 234693"/>
              <a:gd name="connsiteX4" fmla="*/ 1914525 w 2920223"/>
              <a:gd name="connsiteY4" fmla="*/ 103758 h 234693"/>
              <a:gd name="connsiteX5" fmla="*/ 2035969 w 2920223"/>
              <a:gd name="connsiteY5" fmla="*/ 115664 h 234693"/>
              <a:gd name="connsiteX6" fmla="*/ 2164556 w 2920223"/>
              <a:gd name="connsiteY6" fmla="*/ 96614 h 234693"/>
              <a:gd name="connsiteX7" fmla="*/ 2314575 w 2920223"/>
              <a:gd name="connsiteY7" fmla="*/ 139476 h 234693"/>
              <a:gd name="connsiteX8" fmla="*/ 2436020 w 2920223"/>
              <a:gd name="connsiteY8" fmla="*/ 210915 h 234693"/>
              <a:gd name="connsiteX9" fmla="*/ 2562225 w 2920223"/>
              <a:gd name="connsiteY9" fmla="*/ 229963 h 234693"/>
              <a:gd name="connsiteX10" fmla="*/ 2743200 w 2920223"/>
              <a:gd name="connsiteY10" fmla="*/ 227583 h 234693"/>
              <a:gd name="connsiteX11" fmla="*/ 2920223 w 2920223"/>
              <a:gd name="connsiteY11" fmla="*/ 168574 h 234693"/>
              <a:gd name="connsiteX0" fmla="*/ 0 w 2949483"/>
              <a:gd name="connsiteY0" fmla="*/ 5547 h 229179"/>
              <a:gd name="connsiteX1" fmla="*/ 824597 w 2949483"/>
              <a:gd name="connsiteY1" fmla="*/ 5376 h 229179"/>
              <a:gd name="connsiteX2" fmla="*/ 1565166 w 2949483"/>
              <a:gd name="connsiteY2" fmla="*/ 19662 h 229179"/>
              <a:gd name="connsiteX3" fmla="*/ 1774716 w 2949483"/>
              <a:gd name="connsiteY3" fmla="*/ 105387 h 229179"/>
              <a:gd name="connsiteX4" fmla="*/ 1943785 w 2949483"/>
              <a:gd name="connsiteY4" fmla="*/ 98244 h 229179"/>
              <a:gd name="connsiteX5" fmla="*/ 2065229 w 2949483"/>
              <a:gd name="connsiteY5" fmla="*/ 110150 h 229179"/>
              <a:gd name="connsiteX6" fmla="*/ 2193816 w 2949483"/>
              <a:gd name="connsiteY6" fmla="*/ 91100 h 229179"/>
              <a:gd name="connsiteX7" fmla="*/ 2343835 w 2949483"/>
              <a:gd name="connsiteY7" fmla="*/ 133962 h 229179"/>
              <a:gd name="connsiteX8" fmla="*/ 2465280 w 2949483"/>
              <a:gd name="connsiteY8" fmla="*/ 205401 h 229179"/>
              <a:gd name="connsiteX9" fmla="*/ 2591485 w 2949483"/>
              <a:gd name="connsiteY9" fmla="*/ 224449 h 229179"/>
              <a:gd name="connsiteX10" fmla="*/ 2772460 w 2949483"/>
              <a:gd name="connsiteY10" fmla="*/ 222069 h 229179"/>
              <a:gd name="connsiteX11" fmla="*/ 2949483 w 2949483"/>
              <a:gd name="connsiteY11" fmla="*/ 163060 h 22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9483" h="229179">
                <a:moveTo>
                  <a:pt x="0" y="5547"/>
                </a:moveTo>
                <a:cubicBezTo>
                  <a:pt x="229394" y="-4772"/>
                  <a:pt x="568613" y="1804"/>
                  <a:pt x="824597" y="5376"/>
                </a:cubicBezTo>
                <a:lnTo>
                  <a:pt x="1565166" y="19662"/>
                </a:lnTo>
                <a:cubicBezTo>
                  <a:pt x="1664384" y="18868"/>
                  <a:pt x="1711613" y="92290"/>
                  <a:pt x="1774716" y="105387"/>
                </a:cubicBezTo>
                <a:cubicBezTo>
                  <a:pt x="1837819" y="118484"/>
                  <a:pt x="1898144" y="91100"/>
                  <a:pt x="1943785" y="98244"/>
                </a:cubicBezTo>
                <a:cubicBezTo>
                  <a:pt x="1989426" y="105388"/>
                  <a:pt x="2014826" y="106181"/>
                  <a:pt x="2065229" y="110150"/>
                </a:cubicBezTo>
                <a:cubicBezTo>
                  <a:pt x="2110870" y="99832"/>
                  <a:pt x="2141826" y="89513"/>
                  <a:pt x="2193816" y="91100"/>
                </a:cubicBezTo>
                <a:cubicBezTo>
                  <a:pt x="2245806" y="92687"/>
                  <a:pt x="2303354" y="116499"/>
                  <a:pt x="2343835" y="133962"/>
                </a:cubicBezTo>
                <a:cubicBezTo>
                  <a:pt x="2384316" y="151425"/>
                  <a:pt x="2427974" y="191510"/>
                  <a:pt x="2465280" y="205401"/>
                </a:cubicBezTo>
                <a:cubicBezTo>
                  <a:pt x="2502586" y="219292"/>
                  <a:pt x="2536716" y="218893"/>
                  <a:pt x="2591485" y="224449"/>
                </a:cubicBezTo>
                <a:cubicBezTo>
                  <a:pt x="2646254" y="230005"/>
                  <a:pt x="2712794" y="232300"/>
                  <a:pt x="2772460" y="222069"/>
                </a:cubicBezTo>
                <a:cubicBezTo>
                  <a:pt x="2832126" y="211838"/>
                  <a:pt x="2886810" y="189954"/>
                  <a:pt x="2949483" y="163060"/>
                </a:cubicBezTo>
              </a:path>
            </a:pathLst>
          </a:custGeom>
          <a:noFill/>
          <a:ln w="63500" cmpd="sng">
            <a:solidFill>
              <a:srgbClr val="FFCC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5343400" y="4606216"/>
            <a:ext cx="2949483" cy="229179"/>
          </a:xfrm>
          <a:custGeom>
            <a:avLst/>
            <a:gdLst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5506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6962 h 293497"/>
              <a:gd name="connsiteX1" fmla="*/ 100959 w 4295084"/>
              <a:gd name="connsiteY1" fmla="*/ 291384 h 293497"/>
              <a:gd name="connsiteX2" fmla="*/ 199034 w 4295084"/>
              <a:gd name="connsiteY2" fmla="*/ 236578 h 293497"/>
              <a:gd name="connsiteX3" fmla="*/ 490373 w 4295084"/>
              <a:gd name="connsiteY3" fmla="*/ 43314 h 293497"/>
              <a:gd name="connsiteX4" fmla="*/ 602870 w 4295084"/>
              <a:gd name="connsiteY4" fmla="*/ 28891 h 293497"/>
              <a:gd name="connsiteX5" fmla="*/ 2466284 w 4295084"/>
              <a:gd name="connsiteY5" fmla="*/ 45 h 293497"/>
              <a:gd name="connsiteX6" fmla="*/ 2542927 w 4295084"/>
              <a:gd name="connsiteY6" fmla="*/ 13597 h 293497"/>
              <a:gd name="connsiteX7" fmla="*/ 2696544 w 4295084"/>
              <a:gd name="connsiteY7" fmla="*/ 84704 h 293497"/>
              <a:gd name="connsiteX8" fmla="*/ 2837887 w 4295084"/>
              <a:gd name="connsiteY8" fmla="*/ 112543 h 293497"/>
              <a:gd name="connsiteX9" fmla="*/ 3063385 w 4295084"/>
              <a:gd name="connsiteY9" fmla="*/ 112543 h 293497"/>
              <a:gd name="connsiteX10" fmla="*/ 3184535 w 4295084"/>
              <a:gd name="connsiteY10" fmla="*/ 124081 h 293497"/>
              <a:gd name="connsiteX11" fmla="*/ 3285494 w 4295084"/>
              <a:gd name="connsiteY11" fmla="*/ 170233 h 293497"/>
              <a:gd name="connsiteX12" fmla="*/ 3441260 w 4295084"/>
              <a:gd name="connsiteY12" fmla="*/ 213502 h 293497"/>
              <a:gd name="connsiteX13" fmla="*/ 3602794 w 4295084"/>
              <a:gd name="connsiteY13" fmla="*/ 204848 h 293497"/>
              <a:gd name="connsiteX14" fmla="*/ 4295084 w 4295084"/>
              <a:gd name="connsiteY14" fmla="*/ 80813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7795521 w 7795521"/>
              <a:gd name="connsiteY14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7795521 w 7795521"/>
              <a:gd name="connsiteY15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6443167 w 7795521"/>
              <a:gd name="connsiteY16" fmla="*/ 23099 h 293497"/>
              <a:gd name="connsiteX17" fmla="*/ 7795521 w 7795521"/>
              <a:gd name="connsiteY17" fmla="*/ 187969 h 293497"/>
              <a:gd name="connsiteX0" fmla="*/ 0 w 7795521"/>
              <a:gd name="connsiteY0" fmla="*/ 278115 h 294650"/>
              <a:gd name="connsiteX1" fmla="*/ 100959 w 7795521"/>
              <a:gd name="connsiteY1" fmla="*/ 292537 h 294650"/>
              <a:gd name="connsiteX2" fmla="*/ 199034 w 7795521"/>
              <a:gd name="connsiteY2" fmla="*/ 237731 h 294650"/>
              <a:gd name="connsiteX3" fmla="*/ 490373 w 7795521"/>
              <a:gd name="connsiteY3" fmla="*/ 44467 h 294650"/>
              <a:gd name="connsiteX4" fmla="*/ 602870 w 7795521"/>
              <a:gd name="connsiteY4" fmla="*/ 30044 h 294650"/>
              <a:gd name="connsiteX5" fmla="*/ 2466284 w 7795521"/>
              <a:gd name="connsiteY5" fmla="*/ 1198 h 294650"/>
              <a:gd name="connsiteX6" fmla="*/ 2542927 w 7795521"/>
              <a:gd name="connsiteY6" fmla="*/ 14750 h 294650"/>
              <a:gd name="connsiteX7" fmla="*/ 2696544 w 7795521"/>
              <a:gd name="connsiteY7" fmla="*/ 85857 h 294650"/>
              <a:gd name="connsiteX8" fmla="*/ 2837887 w 7795521"/>
              <a:gd name="connsiteY8" fmla="*/ 113696 h 294650"/>
              <a:gd name="connsiteX9" fmla="*/ 3063385 w 7795521"/>
              <a:gd name="connsiteY9" fmla="*/ 113696 h 294650"/>
              <a:gd name="connsiteX10" fmla="*/ 3184535 w 7795521"/>
              <a:gd name="connsiteY10" fmla="*/ 125234 h 294650"/>
              <a:gd name="connsiteX11" fmla="*/ 3285494 w 7795521"/>
              <a:gd name="connsiteY11" fmla="*/ 171386 h 294650"/>
              <a:gd name="connsiteX12" fmla="*/ 3441260 w 7795521"/>
              <a:gd name="connsiteY12" fmla="*/ 214655 h 294650"/>
              <a:gd name="connsiteX13" fmla="*/ 3602794 w 7795521"/>
              <a:gd name="connsiteY13" fmla="*/ 206001 h 294650"/>
              <a:gd name="connsiteX14" fmla="*/ 4340523 w 7795521"/>
              <a:gd name="connsiteY14" fmla="*/ 79021 h 294650"/>
              <a:gd name="connsiteX15" fmla="*/ 4907261 w 7795521"/>
              <a:gd name="connsiteY15" fmla="*/ 2821 h 294650"/>
              <a:gd name="connsiteX16" fmla="*/ 5716886 w 7795521"/>
              <a:gd name="connsiteY16" fmla="*/ 17109 h 294650"/>
              <a:gd name="connsiteX17" fmla="*/ 6443167 w 7795521"/>
              <a:gd name="connsiteY17" fmla="*/ 24252 h 294650"/>
              <a:gd name="connsiteX18" fmla="*/ 7795521 w 7795521"/>
              <a:gd name="connsiteY18" fmla="*/ 189122 h 294650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795521 w 7795521"/>
              <a:gd name="connsiteY18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071817 w 7795521"/>
              <a:gd name="connsiteY18" fmla="*/ 96614 h 295574"/>
              <a:gd name="connsiteX19" fmla="*/ 7795521 w 7795521"/>
              <a:gd name="connsiteY19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943230 w 7795521"/>
              <a:gd name="connsiteY18" fmla="*/ 106139 h 295574"/>
              <a:gd name="connsiteX19" fmla="*/ 7071817 w 7795521"/>
              <a:gd name="connsiteY19" fmla="*/ 96614 h 295574"/>
              <a:gd name="connsiteX20" fmla="*/ 7795521 w 7795521"/>
              <a:gd name="connsiteY20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821786 w 7795521"/>
              <a:gd name="connsiteY18" fmla="*/ 103758 h 295574"/>
              <a:gd name="connsiteX19" fmla="*/ 6943230 w 7795521"/>
              <a:gd name="connsiteY19" fmla="*/ 106139 h 295574"/>
              <a:gd name="connsiteX20" fmla="*/ 7071817 w 7795521"/>
              <a:gd name="connsiteY20" fmla="*/ 96614 h 295574"/>
              <a:gd name="connsiteX21" fmla="*/ 7795521 w 7795521"/>
              <a:gd name="connsiteY21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795521 w 7795521"/>
              <a:gd name="connsiteY23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795521 w 7795521"/>
              <a:gd name="connsiteY24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795521 w 7795521"/>
              <a:gd name="connsiteY25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314705 w 7795521"/>
              <a:gd name="connsiteY24" fmla="*/ 201389 h 295574"/>
              <a:gd name="connsiteX25" fmla="*/ 7445673 w 7795521"/>
              <a:gd name="connsiteY25" fmla="*/ 222820 h 295574"/>
              <a:gd name="connsiteX26" fmla="*/ 7650461 w 7795521"/>
              <a:gd name="connsiteY26" fmla="*/ 227583 h 295574"/>
              <a:gd name="connsiteX27" fmla="*/ 7795521 w 7795521"/>
              <a:gd name="connsiteY27" fmla="*/ 190046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201389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26612 w 8026502"/>
              <a:gd name="connsiteY23" fmla="*/ 194246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59961 w 8026502"/>
              <a:gd name="connsiteY24" fmla="*/ 232345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7925543"/>
              <a:gd name="connsiteY0" fmla="*/ 293461 h 293461"/>
              <a:gd name="connsiteX1" fmla="*/ 98075 w 7925543"/>
              <a:gd name="connsiteY1" fmla="*/ 238655 h 293461"/>
              <a:gd name="connsiteX2" fmla="*/ 389414 w 7925543"/>
              <a:gd name="connsiteY2" fmla="*/ 45391 h 293461"/>
              <a:gd name="connsiteX3" fmla="*/ 501911 w 7925543"/>
              <a:gd name="connsiteY3" fmla="*/ 30968 h 293461"/>
              <a:gd name="connsiteX4" fmla="*/ 2365325 w 7925543"/>
              <a:gd name="connsiteY4" fmla="*/ 2122 h 293461"/>
              <a:gd name="connsiteX5" fmla="*/ 2441968 w 7925543"/>
              <a:gd name="connsiteY5" fmla="*/ 15674 h 293461"/>
              <a:gd name="connsiteX6" fmla="*/ 2595585 w 7925543"/>
              <a:gd name="connsiteY6" fmla="*/ 86781 h 293461"/>
              <a:gd name="connsiteX7" fmla="*/ 2736928 w 7925543"/>
              <a:gd name="connsiteY7" fmla="*/ 114620 h 293461"/>
              <a:gd name="connsiteX8" fmla="*/ 2962426 w 7925543"/>
              <a:gd name="connsiteY8" fmla="*/ 114620 h 293461"/>
              <a:gd name="connsiteX9" fmla="*/ 3083576 w 7925543"/>
              <a:gd name="connsiteY9" fmla="*/ 126158 h 293461"/>
              <a:gd name="connsiteX10" fmla="*/ 3184535 w 7925543"/>
              <a:gd name="connsiteY10" fmla="*/ 172310 h 293461"/>
              <a:gd name="connsiteX11" fmla="*/ 3340301 w 7925543"/>
              <a:gd name="connsiteY11" fmla="*/ 215579 h 293461"/>
              <a:gd name="connsiteX12" fmla="*/ 3501835 w 7925543"/>
              <a:gd name="connsiteY12" fmla="*/ 206925 h 293461"/>
              <a:gd name="connsiteX13" fmla="*/ 4239564 w 7925543"/>
              <a:gd name="connsiteY13" fmla="*/ 79945 h 293461"/>
              <a:gd name="connsiteX14" fmla="*/ 4806302 w 7925543"/>
              <a:gd name="connsiteY14" fmla="*/ 3745 h 293461"/>
              <a:gd name="connsiteX15" fmla="*/ 5601639 w 7925543"/>
              <a:gd name="connsiteY15" fmla="*/ 10890 h 293461"/>
              <a:gd name="connsiteX16" fmla="*/ 6342208 w 7925543"/>
              <a:gd name="connsiteY16" fmla="*/ 25176 h 293461"/>
              <a:gd name="connsiteX17" fmla="*/ 6551758 w 7925543"/>
              <a:gd name="connsiteY17" fmla="*/ 110901 h 293461"/>
              <a:gd name="connsiteX18" fmla="*/ 6720827 w 7925543"/>
              <a:gd name="connsiteY18" fmla="*/ 103758 h 293461"/>
              <a:gd name="connsiteX19" fmla="*/ 6842271 w 7925543"/>
              <a:gd name="connsiteY19" fmla="*/ 115664 h 293461"/>
              <a:gd name="connsiteX20" fmla="*/ 6970858 w 7925543"/>
              <a:gd name="connsiteY20" fmla="*/ 96614 h 293461"/>
              <a:gd name="connsiteX21" fmla="*/ 7120877 w 7925543"/>
              <a:gd name="connsiteY21" fmla="*/ 139476 h 293461"/>
              <a:gd name="connsiteX22" fmla="*/ 7242322 w 7925543"/>
              <a:gd name="connsiteY22" fmla="*/ 210915 h 293461"/>
              <a:gd name="connsiteX23" fmla="*/ 7368527 w 7925543"/>
              <a:gd name="connsiteY23" fmla="*/ 229963 h 293461"/>
              <a:gd name="connsiteX24" fmla="*/ 7549502 w 7925543"/>
              <a:gd name="connsiteY24" fmla="*/ 227583 h 293461"/>
              <a:gd name="connsiteX25" fmla="*/ 7756670 w 7925543"/>
              <a:gd name="connsiteY25" fmla="*/ 158526 h 293461"/>
              <a:gd name="connsiteX26" fmla="*/ 7925543 w 7925543"/>
              <a:gd name="connsiteY26" fmla="*/ 66221 h 293461"/>
              <a:gd name="connsiteX0" fmla="*/ 0 w 7827468"/>
              <a:gd name="connsiteY0" fmla="*/ 238655 h 238655"/>
              <a:gd name="connsiteX1" fmla="*/ 291339 w 7827468"/>
              <a:gd name="connsiteY1" fmla="*/ 45391 h 238655"/>
              <a:gd name="connsiteX2" fmla="*/ 403836 w 7827468"/>
              <a:gd name="connsiteY2" fmla="*/ 30968 h 238655"/>
              <a:gd name="connsiteX3" fmla="*/ 2267250 w 7827468"/>
              <a:gd name="connsiteY3" fmla="*/ 2122 h 238655"/>
              <a:gd name="connsiteX4" fmla="*/ 2343893 w 7827468"/>
              <a:gd name="connsiteY4" fmla="*/ 15674 h 238655"/>
              <a:gd name="connsiteX5" fmla="*/ 2497510 w 7827468"/>
              <a:gd name="connsiteY5" fmla="*/ 86781 h 238655"/>
              <a:gd name="connsiteX6" fmla="*/ 2638853 w 7827468"/>
              <a:gd name="connsiteY6" fmla="*/ 114620 h 238655"/>
              <a:gd name="connsiteX7" fmla="*/ 2864351 w 7827468"/>
              <a:gd name="connsiteY7" fmla="*/ 114620 h 238655"/>
              <a:gd name="connsiteX8" fmla="*/ 2985501 w 7827468"/>
              <a:gd name="connsiteY8" fmla="*/ 126158 h 238655"/>
              <a:gd name="connsiteX9" fmla="*/ 3086460 w 7827468"/>
              <a:gd name="connsiteY9" fmla="*/ 172310 h 238655"/>
              <a:gd name="connsiteX10" fmla="*/ 3242226 w 7827468"/>
              <a:gd name="connsiteY10" fmla="*/ 215579 h 238655"/>
              <a:gd name="connsiteX11" fmla="*/ 3403760 w 7827468"/>
              <a:gd name="connsiteY11" fmla="*/ 206925 h 238655"/>
              <a:gd name="connsiteX12" fmla="*/ 4141489 w 7827468"/>
              <a:gd name="connsiteY12" fmla="*/ 79945 h 238655"/>
              <a:gd name="connsiteX13" fmla="*/ 4708227 w 7827468"/>
              <a:gd name="connsiteY13" fmla="*/ 3745 h 238655"/>
              <a:gd name="connsiteX14" fmla="*/ 5503564 w 7827468"/>
              <a:gd name="connsiteY14" fmla="*/ 10890 h 238655"/>
              <a:gd name="connsiteX15" fmla="*/ 6244133 w 7827468"/>
              <a:gd name="connsiteY15" fmla="*/ 25176 h 238655"/>
              <a:gd name="connsiteX16" fmla="*/ 6453683 w 7827468"/>
              <a:gd name="connsiteY16" fmla="*/ 110901 h 238655"/>
              <a:gd name="connsiteX17" fmla="*/ 6622752 w 7827468"/>
              <a:gd name="connsiteY17" fmla="*/ 103758 h 238655"/>
              <a:gd name="connsiteX18" fmla="*/ 6744196 w 7827468"/>
              <a:gd name="connsiteY18" fmla="*/ 115664 h 238655"/>
              <a:gd name="connsiteX19" fmla="*/ 6872783 w 7827468"/>
              <a:gd name="connsiteY19" fmla="*/ 96614 h 238655"/>
              <a:gd name="connsiteX20" fmla="*/ 7022802 w 7827468"/>
              <a:gd name="connsiteY20" fmla="*/ 139476 h 238655"/>
              <a:gd name="connsiteX21" fmla="*/ 7144247 w 7827468"/>
              <a:gd name="connsiteY21" fmla="*/ 210915 h 238655"/>
              <a:gd name="connsiteX22" fmla="*/ 7270452 w 7827468"/>
              <a:gd name="connsiteY22" fmla="*/ 229963 h 238655"/>
              <a:gd name="connsiteX23" fmla="*/ 7451427 w 7827468"/>
              <a:gd name="connsiteY23" fmla="*/ 227583 h 238655"/>
              <a:gd name="connsiteX24" fmla="*/ 7658595 w 7827468"/>
              <a:gd name="connsiteY24" fmla="*/ 158526 h 238655"/>
              <a:gd name="connsiteX25" fmla="*/ 7827468 w 7827468"/>
              <a:gd name="connsiteY25" fmla="*/ 66221 h 238655"/>
              <a:gd name="connsiteX0" fmla="*/ 0 w 7536129"/>
              <a:gd name="connsiteY0" fmla="*/ 45391 h 235490"/>
              <a:gd name="connsiteX1" fmla="*/ 112497 w 7536129"/>
              <a:gd name="connsiteY1" fmla="*/ 30968 h 235490"/>
              <a:gd name="connsiteX2" fmla="*/ 1975911 w 7536129"/>
              <a:gd name="connsiteY2" fmla="*/ 2122 h 235490"/>
              <a:gd name="connsiteX3" fmla="*/ 2052554 w 7536129"/>
              <a:gd name="connsiteY3" fmla="*/ 15674 h 235490"/>
              <a:gd name="connsiteX4" fmla="*/ 2206171 w 7536129"/>
              <a:gd name="connsiteY4" fmla="*/ 86781 h 235490"/>
              <a:gd name="connsiteX5" fmla="*/ 2347514 w 7536129"/>
              <a:gd name="connsiteY5" fmla="*/ 114620 h 235490"/>
              <a:gd name="connsiteX6" fmla="*/ 2573012 w 7536129"/>
              <a:gd name="connsiteY6" fmla="*/ 114620 h 235490"/>
              <a:gd name="connsiteX7" fmla="*/ 2694162 w 7536129"/>
              <a:gd name="connsiteY7" fmla="*/ 126158 h 235490"/>
              <a:gd name="connsiteX8" fmla="*/ 2795121 w 7536129"/>
              <a:gd name="connsiteY8" fmla="*/ 172310 h 235490"/>
              <a:gd name="connsiteX9" fmla="*/ 2950887 w 7536129"/>
              <a:gd name="connsiteY9" fmla="*/ 215579 h 235490"/>
              <a:gd name="connsiteX10" fmla="*/ 3112421 w 7536129"/>
              <a:gd name="connsiteY10" fmla="*/ 206925 h 235490"/>
              <a:gd name="connsiteX11" fmla="*/ 3850150 w 7536129"/>
              <a:gd name="connsiteY11" fmla="*/ 79945 h 235490"/>
              <a:gd name="connsiteX12" fmla="*/ 4416888 w 7536129"/>
              <a:gd name="connsiteY12" fmla="*/ 3745 h 235490"/>
              <a:gd name="connsiteX13" fmla="*/ 5212225 w 7536129"/>
              <a:gd name="connsiteY13" fmla="*/ 10890 h 235490"/>
              <a:gd name="connsiteX14" fmla="*/ 5952794 w 7536129"/>
              <a:gd name="connsiteY14" fmla="*/ 25176 h 235490"/>
              <a:gd name="connsiteX15" fmla="*/ 6162344 w 7536129"/>
              <a:gd name="connsiteY15" fmla="*/ 110901 h 235490"/>
              <a:gd name="connsiteX16" fmla="*/ 6331413 w 7536129"/>
              <a:gd name="connsiteY16" fmla="*/ 103758 h 235490"/>
              <a:gd name="connsiteX17" fmla="*/ 6452857 w 7536129"/>
              <a:gd name="connsiteY17" fmla="*/ 115664 h 235490"/>
              <a:gd name="connsiteX18" fmla="*/ 6581444 w 7536129"/>
              <a:gd name="connsiteY18" fmla="*/ 96614 h 235490"/>
              <a:gd name="connsiteX19" fmla="*/ 6731463 w 7536129"/>
              <a:gd name="connsiteY19" fmla="*/ 139476 h 235490"/>
              <a:gd name="connsiteX20" fmla="*/ 6852908 w 7536129"/>
              <a:gd name="connsiteY20" fmla="*/ 210915 h 235490"/>
              <a:gd name="connsiteX21" fmla="*/ 6979113 w 7536129"/>
              <a:gd name="connsiteY21" fmla="*/ 229963 h 235490"/>
              <a:gd name="connsiteX22" fmla="*/ 7160088 w 7536129"/>
              <a:gd name="connsiteY22" fmla="*/ 227583 h 235490"/>
              <a:gd name="connsiteX23" fmla="*/ 7367256 w 7536129"/>
              <a:gd name="connsiteY23" fmla="*/ 158526 h 235490"/>
              <a:gd name="connsiteX24" fmla="*/ 7536129 w 7536129"/>
              <a:gd name="connsiteY24" fmla="*/ 66221 h 235490"/>
              <a:gd name="connsiteX0" fmla="*/ 0 w 7423632"/>
              <a:gd name="connsiteY0" fmla="*/ 30968 h 235490"/>
              <a:gd name="connsiteX1" fmla="*/ 1863414 w 7423632"/>
              <a:gd name="connsiteY1" fmla="*/ 2122 h 235490"/>
              <a:gd name="connsiteX2" fmla="*/ 1940057 w 7423632"/>
              <a:gd name="connsiteY2" fmla="*/ 15674 h 235490"/>
              <a:gd name="connsiteX3" fmla="*/ 2093674 w 7423632"/>
              <a:gd name="connsiteY3" fmla="*/ 86781 h 235490"/>
              <a:gd name="connsiteX4" fmla="*/ 2235017 w 7423632"/>
              <a:gd name="connsiteY4" fmla="*/ 114620 h 235490"/>
              <a:gd name="connsiteX5" fmla="*/ 2460515 w 7423632"/>
              <a:gd name="connsiteY5" fmla="*/ 114620 h 235490"/>
              <a:gd name="connsiteX6" fmla="*/ 2581665 w 7423632"/>
              <a:gd name="connsiteY6" fmla="*/ 126158 h 235490"/>
              <a:gd name="connsiteX7" fmla="*/ 2682624 w 7423632"/>
              <a:gd name="connsiteY7" fmla="*/ 172310 h 235490"/>
              <a:gd name="connsiteX8" fmla="*/ 2838390 w 7423632"/>
              <a:gd name="connsiteY8" fmla="*/ 215579 h 235490"/>
              <a:gd name="connsiteX9" fmla="*/ 2999924 w 7423632"/>
              <a:gd name="connsiteY9" fmla="*/ 206925 h 235490"/>
              <a:gd name="connsiteX10" fmla="*/ 3737653 w 7423632"/>
              <a:gd name="connsiteY10" fmla="*/ 79945 h 235490"/>
              <a:gd name="connsiteX11" fmla="*/ 4304391 w 7423632"/>
              <a:gd name="connsiteY11" fmla="*/ 3745 h 235490"/>
              <a:gd name="connsiteX12" fmla="*/ 5099728 w 7423632"/>
              <a:gd name="connsiteY12" fmla="*/ 10890 h 235490"/>
              <a:gd name="connsiteX13" fmla="*/ 5840297 w 7423632"/>
              <a:gd name="connsiteY13" fmla="*/ 25176 h 235490"/>
              <a:gd name="connsiteX14" fmla="*/ 6049847 w 7423632"/>
              <a:gd name="connsiteY14" fmla="*/ 110901 h 235490"/>
              <a:gd name="connsiteX15" fmla="*/ 6218916 w 7423632"/>
              <a:gd name="connsiteY15" fmla="*/ 103758 h 235490"/>
              <a:gd name="connsiteX16" fmla="*/ 6340360 w 7423632"/>
              <a:gd name="connsiteY16" fmla="*/ 115664 h 235490"/>
              <a:gd name="connsiteX17" fmla="*/ 6468947 w 7423632"/>
              <a:gd name="connsiteY17" fmla="*/ 96614 h 235490"/>
              <a:gd name="connsiteX18" fmla="*/ 6618966 w 7423632"/>
              <a:gd name="connsiteY18" fmla="*/ 139476 h 235490"/>
              <a:gd name="connsiteX19" fmla="*/ 6740411 w 7423632"/>
              <a:gd name="connsiteY19" fmla="*/ 210915 h 235490"/>
              <a:gd name="connsiteX20" fmla="*/ 6866616 w 7423632"/>
              <a:gd name="connsiteY20" fmla="*/ 229963 h 235490"/>
              <a:gd name="connsiteX21" fmla="*/ 7047591 w 7423632"/>
              <a:gd name="connsiteY21" fmla="*/ 227583 h 235490"/>
              <a:gd name="connsiteX22" fmla="*/ 7254759 w 7423632"/>
              <a:gd name="connsiteY22" fmla="*/ 158526 h 235490"/>
              <a:gd name="connsiteX23" fmla="*/ 7423632 w 7423632"/>
              <a:gd name="connsiteY23" fmla="*/ 66221 h 235490"/>
              <a:gd name="connsiteX0" fmla="*/ 0 w 5560218"/>
              <a:gd name="connsiteY0" fmla="*/ 2122 h 235490"/>
              <a:gd name="connsiteX1" fmla="*/ 76643 w 5560218"/>
              <a:gd name="connsiteY1" fmla="*/ 15674 h 235490"/>
              <a:gd name="connsiteX2" fmla="*/ 230260 w 5560218"/>
              <a:gd name="connsiteY2" fmla="*/ 86781 h 235490"/>
              <a:gd name="connsiteX3" fmla="*/ 371603 w 5560218"/>
              <a:gd name="connsiteY3" fmla="*/ 114620 h 235490"/>
              <a:gd name="connsiteX4" fmla="*/ 597101 w 5560218"/>
              <a:gd name="connsiteY4" fmla="*/ 114620 h 235490"/>
              <a:gd name="connsiteX5" fmla="*/ 718251 w 5560218"/>
              <a:gd name="connsiteY5" fmla="*/ 126158 h 235490"/>
              <a:gd name="connsiteX6" fmla="*/ 819210 w 5560218"/>
              <a:gd name="connsiteY6" fmla="*/ 172310 h 235490"/>
              <a:gd name="connsiteX7" fmla="*/ 974976 w 5560218"/>
              <a:gd name="connsiteY7" fmla="*/ 215579 h 235490"/>
              <a:gd name="connsiteX8" fmla="*/ 1136510 w 5560218"/>
              <a:gd name="connsiteY8" fmla="*/ 206925 h 235490"/>
              <a:gd name="connsiteX9" fmla="*/ 1874239 w 5560218"/>
              <a:gd name="connsiteY9" fmla="*/ 79945 h 235490"/>
              <a:gd name="connsiteX10" fmla="*/ 2440977 w 5560218"/>
              <a:gd name="connsiteY10" fmla="*/ 3745 h 235490"/>
              <a:gd name="connsiteX11" fmla="*/ 3236314 w 5560218"/>
              <a:gd name="connsiteY11" fmla="*/ 10890 h 235490"/>
              <a:gd name="connsiteX12" fmla="*/ 3976883 w 5560218"/>
              <a:gd name="connsiteY12" fmla="*/ 25176 h 235490"/>
              <a:gd name="connsiteX13" fmla="*/ 4186433 w 5560218"/>
              <a:gd name="connsiteY13" fmla="*/ 110901 h 235490"/>
              <a:gd name="connsiteX14" fmla="*/ 4355502 w 5560218"/>
              <a:gd name="connsiteY14" fmla="*/ 103758 h 235490"/>
              <a:gd name="connsiteX15" fmla="*/ 4476946 w 5560218"/>
              <a:gd name="connsiteY15" fmla="*/ 115664 h 235490"/>
              <a:gd name="connsiteX16" fmla="*/ 4605533 w 5560218"/>
              <a:gd name="connsiteY16" fmla="*/ 96614 h 235490"/>
              <a:gd name="connsiteX17" fmla="*/ 4755552 w 5560218"/>
              <a:gd name="connsiteY17" fmla="*/ 139476 h 235490"/>
              <a:gd name="connsiteX18" fmla="*/ 4876997 w 5560218"/>
              <a:gd name="connsiteY18" fmla="*/ 210915 h 235490"/>
              <a:gd name="connsiteX19" fmla="*/ 5003202 w 5560218"/>
              <a:gd name="connsiteY19" fmla="*/ 229963 h 235490"/>
              <a:gd name="connsiteX20" fmla="*/ 5184177 w 5560218"/>
              <a:gd name="connsiteY20" fmla="*/ 227583 h 235490"/>
              <a:gd name="connsiteX21" fmla="*/ 5391345 w 5560218"/>
              <a:gd name="connsiteY21" fmla="*/ 158526 h 235490"/>
              <a:gd name="connsiteX22" fmla="*/ 5560218 w 5560218"/>
              <a:gd name="connsiteY22" fmla="*/ 66221 h 235490"/>
              <a:gd name="connsiteX0" fmla="*/ 0 w 5483575"/>
              <a:gd name="connsiteY0" fmla="*/ 15674 h 235490"/>
              <a:gd name="connsiteX1" fmla="*/ 153617 w 5483575"/>
              <a:gd name="connsiteY1" fmla="*/ 86781 h 235490"/>
              <a:gd name="connsiteX2" fmla="*/ 294960 w 5483575"/>
              <a:gd name="connsiteY2" fmla="*/ 114620 h 235490"/>
              <a:gd name="connsiteX3" fmla="*/ 520458 w 5483575"/>
              <a:gd name="connsiteY3" fmla="*/ 114620 h 235490"/>
              <a:gd name="connsiteX4" fmla="*/ 641608 w 5483575"/>
              <a:gd name="connsiteY4" fmla="*/ 126158 h 235490"/>
              <a:gd name="connsiteX5" fmla="*/ 742567 w 5483575"/>
              <a:gd name="connsiteY5" fmla="*/ 172310 h 235490"/>
              <a:gd name="connsiteX6" fmla="*/ 898333 w 5483575"/>
              <a:gd name="connsiteY6" fmla="*/ 215579 h 235490"/>
              <a:gd name="connsiteX7" fmla="*/ 1059867 w 5483575"/>
              <a:gd name="connsiteY7" fmla="*/ 206925 h 235490"/>
              <a:gd name="connsiteX8" fmla="*/ 1797596 w 5483575"/>
              <a:gd name="connsiteY8" fmla="*/ 79945 h 235490"/>
              <a:gd name="connsiteX9" fmla="*/ 2364334 w 5483575"/>
              <a:gd name="connsiteY9" fmla="*/ 3745 h 235490"/>
              <a:gd name="connsiteX10" fmla="*/ 3159671 w 5483575"/>
              <a:gd name="connsiteY10" fmla="*/ 10890 h 235490"/>
              <a:gd name="connsiteX11" fmla="*/ 3900240 w 5483575"/>
              <a:gd name="connsiteY11" fmla="*/ 25176 h 235490"/>
              <a:gd name="connsiteX12" fmla="*/ 4109790 w 5483575"/>
              <a:gd name="connsiteY12" fmla="*/ 110901 h 235490"/>
              <a:gd name="connsiteX13" fmla="*/ 4278859 w 5483575"/>
              <a:gd name="connsiteY13" fmla="*/ 103758 h 235490"/>
              <a:gd name="connsiteX14" fmla="*/ 4400303 w 5483575"/>
              <a:gd name="connsiteY14" fmla="*/ 115664 h 235490"/>
              <a:gd name="connsiteX15" fmla="*/ 4528890 w 5483575"/>
              <a:gd name="connsiteY15" fmla="*/ 96614 h 235490"/>
              <a:gd name="connsiteX16" fmla="*/ 4678909 w 5483575"/>
              <a:gd name="connsiteY16" fmla="*/ 139476 h 235490"/>
              <a:gd name="connsiteX17" fmla="*/ 4800354 w 5483575"/>
              <a:gd name="connsiteY17" fmla="*/ 210915 h 235490"/>
              <a:gd name="connsiteX18" fmla="*/ 4926559 w 5483575"/>
              <a:gd name="connsiteY18" fmla="*/ 229963 h 235490"/>
              <a:gd name="connsiteX19" fmla="*/ 5107534 w 5483575"/>
              <a:gd name="connsiteY19" fmla="*/ 227583 h 235490"/>
              <a:gd name="connsiteX20" fmla="*/ 5314702 w 5483575"/>
              <a:gd name="connsiteY20" fmla="*/ 158526 h 235490"/>
              <a:gd name="connsiteX21" fmla="*/ 5483575 w 5483575"/>
              <a:gd name="connsiteY21" fmla="*/ 66221 h 235490"/>
              <a:gd name="connsiteX0" fmla="*/ 0 w 5329958"/>
              <a:gd name="connsiteY0" fmla="*/ 86781 h 235490"/>
              <a:gd name="connsiteX1" fmla="*/ 141343 w 5329958"/>
              <a:gd name="connsiteY1" fmla="*/ 114620 h 235490"/>
              <a:gd name="connsiteX2" fmla="*/ 366841 w 5329958"/>
              <a:gd name="connsiteY2" fmla="*/ 114620 h 235490"/>
              <a:gd name="connsiteX3" fmla="*/ 487991 w 5329958"/>
              <a:gd name="connsiteY3" fmla="*/ 126158 h 235490"/>
              <a:gd name="connsiteX4" fmla="*/ 588950 w 5329958"/>
              <a:gd name="connsiteY4" fmla="*/ 172310 h 235490"/>
              <a:gd name="connsiteX5" fmla="*/ 744716 w 5329958"/>
              <a:gd name="connsiteY5" fmla="*/ 215579 h 235490"/>
              <a:gd name="connsiteX6" fmla="*/ 906250 w 5329958"/>
              <a:gd name="connsiteY6" fmla="*/ 206925 h 235490"/>
              <a:gd name="connsiteX7" fmla="*/ 1643979 w 5329958"/>
              <a:gd name="connsiteY7" fmla="*/ 79945 h 235490"/>
              <a:gd name="connsiteX8" fmla="*/ 2210717 w 5329958"/>
              <a:gd name="connsiteY8" fmla="*/ 3745 h 235490"/>
              <a:gd name="connsiteX9" fmla="*/ 3006054 w 5329958"/>
              <a:gd name="connsiteY9" fmla="*/ 10890 h 235490"/>
              <a:gd name="connsiteX10" fmla="*/ 3746623 w 5329958"/>
              <a:gd name="connsiteY10" fmla="*/ 25176 h 235490"/>
              <a:gd name="connsiteX11" fmla="*/ 3956173 w 5329958"/>
              <a:gd name="connsiteY11" fmla="*/ 110901 h 235490"/>
              <a:gd name="connsiteX12" fmla="*/ 4125242 w 5329958"/>
              <a:gd name="connsiteY12" fmla="*/ 103758 h 235490"/>
              <a:gd name="connsiteX13" fmla="*/ 4246686 w 5329958"/>
              <a:gd name="connsiteY13" fmla="*/ 115664 h 235490"/>
              <a:gd name="connsiteX14" fmla="*/ 4375273 w 5329958"/>
              <a:gd name="connsiteY14" fmla="*/ 96614 h 235490"/>
              <a:gd name="connsiteX15" fmla="*/ 4525292 w 5329958"/>
              <a:gd name="connsiteY15" fmla="*/ 139476 h 235490"/>
              <a:gd name="connsiteX16" fmla="*/ 4646737 w 5329958"/>
              <a:gd name="connsiteY16" fmla="*/ 210915 h 235490"/>
              <a:gd name="connsiteX17" fmla="*/ 4772942 w 5329958"/>
              <a:gd name="connsiteY17" fmla="*/ 229963 h 235490"/>
              <a:gd name="connsiteX18" fmla="*/ 4953917 w 5329958"/>
              <a:gd name="connsiteY18" fmla="*/ 227583 h 235490"/>
              <a:gd name="connsiteX19" fmla="*/ 5161085 w 5329958"/>
              <a:gd name="connsiteY19" fmla="*/ 158526 h 235490"/>
              <a:gd name="connsiteX20" fmla="*/ 5329958 w 5329958"/>
              <a:gd name="connsiteY20" fmla="*/ 66221 h 235490"/>
              <a:gd name="connsiteX0" fmla="*/ 0 w 5188615"/>
              <a:gd name="connsiteY0" fmla="*/ 114620 h 235490"/>
              <a:gd name="connsiteX1" fmla="*/ 225498 w 5188615"/>
              <a:gd name="connsiteY1" fmla="*/ 114620 h 235490"/>
              <a:gd name="connsiteX2" fmla="*/ 346648 w 5188615"/>
              <a:gd name="connsiteY2" fmla="*/ 126158 h 235490"/>
              <a:gd name="connsiteX3" fmla="*/ 447607 w 5188615"/>
              <a:gd name="connsiteY3" fmla="*/ 172310 h 235490"/>
              <a:gd name="connsiteX4" fmla="*/ 603373 w 5188615"/>
              <a:gd name="connsiteY4" fmla="*/ 215579 h 235490"/>
              <a:gd name="connsiteX5" fmla="*/ 764907 w 5188615"/>
              <a:gd name="connsiteY5" fmla="*/ 206925 h 235490"/>
              <a:gd name="connsiteX6" fmla="*/ 1502636 w 5188615"/>
              <a:gd name="connsiteY6" fmla="*/ 79945 h 235490"/>
              <a:gd name="connsiteX7" fmla="*/ 2069374 w 5188615"/>
              <a:gd name="connsiteY7" fmla="*/ 3745 h 235490"/>
              <a:gd name="connsiteX8" fmla="*/ 2864711 w 5188615"/>
              <a:gd name="connsiteY8" fmla="*/ 10890 h 235490"/>
              <a:gd name="connsiteX9" fmla="*/ 3605280 w 5188615"/>
              <a:gd name="connsiteY9" fmla="*/ 25176 h 235490"/>
              <a:gd name="connsiteX10" fmla="*/ 3814830 w 5188615"/>
              <a:gd name="connsiteY10" fmla="*/ 110901 h 235490"/>
              <a:gd name="connsiteX11" fmla="*/ 3983899 w 5188615"/>
              <a:gd name="connsiteY11" fmla="*/ 103758 h 235490"/>
              <a:gd name="connsiteX12" fmla="*/ 4105343 w 5188615"/>
              <a:gd name="connsiteY12" fmla="*/ 115664 h 235490"/>
              <a:gd name="connsiteX13" fmla="*/ 4233930 w 5188615"/>
              <a:gd name="connsiteY13" fmla="*/ 96614 h 235490"/>
              <a:gd name="connsiteX14" fmla="*/ 4383949 w 5188615"/>
              <a:gd name="connsiteY14" fmla="*/ 139476 h 235490"/>
              <a:gd name="connsiteX15" fmla="*/ 4505394 w 5188615"/>
              <a:gd name="connsiteY15" fmla="*/ 210915 h 235490"/>
              <a:gd name="connsiteX16" fmla="*/ 4631599 w 5188615"/>
              <a:gd name="connsiteY16" fmla="*/ 229963 h 235490"/>
              <a:gd name="connsiteX17" fmla="*/ 4812574 w 5188615"/>
              <a:gd name="connsiteY17" fmla="*/ 227583 h 235490"/>
              <a:gd name="connsiteX18" fmla="*/ 5019742 w 5188615"/>
              <a:gd name="connsiteY18" fmla="*/ 158526 h 235490"/>
              <a:gd name="connsiteX19" fmla="*/ 5188615 w 5188615"/>
              <a:gd name="connsiteY19" fmla="*/ 66221 h 235490"/>
              <a:gd name="connsiteX0" fmla="*/ 0 w 4963117"/>
              <a:gd name="connsiteY0" fmla="*/ 114620 h 235490"/>
              <a:gd name="connsiteX1" fmla="*/ 121150 w 4963117"/>
              <a:gd name="connsiteY1" fmla="*/ 126158 h 235490"/>
              <a:gd name="connsiteX2" fmla="*/ 222109 w 4963117"/>
              <a:gd name="connsiteY2" fmla="*/ 172310 h 235490"/>
              <a:gd name="connsiteX3" fmla="*/ 377875 w 4963117"/>
              <a:gd name="connsiteY3" fmla="*/ 215579 h 235490"/>
              <a:gd name="connsiteX4" fmla="*/ 539409 w 4963117"/>
              <a:gd name="connsiteY4" fmla="*/ 206925 h 235490"/>
              <a:gd name="connsiteX5" fmla="*/ 1277138 w 4963117"/>
              <a:gd name="connsiteY5" fmla="*/ 79945 h 235490"/>
              <a:gd name="connsiteX6" fmla="*/ 1843876 w 4963117"/>
              <a:gd name="connsiteY6" fmla="*/ 3745 h 235490"/>
              <a:gd name="connsiteX7" fmla="*/ 2639213 w 4963117"/>
              <a:gd name="connsiteY7" fmla="*/ 10890 h 235490"/>
              <a:gd name="connsiteX8" fmla="*/ 3379782 w 4963117"/>
              <a:gd name="connsiteY8" fmla="*/ 25176 h 235490"/>
              <a:gd name="connsiteX9" fmla="*/ 3589332 w 4963117"/>
              <a:gd name="connsiteY9" fmla="*/ 110901 h 235490"/>
              <a:gd name="connsiteX10" fmla="*/ 3758401 w 4963117"/>
              <a:gd name="connsiteY10" fmla="*/ 103758 h 235490"/>
              <a:gd name="connsiteX11" fmla="*/ 3879845 w 4963117"/>
              <a:gd name="connsiteY11" fmla="*/ 115664 h 235490"/>
              <a:gd name="connsiteX12" fmla="*/ 4008432 w 4963117"/>
              <a:gd name="connsiteY12" fmla="*/ 96614 h 235490"/>
              <a:gd name="connsiteX13" fmla="*/ 4158451 w 4963117"/>
              <a:gd name="connsiteY13" fmla="*/ 139476 h 235490"/>
              <a:gd name="connsiteX14" fmla="*/ 4279896 w 4963117"/>
              <a:gd name="connsiteY14" fmla="*/ 210915 h 235490"/>
              <a:gd name="connsiteX15" fmla="*/ 4406101 w 4963117"/>
              <a:gd name="connsiteY15" fmla="*/ 229963 h 235490"/>
              <a:gd name="connsiteX16" fmla="*/ 4587076 w 4963117"/>
              <a:gd name="connsiteY16" fmla="*/ 227583 h 235490"/>
              <a:gd name="connsiteX17" fmla="*/ 4794244 w 4963117"/>
              <a:gd name="connsiteY17" fmla="*/ 158526 h 235490"/>
              <a:gd name="connsiteX18" fmla="*/ 4963117 w 4963117"/>
              <a:gd name="connsiteY18" fmla="*/ 66221 h 235490"/>
              <a:gd name="connsiteX0" fmla="*/ 0 w 4841967"/>
              <a:gd name="connsiteY0" fmla="*/ 126158 h 235490"/>
              <a:gd name="connsiteX1" fmla="*/ 100959 w 4841967"/>
              <a:gd name="connsiteY1" fmla="*/ 172310 h 235490"/>
              <a:gd name="connsiteX2" fmla="*/ 256725 w 4841967"/>
              <a:gd name="connsiteY2" fmla="*/ 215579 h 235490"/>
              <a:gd name="connsiteX3" fmla="*/ 418259 w 4841967"/>
              <a:gd name="connsiteY3" fmla="*/ 206925 h 235490"/>
              <a:gd name="connsiteX4" fmla="*/ 1155988 w 4841967"/>
              <a:gd name="connsiteY4" fmla="*/ 79945 h 235490"/>
              <a:gd name="connsiteX5" fmla="*/ 1722726 w 4841967"/>
              <a:gd name="connsiteY5" fmla="*/ 3745 h 235490"/>
              <a:gd name="connsiteX6" fmla="*/ 2518063 w 4841967"/>
              <a:gd name="connsiteY6" fmla="*/ 10890 h 235490"/>
              <a:gd name="connsiteX7" fmla="*/ 3258632 w 4841967"/>
              <a:gd name="connsiteY7" fmla="*/ 25176 h 235490"/>
              <a:gd name="connsiteX8" fmla="*/ 3468182 w 4841967"/>
              <a:gd name="connsiteY8" fmla="*/ 110901 h 235490"/>
              <a:gd name="connsiteX9" fmla="*/ 3637251 w 4841967"/>
              <a:gd name="connsiteY9" fmla="*/ 103758 h 235490"/>
              <a:gd name="connsiteX10" fmla="*/ 3758695 w 4841967"/>
              <a:gd name="connsiteY10" fmla="*/ 115664 h 235490"/>
              <a:gd name="connsiteX11" fmla="*/ 3887282 w 4841967"/>
              <a:gd name="connsiteY11" fmla="*/ 96614 h 235490"/>
              <a:gd name="connsiteX12" fmla="*/ 4037301 w 4841967"/>
              <a:gd name="connsiteY12" fmla="*/ 139476 h 235490"/>
              <a:gd name="connsiteX13" fmla="*/ 4158746 w 4841967"/>
              <a:gd name="connsiteY13" fmla="*/ 210915 h 235490"/>
              <a:gd name="connsiteX14" fmla="*/ 4284951 w 4841967"/>
              <a:gd name="connsiteY14" fmla="*/ 229963 h 235490"/>
              <a:gd name="connsiteX15" fmla="*/ 4465926 w 4841967"/>
              <a:gd name="connsiteY15" fmla="*/ 227583 h 235490"/>
              <a:gd name="connsiteX16" fmla="*/ 4673094 w 4841967"/>
              <a:gd name="connsiteY16" fmla="*/ 158526 h 235490"/>
              <a:gd name="connsiteX17" fmla="*/ 4841967 w 4841967"/>
              <a:gd name="connsiteY17" fmla="*/ 66221 h 235490"/>
              <a:gd name="connsiteX0" fmla="*/ 0 w 4741008"/>
              <a:gd name="connsiteY0" fmla="*/ 172310 h 235490"/>
              <a:gd name="connsiteX1" fmla="*/ 155766 w 4741008"/>
              <a:gd name="connsiteY1" fmla="*/ 215579 h 235490"/>
              <a:gd name="connsiteX2" fmla="*/ 317300 w 4741008"/>
              <a:gd name="connsiteY2" fmla="*/ 206925 h 235490"/>
              <a:gd name="connsiteX3" fmla="*/ 1055029 w 4741008"/>
              <a:gd name="connsiteY3" fmla="*/ 79945 h 235490"/>
              <a:gd name="connsiteX4" fmla="*/ 1621767 w 4741008"/>
              <a:gd name="connsiteY4" fmla="*/ 3745 h 235490"/>
              <a:gd name="connsiteX5" fmla="*/ 2417104 w 4741008"/>
              <a:gd name="connsiteY5" fmla="*/ 10890 h 235490"/>
              <a:gd name="connsiteX6" fmla="*/ 3157673 w 4741008"/>
              <a:gd name="connsiteY6" fmla="*/ 25176 h 235490"/>
              <a:gd name="connsiteX7" fmla="*/ 3367223 w 4741008"/>
              <a:gd name="connsiteY7" fmla="*/ 110901 h 235490"/>
              <a:gd name="connsiteX8" fmla="*/ 3536292 w 4741008"/>
              <a:gd name="connsiteY8" fmla="*/ 103758 h 235490"/>
              <a:gd name="connsiteX9" fmla="*/ 3657736 w 4741008"/>
              <a:gd name="connsiteY9" fmla="*/ 115664 h 235490"/>
              <a:gd name="connsiteX10" fmla="*/ 3786323 w 4741008"/>
              <a:gd name="connsiteY10" fmla="*/ 96614 h 235490"/>
              <a:gd name="connsiteX11" fmla="*/ 3936342 w 4741008"/>
              <a:gd name="connsiteY11" fmla="*/ 139476 h 235490"/>
              <a:gd name="connsiteX12" fmla="*/ 4057787 w 4741008"/>
              <a:gd name="connsiteY12" fmla="*/ 210915 h 235490"/>
              <a:gd name="connsiteX13" fmla="*/ 4183992 w 4741008"/>
              <a:gd name="connsiteY13" fmla="*/ 229963 h 235490"/>
              <a:gd name="connsiteX14" fmla="*/ 4364967 w 4741008"/>
              <a:gd name="connsiteY14" fmla="*/ 227583 h 235490"/>
              <a:gd name="connsiteX15" fmla="*/ 4572135 w 4741008"/>
              <a:gd name="connsiteY15" fmla="*/ 158526 h 235490"/>
              <a:gd name="connsiteX16" fmla="*/ 4741008 w 4741008"/>
              <a:gd name="connsiteY16" fmla="*/ 66221 h 235490"/>
              <a:gd name="connsiteX0" fmla="*/ 0 w 4585242"/>
              <a:gd name="connsiteY0" fmla="*/ 215579 h 235490"/>
              <a:gd name="connsiteX1" fmla="*/ 161534 w 4585242"/>
              <a:gd name="connsiteY1" fmla="*/ 206925 h 235490"/>
              <a:gd name="connsiteX2" fmla="*/ 899263 w 4585242"/>
              <a:gd name="connsiteY2" fmla="*/ 79945 h 235490"/>
              <a:gd name="connsiteX3" fmla="*/ 1466001 w 4585242"/>
              <a:gd name="connsiteY3" fmla="*/ 3745 h 235490"/>
              <a:gd name="connsiteX4" fmla="*/ 2261338 w 4585242"/>
              <a:gd name="connsiteY4" fmla="*/ 10890 h 235490"/>
              <a:gd name="connsiteX5" fmla="*/ 3001907 w 4585242"/>
              <a:gd name="connsiteY5" fmla="*/ 25176 h 235490"/>
              <a:gd name="connsiteX6" fmla="*/ 3211457 w 4585242"/>
              <a:gd name="connsiteY6" fmla="*/ 110901 h 235490"/>
              <a:gd name="connsiteX7" fmla="*/ 3380526 w 4585242"/>
              <a:gd name="connsiteY7" fmla="*/ 103758 h 235490"/>
              <a:gd name="connsiteX8" fmla="*/ 3501970 w 4585242"/>
              <a:gd name="connsiteY8" fmla="*/ 115664 h 235490"/>
              <a:gd name="connsiteX9" fmla="*/ 3630557 w 4585242"/>
              <a:gd name="connsiteY9" fmla="*/ 96614 h 235490"/>
              <a:gd name="connsiteX10" fmla="*/ 3780576 w 4585242"/>
              <a:gd name="connsiteY10" fmla="*/ 139476 h 235490"/>
              <a:gd name="connsiteX11" fmla="*/ 3902021 w 4585242"/>
              <a:gd name="connsiteY11" fmla="*/ 210915 h 235490"/>
              <a:gd name="connsiteX12" fmla="*/ 4028226 w 4585242"/>
              <a:gd name="connsiteY12" fmla="*/ 229963 h 235490"/>
              <a:gd name="connsiteX13" fmla="*/ 4209201 w 4585242"/>
              <a:gd name="connsiteY13" fmla="*/ 227583 h 235490"/>
              <a:gd name="connsiteX14" fmla="*/ 4416369 w 4585242"/>
              <a:gd name="connsiteY14" fmla="*/ 158526 h 235490"/>
              <a:gd name="connsiteX15" fmla="*/ 4585242 w 4585242"/>
              <a:gd name="connsiteY15" fmla="*/ 66221 h 235490"/>
              <a:gd name="connsiteX0" fmla="*/ 0 w 4423708"/>
              <a:gd name="connsiteY0" fmla="*/ 206925 h 235490"/>
              <a:gd name="connsiteX1" fmla="*/ 737729 w 4423708"/>
              <a:gd name="connsiteY1" fmla="*/ 79945 h 235490"/>
              <a:gd name="connsiteX2" fmla="*/ 1304467 w 4423708"/>
              <a:gd name="connsiteY2" fmla="*/ 3745 h 235490"/>
              <a:gd name="connsiteX3" fmla="*/ 2099804 w 4423708"/>
              <a:gd name="connsiteY3" fmla="*/ 10890 h 235490"/>
              <a:gd name="connsiteX4" fmla="*/ 2840373 w 4423708"/>
              <a:gd name="connsiteY4" fmla="*/ 25176 h 235490"/>
              <a:gd name="connsiteX5" fmla="*/ 3049923 w 4423708"/>
              <a:gd name="connsiteY5" fmla="*/ 110901 h 235490"/>
              <a:gd name="connsiteX6" fmla="*/ 3218992 w 4423708"/>
              <a:gd name="connsiteY6" fmla="*/ 103758 h 235490"/>
              <a:gd name="connsiteX7" fmla="*/ 3340436 w 4423708"/>
              <a:gd name="connsiteY7" fmla="*/ 115664 h 235490"/>
              <a:gd name="connsiteX8" fmla="*/ 3469023 w 4423708"/>
              <a:gd name="connsiteY8" fmla="*/ 96614 h 235490"/>
              <a:gd name="connsiteX9" fmla="*/ 3619042 w 4423708"/>
              <a:gd name="connsiteY9" fmla="*/ 139476 h 235490"/>
              <a:gd name="connsiteX10" fmla="*/ 3740487 w 4423708"/>
              <a:gd name="connsiteY10" fmla="*/ 210915 h 235490"/>
              <a:gd name="connsiteX11" fmla="*/ 3866692 w 4423708"/>
              <a:gd name="connsiteY11" fmla="*/ 229963 h 235490"/>
              <a:gd name="connsiteX12" fmla="*/ 4047667 w 4423708"/>
              <a:gd name="connsiteY12" fmla="*/ 227583 h 235490"/>
              <a:gd name="connsiteX13" fmla="*/ 4254835 w 4423708"/>
              <a:gd name="connsiteY13" fmla="*/ 158526 h 235490"/>
              <a:gd name="connsiteX14" fmla="*/ 4423708 w 4423708"/>
              <a:gd name="connsiteY14" fmla="*/ 66221 h 235490"/>
              <a:gd name="connsiteX0" fmla="*/ 0 w 4368442"/>
              <a:gd name="connsiteY0" fmla="*/ 196877 h 235490"/>
              <a:gd name="connsiteX1" fmla="*/ 682463 w 4368442"/>
              <a:gd name="connsiteY1" fmla="*/ 79945 h 235490"/>
              <a:gd name="connsiteX2" fmla="*/ 1249201 w 4368442"/>
              <a:gd name="connsiteY2" fmla="*/ 3745 h 235490"/>
              <a:gd name="connsiteX3" fmla="*/ 2044538 w 4368442"/>
              <a:gd name="connsiteY3" fmla="*/ 10890 h 235490"/>
              <a:gd name="connsiteX4" fmla="*/ 2785107 w 4368442"/>
              <a:gd name="connsiteY4" fmla="*/ 25176 h 235490"/>
              <a:gd name="connsiteX5" fmla="*/ 2994657 w 4368442"/>
              <a:gd name="connsiteY5" fmla="*/ 110901 h 235490"/>
              <a:gd name="connsiteX6" fmla="*/ 3163726 w 4368442"/>
              <a:gd name="connsiteY6" fmla="*/ 103758 h 235490"/>
              <a:gd name="connsiteX7" fmla="*/ 3285170 w 4368442"/>
              <a:gd name="connsiteY7" fmla="*/ 115664 h 235490"/>
              <a:gd name="connsiteX8" fmla="*/ 3413757 w 4368442"/>
              <a:gd name="connsiteY8" fmla="*/ 96614 h 235490"/>
              <a:gd name="connsiteX9" fmla="*/ 3563776 w 4368442"/>
              <a:gd name="connsiteY9" fmla="*/ 139476 h 235490"/>
              <a:gd name="connsiteX10" fmla="*/ 3685221 w 4368442"/>
              <a:gd name="connsiteY10" fmla="*/ 210915 h 235490"/>
              <a:gd name="connsiteX11" fmla="*/ 3811426 w 4368442"/>
              <a:gd name="connsiteY11" fmla="*/ 229963 h 235490"/>
              <a:gd name="connsiteX12" fmla="*/ 3992401 w 4368442"/>
              <a:gd name="connsiteY12" fmla="*/ 227583 h 235490"/>
              <a:gd name="connsiteX13" fmla="*/ 4199569 w 4368442"/>
              <a:gd name="connsiteY13" fmla="*/ 158526 h 235490"/>
              <a:gd name="connsiteX14" fmla="*/ 4368442 w 4368442"/>
              <a:gd name="connsiteY14" fmla="*/ 66221 h 235490"/>
              <a:gd name="connsiteX0" fmla="*/ 0 w 4199569"/>
              <a:gd name="connsiteY0" fmla="*/ 196877 h 235490"/>
              <a:gd name="connsiteX1" fmla="*/ 682463 w 4199569"/>
              <a:gd name="connsiteY1" fmla="*/ 79945 h 235490"/>
              <a:gd name="connsiteX2" fmla="*/ 1249201 w 4199569"/>
              <a:gd name="connsiteY2" fmla="*/ 3745 h 235490"/>
              <a:gd name="connsiteX3" fmla="*/ 2044538 w 4199569"/>
              <a:gd name="connsiteY3" fmla="*/ 10890 h 235490"/>
              <a:gd name="connsiteX4" fmla="*/ 2785107 w 4199569"/>
              <a:gd name="connsiteY4" fmla="*/ 25176 h 235490"/>
              <a:gd name="connsiteX5" fmla="*/ 2994657 w 4199569"/>
              <a:gd name="connsiteY5" fmla="*/ 110901 h 235490"/>
              <a:gd name="connsiteX6" fmla="*/ 3163726 w 4199569"/>
              <a:gd name="connsiteY6" fmla="*/ 103758 h 235490"/>
              <a:gd name="connsiteX7" fmla="*/ 3285170 w 4199569"/>
              <a:gd name="connsiteY7" fmla="*/ 115664 h 235490"/>
              <a:gd name="connsiteX8" fmla="*/ 3413757 w 4199569"/>
              <a:gd name="connsiteY8" fmla="*/ 96614 h 235490"/>
              <a:gd name="connsiteX9" fmla="*/ 3563776 w 4199569"/>
              <a:gd name="connsiteY9" fmla="*/ 139476 h 235490"/>
              <a:gd name="connsiteX10" fmla="*/ 3685221 w 4199569"/>
              <a:gd name="connsiteY10" fmla="*/ 210915 h 235490"/>
              <a:gd name="connsiteX11" fmla="*/ 3811426 w 4199569"/>
              <a:gd name="connsiteY11" fmla="*/ 229963 h 235490"/>
              <a:gd name="connsiteX12" fmla="*/ 3992401 w 4199569"/>
              <a:gd name="connsiteY12" fmla="*/ 227583 h 235490"/>
              <a:gd name="connsiteX13" fmla="*/ 4199569 w 4199569"/>
              <a:gd name="connsiteY13" fmla="*/ 158526 h 235490"/>
              <a:gd name="connsiteX0" fmla="*/ 0 w 4169424"/>
              <a:gd name="connsiteY0" fmla="*/ 196877 h 234693"/>
              <a:gd name="connsiteX1" fmla="*/ 682463 w 4169424"/>
              <a:gd name="connsiteY1" fmla="*/ 79945 h 234693"/>
              <a:gd name="connsiteX2" fmla="*/ 1249201 w 4169424"/>
              <a:gd name="connsiteY2" fmla="*/ 3745 h 234693"/>
              <a:gd name="connsiteX3" fmla="*/ 2044538 w 4169424"/>
              <a:gd name="connsiteY3" fmla="*/ 10890 h 234693"/>
              <a:gd name="connsiteX4" fmla="*/ 2785107 w 4169424"/>
              <a:gd name="connsiteY4" fmla="*/ 25176 h 234693"/>
              <a:gd name="connsiteX5" fmla="*/ 2994657 w 4169424"/>
              <a:gd name="connsiteY5" fmla="*/ 110901 h 234693"/>
              <a:gd name="connsiteX6" fmla="*/ 3163726 w 4169424"/>
              <a:gd name="connsiteY6" fmla="*/ 103758 h 234693"/>
              <a:gd name="connsiteX7" fmla="*/ 3285170 w 4169424"/>
              <a:gd name="connsiteY7" fmla="*/ 115664 h 234693"/>
              <a:gd name="connsiteX8" fmla="*/ 3413757 w 4169424"/>
              <a:gd name="connsiteY8" fmla="*/ 96614 h 234693"/>
              <a:gd name="connsiteX9" fmla="*/ 3563776 w 4169424"/>
              <a:gd name="connsiteY9" fmla="*/ 139476 h 234693"/>
              <a:gd name="connsiteX10" fmla="*/ 3685221 w 4169424"/>
              <a:gd name="connsiteY10" fmla="*/ 210915 h 234693"/>
              <a:gd name="connsiteX11" fmla="*/ 3811426 w 4169424"/>
              <a:gd name="connsiteY11" fmla="*/ 229963 h 234693"/>
              <a:gd name="connsiteX12" fmla="*/ 3992401 w 4169424"/>
              <a:gd name="connsiteY12" fmla="*/ 227583 h 234693"/>
              <a:gd name="connsiteX13" fmla="*/ 4169424 w 4169424"/>
              <a:gd name="connsiteY13" fmla="*/ 168574 h 234693"/>
              <a:gd name="connsiteX0" fmla="*/ 0 w 3486961"/>
              <a:gd name="connsiteY0" fmla="*/ 79945 h 234693"/>
              <a:gd name="connsiteX1" fmla="*/ 566738 w 3486961"/>
              <a:gd name="connsiteY1" fmla="*/ 3745 h 234693"/>
              <a:gd name="connsiteX2" fmla="*/ 1362075 w 3486961"/>
              <a:gd name="connsiteY2" fmla="*/ 10890 h 234693"/>
              <a:gd name="connsiteX3" fmla="*/ 2102644 w 3486961"/>
              <a:gd name="connsiteY3" fmla="*/ 25176 h 234693"/>
              <a:gd name="connsiteX4" fmla="*/ 2312194 w 3486961"/>
              <a:gd name="connsiteY4" fmla="*/ 110901 h 234693"/>
              <a:gd name="connsiteX5" fmla="*/ 2481263 w 3486961"/>
              <a:gd name="connsiteY5" fmla="*/ 103758 h 234693"/>
              <a:gd name="connsiteX6" fmla="*/ 2602707 w 3486961"/>
              <a:gd name="connsiteY6" fmla="*/ 115664 h 234693"/>
              <a:gd name="connsiteX7" fmla="*/ 2731294 w 3486961"/>
              <a:gd name="connsiteY7" fmla="*/ 96614 h 234693"/>
              <a:gd name="connsiteX8" fmla="*/ 2881313 w 3486961"/>
              <a:gd name="connsiteY8" fmla="*/ 139476 h 234693"/>
              <a:gd name="connsiteX9" fmla="*/ 3002758 w 3486961"/>
              <a:gd name="connsiteY9" fmla="*/ 210915 h 234693"/>
              <a:gd name="connsiteX10" fmla="*/ 3128963 w 3486961"/>
              <a:gd name="connsiteY10" fmla="*/ 229963 h 234693"/>
              <a:gd name="connsiteX11" fmla="*/ 3309938 w 3486961"/>
              <a:gd name="connsiteY11" fmla="*/ 227583 h 234693"/>
              <a:gd name="connsiteX12" fmla="*/ 3486961 w 3486961"/>
              <a:gd name="connsiteY12" fmla="*/ 168574 h 234693"/>
              <a:gd name="connsiteX0" fmla="*/ 0 w 2920223"/>
              <a:gd name="connsiteY0" fmla="*/ 3745 h 234693"/>
              <a:gd name="connsiteX1" fmla="*/ 795337 w 2920223"/>
              <a:gd name="connsiteY1" fmla="*/ 10890 h 234693"/>
              <a:gd name="connsiteX2" fmla="*/ 1535906 w 2920223"/>
              <a:gd name="connsiteY2" fmla="*/ 25176 h 234693"/>
              <a:gd name="connsiteX3" fmla="*/ 1745456 w 2920223"/>
              <a:gd name="connsiteY3" fmla="*/ 110901 h 234693"/>
              <a:gd name="connsiteX4" fmla="*/ 1914525 w 2920223"/>
              <a:gd name="connsiteY4" fmla="*/ 103758 h 234693"/>
              <a:gd name="connsiteX5" fmla="*/ 2035969 w 2920223"/>
              <a:gd name="connsiteY5" fmla="*/ 115664 h 234693"/>
              <a:gd name="connsiteX6" fmla="*/ 2164556 w 2920223"/>
              <a:gd name="connsiteY6" fmla="*/ 96614 h 234693"/>
              <a:gd name="connsiteX7" fmla="*/ 2314575 w 2920223"/>
              <a:gd name="connsiteY7" fmla="*/ 139476 h 234693"/>
              <a:gd name="connsiteX8" fmla="*/ 2436020 w 2920223"/>
              <a:gd name="connsiteY8" fmla="*/ 210915 h 234693"/>
              <a:gd name="connsiteX9" fmla="*/ 2562225 w 2920223"/>
              <a:gd name="connsiteY9" fmla="*/ 229963 h 234693"/>
              <a:gd name="connsiteX10" fmla="*/ 2743200 w 2920223"/>
              <a:gd name="connsiteY10" fmla="*/ 227583 h 234693"/>
              <a:gd name="connsiteX11" fmla="*/ 2920223 w 2920223"/>
              <a:gd name="connsiteY11" fmla="*/ 168574 h 234693"/>
              <a:gd name="connsiteX0" fmla="*/ 0 w 2949483"/>
              <a:gd name="connsiteY0" fmla="*/ 5547 h 229179"/>
              <a:gd name="connsiteX1" fmla="*/ 824597 w 2949483"/>
              <a:gd name="connsiteY1" fmla="*/ 5376 h 229179"/>
              <a:gd name="connsiteX2" fmla="*/ 1565166 w 2949483"/>
              <a:gd name="connsiteY2" fmla="*/ 19662 h 229179"/>
              <a:gd name="connsiteX3" fmla="*/ 1774716 w 2949483"/>
              <a:gd name="connsiteY3" fmla="*/ 105387 h 229179"/>
              <a:gd name="connsiteX4" fmla="*/ 1943785 w 2949483"/>
              <a:gd name="connsiteY4" fmla="*/ 98244 h 229179"/>
              <a:gd name="connsiteX5" fmla="*/ 2065229 w 2949483"/>
              <a:gd name="connsiteY5" fmla="*/ 110150 h 229179"/>
              <a:gd name="connsiteX6" fmla="*/ 2193816 w 2949483"/>
              <a:gd name="connsiteY6" fmla="*/ 91100 h 229179"/>
              <a:gd name="connsiteX7" fmla="*/ 2343835 w 2949483"/>
              <a:gd name="connsiteY7" fmla="*/ 133962 h 229179"/>
              <a:gd name="connsiteX8" fmla="*/ 2465280 w 2949483"/>
              <a:gd name="connsiteY8" fmla="*/ 205401 h 229179"/>
              <a:gd name="connsiteX9" fmla="*/ 2591485 w 2949483"/>
              <a:gd name="connsiteY9" fmla="*/ 224449 h 229179"/>
              <a:gd name="connsiteX10" fmla="*/ 2772460 w 2949483"/>
              <a:gd name="connsiteY10" fmla="*/ 222069 h 229179"/>
              <a:gd name="connsiteX11" fmla="*/ 2949483 w 2949483"/>
              <a:gd name="connsiteY11" fmla="*/ 163060 h 22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9483" h="229179">
                <a:moveTo>
                  <a:pt x="0" y="5547"/>
                </a:moveTo>
                <a:cubicBezTo>
                  <a:pt x="229394" y="-4772"/>
                  <a:pt x="568613" y="1804"/>
                  <a:pt x="824597" y="5376"/>
                </a:cubicBezTo>
                <a:lnTo>
                  <a:pt x="1565166" y="19662"/>
                </a:lnTo>
                <a:cubicBezTo>
                  <a:pt x="1664384" y="18868"/>
                  <a:pt x="1711613" y="92290"/>
                  <a:pt x="1774716" y="105387"/>
                </a:cubicBezTo>
                <a:cubicBezTo>
                  <a:pt x="1837819" y="118484"/>
                  <a:pt x="1898144" y="91100"/>
                  <a:pt x="1943785" y="98244"/>
                </a:cubicBezTo>
                <a:cubicBezTo>
                  <a:pt x="1989426" y="105388"/>
                  <a:pt x="2014826" y="106181"/>
                  <a:pt x="2065229" y="110150"/>
                </a:cubicBezTo>
                <a:cubicBezTo>
                  <a:pt x="2110870" y="99832"/>
                  <a:pt x="2141826" y="89513"/>
                  <a:pt x="2193816" y="91100"/>
                </a:cubicBezTo>
                <a:cubicBezTo>
                  <a:pt x="2245806" y="92687"/>
                  <a:pt x="2303354" y="116499"/>
                  <a:pt x="2343835" y="133962"/>
                </a:cubicBezTo>
                <a:cubicBezTo>
                  <a:pt x="2384316" y="151425"/>
                  <a:pt x="2427974" y="191510"/>
                  <a:pt x="2465280" y="205401"/>
                </a:cubicBezTo>
                <a:cubicBezTo>
                  <a:pt x="2502586" y="219292"/>
                  <a:pt x="2536716" y="218893"/>
                  <a:pt x="2591485" y="224449"/>
                </a:cubicBezTo>
                <a:cubicBezTo>
                  <a:pt x="2646254" y="230005"/>
                  <a:pt x="2712794" y="232300"/>
                  <a:pt x="2772460" y="222069"/>
                </a:cubicBezTo>
                <a:cubicBezTo>
                  <a:pt x="2832126" y="211838"/>
                  <a:pt x="2886810" y="189954"/>
                  <a:pt x="2949483" y="163060"/>
                </a:cubicBezTo>
              </a:path>
            </a:pathLst>
          </a:custGeom>
          <a:noFill/>
          <a:ln w="63500" cmpd="sng">
            <a:solidFill>
              <a:srgbClr val="FFCC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467556" y="4526746"/>
            <a:ext cx="3424483" cy="293459"/>
          </a:xfrm>
          <a:custGeom>
            <a:avLst/>
            <a:gdLst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5506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6962 h 293497"/>
              <a:gd name="connsiteX1" fmla="*/ 100959 w 4295084"/>
              <a:gd name="connsiteY1" fmla="*/ 291384 h 293497"/>
              <a:gd name="connsiteX2" fmla="*/ 199034 w 4295084"/>
              <a:gd name="connsiteY2" fmla="*/ 236578 h 293497"/>
              <a:gd name="connsiteX3" fmla="*/ 490373 w 4295084"/>
              <a:gd name="connsiteY3" fmla="*/ 43314 h 293497"/>
              <a:gd name="connsiteX4" fmla="*/ 602870 w 4295084"/>
              <a:gd name="connsiteY4" fmla="*/ 28891 h 293497"/>
              <a:gd name="connsiteX5" fmla="*/ 2466284 w 4295084"/>
              <a:gd name="connsiteY5" fmla="*/ 45 h 293497"/>
              <a:gd name="connsiteX6" fmla="*/ 2542927 w 4295084"/>
              <a:gd name="connsiteY6" fmla="*/ 13597 h 293497"/>
              <a:gd name="connsiteX7" fmla="*/ 2696544 w 4295084"/>
              <a:gd name="connsiteY7" fmla="*/ 84704 h 293497"/>
              <a:gd name="connsiteX8" fmla="*/ 2837887 w 4295084"/>
              <a:gd name="connsiteY8" fmla="*/ 112543 h 293497"/>
              <a:gd name="connsiteX9" fmla="*/ 3063385 w 4295084"/>
              <a:gd name="connsiteY9" fmla="*/ 112543 h 293497"/>
              <a:gd name="connsiteX10" fmla="*/ 3184535 w 4295084"/>
              <a:gd name="connsiteY10" fmla="*/ 124081 h 293497"/>
              <a:gd name="connsiteX11" fmla="*/ 3285494 w 4295084"/>
              <a:gd name="connsiteY11" fmla="*/ 170233 h 293497"/>
              <a:gd name="connsiteX12" fmla="*/ 3441260 w 4295084"/>
              <a:gd name="connsiteY12" fmla="*/ 213502 h 293497"/>
              <a:gd name="connsiteX13" fmla="*/ 3602794 w 4295084"/>
              <a:gd name="connsiteY13" fmla="*/ 204848 h 293497"/>
              <a:gd name="connsiteX14" fmla="*/ 4295084 w 4295084"/>
              <a:gd name="connsiteY14" fmla="*/ 80813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7795521 w 7795521"/>
              <a:gd name="connsiteY14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7795521 w 7795521"/>
              <a:gd name="connsiteY15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6443167 w 7795521"/>
              <a:gd name="connsiteY16" fmla="*/ 23099 h 293497"/>
              <a:gd name="connsiteX17" fmla="*/ 7795521 w 7795521"/>
              <a:gd name="connsiteY17" fmla="*/ 187969 h 293497"/>
              <a:gd name="connsiteX0" fmla="*/ 0 w 7795521"/>
              <a:gd name="connsiteY0" fmla="*/ 278115 h 294650"/>
              <a:gd name="connsiteX1" fmla="*/ 100959 w 7795521"/>
              <a:gd name="connsiteY1" fmla="*/ 292537 h 294650"/>
              <a:gd name="connsiteX2" fmla="*/ 199034 w 7795521"/>
              <a:gd name="connsiteY2" fmla="*/ 237731 h 294650"/>
              <a:gd name="connsiteX3" fmla="*/ 490373 w 7795521"/>
              <a:gd name="connsiteY3" fmla="*/ 44467 h 294650"/>
              <a:gd name="connsiteX4" fmla="*/ 602870 w 7795521"/>
              <a:gd name="connsiteY4" fmla="*/ 30044 h 294650"/>
              <a:gd name="connsiteX5" fmla="*/ 2466284 w 7795521"/>
              <a:gd name="connsiteY5" fmla="*/ 1198 h 294650"/>
              <a:gd name="connsiteX6" fmla="*/ 2542927 w 7795521"/>
              <a:gd name="connsiteY6" fmla="*/ 14750 h 294650"/>
              <a:gd name="connsiteX7" fmla="*/ 2696544 w 7795521"/>
              <a:gd name="connsiteY7" fmla="*/ 85857 h 294650"/>
              <a:gd name="connsiteX8" fmla="*/ 2837887 w 7795521"/>
              <a:gd name="connsiteY8" fmla="*/ 113696 h 294650"/>
              <a:gd name="connsiteX9" fmla="*/ 3063385 w 7795521"/>
              <a:gd name="connsiteY9" fmla="*/ 113696 h 294650"/>
              <a:gd name="connsiteX10" fmla="*/ 3184535 w 7795521"/>
              <a:gd name="connsiteY10" fmla="*/ 125234 h 294650"/>
              <a:gd name="connsiteX11" fmla="*/ 3285494 w 7795521"/>
              <a:gd name="connsiteY11" fmla="*/ 171386 h 294650"/>
              <a:gd name="connsiteX12" fmla="*/ 3441260 w 7795521"/>
              <a:gd name="connsiteY12" fmla="*/ 214655 h 294650"/>
              <a:gd name="connsiteX13" fmla="*/ 3602794 w 7795521"/>
              <a:gd name="connsiteY13" fmla="*/ 206001 h 294650"/>
              <a:gd name="connsiteX14" fmla="*/ 4340523 w 7795521"/>
              <a:gd name="connsiteY14" fmla="*/ 79021 h 294650"/>
              <a:gd name="connsiteX15" fmla="*/ 4907261 w 7795521"/>
              <a:gd name="connsiteY15" fmla="*/ 2821 h 294650"/>
              <a:gd name="connsiteX16" fmla="*/ 5716886 w 7795521"/>
              <a:gd name="connsiteY16" fmla="*/ 17109 h 294650"/>
              <a:gd name="connsiteX17" fmla="*/ 6443167 w 7795521"/>
              <a:gd name="connsiteY17" fmla="*/ 24252 h 294650"/>
              <a:gd name="connsiteX18" fmla="*/ 7795521 w 7795521"/>
              <a:gd name="connsiteY18" fmla="*/ 189122 h 294650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795521 w 7795521"/>
              <a:gd name="connsiteY18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071817 w 7795521"/>
              <a:gd name="connsiteY18" fmla="*/ 96614 h 295574"/>
              <a:gd name="connsiteX19" fmla="*/ 7795521 w 7795521"/>
              <a:gd name="connsiteY19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943230 w 7795521"/>
              <a:gd name="connsiteY18" fmla="*/ 106139 h 295574"/>
              <a:gd name="connsiteX19" fmla="*/ 7071817 w 7795521"/>
              <a:gd name="connsiteY19" fmla="*/ 96614 h 295574"/>
              <a:gd name="connsiteX20" fmla="*/ 7795521 w 7795521"/>
              <a:gd name="connsiteY20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821786 w 7795521"/>
              <a:gd name="connsiteY18" fmla="*/ 103758 h 295574"/>
              <a:gd name="connsiteX19" fmla="*/ 6943230 w 7795521"/>
              <a:gd name="connsiteY19" fmla="*/ 106139 h 295574"/>
              <a:gd name="connsiteX20" fmla="*/ 7071817 w 7795521"/>
              <a:gd name="connsiteY20" fmla="*/ 96614 h 295574"/>
              <a:gd name="connsiteX21" fmla="*/ 7795521 w 7795521"/>
              <a:gd name="connsiteY21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795521 w 7795521"/>
              <a:gd name="connsiteY23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795521 w 7795521"/>
              <a:gd name="connsiteY24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795521 w 7795521"/>
              <a:gd name="connsiteY25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314705 w 7795521"/>
              <a:gd name="connsiteY24" fmla="*/ 201389 h 295574"/>
              <a:gd name="connsiteX25" fmla="*/ 7445673 w 7795521"/>
              <a:gd name="connsiteY25" fmla="*/ 222820 h 295574"/>
              <a:gd name="connsiteX26" fmla="*/ 7650461 w 7795521"/>
              <a:gd name="connsiteY26" fmla="*/ 227583 h 295574"/>
              <a:gd name="connsiteX27" fmla="*/ 7795521 w 7795521"/>
              <a:gd name="connsiteY27" fmla="*/ 190046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201389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26612 w 8026502"/>
              <a:gd name="connsiteY23" fmla="*/ 194246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59961 w 8026502"/>
              <a:gd name="connsiteY24" fmla="*/ 232345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907261 w 8026502"/>
              <a:gd name="connsiteY14" fmla="*/ 3745 h 295574"/>
              <a:gd name="connsiteX15" fmla="*/ 5702598 w 8026502"/>
              <a:gd name="connsiteY15" fmla="*/ 10890 h 295574"/>
              <a:gd name="connsiteX16" fmla="*/ 6443167 w 8026502"/>
              <a:gd name="connsiteY16" fmla="*/ 25176 h 295574"/>
              <a:gd name="connsiteX17" fmla="*/ 6652717 w 8026502"/>
              <a:gd name="connsiteY17" fmla="*/ 110901 h 295574"/>
              <a:gd name="connsiteX18" fmla="*/ 6821786 w 8026502"/>
              <a:gd name="connsiteY18" fmla="*/ 103758 h 295574"/>
              <a:gd name="connsiteX19" fmla="*/ 6943230 w 8026502"/>
              <a:gd name="connsiteY19" fmla="*/ 115664 h 295574"/>
              <a:gd name="connsiteX20" fmla="*/ 7071817 w 8026502"/>
              <a:gd name="connsiteY20" fmla="*/ 96614 h 295574"/>
              <a:gd name="connsiteX21" fmla="*/ 7221836 w 8026502"/>
              <a:gd name="connsiteY21" fmla="*/ 139476 h 295574"/>
              <a:gd name="connsiteX22" fmla="*/ 7343281 w 8026502"/>
              <a:gd name="connsiteY22" fmla="*/ 210915 h 295574"/>
              <a:gd name="connsiteX23" fmla="*/ 7469486 w 8026502"/>
              <a:gd name="connsiteY23" fmla="*/ 229963 h 295574"/>
              <a:gd name="connsiteX24" fmla="*/ 7650461 w 8026502"/>
              <a:gd name="connsiteY24" fmla="*/ 227583 h 295574"/>
              <a:gd name="connsiteX25" fmla="*/ 7857629 w 8026502"/>
              <a:gd name="connsiteY25" fmla="*/ 158526 h 295574"/>
              <a:gd name="connsiteX26" fmla="*/ 8026502 w 8026502"/>
              <a:gd name="connsiteY26" fmla="*/ 66221 h 295574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5702598 w 8026502"/>
              <a:gd name="connsiteY14" fmla="*/ 8813 h 293497"/>
              <a:gd name="connsiteX15" fmla="*/ 6443167 w 8026502"/>
              <a:gd name="connsiteY15" fmla="*/ 23099 h 293497"/>
              <a:gd name="connsiteX16" fmla="*/ 6652717 w 8026502"/>
              <a:gd name="connsiteY16" fmla="*/ 108824 h 293497"/>
              <a:gd name="connsiteX17" fmla="*/ 6821786 w 8026502"/>
              <a:gd name="connsiteY17" fmla="*/ 101681 h 293497"/>
              <a:gd name="connsiteX18" fmla="*/ 6943230 w 8026502"/>
              <a:gd name="connsiteY18" fmla="*/ 113587 h 293497"/>
              <a:gd name="connsiteX19" fmla="*/ 7071817 w 8026502"/>
              <a:gd name="connsiteY19" fmla="*/ 94537 h 293497"/>
              <a:gd name="connsiteX20" fmla="*/ 7221836 w 8026502"/>
              <a:gd name="connsiteY20" fmla="*/ 137399 h 293497"/>
              <a:gd name="connsiteX21" fmla="*/ 7343281 w 8026502"/>
              <a:gd name="connsiteY21" fmla="*/ 208838 h 293497"/>
              <a:gd name="connsiteX22" fmla="*/ 7469486 w 8026502"/>
              <a:gd name="connsiteY22" fmla="*/ 227886 h 293497"/>
              <a:gd name="connsiteX23" fmla="*/ 7650461 w 8026502"/>
              <a:gd name="connsiteY23" fmla="*/ 225506 h 293497"/>
              <a:gd name="connsiteX24" fmla="*/ 7857629 w 8026502"/>
              <a:gd name="connsiteY24" fmla="*/ 156449 h 293497"/>
              <a:gd name="connsiteX25" fmla="*/ 8026502 w 8026502"/>
              <a:gd name="connsiteY25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6443167 w 8026502"/>
              <a:gd name="connsiteY14" fmla="*/ 23099 h 293497"/>
              <a:gd name="connsiteX15" fmla="*/ 6652717 w 8026502"/>
              <a:gd name="connsiteY15" fmla="*/ 108824 h 293497"/>
              <a:gd name="connsiteX16" fmla="*/ 6821786 w 8026502"/>
              <a:gd name="connsiteY16" fmla="*/ 101681 h 293497"/>
              <a:gd name="connsiteX17" fmla="*/ 6943230 w 8026502"/>
              <a:gd name="connsiteY17" fmla="*/ 113587 h 293497"/>
              <a:gd name="connsiteX18" fmla="*/ 7071817 w 8026502"/>
              <a:gd name="connsiteY18" fmla="*/ 94537 h 293497"/>
              <a:gd name="connsiteX19" fmla="*/ 7221836 w 8026502"/>
              <a:gd name="connsiteY19" fmla="*/ 137399 h 293497"/>
              <a:gd name="connsiteX20" fmla="*/ 7343281 w 8026502"/>
              <a:gd name="connsiteY20" fmla="*/ 208838 h 293497"/>
              <a:gd name="connsiteX21" fmla="*/ 7469486 w 8026502"/>
              <a:gd name="connsiteY21" fmla="*/ 227886 h 293497"/>
              <a:gd name="connsiteX22" fmla="*/ 7650461 w 8026502"/>
              <a:gd name="connsiteY22" fmla="*/ 225506 h 293497"/>
              <a:gd name="connsiteX23" fmla="*/ 7857629 w 8026502"/>
              <a:gd name="connsiteY23" fmla="*/ 156449 h 293497"/>
              <a:gd name="connsiteX24" fmla="*/ 8026502 w 8026502"/>
              <a:gd name="connsiteY24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6652717 w 8026502"/>
              <a:gd name="connsiteY14" fmla="*/ 108824 h 293497"/>
              <a:gd name="connsiteX15" fmla="*/ 6821786 w 8026502"/>
              <a:gd name="connsiteY15" fmla="*/ 101681 h 293497"/>
              <a:gd name="connsiteX16" fmla="*/ 6943230 w 8026502"/>
              <a:gd name="connsiteY16" fmla="*/ 113587 h 293497"/>
              <a:gd name="connsiteX17" fmla="*/ 7071817 w 8026502"/>
              <a:gd name="connsiteY17" fmla="*/ 94537 h 293497"/>
              <a:gd name="connsiteX18" fmla="*/ 7221836 w 8026502"/>
              <a:gd name="connsiteY18" fmla="*/ 137399 h 293497"/>
              <a:gd name="connsiteX19" fmla="*/ 7343281 w 8026502"/>
              <a:gd name="connsiteY19" fmla="*/ 208838 h 293497"/>
              <a:gd name="connsiteX20" fmla="*/ 7469486 w 8026502"/>
              <a:gd name="connsiteY20" fmla="*/ 227886 h 293497"/>
              <a:gd name="connsiteX21" fmla="*/ 7650461 w 8026502"/>
              <a:gd name="connsiteY21" fmla="*/ 225506 h 293497"/>
              <a:gd name="connsiteX22" fmla="*/ 7857629 w 8026502"/>
              <a:gd name="connsiteY22" fmla="*/ 156449 h 293497"/>
              <a:gd name="connsiteX23" fmla="*/ 8026502 w 8026502"/>
              <a:gd name="connsiteY23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6821786 w 8026502"/>
              <a:gd name="connsiteY14" fmla="*/ 101681 h 293497"/>
              <a:gd name="connsiteX15" fmla="*/ 6943230 w 8026502"/>
              <a:gd name="connsiteY15" fmla="*/ 113587 h 293497"/>
              <a:gd name="connsiteX16" fmla="*/ 7071817 w 8026502"/>
              <a:gd name="connsiteY16" fmla="*/ 94537 h 293497"/>
              <a:gd name="connsiteX17" fmla="*/ 7221836 w 8026502"/>
              <a:gd name="connsiteY17" fmla="*/ 137399 h 293497"/>
              <a:gd name="connsiteX18" fmla="*/ 7343281 w 8026502"/>
              <a:gd name="connsiteY18" fmla="*/ 208838 h 293497"/>
              <a:gd name="connsiteX19" fmla="*/ 7469486 w 8026502"/>
              <a:gd name="connsiteY19" fmla="*/ 227886 h 293497"/>
              <a:gd name="connsiteX20" fmla="*/ 7650461 w 8026502"/>
              <a:gd name="connsiteY20" fmla="*/ 225506 h 293497"/>
              <a:gd name="connsiteX21" fmla="*/ 7857629 w 8026502"/>
              <a:gd name="connsiteY21" fmla="*/ 156449 h 293497"/>
              <a:gd name="connsiteX22" fmla="*/ 8026502 w 8026502"/>
              <a:gd name="connsiteY22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6943230 w 8026502"/>
              <a:gd name="connsiteY14" fmla="*/ 113587 h 293497"/>
              <a:gd name="connsiteX15" fmla="*/ 7071817 w 8026502"/>
              <a:gd name="connsiteY15" fmla="*/ 94537 h 293497"/>
              <a:gd name="connsiteX16" fmla="*/ 7221836 w 8026502"/>
              <a:gd name="connsiteY16" fmla="*/ 137399 h 293497"/>
              <a:gd name="connsiteX17" fmla="*/ 7343281 w 8026502"/>
              <a:gd name="connsiteY17" fmla="*/ 208838 h 293497"/>
              <a:gd name="connsiteX18" fmla="*/ 7469486 w 8026502"/>
              <a:gd name="connsiteY18" fmla="*/ 227886 h 293497"/>
              <a:gd name="connsiteX19" fmla="*/ 7650461 w 8026502"/>
              <a:gd name="connsiteY19" fmla="*/ 225506 h 293497"/>
              <a:gd name="connsiteX20" fmla="*/ 7857629 w 8026502"/>
              <a:gd name="connsiteY20" fmla="*/ 156449 h 293497"/>
              <a:gd name="connsiteX21" fmla="*/ 8026502 w 8026502"/>
              <a:gd name="connsiteY21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7071817 w 8026502"/>
              <a:gd name="connsiteY14" fmla="*/ 94537 h 293497"/>
              <a:gd name="connsiteX15" fmla="*/ 7221836 w 8026502"/>
              <a:gd name="connsiteY15" fmla="*/ 137399 h 293497"/>
              <a:gd name="connsiteX16" fmla="*/ 7343281 w 8026502"/>
              <a:gd name="connsiteY16" fmla="*/ 208838 h 293497"/>
              <a:gd name="connsiteX17" fmla="*/ 7469486 w 8026502"/>
              <a:gd name="connsiteY17" fmla="*/ 227886 h 293497"/>
              <a:gd name="connsiteX18" fmla="*/ 7650461 w 8026502"/>
              <a:gd name="connsiteY18" fmla="*/ 225506 h 293497"/>
              <a:gd name="connsiteX19" fmla="*/ 7857629 w 8026502"/>
              <a:gd name="connsiteY19" fmla="*/ 156449 h 293497"/>
              <a:gd name="connsiteX20" fmla="*/ 8026502 w 8026502"/>
              <a:gd name="connsiteY20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7221836 w 8026502"/>
              <a:gd name="connsiteY14" fmla="*/ 137399 h 293497"/>
              <a:gd name="connsiteX15" fmla="*/ 7343281 w 8026502"/>
              <a:gd name="connsiteY15" fmla="*/ 208838 h 293497"/>
              <a:gd name="connsiteX16" fmla="*/ 7469486 w 8026502"/>
              <a:gd name="connsiteY16" fmla="*/ 227886 h 293497"/>
              <a:gd name="connsiteX17" fmla="*/ 7650461 w 8026502"/>
              <a:gd name="connsiteY17" fmla="*/ 225506 h 293497"/>
              <a:gd name="connsiteX18" fmla="*/ 7857629 w 8026502"/>
              <a:gd name="connsiteY18" fmla="*/ 156449 h 293497"/>
              <a:gd name="connsiteX19" fmla="*/ 8026502 w 8026502"/>
              <a:gd name="connsiteY19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7221836 w 8026502"/>
              <a:gd name="connsiteY14" fmla="*/ 137399 h 293497"/>
              <a:gd name="connsiteX15" fmla="*/ 7343281 w 8026502"/>
              <a:gd name="connsiteY15" fmla="*/ 208838 h 293497"/>
              <a:gd name="connsiteX16" fmla="*/ 7469486 w 8026502"/>
              <a:gd name="connsiteY16" fmla="*/ 227886 h 293497"/>
              <a:gd name="connsiteX17" fmla="*/ 7650461 w 8026502"/>
              <a:gd name="connsiteY17" fmla="*/ 225506 h 293497"/>
              <a:gd name="connsiteX18" fmla="*/ 8026502 w 8026502"/>
              <a:gd name="connsiteY18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7221836 w 8026502"/>
              <a:gd name="connsiteY14" fmla="*/ 137399 h 293497"/>
              <a:gd name="connsiteX15" fmla="*/ 7343281 w 8026502"/>
              <a:gd name="connsiteY15" fmla="*/ 208838 h 293497"/>
              <a:gd name="connsiteX16" fmla="*/ 7469486 w 8026502"/>
              <a:gd name="connsiteY16" fmla="*/ 227886 h 293497"/>
              <a:gd name="connsiteX17" fmla="*/ 8026502 w 8026502"/>
              <a:gd name="connsiteY17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7221836 w 8026502"/>
              <a:gd name="connsiteY14" fmla="*/ 137399 h 293497"/>
              <a:gd name="connsiteX15" fmla="*/ 7343281 w 8026502"/>
              <a:gd name="connsiteY15" fmla="*/ 208838 h 293497"/>
              <a:gd name="connsiteX16" fmla="*/ 8026502 w 8026502"/>
              <a:gd name="connsiteY16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7221836 w 8026502"/>
              <a:gd name="connsiteY14" fmla="*/ 137399 h 293497"/>
              <a:gd name="connsiteX15" fmla="*/ 8026502 w 8026502"/>
              <a:gd name="connsiteY15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8026502 w 8026502"/>
              <a:gd name="connsiteY14" fmla="*/ 64144 h 293497"/>
              <a:gd name="connsiteX0" fmla="*/ 0 w 3602794"/>
              <a:gd name="connsiteY0" fmla="*/ 276962 h 293497"/>
              <a:gd name="connsiteX1" fmla="*/ 100959 w 3602794"/>
              <a:gd name="connsiteY1" fmla="*/ 291384 h 293497"/>
              <a:gd name="connsiteX2" fmla="*/ 199034 w 3602794"/>
              <a:gd name="connsiteY2" fmla="*/ 236578 h 293497"/>
              <a:gd name="connsiteX3" fmla="*/ 490373 w 3602794"/>
              <a:gd name="connsiteY3" fmla="*/ 43314 h 293497"/>
              <a:gd name="connsiteX4" fmla="*/ 602870 w 3602794"/>
              <a:gd name="connsiteY4" fmla="*/ 28891 h 293497"/>
              <a:gd name="connsiteX5" fmla="*/ 2466284 w 3602794"/>
              <a:gd name="connsiteY5" fmla="*/ 45 h 293497"/>
              <a:gd name="connsiteX6" fmla="*/ 2542927 w 3602794"/>
              <a:gd name="connsiteY6" fmla="*/ 13597 h 293497"/>
              <a:gd name="connsiteX7" fmla="*/ 2696544 w 3602794"/>
              <a:gd name="connsiteY7" fmla="*/ 84704 h 293497"/>
              <a:gd name="connsiteX8" fmla="*/ 2837887 w 3602794"/>
              <a:gd name="connsiteY8" fmla="*/ 112543 h 293497"/>
              <a:gd name="connsiteX9" fmla="*/ 3063385 w 3602794"/>
              <a:gd name="connsiteY9" fmla="*/ 112543 h 293497"/>
              <a:gd name="connsiteX10" fmla="*/ 3184535 w 3602794"/>
              <a:gd name="connsiteY10" fmla="*/ 124081 h 293497"/>
              <a:gd name="connsiteX11" fmla="*/ 3285494 w 3602794"/>
              <a:gd name="connsiteY11" fmla="*/ 170233 h 293497"/>
              <a:gd name="connsiteX12" fmla="*/ 3441260 w 3602794"/>
              <a:gd name="connsiteY12" fmla="*/ 213502 h 293497"/>
              <a:gd name="connsiteX13" fmla="*/ 3602794 w 3602794"/>
              <a:gd name="connsiteY13" fmla="*/ 204848 h 293497"/>
              <a:gd name="connsiteX0" fmla="*/ 0 w 3441260"/>
              <a:gd name="connsiteY0" fmla="*/ 276962 h 293497"/>
              <a:gd name="connsiteX1" fmla="*/ 100959 w 3441260"/>
              <a:gd name="connsiteY1" fmla="*/ 291384 h 293497"/>
              <a:gd name="connsiteX2" fmla="*/ 199034 w 3441260"/>
              <a:gd name="connsiteY2" fmla="*/ 236578 h 293497"/>
              <a:gd name="connsiteX3" fmla="*/ 490373 w 3441260"/>
              <a:gd name="connsiteY3" fmla="*/ 43314 h 293497"/>
              <a:gd name="connsiteX4" fmla="*/ 602870 w 3441260"/>
              <a:gd name="connsiteY4" fmla="*/ 28891 h 293497"/>
              <a:gd name="connsiteX5" fmla="*/ 2466284 w 3441260"/>
              <a:gd name="connsiteY5" fmla="*/ 45 h 293497"/>
              <a:gd name="connsiteX6" fmla="*/ 2542927 w 3441260"/>
              <a:gd name="connsiteY6" fmla="*/ 13597 h 293497"/>
              <a:gd name="connsiteX7" fmla="*/ 2696544 w 3441260"/>
              <a:gd name="connsiteY7" fmla="*/ 84704 h 293497"/>
              <a:gd name="connsiteX8" fmla="*/ 2837887 w 3441260"/>
              <a:gd name="connsiteY8" fmla="*/ 112543 h 293497"/>
              <a:gd name="connsiteX9" fmla="*/ 3063385 w 3441260"/>
              <a:gd name="connsiteY9" fmla="*/ 112543 h 293497"/>
              <a:gd name="connsiteX10" fmla="*/ 3184535 w 3441260"/>
              <a:gd name="connsiteY10" fmla="*/ 124081 h 293497"/>
              <a:gd name="connsiteX11" fmla="*/ 3285494 w 3441260"/>
              <a:gd name="connsiteY11" fmla="*/ 170233 h 293497"/>
              <a:gd name="connsiteX12" fmla="*/ 3441260 w 3441260"/>
              <a:gd name="connsiteY12" fmla="*/ 213502 h 293497"/>
              <a:gd name="connsiteX0" fmla="*/ 0 w 3285494"/>
              <a:gd name="connsiteY0" fmla="*/ 276962 h 293497"/>
              <a:gd name="connsiteX1" fmla="*/ 100959 w 3285494"/>
              <a:gd name="connsiteY1" fmla="*/ 291384 h 293497"/>
              <a:gd name="connsiteX2" fmla="*/ 199034 w 3285494"/>
              <a:gd name="connsiteY2" fmla="*/ 236578 h 293497"/>
              <a:gd name="connsiteX3" fmla="*/ 490373 w 3285494"/>
              <a:gd name="connsiteY3" fmla="*/ 43314 h 293497"/>
              <a:gd name="connsiteX4" fmla="*/ 602870 w 3285494"/>
              <a:gd name="connsiteY4" fmla="*/ 28891 h 293497"/>
              <a:gd name="connsiteX5" fmla="*/ 2466284 w 3285494"/>
              <a:gd name="connsiteY5" fmla="*/ 45 h 293497"/>
              <a:gd name="connsiteX6" fmla="*/ 2542927 w 3285494"/>
              <a:gd name="connsiteY6" fmla="*/ 13597 h 293497"/>
              <a:gd name="connsiteX7" fmla="*/ 2696544 w 3285494"/>
              <a:gd name="connsiteY7" fmla="*/ 84704 h 293497"/>
              <a:gd name="connsiteX8" fmla="*/ 2837887 w 3285494"/>
              <a:gd name="connsiteY8" fmla="*/ 112543 h 293497"/>
              <a:gd name="connsiteX9" fmla="*/ 3063385 w 3285494"/>
              <a:gd name="connsiteY9" fmla="*/ 112543 h 293497"/>
              <a:gd name="connsiteX10" fmla="*/ 3184535 w 3285494"/>
              <a:gd name="connsiteY10" fmla="*/ 124081 h 293497"/>
              <a:gd name="connsiteX11" fmla="*/ 3285494 w 3285494"/>
              <a:gd name="connsiteY11" fmla="*/ 170233 h 293497"/>
              <a:gd name="connsiteX0" fmla="*/ 0 w 3365961"/>
              <a:gd name="connsiteY0" fmla="*/ 276962 h 293497"/>
              <a:gd name="connsiteX1" fmla="*/ 100959 w 3365961"/>
              <a:gd name="connsiteY1" fmla="*/ 291384 h 293497"/>
              <a:gd name="connsiteX2" fmla="*/ 199034 w 3365961"/>
              <a:gd name="connsiteY2" fmla="*/ 236578 h 293497"/>
              <a:gd name="connsiteX3" fmla="*/ 490373 w 3365961"/>
              <a:gd name="connsiteY3" fmla="*/ 43314 h 293497"/>
              <a:gd name="connsiteX4" fmla="*/ 602870 w 3365961"/>
              <a:gd name="connsiteY4" fmla="*/ 28891 h 293497"/>
              <a:gd name="connsiteX5" fmla="*/ 2466284 w 3365961"/>
              <a:gd name="connsiteY5" fmla="*/ 45 h 293497"/>
              <a:gd name="connsiteX6" fmla="*/ 2542927 w 3365961"/>
              <a:gd name="connsiteY6" fmla="*/ 13597 h 293497"/>
              <a:gd name="connsiteX7" fmla="*/ 2696544 w 3365961"/>
              <a:gd name="connsiteY7" fmla="*/ 84704 h 293497"/>
              <a:gd name="connsiteX8" fmla="*/ 2837887 w 3365961"/>
              <a:gd name="connsiteY8" fmla="*/ 112543 h 293497"/>
              <a:gd name="connsiteX9" fmla="*/ 3063385 w 3365961"/>
              <a:gd name="connsiteY9" fmla="*/ 112543 h 293497"/>
              <a:gd name="connsiteX10" fmla="*/ 3184535 w 3365961"/>
              <a:gd name="connsiteY10" fmla="*/ 124081 h 293497"/>
              <a:gd name="connsiteX11" fmla="*/ 3365961 w 3365961"/>
              <a:gd name="connsiteY11" fmla="*/ 192179 h 293497"/>
              <a:gd name="connsiteX0" fmla="*/ 0 w 3351330"/>
              <a:gd name="connsiteY0" fmla="*/ 276962 h 293497"/>
              <a:gd name="connsiteX1" fmla="*/ 100959 w 3351330"/>
              <a:gd name="connsiteY1" fmla="*/ 291384 h 293497"/>
              <a:gd name="connsiteX2" fmla="*/ 199034 w 3351330"/>
              <a:gd name="connsiteY2" fmla="*/ 236578 h 293497"/>
              <a:gd name="connsiteX3" fmla="*/ 490373 w 3351330"/>
              <a:gd name="connsiteY3" fmla="*/ 43314 h 293497"/>
              <a:gd name="connsiteX4" fmla="*/ 602870 w 3351330"/>
              <a:gd name="connsiteY4" fmla="*/ 28891 h 293497"/>
              <a:gd name="connsiteX5" fmla="*/ 2466284 w 3351330"/>
              <a:gd name="connsiteY5" fmla="*/ 45 h 293497"/>
              <a:gd name="connsiteX6" fmla="*/ 2542927 w 3351330"/>
              <a:gd name="connsiteY6" fmla="*/ 13597 h 293497"/>
              <a:gd name="connsiteX7" fmla="*/ 2696544 w 3351330"/>
              <a:gd name="connsiteY7" fmla="*/ 84704 h 293497"/>
              <a:gd name="connsiteX8" fmla="*/ 2837887 w 3351330"/>
              <a:gd name="connsiteY8" fmla="*/ 112543 h 293497"/>
              <a:gd name="connsiteX9" fmla="*/ 3063385 w 3351330"/>
              <a:gd name="connsiteY9" fmla="*/ 112543 h 293497"/>
              <a:gd name="connsiteX10" fmla="*/ 3184535 w 3351330"/>
              <a:gd name="connsiteY10" fmla="*/ 124081 h 293497"/>
              <a:gd name="connsiteX11" fmla="*/ 3351330 w 3351330"/>
              <a:gd name="connsiteY11" fmla="*/ 214125 h 293497"/>
              <a:gd name="connsiteX0" fmla="*/ 0 w 3351330"/>
              <a:gd name="connsiteY0" fmla="*/ 276962 h 293497"/>
              <a:gd name="connsiteX1" fmla="*/ 100959 w 3351330"/>
              <a:gd name="connsiteY1" fmla="*/ 291384 h 293497"/>
              <a:gd name="connsiteX2" fmla="*/ 199034 w 3351330"/>
              <a:gd name="connsiteY2" fmla="*/ 236578 h 293497"/>
              <a:gd name="connsiteX3" fmla="*/ 490373 w 3351330"/>
              <a:gd name="connsiteY3" fmla="*/ 43314 h 293497"/>
              <a:gd name="connsiteX4" fmla="*/ 602870 w 3351330"/>
              <a:gd name="connsiteY4" fmla="*/ 28891 h 293497"/>
              <a:gd name="connsiteX5" fmla="*/ 2466284 w 3351330"/>
              <a:gd name="connsiteY5" fmla="*/ 45 h 293497"/>
              <a:gd name="connsiteX6" fmla="*/ 2542927 w 3351330"/>
              <a:gd name="connsiteY6" fmla="*/ 13597 h 293497"/>
              <a:gd name="connsiteX7" fmla="*/ 2696544 w 3351330"/>
              <a:gd name="connsiteY7" fmla="*/ 84704 h 293497"/>
              <a:gd name="connsiteX8" fmla="*/ 2837887 w 3351330"/>
              <a:gd name="connsiteY8" fmla="*/ 112543 h 293497"/>
              <a:gd name="connsiteX9" fmla="*/ 3063385 w 3351330"/>
              <a:gd name="connsiteY9" fmla="*/ 112543 h 293497"/>
              <a:gd name="connsiteX10" fmla="*/ 3184535 w 3351330"/>
              <a:gd name="connsiteY10" fmla="*/ 124081 h 293497"/>
              <a:gd name="connsiteX11" fmla="*/ 3351330 w 3351330"/>
              <a:gd name="connsiteY11" fmla="*/ 201124 h 293497"/>
              <a:gd name="connsiteX0" fmla="*/ 0 w 3417167"/>
              <a:gd name="connsiteY0" fmla="*/ 276962 h 293497"/>
              <a:gd name="connsiteX1" fmla="*/ 100959 w 3417167"/>
              <a:gd name="connsiteY1" fmla="*/ 291384 h 293497"/>
              <a:gd name="connsiteX2" fmla="*/ 199034 w 3417167"/>
              <a:gd name="connsiteY2" fmla="*/ 236578 h 293497"/>
              <a:gd name="connsiteX3" fmla="*/ 490373 w 3417167"/>
              <a:gd name="connsiteY3" fmla="*/ 43314 h 293497"/>
              <a:gd name="connsiteX4" fmla="*/ 602870 w 3417167"/>
              <a:gd name="connsiteY4" fmla="*/ 28891 h 293497"/>
              <a:gd name="connsiteX5" fmla="*/ 2466284 w 3417167"/>
              <a:gd name="connsiteY5" fmla="*/ 45 h 293497"/>
              <a:gd name="connsiteX6" fmla="*/ 2542927 w 3417167"/>
              <a:gd name="connsiteY6" fmla="*/ 13597 h 293497"/>
              <a:gd name="connsiteX7" fmla="*/ 2696544 w 3417167"/>
              <a:gd name="connsiteY7" fmla="*/ 84704 h 293497"/>
              <a:gd name="connsiteX8" fmla="*/ 2837887 w 3417167"/>
              <a:gd name="connsiteY8" fmla="*/ 112543 h 293497"/>
              <a:gd name="connsiteX9" fmla="*/ 3063385 w 3417167"/>
              <a:gd name="connsiteY9" fmla="*/ 112543 h 293497"/>
              <a:gd name="connsiteX10" fmla="*/ 3184535 w 3417167"/>
              <a:gd name="connsiteY10" fmla="*/ 124081 h 293497"/>
              <a:gd name="connsiteX11" fmla="*/ 3417167 w 3417167"/>
              <a:gd name="connsiteY11" fmla="*/ 212097 h 293497"/>
              <a:gd name="connsiteX0" fmla="*/ 0 w 3417167"/>
              <a:gd name="connsiteY0" fmla="*/ 276962 h 293497"/>
              <a:gd name="connsiteX1" fmla="*/ 100959 w 3417167"/>
              <a:gd name="connsiteY1" fmla="*/ 291384 h 293497"/>
              <a:gd name="connsiteX2" fmla="*/ 199034 w 3417167"/>
              <a:gd name="connsiteY2" fmla="*/ 236578 h 293497"/>
              <a:gd name="connsiteX3" fmla="*/ 490373 w 3417167"/>
              <a:gd name="connsiteY3" fmla="*/ 43314 h 293497"/>
              <a:gd name="connsiteX4" fmla="*/ 602870 w 3417167"/>
              <a:gd name="connsiteY4" fmla="*/ 28891 h 293497"/>
              <a:gd name="connsiteX5" fmla="*/ 2466284 w 3417167"/>
              <a:gd name="connsiteY5" fmla="*/ 45 h 293497"/>
              <a:gd name="connsiteX6" fmla="*/ 2542927 w 3417167"/>
              <a:gd name="connsiteY6" fmla="*/ 13597 h 293497"/>
              <a:gd name="connsiteX7" fmla="*/ 2696544 w 3417167"/>
              <a:gd name="connsiteY7" fmla="*/ 84704 h 293497"/>
              <a:gd name="connsiteX8" fmla="*/ 2837887 w 3417167"/>
              <a:gd name="connsiteY8" fmla="*/ 112543 h 293497"/>
              <a:gd name="connsiteX9" fmla="*/ 3063385 w 3417167"/>
              <a:gd name="connsiteY9" fmla="*/ 112543 h 293497"/>
              <a:gd name="connsiteX10" fmla="*/ 3184535 w 3417167"/>
              <a:gd name="connsiteY10" fmla="*/ 124081 h 293497"/>
              <a:gd name="connsiteX11" fmla="*/ 3338712 w 3417167"/>
              <a:gd name="connsiteY11" fmla="*/ 181813 h 293497"/>
              <a:gd name="connsiteX12" fmla="*/ 3417167 w 3417167"/>
              <a:gd name="connsiteY12" fmla="*/ 212097 h 293497"/>
              <a:gd name="connsiteX0" fmla="*/ 0 w 3417167"/>
              <a:gd name="connsiteY0" fmla="*/ 277580 h 294115"/>
              <a:gd name="connsiteX1" fmla="*/ 100959 w 3417167"/>
              <a:gd name="connsiteY1" fmla="*/ 292002 h 294115"/>
              <a:gd name="connsiteX2" fmla="*/ 199034 w 3417167"/>
              <a:gd name="connsiteY2" fmla="*/ 237196 h 294115"/>
              <a:gd name="connsiteX3" fmla="*/ 490373 w 3417167"/>
              <a:gd name="connsiteY3" fmla="*/ 43932 h 294115"/>
              <a:gd name="connsiteX4" fmla="*/ 602870 w 3417167"/>
              <a:gd name="connsiteY4" fmla="*/ 29509 h 294115"/>
              <a:gd name="connsiteX5" fmla="*/ 2466284 w 3417167"/>
              <a:gd name="connsiteY5" fmla="*/ 663 h 294115"/>
              <a:gd name="connsiteX6" fmla="*/ 2546584 w 3417167"/>
              <a:gd name="connsiteY6" fmla="*/ 10557 h 294115"/>
              <a:gd name="connsiteX7" fmla="*/ 2696544 w 3417167"/>
              <a:gd name="connsiteY7" fmla="*/ 85322 h 294115"/>
              <a:gd name="connsiteX8" fmla="*/ 2837887 w 3417167"/>
              <a:gd name="connsiteY8" fmla="*/ 113161 h 294115"/>
              <a:gd name="connsiteX9" fmla="*/ 3063385 w 3417167"/>
              <a:gd name="connsiteY9" fmla="*/ 113161 h 294115"/>
              <a:gd name="connsiteX10" fmla="*/ 3184535 w 3417167"/>
              <a:gd name="connsiteY10" fmla="*/ 124699 h 294115"/>
              <a:gd name="connsiteX11" fmla="*/ 3338712 w 3417167"/>
              <a:gd name="connsiteY11" fmla="*/ 182431 h 294115"/>
              <a:gd name="connsiteX12" fmla="*/ 3417167 w 3417167"/>
              <a:gd name="connsiteY12" fmla="*/ 212715 h 294115"/>
              <a:gd name="connsiteX0" fmla="*/ 0 w 3417167"/>
              <a:gd name="connsiteY0" fmla="*/ 276924 h 293459"/>
              <a:gd name="connsiteX1" fmla="*/ 100959 w 3417167"/>
              <a:gd name="connsiteY1" fmla="*/ 291346 h 293459"/>
              <a:gd name="connsiteX2" fmla="*/ 199034 w 3417167"/>
              <a:gd name="connsiteY2" fmla="*/ 236540 h 293459"/>
              <a:gd name="connsiteX3" fmla="*/ 490373 w 3417167"/>
              <a:gd name="connsiteY3" fmla="*/ 43276 h 293459"/>
              <a:gd name="connsiteX4" fmla="*/ 602870 w 3417167"/>
              <a:gd name="connsiteY4" fmla="*/ 28853 h 293459"/>
              <a:gd name="connsiteX5" fmla="*/ 2466284 w 3417167"/>
              <a:gd name="connsiteY5" fmla="*/ 7 h 293459"/>
              <a:gd name="connsiteX6" fmla="*/ 2546584 w 3417167"/>
              <a:gd name="connsiteY6" fmla="*/ 9901 h 293459"/>
              <a:gd name="connsiteX7" fmla="*/ 2625480 w 3417167"/>
              <a:gd name="connsiteY7" fmla="*/ 42786 h 293459"/>
              <a:gd name="connsiteX8" fmla="*/ 2696544 w 3417167"/>
              <a:gd name="connsiteY8" fmla="*/ 84666 h 293459"/>
              <a:gd name="connsiteX9" fmla="*/ 2837887 w 3417167"/>
              <a:gd name="connsiteY9" fmla="*/ 112505 h 293459"/>
              <a:gd name="connsiteX10" fmla="*/ 3063385 w 3417167"/>
              <a:gd name="connsiteY10" fmla="*/ 112505 h 293459"/>
              <a:gd name="connsiteX11" fmla="*/ 3184535 w 3417167"/>
              <a:gd name="connsiteY11" fmla="*/ 124043 h 293459"/>
              <a:gd name="connsiteX12" fmla="*/ 3338712 w 3417167"/>
              <a:gd name="connsiteY12" fmla="*/ 181775 h 293459"/>
              <a:gd name="connsiteX13" fmla="*/ 3417167 w 3417167"/>
              <a:gd name="connsiteY13" fmla="*/ 212059 h 293459"/>
              <a:gd name="connsiteX0" fmla="*/ 0 w 3424483"/>
              <a:gd name="connsiteY0" fmla="*/ 276924 h 293459"/>
              <a:gd name="connsiteX1" fmla="*/ 100959 w 3424483"/>
              <a:gd name="connsiteY1" fmla="*/ 291346 h 293459"/>
              <a:gd name="connsiteX2" fmla="*/ 199034 w 3424483"/>
              <a:gd name="connsiteY2" fmla="*/ 236540 h 293459"/>
              <a:gd name="connsiteX3" fmla="*/ 490373 w 3424483"/>
              <a:gd name="connsiteY3" fmla="*/ 43276 h 293459"/>
              <a:gd name="connsiteX4" fmla="*/ 602870 w 3424483"/>
              <a:gd name="connsiteY4" fmla="*/ 28853 h 293459"/>
              <a:gd name="connsiteX5" fmla="*/ 2466284 w 3424483"/>
              <a:gd name="connsiteY5" fmla="*/ 7 h 293459"/>
              <a:gd name="connsiteX6" fmla="*/ 2546584 w 3424483"/>
              <a:gd name="connsiteY6" fmla="*/ 9901 h 293459"/>
              <a:gd name="connsiteX7" fmla="*/ 2625480 w 3424483"/>
              <a:gd name="connsiteY7" fmla="*/ 42786 h 293459"/>
              <a:gd name="connsiteX8" fmla="*/ 2696544 w 3424483"/>
              <a:gd name="connsiteY8" fmla="*/ 84666 h 293459"/>
              <a:gd name="connsiteX9" fmla="*/ 2837887 w 3424483"/>
              <a:gd name="connsiteY9" fmla="*/ 112505 h 293459"/>
              <a:gd name="connsiteX10" fmla="*/ 3063385 w 3424483"/>
              <a:gd name="connsiteY10" fmla="*/ 112505 h 293459"/>
              <a:gd name="connsiteX11" fmla="*/ 3184535 w 3424483"/>
              <a:gd name="connsiteY11" fmla="*/ 124043 h 293459"/>
              <a:gd name="connsiteX12" fmla="*/ 3338712 w 3424483"/>
              <a:gd name="connsiteY12" fmla="*/ 181775 h 293459"/>
              <a:gd name="connsiteX13" fmla="*/ 3424483 w 3424483"/>
              <a:gd name="connsiteY13" fmla="*/ 204744 h 29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4483" h="293459">
                <a:moveTo>
                  <a:pt x="0" y="276924"/>
                </a:moveTo>
                <a:cubicBezTo>
                  <a:pt x="33893" y="287500"/>
                  <a:pt x="67787" y="298077"/>
                  <a:pt x="100959" y="291346"/>
                </a:cubicBezTo>
                <a:cubicBezTo>
                  <a:pt x="134131" y="284615"/>
                  <a:pt x="134132" y="277885"/>
                  <a:pt x="199034" y="236540"/>
                </a:cubicBezTo>
                <a:cubicBezTo>
                  <a:pt x="263936" y="195195"/>
                  <a:pt x="463548" y="56459"/>
                  <a:pt x="490373" y="43276"/>
                </a:cubicBezTo>
                <a:cubicBezTo>
                  <a:pt x="517198" y="30093"/>
                  <a:pt x="602870" y="28853"/>
                  <a:pt x="602870" y="28853"/>
                </a:cubicBezTo>
                <a:lnTo>
                  <a:pt x="2466284" y="7"/>
                </a:lnTo>
                <a:cubicBezTo>
                  <a:pt x="2539596" y="-161"/>
                  <a:pt x="2520051" y="2771"/>
                  <a:pt x="2546584" y="9901"/>
                </a:cubicBezTo>
                <a:cubicBezTo>
                  <a:pt x="2573117" y="17031"/>
                  <a:pt x="2600487" y="30325"/>
                  <a:pt x="2625480" y="42786"/>
                </a:cubicBezTo>
                <a:cubicBezTo>
                  <a:pt x="2650473" y="55247"/>
                  <a:pt x="2661143" y="73046"/>
                  <a:pt x="2696544" y="84666"/>
                </a:cubicBezTo>
                <a:cubicBezTo>
                  <a:pt x="2731945" y="96286"/>
                  <a:pt x="2788653" y="107865"/>
                  <a:pt x="2837887" y="112505"/>
                </a:cubicBezTo>
                <a:cubicBezTo>
                  <a:pt x="2887121" y="117145"/>
                  <a:pt x="3005610" y="110582"/>
                  <a:pt x="3063385" y="112505"/>
                </a:cubicBezTo>
                <a:cubicBezTo>
                  <a:pt x="3121160" y="114428"/>
                  <a:pt x="3138647" y="112498"/>
                  <a:pt x="3184535" y="124043"/>
                </a:cubicBezTo>
                <a:cubicBezTo>
                  <a:pt x="3230423" y="135588"/>
                  <a:pt x="3299940" y="167106"/>
                  <a:pt x="3338712" y="181775"/>
                </a:cubicBezTo>
                <a:cubicBezTo>
                  <a:pt x="3377484" y="196444"/>
                  <a:pt x="3410188" y="198478"/>
                  <a:pt x="3424483" y="204744"/>
                </a:cubicBezTo>
              </a:path>
            </a:pathLst>
          </a:custGeom>
          <a:noFill/>
          <a:ln w="63500" cmpd="sng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466150" y="4602580"/>
            <a:ext cx="3538369" cy="293497"/>
          </a:xfrm>
          <a:custGeom>
            <a:avLst/>
            <a:gdLst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5506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6962 h 293497"/>
              <a:gd name="connsiteX1" fmla="*/ 100959 w 4295084"/>
              <a:gd name="connsiteY1" fmla="*/ 291384 h 293497"/>
              <a:gd name="connsiteX2" fmla="*/ 199034 w 4295084"/>
              <a:gd name="connsiteY2" fmla="*/ 236578 h 293497"/>
              <a:gd name="connsiteX3" fmla="*/ 490373 w 4295084"/>
              <a:gd name="connsiteY3" fmla="*/ 43314 h 293497"/>
              <a:gd name="connsiteX4" fmla="*/ 602870 w 4295084"/>
              <a:gd name="connsiteY4" fmla="*/ 28891 h 293497"/>
              <a:gd name="connsiteX5" fmla="*/ 2466284 w 4295084"/>
              <a:gd name="connsiteY5" fmla="*/ 45 h 293497"/>
              <a:gd name="connsiteX6" fmla="*/ 2542927 w 4295084"/>
              <a:gd name="connsiteY6" fmla="*/ 13597 h 293497"/>
              <a:gd name="connsiteX7" fmla="*/ 2696544 w 4295084"/>
              <a:gd name="connsiteY7" fmla="*/ 84704 h 293497"/>
              <a:gd name="connsiteX8" fmla="*/ 2837887 w 4295084"/>
              <a:gd name="connsiteY8" fmla="*/ 112543 h 293497"/>
              <a:gd name="connsiteX9" fmla="*/ 3063385 w 4295084"/>
              <a:gd name="connsiteY9" fmla="*/ 112543 h 293497"/>
              <a:gd name="connsiteX10" fmla="*/ 3184535 w 4295084"/>
              <a:gd name="connsiteY10" fmla="*/ 124081 h 293497"/>
              <a:gd name="connsiteX11" fmla="*/ 3285494 w 4295084"/>
              <a:gd name="connsiteY11" fmla="*/ 170233 h 293497"/>
              <a:gd name="connsiteX12" fmla="*/ 3441260 w 4295084"/>
              <a:gd name="connsiteY12" fmla="*/ 213502 h 293497"/>
              <a:gd name="connsiteX13" fmla="*/ 3602794 w 4295084"/>
              <a:gd name="connsiteY13" fmla="*/ 204848 h 293497"/>
              <a:gd name="connsiteX14" fmla="*/ 4295084 w 4295084"/>
              <a:gd name="connsiteY14" fmla="*/ 80813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7795521 w 7795521"/>
              <a:gd name="connsiteY14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7795521 w 7795521"/>
              <a:gd name="connsiteY15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6443167 w 7795521"/>
              <a:gd name="connsiteY16" fmla="*/ 23099 h 293497"/>
              <a:gd name="connsiteX17" fmla="*/ 7795521 w 7795521"/>
              <a:gd name="connsiteY17" fmla="*/ 187969 h 293497"/>
              <a:gd name="connsiteX0" fmla="*/ 0 w 7795521"/>
              <a:gd name="connsiteY0" fmla="*/ 278115 h 294650"/>
              <a:gd name="connsiteX1" fmla="*/ 100959 w 7795521"/>
              <a:gd name="connsiteY1" fmla="*/ 292537 h 294650"/>
              <a:gd name="connsiteX2" fmla="*/ 199034 w 7795521"/>
              <a:gd name="connsiteY2" fmla="*/ 237731 h 294650"/>
              <a:gd name="connsiteX3" fmla="*/ 490373 w 7795521"/>
              <a:gd name="connsiteY3" fmla="*/ 44467 h 294650"/>
              <a:gd name="connsiteX4" fmla="*/ 602870 w 7795521"/>
              <a:gd name="connsiteY4" fmla="*/ 30044 h 294650"/>
              <a:gd name="connsiteX5" fmla="*/ 2466284 w 7795521"/>
              <a:gd name="connsiteY5" fmla="*/ 1198 h 294650"/>
              <a:gd name="connsiteX6" fmla="*/ 2542927 w 7795521"/>
              <a:gd name="connsiteY6" fmla="*/ 14750 h 294650"/>
              <a:gd name="connsiteX7" fmla="*/ 2696544 w 7795521"/>
              <a:gd name="connsiteY7" fmla="*/ 85857 h 294650"/>
              <a:gd name="connsiteX8" fmla="*/ 2837887 w 7795521"/>
              <a:gd name="connsiteY8" fmla="*/ 113696 h 294650"/>
              <a:gd name="connsiteX9" fmla="*/ 3063385 w 7795521"/>
              <a:gd name="connsiteY9" fmla="*/ 113696 h 294650"/>
              <a:gd name="connsiteX10" fmla="*/ 3184535 w 7795521"/>
              <a:gd name="connsiteY10" fmla="*/ 125234 h 294650"/>
              <a:gd name="connsiteX11" fmla="*/ 3285494 w 7795521"/>
              <a:gd name="connsiteY11" fmla="*/ 171386 h 294650"/>
              <a:gd name="connsiteX12" fmla="*/ 3441260 w 7795521"/>
              <a:gd name="connsiteY12" fmla="*/ 214655 h 294650"/>
              <a:gd name="connsiteX13" fmla="*/ 3602794 w 7795521"/>
              <a:gd name="connsiteY13" fmla="*/ 206001 h 294650"/>
              <a:gd name="connsiteX14" fmla="*/ 4340523 w 7795521"/>
              <a:gd name="connsiteY14" fmla="*/ 79021 h 294650"/>
              <a:gd name="connsiteX15" fmla="*/ 4907261 w 7795521"/>
              <a:gd name="connsiteY15" fmla="*/ 2821 h 294650"/>
              <a:gd name="connsiteX16" fmla="*/ 5716886 w 7795521"/>
              <a:gd name="connsiteY16" fmla="*/ 17109 h 294650"/>
              <a:gd name="connsiteX17" fmla="*/ 6443167 w 7795521"/>
              <a:gd name="connsiteY17" fmla="*/ 24252 h 294650"/>
              <a:gd name="connsiteX18" fmla="*/ 7795521 w 7795521"/>
              <a:gd name="connsiteY18" fmla="*/ 189122 h 294650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795521 w 7795521"/>
              <a:gd name="connsiteY18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071817 w 7795521"/>
              <a:gd name="connsiteY18" fmla="*/ 96614 h 295574"/>
              <a:gd name="connsiteX19" fmla="*/ 7795521 w 7795521"/>
              <a:gd name="connsiteY19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943230 w 7795521"/>
              <a:gd name="connsiteY18" fmla="*/ 106139 h 295574"/>
              <a:gd name="connsiteX19" fmla="*/ 7071817 w 7795521"/>
              <a:gd name="connsiteY19" fmla="*/ 96614 h 295574"/>
              <a:gd name="connsiteX20" fmla="*/ 7795521 w 7795521"/>
              <a:gd name="connsiteY20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821786 w 7795521"/>
              <a:gd name="connsiteY18" fmla="*/ 103758 h 295574"/>
              <a:gd name="connsiteX19" fmla="*/ 6943230 w 7795521"/>
              <a:gd name="connsiteY19" fmla="*/ 106139 h 295574"/>
              <a:gd name="connsiteX20" fmla="*/ 7071817 w 7795521"/>
              <a:gd name="connsiteY20" fmla="*/ 96614 h 295574"/>
              <a:gd name="connsiteX21" fmla="*/ 7795521 w 7795521"/>
              <a:gd name="connsiteY21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795521 w 7795521"/>
              <a:gd name="connsiteY23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795521 w 7795521"/>
              <a:gd name="connsiteY24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795521 w 7795521"/>
              <a:gd name="connsiteY25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314705 w 7795521"/>
              <a:gd name="connsiteY24" fmla="*/ 201389 h 295574"/>
              <a:gd name="connsiteX25" fmla="*/ 7445673 w 7795521"/>
              <a:gd name="connsiteY25" fmla="*/ 222820 h 295574"/>
              <a:gd name="connsiteX26" fmla="*/ 7650461 w 7795521"/>
              <a:gd name="connsiteY26" fmla="*/ 227583 h 295574"/>
              <a:gd name="connsiteX27" fmla="*/ 7795521 w 7795521"/>
              <a:gd name="connsiteY27" fmla="*/ 190046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201389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26612 w 8026502"/>
              <a:gd name="connsiteY23" fmla="*/ 194246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59961 w 8026502"/>
              <a:gd name="connsiteY24" fmla="*/ 232345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907261 w 8026502"/>
              <a:gd name="connsiteY14" fmla="*/ 3745 h 295574"/>
              <a:gd name="connsiteX15" fmla="*/ 5702598 w 8026502"/>
              <a:gd name="connsiteY15" fmla="*/ 10890 h 295574"/>
              <a:gd name="connsiteX16" fmla="*/ 6443167 w 8026502"/>
              <a:gd name="connsiteY16" fmla="*/ 25176 h 295574"/>
              <a:gd name="connsiteX17" fmla="*/ 6652717 w 8026502"/>
              <a:gd name="connsiteY17" fmla="*/ 110901 h 295574"/>
              <a:gd name="connsiteX18" fmla="*/ 6821786 w 8026502"/>
              <a:gd name="connsiteY18" fmla="*/ 103758 h 295574"/>
              <a:gd name="connsiteX19" fmla="*/ 6943230 w 8026502"/>
              <a:gd name="connsiteY19" fmla="*/ 115664 h 295574"/>
              <a:gd name="connsiteX20" fmla="*/ 7071817 w 8026502"/>
              <a:gd name="connsiteY20" fmla="*/ 96614 h 295574"/>
              <a:gd name="connsiteX21" fmla="*/ 7221836 w 8026502"/>
              <a:gd name="connsiteY21" fmla="*/ 139476 h 295574"/>
              <a:gd name="connsiteX22" fmla="*/ 7343281 w 8026502"/>
              <a:gd name="connsiteY22" fmla="*/ 210915 h 295574"/>
              <a:gd name="connsiteX23" fmla="*/ 7469486 w 8026502"/>
              <a:gd name="connsiteY23" fmla="*/ 229963 h 295574"/>
              <a:gd name="connsiteX24" fmla="*/ 7650461 w 8026502"/>
              <a:gd name="connsiteY24" fmla="*/ 227583 h 295574"/>
              <a:gd name="connsiteX25" fmla="*/ 7857629 w 8026502"/>
              <a:gd name="connsiteY25" fmla="*/ 158526 h 295574"/>
              <a:gd name="connsiteX26" fmla="*/ 8026502 w 8026502"/>
              <a:gd name="connsiteY26" fmla="*/ 66221 h 295574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5702598 w 8026502"/>
              <a:gd name="connsiteY14" fmla="*/ 8813 h 293497"/>
              <a:gd name="connsiteX15" fmla="*/ 6443167 w 8026502"/>
              <a:gd name="connsiteY15" fmla="*/ 23099 h 293497"/>
              <a:gd name="connsiteX16" fmla="*/ 6652717 w 8026502"/>
              <a:gd name="connsiteY16" fmla="*/ 108824 h 293497"/>
              <a:gd name="connsiteX17" fmla="*/ 6821786 w 8026502"/>
              <a:gd name="connsiteY17" fmla="*/ 101681 h 293497"/>
              <a:gd name="connsiteX18" fmla="*/ 6943230 w 8026502"/>
              <a:gd name="connsiteY18" fmla="*/ 113587 h 293497"/>
              <a:gd name="connsiteX19" fmla="*/ 7071817 w 8026502"/>
              <a:gd name="connsiteY19" fmla="*/ 94537 h 293497"/>
              <a:gd name="connsiteX20" fmla="*/ 7221836 w 8026502"/>
              <a:gd name="connsiteY20" fmla="*/ 137399 h 293497"/>
              <a:gd name="connsiteX21" fmla="*/ 7343281 w 8026502"/>
              <a:gd name="connsiteY21" fmla="*/ 208838 h 293497"/>
              <a:gd name="connsiteX22" fmla="*/ 7469486 w 8026502"/>
              <a:gd name="connsiteY22" fmla="*/ 227886 h 293497"/>
              <a:gd name="connsiteX23" fmla="*/ 7650461 w 8026502"/>
              <a:gd name="connsiteY23" fmla="*/ 225506 h 293497"/>
              <a:gd name="connsiteX24" fmla="*/ 7857629 w 8026502"/>
              <a:gd name="connsiteY24" fmla="*/ 156449 h 293497"/>
              <a:gd name="connsiteX25" fmla="*/ 8026502 w 8026502"/>
              <a:gd name="connsiteY25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6443167 w 8026502"/>
              <a:gd name="connsiteY14" fmla="*/ 23099 h 293497"/>
              <a:gd name="connsiteX15" fmla="*/ 6652717 w 8026502"/>
              <a:gd name="connsiteY15" fmla="*/ 108824 h 293497"/>
              <a:gd name="connsiteX16" fmla="*/ 6821786 w 8026502"/>
              <a:gd name="connsiteY16" fmla="*/ 101681 h 293497"/>
              <a:gd name="connsiteX17" fmla="*/ 6943230 w 8026502"/>
              <a:gd name="connsiteY17" fmla="*/ 113587 h 293497"/>
              <a:gd name="connsiteX18" fmla="*/ 7071817 w 8026502"/>
              <a:gd name="connsiteY18" fmla="*/ 94537 h 293497"/>
              <a:gd name="connsiteX19" fmla="*/ 7221836 w 8026502"/>
              <a:gd name="connsiteY19" fmla="*/ 137399 h 293497"/>
              <a:gd name="connsiteX20" fmla="*/ 7343281 w 8026502"/>
              <a:gd name="connsiteY20" fmla="*/ 208838 h 293497"/>
              <a:gd name="connsiteX21" fmla="*/ 7469486 w 8026502"/>
              <a:gd name="connsiteY21" fmla="*/ 227886 h 293497"/>
              <a:gd name="connsiteX22" fmla="*/ 7650461 w 8026502"/>
              <a:gd name="connsiteY22" fmla="*/ 225506 h 293497"/>
              <a:gd name="connsiteX23" fmla="*/ 7857629 w 8026502"/>
              <a:gd name="connsiteY23" fmla="*/ 156449 h 293497"/>
              <a:gd name="connsiteX24" fmla="*/ 8026502 w 8026502"/>
              <a:gd name="connsiteY24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6652717 w 8026502"/>
              <a:gd name="connsiteY14" fmla="*/ 108824 h 293497"/>
              <a:gd name="connsiteX15" fmla="*/ 6821786 w 8026502"/>
              <a:gd name="connsiteY15" fmla="*/ 101681 h 293497"/>
              <a:gd name="connsiteX16" fmla="*/ 6943230 w 8026502"/>
              <a:gd name="connsiteY16" fmla="*/ 113587 h 293497"/>
              <a:gd name="connsiteX17" fmla="*/ 7071817 w 8026502"/>
              <a:gd name="connsiteY17" fmla="*/ 94537 h 293497"/>
              <a:gd name="connsiteX18" fmla="*/ 7221836 w 8026502"/>
              <a:gd name="connsiteY18" fmla="*/ 137399 h 293497"/>
              <a:gd name="connsiteX19" fmla="*/ 7343281 w 8026502"/>
              <a:gd name="connsiteY19" fmla="*/ 208838 h 293497"/>
              <a:gd name="connsiteX20" fmla="*/ 7469486 w 8026502"/>
              <a:gd name="connsiteY20" fmla="*/ 227886 h 293497"/>
              <a:gd name="connsiteX21" fmla="*/ 7650461 w 8026502"/>
              <a:gd name="connsiteY21" fmla="*/ 225506 h 293497"/>
              <a:gd name="connsiteX22" fmla="*/ 7857629 w 8026502"/>
              <a:gd name="connsiteY22" fmla="*/ 156449 h 293497"/>
              <a:gd name="connsiteX23" fmla="*/ 8026502 w 8026502"/>
              <a:gd name="connsiteY23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6821786 w 8026502"/>
              <a:gd name="connsiteY14" fmla="*/ 101681 h 293497"/>
              <a:gd name="connsiteX15" fmla="*/ 6943230 w 8026502"/>
              <a:gd name="connsiteY15" fmla="*/ 113587 h 293497"/>
              <a:gd name="connsiteX16" fmla="*/ 7071817 w 8026502"/>
              <a:gd name="connsiteY16" fmla="*/ 94537 h 293497"/>
              <a:gd name="connsiteX17" fmla="*/ 7221836 w 8026502"/>
              <a:gd name="connsiteY17" fmla="*/ 137399 h 293497"/>
              <a:gd name="connsiteX18" fmla="*/ 7343281 w 8026502"/>
              <a:gd name="connsiteY18" fmla="*/ 208838 h 293497"/>
              <a:gd name="connsiteX19" fmla="*/ 7469486 w 8026502"/>
              <a:gd name="connsiteY19" fmla="*/ 227886 h 293497"/>
              <a:gd name="connsiteX20" fmla="*/ 7650461 w 8026502"/>
              <a:gd name="connsiteY20" fmla="*/ 225506 h 293497"/>
              <a:gd name="connsiteX21" fmla="*/ 7857629 w 8026502"/>
              <a:gd name="connsiteY21" fmla="*/ 156449 h 293497"/>
              <a:gd name="connsiteX22" fmla="*/ 8026502 w 8026502"/>
              <a:gd name="connsiteY22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6943230 w 8026502"/>
              <a:gd name="connsiteY14" fmla="*/ 113587 h 293497"/>
              <a:gd name="connsiteX15" fmla="*/ 7071817 w 8026502"/>
              <a:gd name="connsiteY15" fmla="*/ 94537 h 293497"/>
              <a:gd name="connsiteX16" fmla="*/ 7221836 w 8026502"/>
              <a:gd name="connsiteY16" fmla="*/ 137399 h 293497"/>
              <a:gd name="connsiteX17" fmla="*/ 7343281 w 8026502"/>
              <a:gd name="connsiteY17" fmla="*/ 208838 h 293497"/>
              <a:gd name="connsiteX18" fmla="*/ 7469486 w 8026502"/>
              <a:gd name="connsiteY18" fmla="*/ 227886 h 293497"/>
              <a:gd name="connsiteX19" fmla="*/ 7650461 w 8026502"/>
              <a:gd name="connsiteY19" fmla="*/ 225506 h 293497"/>
              <a:gd name="connsiteX20" fmla="*/ 7857629 w 8026502"/>
              <a:gd name="connsiteY20" fmla="*/ 156449 h 293497"/>
              <a:gd name="connsiteX21" fmla="*/ 8026502 w 8026502"/>
              <a:gd name="connsiteY21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7071817 w 8026502"/>
              <a:gd name="connsiteY14" fmla="*/ 94537 h 293497"/>
              <a:gd name="connsiteX15" fmla="*/ 7221836 w 8026502"/>
              <a:gd name="connsiteY15" fmla="*/ 137399 h 293497"/>
              <a:gd name="connsiteX16" fmla="*/ 7343281 w 8026502"/>
              <a:gd name="connsiteY16" fmla="*/ 208838 h 293497"/>
              <a:gd name="connsiteX17" fmla="*/ 7469486 w 8026502"/>
              <a:gd name="connsiteY17" fmla="*/ 227886 h 293497"/>
              <a:gd name="connsiteX18" fmla="*/ 7650461 w 8026502"/>
              <a:gd name="connsiteY18" fmla="*/ 225506 h 293497"/>
              <a:gd name="connsiteX19" fmla="*/ 7857629 w 8026502"/>
              <a:gd name="connsiteY19" fmla="*/ 156449 h 293497"/>
              <a:gd name="connsiteX20" fmla="*/ 8026502 w 8026502"/>
              <a:gd name="connsiteY20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7221836 w 8026502"/>
              <a:gd name="connsiteY14" fmla="*/ 137399 h 293497"/>
              <a:gd name="connsiteX15" fmla="*/ 7343281 w 8026502"/>
              <a:gd name="connsiteY15" fmla="*/ 208838 h 293497"/>
              <a:gd name="connsiteX16" fmla="*/ 7469486 w 8026502"/>
              <a:gd name="connsiteY16" fmla="*/ 227886 h 293497"/>
              <a:gd name="connsiteX17" fmla="*/ 7650461 w 8026502"/>
              <a:gd name="connsiteY17" fmla="*/ 225506 h 293497"/>
              <a:gd name="connsiteX18" fmla="*/ 7857629 w 8026502"/>
              <a:gd name="connsiteY18" fmla="*/ 156449 h 293497"/>
              <a:gd name="connsiteX19" fmla="*/ 8026502 w 8026502"/>
              <a:gd name="connsiteY19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7221836 w 8026502"/>
              <a:gd name="connsiteY14" fmla="*/ 137399 h 293497"/>
              <a:gd name="connsiteX15" fmla="*/ 7343281 w 8026502"/>
              <a:gd name="connsiteY15" fmla="*/ 208838 h 293497"/>
              <a:gd name="connsiteX16" fmla="*/ 7469486 w 8026502"/>
              <a:gd name="connsiteY16" fmla="*/ 227886 h 293497"/>
              <a:gd name="connsiteX17" fmla="*/ 7650461 w 8026502"/>
              <a:gd name="connsiteY17" fmla="*/ 225506 h 293497"/>
              <a:gd name="connsiteX18" fmla="*/ 8026502 w 8026502"/>
              <a:gd name="connsiteY18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7221836 w 8026502"/>
              <a:gd name="connsiteY14" fmla="*/ 137399 h 293497"/>
              <a:gd name="connsiteX15" fmla="*/ 7343281 w 8026502"/>
              <a:gd name="connsiteY15" fmla="*/ 208838 h 293497"/>
              <a:gd name="connsiteX16" fmla="*/ 7469486 w 8026502"/>
              <a:gd name="connsiteY16" fmla="*/ 227886 h 293497"/>
              <a:gd name="connsiteX17" fmla="*/ 8026502 w 8026502"/>
              <a:gd name="connsiteY17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7221836 w 8026502"/>
              <a:gd name="connsiteY14" fmla="*/ 137399 h 293497"/>
              <a:gd name="connsiteX15" fmla="*/ 7343281 w 8026502"/>
              <a:gd name="connsiteY15" fmla="*/ 208838 h 293497"/>
              <a:gd name="connsiteX16" fmla="*/ 8026502 w 8026502"/>
              <a:gd name="connsiteY16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7221836 w 8026502"/>
              <a:gd name="connsiteY14" fmla="*/ 137399 h 293497"/>
              <a:gd name="connsiteX15" fmla="*/ 8026502 w 8026502"/>
              <a:gd name="connsiteY15" fmla="*/ 64144 h 293497"/>
              <a:gd name="connsiteX0" fmla="*/ 0 w 8026502"/>
              <a:gd name="connsiteY0" fmla="*/ 276962 h 293497"/>
              <a:gd name="connsiteX1" fmla="*/ 100959 w 8026502"/>
              <a:gd name="connsiteY1" fmla="*/ 291384 h 293497"/>
              <a:gd name="connsiteX2" fmla="*/ 199034 w 8026502"/>
              <a:gd name="connsiteY2" fmla="*/ 236578 h 293497"/>
              <a:gd name="connsiteX3" fmla="*/ 490373 w 8026502"/>
              <a:gd name="connsiteY3" fmla="*/ 43314 h 293497"/>
              <a:gd name="connsiteX4" fmla="*/ 602870 w 8026502"/>
              <a:gd name="connsiteY4" fmla="*/ 28891 h 293497"/>
              <a:gd name="connsiteX5" fmla="*/ 2466284 w 8026502"/>
              <a:gd name="connsiteY5" fmla="*/ 45 h 293497"/>
              <a:gd name="connsiteX6" fmla="*/ 2542927 w 8026502"/>
              <a:gd name="connsiteY6" fmla="*/ 13597 h 293497"/>
              <a:gd name="connsiteX7" fmla="*/ 2696544 w 8026502"/>
              <a:gd name="connsiteY7" fmla="*/ 84704 h 293497"/>
              <a:gd name="connsiteX8" fmla="*/ 2837887 w 8026502"/>
              <a:gd name="connsiteY8" fmla="*/ 112543 h 293497"/>
              <a:gd name="connsiteX9" fmla="*/ 3063385 w 8026502"/>
              <a:gd name="connsiteY9" fmla="*/ 112543 h 293497"/>
              <a:gd name="connsiteX10" fmla="*/ 3184535 w 8026502"/>
              <a:gd name="connsiteY10" fmla="*/ 124081 h 293497"/>
              <a:gd name="connsiteX11" fmla="*/ 3285494 w 8026502"/>
              <a:gd name="connsiteY11" fmla="*/ 170233 h 293497"/>
              <a:gd name="connsiteX12" fmla="*/ 3441260 w 8026502"/>
              <a:gd name="connsiteY12" fmla="*/ 213502 h 293497"/>
              <a:gd name="connsiteX13" fmla="*/ 3602794 w 8026502"/>
              <a:gd name="connsiteY13" fmla="*/ 204848 h 293497"/>
              <a:gd name="connsiteX14" fmla="*/ 8026502 w 8026502"/>
              <a:gd name="connsiteY14" fmla="*/ 64144 h 293497"/>
              <a:gd name="connsiteX0" fmla="*/ 0 w 3602794"/>
              <a:gd name="connsiteY0" fmla="*/ 276962 h 293497"/>
              <a:gd name="connsiteX1" fmla="*/ 100959 w 3602794"/>
              <a:gd name="connsiteY1" fmla="*/ 291384 h 293497"/>
              <a:gd name="connsiteX2" fmla="*/ 199034 w 3602794"/>
              <a:gd name="connsiteY2" fmla="*/ 236578 h 293497"/>
              <a:gd name="connsiteX3" fmla="*/ 490373 w 3602794"/>
              <a:gd name="connsiteY3" fmla="*/ 43314 h 293497"/>
              <a:gd name="connsiteX4" fmla="*/ 602870 w 3602794"/>
              <a:gd name="connsiteY4" fmla="*/ 28891 h 293497"/>
              <a:gd name="connsiteX5" fmla="*/ 2466284 w 3602794"/>
              <a:gd name="connsiteY5" fmla="*/ 45 h 293497"/>
              <a:gd name="connsiteX6" fmla="*/ 2542927 w 3602794"/>
              <a:gd name="connsiteY6" fmla="*/ 13597 h 293497"/>
              <a:gd name="connsiteX7" fmla="*/ 2696544 w 3602794"/>
              <a:gd name="connsiteY7" fmla="*/ 84704 h 293497"/>
              <a:gd name="connsiteX8" fmla="*/ 2837887 w 3602794"/>
              <a:gd name="connsiteY8" fmla="*/ 112543 h 293497"/>
              <a:gd name="connsiteX9" fmla="*/ 3063385 w 3602794"/>
              <a:gd name="connsiteY9" fmla="*/ 112543 h 293497"/>
              <a:gd name="connsiteX10" fmla="*/ 3184535 w 3602794"/>
              <a:gd name="connsiteY10" fmla="*/ 124081 h 293497"/>
              <a:gd name="connsiteX11" fmla="*/ 3285494 w 3602794"/>
              <a:gd name="connsiteY11" fmla="*/ 170233 h 293497"/>
              <a:gd name="connsiteX12" fmla="*/ 3441260 w 3602794"/>
              <a:gd name="connsiteY12" fmla="*/ 213502 h 293497"/>
              <a:gd name="connsiteX13" fmla="*/ 3602794 w 3602794"/>
              <a:gd name="connsiteY13" fmla="*/ 204848 h 293497"/>
              <a:gd name="connsiteX0" fmla="*/ 0 w 3441260"/>
              <a:gd name="connsiteY0" fmla="*/ 276962 h 293497"/>
              <a:gd name="connsiteX1" fmla="*/ 100959 w 3441260"/>
              <a:gd name="connsiteY1" fmla="*/ 291384 h 293497"/>
              <a:gd name="connsiteX2" fmla="*/ 199034 w 3441260"/>
              <a:gd name="connsiteY2" fmla="*/ 236578 h 293497"/>
              <a:gd name="connsiteX3" fmla="*/ 490373 w 3441260"/>
              <a:gd name="connsiteY3" fmla="*/ 43314 h 293497"/>
              <a:gd name="connsiteX4" fmla="*/ 602870 w 3441260"/>
              <a:gd name="connsiteY4" fmla="*/ 28891 h 293497"/>
              <a:gd name="connsiteX5" fmla="*/ 2466284 w 3441260"/>
              <a:gd name="connsiteY5" fmla="*/ 45 h 293497"/>
              <a:gd name="connsiteX6" fmla="*/ 2542927 w 3441260"/>
              <a:gd name="connsiteY6" fmla="*/ 13597 h 293497"/>
              <a:gd name="connsiteX7" fmla="*/ 2696544 w 3441260"/>
              <a:gd name="connsiteY7" fmla="*/ 84704 h 293497"/>
              <a:gd name="connsiteX8" fmla="*/ 2837887 w 3441260"/>
              <a:gd name="connsiteY8" fmla="*/ 112543 h 293497"/>
              <a:gd name="connsiteX9" fmla="*/ 3063385 w 3441260"/>
              <a:gd name="connsiteY9" fmla="*/ 112543 h 293497"/>
              <a:gd name="connsiteX10" fmla="*/ 3184535 w 3441260"/>
              <a:gd name="connsiteY10" fmla="*/ 124081 h 293497"/>
              <a:gd name="connsiteX11" fmla="*/ 3285494 w 3441260"/>
              <a:gd name="connsiteY11" fmla="*/ 170233 h 293497"/>
              <a:gd name="connsiteX12" fmla="*/ 3441260 w 3441260"/>
              <a:gd name="connsiteY12" fmla="*/ 213502 h 293497"/>
              <a:gd name="connsiteX0" fmla="*/ 0 w 3285494"/>
              <a:gd name="connsiteY0" fmla="*/ 276962 h 293497"/>
              <a:gd name="connsiteX1" fmla="*/ 100959 w 3285494"/>
              <a:gd name="connsiteY1" fmla="*/ 291384 h 293497"/>
              <a:gd name="connsiteX2" fmla="*/ 199034 w 3285494"/>
              <a:gd name="connsiteY2" fmla="*/ 236578 h 293497"/>
              <a:gd name="connsiteX3" fmla="*/ 490373 w 3285494"/>
              <a:gd name="connsiteY3" fmla="*/ 43314 h 293497"/>
              <a:gd name="connsiteX4" fmla="*/ 602870 w 3285494"/>
              <a:gd name="connsiteY4" fmla="*/ 28891 h 293497"/>
              <a:gd name="connsiteX5" fmla="*/ 2466284 w 3285494"/>
              <a:gd name="connsiteY5" fmla="*/ 45 h 293497"/>
              <a:gd name="connsiteX6" fmla="*/ 2542927 w 3285494"/>
              <a:gd name="connsiteY6" fmla="*/ 13597 h 293497"/>
              <a:gd name="connsiteX7" fmla="*/ 2696544 w 3285494"/>
              <a:gd name="connsiteY7" fmla="*/ 84704 h 293497"/>
              <a:gd name="connsiteX8" fmla="*/ 2837887 w 3285494"/>
              <a:gd name="connsiteY8" fmla="*/ 112543 h 293497"/>
              <a:gd name="connsiteX9" fmla="*/ 3063385 w 3285494"/>
              <a:gd name="connsiteY9" fmla="*/ 112543 h 293497"/>
              <a:gd name="connsiteX10" fmla="*/ 3184535 w 3285494"/>
              <a:gd name="connsiteY10" fmla="*/ 124081 h 293497"/>
              <a:gd name="connsiteX11" fmla="*/ 3285494 w 3285494"/>
              <a:gd name="connsiteY11" fmla="*/ 170233 h 293497"/>
              <a:gd name="connsiteX0" fmla="*/ 0 w 3184535"/>
              <a:gd name="connsiteY0" fmla="*/ 276962 h 293497"/>
              <a:gd name="connsiteX1" fmla="*/ 100959 w 3184535"/>
              <a:gd name="connsiteY1" fmla="*/ 291384 h 293497"/>
              <a:gd name="connsiteX2" fmla="*/ 199034 w 3184535"/>
              <a:gd name="connsiteY2" fmla="*/ 236578 h 293497"/>
              <a:gd name="connsiteX3" fmla="*/ 490373 w 3184535"/>
              <a:gd name="connsiteY3" fmla="*/ 43314 h 293497"/>
              <a:gd name="connsiteX4" fmla="*/ 602870 w 3184535"/>
              <a:gd name="connsiteY4" fmla="*/ 28891 h 293497"/>
              <a:gd name="connsiteX5" fmla="*/ 2466284 w 3184535"/>
              <a:gd name="connsiteY5" fmla="*/ 45 h 293497"/>
              <a:gd name="connsiteX6" fmla="*/ 2542927 w 3184535"/>
              <a:gd name="connsiteY6" fmla="*/ 13597 h 293497"/>
              <a:gd name="connsiteX7" fmla="*/ 2696544 w 3184535"/>
              <a:gd name="connsiteY7" fmla="*/ 84704 h 293497"/>
              <a:gd name="connsiteX8" fmla="*/ 2837887 w 3184535"/>
              <a:gd name="connsiteY8" fmla="*/ 112543 h 293497"/>
              <a:gd name="connsiteX9" fmla="*/ 3063385 w 3184535"/>
              <a:gd name="connsiteY9" fmla="*/ 112543 h 293497"/>
              <a:gd name="connsiteX10" fmla="*/ 3184535 w 3184535"/>
              <a:gd name="connsiteY10" fmla="*/ 124081 h 293497"/>
              <a:gd name="connsiteX0" fmla="*/ 0 w 3201870"/>
              <a:gd name="connsiteY0" fmla="*/ 276962 h 293497"/>
              <a:gd name="connsiteX1" fmla="*/ 118294 w 3201870"/>
              <a:gd name="connsiteY1" fmla="*/ 291384 h 293497"/>
              <a:gd name="connsiteX2" fmla="*/ 216369 w 3201870"/>
              <a:gd name="connsiteY2" fmla="*/ 236578 h 293497"/>
              <a:gd name="connsiteX3" fmla="*/ 507708 w 3201870"/>
              <a:gd name="connsiteY3" fmla="*/ 43314 h 293497"/>
              <a:gd name="connsiteX4" fmla="*/ 620205 w 3201870"/>
              <a:gd name="connsiteY4" fmla="*/ 28891 h 293497"/>
              <a:gd name="connsiteX5" fmla="*/ 2483619 w 3201870"/>
              <a:gd name="connsiteY5" fmla="*/ 45 h 293497"/>
              <a:gd name="connsiteX6" fmla="*/ 2560262 w 3201870"/>
              <a:gd name="connsiteY6" fmla="*/ 13597 h 293497"/>
              <a:gd name="connsiteX7" fmla="*/ 2713879 w 3201870"/>
              <a:gd name="connsiteY7" fmla="*/ 84704 h 293497"/>
              <a:gd name="connsiteX8" fmla="*/ 2855222 w 3201870"/>
              <a:gd name="connsiteY8" fmla="*/ 112543 h 293497"/>
              <a:gd name="connsiteX9" fmla="*/ 3080720 w 3201870"/>
              <a:gd name="connsiteY9" fmla="*/ 112543 h 293497"/>
              <a:gd name="connsiteX10" fmla="*/ 3201870 w 3201870"/>
              <a:gd name="connsiteY10" fmla="*/ 124081 h 293497"/>
              <a:gd name="connsiteX0" fmla="*/ 0 w 3538369"/>
              <a:gd name="connsiteY0" fmla="*/ 276962 h 293497"/>
              <a:gd name="connsiteX1" fmla="*/ 118294 w 3538369"/>
              <a:gd name="connsiteY1" fmla="*/ 291384 h 293497"/>
              <a:gd name="connsiteX2" fmla="*/ 216369 w 3538369"/>
              <a:gd name="connsiteY2" fmla="*/ 236578 h 293497"/>
              <a:gd name="connsiteX3" fmla="*/ 507708 w 3538369"/>
              <a:gd name="connsiteY3" fmla="*/ 43314 h 293497"/>
              <a:gd name="connsiteX4" fmla="*/ 620205 w 3538369"/>
              <a:gd name="connsiteY4" fmla="*/ 28891 h 293497"/>
              <a:gd name="connsiteX5" fmla="*/ 2483619 w 3538369"/>
              <a:gd name="connsiteY5" fmla="*/ 45 h 293497"/>
              <a:gd name="connsiteX6" fmla="*/ 2560262 w 3538369"/>
              <a:gd name="connsiteY6" fmla="*/ 13597 h 293497"/>
              <a:gd name="connsiteX7" fmla="*/ 2713879 w 3538369"/>
              <a:gd name="connsiteY7" fmla="*/ 84704 h 293497"/>
              <a:gd name="connsiteX8" fmla="*/ 2855222 w 3538369"/>
              <a:gd name="connsiteY8" fmla="*/ 112543 h 293497"/>
              <a:gd name="connsiteX9" fmla="*/ 3080720 w 3538369"/>
              <a:gd name="connsiteY9" fmla="*/ 112543 h 293497"/>
              <a:gd name="connsiteX10" fmla="*/ 3538369 w 3538369"/>
              <a:gd name="connsiteY10" fmla="*/ 211863 h 293497"/>
              <a:gd name="connsiteX0" fmla="*/ 0 w 3538369"/>
              <a:gd name="connsiteY0" fmla="*/ 276962 h 293497"/>
              <a:gd name="connsiteX1" fmla="*/ 118294 w 3538369"/>
              <a:gd name="connsiteY1" fmla="*/ 291384 h 293497"/>
              <a:gd name="connsiteX2" fmla="*/ 216369 w 3538369"/>
              <a:gd name="connsiteY2" fmla="*/ 236578 h 293497"/>
              <a:gd name="connsiteX3" fmla="*/ 507708 w 3538369"/>
              <a:gd name="connsiteY3" fmla="*/ 43314 h 293497"/>
              <a:gd name="connsiteX4" fmla="*/ 620205 w 3538369"/>
              <a:gd name="connsiteY4" fmla="*/ 28891 h 293497"/>
              <a:gd name="connsiteX5" fmla="*/ 2483619 w 3538369"/>
              <a:gd name="connsiteY5" fmla="*/ 45 h 293497"/>
              <a:gd name="connsiteX6" fmla="*/ 2560262 w 3538369"/>
              <a:gd name="connsiteY6" fmla="*/ 13597 h 293497"/>
              <a:gd name="connsiteX7" fmla="*/ 2713879 w 3538369"/>
              <a:gd name="connsiteY7" fmla="*/ 84704 h 293497"/>
              <a:gd name="connsiteX8" fmla="*/ 2855222 w 3538369"/>
              <a:gd name="connsiteY8" fmla="*/ 112543 h 293497"/>
              <a:gd name="connsiteX9" fmla="*/ 3080720 w 3538369"/>
              <a:gd name="connsiteY9" fmla="*/ 112543 h 293497"/>
              <a:gd name="connsiteX10" fmla="*/ 3409613 w 3538369"/>
              <a:gd name="connsiteY10" fmla="*/ 212011 h 293497"/>
              <a:gd name="connsiteX11" fmla="*/ 3538369 w 3538369"/>
              <a:gd name="connsiteY11" fmla="*/ 211863 h 293497"/>
              <a:gd name="connsiteX0" fmla="*/ 0 w 3538369"/>
              <a:gd name="connsiteY0" fmla="*/ 276962 h 293497"/>
              <a:gd name="connsiteX1" fmla="*/ 118294 w 3538369"/>
              <a:gd name="connsiteY1" fmla="*/ 291384 h 293497"/>
              <a:gd name="connsiteX2" fmla="*/ 216369 w 3538369"/>
              <a:gd name="connsiteY2" fmla="*/ 236578 h 293497"/>
              <a:gd name="connsiteX3" fmla="*/ 507708 w 3538369"/>
              <a:gd name="connsiteY3" fmla="*/ 43314 h 293497"/>
              <a:gd name="connsiteX4" fmla="*/ 620205 w 3538369"/>
              <a:gd name="connsiteY4" fmla="*/ 28891 h 293497"/>
              <a:gd name="connsiteX5" fmla="*/ 2483619 w 3538369"/>
              <a:gd name="connsiteY5" fmla="*/ 45 h 293497"/>
              <a:gd name="connsiteX6" fmla="*/ 2560262 w 3538369"/>
              <a:gd name="connsiteY6" fmla="*/ 13597 h 293497"/>
              <a:gd name="connsiteX7" fmla="*/ 2713879 w 3538369"/>
              <a:gd name="connsiteY7" fmla="*/ 84704 h 293497"/>
              <a:gd name="connsiteX8" fmla="*/ 2855222 w 3538369"/>
              <a:gd name="connsiteY8" fmla="*/ 112543 h 293497"/>
              <a:gd name="connsiteX9" fmla="*/ 3080720 w 3538369"/>
              <a:gd name="connsiteY9" fmla="*/ 112543 h 293497"/>
              <a:gd name="connsiteX10" fmla="*/ 3212102 w 3538369"/>
              <a:gd name="connsiteY10" fmla="*/ 124229 h 293497"/>
              <a:gd name="connsiteX11" fmla="*/ 3409613 w 3538369"/>
              <a:gd name="connsiteY11" fmla="*/ 212011 h 293497"/>
              <a:gd name="connsiteX12" fmla="*/ 3538369 w 3538369"/>
              <a:gd name="connsiteY12" fmla="*/ 211863 h 293497"/>
              <a:gd name="connsiteX0" fmla="*/ 0 w 3538369"/>
              <a:gd name="connsiteY0" fmla="*/ 276962 h 293497"/>
              <a:gd name="connsiteX1" fmla="*/ 118294 w 3538369"/>
              <a:gd name="connsiteY1" fmla="*/ 291384 h 293497"/>
              <a:gd name="connsiteX2" fmla="*/ 216369 w 3538369"/>
              <a:gd name="connsiteY2" fmla="*/ 236578 h 293497"/>
              <a:gd name="connsiteX3" fmla="*/ 507708 w 3538369"/>
              <a:gd name="connsiteY3" fmla="*/ 43314 h 293497"/>
              <a:gd name="connsiteX4" fmla="*/ 620205 w 3538369"/>
              <a:gd name="connsiteY4" fmla="*/ 28891 h 293497"/>
              <a:gd name="connsiteX5" fmla="*/ 2483619 w 3538369"/>
              <a:gd name="connsiteY5" fmla="*/ 45 h 293497"/>
              <a:gd name="connsiteX6" fmla="*/ 2560262 w 3538369"/>
              <a:gd name="connsiteY6" fmla="*/ 13597 h 293497"/>
              <a:gd name="connsiteX7" fmla="*/ 2713879 w 3538369"/>
              <a:gd name="connsiteY7" fmla="*/ 84704 h 293497"/>
              <a:gd name="connsiteX8" fmla="*/ 2855222 w 3538369"/>
              <a:gd name="connsiteY8" fmla="*/ 112543 h 293497"/>
              <a:gd name="connsiteX9" fmla="*/ 3080720 w 3538369"/>
              <a:gd name="connsiteY9" fmla="*/ 112543 h 293497"/>
              <a:gd name="connsiteX10" fmla="*/ 3197471 w 3538369"/>
              <a:gd name="connsiteY10" fmla="*/ 135202 h 293497"/>
              <a:gd name="connsiteX11" fmla="*/ 3409613 w 3538369"/>
              <a:gd name="connsiteY11" fmla="*/ 212011 h 293497"/>
              <a:gd name="connsiteX12" fmla="*/ 3538369 w 3538369"/>
              <a:gd name="connsiteY12" fmla="*/ 211863 h 293497"/>
              <a:gd name="connsiteX0" fmla="*/ 0 w 3538369"/>
              <a:gd name="connsiteY0" fmla="*/ 276962 h 293497"/>
              <a:gd name="connsiteX1" fmla="*/ 118294 w 3538369"/>
              <a:gd name="connsiteY1" fmla="*/ 291384 h 293497"/>
              <a:gd name="connsiteX2" fmla="*/ 216369 w 3538369"/>
              <a:gd name="connsiteY2" fmla="*/ 236578 h 293497"/>
              <a:gd name="connsiteX3" fmla="*/ 507708 w 3538369"/>
              <a:gd name="connsiteY3" fmla="*/ 43314 h 293497"/>
              <a:gd name="connsiteX4" fmla="*/ 620205 w 3538369"/>
              <a:gd name="connsiteY4" fmla="*/ 28891 h 293497"/>
              <a:gd name="connsiteX5" fmla="*/ 2483619 w 3538369"/>
              <a:gd name="connsiteY5" fmla="*/ 45 h 293497"/>
              <a:gd name="connsiteX6" fmla="*/ 2560262 w 3538369"/>
              <a:gd name="connsiteY6" fmla="*/ 13597 h 293497"/>
              <a:gd name="connsiteX7" fmla="*/ 2713879 w 3538369"/>
              <a:gd name="connsiteY7" fmla="*/ 84704 h 293497"/>
              <a:gd name="connsiteX8" fmla="*/ 2855222 w 3538369"/>
              <a:gd name="connsiteY8" fmla="*/ 112543 h 293497"/>
              <a:gd name="connsiteX9" fmla="*/ 3080720 w 3538369"/>
              <a:gd name="connsiteY9" fmla="*/ 112543 h 293497"/>
              <a:gd name="connsiteX10" fmla="*/ 3197471 w 3538369"/>
              <a:gd name="connsiteY10" fmla="*/ 124229 h 293497"/>
              <a:gd name="connsiteX11" fmla="*/ 3409613 w 3538369"/>
              <a:gd name="connsiteY11" fmla="*/ 212011 h 293497"/>
              <a:gd name="connsiteX12" fmla="*/ 3538369 w 3538369"/>
              <a:gd name="connsiteY12" fmla="*/ 211863 h 293497"/>
              <a:gd name="connsiteX0" fmla="*/ 0 w 3538369"/>
              <a:gd name="connsiteY0" fmla="*/ 276962 h 293497"/>
              <a:gd name="connsiteX1" fmla="*/ 118294 w 3538369"/>
              <a:gd name="connsiteY1" fmla="*/ 291384 h 293497"/>
              <a:gd name="connsiteX2" fmla="*/ 216369 w 3538369"/>
              <a:gd name="connsiteY2" fmla="*/ 236578 h 293497"/>
              <a:gd name="connsiteX3" fmla="*/ 507708 w 3538369"/>
              <a:gd name="connsiteY3" fmla="*/ 43314 h 293497"/>
              <a:gd name="connsiteX4" fmla="*/ 620205 w 3538369"/>
              <a:gd name="connsiteY4" fmla="*/ 28891 h 293497"/>
              <a:gd name="connsiteX5" fmla="*/ 2483619 w 3538369"/>
              <a:gd name="connsiteY5" fmla="*/ 45 h 293497"/>
              <a:gd name="connsiteX6" fmla="*/ 2560262 w 3538369"/>
              <a:gd name="connsiteY6" fmla="*/ 13597 h 293497"/>
              <a:gd name="connsiteX7" fmla="*/ 2713879 w 3538369"/>
              <a:gd name="connsiteY7" fmla="*/ 84704 h 293497"/>
              <a:gd name="connsiteX8" fmla="*/ 2855222 w 3538369"/>
              <a:gd name="connsiteY8" fmla="*/ 112543 h 293497"/>
              <a:gd name="connsiteX9" fmla="*/ 3080720 w 3538369"/>
              <a:gd name="connsiteY9" fmla="*/ 112543 h 293497"/>
              <a:gd name="connsiteX10" fmla="*/ 3197471 w 3538369"/>
              <a:gd name="connsiteY10" fmla="*/ 124229 h 293497"/>
              <a:gd name="connsiteX11" fmla="*/ 3409613 w 3538369"/>
              <a:gd name="connsiteY11" fmla="*/ 212011 h 293497"/>
              <a:gd name="connsiteX12" fmla="*/ 3538369 w 3538369"/>
              <a:gd name="connsiteY12" fmla="*/ 211863 h 293497"/>
              <a:gd name="connsiteX0" fmla="*/ 0 w 3538369"/>
              <a:gd name="connsiteY0" fmla="*/ 276962 h 293497"/>
              <a:gd name="connsiteX1" fmla="*/ 118294 w 3538369"/>
              <a:gd name="connsiteY1" fmla="*/ 291384 h 293497"/>
              <a:gd name="connsiteX2" fmla="*/ 216369 w 3538369"/>
              <a:gd name="connsiteY2" fmla="*/ 236578 h 293497"/>
              <a:gd name="connsiteX3" fmla="*/ 507708 w 3538369"/>
              <a:gd name="connsiteY3" fmla="*/ 43314 h 293497"/>
              <a:gd name="connsiteX4" fmla="*/ 620205 w 3538369"/>
              <a:gd name="connsiteY4" fmla="*/ 28891 h 293497"/>
              <a:gd name="connsiteX5" fmla="*/ 2483619 w 3538369"/>
              <a:gd name="connsiteY5" fmla="*/ 45 h 293497"/>
              <a:gd name="connsiteX6" fmla="*/ 2560262 w 3538369"/>
              <a:gd name="connsiteY6" fmla="*/ 13597 h 293497"/>
              <a:gd name="connsiteX7" fmla="*/ 2713879 w 3538369"/>
              <a:gd name="connsiteY7" fmla="*/ 84704 h 293497"/>
              <a:gd name="connsiteX8" fmla="*/ 2855222 w 3538369"/>
              <a:gd name="connsiteY8" fmla="*/ 112543 h 293497"/>
              <a:gd name="connsiteX9" fmla="*/ 3080720 w 3538369"/>
              <a:gd name="connsiteY9" fmla="*/ 112543 h 293497"/>
              <a:gd name="connsiteX10" fmla="*/ 3197471 w 3538369"/>
              <a:gd name="connsiteY10" fmla="*/ 124229 h 293497"/>
              <a:gd name="connsiteX11" fmla="*/ 3409613 w 3538369"/>
              <a:gd name="connsiteY11" fmla="*/ 212011 h 293497"/>
              <a:gd name="connsiteX12" fmla="*/ 3538369 w 3538369"/>
              <a:gd name="connsiteY12" fmla="*/ 211863 h 293497"/>
              <a:gd name="connsiteX0" fmla="*/ 0 w 3538369"/>
              <a:gd name="connsiteY0" fmla="*/ 276962 h 293497"/>
              <a:gd name="connsiteX1" fmla="*/ 118294 w 3538369"/>
              <a:gd name="connsiteY1" fmla="*/ 291384 h 293497"/>
              <a:gd name="connsiteX2" fmla="*/ 216369 w 3538369"/>
              <a:gd name="connsiteY2" fmla="*/ 236578 h 293497"/>
              <a:gd name="connsiteX3" fmla="*/ 507708 w 3538369"/>
              <a:gd name="connsiteY3" fmla="*/ 43314 h 293497"/>
              <a:gd name="connsiteX4" fmla="*/ 620205 w 3538369"/>
              <a:gd name="connsiteY4" fmla="*/ 28891 h 293497"/>
              <a:gd name="connsiteX5" fmla="*/ 2483619 w 3538369"/>
              <a:gd name="connsiteY5" fmla="*/ 45 h 293497"/>
              <a:gd name="connsiteX6" fmla="*/ 2560262 w 3538369"/>
              <a:gd name="connsiteY6" fmla="*/ 13597 h 293497"/>
              <a:gd name="connsiteX7" fmla="*/ 2713879 w 3538369"/>
              <a:gd name="connsiteY7" fmla="*/ 84704 h 293497"/>
              <a:gd name="connsiteX8" fmla="*/ 2855222 w 3538369"/>
              <a:gd name="connsiteY8" fmla="*/ 112543 h 293497"/>
              <a:gd name="connsiteX9" fmla="*/ 3080720 w 3538369"/>
              <a:gd name="connsiteY9" fmla="*/ 112543 h 293497"/>
              <a:gd name="connsiteX10" fmla="*/ 3197471 w 3538369"/>
              <a:gd name="connsiteY10" fmla="*/ 124229 h 293497"/>
              <a:gd name="connsiteX11" fmla="*/ 3409613 w 3538369"/>
              <a:gd name="connsiteY11" fmla="*/ 201038 h 293497"/>
              <a:gd name="connsiteX12" fmla="*/ 3538369 w 3538369"/>
              <a:gd name="connsiteY12" fmla="*/ 211863 h 293497"/>
              <a:gd name="connsiteX0" fmla="*/ 0 w 3538369"/>
              <a:gd name="connsiteY0" fmla="*/ 276962 h 293497"/>
              <a:gd name="connsiteX1" fmla="*/ 118294 w 3538369"/>
              <a:gd name="connsiteY1" fmla="*/ 291384 h 293497"/>
              <a:gd name="connsiteX2" fmla="*/ 216369 w 3538369"/>
              <a:gd name="connsiteY2" fmla="*/ 236578 h 293497"/>
              <a:gd name="connsiteX3" fmla="*/ 507708 w 3538369"/>
              <a:gd name="connsiteY3" fmla="*/ 43314 h 293497"/>
              <a:gd name="connsiteX4" fmla="*/ 620205 w 3538369"/>
              <a:gd name="connsiteY4" fmla="*/ 28891 h 293497"/>
              <a:gd name="connsiteX5" fmla="*/ 2483619 w 3538369"/>
              <a:gd name="connsiteY5" fmla="*/ 45 h 293497"/>
              <a:gd name="connsiteX6" fmla="*/ 2560262 w 3538369"/>
              <a:gd name="connsiteY6" fmla="*/ 13597 h 293497"/>
              <a:gd name="connsiteX7" fmla="*/ 2713879 w 3538369"/>
              <a:gd name="connsiteY7" fmla="*/ 84704 h 293497"/>
              <a:gd name="connsiteX8" fmla="*/ 2855222 w 3538369"/>
              <a:gd name="connsiteY8" fmla="*/ 112543 h 293497"/>
              <a:gd name="connsiteX9" fmla="*/ 3080720 w 3538369"/>
              <a:gd name="connsiteY9" fmla="*/ 112543 h 293497"/>
              <a:gd name="connsiteX10" fmla="*/ 3197471 w 3538369"/>
              <a:gd name="connsiteY10" fmla="*/ 124229 h 293497"/>
              <a:gd name="connsiteX11" fmla="*/ 3409613 w 3538369"/>
              <a:gd name="connsiteY11" fmla="*/ 212010 h 293497"/>
              <a:gd name="connsiteX12" fmla="*/ 3538369 w 3538369"/>
              <a:gd name="connsiteY12" fmla="*/ 211863 h 293497"/>
              <a:gd name="connsiteX0" fmla="*/ 0 w 3538369"/>
              <a:gd name="connsiteY0" fmla="*/ 276962 h 293497"/>
              <a:gd name="connsiteX1" fmla="*/ 118294 w 3538369"/>
              <a:gd name="connsiteY1" fmla="*/ 291384 h 293497"/>
              <a:gd name="connsiteX2" fmla="*/ 216369 w 3538369"/>
              <a:gd name="connsiteY2" fmla="*/ 236578 h 293497"/>
              <a:gd name="connsiteX3" fmla="*/ 507708 w 3538369"/>
              <a:gd name="connsiteY3" fmla="*/ 43314 h 293497"/>
              <a:gd name="connsiteX4" fmla="*/ 620205 w 3538369"/>
              <a:gd name="connsiteY4" fmla="*/ 28891 h 293497"/>
              <a:gd name="connsiteX5" fmla="*/ 2483619 w 3538369"/>
              <a:gd name="connsiteY5" fmla="*/ 45 h 293497"/>
              <a:gd name="connsiteX6" fmla="*/ 2560262 w 3538369"/>
              <a:gd name="connsiteY6" fmla="*/ 13597 h 293497"/>
              <a:gd name="connsiteX7" fmla="*/ 2713879 w 3538369"/>
              <a:gd name="connsiteY7" fmla="*/ 84704 h 293497"/>
              <a:gd name="connsiteX8" fmla="*/ 2855222 w 3538369"/>
              <a:gd name="connsiteY8" fmla="*/ 112543 h 293497"/>
              <a:gd name="connsiteX9" fmla="*/ 3080720 w 3538369"/>
              <a:gd name="connsiteY9" fmla="*/ 112543 h 293497"/>
              <a:gd name="connsiteX10" fmla="*/ 3197471 w 3538369"/>
              <a:gd name="connsiteY10" fmla="*/ 124229 h 293497"/>
              <a:gd name="connsiteX11" fmla="*/ 3413271 w 3538369"/>
              <a:gd name="connsiteY11" fmla="*/ 208353 h 293497"/>
              <a:gd name="connsiteX12" fmla="*/ 3538369 w 3538369"/>
              <a:gd name="connsiteY12" fmla="*/ 211863 h 29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8369" h="293497">
                <a:moveTo>
                  <a:pt x="0" y="276962"/>
                </a:moveTo>
                <a:cubicBezTo>
                  <a:pt x="33893" y="287538"/>
                  <a:pt x="82233" y="298115"/>
                  <a:pt x="118294" y="291384"/>
                </a:cubicBezTo>
                <a:cubicBezTo>
                  <a:pt x="154356" y="284653"/>
                  <a:pt x="151467" y="277923"/>
                  <a:pt x="216369" y="236578"/>
                </a:cubicBezTo>
                <a:cubicBezTo>
                  <a:pt x="281271" y="195233"/>
                  <a:pt x="480883" y="56497"/>
                  <a:pt x="507708" y="43314"/>
                </a:cubicBezTo>
                <a:cubicBezTo>
                  <a:pt x="534533" y="30131"/>
                  <a:pt x="620205" y="28891"/>
                  <a:pt x="620205" y="28891"/>
                </a:cubicBezTo>
                <a:lnTo>
                  <a:pt x="2483619" y="45"/>
                </a:lnTo>
                <a:cubicBezTo>
                  <a:pt x="2556931" y="-123"/>
                  <a:pt x="2521885" y="-513"/>
                  <a:pt x="2560262" y="13597"/>
                </a:cubicBezTo>
                <a:cubicBezTo>
                  <a:pt x="2598639" y="27707"/>
                  <a:pt x="2655194" y="72976"/>
                  <a:pt x="2713879" y="84704"/>
                </a:cubicBezTo>
                <a:cubicBezTo>
                  <a:pt x="2772564" y="96432"/>
                  <a:pt x="2805988" y="107903"/>
                  <a:pt x="2855222" y="112543"/>
                </a:cubicBezTo>
                <a:cubicBezTo>
                  <a:pt x="2904456" y="117183"/>
                  <a:pt x="3023679" y="110595"/>
                  <a:pt x="3080720" y="112543"/>
                </a:cubicBezTo>
                <a:cubicBezTo>
                  <a:pt x="3137761" y="114491"/>
                  <a:pt x="3142656" y="107651"/>
                  <a:pt x="3197471" y="124229"/>
                </a:cubicBezTo>
                <a:cubicBezTo>
                  <a:pt x="3248628" y="155437"/>
                  <a:pt x="3358284" y="198624"/>
                  <a:pt x="3413271" y="208353"/>
                </a:cubicBezTo>
                <a:cubicBezTo>
                  <a:pt x="3489546" y="224906"/>
                  <a:pt x="3507156" y="204572"/>
                  <a:pt x="3538369" y="211863"/>
                </a:cubicBezTo>
              </a:path>
            </a:pathLst>
          </a:custGeom>
          <a:noFill/>
          <a:ln w="63500" cmpd="sng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4000824" y="4649485"/>
            <a:ext cx="222411" cy="22241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8314060" y="4614644"/>
            <a:ext cx="307651" cy="162917"/>
          </a:xfrm>
          <a:prstGeom prst="line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V="1">
            <a:off x="8291955" y="4546406"/>
            <a:ext cx="281988" cy="141427"/>
          </a:xfrm>
          <a:prstGeom prst="line">
            <a:avLst/>
          </a:prstGeom>
          <a:ln w="635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Freeform 191"/>
          <p:cNvSpPr/>
          <p:nvPr/>
        </p:nvSpPr>
        <p:spPr>
          <a:xfrm>
            <a:off x="7880749" y="3339969"/>
            <a:ext cx="1155403" cy="42574"/>
          </a:xfrm>
          <a:custGeom>
            <a:avLst/>
            <a:gdLst>
              <a:gd name="connsiteX0" fmla="*/ 0 w 969666"/>
              <a:gd name="connsiteY0" fmla="*/ 0 h 40228"/>
              <a:gd name="connsiteX1" fmla="*/ 130628 w 969666"/>
              <a:gd name="connsiteY1" fmla="*/ 25120 h 40228"/>
              <a:gd name="connsiteX2" fmla="*/ 281354 w 969666"/>
              <a:gd name="connsiteY2" fmla="*/ 40193 h 40228"/>
              <a:gd name="connsiteX3" fmla="*/ 512466 w 969666"/>
              <a:gd name="connsiteY3" fmla="*/ 35169 h 40228"/>
              <a:gd name="connsiteX4" fmla="*/ 708409 w 969666"/>
              <a:gd name="connsiteY4" fmla="*/ 30145 h 40228"/>
              <a:gd name="connsiteX5" fmla="*/ 828989 w 969666"/>
              <a:gd name="connsiteY5" fmla="*/ 25120 h 40228"/>
              <a:gd name="connsiteX6" fmla="*/ 969666 w 969666"/>
              <a:gd name="connsiteY6" fmla="*/ 40193 h 40228"/>
              <a:gd name="connsiteX0" fmla="*/ 0 w 1160166"/>
              <a:gd name="connsiteY0" fmla="*/ 0 h 47360"/>
              <a:gd name="connsiteX1" fmla="*/ 130628 w 1160166"/>
              <a:gd name="connsiteY1" fmla="*/ 25120 h 47360"/>
              <a:gd name="connsiteX2" fmla="*/ 281354 w 1160166"/>
              <a:gd name="connsiteY2" fmla="*/ 40193 h 47360"/>
              <a:gd name="connsiteX3" fmla="*/ 512466 w 1160166"/>
              <a:gd name="connsiteY3" fmla="*/ 35169 h 47360"/>
              <a:gd name="connsiteX4" fmla="*/ 708409 w 1160166"/>
              <a:gd name="connsiteY4" fmla="*/ 30145 h 47360"/>
              <a:gd name="connsiteX5" fmla="*/ 828989 w 1160166"/>
              <a:gd name="connsiteY5" fmla="*/ 25120 h 47360"/>
              <a:gd name="connsiteX6" fmla="*/ 1160166 w 1160166"/>
              <a:gd name="connsiteY6" fmla="*/ 47337 h 47360"/>
              <a:gd name="connsiteX0" fmla="*/ 0 w 1155403"/>
              <a:gd name="connsiteY0" fmla="*/ 0 h 42604"/>
              <a:gd name="connsiteX1" fmla="*/ 130628 w 1155403"/>
              <a:gd name="connsiteY1" fmla="*/ 25120 h 42604"/>
              <a:gd name="connsiteX2" fmla="*/ 281354 w 1155403"/>
              <a:gd name="connsiteY2" fmla="*/ 40193 h 42604"/>
              <a:gd name="connsiteX3" fmla="*/ 512466 w 1155403"/>
              <a:gd name="connsiteY3" fmla="*/ 35169 h 42604"/>
              <a:gd name="connsiteX4" fmla="*/ 708409 w 1155403"/>
              <a:gd name="connsiteY4" fmla="*/ 30145 h 42604"/>
              <a:gd name="connsiteX5" fmla="*/ 828989 w 1155403"/>
              <a:gd name="connsiteY5" fmla="*/ 25120 h 42604"/>
              <a:gd name="connsiteX6" fmla="*/ 1155403 w 1155403"/>
              <a:gd name="connsiteY6" fmla="*/ 42574 h 42604"/>
              <a:gd name="connsiteX0" fmla="*/ 0 w 1155403"/>
              <a:gd name="connsiteY0" fmla="*/ 0 h 42574"/>
              <a:gd name="connsiteX1" fmla="*/ 130628 w 1155403"/>
              <a:gd name="connsiteY1" fmla="*/ 25120 h 42574"/>
              <a:gd name="connsiteX2" fmla="*/ 281354 w 1155403"/>
              <a:gd name="connsiteY2" fmla="*/ 40193 h 42574"/>
              <a:gd name="connsiteX3" fmla="*/ 512466 w 1155403"/>
              <a:gd name="connsiteY3" fmla="*/ 35169 h 42574"/>
              <a:gd name="connsiteX4" fmla="*/ 708409 w 1155403"/>
              <a:gd name="connsiteY4" fmla="*/ 30145 h 42574"/>
              <a:gd name="connsiteX5" fmla="*/ 828989 w 1155403"/>
              <a:gd name="connsiteY5" fmla="*/ 25120 h 42574"/>
              <a:gd name="connsiteX6" fmla="*/ 967607 w 1155403"/>
              <a:gd name="connsiteY6" fmla="*/ 33938 h 42574"/>
              <a:gd name="connsiteX7" fmla="*/ 1155403 w 1155403"/>
              <a:gd name="connsiteY7" fmla="*/ 42574 h 4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5403" h="42574">
                <a:moveTo>
                  <a:pt x="0" y="0"/>
                </a:moveTo>
                <a:cubicBezTo>
                  <a:pt x="41868" y="9210"/>
                  <a:pt x="83736" y="18421"/>
                  <a:pt x="130628" y="25120"/>
                </a:cubicBezTo>
                <a:cubicBezTo>
                  <a:pt x="177520" y="31819"/>
                  <a:pt x="217714" y="38518"/>
                  <a:pt x="281354" y="40193"/>
                </a:cubicBezTo>
                <a:lnTo>
                  <a:pt x="512466" y="35169"/>
                </a:lnTo>
                <a:lnTo>
                  <a:pt x="708409" y="30145"/>
                </a:lnTo>
                <a:cubicBezTo>
                  <a:pt x="761163" y="28470"/>
                  <a:pt x="785446" y="23445"/>
                  <a:pt x="828989" y="25120"/>
                </a:cubicBezTo>
                <a:cubicBezTo>
                  <a:pt x="872189" y="25752"/>
                  <a:pt x="913205" y="31029"/>
                  <a:pt x="967607" y="33938"/>
                </a:cubicBezTo>
                <a:lnTo>
                  <a:pt x="1155403" y="42574"/>
                </a:lnTo>
              </a:path>
            </a:pathLst>
          </a:custGeom>
          <a:noFill/>
          <a:ln w="63500" cmpd="sng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2"/>
          <p:cNvSpPr/>
          <p:nvPr/>
        </p:nvSpPr>
        <p:spPr>
          <a:xfrm>
            <a:off x="7890797" y="3258744"/>
            <a:ext cx="1141116" cy="40193"/>
          </a:xfrm>
          <a:custGeom>
            <a:avLst/>
            <a:gdLst>
              <a:gd name="connsiteX0" fmla="*/ 0 w 969666"/>
              <a:gd name="connsiteY0" fmla="*/ 0 h 40228"/>
              <a:gd name="connsiteX1" fmla="*/ 130628 w 969666"/>
              <a:gd name="connsiteY1" fmla="*/ 25120 h 40228"/>
              <a:gd name="connsiteX2" fmla="*/ 281354 w 969666"/>
              <a:gd name="connsiteY2" fmla="*/ 40193 h 40228"/>
              <a:gd name="connsiteX3" fmla="*/ 512466 w 969666"/>
              <a:gd name="connsiteY3" fmla="*/ 35169 h 40228"/>
              <a:gd name="connsiteX4" fmla="*/ 708409 w 969666"/>
              <a:gd name="connsiteY4" fmla="*/ 30145 h 40228"/>
              <a:gd name="connsiteX5" fmla="*/ 828989 w 969666"/>
              <a:gd name="connsiteY5" fmla="*/ 25120 h 40228"/>
              <a:gd name="connsiteX6" fmla="*/ 969666 w 969666"/>
              <a:gd name="connsiteY6" fmla="*/ 40193 h 40228"/>
              <a:gd name="connsiteX0" fmla="*/ 0 w 1126829"/>
              <a:gd name="connsiteY0" fmla="*/ 0 h 40193"/>
              <a:gd name="connsiteX1" fmla="*/ 130628 w 1126829"/>
              <a:gd name="connsiteY1" fmla="*/ 25120 h 40193"/>
              <a:gd name="connsiteX2" fmla="*/ 281354 w 1126829"/>
              <a:gd name="connsiteY2" fmla="*/ 40193 h 40193"/>
              <a:gd name="connsiteX3" fmla="*/ 512466 w 1126829"/>
              <a:gd name="connsiteY3" fmla="*/ 35169 h 40193"/>
              <a:gd name="connsiteX4" fmla="*/ 708409 w 1126829"/>
              <a:gd name="connsiteY4" fmla="*/ 30145 h 40193"/>
              <a:gd name="connsiteX5" fmla="*/ 828989 w 1126829"/>
              <a:gd name="connsiteY5" fmla="*/ 25120 h 40193"/>
              <a:gd name="connsiteX6" fmla="*/ 1126829 w 1126829"/>
              <a:gd name="connsiteY6" fmla="*/ 28287 h 40193"/>
              <a:gd name="connsiteX0" fmla="*/ 0 w 1126829"/>
              <a:gd name="connsiteY0" fmla="*/ 0 h 40193"/>
              <a:gd name="connsiteX1" fmla="*/ 130628 w 1126829"/>
              <a:gd name="connsiteY1" fmla="*/ 25120 h 40193"/>
              <a:gd name="connsiteX2" fmla="*/ 281354 w 1126829"/>
              <a:gd name="connsiteY2" fmla="*/ 40193 h 40193"/>
              <a:gd name="connsiteX3" fmla="*/ 512466 w 1126829"/>
              <a:gd name="connsiteY3" fmla="*/ 35169 h 40193"/>
              <a:gd name="connsiteX4" fmla="*/ 708409 w 1126829"/>
              <a:gd name="connsiteY4" fmla="*/ 30145 h 40193"/>
              <a:gd name="connsiteX5" fmla="*/ 828989 w 1126829"/>
              <a:gd name="connsiteY5" fmla="*/ 25120 h 40193"/>
              <a:gd name="connsiteX6" fmla="*/ 1126829 w 1126829"/>
              <a:gd name="connsiteY6" fmla="*/ 28287 h 40193"/>
              <a:gd name="connsiteX0" fmla="*/ 0 w 1141116"/>
              <a:gd name="connsiteY0" fmla="*/ 0 h 40193"/>
              <a:gd name="connsiteX1" fmla="*/ 130628 w 1141116"/>
              <a:gd name="connsiteY1" fmla="*/ 25120 h 40193"/>
              <a:gd name="connsiteX2" fmla="*/ 281354 w 1141116"/>
              <a:gd name="connsiteY2" fmla="*/ 40193 h 40193"/>
              <a:gd name="connsiteX3" fmla="*/ 512466 w 1141116"/>
              <a:gd name="connsiteY3" fmla="*/ 35169 h 40193"/>
              <a:gd name="connsiteX4" fmla="*/ 708409 w 1141116"/>
              <a:gd name="connsiteY4" fmla="*/ 30145 h 40193"/>
              <a:gd name="connsiteX5" fmla="*/ 828989 w 1141116"/>
              <a:gd name="connsiteY5" fmla="*/ 25120 h 40193"/>
              <a:gd name="connsiteX6" fmla="*/ 1141116 w 1141116"/>
              <a:gd name="connsiteY6" fmla="*/ 28287 h 4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1116" h="40193">
                <a:moveTo>
                  <a:pt x="0" y="0"/>
                </a:moveTo>
                <a:cubicBezTo>
                  <a:pt x="41868" y="9210"/>
                  <a:pt x="83736" y="18421"/>
                  <a:pt x="130628" y="25120"/>
                </a:cubicBezTo>
                <a:cubicBezTo>
                  <a:pt x="177520" y="31819"/>
                  <a:pt x="217714" y="38518"/>
                  <a:pt x="281354" y="40193"/>
                </a:cubicBezTo>
                <a:lnTo>
                  <a:pt x="512466" y="35169"/>
                </a:lnTo>
                <a:lnTo>
                  <a:pt x="708409" y="30145"/>
                </a:lnTo>
                <a:cubicBezTo>
                  <a:pt x="761163" y="28470"/>
                  <a:pt x="785446" y="23445"/>
                  <a:pt x="828989" y="25120"/>
                </a:cubicBezTo>
                <a:cubicBezTo>
                  <a:pt x="872532" y="26795"/>
                  <a:pt x="1140515" y="41031"/>
                  <a:pt x="1141116" y="28287"/>
                </a:cubicBezTo>
              </a:path>
            </a:pathLst>
          </a:custGeom>
          <a:noFill/>
          <a:ln w="63500" cmpd="sng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1818461" y="2487879"/>
            <a:ext cx="270219" cy="795337"/>
          </a:xfrm>
          <a:custGeom>
            <a:avLst/>
            <a:gdLst>
              <a:gd name="connsiteX0" fmla="*/ 22569 w 270219"/>
              <a:gd name="connsiteY0" fmla="*/ 795337 h 795337"/>
              <a:gd name="connsiteX1" fmla="*/ 1138 w 270219"/>
              <a:gd name="connsiteY1" fmla="*/ 719137 h 795337"/>
              <a:gd name="connsiteX2" fmla="*/ 53525 w 270219"/>
              <a:gd name="connsiteY2" fmla="*/ 654844 h 795337"/>
              <a:gd name="connsiteX3" fmla="*/ 98769 w 270219"/>
              <a:gd name="connsiteY3" fmla="*/ 609600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9137 h 795337"/>
              <a:gd name="connsiteX2" fmla="*/ 53525 w 270219"/>
              <a:gd name="connsiteY2" fmla="*/ 654844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4374 h 795337"/>
              <a:gd name="connsiteX2" fmla="*/ 53525 w 270219"/>
              <a:gd name="connsiteY2" fmla="*/ 654844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4374 h 795337"/>
              <a:gd name="connsiteX2" fmla="*/ 53525 w 270219"/>
              <a:gd name="connsiteY2" fmla="*/ 652463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19" h="795337">
                <a:moveTo>
                  <a:pt x="22569" y="795337"/>
                </a:moveTo>
                <a:cubicBezTo>
                  <a:pt x="9274" y="768944"/>
                  <a:pt x="-4021" y="738186"/>
                  <a:pt x="1138" y="714374"/>
                </a:cubicBezTo>
                <a:cubicBezTo>
                  <a:pt x="6297" y="690562"/>
                  <a:pt x="35666" y="674291"/>
                  <a:pt x="53525" y="652463"/>
                </a:cubicBezTo>
                <a:cubicBezTo>
                  <a:pt x="71384" y="630635"/>
                  <a:pt x="97578" y="630634"/>
                  <a:pt x="108294" y="583406"/>
                </a:cubicBezTo>
                <a:cubicBezTo>
                  <a:pt x="119010" y="536178"/>
                  <a:pt x="116232" y="438547"/>
                  <a:pt x="117819" y="369094"/>
                </a:cubicBezTo>
                <a:cubicBezTo>
                  <a:pt x="119407" y="299641"/>
                  <a:pt x="114644" y="214312"/>
                  <a:pt x="117819" y="166687"/>
                </a:cubicBezTo>
                <a:cubicBezTo>
                  <a:pt x="120994" y="119062"/>
                  <a:pt x="126153" y="103188"/>
                  <a:pt x="136869" y="83344"/>
                </a:cubicBezTo>
                <a:cubicBezTo>
                  <a:pt x="147585" y="63500"/>
                  <a:pt x="159888" y="61516"/>
                  <a:pt x="182113" y="47625"/>
                </a:cubicBezTo>
                <a:cubicBezTo>
                  <a:pt x="204338" y="33734"/>
                  <a:pt x="254344" y="9128"/>
                  <a:pt x="270219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3460102" y="2506929"/>
            <a:ext cx="646244" cy="2305050"/>
          </a:xfrm>
          <a:custGeom>
            <a:avLst/>
            <a:gdLst>
              <a:gd name="connsiteX0" fmla="*/ 2561 w 630365"/>
              <a:gd name="connsiteY0" fmla="*/ 1609725 h 1609725"/>
              <a:gd name="connsiteX1" fmla="*/ 9705 w 630365"/>
              <a:gd name="connsiteY1" fmla="*/ 1521619 h 1609725"/>
              <a:gd name="connsiteX2" fmla="*/ 81142 w 630365"/>
              <a:gd name="connsiteY2" fmla="*/ 1423987 h 1609725"/>
              <a:gd name="connsiteX3" fmla="*/ 157342 w 630365"/>
              <a:gd name="connsiteY3" fmla="*/ 1350169 h 1609725"/>
              <a:gd name="connsiteX4" fmla="*/ 354986 w 630365"/>
              <a:gd name="connsiteY4" fmla="*/ 866775 h 1609725"/>
              <a:gd name="connsiteX5" fmla="*/ 545486 w 630365"/>
              <a:gd name="connsiteY5" fmla="*/ 395287 h 1609725"/>
              <a:gd name="connsiteX6" fmla="*/ 595492 w 630365"/>
              <a:gd name="connsiteY6" fmla="*/ 300037 h 1609725"/>
              <a:gd name="connsiteX7" fmla="*/ 628830 w 630365"/>
              <a:gd name="connsiteY7" fmla="*/ 223837 h 1609725"/>
              <a:gd name="connsiteX8" fmla="*/ 621686 w 630365"/>
              <a:gd name="connsiteY8" fmla="*/ 0 h 1609725"/>
              <a:gd name="connsiteX0" fmla="*/ 2561 w 630286"/>
              <a:gd name="connsiteY0" fmla="*/ 1609725 h 1609725"/>
              <a:gd name="connsiteX1" fmla="*/ 9705 w 630286"/>
              <a:gd name="connsiteY1" fmla="*/ 1521619 h 1609725"/>
              <a:gd name="connsiteX2" fmla="*/ 81142 w 630286"/>
              <a:gd name="connsiteY2" fmla="*/ 1423987 h 1609725"/>
              <a:gd name="connsiteX3" fmla="*/ 157342 w 630286"/>
              <a:gd name="connsiteY3" fmla="*/ 1350169 h 1609725"/>
              <a:gd name="connsiteX4" fmla="*/ 354986 w 630286"/>
              <a:gd name="connsiteY4" fmla="*/ 866775 h 1609725"/>
              <a:gd name="connsiteX5" fmla="*/ 545486 w 630286"/>
              <a:gd name="connsiteY5" fmla="*/ 395287 h 1609725"/>
              <a:gd name="connsiteX6" fmla="*/ 595492 w 630286"/>
              <a:gd name="connsiteY6" fmla="*/ 300037 h 1609725"/>
              <a:gd name="connsiteX7" fmla="*/ 628830 w 630286"/>
              <a:gd name="connsiteY7" fmla="*/ 223837 h 1609725"/>
              <a:gd name="connsiteX8" fmla="*/ 624067 w 630286"/>
              <a:gd name="connsiteY8" fmla="*/ 30956 h 1609725"/>
              <a:gd name="connsiteX9" fmla="*/ 621686 w 630286"/>
              <a:gd name="connsiteY9" fmla="*/ 0 h 1609725"/>
              <a:gd name="connsiteX0" fmla="*/ 2561 w 638355"/>
              <a:gd name="connsiteY0" fmla="*/ 2305050 h 2305050"/>
              <a:gd name="connsiteX1" fmla="*/ 9705 w 638355"/>
              <a:gd name="connsiteY1" fmla="*/ 2216944 h 2305050"/>
              <a:gd name="connsiteX2" fmla="*/ 81142 w 638355"/>
              <a:gd name="connsiteY2" fmla="*/ 2119312 h 2305050"/>
              <a:gd name="connsiteX3" fmla="*/ 157342 w 638355"/>
              <a:gd name="connsiteY3" fmla="*/ 2045494 h 2305050"/>
              <a:gd name="connsiteX4" fmla="*/ 354986 w 638355"/>
              <a:gd name="connsiteY4" fmla="*/ 1562100 h 2305050"/>
              <a:gd name="connsiteX5" fmla="*/ 545486 w 638355"/>
              <a:gd name="connsiteY5" fmla="*/ 1090612 h 2305050"/>
              <a:gd name="connsiteX6" fmla="*/ 595492 w 638355"/>
              <a:gd name="connsiteY6" fmla="*/ 995362 h 2305050"/>
              <a:gd name="connsiteX7" fmla="*/ 628830 w 638355"/>
              <a:gd name="connsiteY7" fmla="*/ 919162 h 2305050"/>
              <a:gd name="connsiteX8" fmla="*/ 624067 w 638355"/>
              <a:gd name="connsiteY8" fmla="*/ 726281 h 2305050"/>
              <a:gd name="connsiteX9" fmla="*/ 638355 w 638355"/>
              <a:gd name="connsiteY9" fmla="*/ 0 h 2305050"/>
              <a:gd name="connsiteX0" fmla="*/ 2561 w 645824"/>
              <a:gd name="connsiteY0" fmla="*/ 2305050 h 2305050"/>
              <a:gd name="connsiteX1" fmla="*/ 9705 w 645824"/>
              <a:gd name="connsiteY1" fmla="*/ 2216944 h 2305050"/>
              <a:gd name="connsiteX2" fmla="*/ 81142 w 645824"/>
              <a:gd name="connsiteY2" fmla="*/ 2119312 h 2305050"/>
              <a:gd name="connsiteX3" fmla="*/ 157342 w 645824"/>
              <a:gd name="connsiteY3" fmla="*/ 2045494 h 2305050"/>
              <a:gd name="connsiteX4" fmla="*/ 354986 w 645824"/>
              <a:gd name="connsiteY4" fmla="*/ 1562100 h 2305050"/>
              <a:gd name="connsiteX5" fmla="*/ 545486 w 645824"/>
              <a:gd name="connsiteY5" fmla="*/ 1090612 h 2305050"/>
              <a:gd name="connsiteX6" fmla="*/ 595492 w 645824"/>
              <a:gd name="connsiteY6" fmla="*/ 995362 h 2305050"/>
              <a:gd name="connsiteX7" fmla="*/ 628830 w 645824"/>
              <a:gd name="connsiteY7" fmla="*/ 919162 h 2305050"/>
              <a:gd name="connsiteX8" fmla="*/ 624067 w 645824"/>
              <a:gd name="connsiteY8" fmla="*/ 726281 h 2305050"/>
              <a:gd name="connsiteX9" fmla="*/ 645499 w 645824"/>
              <a:gd name="connsiteY9" fmla="*/ 550069 h 2305050"/>
              <a:gd name="connsiteX10" fmla="*/ 638355 w 645824"/>
              <a:gd name="connsiteY10" fmla="*/ 0 h 2305050"/>
              <a:gd name="connsiteX0" fmla="*/ 2561 w 646070"/>
              <a:gd name="connsiteY0" fmla="*/ 2305050 h 2305050"/>
              <a:gd name="connsiteX1" fmla="*/ 9705 w 646070"/>
              <a:gd name="connsiteY1" fmla="*/ 2216944 h 2305050"/>
              <a:gd name="connsiteX2" fmla="*/ 81142 w 646070"/>
              <a:gd name="connsiteY2" fmla="*/ 2119312 h 2305050"/>
              <a:gd name="connsiteX3" fmla="*/ 157342 w 646070"/>
              <a:gd name="connsiteY3" fmla="*/ 2045494 h 2305050"/>
              <a:gd name="connsiteX4" fmla="*/ 354986 w 646070"/>
              <a:gd name="connsiteY4" fmla="*/ 1562100 h 2305050"/>
              <a:gd name="connsiteX5" fmla="*/ 545486 w 646070"/>
              <a:gd name="connsiteY5" fmla="*/ 1090612 h 2305050"/>
              <a:gd name="connsiteX6" fmla="*/ 595492 w 646070"/>
              <a:gd name="connsiteY6" fmla="*/ 995362 h 2305050"/>
              <a:gd name="connsiteX7" fmla="*/ 628830 w 646070"/>
              <a:gd name="connsiteY7" fmla="*/ 919162 h 2305050"/>
              <a:gd name="connsiteX8" fmla="*/ 624067 w 646070"/>
              <a:gd name="connsiteY8" fmla="*/ 726281 h 2305050"/>
              <a:gd name="connsiteX9" fmla="*/ 645499 w 646070"/>
              <a:gd name="connsiteY9" fmla="*/ 550069 h 2305050"/>
              <a:gd name="connsiteX10" fmla="*/ 638355 w 646070"/>
              <a:gd name="connsiteY10" fmla="*/ 0 h 2305050"/>
              <a:gd name="connsiteX0" fmla="*/ 2561 w 646119"/>
              <a:gd name="connsiteY0" fmla="*/ 2305050 h 2305050"/>
              <a:gd name="connsiteX1" fmla="*/ 9705 w 646119"/>
              <a:gd name="connsiteY1" fmla="*/ 2216944 h 2305050"/>
              <a:gd name="connsiteX2" fmla="*/ 81142 w 646119"/>
              <a:gd name="connsiteY2" fmla="*/ 2119312 h 2305050"/>
              <a:gd name="connsiteX3" fmla="*/ 157342 w 646119"/>
              <a:gd name="connsiteY3" fmla="*/ 2045494 h 2305050"/>
              <a:gd name="connsiteX4" fmla="*/ 354986 w 646119"/>
              <a:gd name="connsiteY4" fmla="*/ 1562100 h 2305050"/>
              <a:gd name="connsiteX5" fmla="*/ 545486 w 646119"/>
              <a:gd name="connsiteY5" fmla="*/ 1090612 h 2305050"/>
              <a:gd name="connsiteX6" fmla="*/ 595492 w 646119"/>
              <a:gd name="connsiteY6" fmla="*/ 995362 h 2305050"/>
              <a:gd name="connsiteX7" fmla="*/ 628830 w 646119"/>
              <a:gd name="connsiteY7" fmla="*/ 919162 h 2305050"/>
              <a:gd name="connsiteX8" fmla="*/ 626449 w 646119"/>
              <a:gd name="connsiteY8" fmla="*/ 583406 h 2305050"/>
              <a:gd name="connsiteX9" fmla="*/ 645499 w 646119"/>
              <a:gd name="connsiteY9" fmla="*/ 550069 h 2305050"/>
              <a:gd name="connsiteX10" fmla="*/ 638355 w 646119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50069 h 2305050"/>
              <a:gd name="connsiteX10" fmla="*/ 638355 w 646244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50069 h 2305050"/>
              <a:gd name="connsiteX10" fmla="*/ 638355 w 646244"/>
              <a:gd name="connsiteY10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244" h="2305050">
                <a:moveTo>
                  <a:pt x="2561" y="2305050"/>
                </a:moveTo>
                <a:cubicBezTo>
                  <a:pt x="-416" y="2276475"/>
                  <a:pt x="-3392" y="2247900"/>
                  <a:pt x="9705" y="2216944"/>
                </a:cubicBezTo>
                <a:cubicBezTo>
                  <a:pt x="22802" y="2185988"/>
                  <a:pt x="56536" y="2147887"/>
                  <a:pt x="81142" y="2119312"/>
                </a:cubicBezTo>
                <a:lnTo>
                  <a:pt x="157342" y="2045494"/>
                </a:lnTo>
                <a:cubicBezTo>
                  <a:pt x="202983" y="1952625"/>
                  <a:pt x="290295" y="1721247"/>
                  <a:pt x="354986" y="1562100"/>
                </a:cubicBezTo>
                <a:cubicBezTo>
                  <a:pt x="419677" y="1402953"/>
                  <a:pt x="505402" y="1185068"/>
                  <a:pt x="545486" y="1090612"/>
                </a:cubicBezTo>
                <a:cubicBezTo>
                  <a:pt x="585570" y="996156"/>
                  <a:pt x="581601" y="1023937"/>
                  <a:pt x="595492" y="995362"/>
                </a:cubicBezTo>
                <a:cubicBezTo>
                  <a:pt x="609383" y="966787"/>
                  <a:pt x="623671" y="987821"/>
                  <a:pt x="628830" y="919162"/>
                </a:cubicBezTo>
                <a:cubicBezTo>
                  <a:pt x="633989" y="850503"/>
                  <a:pt x="626846" y="644921"/>
                  <a:pt x="626449" y="583406"/>
                </a:cubicBezTo>
                <a:cubicBezTo>
                  <a:pt x="630815" y="564753"/>
                  <a:pt x="650261" y="561578"/>
                  <a:pt x="645499" y="550069"/>
                </a:cubicBezTo>
                <a:cubicBezTo>
                  <a:pt x="647880" y="429022"/>
                  <a:pt x="636371" y="91678"/>
                  <a:pt x="638355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1" name="Straight Connector 200"/>
          <p:cNvCxnSpPr/>
          <p:nvPr/>
        </p:nvCxnSpPr>
        <p:spPr>
          <a:xfrm flipV="1">
            <a:off x="4411075" y="2512031"/>
            <a:ext cx="0" cy="49138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Freeform 201"/>
          <p:cNvSpPr/>
          <p:nvPr/>
        </p:nvSpPr>
        <p:spPr>
          <a:xfrm>
            <a:off x="4457696" y="2814110"/>
            <a:ext cx="151260" cy="664369"/>
          </a:xfrm>
          <a:custGeom>
            <a:avLst/>
            <a:gdLst>
              <a:gd name="connsiteX0" fmla="*/ 33179 w 157918"/>
              <a:gd name="connsiteY0" fmla="*/ 664369 h 664369"/>
              <a:gd name="connsiteX1" fmla="*/ 23654 w 157918"/>
              <a:gd name="connsiteY1" fmla="*/ 585788 h 664369"/>
              <a:gd name="connsiteX2" fmla="*/ 2223 w 157918"/>
              <a:gd name="connsiteY2" fmla="*/ 561975 h 664369"/>
              <a:gd name="connsiteX3" fmla="*/ 83186 w 157918"/>
              <a:gd name="connsiteY3" fmla="*/ 519113 h 664369"/>
              <a:gd name="connsiteX4" fmla="*/ 133192 w 157918"/>
              <a:gd name="connsiteY4" fmla="*/ 473869 h 664369"/>
              <a:gd name="connsiteX5" fmla="*/ 157004 w 157918"/>
              <a:gd name="connsiteY5" fmla="*/ 376238 h 664369"/>
              <a:gd name="connsiteX6" fmla="*/ 152242 w 157918"/>
              <a:gd name="connsiteY6" fmla="*/ 185738 h 664369"/>
              <a:gd name="connsiteX7" fmla="*/ 145098 w 157918"/>
              <a:gd name="connsiteY7" fmla="*/ 0 h 664369"/>
              <a:gd name="connsiteX0" fmla="*/ 26521 w 151260"/>
              <a:gd name="connsiteY0" fmla="*/ 664369 h 664369"/>
              <a:gd name="connsiteX1" fmla="*/ 16996 w 151260"/>
              <a:gd name="connsiteY1" fmla="*/ 585788 h 664369"/>
              <a:gd name="connsiteX2" fmla="*/ 2709 w 151260"/>
              <a:gd name="connsiteY2" fmla="*/ 554831 h 664369"/>
              <a:gd name="connsiteX3" fmla="*/ 76528 w 151260"/>
              <a:gd name="connsiteY3" fmla="*/ 519113 h 664369"/>
              <a:gd name="connsiteX4" fmla="*/ 126534 w 151260"/>
              <a:gd name="connsiteY4" fmla="*/ 473869 h 664369"/>
              <a:gd name="connsiteX5" fmla="*/ 150346 w 151260"/>
              <a:gd name="connsiteY5" fmla="*/ 376238 h 664369"/>
              <a:gd name="connsiteX6" fmla="*/ 145584 w 151260"/>
              <a:gd name="connsiteY6" fmla="*/ 185738 h 664369"/>
              <a:gd name="connsiteX7" fmla="*/ 138440 w 151260"/>
              <a:gd name="connsiteY7" fmla="*/ 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260" h="664369">
                <a:moveTo>
                  <a:pt x="26521" y="664369"/>
                </a:moveTo>
                <a:cubicBezTo>
                  <a:pt x="24338" y="633611"/>
                  <a:pt x="20965" y="604044"/>
                  <a:pt x="16996" y="585788"/>
                </a:cubicBezTo>
                <a:cubicBezTo>
                  <a:pt x="13027" y="567532"/>
                  <a:pt x="-7213" y="565943"/>
                  <a:pt x="2709" y="554831"/>
                </a:cubicBezTo>
                <a:cubicBezTo>
                  <a:pt x="12631" y="543719"/>
                  <a:pt x="55891" y="532607"/>
                  <a:pt x="76528" y="519113"/>
                </a:cubicBezTo>
                <a:cubicBezTo>
                  <a:pt x="97165" y="505619"/>
                  <a:pt x="114231" y="497681"/>
                  <a:pt x="126534" y="473869"/>
                </a:cubicBezTo>
                <a:cubicBezTo>
                  <a:pt x="138837" y="450057"/>
                  <a:pt x="147171" y="424260"/>
                  <a:pt x="150346" y="376238"/>
                </a:cubicBezTo>
                <a:cubicBezTo>
                  <a:pt x="153521" y="328216"/>
                  <a:pt x="147568" y="248444"/>
                  <a:pt x="145584" y="185738"/>
                </a:cubicBezTo>
                <a:cubicBezTo>
                  <a:pt x="143600" y="123032"/>
                  <a:pt x="141020" y="61516"/>
                  <a:pt x="13844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/>
          <p:cNvCxnSpPr/>
          <p:nvPr/>
        </p:nvCxnSpPr>
        <p:spPr>
          <a:xfrm>
            <a:off x="5529586" y="3466570"/>
            <a:ext cx="3009900" cy="1429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271" idx="2"/>
          </p:cNvCxnSpPr>
          <p:nvPr/>
        </p:nvCxnSpPr>
        <p:spPr>
          <a:xfrm flipH="1">
            <a:off x="7420299" y="3422184"/>
            <a:ext cx="3142" cy="61827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Freeform 205"/>
          <p:cNvSpPr/>
          <p:nvPr/>
        </p:nvSpPr>
        <p:spPr>
          <a:xfrm>
            <a:off x="7790576" y="2909360"/>
            <a:ext cx="20334" cy="952500"/>
          </a:xfrm>
          <a:custGeom>
            <a:avLst/>
            <a:gdLst>
              <a:gd name="connsiteX0" fmla="*/ 3579 w 20334"/>
              <a:gd name="connsiteY0" fmla="*/ 952500 h 952500"/>
              <a:gd name="connsiteX1" fmla="*/ 1198 w 20334"/>
              <a:gd name="connsiteY1" fmla="*/ 766763 h 952500"/>
              <a:gd name="connsiteX2" fmla="*/ 20248 w 20334"/>
              <a:gd name="connsiteY2" fmla="*/ 700088 h 952500"/>
              <a:gd name="connsiteX3" fmla="*/ 8342 w 20334"/>
              <a:gd name="connsiteY3" fmla="*/ 635794 h 952500"/>
              <a:gd name="connsiteX4" fmla="*/ 10723 w 20334"/>
              <a:gd name="connsiteY4" fmla="*/ 426244 h 952500"/>
              <a:gd name="connsiteX5" fmla="*/ 1198 w 20334"/>
              <a:gd name="connsiteY5" fmla="*/ 190500 h 952500"/>
              <a:gd name="connsiteX6" fmla="*/ 1198 w 20334"/>
              <a:gd name="connsiteY6" fmla="*/ 111919 h 952500"/>
              <a:gd name="connsiteX7" fmla="*/ 10723 w 20334"/>
              <a:gd name="connsiteY7" fmla="*/ 59531 h 952500"/>
              <a:gd name="connsiteX8" fmla="*/ 10723 w 20334"/>
              <a:gd name="connsiteY8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34" h="952500">
                <a:moveTo>
                  <a:pt x="3579" y="952500"/>
                </a:moveTo>
                <a:cubicBezTo>
                  <a:pt x="999" y="880666"/>
                  <a:pt x="-1580" y="808832"/>
                  <a:pt x="1198" y="766763"/>
                </a:cubicBezTo>
                <a:cubicBezTo>
                  <a:pt x="3976" y="724694"/>
                  <a:pt x="19057" y="721916"/>
                  <a:pt x="20248" y="700088"/>
                </a:cubicBezTo>
                <a:cubicBezTo>
                  <a:pt x="21439" y="678260"/>
                  <a:pt x="9929" y="681435"/>
                  <a:pt x="8342" y="635794"/>
                </a:cubicBezTo>
                <a:cubicBezTo>
                  <a:pt x="6755" y="590153"/>
                  <a:pt x="11914" y="500460"/>
                  <a:pt x="10723" y="426244"/>
                </a:cubicBezTo>
                <a:cubicBezTo>
                  <a:pt x="9532" y="352028"/>
                  <a:pt x="2785" y="242887"/>
                  <a:pt x="1198" y="190500"/>
                </a:cubicBezTo>
                <a:cubicBezTo>
                  <a:pt x="-389" y="138113"/>
                  <a:pt x="-389" y="133747"/>
                  <a:pt x="1198" y="111919"/>
                </a:cubicBezTo>
                <a:cubicBezTo>
                  <a:pt x="2785" y="90091"/>
                  <a:pt x="9136" y="78184"/>
                  <a:pt x="10723" y="59531"/>
                </a:cubicBezTo>
                <a:cubicBezTo>
                  <a:pt x="12311" y="40878"/>
                  <a:pt x="11517" y="20439"/>
                  <a:pt x="10723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8263262" y="3204636"/>
            <a:ext cx="0" cy="55959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6850243" y="2917413"/>
            <a:ext cx="12843" cy="1742166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H="1">
            <a:off x="6482090" y="2909360"/>
            <a:ext cx="1" cy="194917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Freeform 209"/>
          <p:cNvSpPr/>
          <p:nvPr/>
        </p:nvSpPr>
        <p:spPr>
          <a:xfrm>
            <a:off x="6074892" y="2973654"/>
            <a:ext cx="26194" cy="271796"/>
          </a:xfrm>
          <a:custGeom>
            <a:avLst/>
            <a:gdLst>
              <a:gd name="connsiteX0" fmla="*/ 2520 w 28714"/>
              <a:gd name="connsiteY0" fmla="*/ 0 h 278061"/>
              <a:gd name="connsiteX1" fmla="*/ 2520 w 28714"/>
              <a:gd name="connsiteY1" fmla="*/ 252412 h 278061"/>
              <a:gd name="connsiteX2" fmla="*/ 28714 w 28714"/>
              <a:gd name="connsiteY2" fmla="*/ 271462 h 278061"/>
              <a:gd name="connsiteX0" fmla="*/ 0 w 26194"/>
              <a:gd name="connsiteY0" fmla="*/ 0 h 278061"/>
              <a:gd name="connsiteX1" fmla="*/ 0 w 26194"/>
              <a:gd name="connsiteY1" fmla="*/ 252412 h 278061"/>
              <a:gd name="connsiteX2" fmla="*/ 26194 w 26194"/>
              <a:gd name="connsiteY2" fmla="*/ 271462 h 278061"/>
              <a:gd name="connsiteX0" fmla="*/ 11465 w 37659"/>
              <a:gd name="connsiteY0" fmla="*/ 0 h 271796"/>
              <a:gd name="connsiteX1" fmla="*/ 11465 w 37659"/>
              <a:gd name="connsiteY1" fmla="*/ 252412 h 271796"/>
              <a:gd name="connsiteX2" fmla="*/ 37659 w 37659"/>
              <a:gd name="connsiteY2" fmla="*/ 271462 h 271796"/>
              <a:gd name="connsiteX0" fmla="*/ 0 w 26194"/>
              <a:gd name="connsiteY0" fmla="*/ 0 h 271796"/>
              <a:gd name="connsiteX1" fmla="*/ 0 w 26194"/>
              <a:gd name="connsiteY1" fmla="*/ 252412 h 271796"/>
              <a:gd name="connsiteX2" fmla="*/ 26194 w 26194"/>
              <a:gd name="connsiteY2" fmla="*/ 271462 h 27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4" h="271796">
                <a:moveTo>
                  <a:pt x="0" y="0"/>
                </a:moveTo>
                <a:lnTo>
                  <a:pt x="0" y="252412"/>
                </a:lnTo>
                <a:cubicBezTo>
                  <a:pt x="25797" y="280987"/>
                  <a:pt x="21035" y="268684"/>
                  <a:pt x="26194" y="271462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1" name="Straight Connector 210"/>
          <p:cNvCxnSpPr/>
          <p:nvPr/>
        </p:nvCxnSpPr>
        <p:spPr>
          <a:xfrm>
            <a:off x="6103471" y="2971274"/>
            <a:ext cx="0" cy="188726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endCxn id="284" idx="3"/>
          </p:cNvCxnSpPr>
          <p:nvPr/>
        </p:nvCxnSpPr>
        <p:spPr>
          <a:xfrm flipH="1" flipV="1">
            <a:off x="5902732" y="3151382"/>
            <a:ext cx="12617" cy="1707156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Freeform 212"/>
          <p:cNvSpPr/>
          <p:nvPr/>
        </p:nvSpPr>
        <p:spPr>
          <a:xfrm>
            <a:off x="5403381" y="2978416"/>
            <a:ext cx="142874" cy="1733549"/>
          </a:xfrm>
          <a:custGeom>
            <a:avLst/>
            <a:gdLst>
              <a:gd name="connsiteX0" fmla="*/ 0 w 138487"/>
              <a:gd name="connsiteY0" fmla="*/ 1635918 h 1635918"/>
              <a:gd name="connsiteX1" fmla="*/ 47625 w 138487"/>
              <a:gd name="connsiteY1" fmla="*/ 1576387 h 1635918"/>
              <a:gd name="connsiteX2" fmla="*/ 76200 w 138487"/>
              <a:gd name="connsiteY2" fmla="*/ 1540668 h 1635918"/>
              <a:gd name="connsiteX3" fmla="*/ 109537 w 138487"/>
              <a:gd name="connsiteY3" fmla="*/ 1423987 h 1635918"/>
              <a:gd name="connsiteX4" fmla="*/ 138112 w 138487"/>
              <a:gd name="connsiteY4" fmla="*/ 1066800 h 1635918"/>
              <a:gd name="connsiteX5" fmla="*/ 126206 w 138487"/>
              <a:gd name="connsiteY5" fmla="*/ 1033462 h 1635918"/>
              <a:gd name="connsiteX6" fmla="*/ 130969 w 138487"/>
              <a:gd name="connsiteY6" fmla="*/ 588168 h 1635918"/>
              <a:gd name="connsiteX7" fmla="*/ 138112 w 138487"/>
              <a:gd name="connsiteY7" fmla="*/ 0 h 1635918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74" h="1733549">
                <a:moveTo>
                  <a:pt x="0" y="1733549"/>
                </a:moveTo>
                <a:lnTo>
                  <a:pt x="47625" y="1674018"/>
                </a:lnTo>
                <a:cubicBezTo>
                  <a:pt x="60325" y="1658143"/>
                  <a:pt x="65881" y="1663699"/>
                  <a:pt x="76200" y="1638299"/>
                </a:cubicBezTo>
                <a:lnTo>
                  <a:pt x="109537" y="1521618"/>
                </a:lnTo>
                <a:lnTo>
                  <a:pt x="135731" y="1173956"/>
                </a:lnTo>
                <a:cubicBezTo>
                  <a:pt x="138509" y="1149351"/>
                  <a:pt x="127000" y="1155302"/>
                  <a:pt x="126206" y="1131093"/>
                </a:cubicBezTo>
                <a:cubicBezTo>
                  <a:pt x="125412" y="1106884"/>
                  <a:pt x="128191" y="874315"/>
                  <a:pt x="130969" y="685799"/>
                </a:cubicBezTo>
                <a:cubicBezTo>
                  <a:pt x="133747" y="497284"/>
                  <a:pt x="140294" y="207962"/>
                  <a:pt x="142874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3"/>
          <p:cNvSpPr/>
          <p:nvPr/>
        </p:nvSpPr>
        <p:spPr>
          <a:xfrm>
            <a:off x="2164846" y="3003420"/>
            <a:ext cx="2661322" cy="325056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322" h="325056">
                <a:moveTo>
                  <a:pt x="2661322" y="6365"/>
                </a:moveTo>
                <a:cubicBezTo>
                  <a:pt x="2326570" y="7246"/>
                  <a:pt x="1926273" y="-10087"/>
                  <a:pt x="1657067" y="9008"/>
                </a:cubicBezTo>
                <a:lnTo>
                  <a:pt x="1046083" y="120933"/>
                </a:lnTo>
                <a:cubicBezTo>
                  <a:pt x="880983" y="156312"/>
                  <a:pt x="715883" y="172641"/>
                  <a:pt x="550783" y="208020"/>
                </a:cubicBezTo>
                <a:cubicBezTo>
                  <a:pt x="409269" y="238862"/>
                  <a:pt x="267754" y="283312"/>
                  <a:pt x="126240" y="314154"/>
                </a:cubicBezTo>
                <a:lnTo>
                  <a:pt x="0" y="325056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9" name="Straight Connector 218"/>
          <p:cNvCxnSpPr/>
          <p:nvPr/>
        </p:nvCxnSpPr>
        <p:spPr>
          <a:xfrm>
            <a:off x="2004570" y="2059255"/>
            <a:ext cx="766" cy="59054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Freeform 219"/>
          <p:cNvSpPr/>
          <p:nvPr/>
        </p:nvSpPr>
        <p:spPr>
          <a:xfrm>
            <a:off x="2073379" y="2318807"/>
            <a:ext cx="103630" cy="2503715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71450 w 285750"/>
              <a:gd name="connsiteY6" fmla="*/ 214995 h 2397579"/>
              <a:gd name="connsiteX7" fmla="*/ 89807 w 285750"/>
              <a:gd name="connsiteY7" fmla="*/ 133352 h 2397579"/>
              <a:gd name="connsiteX8" fmla="*/ 0 w 285750"/>
              <a:gd name="connsiteY8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71450 w 285750"/>
              <a:gd name="connsiteY7" fmla="*/ 214995 h 2397579"/>
              <a:gd name="connsiteX8" fmla="*/ 89807 w 285750"/>
              <a:gd name="connsiteY8" fmla="*/ 133352 h 2397579"/>
              <a:gd name="connsiteX9" fmla="*/ 0 w 285750"/>
              <a:gd name="connsiteY9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14504 w 214504"/>
              <a:gd name="connsiteY0" fmla="*/ 2566308 h 2566308"/>
              <a:gd name="connsiteX1" fmla="*/ 127418 w 214504"/>
              <a:gd name="connsiteY1" fmla="*/ 2468337 h 2566308"/>
              <a:gd name="connsiteX2" fmla="*/ 113811 w 214504"/>
              <a:gd name="connsiteY2" fmla="*/ 2351315 h 2566308"/>
              <a:gd name="connsiteX3" fmla="*/ 100204 w 214504"/>
              <a:gd name="connsiteY3" fmla="*/ 1328058 h 2566308"/>
              <a:gd name="connsiteX4" fmla="*/ 105647 w 214504"/>
              <a:gd name="connsiteY4" fmla="*/ 1153887 h 2566308"/>
              <a:gd name="connsiteX5" fmla="*/ 105641 w 214504"/>
              <a:gd name="connsiteY5" fmla="*/ 949781 h 2566308"/>
              <a:gd name="connsiteX6" fmla="*/ 119248 w 214504"/>
              <a:gd name="connsiteY6" fmla="*/ 906238 h 2566308"/>
              <a:gd name="connsiteX7" fmla="*/ 89312 w 214504"/>
              <a:gd name="connsiteY7" fmla="*/ 770166 h 2566308"/>
              <a:gd name="connsiteX8" fmla="*/ 100204 w 214504"/>
              <a:gd name="connsiteY8" fmla="*/ 383724 h 2566308"/>
              <a:gd name="connsiteX9" fmla="*/ 18561 w 214504"/>
              <a:gd name="connsiteY9" fmla="*/ 302081 h 2566308"/>
              <a:gd name="connsiteX10" fmla="*/ 43054 w 214504"/>
              <a:gd name="connsiteY10" fmla="*/ 0 h 2566308"/>
              <a:gd name="connsiteX0" fmla="*/ 200627 w 200627"/>
              <a:gd name="connsiteY0" fmla="*/ 2566308 h 2566308"/>
              <a:gd name="connsiteX1" fmla="*/ 113541 w 200627"/>
              <a:gd name="connsiteY1" fmla="*/ 2468337 h 2566308"/>
              <a:gd name="connsiteX2" fmla="*/ 99934 w 200627"/>
              <a:gd name="connsiteY2" fmla="*/ 2351315 h 2566308"/>
              <a:gd name="connsiteX3" fmla="*/ 86327 w 200627"/>
              <a:gd name="connsiteY3" fmla="*/ 1328058 h 2566308"/>
              <a:gd name="connsiteX4" fmla="*/ 91770 w 200627"/>
              <a:gd name="connsiteY4" fmla="*/ 1153887 h 2566308"/>
              <a:gd name="connsiteX5" fmla="*/ 91764 w 200627"/>
              <a:gd name="connsiteY5" fmla="*/ 949781 h 2566308"/>
              <a:gd name="connsiteX6" fmla="*/ 105371 w 200627"/>
              <a:gd name="connsiteY6" fmla="*/ 906238 h 2566308"/>
              <a:gd name="connsiteX7" fmla="*/ 75435 w 200627"/>
              <a:gd name="connsiteY7" fmla="*/ 770166 h 2566308"/>
              <a:gd name="connsiteX8" fmla="*/ 86327 w 200627"/>
              <a:gd name="connsiteY8" fmla="*/ 383724 h 2566308"/>
              <a:gd name="connsiteX9" fmla="*/ 4684 w 200627"/>
              <a:gd name="connsiteY9" fmla="*/ 302081 h 2566308"/>
              <a:gd name="connsiteX10" fmla="*/ 23728 w 200627"/>
              <a:gd name="connsiteY10" fmla="*/ 187781 h 2566308"/>
              <a:gd name="connsiteX11" fmla="*/ 29177 w 200627"/>
              <a:gd name="connsiteY11" fmla="*/ 0 h 2566308"/>
              <a:gd name="connsiteX0" fmla="*/ 191299 w 191299"/>
              <a:gd name="connsiteY0" fmla="*/ 2566308 h 2566308"/>
              <a:gd name="connsiteX1" fmla="*/ 104213 w 191299"/>
              <a:gd name="connsiteY1" fmla="*/ 2468337 h 2566308"/>
              <a:gd name="connsiteX2" fmla="*/ 90606 w 191299"/>
              <a:gd name="connsiteY2" fmla="*/ 2351315 h 2566308"/>
              <a:gd name="connsiteX3" fmla="*/ 76999 w 191299"/>
              <a:gd name="connsiteY3" fmla="*/ 1328058 h 2566308"/>
              <a:gd name="connsiteX4" fmla="*/ 82442 w 191299"/>
              <a:gd name="connsiteY4" fmla="*/ 1153887 h 2566308"/>
              <a:gd name="connsiteX5" fmla="*/ 82436 w 191299"/>
              <a:gd name="connsiteY5" fmla="*/ 949781 h 2566308"/>
              <a:gd name="connsiteX6" fmla="*/ 96043 w 191299"/>
              <a:gd name="connsiteY6" fmla="*/ 906238 h 2566308"/>
              <a:gd name="connsiteX7" fmla="*/ 66107 w 191299"/>
              <a:gd name="connsiteY7" fmla="*/ 770166 h 2566308"/>
              <a:gd name="connsiteX8" fmla="*/ 76999 w 191299"/>
              <a:gd name="connsiteY8" fmla="*/ 383724 h 2566308"/>
              <a:gd name="connsiteX9" fmla="*/ 6242 w 191299"/>
              <a:gd name="connsiteY9" fmla="*/ 312967 h 2566308"/>
              <a:gd name="connsiteX10" fmla="*/ 14400 w 191299"/>
              <a:gd name="connsiteY10" fmla="*/ 187781 h 2566308"/>
              <a:gd name="connsiteX11" fmla="*/ 19849 w 191299"/>
              <a:gd name="connsiteY11" fmla="*/ 0 h 2566308"/>
              <a:gd name="connsiteX0" fmla="*/ 187076 w 187076"/>
              <a:gd name="connsiteY0" fmla="*/ 2566308 h 2566308"/>
              <a:gd name="connsiteX1" fmla="*/ 99990 w 187076"/>
              <a:gd name="connsiteY1" fmla="*/ 2468337 h 2566308"/>
              <a:gd name="connsiteX2" fmla="*/ 86383 w 187076"/>
              <a:gd name="connsiteY2" fmla="*/ 2351315 h 2566308"/>
              <a:gd name="connsiteX3" fmla="*/ 72776 w 187076"/>
              <a:gd name="connsiteY3" fmla="*/ 1328058 h 2566308"/>
              <a:gd name="connsiteX4" fmla="*/ 78219 w 187076"/>
              <a:gd name="connsiteY4" fmla="*/ 1153887 h 2566308"/>
              <a:gd name="connsiteX5" fmla="*/ 78213 w 187076"/>
              <a:gd name="connsiteY5" fmla="*/ 949781 h 2566308"/>
              <a:gd name="connsiteX6" fmla="*/ 91820 w 187076"/>
              <a:gd name="connsiteY6" fmla="*/ 906238 h 2566308"/>
              <a:gd name="connsiteX7" fmla="*/ 61884 w 187076"/>
              <a:gd name="connsiteY7" fmla="*/ 770166 h 2566308"/>
              <a:gd name="connsiteX8" fmla="*/ 72776 w 187076"/>
              <a:gd name="connsiteY8" fmla="*/ 383724 h 2566308"/>
              <a:gd name="connsiteX9" fmla="*/ 7462 w 187076"/>
              <a:gd name="connsiteY9" fmla="*/ 318410 h 2566308"/>
              <a:gd name="connsiteX10" fmla="*/ 10177 w 187076"/>
              <a:gd name="connsiteY10" fmla="*/ 187781 h 2566308"/>
              <a:gd name="connsiteX11" fmla="*/ 15626 w 187076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0 w 198664"/>
              <a:gd name="connsiteY8" fmla="*/ 522517 h 2566308"/>
              <a:gd name="connsiteX9" fmla="*/ 19050 w 198664"/>
              <a:gd name="connsiteY9" fmla="*/ 318410 h 2566308"/>
              <a:gd name="connsiteX10" fmla="*/ 21765 w 198664"/>
              <a:gd name="connsiteY10" fmla="*/ 187781 h 2566308"/>
              <a:gd name="connsiteX11" fmla="*/ 27214 w 198664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11578 w 111578"/>
              <a:gd name="connsiteY0" fmla="*/ 2468337 h 2468337"/>
              <a:gd name="connsiteX1" fmla="*/ 97971 w 111578"/>
              <a:gd name="connsiteY1" fmla="*/ 2351315 h 2468337"/>
              <a:gd name="connsiteX2" fmla="*/ 84364 w 111578"/>
              <a:gd name="connsiteY2" fmla="*/ 1328058 h 2468337"/>
              <a:gd name="connsiteX3" fmla="*/ 89807 w 111578"/>
              <a:gd name="connsiteY3" fmla="*/ 1153887 h 2468337"/>
              <a:gd name="connsiteX4" fmla="*/ 89801 w 111578"/>
              <a:gd name="connsiteY4" fmla="*/ 982438 h 2468337"/>
              <a:gd name="connsiteX5" fmla="*/ 103408 w 111578"/>
              <a:gd name="connsiteY5" fmla="*/ 906238 h 2468337"/>
              <a:gd name="connsiteX6" fmla="*/ 73472 w 111578"/>
              <a:gd name="connsiteY6" fmla="*/ 770166 h 2468337"/>
              <a:gd name="connsiteX7" fmla="*/ 29928 w 111578"/>
              <a:gd name="connsiteY7" fmla="*/ 674916 h 2468337"/>
              <a:gd name="connsiteX8" fmla="*/ 0 w 111578"/>
              <a:gd name="connsiteY8" fmla="*/ 522517 h 2468337"/>
              <a:gd name="connsiteX9" fmla="*/ 19050 w 111578"/>
              <a:gd name="connsiteY9" fmla="*/ 318410 h 2468337"/>
              <a:gd name="connsiteX10" fmla="*/ 21765 w 111578"/>
              <a:gd name="connsiteY10" fmla="*/ 187781 h 2468337"/>
              <a:gd name="connsiteX11" fmla="*/ 27214 w 111578"/>
              <a:gd name="connsiteY11" fmla="*/ 0 h 2468337"/>
              <a:gd name="connsiteX0" fmla="*/ 97971 w 103630"/>
              <a:gd name="connsiteY0" fmla="*/ 2351315 h 2351315"/>
              <a:gd name="connsiteX1" fmla="*/ 84364 w 103630"/>
              <a:gd name="connsiteY1" fmla="*/ 1328058 h 2351315"/>
              <a:gd name="connsiteX2" fmla="*/ 89807 w 103630"/>
              <a:gd name="connsiteY2" fmla="*/ 1153887 h 2351315"/>
              <a:gd name="connsiteX3" fmla="*/ 89801 w 103630"/>
              <a:gd name="connsiteY3" fmla="*/ 982438 h 2351315"/>
              <a:gd name="connsiteX4" fmla="*/ 103408 w 103630"/>
              <a:gd name="connsiteY4" fmla="*/ 906238 h 2351315"/>
              <a:gd name="connsiteX5" fmla="*/ 73472 w 103630"/>
              <a:gd name="connsiteY5" fmla="*/ 770166 h 2351315"/>
              <a:gd name="connsiteX6" fmla="*/ 29928 w 103630"/>
              <a:gd name="connsiteY6" fmla="*/ 674916 h 2351315"/>
              <a:gd name="connsiteX7" fmla="*/ 0 w 103630"/>
              <a:gd name="connsiteY7" fmla="*/ 522517 h 2351315"/>
              <a:gd name="connsiteX8" fmla="*/ 19050 w 103630"/>
              <a:gd name="connsiteY8" fmla="*/ 318410 h 2351315"/>
              <a:gd name="connsiteX9" fmla="*/ 21765 w 103630"/>
              <a:gd name="connsiteY9" fmla="*/ 187781 h 2351315"/>
              <a:gd name="connsiteX10" fmla="*/ 27214 w 103630"/>
              <a:gd name="connsiteY10" fmla="*/ 0 h 2351315"/>
              <a:gd name="connsiteX0" fmla="*/ 100352 w 103630"/>
              <a:gd name="connsiteY0" fmla="*/ 2503715 h 2503715"/>
              <a:gd name="connsiteX1" fmla="*/ 84364 w 103630"/>
              <a:gd name="connsiteY1" fmla="*/ 1328058 h 2503715"/>
              <a:gd name="connsiteX2" fmla="*/ 89807 w 103630"/>
              <a:gd name="connsiteY2" fmla="*/ 1153887 h 2503715"/>
              <a:gd name="connsiteX3" fmla="*/ 89801 w 103630"/>
              <a:gd name="connsiteY3" fmla="*/ 982438 h 2503715"/>
              <a:gd name="connsiteX4" fmla="*/ 103408 w 103630"/>
              <a:gd name="connsiteY4" fmla="*/ 906238 h 2503715"/>
              <a:gd name="connsiteX5" fmla="*/ 73472 w 103630"/>
              <a:gd name="connsiteY5" fmla="*/ 770166 h 2503715"/>
              <a:gd name="connsiteX6" fmla="*/ 29928 w 103630"/>
              <a:gd name="connsiteY6" fmla="*/ 674916 h 2503715"/>
              <a:gd name="connsiteX7" fmla="*/ 0 w 103630"/>
              <a:gd name="connsiteY7" fmla="*/ 522517 h 2503715"/>
              <a:gd name="connsiteX8" fmla="*/ 19050 w 103630"/>
              <a:gd name="connsiteY8" fmla="*/ 318410 h 2503715"/>
              <a:gd name="connsiteX9" fmla="*/ 21765 w 103630"/>
              <a:gd name="connsiteY9" fmla="*/ 187781 h 2503715"/>
              <a:gd name="connsiteX10" fmla="*/ 27214 w 103630"/>
              <a:gd name="connsiteY10" fmla="*/ 0 h 250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630" h="2503715">
                <a:moveTo>
                  <a:pt x="100352" y="2503715"/>
                </a:moveTo>
                <a:cubicBezTo>
                  <a:pt x="99474" y="2427055"/>
                  <a:pt x="86121" y="1553029"/>
                  <a:pt x="84364" y="1328058"/>
                </a:cubicBezTo>
                <a:cubicBezTo>
                  <a:pt x="82607" y="1103087"/>
                  <a:pt x="88901" y="1211490"/>
                  <a:pt x="89807" y="1153887"/>
                </a:cubicBezTo>
                <a:cubicBezTo>
                  <a:pt x="90713" y="1096284"/>
                  <a:pt x="89349" y="1025981"/>
                  <a:pt x="89801" y="982438"/>
                </a:cubicBezTo>
                <a:cubicBezTo>
                  <a:pt x="90254" y="938895"/>
                  <a:pt x="104314" y="935267"/>
                  <a:pt x="103408" y="906238"/>
                </a:cubicBezTo>
                <a:cubicBezTo>
                  <a:pt x="105676" y="875395"/>
                  <a:pt x="90253" y="857252"/>
                  <a:pt x="73472" y="770166"/>
                </a:cubicBezTo>
                <a:cubicBezTo>
                  <a:pt x="63947" y="728891"/>
                  <a:pt x="42173" y="716191"/>
                  <a:pt x="29928" y="674916"/>
                </a:cubicBezTo>
                <a:cubicBezTo>
                  <a:pt x="17683" y="633641"/>
                  <a:pt x="4534" y="579213"/>
                  <a:pt x="0" y="522517"/>
                </a:cubicBezTo>
                <a:cubicBezTo>
                  <a:pt x="4536" y="449946"/>
                  <a:pt x="23132" y="377828"/>
                  <a:pt x="19050" y="318410"/>
                </a:cubicBezTo>
                <a:cubicBezTo>
                  <a:pt x="13607" y="278496"/>
                  <a:pt x="17683" y="238128"/>
                  <a:pt x="21765" y="187781"/>
                </a:cubicBezTo>
                <a:cubicBezTo>
                  <a:pt x="25847" y="137434"/>
                  <a:pt x="20410" y="29482"/>
                  <a:pt x="27214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0"/>
          <p:cNvSpPr/>
          <p:nvPr/>
        </p:nvSpPr>
        <p:spPr>
          <a:xfrm>
            <a:off x="2100587" y="2235467"/>
            <a:ext cx="1333500" cy="83343"/>
          </a:xfrm>
          <a:custGeom>
            <a:avLst/>
            <a:gdLst>
              <a:gd name="connsiteX0" fmla="*/ 1401279 w 1401279"/>
              <a:gd name="connsiteY0" fmla="*/ 0 h 83343"/>
              <a:gd name="connsiteX1" fmla="*/ 151123 w 1401279"/>
              <a:gd name="connsiteY1" fmla="*/ 11906 h 83343"/>
              <a:gd name="connsiteX2" fmla="*/ 67779 w 1401279"/>
              <a:gd name="connsiteY2" fmla="*/ 83343 h 83343"/>
              <a:gd name="connsiteX0" fmla="*/ 1354147 w 1354147"/>
              <a:gd name="connsiteY0" fmla="*/ 0 h 83343"/>
              <a:gd name="connsiteX1" fmla="*/ 103991 w 1354147"/>
              <a:gd name="connsiteY1" fmla="*/ 11906 h 83343"/>
              <a:gd name="connsiteX2" fmla="*/ 20647 w 1354147"/>
              <a:gd name="connsiteY2" fmla="*/ 83343 h 83343"/>
              <a:gd name="connsiteX0" fmla="*/ 1349453 w 1349453"/>
              <a:gd name="connsiteY0" fmla="*/ 0 h 83343"/>
              <a:gd name="connsiteX1" fmla="*/ 151685 w 1349453"/>
              <a:gd name="connsiteY1" fmla="*/ 11906 h 83343"/>
              <a:gd name="connsiteX2" fmla="*/ 15953 w 1349453"/>
              <a:gd name="connsiteY2" fmla="*/ 83343 h 83343"/>
              <a:gd name="connsiteX0" fmla="*/ 1333500 w 1333500"/>
              <a:gd name="connsiteY0" fmla="*/ 0 h 83343"/>
              <a:gd name="connsiteX1" fmla="*/ 135732 w 1333500"/>
              <a:gd name="connsiteY1" fmla="*/ 11906 h 83343"/>
              <a:gd name="connsiteX2" fmla="*/ 0 w 1333500"/>
              <a:gd name="connsiteY2" fmla="*/ 83343 h 8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83343">
                <a:moveTo>
                  <a:pt x="1333500" y="0"/>
                </a:moveTo>
                <a:lnTo>
                  <a:pt x="135732" y="11906"/>
                </a:lnTo>
                <a:cubicBezTo>
                  <a:pt x="108744" y="11510"/>
                  <a:pt x="16272" y="16470"/>
                  <a:pt x="0" y="83343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1"/>
          <p:cNvSpPr/>
          <p:nvPr/>
        </p:nvSpPr>
        <p:spPr>
          <a:xfrm>
            <a:off x="3208548" y="2238187"/>
            <a:ext cx="343729" cy="2570730"/>
          </a:xfrm>
          <a:custGeom>
            <a:avLst/>
            <a:gdLst>
              <a:gd name="connsiteX0" fmla="*/ 0 w 65315"/>
              <a:gd name="connsiteY0" fmla="*/ 0 h 1410948"/>
              <a:gd name="connsiteX1" fmla="*/ 21772 w 65315"/>
              <a:gd name="connsiteY1" fmla="*/ 1183822 h 1410948"/>
              <a:gd name="connsiteX2" fmla="*/ 65315 w 65315"/>
              <a:gd name="connsiteY2" fmla="*/ 1409700 h 1410948"/>
              <a:gd name="connsiteX0" fmla="*/ 0 w 59872"/>
              <a:gd name="connsiteY0" fmla="*/ 0 h 1643349"/>
              <a:gd name="connsiteX1" fmla="*/ 16329 w 59872"/>
              <a:gd name="connsiteY1" fmla="*/ 1412422 h 1643349"/>
              <a:gd name="connsiteX2" fmla="*/ 59872 w 59872"/>
              <a:gd name="connsiteY2" fmla="*/ 1638300 h 1643349"/>
              <a:gd name="connsiteX0" fmla="*/ 232164 w 263081"/>
              <a:gd name="connsiteY0" fmla="*/ 0 h 2563607"/>
              <a:gd name="connsiteX1" fmla="*/ 248493 w 263081"/>
              <a:gd name="connsiteY1" fmla="*/ 1412422 h 2563607"/>
              <a:gd name="connsiteX2" fmla="*/ 844 w 263081"/>
              <a:gd name="connsiteY2" fmla="*/ 2563586 h 2563607"/>
              <a:gd name="connsiteX0" fmla="*/ 246742 w 277462"/>
              <a:gd name="connsiteY0" fmla="*/ 0 h 2563586"/>
              <a:gd name="connsiteX1" fmla="*/ 263071 w 277462"/>
              <a:gd name="connsiteY1" fmla="*/ 1412422 h 2563586"/>
              <a:gd name="connsiteX2" fmla="*/ 18142 w 277462"/>
              <a:gd name="connsiteY2" fmla="*/ 2416629 h 2563586"/>
              <a:gd name="connsiteX3" fmla="*/ 15422 w 277462"/>
              <a:gd name="connsiteY3" fmla="*/ 2563586 h 2563586"/>
              <a:gd name="connsiteX0" fmla="*/ 246742 w 277069"/>
              <a:gd name="connsiteY0" fmla="*/ 0 h 2563586"/>
              <a:gd name="connsiteX1" fmla="*/ 263071 w 277069"/>
              <a:gd name="connsiteY1" fmla="*/ 1412422 h 2563586"/>
              <a:gd name="connsiteX2" fmla="*/ 23585 w 277069"/>
              <a:gd name="connsiteY2" fmla="*/ 2318658 h 2563586"/>
              <a:gd name="connsiteX3" fmla="*/ 18142 w 277069"/>
              <a:gd name="connsiteY3" fmla="*/ 2416629 h 2563586"/>
              <a:gd name="connsiteX4" fmla="*/ 15422 w 277069"/>
              <a:gd name="connsiteY4" fmla="*/ 2563586 h 2563586"/>
              <a:gd name="connsiteX0" fmla="*/ 246742 w 275695"/>
              <a:gd name="connsiteY0" fmla="*/ 0 h 2563586"/>
              <a:gd name="connsiteX1" fmla="*/ 263071 w 275695"/>
              <a:gd name="connsiteY1" fmla="*/ 1412422 h 2563586"/>
              <a:gd name="connsiteX2" fmla="*/ 42636 w 275695"/>
              <a:gd name="connsiteY2" fmla="*/ 2220686 h 2563586"/>
              <a:gd name="connsiteX3" fmla="*/ 23585 w 275695"/>
              <a:gd name="connsiteY3" fmla="*/ 2318658 h 2563586"/>
              <a:gd name="connsiteX4" fmla="*/ 18142 w 275695"/>
              <a:gd name="connsiteY4" fmla="*/ 2416629 h 2563586"/>
              <a:gd name="connsiteX5" fmla="*/ 15422 w 275695"/>
              <a:gd name="connsiteY5" fmla="*/ 2563586 h 2563586"/>
              <a:gd name="connsiteX0" fmla="*/ 246742 w 272002"/>
              <a:gd name="connsiteY0" fmla="*/ 0 h 2563586"/>
              <a:gd name="connsiteX1" fmla="*/ 263071 w 272002"/>
              <a:gd name="connsiteY1" fmla="*/ 1412422 h 2563586"/>
              <a:gd name="connsiteX2" fmla="*/ 94343 w 272002"/>
              <a:gd name="connsiteY2" fmla="*/ 2136322 h 2563586"/>
              <a:gd name="connsiteX3" fmla="*/ 42636 w 272002"/>
              <a:gd name="connsiteY3" fmla="*/ 2220686 h 2563586"/>
              <a:gd name="connsiteX4" fmla="*/ 23585 w 272002"/>
              <a:gd name="connsiteY4" fmla="*/ 2318658 h 2563586"/>
              <a:gd name="connsiteX5" fmla="*/ 18142 w 272002"/>
              <a:gd name="connsiteY5" fmla="*/ 2416629 h 2563586"/>
              <a:gd name="connsiteX6" fmla="*/ 15422 w 272002"/>
              <a:gd name="connsiteY6" fmla="*/ 2563586 h 2563586"/>
              <a:gd name="connsiteX0" fmla="*/ 246742 w 272002"/>
              <a:gd name="connsiteY0" fmla="*/ 0 h 2563586"/>
              <a:gd name="connsiteX1" fmla="*/ 263071 w 272002"/>
              <a:gd name="connsiteY1" fmla="*/ 1412422 h 2563586"/>
              <a:gd name="connsiteX2" fmla="*/ 94343 w 272002"/>
              <a:gd name="connsiteY2" fmla="*/ 2136322 h 2563586"/>
              <a:gd name="connsiteX3" fmla="*/ 42636 w 272002"/>
              <a:gd name="connsiteY3" fmla="*/ 2220686 h 2563586"/>
              <a:gd name="connsiteX4" fmla="*/ 23585 w 272002"/>
              <a:gd name="connsiteY4" fmla="*/ 2318658 h 2563586"/>
              <a:gd name="connsiteX5" fmla="*/ 18142 w 272002"/>
              <a:gd name="connsiteY5" fmla="*/ 2416629 h 2563586"/>
              <a:gd name="connsiteX6" fmla="*/ 15422 w 272002"/>
              <a:gd name="connsiteY6" fmla="*/ 2563586 h 2563586"/>
              <a:gd name="connsiteX0" fmla="*/ 246742 w 311384"/>
              <a:gd name="connsiteY0" fmla="*/ 0 h 2563586"/>
              <a:gd name="connsiteX1" fmla="*/ 263071 w 311384"/>
              <a:gd name="connsiteY1" fmla="*/ 1412422 h 2563586"/>
              <a:gd name="connsiteX2" fmla="*/ 303893 w 311384"/>
              <a:gd name="connsiteY2" fmla="*/ 1768929 h 2563586"/>
              <a:gd name="connsiteX3" fmla="*/ 94343 w 311384"/>
              <a:gd name="connsiteY3" fmla="*/ 2136322 h 2563586"/>
              <a:gd name="connsiteX4" fmla="*/ 42636 w 311384"/>
              <a:gd name="connsiteY4" fmla="*/ 2220686 h 2563586"/>
              <a:gd name="connsiteX5" fmla="*/ 23585 w 311384"/>
              <a:gd name="connsiteY5" fmla="*/ 2318658 h 2563586"/>
              <a:gd name="connsiteX6" fmla="*/ 18142 w 311384"/>
              <a:gd name="connsiteY6" fmla="*/ 2416629 h 2563586"/>
              <a:gd name="connsiteX7" fmla="*/ 15422 w 311384"/>
              <a:gd name="connsiteY7" fmla="*/ 2563586 h 2563586"/>
              <a:gd name="connsiteX0" fmla="*/ 246742 w 331266"/>
              <a:gd name="connsiteY0" fmla="*/ 0 h 2563586"/>
              <a:gd name="connsiteX1" fmla="*/ 263071 w 331266"/>
              <a:gd name="connsiteY1" fmla="*/ 1412422 h 2563586"/>
              <a:gd name="connsiteX2" fmla="*/ 303893 w 331266"/>
              <a:gd name="connsiteY2" fmla="*/ 1768929 h 2563586"/>
              <a:gd name="connsiteX3" fmla="*/ 317500 w 331266"/>
              <a:gd name="connsiteY3" fmla="*/ 1711779 h 2563586"/>
              <a:gd name="connsiteX4" fmla="*/ 94343 w 331266"/>
              <a:gd name="connsiteY4" fmla="*/ 2136322 h 2563586"/>
              <a:gd name="connsiteX5" fmla="*/ 42636 w 331266"/>
              <a:gd name="connsiteY5" fmla="*/ 2220686 h 2563586"/>
              <a:gd name="connsiteX6" fmla="*/ 23585 w 331266"/>
              <a:gd name="connsiteY6" fmla="*/ 2318658 h 2563586"/>
              <a:gd name="connsiteX7" fmla="*/ 18142 w 331266"/>
              <a:gd name="connsiteY7" fmla="*/ 2416629 h 2563586"/>
              <a:gd name="connsiteX8" fmla="*/ 15422 w 331266"/>
              <a:gd name="connsiteY8" fmla="*/ 2563586 h 2563586"/>
              <a:gd name="connsiteX0" fmla="*/ 246742 w 343080"/>
              <a:gd name="connsiteY0" fmla="*/ 0 h 2563586"/>
              <a:gd name="connsiteX1" fmla="*/ 263071 w 343080"/>
              <a:gd name="connsiteY1" fmla="*/ 1412422 h 2563586"/>
              <a:gd name="connsiteX2" fmla="*/ 303893 w 343080"/>
              <a:gd name="connsiteY2" fmla="*/ 1768929 h 2563586"/>
              <a:gd name="connsiteX3" fmla="*/ 339272 w 343080"/>
              <a:gd name="connsiteY3" fmla="*/ 1877786 h 2563586"/>
              <a:gd name="connsiteX4" fmla="*/ 317500 w 343080"/>
              <a:gd name="connsiteY4" fmla="*/ 1711779 h 2563586"/>
              <a:gd name="connsiteX5" fmla="*/ 94343 w 343080"/>
              <a:gd name="connsiteY5" fmla="*/ 2136322 h 2563586"/>
              <a:gd name="connsiteX6" fmla="*/ 42636 w 343080"/>
              <a:gd name="connsiteY6" fmla="*/ 2220686 h 2563586"/>
              <a:gd name="connsiteX7" fmla="*/ 23585 w 343080"/>
              <a:gd name="connsiteY7" fmla="*/ 2318658 h 2563586"/>
              <a:gd name="connsiteX8" fmla="*/ 18142 w 343080"/>
              <a:gd name="connsiteY8" fmla="*/ 2416629 h 2563586"/>
              <a:gd name="connsiteX9" fmla="*/ 15422 w 343080"/>
              <a:gd name="connsiteY9" fmla="*/ 2563586 h 2563586"/>
              <a:gd name="connsiteX0" fmla="*/ 246742 w 339533"/>
              <a:gd name="connsiteY0" fmla="*/ 0 h 2563586"/>
              <a:gd name="connsiteX1" fmla="*/ 263071 w 339533"/>
              <a:gd name="connsiteY1" fmla="*/ 1412422 h 2563586"/>
              <a:gd name="connsiteX2" fmla="*/ 303893 w 339533"/>
              <a:gd name="connsiteY2" fmla="*/ 1768929 h 2563586"/>
              <a:gd name="connsiteX3" fmla="*/ 339272 w 339533"/>
              <a:gd name="connsiteY3" fmla="*/ 1877786 h 2563586"/>
              <a:gd name="connsiteX4" fmla="*/ 293008 w 339533"/>
              <a:gd name="connsiteY4" fmla="*/ 1973036 h 2563586"/>
              <a:gd name="connsiteX5" fmla="*/ 94343 w 339533"/>
              <a:gd name="connsiteY5" fmla="*/ 2136322 h 2563586"/>
              <a:gd name="connsiteX6" fmla="*/ 42636 w 339533"/>
              <a:gd name="connsiteY6" fmla="*/ 2220686 h 2563586"/>
              <a:gd name="connsiteX7" fmla="*/ 23585 w 339533"/>
              <a:gd name="connsiteY7" fmla="*/ 2318658 h 2563586"/>
              <a:gd name="connsiteX8" fmla="*/ 18142 w 339533"/>
              <a:gd name="connsiteY8" fmla="*/ 2416629 h 2563586"/>
              <a:gd name="connsiteX9" fmla="*/ 15422 w 339533"/>
              <a:gd name="connsiteY9" fmla="*/ 2563586 h 2563586"/>
              <a:gd name="connsiteX0" fmla="*/ 246742 w 362372"/>
              <a:gd name="connsiteY0" fmla="*/ 0 h 2563586"/>
              <a:gd name="connsiteX1" fmla="*/ 263071 w 362372"/>
              <a:gd name="connsiteY1" fmla="*/ 1412422 h 2563586"/>
              <a:gd name="connsiteX2" fmla="*/ 361043 w 362372"/>
              <a:gd name="connsiteY2" fmla="*/ 1793422 h 2563586"/>
              <a:gd name="connsiteX3" fmla="*/ 339272 w 362372"/>
              <a:gd name="connsiteY3" fmla="*/ 1877786 h 2563586"/>
              <a:gd name="connsiteX4" fmla="*/ 293008 w 362372"/>
              <a:gd name="connsiteY4" fmla="*/ 1973036 h 2563586"/>
              <a:gd name="connsiteX5" fmla="*/ 94343 w 362372"/>
              <a:gd name="connsiteY5" fmla="*/ 2136322 h 2563586"/>
              <a:gd name="connsiteX6" fmla="*/ 42636 w 362372"/>
              <a:gd name="connsiteY6" fmla="*/ 2220686 h 2563586"/>
              <a:gd name="connsiteX7" fmla="*/ 23585 w 362372"/>
              <a:gd name="connsiteY7" fmla="*/ 2318658 h 2563586"/>
              <a:gd name="connsiteX8" fmla="*/ 18142 w 362372"/>
              <a:gd name="connsiteY8" fmla="*/ 2416629 h 2563586"/>
              <a:gd name="connsiteX9" fmla="*/ 15422 w 362372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396"/>
              <a:gd name="connsiteY0" fmla="*/ 0 h 2563586"/>
              <a:gd name="connsiteX1" fmla="*/ 263071 w 362396"/>
              <a:gd name="connsiteY1" fmla="*/ 1412422 h 2563586"/>
              <a:gd name="connsiteX2" fmla="*/ 361043 w 362396"/>
              <a:gd name="connsiteY2" fmla="*/ 1793422 h 2563586"/>
              <a:gd name="connsiteX3" fmla="*/ 339953 w 362396"/>
              <a:gd name="connsiteY3" fmla="*/ 1886290 h 2563586"/>
              <a:gd name="connsiteX4" fmla="*/ 293008 w 362396"/>
              <a:gd name="connsiteY4" fmla="*/ 1973036 h 2563586"/>
              <a:gd name="connsiteX5" fmla="*/ 94343 w 362396"/>
              <a:gd name="connsiteY5" fmla="*/ 2136322 h 2563586"/>
              <a:gd name="connsiteX6" fmla="*/ 42636 w 362396"/>
              <a:gd name="connsiteY6" fmla="*/ 2220686 h 2563586"/>
              <a:gd name="connsiteX7" fmla="*/ 23585 w 362396"/>
              <a:gd name="connsiteY7" fmla="*/ 2318658 h 2563586"/>
              <a:gd name="connsiteX8" fmla="*/ 18142 w 362396"/>
              <a:gd name="connsiteY8" fmla="*/ 2416629 h 2563586"/>
              <a:gd name="connsiteX9" fmla="*/ 15422 w 362396"/>
              <a:gd name="connsiteY9" fmla="*/ 2563586 h 2563586"/>
              <a:gd name="connsiteX0" fmla="*/ 246742 w 362813"/>
              <a:gd name="connsiteY0" fmla="*/ 0 h 2563586"/>
              <a:gd name="connsiteX1" fmla="*/ 263071 w 362813"/>
              <a:gd name="connsiteY1" fmla="*/ 1412422 h 2563586"/>
              <a:gd name="connsiteX2" fmla="*/ 361043 w 362813"/>
              <a:gd name="connsiteY2" fmla="*/ 1793422 h 2563586"/>
              <a:gd name="connsiteX3" fmla="*/ 339953 w 362813"/>
              <a:gd name="connsiteY3" fmla="*/ 1886290 h 2563586"/>
              <a:gd name="connsiteX4" fmla="*/ 321923 w 362813"/>
              <a:gd name="connsiteY4" fmla="*/ 1933235 h 2563586"/>
              <a:gd name="connsiteX5" fmla="*/ 293008 w 362813"/>
              <a:gd name="connsiteY5" fmla="*/ 1973036 h 2563586"/>
              <a:gd name="connsiteX6" fmla="*/ 94343 w 362813"/>
              <a:gd name="connsiteY6" fmla="*/ 2136322 h 2563586"/>
              <a:gd name="connsiteX7" fmla="*/ 42636 w 362813"/>
              <a:gd name="connsiteY7" fmla="*/ 2220686 h 2563586"/>
              <a:gd name="connsiteX8" fmla="*/ 23585 w 362813"/>
              <a:gd name="connsiteY8" fmla="*/ 2318658 h 2563586"/>
              <a:gd name="connsiteX9" fmla="*/ 18142 w 362813"/>
              <a:gd name="connsiteY9" fmla="*/ 2416629 h 2563586"/>
              <a:gd name="connsiteX10" fmla="*/ 15422 w 362813"/>
              <a:gd name="connsiteY10" fmla="*/ 2563586 h 2563586"/>
              <a:gd name="connsiteX0" fmla="*/ 246742 w 362813"/>
              <a:gd name="connsiteY0" fmla="*/ 0 h 2563586"/>
              <a:gd name="connsiteX1" fmla="*/ 263071 w 362813"/>
              <a:gd name="connsiteY1" fmla="*/ 1412422 h 2563586"/>
              <a:gd name="connsiteX2" fmla="*/ 361043 w 362813"/>
              <a:gd name="connsiteY2" fmla="*/ 1793422 h 2563586"/>
              <a:gd name="connsiteX3" fmla="*/ 339953 w 362813"/>
              <a:gd name="connsiteY3" fmla="*/ 1886290 h 2563586"/>
              <a:gd name="connsiteX4" fmla="*/ 321923 w 362813"/>
              <a:gd name="connsiteY4" fmla="*/ 1933235 h 2563586"/>
              <a:gd name="connsiteX5" fmla="*/ 293008 w 362813"/>
              <a:gd name="connsiteY5" fmla="*/ 1973036 h 2563586"/>
              <a:gd name="connsiteX6" fmla="*/ 183810 w 362813"/>
              <a:gd name="connsiteY6" fmla="*/ 2068967 h 2563586"/>
              <a:gd name="connsiteX7" fmla="*/ 94343 w 362813"/>
              <a:gd name="connsiteY7" fmla="*/ 2136322 h 2563586"/>
              <a:gd name="connsiteX8" fmla="*/ 42636 w 362813"/>
              <a:gd name="connsiteY8" fmla="*/ 2220686 h 2563586"/>
              <a:gd name="connsiteX9" fmla="*/ 23585 w 362813"/>
              <a:gd name="connsiteY9" fmla="*/ 2318658 h 2563586"/>
              <a:gd name="connsiteX10" fmla="*/ 18142 w 362813"/>
              <a:gd name="connsiteY10" fmla="*/ 2416629 h 2563586"/>
              <a:gd name="connsiteX11" fmla="*/ 15422 w 362813"/>
              <a:gd name="connsiteY11" fmla="*/ 2563586 h 2563586"/>
              <a:gd name="connsiteX0" fmla="*/ 246742 w 360591"/>
              <a:gd name="connsiteY0" fmla="*/ 0 h 2563586"/>
              <a:gd name="connsiteX1" fmla="*/ 263071 w 360591"/>
              <a:gd name="connsiteY1" fmla="*/ 1412422 h 2563586"/>
              <a:gd name="connsiteX2" fmla="*/ 358662 w 360591"/>
              <a:gd name="connsiteY2" fmla="*/ 1793422 h 2563586"/>
              <a:gd name="connsiteX3" fmla="*/ 339953 w 360591"/>
              <a:gd name="connsiteY3" fmla="*/ 1886290 h 2563586"/>
              <a:gd name="connsiteX4" fmla="*/ 321923 w 360591"/>
              <a:gd name="connsiteY4" fmla="*/ 1933235 h 2563586"/>
              <a:gd name="connsiteX5" fmla="*/ 293008 w 360591"/>
              <a:gd name="connsiteY5" fmla="*/ 1973036 h 2563586"/>
              <a:gd name="connsiteX6" fmla="*/ 183810 w 360591"/>
              <a:gd name="connsiteY6" fmla="*/ 2068967 h 2563586"/>
              <a:gd name="connsiteX7" fmla="*/ 94343 w 360591"/>
              <a:gd name="connsiteY7" fmla="*/ 2136322 h 2563586"/>
              <a:gd name="connsiteX8" fmla="*/ 42636 w 360591"/>
              <a:gd name="connsiteY8" fmla="*/ 2220686 h 2563586"/>
              <a:gd name="connsiteX9" fmla="*/ 23585 w 360591"/>
              <a:gd name="connsiteY9" fmla="*/ 2318658 h 2563586"/>
              <a:gd name="connsiteX10" fmla="*/ 18142 w 360591"/>
              <a:gd name="connsiteY10" fmla="*/ 2416629 h 2563586"/>
              <a:gd name="connsiteX11" fmla="*/ 15422 w 360591"/>
              <a:gd name="connsiteY11" fmla="*/ 2563586 h 2563586"/>
              <a:gd name="connsiteX0" fmla="*/ 246742 w 361153"/>
              <a:gd name="connsiteY0" fmla="*/ 0 h 2563586"/>
              <a:gd name="connsiteX1" fmla="*/ 263071 w 361153"/>
              <a:gd name="connsiteY1" fmla="*/ 1412422 h 2563586"/>
              <a:gd name="connsiteX2" fmla="*/ 300492 w 361153"/>
              <a:gd name="connsiteY2" fmla="*/ 1578429 h 2563586"/>
              <a:gd name="connsiteX3" fmla="*/ 358662 w 361153"/>
              <a:gd name="connsiteY3" fmla="*/ 1793422 h 2563586"/>
              <a:gd name="connsiteX4" fmla="*/ 339953 w 361153"/>
              <a:gd name="connsiteY4" fmla="*/ 1886290 h 2563586"/>
              <a:gd name="connsiteX5" fmla="*/ 321923 w 361153"/>
              <a:gd name="connsiteY5" fmla="*/ 1933235 h 2563586"/>
              <a:gd name="connsiteX6" fmla="*/ 293008 w 361153"/>
              <a:gd name="connsiteY6" fmla="*/ 1973036 h 2563586"/>
              <a:gd name="connsiteX7" fmla="*/ 183810 w 361153"/>
              <a:gd name="connsiteY7" fmla="*/ 2068967 h 2563586"/>
              <a:gd name="connsiteX8" fmla="*/ 94343 w 361153"/>
              <a:gd name="connsiteY8" fmla="*/ 2136322 h 2563586"/>
              <a:gd name="connsiteX9" fmla="*/ 42636 w 361153"/>
              <a:gd name="connsiteY9" fmla="*/ 2220686 h 2563586"/>
              <a:gd name="connsiteX10" fmla="*/ 23585 w 361153"/>
              <a:gd name="connsiteY10" fmla="*/ 2318658 h 2563586"/>
              <a:gd name="connsiteX11" fmla="*/ 18142 w 361153"/>
              <a:gd name="connsiteY11" fmla="*/ 2416629 h 2563586"/>
              <a:gd name="connsiteX12" fmla="*/ 15422 w 361153"/>
              <a:gd name="connsiteY12" fmla="*/ 2563586 h 2563586"/>
              <a:gd name="connsiteX0" fmla="*/ 246742 w 361153"/>
              <a:gd name="connsiteY0" fmla="*/ 0 h 2563586"/>
              <a:gd name="connsiteX1" fmla="*/ 263071 w 361153"/>
              <a:gd name="connsiteY1" fmla="*/ 1412422 h 2563586"/>
              <a:gd name="connsiteX2" fmla="*/ 300492 w 361153"/>
              <a:gd name="connsiteY2" fmla="*/ 1578429 h 2563586"/>
              <a:gd name="connsiteX3" fmla="*/ 358662 w 361153"/>
              <a:gd name="connsiteY3" fmla="*/ 1793422 h 2563586"/>
              <a:gd name="connsiteX4" fmla="*/ 339953 w 361153"/>
              <a:gd name="connsiteY4" fmla="*/ 1886290 h 2563586"/>
              <a:gd name="connsiteX5" fmla="*/ 321923 w 361153"/>
              <a:gd name="connsiteY5" fmla="*/ 1933235 h 2563586"/>
              <a:gd name="connsiteX6" fmla="*/ 293008 w 361153"/>
              <a:gd name="connsiteY6" fmla="*/ 1973036 h 2563586"/>
              <a:gd name="connsiteX7" fmla="*/ 183810 w 361153"/>
              <a:gd name="connsiteY7" fmla="*/ 2068967 h 2563586"/>
              <a:gd name="connsiteX8" fmla="*/ 94343 w 361153"/>
              <a:gd name="connsiteY8" fmla="*/ 2136322 h 2563586"/>
              <a:gd name="connsiteX9" fmla="*/ 42636 w 361153"/>
              <a:gd name="connsiteY9" fmla="*/ 2220686 h 2563586"/>
              <a:gd name="connsiteX10" fmla="*/ 23585 w 361153"/>
              <a:gd name="connsiteY10" fmla="*/ 2318658 h 2563586"/>
              <a:gd name="connsiteX11" fmla="*/ 18142 w 361153"/>
              <a:gd name="connsiteY11" fmla="*/ 2416629 h 2563586"/>
              <a:gd name="connsiteX12" fmla="*/ 15422 w 361153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00492 w 359151"/>
              <a:gd name="connsiteY2" fmla="*/ 1578429 h 2563586"/>
              <a:gd name="connsiteX3" fmla="*/ 307635 w 359151"/>
              <a:gd name="connsiteY3" fmla="*/ 1699873 h 2563586"/>
              <a:gd name="connsiteX4" fmla="*/ 358662 w 359151"/>
              <a:gd name="connsiteY4" fmla="*/ 1793422 h 2563586"/>
              <a:gd name="connsiteX5" fmla="*/ 339953 w 359151"/>
              <a:gd name="connsiteY5" fmla="*/ 1886290 h 2563586"/>
              <a:gd name="connsiteX6" fmla="*/ 321923 w 359151"/>
              <a:gd name="connsiteY6" fmla="*/ 1933235 h 2563586"/>
              <a:gd name="connsiteX7" fmla="*/ 293008 w 359151"/>
              <a:gd name="connsiteY7" fmla="*/ 1973036 h 2563586"/>
              <a:gd name="connsiteX8" fmla="*/ 183810 w 359151"/>
              <a:gd name="connsiteY8" fmla="*/ 2068967 h 2563586"/>
              <a:gd name="connsiteX9" fmla="*/ 94343 w 359151"/>
              <a:gd name="connsiteY9" fmla="*/ 2136322 h 2563586"/>
              <a:gd name="connsiteX10" fmla="*/ 42636 w 359151"/>
              <a:gd name="connsiteY10" fmla="*/ 2220686 h 2563586"/>
              <a:gd name="connsiteX11" fmla="*/ 23585 w 359151"/>
              <a:gd name="connsiteY11" fmla="*/ 2318658 h 2563586"/>
              <a:gd name="connsiteX12" fmla="*/ 18142 w 359151"/>
              <a:gd name="connsiteY12" fmla="*/ 2416629 h 2563586"/>
              <a:gd name="connsiteX13" fmla="*/ 15422 w 359151"/>
              <a:gd name="connsiteY13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07635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4361 w 359151"/>
              <a:gd name="connsiteY0" fmla="*/ 0 h 2599305"/>
              <a:gd name="connsiteX1" fmla="*/ 263071 w 359151"/>
              <a:gd name="connsiteY1" fmla="*/ 1448141 h 2599305"/>
              <a:gd name="connsiteX2" fmla="*/ 317160 w 359151"/>
              <a:gd name="connsiteY2" fmla="*/ 1735592 h 2599305"/>
              <a:gd name="connsiteX3" fmla="*/ 358662 w 359151"/>
              <a:gd name="connsiteY3" fmla="*/ 1829141 h 2599305"/>
              <a:gd name="connsiteX4" fmla="*/ 339953 w 359151"/>
              <a:gd name="connsiteY4" fmla="*/ 1922009 h 2599305"/>
              <a:gd name="connsiteX5" fmla="*/ 321923 w 359151"/>
              <a:gd name="connsiteY5" fmla="*/ 1968954 h 2599305"/>
              <a:gd name="connsiteX6" fmla="*/ 293008 w 359151"/>
              <a:gd name="connsiteY6" fmla="*/ 2008755 h 2599305"/>
              <a:gd name="connsiteX7" fmla="*/ 183810 w 359151"/>
              <a:gd name="connsiteY7" fmla="*/ 2104686 h 2599305"/>
              <a:gd name="connsiteX8" fmla="*/ 94343 w 359151"/>
              <a:gd name="connsiteY8" fmla="*/ 2172041 h 2599305"/>
              <a:gd name="connsiteX9" fmla="*/ 42636 w 359151"/>
              <a:gd name="connsiteY9" fmla="*/ 2256405 h 2599305"/>
              <a:gd name="connsiteX10" fmla="*/ 23585 w 359151"/>
              <a:gd name="connsiteY10" fmla="*/ 2354377 h 2599305"/>
              <a:gd name="connsiteX11" fmla="*/ 18142 w 359151"/>
              <a:gd name="connsiteY11" fmla="*/ 2452348 h 2599305"/>
              <a:gd name="connsiteX12" fmla="*/ 15422 w 359151"/>
              <a:gd name="connsiteY12" fmla="*/ 2599305 h 2599305"/>
              <a:gd name="connsiteX0" fmla="*/ 244361 w 359151"/>
              <a:gd name="connsiteY0" fmla="*/ 0 h 2570730"/>
              <a:gd name="connsiteX1" fmla="*/ 263071 w 359151"/>
              <a:gd name="connsiteY1" fmla="*/ 1419566 h 2570730"/>
              <a:gd name="connsiteX2" fmla="*/ 317160 w 359151"/>
              <a:gd name="connsiteY2" fmla="*/ 1707017 h 2570730"/>
              <a:gd name="connsiteX3" fmla="*/ 358662 w 359151"/>
              <a:gd name="connsiteY3" fmla="*/ 1800566 h 2570730"/>
              <a:gd name="connsiteX4" fmla="*/ 339953 w 359151"/>
              <a:gd name="connsiteY4" fmla="*/ 1893434 h 2570730"/>
              <a:gd name="connsiteX5" fmla="*/ 321923 w 359151"/>
              <a:gd name="connsiteY5" fmla="*/ 1940379 h 2570730"/>
              <a:gd name="connsiteX6" fmla="*/ 293008 w 359151"/>
              <a:gd name="connsiteY6" fmla="*/ 1980180 h 2570730"/>
              <a:gd name="connsiteX7" fmla="*/ 183810 w 359151"/>
              <a:gd name="connsiteY7" fmla="*/ 2076111 h 2570730"/>
              <a:gd name="connsiteX8" fmla="*/ 94343 w 359151"/>
              <a:gd name="connsiteY8" fmla="*/ 2143466 h 2570730"/>
              <a:gd name="connsiteX9" fmla="*/ 42636 w 359151"/>
              <a:gd name="connsiteY9" fmla="*/ 2227830 h 2570730"/>
              <a:gd name="connsiteX10" fmla="*/ 23585 w 359151"/>
              <a:gd name="connsiteY10" fmla="*/ 2325802 h 2570730"/>
              <a:gd name="connsiteX11" fmla="*/ 18142 w 359151"/>
              <a:gd name="connsiteY11" fmla="*/ 2423773 h 2570730"/>
              <a:gd name="connsiteX12" fmla="*/ 15422 w 359151"/>
              <a:gd name="connsiteY12" fmla="*/ 2570730 h 2570730"/>
              <a:gd name="connsiteX0" fmla="*/ 228939 w 343729"/>
              <a:gd name="connsiteY0" fmla="*/ 0 h 2570730"/>
              <a:gd name="connsiteX1" fmla="*/ 247649 w 343729"/>
              <a:gd name="connsiteY1" fmla="*/ 1419566 h 2570730"/>
              <a:gd name="connsiteX2" fmla="*/ 301738 w 343729"/>
              <a:gd name="connsiteY2" fmla="*/ 1707017 h 2570730"/>
              <a:gd name="connsiteX3" fmla="*/ 343240 w 343729"/>
              <a:gd name="connsiteY3" fmla="*/ 1800566 h 2570730"/>
              <a:gd name="connsiteX4" fmla="*/ 324531 w 343729"/>
              <a:gd name="connsiteY4" fmla="*/ 1893434 h 2570730"/>
              <a:gd name="connsiteX5" fmla="*/ 306501 w 343729"/>
              <a:gd name="connsiteY5" fmla="*/ 1940379 h 2570730"/>
              <a:gd name="connsiteX6" fmla="*/ 277586 w 343729"/>
              <a:gd name="connsiteY6" fmla="*/ 1980180 h 2570730"/>
              <a:gd name="connsiteX7" fmla="*/ 168388 w 343729"/>
              <a:gd name="connsiteY7" fmla="*/ 2076111 h 2570730"/>
              <a:gd name="connsiteX8" fmla="*/ 78921 w 343729"/>
              <a:gd name="connsiteY8" fmla="*/ 2143466 h 2570730"/>
              <a:gd name="connsiteX9" fmla="*/ 27214 w 343729"/>
              <a:gd name="connsiteY9" fmla="*/ 2227830 h 2570730"/>
              <a:gd name="connsiteX10" fmla="*/ 8163 w 343729"/>
              <a:gd name="connsiteY10" fmla="*/ 2325802 h 2570730"/>
              <a:gd name="connsiteX11" fmla="*/ 2720 w 343729"/>
              <a:gd name="connsiteY11" fmla="*/ 2423773 h 2570730"/>
              <a:gd name="connsiteX12" fmla="*/ 0 w 343729"/>
              <a:gd name="connsiteY12" fmla="*/ 2570730 h 2570730"/>
              <a:gd name="connsiteX0" fmla="*/ 228939 w 343729"/>
              <a:gd name="connsiteY0" fmla="*/ 0 h 2570730"/>
              <a:gd name="connsiteX1" fmla="*/ 247649 w 343729"/>
              <a:gd name="connsiteY1" fmla="*/ 1419566 h 2570730"/>
              <a:gd name="connsiteX2" fmla="*/ 301738 w 343729"/>
              <a:gd name="connsiteY2" fmla="*/ 1707017 h 2570730"/>
              <a:gd name="connsiteX3" fmla="*/ 343240 w 343729"/>
              <a:gd name="connsiteY3" fmla="*/ 1800566 h 2570730"/>
              <a:gd name="connsiteX4" fmla="*/ 324531 w 343729"/>
              <a:gd name="connsiteY4" fmla="*/ 1893434 h 2570730"/>
              <a:gd name="connsiteX5" fmla="*/ 306501 w 343729"/>
              <a:gd name="connsiteY5" fmla="*/ 1940379 h 2570730"/>
              <a:gd name="connsiteX6" fmla="*/ 277586 w 343729"/>
              <a:gd name="connsiteY6" fmla="*/ 1980180 h 2570730"/>
              <a:gd name="connsiteX7" fmla="*/ 168388 w 343729"/>
              <a:gd name="connsiteY7" fmla="*/ 2076111 h 2570730"/>
              <a:gd name="connsiteX8" fmla="*/ 133508 w 343729"/>
              <a:gd name="connsiteY8" fmla="*/ 2106964 h 2570730"/>
              <a:gd name="connsiteX9" fmla="*/ 78921 w 343729"/>
              <a:gd name="connsiteY9" fmla="*/ 2143466 h 2570730"/>
              <a:gd name="connsiteX10" fmla="*/ 27214 w 343729"/>
              <a:gd name="connsiteY10" fmla="*/ 2227830 h 2570730"/>
              <a:gd name="connsiteX11" fmla="*/ 8163 w 343729"/>
              <a:gd name="connsiteY11" fmla="*/ 2325802 h 2570730"/>
              <a:gd name="connsiteX12" fmla="*/ 2720 w 343729"/>
              <a:gd name="connsiteY12" fmla="*/ 2423773 h 2570730"/>
              <a:gd name="connsiteX13" fmla="*/ 0 w 343729"/>
              <a:gd name="connsiteY13" fmla="*/ 2570730 h 257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3729" h="2570730">
                <a:moveTo>
                  <a:pt x="228939" y="0"/>
                </a:moveTo>
                <a:cubicBezTo>
                  <a:pt x="235176" y="482714"/>
                  <a:pt x="235516" y="1135063"/>
                  <a:pt x="247649" y="1419566"/>
                </a:cubicBezTo>
                <a:cubicBezTo>
                  <a:pt x="259782" y="1704069"/>
                  <a:pt x="285806" y="1643517"/>
                  <a:pt x="301738" y="1707017"/>
                </a:cubicBezTo>
                <a:cubicBezTo>
                  <a:pt x="317670" y="1770517"/>
                  <a:pt x="339838" y="1767512"/>
                  <a:pt x="343240" y="1800566"/>
                </a:cubicBezTo>
                <a:cubicBezTo>
                  <a:pt x="346642" y="1833620"/>
                  <a:pt x="331448" y="1871322"/>
                  <a:pt x="324531" y="1893434"/>
                </a:cubicBezTo>
                <a:cubicBezTo>
                  <a:pt x="317614" y="1915546"/>
                  <a:pt x="314325" y="1925921"/>
                  <a:pt x="306501" y="1940379"/>
                </a:cubicBezTo>
                <a:cubicBezTo>
                  <a:pt x="298677" y="1954837"/>
                  <a:pt x="301002" y="1959146"/>
                  <a:pt x="277586" y="1980180"/>
                </a:cubicBezTo>
                <a:cubicBezTo>
                  <a:pt x="254170" y="2001215"/>
                  <a:pt x="192401" y="2055417"/>
                  <a:pt x="168388" y="2076111"/>
                </a:cubicBezTo>
                <a:cubicBezTo>
                  <a:pt x="144375" y="2096805"/>
                  <a:pt x="148419" y="2095738"/>
                  <a:pt x="133508" y="2106964"/>
                </a:cubicBezTo>
                <a:cubicBezTo>
                  <a:pt x="118597" y="2118190"/>
                  <a:pt x="96637" y="2122885"/>
                  <a:pt x="78921" y="2143466"/>
                </a:cubicBezTo>
                <a:cubicBezTo>
                  <a:pt x="14967" y="2229190"/>
                  <a:pt x="39914" y="2184287"/>
                  <a:pt x="27214" y="2227830"/>
                </a:cubicBezTo>
                <a:cubicBezTo>
                  <a:pt x="14514" y="2271373"/>
                  <a:pt x="13606" y="2293599"/>
                  <a:pt x="8163" y="2325802"/>
                </a:cubicBezTo>
                <a:cubicBezTo>
                  <a:pt x="2720" y="2358005"/>
                  <a:pt x="8163" y="2382952"/>
                  <a:pt x="2720" y="2423773"/>
                </a:cubicBezTo>
                <a:cubicBezTo>
                  <a:pt x="1813" y="2472759"/>
                  <a:pt x="907" y="2521744"/>
                  <a:pt x="0" y="257073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reeform 224"/>
          <p:cNvSpPr/>
          <p:nvPr/>
        </p:nvSpPr>
        <p:spPr>
          <a:xfrm>
            <a:off x="790166" y="2480737"/>
            <a:ext cx="7107349" cy="922478"/>
          </a:xfrm>
          <a:custGeom>
            <a:avLst/>
            <a:gdLst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5725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83345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4264819 w 4264819"/>
              <a:gd name="connsiteY0" fmla="*/ 404813 h 472424"/>
              <a:gd name="connsiteX1" fmla="*/ 4112419 w 4264819"/>
              <a:gd name="connsiteY1" fmla="*/ 390525 h 472424"/>
              <a:gd name="connsiteX2" fmla="*/ 4007644 w 4264819"/>
              <a:gd name="connsiteY2" fmla="*/ 400050 h 472424"/>
              <a:gd name="connsiteX3" fmla="*/ 3731419 w 4264819"/>
              <a:gd name="connsiteY3" fmla="*/ 397669 h 472424"/>
              <a:gd name="connsiteX4" fmla="*/ 3483769 w 4264819"/>
              <a:gd name="connsiteY4" fmla="*/ 402432 h 472424"/>
              <a:gd name="connsiteX5" fmla="*/ 3143250 w 4264819"/>
              <a:gd name="connsiteY5" fmla="*/ 366713 h 472424"/>
              <a:gd name="connsiteX6" fmla="*/ 3062288 w 4264819"/>
              <a:gd name="connsiteY6" fmla="*/ 369094 h 472424"/>
              <a:gd name="connsiteX7" fmla="*/ 2986088 w 4264819"/>
              <a:gd name="connsiteY7" fmla="*/ 404813 h 472424"/>
              <a:gd name="connsiteX8" fmla="*/ 2886075 w 4264819"/>
              <a:gd name="connsiteY8" fmla="*/ 450057 h 472424"/>
              <a:gd name="connsiteX9" fmla="*/ 2776538 w 4264819"/>
              <a:gd name="connsiteY9" fmla="*/ 459582 h 472424"/>
              <a:gd name="connsiteX10" fmla="*/ 2631282 w 4264819"/>
              <a:gd name="connsiteY10" fmla="*/ 457200 h 472424"/>
              <a:gd name="connsiteX11" fmla="*/ 2557463 w 4264819"/>
              <a:gd name="connsiteY11" fmla="*/ 469107 h 472424"/>
              <a:gd name="connsiteX12" fmla="*/ 2488407 w 4264819"/>
              <a:gd name="connsiteY12" fmla="*/ 469107 h 472424"/>
              <a:gd name="connsiteX13" fmla="*/ 2400300 w 4264819"/>
              <a:gd name="connsiteY13" fmla="*/ 431007 h 472424"/>
              <a:gd name="connsiteX14" fmla="*/ 2336007 w 4264819"/>
              <a:gd name="connsiteY14" fmla="*/ 390525 h 472424"/>
              <a:gd name="connsiteX15" fmla="*/ 2219325 w 4264819"/>
              <a:gd name="connsiteY15" fmla="*/ 378619 h 472424"/>
              <a:gd name="connsiteX16" fmla="*/ 1969294 w 4264819"/>
              <a:gd name="connsiteY16" fmla="*/ 366714 h 472424"/>
              <a:gd name="connsiteX17" fmla="*/ 1821657 w 4264819"/>
              <a:gd name="connsiteY17" fmla="*/ 373857 h 472424"/>
              <a:gd name="connsiteX18" fmla="*/ 1693069 w 4264819"/>
              <a:gd name="connsiteY18" fmla="*/ 366713 h 472424"/>
              <a:gd name="connsiteX19" fmla="*/ 1614488 w 4264819"/>
              <a:gd name="connsiteY19" fmla="*/ 369094 h 472424"/>
              <a:gd name="connsiteX20" fmla="*/ 1564482 w 4264819"/>
              <a:gd name="connsiteY20" fmla="*/ 376238 h 472424"/>
              <a:gd name="connsiteX21" fmla="*/ 1504950 w 4264819"/>
              <a:gd name="connsiteY21" fmla="*/ 378619 h 472424"/>
              <a:gd name="connsiteX22" fmla="*/ 1423988 w 4264819"/>
              <a:gd name="connsiteY22" fmla="*/ 361950 h 472424"/>
              <a:gd name="connsiteX23" fmla="*/ 0 w 4264819"/>
              <a:gd name="connsiteY23" fmla="*/ 0 h 472424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328614 w 4264819"/>
              <a:gd name="connsiteY23" fmla="*/ 0 h 479567"/>
              <a:gd name="connsiteX24" fmla="*/ 0 w 4264819"/>
              <a:gd name="connsiteY24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757239 w 4264819"/>
              <a:gd name="connsiteY23" fmla="*/ 157163 h 479567"/>
              <a:gd name="connsiteX24" fmla="*/ 328614 w 4264819"/>
              <a:gd name="connsiteY24" fmla="*/ 0 h 479567"/>
              <a:gd name="connsiteX25" fmla="*/ 0 w 4264819"/>
              <a:gd name="connsiteY25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888208 w 4264819"/>
              <a:gd name="connsiteY23" fmla="*/ 176213 h 479567"/>
              <a:gd name="connsiteX24" fmla="*/ 757239 w 4264819"/>
              <a:gd name="connsiteY24" fmla="*/ 157163 h 479567"/>
              <a:gd name="connsiteX25" fmla="*/ 328614 w 4264819"/>
              <a:gd name="connsiteY25" fmla="*/ 0 h 479567"/>
              <a:gd name="connsiteX26" fmla="*/ 0 w 4264819"/>
              <a:gd name="connsiteY26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16795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81089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9070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35732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26207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57276 w 4264819"/>
              <a:gd name="connsiteY25" fmla="*/ 123826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0 w 4838700"/>
              <a:gd name="connsiteY29" fmla="*/ 9524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42864 w 4838700"/>
              <a:gd name="connsiteY29" fmla="*/ 11907 h 479567"/>
              <a:gd name="connsiteX30" fmla="*/ 0 w 4838700"/>
              <a:gd name="connsiteY30" fmla="*/ 9524 h 479567"/>
              <a:gd name="connsiteX0" fmla="*/ 7493793 w 7493793"/>
              <a:gd name="connsiteY0" fmla="*/ 828676 h 896287"/>
              <a:gd name="connsiteX1" fmla="*/ 7341393 w 7493793"/>
              <a:gd name="connsiteY1" fmla="*/ 814388 h 896287"/>
              <a:gd name="connsiteX2" fmla="*/ 7236618 w 7493793"/>
              <a:gd name="connsiteY2" fmla="*/ 823913 h 896287"/>
              <a:gd name="connsiteX3" fmla="*/ 6960393 w 7493793"/>
              <a:gd name="connsiteY3" fmla="*/ 821532 h 896287"/>
              <a:gd name="connsiteX4" fmla="*/ 6712743 w 7493793"/>
              <a:gd name="connsiteY4" fmla="*/ 826295 h 896287"/>
              <a:gd name="connsiteX5" fmla="*/ 6372224 w 7493793"/>
              <a:gd name="connsiteY5" fmla="*/ 790576 h 896287"/>
              <a:gd name="connsiteX6" fmla="*/ 6291262 w 7493793"/>
              <a:gd name="connsiteY6" fmla="*/ 792957 h 896287"/>
              <a:gd name="connsiteX7" fmla="*/ 6215062 w 7493793"/>
              <a:gd name="connsiteY7" fmla="*/ 828676 h 896287"/>
              <a:gd name="connsiteX8" fmla="*/ 6115049 w 7493793"/>
              <a:gd name="connsiteY8" fmla="*/ 873920 h 896287"/>
              <a:gd name="connsiteX9" fmla="*/ 6005512 w 7493793"/>
              <a:gd name="connsiteY9" fmla="*/ 883445 h 896287"/>
              <a:gd name="connsiteX10" fmla="*/ 5860256 w 7493793"/>
              <a:gd name="connsiteY10" fmla="*/ 881063 h 896287"/>
              <a:gd name="connsiteX11" fmla="*/ 5786437 w 7493793"/>
              <a:gd name="connsiteY11" fmla="*/ 892970 h 896287"/>
              <a:gd name="connsiteX12" fmla="*/ 5717381 w 7493793"/>
              <a:gd name="connsiteY12" fmla="*/ 892970 h 896287"/>
              <a:gd name="connsiteX13" fmla="*/ 5629274 w 7493793"/>
              <a:gd name="connsiteY13" fmla="*/ 854870 h 896287"/>
              <a:gd name="connsiteX14" fmla="*/ 5564981 w 7493793"/>
              <a:gd name="connsiteY14" fmla="*/ 814388 h 896287"/>
              <a:gd name="connsiteX15" fmla="*/ 5448299 w 7493793"/>
              <a:gd name="connsiteY15" fmla="*/ 802482 h 896287"/>
              <a:gd name="connsiteX16" fmla="*/ 5198268 w 7493793"/>
              <a:gd name="connsiteY16" fmla="*/ 790577 h 896287"/>
              <a:gd name="connsiteX17" fmla="*/ 5050631 w 7493793"/>
              <a:gd name="connsiteY17" fmla="*/ 797720 h 896287"/>
              <a:gd name="connsiteX18" fmla="*/ 4922043 w 7493793"/>
              <a:gd name="connsiteY18" fmla="*/ 790576 h 896287"/>
              <a:gd name="connsiteX19" fmla="*/ 4843462 w 7493793"/>
              <a:gd name="connsiteY19" fmla="*/ 792957 h 896287"/>
              <a:gd name="connsiteX20" fmla="*/ 4793456 w 7493793"/>
              <a:gd name="connsiteY20" fmla="*/ 800101 h 896287"/>
              <a:gd name="connsiteX21" fmla="*/ 4733924 w 7493793"/>
              <a:gd name="connsiteY21" fmla="*/ 802482 h 896287"/>
              <a:gd name="connsiteX22" fmla="*/ 4657724 w 7493793"/>
              <a:gd name="connsiteY22" fmla="*/ 776288 h 896287"/>
              <a:gd name="connsiteX23" fmla="*/ 4538663 w 7493793"/>
              <a:gd name="connsiteY23" fmla="*/ 645321 h 896287"/>
              <a:gd name="connsiteX24" fmla="*/ 4407694 w 7493793"/>
              <a:gd name="connsiteY24" fmla="*/ 592933 h 896287"/>
              <a:gd name="connsiteX25" fmla="*/ 4286250 w 7493793"/>
              <a:gd name="connsiteY25" fmla="*/ 540546 h 896287"/>
              <a:gd name="connsiteX26" fmla="*/ 4117182 w 7493793"/>
              <a:gd name="connsiteY26" fmla="*/ 585790 h 896287"/>
              <a:gd name="connsiteX27" fmla="*/ 3986213 w 7493793"/>
              <a:gd name="connsiteY27" fmla="*/ 573883 h 896287"/>
              <a:gd name="connsiteX28" fmla="*/ 3557588 w 7493793"/>
              <a:gd name="connsiteY28" fmla="*/ 416720 h 896287"/>
              <a:gd name="connsiteX29" fmla="*/ 2697957 w 7493793"/>
              <a:gd name="connsiteY29" fmla="*/ 428627 h 896287"/>
              <a:gd name="connsiteX30" fmla="*/ 0 w 7493793"/>
              <a:gd name="connsiteY30" fmla="*/ 0 h 896287"/>
              <a:gd name="connsiteX0" fmla="*/ 7493793 w 7493793"/>
              <a:gd name="connsiteY0" fmla="*/ 842962 h 910573"/>
              <a:gd name="connsiteX1" fmla="*/ 7341393 w 7493793"/>
              <a:gd name="connsiteY1" fmla="*/ 828674 h 910573"/>
              <a:gd name="connsiteX2" fmla="*/ 7236618 w 7493793"/>
              <a:gd name="connsiteY2" fmla="*/ 838199 h 910573"/>
              <a:gd name="connsiteX3" fmla="*/ 6960393 w 7493793"/>
              <a:gd name="connsiteY3" fmla="*/ 835818 h 910573"/>
              <a:gd name="connsiteX4" fmla="*/ 6712743 w 7493793"/>
              <a:gd name="connsiteY4" fmla="*/ 840581 h 910573"/>
              <a:gd name="connsiteX5" fmla="*/ 6372224 w 7493793"/>
              <a:gd name="connsiteY5" fmla="*/ 804862 h 910573"/>
              <a:gd name="connsiteX6" fmla="*/ 6291262 w 7493793"/>
              <a:gd name="connsiteY6" fmla="*/ 807243 h 910573"/>
              <a:gd name="connsiteX7" fmla="*/ 6215062 w 7493793"/>
              <a:gd name="connsiteY7" fmla="*/ 842962 h 910573"/>
              <a:gd name="connsiteX8" fmla="*/ 6115049 w 7493793"/>
              <a:gd name="connsiteY8" fmla="*/ 888206 h 910573"/>
              <a:gd name="connsiteX9" fmla="*/ 6005512 w 7493793"/>
              <a:gd name="connsiteY9" fmla="*/ 897731 h 910573"/>
              <a:gd name="connsiteX10" fmla="*/ 5860256 w 7493793"/>
              <a:gd name="connsiteY10" fmla="*/ 895349 h 910573"/>
              <a:gd name="connsiteX11" fmla="*/ 5786437 w 7493793"/>
              <a:gd name="connsiteY11" fmla="*/ 907256 h 910573"/>
              <a:gd name="connsiteX12" fmla="*/ 5717381 w 7493793"/>
              <a:gd name="connsiteY12" fmla="*/ 907256 h 910573"/>
              <a:gd name="connsiteX13" fmla="*/ 5629274 w 7493793"/>
              <a:gd name="connsiteY13" fmla="*/ 869156 h 910573"/>
              <a:gd name="connsiteX14" fmla="*/ 5564981 w 7493793"/>
              <a:gd name="connsiteY14" fmla="*/ 828674 h 910573"/>
              <a:gd name="connsiteX15" fmla="*/ 5448299 w 7493793"/>
              <a:gd name="connsiteY15" fmla="*/ 816768 h 910573"/>
              <a:gd name="connsiteX16" fmla="*/ 5198268 w 7493793"/>
              <a:gd name="connsiteY16" fmla="*/ 804863 h 910573"/>
              <a:gd name="connsiteX17" fmla="*/ 5050631 w 7493793"/>
              <a:gd name="connsiteY17" fmla="*/ 812006 h 910573"/>
              <a:gd name="connsiteX18" fmla="*/ 4922043 w 7493793"/>
              <a:gd name="connsiteY18" fmla="*/ 804862 h 910573"/>
              <a:gd name="connsiteX19" fmla="*/ 4843462 w 7493793"/>
              <a:gd name="connsiteY19" fmla="*/ 807243 h 910573"/>
              <a:gd name="connsiteX20" fmla="*/ 4793456 w 7493793"/>
              <a:gd name="connsiteY20" fmla="*/ 814387 h 910573"/>
              <a:gd name="connsiteX21" fmla="*/ 4733924 w 7493793"/>
              <a:gd name="connsiteY21" fmla="*/ 816768 h 910573"/>
              <a:gd name="connsiteX22" fmla="*/ 4657724 w 7493793"/>
              <a:gd name="connsiteY22" fmla="*/ 790574 h 910573"/>
              <a:gd name="connsiteX23" fmla="*/ 4538663 w 7493793"/>
              <a:gd name="connsiteY23" fmla="*/ 659607 h 910573"/>
              <a:gd name="connsiteX24" fmla="*/ 4407694 w 7493793"/>
              <a:gd name="connsiteY24" fmla="*/ 607219 h 910573"/>
              <a:gd name="connsiteX25" fmla="*/ 4286250 w 7493793"/>
              <a:gd name="connsiteY25" fmla="*/ 554832 h 910573"/>
              <a:gd name="connsiteX26" fmla="*/ 4117182 w 7493793"/>
              <a:gd name="connsiteY26" fmla="*/ 600076 h 910573"/>
              <a:gd name="connsiteX27" fmla="*/ 3986213 w 7493793"/>
              <a:gd name="connsiteY27" fmla="*/ 588169 h 910573"/>
              <a:gd name="connsiteX28" fmla="*/ 3557588 w 7493793"/>
              <a:gd name="connsiteY28" fmla="*/ 431006 h 910573"/>
              <a:gd name="connsiteX29" fmla="*/ 2697957 w 7493793"/>
              <a:gd name="connsiteY29" fmla="*/ 442913 h 910573"/>
              <a:gd name="connsiteX30" fmla="*/ 97633 w 7493793"/>
              <a:gd name="connsiteY30" fmla="*/ 0 h 910573"/>
              <a:gd name="connsiteX31" fmla="*/ 0 w 7493793"/>
              <a:gd name="connsiteY31" fmla="*/ 14286 h 910573"/>
              <a:gd name="connsiteX0" fmla="*/ 7493793 w 7493793"/>
              <a:gd name="connsiteY0" fmla="*/ 876931 h 944542"/>
              <a:gd name="connsiteX1" fmla="*/ 7341393 w 7493793"/>
              <a:gd name="connsiteY1" fmla="*/ 862643 h 944542"/>
              <a:gd name="connsiteX2" fmla="*/ 7236618 w 7493793"/>
              <a:gd name="connsiteY2" fmla="*/ 872168 h 944542"/>
              <a:gd name="connsiteX3" fmla="*/ 6960393 w 7493793"/>
              <a:gd name="connsiteY3" fmla="*/ 869787 h 944542"/>
              <a:gd name="connsiteX4" fmla="*/ 6712743 w 7493793"/>
              <a:gd name="connsiteY4" fmla="*/ 874550 h 944542"/>
              <a:gd name="connsiteX5" fmla="*/ 6372224 w 7493793"/>
              <a:gd name="connsiteY5" fmla="*/ 838831 h 944542"/>
              <a:gd name="connsiteX6" fmla="*/ 6291262 w 7493793"/>
              <a:gd name="connsiteY6" fmla="*/ 841212 h 944542"/>
              <a:gd name="connsiteX7" fmla="*/ 6215062 w 7493793"/>
              <a:gd name="connsiteY7" fmla="*/ 876931 h 944542"/>
              <a:gd name="connsiteX8" fmla="*/ 6115049 w 7493793"/>
              <a:gd name="connsiteY8" fmla="*/ 922175 h 944542"/>
              <a:gd name="connsiteX9" fmla="*/ 6005512 w 7493793"/>
              <a:gd name="connsiteY9" fmla="*/ 931700 h 944542"/>
              <a:gd name="connsiteX10" fmla="*/ 5860256 w 7493793"/>
              <a:gd name="connsiteY10" fmla="*/ 929318 h 944542"/>
              <a:gd name="connsiteX11" fmla="*/ 5786437 w 7493793"/>
              <a:gd name="connsiteY11" fmla="*/ 941225 h 944542"/>
              <a:gd name="connsiteX12" fmla="*/ 5717381 w 7493793"/>
              <a:gd name="connsiteY12" fmla="*/ 941225 h 944542"/>
              <a:gd name="connsiteX13" fmla="*/ 5629274 w 7493793"/>
              <a:gd name="connsiteY13" fmla="*/ 903125 h 944542"/>
              <a:gd name="connsiteX14" fmla="*/ 5564981 w 7493793"/>
              <a:gd name="connsiteY14" fmla="*/ 862643 h 944542"/>
              <a:gd name="connsiteX15" fmla="*/ 5448299 w 7493793"/>
              <a:gd name="connsiteY15" fmla="*/ 850737 h 944542"/>
              <a:gd name="connsiteX16" fmla="*/ 5198268 w 7493793"/>
              <a:gd name="connsiteY16" fmla="*/ 838832 h 944542"/>
              <a:gd name="connsiteX17" fmla="*/ 5050631 w 7493793"/>
              <a:gd name="connsiteY17" fmla="*/ 845975 h 944542"/>
              <a:gd name="connsiteX18" fmla="*/ 4922043 w 7493793"/>
              <a:gd name="connsiteY18" fmla="*/ 838831 h 944542"/>
              <a:gd name="connsiteX19" fmla="*/ 4843462 w 7493793"/>
              <a:gd name="connsiteY19" fmla="*/ 841212 h 944542"/>
              <a:gd name="connsiteX20" fmla="*/ 4793456 w 7493793"/>
              <a:gd name="connsiteY20" fmla="*/ 848356 h 944542"/>
              <a:gd name="connsiteX21" fmla="*/ 4733924 w 7493793"/>
              <a:gd name="connsiteY21" fmla="*/ 850737 h 944542"/>
              <a:gd name="connsiteX22" fmla="*/ 4657724 w 7493793"/>
              <a:gd name="connsiteY22" fmla="*/ 824543 h 944542"/>
              <a:gd name="connsiteX23" fmla="*/ 4538663 w 7493793"/>
              <a:gd name="connsiteY23" fmla="*/ 693576 h 944542"/>
              <a:gd name="connsiteX24" fmla="*/ 4407694 w 7493793"/>
              <a:gd name="connsiteY24" fmla="*/ 641188 h 944542"/>
              <a:gd name="connsiteX25" fmla="*/ 4286250 w 7493793"/>
              <a:gd name="connsiteY25" fmla="*/ 588801 h 944542"/>
              <a:gd name="connsiteX26" fmla="*/ 4117182 w 7493793"/>
              <a:gd name="connsiteY26" fmla="*/ 634045 h 944542"/>
              <a:gd name="connsiteX27" fmla="*/ 3986213 w 7493793"/>
              <a:gd name="connsiteY27" fmla="*/ 622138 h 944542"/>
              <a:gd name="connsiteX28" fmla="*/ 3557588 w 7493793"/>
              <a:gd name="connsiteY28" fmla="*/ 464975 h 944542"/>
              <a:gd name="connsiteX29" fmla="*/ 2697957 w 7493793"/>
              <a:gd name="connsiteY29" fmla="*/ 476882 h 944542"/>
              <a:gd name="connsiteX30" fmla="*/ 728664 w 7493793"/>
              <a:gd name="connsiteY30" fmla="*/ 29207 h 944542"/>
              <a:gd name="connsiteX31" fmla="*/ 97633 w 7493793"/>
              <a:gd name="connsiteY31" fmla="*/ 33969 h 944542"/>
              <a:gd name="connsiteX32" fmla="*/ 0 w 7493793"/>
              <a:gd name="connsiteY32" fmla="*/ 48255 h 944542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97633 w 7493793"/>
              <a:gd name="connsiteY31" fmla="*/ 4763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728664 w 7493793"/>
              <a:gd name="connsiteY30" fmla="*/ 0 h 922478"/>
              <a:gd name="connsiteX31" fmla="*/ 128589 w 7493793"/>
              <a:gd name="connsiteY31" fmla="*/ 7142 h 922478"/>
              <a:gd name="connsiteX32" fmla="*/ 0 w 7493793"/>
              <a:gd name="connsiteY32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881064 w 7493793"/>
              <a:gd name="connsiteY30" fmla="*/ 5714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202533 w 7493793"/>
              <a:gd name="connsiteY30" fmla="*/ 107155 h 922478"/>
              <a:gd name="connsiteX31" fmla="*/ 914401 w 7493793"/>
              <a:gd name="connsiteY31" fmla="*/ 114299 h 922478"/>
              <a:gd name="connsiteX32" fmla="*/ 728664 w 7493793"/>
              <a:gd name="connsiteY32" fmla="*/ 0 h 922478"/>
              <a:gd name="connsiteX33" fmla="*/ 128589 w 7493793"/>
              <a:gd name="connsiteY33" fmla="*/ 7142 h 922478"/>
              <a:gd name="connsiteX34" fmla="*/ 0 w 7493793"/>
              <a:gd name="connsiteY34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797845 w 7493793"/>
              <a:gd name="connsiteY30" fmla="*/ 102393 h 922478"/>
              <a:gd name="connsiteX31" fmla="*/ 1202533 w 7493793"/>
              <a:gd name="connsiteY31" fmla="*/ 107155 h 922478"/>
              <a:gd name="connsiteX32" fmla="*/ 914401 w 7493793"/>
              <a:gd name="connsiteY32" fmla="*/ 114299 h 922478"/>
              <a:gd name="connsiteX33" fmla="*/ 728664 w 7493793"/>
              <a:gd name="connsiteY33" fmla="*/ 0 h 922478"/>
              <a:gd name="connsiteX34" fmla="*/ 128589 w 7493793"/>
              <a:gd name="connsiteY34" fmla="*/ 7142 h 922478"/>
              <a:gd name="connsiteX35" fmla="*/ 0 w 7493793"/>
              <a:gd name="connsiteY35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062164 w 7493793"/>
              <a:gd name="connsiteY30" fmla="*/ 126205 h 922478"/>
              <a:gd name="connsiteX31" fmla="*/ 1797845 w 7493793"/>
              <a:gd name="connsiteY31" fmla="*/ 102393 h 922478"/>
              <a:gd name="connsiteX32" fmla="*/ 1202533 w 7493793"/>
              <a:gd name="connsiteY32" fmla="*/ 107155 h 922478"/>
              <a:gd name="connsiteX33" fmla="*/ 914401 w 7493793"/>
              <a:gd name="connsiteY33" fmla="*/ 114299 h 922478"/>
              <a:gd name="connsiteX34" fmla="*/ 728664 w 7493793"/>
              <a:gd name="connsiteY34" fmla="*/ 0 h 922478"/>
              <a:gd name="connsiteX35" fmla="*/ 128589 w 7493793"/>
              <a:gd name="connsiteY35" fmla="*/ 7142 h 922478"/>
              <a:gd name="connsiteX36" fmla="*/ 0 w 7493793"/>
              <a:gd name="connsiteY36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355058 w 7493793"/>
              <a:gd name="connsiteY30" fmla="*/ 283368 h 922478"/>
              <a:gd name="connsiteX31" fmla="*/ 2062164 w 7493793"/>
              <a:gd name="connsiteY31" fmla="*/ 126205 h 922478"/>
              <a:gd name="connsiteX32" fmla="*/ 1797845 w 7493793"/>
              <a:gd name="connsiteY32" fmla="*/ 102393 h 922478"/>
              <a:gd name="connsiteX33" fmla="*/ 1202533 w 7493793"/>
              <a:gd name="connsiteY33" fmla="*/ 107155 h 922478"/>
              <a:gd name="connsiteX34" fmla="*/ 914401 w 7493793"/>
              <a:gd name="connsiteY34" fmla="*/ 114299 h 922478"/>
              <a:gd name="connsiteX35" fmla="*/ 728664 w 7493793"/>
              <a:gd name="connsiteY35" fmla="*/ 0 h 922478"/>
              <a:gd name="connsiteX36" fmla="*/ 128589 w 7493793"/>
              <a:gd name="connsiteY36" fmla="*/ 7142 h 922478"/>
              <a:gd name="connsiteX37" fmla="*/ 0 w 7493793"/>
              <a:gd name="connsiteY37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0 w 8303418"/>
              <a:gd name="connsiteY39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219076 w 8303418"/>
              <a:gd name="connsiteY39" fmla="*/ 76199 h 922478"/>
              <a:gd name="connsiteX40" fmla="*/ 0 w 8303418"/>
              <a:gd name="connsiteY40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114301 w 8303418"/>
              <a:gd name="connsiteY41" fmla="*/ 147637 h 922478"/>
              <a:gd name="connsiteX42" fmla="*/ 0 w 8303418"/>
              <a:gd name="connsiteY42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79105 h 946716"/>
              <a:gd name="connsiteX1" fmla="*/ 8151018 w 8303418"/>
              <a:gd name="connsiteY1" fmla="*/ 864817 h 946716"/>
              <a:gd name="connsiteX2" fmla="*/ 8046243 w 8303418"/>
              <a:gd name="connsiteY2" fmla="*/ 874342 h 946716"/>
              <a:gd name="connsiteX3" fmla="*/ 7770018 w 8303418"/>
              <a:gd name="connsiteY3" fmla="*/ 871961 h 946716"/>
              <a:gd name="connsiteX4" fmla="*/ 7522368 w 8303418"/>
              <a:gd name="connsiteY4" fmla="*/ 876724 h 946716"/>
              <a:gd name="connsiteX5" fmla="*/ 7181849 w 8303418"/>
              <a:gd name="connsiteY5" fmla="*/ 841005 h 946716"/>
              <a:gd name="connsiteX6" fmla="*/ 7100887 w 8303418"/>
              <a:gd name="connsiteY6" fmla="*/ 843386 h 946716"/>
              <a:gd name="connsiteX7" fmla="*/ 7024687 w 8303418"/>
              <a:gd name="connsiteY7" fmla="*/ 879105 h 946716"/>
              <a:gd name="connsiteX8" fmla="*/ 6924674 w 8303418"/>
              <a:gd name="connsiteY8" fmla="*/ 924349 h 946716"/>
              <a:gd name="connsiteX9" fmla="*/ 6815137 w 8303418"/>
              <a:gd name="connsiteY9" fmla="*/ 933874 h 946716"/>
              <a:gd name="connsiteX10" fmla="*/ 6669881 w 8303418"/>
              <a:gd name="connsiteY10" fmla="*/ 931492 h 946716"/>
              <a:gd name="connsiteX11" fmla="*/ 6596062 w 8303418"/>
              <a:gd name="connsiteY11" fmla="*/ 943399 h 946716"/>
              <a:gd name="connsiteX12" fmla="*/ 6527006 w 8303418"/>
              <a:gd name="connsiteY12" fmla="*/ 943399 h 946716"/>
              <a:gd name="connsiteX13" fmla="*/ 6438899 w 8303418"/>
              <a:gd name="connsiteY13" fmla="*/ 905299 h 946716"/>
              <a:gd name="connsiteX14" fmla="*/ 6374606 w 8303418"/>
              <a:gd name="connsiteY14" fmla="*/ 864817 h 946716"/>
              <a:gd name="connsiteX15" fmla="*/ 6257924 w 8303418"/>
              <a:gd name="connsiteY15" fmla="*/ 852911 h 946716"/>
              <a:gd name="connsiteX16" fmla="*/ 6007893 w 8303418"/>
              <a:gd name="connsiteY16" fmla="*/ 841006 h 946716"/>
              <a:gd name="connsiteX17" fmla="*/ 5860256 w 8303418"/>
              <a:gd name="connsiteY17" fmla="*/ 848149 h 946716"/>
              <a:gd name="connsiteX18" fmla="*/ 5731668 w 8303418"/>
              <a:gd name="connsiteY18" fmla="*/ 841005 h 946716"/>
              <a:gd name="connsiteX19" fmla="*/ 5653087 w 8303418"/>
              <a:gd name="connsiteY19" fmla="*/ 843386 h 946716"/>
              <a:gd name="connsiteX20" fmla="*/ 5603081 w 8303418"/>
              <a:gd name="connsiteY20" fmla="*/ 850530 h 946716"/>
              <a:gd name="connsiteX21" fmla="*/ 5543549 w 8303418"/>
              <a:gd name="connsiteY21" fmla="*/ 852911 h 946716"/>
              <a:gd name="connsiteX22" fmla="*/ 5467349 w 8303418"/>
              <a:gd name="connsiteY22" fmla="*/ 826717 h 946716"/>
              <a:gd name="connsiteX23" fmla="*/ 5348288 w 8303418"/>
              <a:gd name="connsiteY23" fmla="*/ 695750 h 946716"/>
              <a:gd name="connsiteX24" fmla="*/ 5217319 w 8303418"/>
              <a:gd name="connsiteY24" fmla="*/ 643362 h 946716"/>
              <a:gd name="connsiteX25" fmla="*/ 5095875 w 8303418"/>
              <a:gd name="connsiteY25" fmla="*/ 590975 h 946716"/>
              <a:gd name="connsiteX26" fmla="*/ 4926807 w 8303418"/>
              <a:gd name="connsiteY26" fmla="*/ 636219 h 946716"/>
              <a:gd name="connsiteX27" fmla="*/ 4795838 w 8303418"/>
              <a:gd name="connsiteY27" fmla="*/ 624312 h 946716"/>
              <a:gd name="connsiteX28" fmla="*/ 4367213 w 8303418"/>
              <a:gd name="connsiteY28" fmla="*/ 467149 h 946716"/>
              <a:gd name="connsiteX29" fmla="*/ 3507582 w 8303418"/>
              <a:gd name="connsiteY29" fmla="*/ 469531 h 946716"/>
              <a:gd name="connsiteX30" fmla="*/ 3259933 w 8303418"/>
              <a:gd name="connsiteY30" fmla="*/ 407617 h 946716"/>
              <a:gd name="connsiteX31" fmla="*/ 3145633 w 8303418"/>
              <a:gd name="connsiteY31" fmla="*/ 293318 h 946716"/>
              <a:gd name="connsiteX32" fmla="*/ 2883695 w 8303418"/>
              <a:gd name="connsiteY32" fmla="*/ 152825 h 946716"/>
              <a:gd name="connsiteX33" fmla="*/ 2693195 w 8303418"/>
              <a:gd name="connsiteY33" fmla="*/ 126631 h 946716"/>
              <a:gd name="connsiteX34" fmla="*/ 2607470 w 8303418"/>
              <a:gd name="connsiteY34" fmla="*/ 126631 h 946716"/>
              <a:gd name="connsiteX35" fmla="*/ 2012158 w 8303418"/>
              <a:gd name="connsiteY35" fmla="*/ 131393 h 946716"/>
              <a:gd name="connsiteX36" fmla="*/ 1724026 w 8303418"/>
              <a:gd name="connsiteY36" fmla="*/ 138537 h 946716"/>
              <a:gd name="connsiteX37" fmla="*/ 1538289 w 8303418"/>
              <a:gd name="connsiteY37" fmla="*/ 24238 h 946716"/>
              <a:gd name="connsiteX38" fmla="*/ 938214 w 8303418"/>
              <a:gd name="connsiteY38" fmla="*/ 31380 h 946716"/>
              <a:gd name="connsiteX39" fmla="*/ 819151 w 8303418"/>
              <a:gd name="connsiteY39" fmla="*/ 45668 h 946716"/>
              <a:gd name="connsiteX40" fmla="*/ 335758 w 8303418"/>
              <a:gd name="connsiteY40" fmla="*/ 45668 h 946716"/>
              <a:gd name="connsiteX41" fmla="*/ 173832 w 8303418"/>
              <a:gd name="connsiteY41" fmla="*/ 7569 h 946716"/>
              <a:gd name="connsiteX42" fmla="*/ 114301 w 8303418"/>
              <a:gd name="connsiteY42" fmla="*/ 171875 h 946716"/>
              <a:gd name="connsiteX43" fmla="*/ 0 w 8303418"/>
              <a:gd name="connsiteY43" fmla="*/ 205210 h 946716"/>
              <a:gd name="connsiteX0" fmla="*/ 8303418 w 8303418"/>
              <a:gd name="connsiteY0" fmla="*/ 1070195 h 1137806"/>
              <a:gd name="connsiteX1" fmla="*/ 8151018 w 8303418"/>
              <a:gd name="connsiteY1" fmla="*/ 1055907 h 1137806"/>
              <a:gd name="connsiteX2" fmla="*/ 8046243 w 8303418"/>
              <a:gd name="connsiteY2" fmla="*/ 1065432 h 1137806"/>
              <a:gd name="connsiteX3" fmla="*/ 7770018 w 8303418"/>
              <a:gd name="connsiteY3" fmla="*/ 1063051 h 1137806"/>
              <a:gd name="connsiteX4" fmla="*/ 7522368 w 8303418"/>
              <a:gd name="connsiteY4" fmla="*/ 1067814 h 1137806"/>
              <a:gd name="connsiteX5" fmla="*/ 7181849 w 8303418"/>
              <a:gd name="connsiteY5" fmla="*/ 1032095 h 1137806"/>
              <a:gd name="connsiteX6" fmla="*/ 7100887 w 8303418"/>
              <a:gd name="connsiteY6" fmla="*/ 1034476 h 1137806"/>
              <a:gd name="connsiteX7" fmla="*/ 7024687 w 8303418"/>
              <a:gd name="connsiteY7" fmla="*/ 1070195 h 1137806"/>
              <a:gd name="connsiteX8" fmla="*/ 6924674 w 8303418"/>
              <a:gd name="connsiteY8" fmla="*/ 1115439 h 1137806"/>
              <a:gd name="connsiteX9" fmla="*/ 6815137 w 8303418"/>
              <a:gd name="connsiteY9" fmla="*/ 1124964 h 1137806"/>
              <a:gd name="connsiteX10" fmla="*/ 6669881 w 8303418"/>
              <a:gd name="connsiteY10" fmla="*/ 1122582 h 1137806"/>
              <a:gd name="connsiteX11" fmla="*/ 6596062 w 8303418"/>
              <a:gd name="connsiteY11" fmla="*/ 1134489 h 1137806"/>
              <a:gd name="connsiteX12" fmla="*/ 6527006 w 8303418"/>
              <a:gd name="connsiteY12" fmla="*/ 1134489 h 1137806"/>
              <a:gd name="connsiteX13" fmla="*/ 6438899 w 8303418"/>
              <a:gd name="connsiteY13" fmla="*/ 1096389 h 1137806"/>
              <a:gd name="connsiteX14" fmla="*/ 6374606 w 8303418"/>
              <a:gd name="connsiteY14" fmla="*/ 1055907 h 1137806"/>
              <a:gd name="connsiteX15" fmla="*/ 6257924 w 8303418"/>
              <a:gd name="connsiteY15" fmla="*/ 1044001 h 1137806"/>
              <a:gd name="connsiteX16" fmla="*/ 6007893 w 8303418"/>
              <a:gd name="connsiteY16" fmla="*/ 1032096 h 1137806"/>
              <a:gd name="connsiteX17" fmla="*/ 5860256 w 8303418"/>
              <a:gd name="connsiteY17" fmla="*/ 1039239 h 1137806"/>
              <a:gd name="connsiteX18" fmla="*/ 5731668 w 8303418"/>
              <a:gd name="connsiteY18" fmla="*/ 1032095 h 1137806"/>
              <a:gd name="connsiteX19" fmla="*/ 5653087 w 8303418"/>
              <a:gd name="connsiteY19" fmla="*/ 1034476 h 1137806"/>
              <a:gd name="connsiteX20" fmla="*/ 5603081 w 8303418"/>
              <a:gd name="connsiteY20" fmla="*/ 1041620 h 1137806"/>
              <a:gd name="connsiteX21" fmla="*/ 5543549 w 8303418"/>
              <a:gd name="connsiteY21" fmla="*/ 1044001 h 1137806"/>
              <a:gd name="connsiteX22" fmla="*/ 5467349 w 8303418"/>
              <a:gd name="connsiteY22" fmla="*/ 1017807 h 1137806"/>
              <a:gd name="connsiteX23" fmla="*/ 5348288 w 8303418"/>
              <a:gd name="connsiteY23" fmla="*/ 886840 h 1137806"/>
              <a:gd name="connsiteX24" fmla="*/ 5217319 w 8303418"/>
              <a:gd name="connsiteY24" fmla="*/ 834452 h 1137806"/>
              <a:gd name="connsiteX25" fmla="*/ 5095875 w 8303418"/>
              <a:gd name="connsiteY25" fmla="*/ 782065 h 1137806"/>
              <a:gd name="connsiteX26" fmla="*/ 4926807 w 8303418"/>
              <a:gd name="connsiteY26" fmla="*/ 827309 h 1137806"/>
              <a:gd name="connsiteX27" fmla="*/ 4795838 w 8303418"/>
              <a:gd name="connsiteY27" fmla="*/ 815402 h 1137806"/>
              <a:gd name="connsiteX28" fmla="*/ 4367213 w 8303418"/>
              <a:gd name="connsiteY28" fmla="*/ 658239 h 1137806"/>
              <a:gd name="connsiteX29" fmla="*/ 3507582 w 8303418"/>
              <a:gd name="connsiteY29" fmla="*/ 660621 h 1137806"/>
              <a:gd name="connsiteX30" fmla="*/ 3259933 w 8303418"/>
              <a:gd name="connsiteY30" fmla="*/ 598707 h 1137806"/>
              <a:gd name="connsiteX31" fmla="*/ 3145633 w 8303418"/>
              <a:gd name="connsiteY31" fmla="*/ 484408 h 1137806"/>
              <a:gd name="connsiteX32" fmla="*/ 2883695 w 8303418"/>
              <a:gd name="connsiteY32" fmla="*/ 343915 h 1137806"/>
              <a:gd name="connsiteX33" fmla="*/ 2693195 w 8303418"/>
              <a:gd name="connsiteY33" fmla="*/ 317721 h 1137806"/>
              <a:gd name="connsiteX34" fmla="*/ 2607470 w 8303418"/>
              <a:gd name="connsiteY34" fmla="*/ 317721 h 1137806"/>
              <a:gd name="connsiteX35" fmla="*/ 2012158 w 8303418"/>
              <a:gd name="connsiteY35" fmla="*/ 322483 h 1137806"/>
              <a:gd name="connsiteX36" fmla="*/ 1724026 w 8303418"/>
              <a:gd name="connsiteY36" fmla="*/ 329627 h 1137806"/>
              <a:gd name="connsiteX37" fmla="*/ 1538289 w 8303418"/>
              <a:gd name="connsiteY37" fmla="*/ 215328 h 1137806"/>
              <a:gd name="connsiteX38" fmla="*/ 938214 w 8303418"/>
              <a:gd name="connsiteY38" fmla="*/ 222470 h 1137806"/>
              <a:gd name="connsiteX39" fmla="*/ 819151 w 8303418"/>
              <a:gd name="connsiteY39" fmla="*/ 236758 h 1137806"/>
              <a:gd name="connsiteX40" fmla="*/ 335758 w 8303418"/>
              <a:gd name="connsiteY40" fmla="*/ 236758 h 1137806"/>
              <a:gd name="connsiteX41" fmla="*/ 173832 w 8303418"/>
              <a:gd name="connsiteY41" fmla="*/ 198659 h 1137806"/>
              <a:gd name="connsiteX42" fmla="*/ 147639 w 8303418"/>
              <a:gd name="connsiteY42" fmla="*/ 1015 h 1137806"/>
              <a:gd name="connsiteX43" fmla="*/ 0 w 8303418"/>
              <a:gd name="connsiteY43" fmla="*/ 396300 h 1137806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069180 h 1136791"/>
              <a:gd name="connsiteX1" fmla="*/ 8003379 w 8155779"/>
              <a:gd name="connsiteY1" fmla="*/ 1054892 h 1136791"/>
              <a:gd name="connsiteX2" fmla="*/ 7898604 w 8155779"/>
              <a:gd name="connsiteY2" fmla="*/ 1064417 h 1136791"/>
              <a:gd name="connsiteX3" fmla="*/ 7622379 w 8155779"/>
              <a:gd name="connsiteY3" fmla="*/ 1062036 h 1136791"/>
              <a:gd name="connsiteX4" fmla="*/ 7374729 w 8155779"/>
              <a:gd name="connsiteY4" fmla="*/ 1066799 h 1136791"/>
              <a:gd name="connsiteX5" fmla="*/ 7034210 w 8155779"/>
              <a:gd name="connsiteY5" fmla="*/ 1031080 h 1136791"/>
              <a:gd name="connsiteX6" fmla="*/ 6953248 w 8155779"/>
              <a:gd name="connsiteY6" fmla="*/ 1033461 h 1136791"/>
              <a:gd name="connsiteX7" fmla="*/ 6877048 w 8155779"/>
              <a:gd name="connsiteY7" fmla="*/ 1069180 h 1136791"/>
              <a:gd name="connsiteX8" fmla="*/ 6777035 w 8155779"/>
              <a:gd name="connsiteY8" fmla="*/ 1114424 h 1136791"/>
              <a:gd name="connsiteX9" fmla="*/ 6667498 w 8155779"/>
              <a:gd name="connsiteY9" fmla="*/ 1123949 h 1136791"/>
              <a:gd name="connsiteX10" fmla="*/ 6522242 w 8155779"/>
              <a:gd name="connsiteY10" fmla="*/ 1121567 h 1136791"/>
              <a:gd name="connsiteX11" fmla="*/ 6448423 w 8155779"/>
              <a:gd name="connsiteY11" fmla="*/ 1133474 h 1136791"/>
              <a:gd name="connsiteX12" fmla="*/ 6379367 w 8155779"/>
              <a:gd name="connsiteY12" fmla="*/ 1133474 h 1136791"/>
              <a:gd name="connsiteX13" fmla="*/ 6291260 w 8155779"/>
              <a:gd name="connsiteY13" fmla="*/ 1095374 h 1136791"/>
              <a:gd name="connsiteX14" fmla="*/ 6226967 w 8155779"/>
              <a:gd name="connsiteY14" fmla="*/ 1054892 h 1136791"/>
              <a:gd name="connsiteX15" fmla="*/ 6110285 w 8155779"/>
              <a:gd name="connsiteY15" fmla="*/ 1042986 h 1136791"/>
              <a:gd name="connsiteX16" fmla="*/ 5860254 w 8155779"/>
              <a:gd name="connsiteY16" fmla="*/ 1031081 h 1136791"/>
              <a:gd name="connsiteX17" fmla="*/ 5712617 w 8155779"/>
              <a:gd name="connsiteY17" fmla="*/ 1038224 h 1136791"/>
              <a:gd name="connsiteX18" fmla="*/ 5584029 w 8155779"/>
              <a:gd name="connsiteY18" fmla="*/ 1031080 h 1136791"/>
              <a:gd name="connsiteX19" fmla="*/ 5505448 w 8155779"/>
              <a:gd name="connsiteY19" fmla="*/ 1033461 h 1136791"/>
              <a:gd name="connsiteX20" fmla="*/ 5455442 w 8155779"/>
              <a:gd name="connsiteY20" fmla="*/ 1040605 h 1136791"/>
              <a:gd name="connsiteX21" fmla="*/ 5395910 w 8155779"/>
              <a:gd name="connsiteY21" fmla="*/ 1042986 h 1136791"/>
              <a:gd name="connsiteX22" fmla="*/ 5319710 w 8155779"/>
              <a:gd name="connsiteY22" fmla="*/ 1016792 h 1136791"/>
              <a:gd name="connsiteX23" fmla="*/ 5200649 w 8155779"/>
              <a:gd name="connsiteY23" fmla="*/ 885825 h 1136791"/>
              <a:gd name="connsiteX24" fmla="*/ 5069680 w 8155779"/>
              <a:gd name="connsiteY24" fmla="*/ 833437 h 1136791"/>
              <a:gd name="connsiteX25" fmla="*/ 4948236 w 8155779"/>
              <a:gd name="connsiteY25" fmla="*/ 781050 h 1136791"/>
              <a:gd name="connsiteX26" fmla="*/ 4779168 w 8155779"/>
              <a:gd name="connsiteY26" fmla="*/ 826294 h 1136791"/>
              <a:gd name="connsiteX27" fmla="*/ 4648199 w 8155779"/>
              <a:gd name="connsiteY27" fmla="*/ 814387 h 1136791"/>
              <a:gd name="connsiteX28" fmla="*/ 4219574 w 8155779"/>
              <a:gd name="connsiteY28" fmla="*/ 657224 h 1136791"/>
              <a:gd name="connsiteX29" fmla="*/ 3359943 w 8155779"/>
              <a:gd name="connsiteY29" fmla="*/ 659606 h 1136791"/>
              <a:gd name="connsiteX30" fmla="*/ 3112294 w 8155779"/>
              <a:gd name="connsiteY30" fmla="*/ 597692 h 1136791"/>
              <a:gd name="connsiteX31" fmla="*/ 2997994 w 8155779"/>
              <a:gd name="connsiteY31" fmla="*/ 483393 h 1136791"/>
              <a:gd name="connsiteX32" fmla="*/ 2736056 w 8155779"/>
              <a:gd name="connsiteY32" fmla="*/ 342900 h 1136791"/>
              <a:gd name="connsiteX33" fmla="*/ 2545556 w 8155779"/>
              <a:gd name="connsiteY33" fmla="*/ 316706 h 1136791"/>
              <a:gd name="connsiteX34" fmla="*/ 2459831 w 8155779"/>
              <a:gd name="connsiteY34" fmla="*/ 316706 h 1136791"/>
              <a:gd name="connsiteX35" fmla="*/ 1864519 w 8155779"/>
              <a:gd name="connsiteY35" fmla="*/ 321468 h 1136791"/>
              <a:gd name="connsiteX36" fmla="*/ 1576387 w 8155779"/>
              <a:gd name="connsiteY36" fmla="*/ 328612 h 1136791"/>
              <a:gd name="connsiteX37" fmla="*/ 1390650 w 8155779"/>
              <a:gd name="connsiteY37" fmla="*/ 214313 h 1136791"/>
              <a:gd name="connsiteX38" fmla="*/ 790575 w 8155779"/>
              <a:gd name="connsiteY38" fmla="*/ 221455 h 1136791"/>
              <a:gd name="connsiteX39" fmla="*/ 671512 w 8155779"/>
              <a:gd name="connsiteY39" fmla="*/ 235743 h 1136791"/>
              <a:gd name="connsiteX40" fmla="*/ 188119 w 8155779"/>
              <a:gd name="connsiteY40" fmla="*/ 235743 h 1136791"/>
              <a:gd name="connsiteX41" fmla="*/ 40480 w 8155779"/>
              <a:gd name="connsiteY41" fmla="*/ 195262 h 1136791"/>
              <a:gd name="connsiteX42" fmla="*/ 0 w 8155779"/>
              <a:gd name="connsiteY42" fmla="*/ 0 h 1136791"/>
              <a:gd name="connsiteX0" fmla="*/ 8115299 w 8115299"/>
              <a:gd name="connsiteY0" fmla="*/ 873918 h 941529"/>
              <a:gd name="connsiteX1" fmla="*/ 7962899 w 8115299"/>
              <a:gd name="connsiteY1" fmla="*/ 859630 h 941529"/>
              <a:gd name="connsiteX2" fmla="*/ 7858124 w 8115299"/>
              <a:gd name="connsiteY2" fmla="*/ 869155 h 941529"/>
              <a:gd name="connsiteX3" fmla="*/ 7581899 w 8115299"/>
              <a:gd name="connsiteY3" fmla="*/ 866774 h 941529"/>
              <a:gd name="connsiteX4" fmla="*/ 7334249 w 8115299"/>
              <a:gd name="connsiteY4" fmla="*/ 871537 h 941529"/>
              <a:gd name="connsiteX5" fmla="*/ 6993730 w 8115299"/>
              <a:gd name="connsiteY5" fmla="*/ 835818 h 941529"/>
              <a:gd name="connsiteX6" fmla="*/ 6912768 w 8115299"/>
              <a:gd name="connsiteY6" fmla="*/ 838199 h 941529"/>
              <a:gd name="connsiteX7" fmla="*/ 6836568 w 8115299"/>
              <a:gd name="connsiteY7" fmla="*/ 873918 h 941529"/>
              <a:gd name="connsiteX8" fmla="*/ 6736555 w 8115299"/>
              <a:gd name="connsiteY8" fmla="*/ 919162 h 941529"/>
              <a:gd name="connsiteX9" fmla="*/ 6627018 w 8115299"/>
              <a:gd name="connsiteY9" fmla="*/ 928687 h 941529"/>
              <a:gd name="connsiteX10" fmla="*/ 6481762 w 8115299"/>
              <a:gd name="connsiteY10" fmla="*/ 926305 h 941529"/>
              <a:gd name="connsiteX11" fmla="*/ 6407943 w 8115299"/>
              <a:gd name="connsiteY11" fmla="*/ 938212 h 941529"/>
              <a:gd name="connsiteX12" fmla="*/ 6338887 w 8115299"/>
              <a:gd name="connsiteY12" fmla="*/ 938212 h 941529"/>
              <a:gd name="connsiteX13" fmla="*/ 6250780 w 8115299"/>
              <a:gd name="connsiteY13" fmla="*/ 900112 h 941529"/>
              <a:gd name="connsiteX14" fmla="*/ 6186487 w 8115299"/>
              <a:gd name="connsiteY14" fmla="*/ 859630 h 941529"/>
              <a:gd name="connsiteX15" fmla="*/ 6069805 w 8115299"/>
              <a:gd name="connsiteY15" fmla="*/ 847724 h 941529"/>
              <a:gd name="connsiteX16" fmla="*/ 5819774 w 8115299"/>
              <a:gd name="connsiteY16" fmla="*/ 835819 h 941529"/>
              <a:gd name="connsiteX17" fmla="*/ 5672137 w 8115299"/>
              <a:gd name="connsiteY17" fmla="*/ 842962 h 941529"/>
              <a:gd name="connsiteX18" fmla="*/ 5543549 w 8115299"/>
              <a:gd name="connsiteY18" fmla="*/ 835818 h 941529"/>
              <a:gd name="connsiteX19" fmla="*/ 5464968 w 8115299"/>
              <a:gd name="connsiteY19" fmla="*/ 838199 h 941529"/>
              <a:gd name="connsiteX20" fmla="*/ 5414962 w 8115299"/>
              <a:gd name="connsiteY20" fmla="*/ 845343 h 941529"/>
              <a:gd name="connsiteX21" fmla="*/ 5355430 w 8115299"/>
              <a:gd name="connsiteY21" fmla="*/ 847724 h 941529"/>
              <a:gd name="connsiteX22" fmla="*/ 5279230 w 8115299"/>
              <a:gd name="connsiteY22" fmla="*/ 821530 h 941529"/>
              <a:gd name="connsiteX23" fmla="*/ 5160169 w 8115299"/>
              <a:gd name="connsiteY23" fmla="*/ 690563 h 941529"/>
              <a:gd name="connsiteX24" fmla="*/ 5029200 w 8115299"/>
              <a:gd name="connsiteY24" fmla="*/ 638175 h 941529"/>
              <a:gd name="connsiteX25" fmla="*/ 4907756 w 8115299"/>
              <a:gd name="connsiteY25" fmla="*/ 585788 h 941529"/>
              <a:gd name="connsiteX26" fmla="*/ 4738688 w 8115299"/>
              <a:gd name="connsiteY26" fmla="*/ 631032 h 941529"/>
              <a:gd name="connsiteX27" fmla="*/ 4607719 w 8115299"/>
              <a:gd name="connsiteY27" fmla="*/ 619125 h 941529"/>
              <a:gd name="connsiteX28" fmla="*/ 4179094 w 8115299"/>
              <a:gd name="connsiteY28" fmla="*/ 461962 h 941529"/>
              <a:gd name="connsiteX29" fmla="*/ 3319463 w 8115299"/>
              <a:gd name="connsiteY29" fmla="*/ 464344 h 941529"/>
              <a:gd name="connsiteX30" fmla="*/ 3071814 w 8115299"/>
              <a:gd name="connsiteY30" fmla="*/ 402430 h 941529"/>
              <a:gd name="connsiteX31" fmla="*/ 2957514 w 8115299"/>
              <a:gd name="connsiteY31" fmla="*/ 288131 h 941529"/>
              <a:gd name="connsiteX32" fmla="*/ 2695576 w 8115299"/>
              <a:gd name="connsiteY32" fmla="*/ 147638 h 941529"/>
              <a:gd name="connsiteX33" fmla="*/ 2505076 w 8115299"/>
              <a:gd name="connsiteY33" fmla="*/ 121444 h 941529"/>
              <a:gd name="connsiteX34" fmla="*/ 2419351 w 8115299"/>
              <a:gd name="connsiteY34" fmla="*/ 121444 h 941529"/>
              <a:gd name="connsiteX35" fmla="*/ 1824039 w 8115299"/>
              <a:gd name="connsiteY35" fmla="*/ 126206 h 941529"/>
              <a:gd name="connsiteX36" fmla="*/ 1535907 w 8115299"/>
              <a:gd name="connsiteY36" fmla="*/ 133350 h 941529"/>
              <a:gd name="connsiteX37" fmla="*/ 1350170 w 8115299"/>
              <a:gd name="connsiteY37" fmla="*/ 19051 h 941529"/>
              <a:gd name="connsiteX38" fmla="*/ 750095 w 8115299"/>
              <a:gd name="connsiteY38" fmla="*/ 26193 h 941529"/>
              <a:gd name="connsiteX39" fmla="*/ 631032 w 8115299"/>
              <a:gd name="connsiteY39" fmla="*/ 40481 h 941529"/>
              <a:gd name="connsiteX40" fmla="*/ 147639 w 8115299"/>
              <a:gd name="connsiteY40" fmla="*/ 40481 h 941529"/>
              <a:gd name="connsiteX41" fmla="*/ 0 w 8115299"/>
              <a:gd name="connsiteY41" fmla="*/ 0 h 941529"/>
              <a:gd name="connsiteX0" fmla="*/ 7967660 w 7967660"/>
              <a:gd name="connsiteY0" fmla="*/ 854867 h 922478"/>
              <a:gd name="connsiteX1" fmla="*/ 7815260 w 7967660"/>
              <a:gd name="connsiteY1" fmla="*/ 840579 h 922478"/>
              <a:gd name="connsiteX2" fmla="*/ 7710485 w 7967660"/>
              <a:gd name="connsiteY2" fmla="*/ 850104 h 922478"/>
              <a:gd name="connsiteX3" fmla="*/ 7434260 w 7967660"/>
              <a:gd name="connsiteY3" fmla="*/ 847723 h 922478"/>
              <a:gd name="connsiteX4" fmla="*/ 7186610 w 7967660"/>
              <a:gd name="connsiteY4" fmla="*/ 852486 h 922478"/>
              <a:gd name="connsiteX5" fmla="*/ 6846091 w 7967660"/>
              <a:gd name="connsiteY5" fmla="*/ 816767 h 922478"/>
              <a:gd name="connsiteX6" fmla="*/ 6765129 w 7967660"/>
              <a:gd name="connsiteY6" fmla="*/ 819148 h 922478"/>
              <a:gd name="connsiteX7" fmla="*/ 6688929 w 7967660"/>
              <a:gd name="connsiteY7" fmla="*/ 854867 h 922478"/>
              <a:gd name="connsiteX8" fmla="*/ 6588916 w 7967660"/>
              <a:gd name="connsiteY8" fmla="*/ 900111 h 922478"/>
              <a:gd name="connsiteX9" fmla="*/ 6479379 w 7967660"/>
              <a:gd name="connsiteY9" fmla="*/ 909636 h 922478"/>
              <a:gd name="connsiteX10" fmla="*/ 6334123 w 7967660"/>
              <a:gd name="connsiteY10" fmla="*/ 907254 h 922478"/>
              <a:gd name="connsiteX11" fmla="*/ 6260304 w 7967660"/>
              <a:gd name="connsiteY11" fmla="*/ 919161 h 922478"/>
              <a:gd name="connsiteX12" fmla="*/ 6191248 w 7967660"/>
              <a:gd name="connsiteY12" fmla="*/ 919161 h 922478"/>
              <a:gd name="connsiteX13" fmla="*/ 6103141 w 7967660"/>
              <a:gd name="connsiteY13" fmla="*/ 881061 h 922478"/>
              <a:gd name="connsiteX14" fmla="*/ 6038848 w 7967660"/>
              <a:gd name="connsiteY14" fmla="*/ 840579 h 922478"/>
              <a:gd name="connsiteX15" fmla="*/ 5922166 w 7967660"/>
              <a:gd name="connsiteY15" fmla="*/ 828673 h 922478"/>
              <a:gd name="connsiteX16" fmla="*/ 5672135 w 7967660"/>
              <a:gd name="connsiteY16" fmla="*/ 816768 h 922478"/>
              <a:gd name="connsiteX17" fmla="*/ 5524498 w 7967660"/>
              <a:gd name="connsiteY17" fmla="*/ 823911 h 922478"/>
              <a:gd name="connsiteX18" fmla="*/ 5395910 w 7967660"/>
              <a:gd name="connsiteY18" fmla="*/ 816767 h 922478"/>
              <a:gd name="connsiteX19" fmla="*/ 5317329 w 7967660"/>
              <a:gd name="connsiteY19" fmla="*/ 819148 h 922478"/>
              <a:gd name="connsiteX20" fmla="*/ 5267323 w 7967660"/>
              <a:gd name="connsiteY20" fmla="*/ 826292 h 922478"/>
              <a:gd name="connsiteX21" fmla="*/ 5207791 w 7967660"/>
              <a:gd name="connsiteY21" fmla="*/ 828673 h 922478"/>
              <a:gd name="connsiteX22" fmla="*/ 5131591 w 7967660"/>
              <a:gd name="connsiteY22" fmla="*/ 802479 h 922478"/>
              <a:gd name="connsiteX23" fmla="*/ 5012530 w 7967660"/>
              <a:gd name="connsiteY23" fmla="*/ 671512 h 922478"/>
              <a:gd name="connsiteX24" fmla="*/ 4881561 w 7967660"/>
              <a:gd name="connsiteY24" fmla="*/ 619124 h 922478"/>
              <a:gd name="connsiteX25" fmla="*/ 4760117 w 7967660"/>
              <a:gd name="connsiteY25" fmla="*/ 566737 h 922478"/>
              <a:gd name="connsiteX26" fmla="*/ 4591049 w 7967660"/>
              <a:gd name="connsiteY26" fmla="*/ 611981 h 922478"/>
              <a:gd name="connsiteX27" fmla="*/ 4460080 w 7967660"/>
              <a:gd name="connsiteY27" fmla="*/ 600074 h 922478"/>
              <a:gd name="connsiteX28" fmla="*/ 4031455 w 7967660"/>
              <a:gd name="connsiteY28" fmla="*/ 442911 h 922478"/>
              <a:gd name="connsiteX29" fmla="*/ 3171824 w 7967660"/>
              <a:gd name="connsiteY29" fmla="*/ 445293 h 922478"/>
              <a:gd name="connsiteX30" fmla="*/ 2924175 w 7967660"/>
              <a:gd name="connsiteY30" fmla="*/ 383379 h 922478"/>
              <a:gd name="connsiteX31" fmla="*/ 2809875 w 7967660"/>
              <a:gd name="connsiteY31" fmla="*/ 269080 h 922478"/>
              <a:gd name="connsiteX32" fmla="*/ 2547937 w 7967660"/>
              <a:gd name="connsiteY32" fmla="*/ 128587 h 922478"/>
              <a:gd name="connsiteX33" fmla="*/ 2357437 w 7967660"/>
              <a:gd name="connsiteY33" fmla="*/ 102393 h 922478"/>
              <a:gd name="connsiteX34" fmla="*/ 2271712 w 7967660"/>
              <a:gd name="connsiteY34" fmla="*/ 102393 h 922478"/>
              <a:gd name="connsiteX35" fmla="*/ 1676400 w 7967660"/>
              <a:gd name="connsiteY35" fmla="*/ 107155 h 922478"/>
              <a:gd name="connsiteX36" fmla="*/ 1388268 w 7967660"/>
              <a:gd name="connsiteY36" fmla="*/ 114299 h 922478"/>
              <a:gd name="connsiteX37" fmla="*/ 1202531 w 7967660"/>
              <a:gd name="connsiteY37" fmla="*/ 0 h 922478"/>
              <a:gd name="connsiteX38" fmla="*/ 602456 w 7967660"/>
              <a:gd name="connsiteY38" fmla="*/ 7142 h 922478"/>
              <a:gd name="connsiteX39" fmla="*/ 483393 w 7967660"/>
              <a:gd name="connsiteY39" fmla="*/ 21430 h 922478"/>
              <a:gd name="connsiteX40" fmla="*/ 0 w 7967660"/>
              <a:gd name="connsiteY40" fmla="*/ 2143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15089 w 8073168"/>
              <a:gd name="connsiteY40" fmla="*/ 20902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815993 w 8073168"/>
              <a:gd name="connsiteY1" fmla="*/ 850104 h 922478"/>
              <a:gd name="connsiteX2" fmla="*/ 7539768 w 8073168"/>
              <a:gd name="connsiteY2" fmla="*/ 847723 h 922478"/>
              <a:gd name="connsiteX3" fmla="*/ 7292118 w 8073168"/>
              <a:gd name="connsiteY3" fmla="*/ 852486 h 922478"/>
              <a:gd name="connsiteX4" fmla="*/ 6951599 w 8073168"/>
              <a:gd name="connsiteY4" fmla="*/ 816767 h 922478"/>
              <a:gd name="connsiteX5" fmla="*/ 6870637 w 8073168"/>
              <a:gd name="connsiteY5" fmla="*/ 819148 h 922478"/>
              <a:gd name="connsiteX6" fmla="*/ 6794437 w 8073168"/>
              <a:gd name="connsiteY6" fmla="*/ 854867 h 922478"/>
              <a:gd name="connsiteX7" fmla="*/ 6694424 w 8073168"/>
              <a:gd name="connsiteY7" fmla="*/ 900111 h 922478"/>
              <a:gd name="connsiteX8" fmla="*/ 6584887 w 8073168"/>
              <a:gd name="connsiteY8" fmla="*/ 909636 h 922478"/>
              <a:gd name="connsiteX9" fmla="*/ 6439631 w 8073168"/>
              <a:gd name="connsiteY9" fmla="*/ 907254 h 922478"/>
              <a:gd name="connsiteX10" fmla="*/ 6365812 w 8073168"/>
              <a:gd name="connsiteY10" fmla="*/ 919161 h 922478"/>
              <a:gd name="connsiteX11" fmla="*/ 6296756 w 8073168"/>
              <a:gd name="connsiteY11" fmla="*/ 919161 h 922478"/>
              <a:gd name="connsiteX12" fmla="*/ 6208649 w 8073168"/>
              <a:gd name="connsiteY12" fmla="*/ 881061 h 922478"/>
              <a:gd name="connsiteX13" fmla="*/ 6144356 w 8073168"/>
              <a:gd name="connsiteY13" fmla="*/ 840579 h 922478"/>
              <a:gd name="connsiteX14" fmla="*/ 6027674 w 8073168"/>
              <a:gd name="connsiteY14" fmla="*/ 828673 h 922478"/>
              <a:gd name="connsiteX15" fmla="*/ 5777643 w 8073168"/>
              <a:gd name="connsiteY15" fmla="*/ 816768 h 922478"/>
              <a:gd name="connsiteX16" fmla="*/ 5630006 w 8073168"/>
              <a:gd name="connsiteY16" fmla="*/ 823911 h 922478"/>
              <a:gd name="connsiteX17" fmla="*/ 5501418 w 8073168"/>
              <a:gd name="connsiteY17" fmla="*/ 816767 h 922478"/>
              <a:gd name="connsiteX18" fmla="*/ 5422837 w 8073168"/>
              <a:gd name="connsiteY18" fmla="*/ 819148 h 922478"/>
              <a:gd name="connsiteX19" fmla="*/ 5372831 w 8073168"/>
              <a:gd name="connsiteY19" fmla="*/ 826292 h 922478"/>
              <a:gd name="connsiteX20" fmla="*/ 5313299 w 8073168"/>
              <a:gd name="connsiteY20" fmla="*/ 828673 h 922478"/>
              <a:gd name="connsiteX21" fmla="*/ 5237099 w 8073168"/>
              <a:gd name="connsiteY21" fmla="*/ 802479 h 922478"/>
              <a:gd name="connsiteX22" fmla="*/ 5118038 w 8073168"/>
              <a:gd name="connsiteY22" fmla="*/ 671512 h 922478"/>
              <a:gd name="connsiteX23" fmla="*/ 4987069 w 8073168"/>
              <a:gd name="connsiteY23" fmla="*/ 619124 h 922478"/>
              <a:gd name="connsiteX24" fmla="*/ 4865625 w 8073168"/>
              <a:gd name="connsiteY24" fmla="*/ 566737 h 922478"/>
              <a:gd name="connsiteX25" fmla="*/ 4696557 w 8073168"/>
              <a:gd name="connsiteY25" fmla="*/ 611981 h 922478"/>
              <a:gd name="connsiteX26" fmla="*/ 4565588 w 8073168"/>
              <a:gd name="connsiteY26" fmla="*/ 600074 h 922478"/>
              <a:gd name="connsiteX27" fmla="*/ 4136963 w 8073168"/>
              <a:gd name="connsiteY27" fmla="*/ 442911 h 922478"/>
              <a:gd name="connsiteX28" fmla="*/ 3277332 w 8073168"/>
              <a:gd name="connsiteY28" fmla="*/ 445293 h 922478"/>
              <a:gd name="connsiteX29" fmla="*/ 3029683 w 8073168"/>
              <a:gd name="connsiteY29" fmla="*/ 383379 h 922478"/>
              <a:gd name="connsiteX30" fmla="*/ 2915383 w 8073168"/>
              <a:gd name="connsiteY30" fmla="*/ 269080 h 922478"/>
              <a:gd name="connsiteX31" fmla="*/ 2653445 w 8073168"/>
              <a:gd name="connsiteY31" fmla="*/ 128587 h 922478"/>
              <a:gd name="connsiteX32" fmla="*/ 2462945 w 8073168"/>
              <a:gd name="connsiteY32" fmla="*/ 102393 h 922478"/>
              <a:gd name="connsiteX33" fmla="*/ 2377220 w 8073168"/>
              <a:gd name="connsiteY33" fmla="*/ 102393 h 922478"/>
              <a:gd name="connsiteX34" fmla="*/ 1781908 w 8073168"/>
              <a:gd name="connsiteY34" fmla="*/ 107155 h 922478"/>
              <a:gd name="connsiteX35" fmla="*/ 1493776 w 8073168"/>
              <a:gd name="connsiteY35" fmla="*/ 114299 h 922478"/>
              <a:gd name="connsiteX36" fmla="*/ 1308039 w 8073168"/>
              <a:gd name="connsiteY36" fmla="*/ 0 h 922478"/>
              <a:gd name="connsiteX37" fmla="*/ 707964 w 8073168"/>
              <a:gd name="connsiteY37" fmla="*/ 7142 h 922478"/>
              <a:gd name="connsiteX38" fmla="*/ 588901 w 8073168"/>
              <a:gd name="connsiteY38" fmla="*/ 21430 h 922478"/>
              <a:gd name="connsiteX39" fmla="*/ 115089 w 8073168"/>
              <a:gd name="connsiteY39" fmla="*/ 20902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539768 w 8073168"/>
              <a:gd name="connsiteY1" fmla="*/ 847723 h 922478"/>
              <a:gd name="connsiteX2" fmla="*/ 7292118 w 8073168"/>
              <a:gd name="connsiteY2" fmla="*/ 852486 h 922478"/>
              <a:gd name="connsiteX3" fmla="*/ 6951599 w 8073168"/>
              <a:gd name="connsiteY3" fmla="*/ 816767 h 922478"/>
              <a:gd name="connsiteX4" fmla="*/ 6870637 w 8073168"/>
              <a:gd name="connsiteY4" fmla="*/ 819148 h 922478"/>
              <a:gd name="connsiteX5" fmla="*/ 6794437 w 8073168"/>
              <a:gd name="connsiteY5" fmla="*/ 854867 h 922478"/>
              <a:gd name="connsiteX6" fmla="*/ 6694424 w 8073168"/>
              <a:gd name="connsiteY6" fmla="*/ 900111 h 922478"/>
              <a:gd name="connsiteX7" fmla="*/ 6584887 w 8073168"/>
              <a:gd name="connsiteY7" fmla="*/ 909636 h 922478"/>
              <a:gd name="connsiteX8" fmla="*/ 6439631 w 8073168"/>
              <a:gd name="connsiteY8" fmla="*/ 907254 h 922478"/>
              <a:gd name="connsiteX9" fmla="*/ 6365812 w 8073168"/>
              <a:gd name="connsiteY9" fmla="*/ 919161 h 922478"/>
              <a:gd name="connsiteX10" fmla="*/ 6296756 w 8073168"/>
              <a:gd name="connsiteY10" fmla="*/ 919161 h 922478"/>
              <a:gd name="connsiteX11" fmla="*/ 6208649 w 8073168"/>
              <a:gd name="connsiteY11" fmla="*/ 881061 h 922478"/>
              <a:gd name="connsiteX12" fmla="*/ 6144356 w 8073168"/>
              <a:gd name="connsiteY12" fmla="*/ 840579 h 922478"/>
              <a:gd name="connsiteX13" fmla="*/ 6027674 w 8073168"/>
              <a:gd name="connsiteY13" fmla="*/ 828673 h 922478"/>
              <a:gd name="connsiteX14" fmla="*/ 5777643 w 8073168"/>
              <a:gd name="connsiteY14" fmla="*/ 816768 h 922478"/>
              <a:gd name="connsiteX15" fmla="*/ 5630006 w 8073168"/>
              <a:gd name="connsiteY15" fmla="*/ 823911 h 922478"/>
              <a:gd name="connsiteX16" fmla="*/ 5501418 w 8073168"/>
              <a:gd name="connsiteY16" fmla="*/ 816767 h 922478"/>
              <a:gd name="connsiteX17" fmla="*/ 5422837 w 8073168"/>
              <a:gd name="connsiteY17" fmla="*/ 819148 h 922478"/>
              <a:gd name="connsiteX18" fmla="*/ 5372831 w 8073168"/>
              <a:gd name="connsiteY18" fmla="*/ 826292 h 922478"/>
              <a:gd name="connsiteX19" fmla="*/ 5313299 w 8073168"/>
              <a:gd name="connsiteY19" fmla="*/ 828673 h 922478"/>
              <a:gd name="connsiteX20" fmla="*/ 5237099 w 8073168"/>
              <a:gd name="connsiteY20" fmla="*/ 802479 h 922478"/>
              <a:gd name="connsiteX21" fmla="*/ 5118038 w 8073168"/>
              <a:gd name="connsiteY21" fmla="*/ 671512 h 922478"/>
              <a:gd name="connsiteX22" fmla="*/ 4987069 w 8073168"/>
              <a:gd name="connsiteY22" fmla="*/ 619124 h 922478"/>
              <a:gd name="connsiteX23" fmla="*/ 4865625 w 8073168"/>
              <a:gd name="connsiteY23" fmla="*/ 566737 h 922478"/>
              <a:gd name="connsiteX24" fmla="*/ 4696557 w 8073168"/>
              <a:gd name="connsiteY24" fmla="*/ 611981 h 922478"/>
              <a:gd name="connsiteX25" fmla="*/ 4565588 w 8073168"/>
              <a:gd name="connsiteY25" fmla="*/ 600074 h 922478"/>
              <a:gd name="connsiteX26" fmla="*/ 4136963 w 8073168"/>
              <a:gd name="connsiteY26" fmla="*/ 442911 h 922478"/>
              <a:gd name="connsiteX27" fmla="*/ 3277332 w 8073168"/>
              <a:gd name="connsiteY27" fmla="*/ 445293 h 922478"/>
              <a:gd name="connsiteX28" fmla="*/ 3029683 w 8073168"/>
              <a:gd name="connsiteY28" fmla="*/ 383379 h 922478"/>
              <a:gd name="connsiteX29" fmla="*/ 2915383 w 8073168"/>
              <a:gd name="connsiteY29" fmla="*/ 269080 h 922478"/>
              <a:gd name="connsiteX30" fmla="*/ 2653445 w 8073168"/>
              <a:gd name="connsiteY30" fmla="*/ 128587 h 922478"/>
              <a:gd name="connsiteX31" fmla="*/ 2462945 w 8073168"/>
              <a:gd name="connsiteY31" fmla="*/ 102393 h 922478"/>
              <a:gd name="connsiteX32" fmla="*/ 2377220 w 8073168"/>
              <a:gd name="connsiteY32" fmla="*/ 102393 h 922478"/>
              <a:gd name="connsiteX33" fmla="*/ 1781908 w 8073168"/>
              <a:gd name="connsiteY33" fmla="*/ 107155 h 922478"/>
              <a:gd name="connsiteX34" fmla="*/ 1493776 w 8073168"/>
              <a:gd name="connsiteY34" fmla="*/ 114299 h 922478"/>
              <a:gd name="connsiteX35" fmla="*/ 1308039 w 8073168"/>
              <a:gd name="connsiteY35" fmla="*/ 0 h 922478"/>
              <a:gd name="connsiteX36" fmla="*/ 707964 w 8073168"/>
              <a:gd name="connsiteY36" fmla="*/ 7142 h 922478"/>
              <a:gd name="connsiteX37" fmla="*/ 588901 w 8073168"/>
              <a:gd name="connsiteY37" fmla="*/ 21430 h 922478"/>
              <a:gd name="connsiteX38" fmla="*/ 115089 w 8073168"/>
              <a:gd name="connsiteY38" fmla="*/ 20902 h 922478"/>
              <a:gd name="connsiteX39" fmla="*/ 0 w 8073168"/>
              <a:gd name="connsiteY39" fmla="*/ 56600 h 922478"/>
              <a:gd name="connsiteX0" fmla="*/ 8073168 w 8073168"/>
              <a:gd name="connsiteY0" fmla="*/ 854867 h 922478"/>
              <a:gd name="connsiteX1" fmla="*/ 7292118 w 8073168"/>
              <a:gd name="connsiteY1" fmla="*/ 852486 h 922478"/>
              <a:gd name="connsiteX2" fmla="*/ 6951599 w 8073168"/>
              <a:gd name="connsiteY2" fmla="*/ 816767 h 922478"/>
              <a:gd name="connsiteX3" fmla="*/ 6870637 w 8073168"/>
              <a:gd name="connsiteY3" fmla="*/ 819148 h 922478"/>
              <a:gd name="connsiteX4" fmla="*/ 6794437 w 8073168"/>
              <a:gd name="connsiteY4" fmla="*/ 854867 h 922478"/>
              <a:gd name="connsiteX5" fmla="*/ 6694424 w 8073168"/>
              <a:gd name="connsiteY5" fmla="*/ 900111 h 922478"/>
              <a:gd name="connsiteX6" fmla="*/ 6584887 w 8073168"/>
              <a:gd name="connsiteY6" fmla="*/ 909636 h 922478"/>
              <a:gd name="connsiteX7" fmla="*/ 6439631 w 8073168"/>
              <a:gd name="connsiteY7" fmla="*/ 907254 h 922478"/>
              <a:gd name="connsiteX8" fmla="*/ 6365812 w 8073168"/>
              <a:gd name="connsiteY8" fmla="*/ 919161 h 922478"/>
              <a:gd name="connsiteX9" fmla="*/ 6296756 w 8073168"/>
              <a:gd name="connsiteY9" fmla="*/ 919161 h 922478"/>
              <a:gd name="connsiteX10" fmla="*/ 6208649 w 8073168"/>
              <a:gd name="connsiteY10" fmla="*/ 881061 h 922478"/>
              <a:gd name="connsiteX11" fmla="*/ 6144356 w 8073168"/>
              <a:gd name="connsiteY11" fmla="*/ 840579 h 922478"/>
              <a:gd name="connsiteX12" fmla="*/ 6027674 w 8073168"/>
              <a:gd name="connsiteY12" fmla="*/ 828673 h 922478"/>
              <a:gd name="connsiteX13" fmla="*/ 5777643 w 8073168"/>
              <a:gd name="connsiteY13" fmla="*/ 816768 h 922478"/>
              <a:gd name="connsiteX14" fmla="*/ 5630006 w 8073168"/>
              <a:gd name="connsiteY14" fmla="*/ 823911 h 922478"/>
              <a:gd name="connsiteX15" fmla="*/ 5501418 w 8073168"/>
              <a:gd name="connsiteY15" fmla="*/ 816767 h 922478"/>
              <a:gd name="connsiteX16" fmla="*/ 5422837 w 8073168"/>
              <a:gd name="connsiteY16" fmla="*/ 819148 h 922478"/>
              <a:gd name="connsiteX17" fmla="*/ 5372831 w 8073168"/>
              <a:gd name="connsiteY17" fmla="*/ 826292 h 922478"/>
              <a:gd name="connsiteX18" fmla="*/ 5313299 w 8073168"/>
              <a:gd name="connsiteY18" fmla="*/ 828673 h 922478"/>
              <a:gd name="connsiteX19" fmla="*/ 5237099 w 8073168"/>
              <a:gd name="connsiteY19" fmla="*/ 802479 h 922478"/>
              <a:gd name="connsiteX20" fmla="*/ 5118038 w 8073168"/>
              <a:gd name="connsiteY20" fmla="*/ 671512 h 922478"/>
              <a:gd name="connsiteX21" fmla="*/ 4987069 w 8073168"/>
              <a:gd name="connsiteY21" fmla="*/ 619124 h 922478"/>
              <a:gd name="connsiteX22" fmla="*/ 4865625 w 8073168"/>
              <a:gd name="connsiteY22" fmla="*/ 566737 h 922478"/>
              <a:gd name="connsiteX23" fmla="*/ 4696557 w 8073168"/>
              <a:gd name="connsiteY23" fmla="*/ 611981 h 922478"/>
              <a:gd name="connsiteX24" fmla="*/ 4565588 w 8073168"/>
              <a:gd name="connsiteY24" fmla="*/ 600074 h 922478"/>
              <a:gd name="connsiteX25" fmla="*/ 4136963 w 8073168"/>
              <a:gd name="connsiteY25" fmla="*/ 442911 h 922478"/>
              <a:gd name="connsiteX26" fmla="*/ 3277332 w 8073168"/>
              <a:gd name="connsiteY26" fmla="*/ 445293 h 922478"/>
              <a:gd name="connsiteX27" fmla="*/ 3029683 w 8073168"/>
              <a:gd name="connsiteY27" fmla="*/ 383379 h 922478"/>
              <a:gd name="connsiteX28" fmla="*/ 2915383 w 8073168"/>
              <a:gd name="connsiteY28" fmla="*/ 269080 h 922478"/>
              <a:gd name="connsiteX29" fmla="*/ 2653445 w 8073168"/>
              <a:gd name="connsiteY29" fmla="*/ 128587 h 922478"/>
              <a:gd name="connsiteX30" fmla="*/ 2462945 w 8073168"/>
              <a:gd name="connsiteY30" fmla="*/ 102393 h 922478"/>
              <a:gd name="connsiteX31" fmla="*/ 2377220 w 8073168"/>
              <a:gd name="connsiteY31" fmla="*/ 102393 h 922478"/>
              <a:gd name="connsiteX32" fmla="*/ 1781908 w 8073168"/>
              <a:gd name="connsiteY32" fmla="*/ 107155 h 922478"/>
              <a:gd name="connsiteX33" fmla="*/ 1493776 w 8073168"/>
              <a:gd name="connsiteY33" fmla="*/ 114299 h 922478"/>
              <a:gd name="connsiteX34" fmla="*/ 1308039 w 8073168"/>
              <a:gd name="connsiteY34" fmla="*/ 0 h 922478"/>
              <a:gd name="connsiteX35" fmla="*/ 707964 w 8073168"/>
              <a:gd name="connsiteY35" fmla="*/ 7142 h 922478"/>
              <a:gd name="connsiteX36" fmla="*/ 588901 w 8073168"/>
              <a:gd name="connsiteY36" fmla="*/ 21430 h 922478"/>
              <a:gd name="connsiteX37" fmla="*/ 115089 w 8073168"/>
              <a:gd name="connsiteY37" fmla="*/ 20902 h 922478"/>
              <a:gd name="connsiteX38" fmla="*/ 0 w 8073168"/>
              <a:gd name="connsiteY38" fmla="*/ 56600 h 922478"/>
              <a:gd name="connsiteX0" fmla="*/ 8073168 w 8073168"/>
              <a:gd name="connsiteY0" fmla="*/ 854867 h 922478"/>
              <a:gd name="connsiteX1" fmla="*/ 6951599 w 8073168"/>
              <a:gd name="connsiteY1" fmla="*/ 816767 h 922478"/>
              <a:gd name="connsiteX2" fmla="*/ 6870637 w 8073168"/>
              <a:gd name="connsiteY2" fmla="*/ 819148 h 922478"/>
              <a:gd name="connsiteX3" fmla="*/ 6794437 w 8073168"/>
              <a:gd name="connsiteY3" fmla="*/ 854867 h 922478"/>
              <a:gd name="connsiteX4" fmla="*/ 6694424 w 8073168"/>
              <a:gd name="connsiteY4" fmla="*/ 900111 h 922478"/>
              <a:gd name="connsiteX5" fmla="*/ 6584887 w 8073168"/>
              <a:gd name="connsiteY5" fmla="*/ 909636 h 922478"/>
              <a:gd name="connsiteX6" fmla="*/ 6439631 w 8073168"/>
              <a:gd name="connsiteY6" fmla="*/ 907254 h 922478"/>
              <a:gd name="connsiteX7" fmla="*/ 6365812 w 8073168"/>
              <a:gd name="connsiteY7" fmla="*/ 919161 h 922478"/>
              <a:gd name="connsiteX8" fmla="*/ 6296756 w 8073168"/>
              <a:gd name="connsiteY8" fmla="*/ 919161 h 922478"/>
              <a:gd name="connsiteX9" fmla="*/ 6208649 w 8073168"/>
              <a:gd name="connsiteY9" fmla="*/ 881061 h 922478"/>
              <a:gd name="connsiteX10" fmla="*/ 6144356 w 8073168"/>
              <a:gd name="connsiteY10" fmla="*/ 840579 h 922478"/>
              <a:gd name="connsiteX11" fmla="*/ 6027674 w 8073168"/>
              <a:gd name="connsiteY11" fmla="*/ 828673 h 922478"/>
              <a:gd name="connsiteX12" fmla="*/ 5777643 w 8073168"/>
              <a:gd name="connsiteY12" fmla="*/ 816768 h 922478"/>
              <a:gd name="connsiteX13" fmla="*/ 5630006 w 8073168"/>
              <a:gd name="connsiteY13" fmla="*/ 823911 h 922478"/>
              <a:gd name="connsiteX14" fmla="*/ 5501418 w 8073168"/>
              <a:gd name="connsiteY14" fmla="*/ 816767 h 922478"/>
              <a:gd name="connsiteX15" fmla="*/ 5422837 w 8073168"/>
              <a:gd name="connsiteY15" fmla="*/ 819148 h 922478"/>
              <a:gd name="connsiteX16" fmla="*/ 5372831 w 8073168"/>
              <a:gd name="connsiteY16" fmla="*/ 826292 h 922478"/>
              <a:gd name="connsiteX17" fmla="*/ 5313299 w 8073168"/>
              <a:gd name="connsiteY17" fmla="*/ 828673 h 922478"/>
              <a:gd name="connsiteX18" fmla="*/ 5237099 w 8073168"/>
              <a:gd name="connsiteY18" fmla="*/ 802479 h 922478"/>
              <a:gd name="connsiteX19" fmla="*/ 5118038 w 8073168"/>
              <a:gd name="connsiteY19" fmla="*/ 671512 h 922478"/>
              <a:gd name="connsiteX20" fmla="*/ 4987069 w 8073168"/>
              <a:gd name="connsiteY20" fmla="*/ 619124 h 922478"/>
              <a:gd name="connsiteX21" fmla="*/ 4865625 w 8073168"/>
              <a:gd name="connsiteY21" fmla="*/ 566737 h 922478"/>
              <a:gd name="connsiteX22" fmla="*/ 4696557 w 8073168"/>
              <a:gd name="connsiteY22" fmla="*/ 611981 h 922478"/>
              <a:gd name="connsiteX23" fmla="*/ 4565588 w 8073168"/>
              <a:gd name="connsiteY23" fmla="*/ 600074 h 922478"/>
              <a:gd name="connsiteX24" fmla="*/ 4136963 w 8073168"/>
              <a:gd name="connsiteY24" fmla="*/ 442911 h 922478"/>
              <a:gd name="connsiteX25" fmla="*/ 3277332 w 8073168"/>
              <a:gd name="connsiteY25" fmla="*/ 445293 h 922478"/>
              <a:gd name="connsiteX26" fmla="*/ 3029683 w 8073168"/>
              <a:gd name="connsiteY26" fmla="*/ 383379 h 922478"/>
              <a:gd name="connsiteX27" fmla="*/ 2915383 w 8073168"/>
              <a:gd name="connsiteY27" fmla="*/ 269080 h 922478"/>
              <a:gd name="connsiteX28" fmla="*/ 2653445 w 8073168"/>
              <a:gd name="connsiteY28" fmla="*/ 128587 h 922478"/>
              <a:gd name="connsiteX29" fmla="*/ 2462945 w 8073168"/>
              <a:gd name="connsiteY29" fmla="*/ 102393 h 922478"/>
              <a:gd name="connsiteX30" fmla="*/ 2377220 w 8073168"/>
              <a:gd name="connsiteY30" fmla="*/ 102393 h 922478"/>
              <a:gd name="connsiteX31" fmla="*/ 1781908 w 8073168"/>
              <a:gd name="connsiteY31" fmla="*/ 107155 h 922478"/>
              <a:gd name="connsiteX32" fmla="*/ 1493776 w 8073168"/>
              <a:gd name="connsiteY32" fmla="*/ 114299 h 922478"/>
              <a:gd name="connsiteX33" fmla="*/ 1308039 w 8073168"/>
              <a:gd name="connsiteY33" fmla="*/ 0 h 922478"/>
              <a:gd name="connsiteX34" fmla="*/ 707964 w 8073168"/>
              <a:gd name="connsiteY34" fmla="*/ 7142 h 922478"/>
              <a:gd name="connsiteX35" fmla="*/ 588901 w 8073168"/>
              <a:gd name="connsiteY35" fmla="*/ 21430 h 922478"/>
              <a:gd name="connsiteX36" fmla="*/ 115089 w 8073168"/>
              <a:gd name="connsiteY36" fmla="*/ 20902 h 922478"/>
              <a:gd name="connsiteX37" fmla="*/ 0 w 8073168"/>
              <a:gd name="connsiteY37" fmla="*/ 56600 h 922478"/>
              <a:gd name="connsiteX0" fmla="*/ 6951599 w 6951599"/>
              <a:gd name="connsiteY0" fmla="*/ 816767 h 922478"/>
              <a:gd name="connsiteX1" fmla="*/ 6870637 w 6951599"/>
              <a:gd name="connsiteY1" fmla="*/ 819148 h 922478"/>
              <a:gd name="connsiteX2" fmla="*/ 6794437 w 6951599"/>
              <a:gd name="connsiteY2" fmla="*/ 854867 h 922478"/>
              <a:gd name="connsiteX3" fmla="*/ 6694424 w 6951599"/>
              <a:gd name="connsiteY3" fmla="*/ 900111 h 922478"/>
              <a:gd name="connsiteX4" fmla="*/ 6584887 w 6951599"/>
              <a:gd name="connsiteY4" fmla="*/ 909636 h 922478"/>
              <a:gd name="connsiteX5" fmla="*/ 6439631 w 6951599"/>
              <a:gd name="connsiteY5" fmla="*/ 907254 h 922478"/>
              <a:gd name="connsiteX6" fmla="*/ 6365812 w 6951599"/>
              <a:gd name="connsiteY6" fmla="*/ 919161 h 922478"/>
              <a:gd name="connsiteX7" fmla="*/ 6296756 w 6951599"/>
              <a:gd name="connsiteY7" fmla="*/ 919161 h 922478"/>
              <a:gd name="connsiteX8" fmla="*/ 6208649 w 6951599"/>
              <a:gd name="connsiteY8" fmla="*/ 881061 h 922478"/>
              <a:gd name="connsiteX9" fmla="*/ 6144356 w 6951599"/>
              <a:gd name="connsiteY9" fmla="*/ 840579 h 922478"/>
              <a:gd name="connsiteX10" fmla="*/ 6027674 w 6951599"/>
              <a:gd name="connsiteY10" fmla="*/ 828673 h 922478"/>
              <a:gd name="connsiteX11" fmla="*/ 5777643 w 6951599"/>
              <a:gd name="connsiteY11" fmla="*/ 816768 h 922478"/>
              <a:gd name="connsiteX12" fmla="*/ 5630006 w 6951599"/>
              <a:gd name="connsiteY12" fmla="*/ 823911 h 922478"/>
              <a:gd name="connsiteX13" fmla="*/ 5501418 w 6951599"/>
              <a:gd name="connsiteY13" fmla="*/ 816767 h 922478"/>
              <a:gd name="connsiteX14" fmla="*/ 5422837 w 6951599"/>
              <a:gd name="connsiteY14" fmla="*/ 819148 h 922478"/>
              <a:gd name="connsiteX15" fmla="*/ 5372831 w 6951599"/>
              <a:gd name="connsiteY15" fmla="*/ 826292 h 922478"/>
              <a:gd name="connsiteX16" fmla="*/ 5313299 w 6951599"/>
              <a:gd name="connsiteY16" fmla="*/ 828673 h 922478"/>
              <a:gd name="connsiteX17" fmla="*/ 5237099 w 6951599"/>
              <a:gd name="connsiteY17" fmla="*/ 802479 h 922478"/>
              <a:gd name="connsiteX18" fmla="*/ 5118038 w 6951599"/>
              <a:gd name="connsiteY18" fmla="*/ 671512 h 922478"/>
              <a:gd name="connsiteX19" fmla="*/ 4987069 w 6951599"/>
              <a:gd name="connsiteY19" fmla="*/ 619124 h 922478"/>
              <a:gd name="connsiteX20" fmla="*/ 4865625 w 6951599"/>
              <a:gd name="connsiteY20" fmla="*/ 566737 h 922478"/>
              <a:gd name="connsiteX21" fmla="*/ 4696557 w 6951599"/>
              <a:gd name="connsiteY21" fmla="*/ 611981 h 922478"/>
              <a:gd name="connsiteX22" fmla="*/ 4565588 w 6951599"/>
              <a:gd name="connsiteY22" fmla="*/ 600074 h 922478"/>
              <a:gd name="connsiteX23" fmla="*/ 4136963 w 6951599"/>
              <a:gd name="connsiteY23" fmla="*/ 442911 h 922478"/>
              <a:gd name="connsiteX24" fmla="*/ 3277332 w 6951599"/>
              <a:gd name="connsiteY24" fmla="*/ 445293 h 922478"/>
              <a:gd name="connsiteX25" fmla="*/ 3029683 w 6951599"/>
              <a:gd name="connsiteY25" fmla="*/ 383379 h 922478"/>
              <a:gd name="connsiteX26" fmla="*/ 2915383 w 6951599"/>
              <a:gd name="connsiteY26" fmla="*/ 269080 h 922478"/>
              <a:gd name="connsiteX27" fmla="*/ 2653445 w 6951599"/>
              <a:gd name="connsiteY27" fmla="*/ 128587 h 922478"/>
              <a:gd name="connsiteX28" fmla="*/ 2462945 w 6951599"/>
              <a:gd name="connsiteY28" fmla="*/ 102393 h 922478"/>
              <a:gd name="connsiteX29" fmla="*/ 2377220 w 6951599"/>
              <a:gd name="connsiteY29" fmla="*/ 102393 h 922478"/>
              <a:gd name="connsiteX30" fmla="*/ 1781908 w 6951599"/>
              <a:gd name="connsiteY30" fmla="*/ 107155 h 922478"/>
              <a:gd name="connsiteX31" fmla="*/ 1493776 w 6951599"/>
              <a:gd name="connsiteY31" fmla="*/ 114299 h 922478"/>
              <a:gd name="connsiteX32" fmla="*/ 1308039 w 6951599"/>
              <a:gd name="connsiteY32" fmla="*/ 0 h 922478"/>
              <a:gd name="connsiteX33" fmla="*/ 707964 w 6951599"/>
              <a:gd name="connsiteY33" fmla="*/ 7142 h 922478"/>
              <a:gd name="connsiteX34" fmla="*/ 588901 w 6951599"/>
              <a:gd name="connsiteY34" fmla="*/ 21430 h 922478"/>
              <a:gd name="connsiteX35" fmla="*/ 115089 w 6951599"/>
              <a:gd name="connsiteY35" fmla="*/ 20902 h 922478"/>
              <a:gd name="connsiteX36" fmla="*/ 0 w 6951599"/>
              <a:gd name="connsiteY36" fmla="*/ 56600 h 922478"/>
              <a:gd name="connsiteX0" fmla="*/ 7107349 w 7107349"/>
              <a:gd name="connsiteY0" fmla="*/ 821791 h 922478"/>
              <a:gd name="connsiteX1" fmla="*/ 6870637 w 7107349"/>
              <a:gd name="connsiteY1" fmla="*/ 819148 h 922478"/>
              <a:gd name="connsiteX2" fmla="*/ 6794437 w 7107349"/>
              <a:gd name="connsiteY2" fmla="*/ 854867 h 922478"/>
              <a:gd name="connsiteX3" fmla="*/ 6694424 w 7107349"/>
              <a:gd name="connsiteY3" fmla="*/ 900111 h 922478"/>
              <a:gd name="connsiteX4" fmla="*/ 6584887 w 7107349"/>
              <a:gd name="connsiteY4" fmla="*/ 909636 h 922478"/>
              <a:gd name="connsiteX5" fmla="*/ 6439631 w 7107349"/>
              <a:gd name="connsiteY5" fmla="*/ 907254 h 922478"/>
              <a:gd name="connsiteX6" fmla="*/ 6365812 w 7107349"/>
              <a:gd name="connsiteY6" fmla="*/ 919161 h 922478"/>
              <a:gd name="connsiteX7" fmla="*/ 6296756 w 7107349"/>
              <a:gd name="connsiteY7" fmla="*/ 919161 h 922478"/>
              <a:gd name="connsiteX8" fmla="*/ 6208649 w 7107349"/>
              <a:gd name="connsiteY8" fmla="*/ 881061 h 922478"/>
              <a:gd name="connsiteX9" fmla="*/ 6144356 w 7107349"/>
              <a:gd name="connsiteY9" fmla="*/ 840579 h 922478"/>
              <a:gd name="connsiteX10" fmla="*/ 6027674 w 7107349"/>
              <a:gd name="connsiteY10" fmla="*/ 828673 h 922478"/>
              <a:gd name="connsiteX11" fmla="*/ 5777643 w 7107349"/>
              <a:gd name="connsiteY11" fmla="*/ 816768 h 922478"/>
              <a:gd name="connsiteX12" fmla="*/ 5630006 w 7107349"/>
              <a:gd name="connsiteY12" fmla="*/ 823911 h 922478"/>
              <a:gd name="connsiteX13" fmla="*/ 5501418 w 7107349"/>
              <a:gd name="connsiteY13" fmla="*/ 816767 h 922478"/>
              <a:gd name="connsiteX14" fmla="*/ 5422837 w 7107349"/>
              <a:gd name="connsiteY14" fmla="*/ 819148 h 922478"/>
              <a:gd name="connsiteX15" fmla="*/ 5372831 w 7107349"/>
              <a:gd name="connsiteY15" fmla="*/ 826292 h 922478"/>
              <a:gd name="connsiteX16" fmla="*/ 5313299 w 7107349"/>
              <a:gd name="connsiteY16" fmla="*/ 828673 h 922478"/>
              <a:gd name="connsiteX17" fmla="*/ 5237099 w 7107349"/>
              <a:gd name="connsiteY17" fmla="*/ 802479 h 922478"/>
              <a:gd name="connsiteX18" fmla="*/ 5118038 w 7107349"/>
              <a:gd name="connsiteY18" fmla="*/ 671512 h 922478"/>
              <a:gd name="connsiteX19" fmla="*/ 4987069 w 7107349"/>
              <a:gd name="connsiteY19" fmla="*/ 619124 h 922478"/>
              <a:gd name="connsiteX20" fmla="*/ 4865625 w 7107349"/>
              <a:gd name="connsiteY20" fmla="*/ 566737 h 922478"/>
              <a:gd name="connsiteX21" fmla="*/ 4696557 w 7107349"/>
              <a:gd name="connsiteY21" fmla="*/ 611981 h 922478"/>
              <a:gd name="connsiteX22" fmla="*/ 4565588 w 7107349"/>
              <a:gd name="connsiteY22" fmla="*/ 600074 h 922478"/>
              <a:gd name="connsiteX23" fmla="*/ 4136963 w 7107349"/>
              <a:gd name="connsiteY23" fmla="*/ 442911 h 922478"/>
              <a:gd name="connsiteX24" fmla="*/ 3277332 w 7107349"/>
              <a:gd name="connsiteY24" fmla="*/ 445293 h 922478"/>
              <a:gd name="connsiteX25" fmla="*/ 3029683 w 7107349"/>
              <a:gd name="connsiteY25" fmla="*/ 383379 h 922478"/>
              <a:gd name="connsiteX26" fmla="*/ 2915383 w 7107349"/>
              <a:gd name="connsiteY26" fmla="*/ 269080 h 922478"/>
              <a:gd name="connsiteX27" fmla="*/ 2653445 w 7107349"/>
              <a:gd name="connsiteY27" fmla="*/ 128587 h 922478"/>
              <a:gd name="connsiteX28" fmla="*/ 2462945 w 7107349"/>
              <a:gd name="connsiteY28" fmla="*/ 102393 h 922478"/>
              <a:gd name="connsiteX29" fmla="*/ 2377220 w 7107349"/>
              <a:gd name="connsiteY29" fmla="*/ 102393 h 922478"/>
              <a:gd name="connsiteX30" fmla="*/ 1781908 w 7107349"/>
              <a:gd name="connsiteY30" fmla="*/ 107155 h 922478"/>
              <a:gd name="connsiteX31" fmla="*/ 1493776 w 7107349"/>
              <a:gd name="connsiteY31" fmla="*/ 114299 h 922478"/>
              <a:gd name="connsiteX32" fmla="*/ 1308039 w 7107349"/>
              <a:gd name="connsiteY32" fmla="*/ 0 h 922478"/>
              <a:gd name="connsiteX33" fmla="*/ 707964 w 7107349"/>
              <a:gd name="connsiteY33" fmla="*/ 7142 h 922478"/>
              <a:gd name="connsiteX34" fmla="*/ 588901 w 7107349"/>
              <a:gd name="connsiteY34" fmla="*/ 21430 h 922478"/>
              <a:gd name="connsiteX35" fmla="*/ 115089 w 7107349"/>
              <a:gd name="connsiteY35" fmla="*/ 20902 h 922478"/>
              <a:gd name="connsiteX36" fmla="*/ 0 w 7107349"/>
              <a:gd name="connsiteY36" fmla="*/ 56600 h 92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107349" h="922478">
                <a:moveTo>
                  <a:pt x="7107349" y="821791"/>
                </a:moveTo>
                <a:cubicBezTo>
                  <a:pt x="7037102" y="816235"/>
                  <a:pt x="6922789" y="813635"/>
                  <a:pt x="6870637" y="819148"/>
                </a:cubicBezTo>
                <a:cubicBezTo>
                  <a:pt x="6818485" y="824661"/>
                  <a:pt x="6794437" y="854867"/>
                  <a:pt x="6794437" y="854867"/>
                </a:cubicBezTo>
                <a:cubicBezTo>
                  <a:pt x="6765068" y="868361"/>
                  <a:pt x="6729349" y="890983"/>
                  <a:pt x="6694424" y="900111"/>
                </a:cubicBezTo>
                <a:cubicBezTo>
                  <a:pt x="6659499" y="909239"/>
                  <a:pt x="6627352" y="908446"/>
                  <a:pt x="6584887" y="909636"/>
                </a:cubicBezTo>
                <a:cubicBezTo>
                  <a:pt x="6542422" y="910826"/>
                  <a:pt x="6476143" y="905667"/>
                  <a:pt x="6439631" y="907254"/>
                </a:cubicBezTo>
                <a:cubicBezTo>
                  <a:pt x="6403119" y="908841"/>
                  <a:pt x="6389624" y="917177"/>
                  <a:pt x="6365812" y="919161"/>
                </a:cubicBezTo>
                <a:cubicBezTo>
                  <a:pt x="6341999" y="921146"/>
                  <a:pt x="6322950" y="925511"/>
                  <a:pt x="6296756" y="919161"/>
                </a:cubicBezTo>
                <a:cubicBezTo>
                  <a:pt x="6270562" y="912811"/>
                  <a:pt x="6234049" y="894158"/>
                  <a:pt x="6208649" y="881061"/>
                </a:cubicBezTo>
                <a:cubicBezTo>
                  <a:pt x="6183249" y="867964"/>
                  <a:pt x="6174518" y="849310"/>
                  <a:pt x="6144356" y="840579"/>
                </a:cubicBezTo>
                <a:cubicBezTo>
                  <a:pt x="6114194" y="831848"/>
                  <a:pt x="6088793" y="832641"/>
                  <a:pt x="6027674" y="828673"/>
                </a:cubicBezTo>
                <a:cubicBezTo>
                  <a:pt x="5966555" y="824705"/>
                  <a:pt x="5843921" y="817562"/>
                  <a:pt x="5777643" y="816768"/>
                </a:cubicBezTo>
                <a:cubicBezTo>
                  <a:pt x="5711365" y="815974"/>
                  <a:pt x="5676043" y="823911"/>
                  <a:pt x="5630006" y="823911"/>
                </a:cubicBezTo>
                <a:cubicBezTo>
                  <a:pt x="5583969" y="823911"/>
                  <a:pt x="5535946" y="817561"/>
                  <a:pt x="5501418" y="816767"/>
                </a:cubicBezTo>
                <a:cubicBezTo>
                  <a:pt x="5466890" y="815973"/>
                  <a:pt x="5444268" y="817560"/>
                  <a:pt x="5422837" y="819148"/>
                </a:cubicBezTo>
                <a:cubicBezTo>
                  <a:pt x="5401406" y="820736"/>
                  <a:pt x="5391087" y="824704"/>
                  <a:pt x="5372831" y="826292"/>
                </a:cubicBezTo>
                <a:cubicBezTo>
                  <a:pt x="5354575" y="827879"/>
                  <a:pt x="5335921" y="832642"/>
                  <a:pt x="5313299" y="828673"/>
                </a:cubicBezTo>
                <a:cubicBezTo>
                  <a:pt x="5290677" y="824704"/>
                  <a:pt x="5269642" y="828672"/>
                  <a:pt x="5237099" y="802479"/>
                </a:cubicBezTo>
                <a:cubicBezTo>
                  <a:pt x="5204556" y="776286"/>
                  <a:pt x="5159710" y="704849"/>
                  <a:pt x="5118038" y="671512"/>
                </a:cubicBezTo>
                <a:cubicBezTo>
                  <a:pt x="5076366" y="638175"/>
                  <a:pt x="5029932" y="631031"/>
                  <a:pt x="4987069" y="619124"/>
                </a:cubicBezTo>
                <a:cubicBezTo>
                  <a:pt x="4948969" y="602455"/>
                  <a:pt x="4914044" y="565149"/>
                  <a:pt x="4865625" y="566737"/>
                </a:cubicBezTo>
                <a:cubicBezTo>
                  <a:pt x="4817206" y="568325"/>
                  <a:pt x="4749738" y="595709"/>
                  <a:pt x="4696557" y="611981"/>
                </a:cubicBezTo>
                <a:cubicBezTo>
                  <a:pt x="4643376" y="621110"/>
                  <a:pt x="4660441" y="634602"/>
                  <a:pt x="4565588" y="600074"/>
                </a:cubicBezTo>
                <a:cubicBezTo>
                  <a:pt x="4470735" y="565546"/>
                  <a:pt x="4354847" y="467517"/>
                  <a:pt x="4136963" y="442911"/>
                </a:cubicBezTo>
                <a:lnTo>
                  <a:pt x="3277332" y="445293"/>
                </a:lnTo>
                <a:cubicBezTo>
                  <a:pt x="3097945" y="434974"/>
                  <a:pt x="3086833" y="411954"/>
                  <a:pt x="3029683" y="383379"/>
                </a:cubicBezTo>
                <a:cubicBezTo>
                  <a:pt x="2982058" y="340516"/>
                  <a:pt x="2973326" y="318689"/>
                  <a:pt x="2915383" y="269080"/>
                </a:cubicBezTo>
                <a:cubicBezTo>
                  <a:pt x="2845533" y="226614"/>
                  <a:pt x="2742742" y="161131"/>
                  <a:pt x="2653445" y="128587"/>
                </a:cubicBezTo>
                <a:cubicBezTo>
                  <a:pt x="2574864" y="100012"/>
                  <a:pt x="2507395" y="107156"/>
                  <a:pt x="2462945" y="102393"/>
                </a:cubicBezTo>
                <a:cubicBezTo>
                  <a:pt x="2418495" y="97631"/>
                  <a:pt x="2490726" y="103187"/>
                  <a:pt x="2377220" y="102393"/>
                </a:cubicBezTo>
                <a:lnTo>
                  <a:pt x="1781908" y="107155"/>
                </a:lnTo>
                <a:cubicBezTo>
                  <a:pt x="1660860" y="133746"/>
                  <a:pt x="1560848" y="142080"/>
                  <a:pt x="1493776" y="114299"/>
                </a:cubicBezTo>
                <a:cubicBezTo>
                  <a:pt x="1426704" y="86518"/>
                  <a:pt x="1386620" y="7145"/>
                  <a:pt x="1308039" y="0"/>
                </a:cubicBezTo>
                <a:lnTo>
                  <a:pt x="707964" y="7142"/>
                </a:lnTo>
                <a:cubicBezTo>
                  <a:pt x="634145" y="5951"/>
                  <a:pt x="627398" y="23812"/>
                  <a:pt x="588901" y="21430"/>
                </a:cubicBezTo>
                <a:lnTo>
                  <a:pt x="115089" y="20902"/>
                </a:lnTo>
                <a:lnTo>
                  <a:pt x="0" y="56600"/>
                </a:lnTo>
              </a:path>
            </a:pathLst>
          </a:custGeom>
          <a:noFill/>
          <a:ln w="22225" cmpd="dbl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243812" y="5134135"/>
            <a:ext cx="4673600" cy="901598"/>
          </a:xfrm>
          <a:prstGeom prst="rect">
            <a:avLst/>
          </a:prstGeom>
          <a:solidFill>
            <a:srgbClr val="EDF2F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Freeform 226"/>
          <p:cNvSpPr/>
          <p:nvPr/>
        </p:nvSpPr>
        <p:spPr>
          <a:xfrm>
            <a:off x="1955329" y="3230830"/>
            <a:ext cx="23917" cy="1588294"/>
          </a:xfrm>
          <a:custGeom>
            <a:avLst/>
            <a:gdLst>
              <a:gd name="connsiteX0" fmla="*/ 23812 w 24460"/>
              <a:gd name="connsiteY0" fmla="*/ 1696733 h 1696733"/>
              <a:gd name="connsiteX1" fmla="*/ 21431 w 24460"/>
              <a:gd name="connsiteY1" fmla="*/ 167970 h 1696733"/>
              <a:gd name="connsiteX2" fmla="*/ 0 w 24460"/>
              <a:gd name="connsiteY2" fmla="*/ 108439 h 1696733"/>
              <a:gd name="connsiteX0" fmla="*/ 23812 w 23917"/>
              <a:gd name="connsiteY0" fmla="*/ 1625053 h 1625053"/>
              <a:gd name="connsiteX1" fmla="*/ 21431 w 23917"/>
              <a:gd name="connsiteY1" fmla="*/ 96290 h 1625053"/>
              <a:gd name="connsiteX2" fmla="*/ 0 w 23917"/>
              <a:gd name="connsiteY2" fmla="*/ 36759 h 1625053"/>
              <a:gd name="connsiteX0" fmla="*/ 23812 w 23917"/>
              <a:gd name="connsiteY0" fmla="*/ 1588294 h 1588294"/>
              <a:gd name="connsiteX1" fmla="*/ 21431 w 23917"/>
              <a:gd name="connsiteY1" fmla="*/ 59531 h 1588294"/>
              <a:gd name="connsiteX2" fmla="*/ 0 w 23917"/>
              <a:gd name="connsiteY2" fmla="*/ 0 h 158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17" h="1588294">
                <a:moveTo>
                  <a:pt x="23812" y="1588294"/>
                </a:moveTo>
                <a:cubicBezTo>
                  <a:pt x="24606" y="956270"/>
                  <a:pt x="20638" y="78978"/>
                  <a:pt x="21431" y="59531"/>
                </a:cubicBezTo>
                <a:lnTo>
                  <a:pt x="0" y="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0" name="Straight Connector 229"/>
          <p:cNvCxnSpPr/>
          <p:nvPr/>
        </p:nvCxnSpPr>
        <p:spPr>
          <a:xfrm flipH="1">
            <a:off x="8541867" y="3264163"/>
            <a:ext cx="2385" cy="533403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V="1">
            <a:off x="7977904" y="2912759"/>
            <a:ext cx="0" cy="56435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Freeform 232"/>
          <p:cNvSpPr/>
          <p:nvPr/>
        </p:nvSpPr>
        <p:spPr>
          <a:xfrm>
            <a:off x="7903933" y="3300484"/>
            <a:ext cx="1124447" cy="40228"/>
          </a:xfrm>
          <a:custGeom>
            <a:avLst/>
            <a:gdLst>
              <a:gd name="connsiteX0" fmla="*/ 0 w 969666"/>
              <a:gd name="connsiteY0" fmla="*/ 0 h 40228"/>
              <a:gd name="connsiteX1" fmla="*/ 130628 w 969666"/>
              <a:gd name="connsiteY1" fmla="*/ 25120 h 40228"/>
              <a:gd name="connsiteX2" fmla="*/ 281354 w 969666"/>
              <a:gd name="connsiteY2" fmla="*/ 40193 h 40228"/>
              <a:gd name="connsiteX3" fmla="*/ 512466 w 969666"/>
              <a:gd name="connsiteY3" fmla="*/ 35169 h 40228"/>
              <a:gd name="connsiteX4" fmla="*/ 708409 w 969666"/>
              <a:gd name="connsiteY4" fmla="*/ 30145 h 40228"/>
              <a:gd name="connsiteX5" fmla="*/ 828989 w 969666"/>
              <a:gd name="connsiteY5" fmla="*/ 25120 h 40228"/>
              <a:gd name="connsiteX6" fmla="*/ 969666 w 969666"/>
              <a:gd name="connsiteY6" fmla="*/ 40193 h 40228"/>
              <a:gd name="connsiteX0" fmla="*/ 0 w 977918"/>
              <a:gd name="connsiteY0" fmla="*/ 0 h 42466"/>
              <a:gd name="connsiteX1" fmla="*/ 130628 w 977918"/>
              <a:gd name="connsiteY1" fmla="*/ 25120 h 42466"/>
              <a:gd name="connsiteX2" fmla="*/ 281354 w 977918"/>
              <a:gd name="connsiteY2" fmla="*/ 40193 h 42466"/>
              <a:gd name="connsiteX3" fmla="*/ 512466 w 977918"/>
              <a:gd name="connsiteY3" fmla="*/ 35169 h 42466"/>
              <a:gd name="connsiteX4" fmla="*/ 708409 w 977918"/>
              <a:gd name="connsiteY4" fmla="*/ 30145 h 42466"/>
              <a:gd name="connsiteX5" fmla="*/ 828989 w 977918"/>
              <a:gd name="connsiteY5" fmla="*/ 25120 h 42466"/>
              <a:gd name="connsiteX6" fmla="*/ 969666 w 977918"/>
              <a:gd name="connsiteY6" fmla="*/ 40193 h 42466"/>
              <a:gd name="connsiteX7" fmla="*/ 961092 w 977918"/>
              <a:gd name="connsiteY7" fmla="*/ 42466 h 42466"/>
              <a:gd name="connsiteX0" fmla="*/ 0 w 1126279"/>
              <a:gd name="connsiteY0" fmla="*/ 0 h 42466"/>
              <a:gd name="connsiteX1" fmla="*/ 130628 w 1126279"/>
              <a:gd name="connsiteY1" fmla="*/ 25120 h 42466"/>
              <a:gd name="connsiteX2" fmla="*/ 281354 w 1126279"/>
              <a:gd name="connsiteY2" fmla="*/ 40193 h 42466"/>
              <a:gd name="connsiteX3" fmla="*/ 512466 w 1126279"/>
              <a:gd name="connsiteY3" fmla="*/ 35169 h 42466"/>
              <a:gd name="connsiteX4" fmla="*/ 708409 w 1126279"/>
              <a:gd name="connsiteY4" fmla="*/ 30145 h 42466"/>
              <a:gd name="connsiteX5" fmla="*/ 828989 w 1126279"/>
              <a:gd name="connsiteY5" fmla="*/ 25120 h 42466"/>
              <a:gd name="connsiteX6" fmla="*/ 1124447 w 1126279"/>
              <a:gd name="connsiteY6" fmla="*/ 40193 h 42466"/>
              <a:gd name="connsiteX7" fmla="*/ 961092 w 1126279"/>
              <a:gd name="connsiteY7" fmla="*/ 42466 h 42466"/>
              <a:gd name="connsiteX0" fmla="*/ 0 w 1124447"/>
              <a:gd name="connsiteY0" fmla="*/ 0 h 40228"/>
              <a:gd name="connsiteX1" fmla="*/ 130628 w 1124447"/>
              <a:gd name="connsiteY1" fmla="*/ 25120 h 40228"/>
              <a:gd name="connsiteX2" fmla="*/ 281354 w 1124447"/>
              <a:gd name="connsiteY2" fmla="*/ 40193 h 40228"/>
              <a:gd name="connsiteX3" fmla="*/ 512466 w 1124447"/>
              <a:gd name="connsiteY3" fmla="*/ 35169 h 40228"/>
              <a:gd name="connsiteX4" fmla="*/ 708409 w 1124447"/>
              <a:gd name="connsiteY4" fmla="*/ 30145 h 40228"/>
              <a:gd name="connsiteX5" fmla="*/ 828989 w 1124447"/>
              <a:gd name="connsiteY5" fmla="*/ 25120 h 40228"/>
              <a:gd name="connsiteX6" fmla="*/ 1124447 w 1124447"/>
              <a:gd name="connsiteY6" fmla="*/ 40193 h 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4447" h="40228">
                <a:moveTo>
                  <a:pt x="0" y="0"/>
                </a:moveTo>
                <a:cubicBezTo>
                  <a:pt x="41868" y="9210"/>
                  <a:pt x="83736" y="18421"/>
                  <a:pt x="130628" y="25120"/>
                </a:cubicBezTo>
                <a:cubicBezTo>
                  <a:pt x="177520" y="31819"/>
                  <a:pt x="217714" y="38518"/>
                  <a:pt x="281354" y="40193"/>
                </a:cubicBezTo>
                <a:lnTo>
                  <a:pt x="512466" y="35169"/>
                </a:lnTo>
                <a:lnTo>
                  <a:pt x="708409" y="30145"/>
                </a:lnTo>
                <a:cubicBezTo>
                  <a:pt x="761163" y="28470"/>
                  <a:pt x="785446" y="23445"/>
                  <a:pt x="828989" y="25120"/>
                </a:cubicBezTo>
                <a:cubicBezTo>
                  <a:pt x="872532" y="26795"/>
                  <a:pt x="1097652" y="41030"/>
                  <a:pt x="1124447" y="40193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reeform 234"/>
          <p:cNvSpPr/>
          <p:nvPr/>
        </p:nvSpPr>
        <p:spPr>
          <a:xfrm>
            <a:off x="583906" y="2804147"/>
            <a:ext cx="2743308" cy="1285328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488190 w 3023272"/>
              <a:gd name="connsiteY4" fmla="*/ 314154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735840 w 3023272"/>
              <a:gd name="connsiteY3" fmla="*/ 480163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0 h 835762"/>
              <a:gd name="connsiteX1" fmla="*/ 2089774 w 3023272"/>
              <a:gd name="connsiteY1" fmla="*/ 106057 h 835762"/>
              <a:gd name="connsiteX2" fmla="*/ 1405311 w 3023272"/>
              <a:gd name="connsiteY2" fmla="*/ 198932 h 835762"/>
              <a:gd name="connsiteX3" fmla="*/ 735840 w 3023272"/>
              <a:gd name="connsiteY3" fmla="*/ 473798 h 835762"/>
              <a:gd name="connsiteX4" fmla="*/ 240540 w 3023272"/>
              <a:gd name="connsiteY4" fmla="*/ 824861 h 835762"/>
              <a:gd name="connsiteX5" fmla="*/ 0 w 3023272"/>
              <a:gd name="connsiteY5" fmla="*/ 835762 h 835762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089774 w 2470822"/>
              <a:gd name="connsiteY2" fmla="*/ 217635 h 947340"/>
              <a:gd name="connsiteX3" fmla="*/ 1405311 w 2470822"/>
              <a:gd name="connsiteY3" fmla="*/ 310510 h 947340"/>
              <a:gd name="connsiteX4" fmla="*/ 735840 w 2470822"/>
              <a:gd name="connsiteY4" fmla="*/ 585376 h 947340"/>
              <a:gd name="connsiteX5" fmla="*/ 240540 w 2470822"/>
              <a:gd name="connsiteY5" fmla="*/ 936439 h 947340"/>
              <a:gd name="connsiteX6" fmla="*/ 0 w 2470822"/>
              <a:gd name="connsiteY6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0 w 2743308"/>
              <a:gd name="connsiteY7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185254 w 2743308"/>
              <a:gd name="connsiteY7" fmla="*/ 1132275 h 1285328"/>
              <a:gd name="connsiteX8" fmla="*/ 0 w 2743308"/>
              <a:gd name="connsiteY8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185254 w 2743308"/>
              <a:gd name="connsiteY8" fmla="*/ 1132275 h 1285328"/>
              <a:gd name="connsiteX9" fmla="*/ 0 w 2743308"/>
              <a:gd name="connsiteY9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3308" h="1285328">
                <a:moveTo>
                  <a:pt x="2743308" y="0"/>
                </a:moveTo>
                <a:cubicBezTo>
                  <a:pt x="2727102" y="9371"/>
                  <a:pt x="2709581" y="22677"/>
                  <a:pt x="2667844" y="72556"/>
                </a:cubicBezTo>
                <a:cubicBezTo>
                  <a:pt x="2636217" y="96442"/>
                  <a:pt x="2615361" y="181726"/>
                  <a:pt x="2564430" y="205906"/>
                </a:cubicBezTo>
                <a:cubicBezTo>
                  <a:pt x="2513499" y="230086"/>
                  <a:pt x="2510032" y="219251"/>
                  <a:pt x="2362260" y="217635"/>
                </a:cubicBezTo>
                <a:cubicBezTo>
                  <a:pt x="2214488" y="216019"/>
                  <a:pt x="1882366" y="245080"/>
                  <a:pt x="1677797" y="310510"/>
                </a:cubicBezTo>
                <a:cubicBezTo>
                  <a:pt x="1444661" y="375825"/>
                  <a:pt x="1157097" y="528225"/>
                  <a:pt x="1008326" y="585376"/>
                </a:cubicBezTo>
                <a:cubicBezTo>
                  <a:pt x="866812" y="616218"/>
                  <a:pt x="654540" y="905597"/>
                  <a:pt x="513026" y="936439"/>
                </a:cubicBezTo>
                <a:lnTo>
                  <a:pt x="274336" y="941011"/>
                </a:lnTo>
                <a:cubicBezTo>
                  <a:pt x="227131" y="954437"/>
                  <a:pt x="215822" y="969396"/>
                  <a:pt x="200975" y="1001273"/>
                </a:cubicBezTo>
                <a:cubicBezTo>
                  <a:pt x="186128" y="1033150"/>
                  <a:pt x="223553" y="1087553"/>
                  <a:pt x="185254" y="1132275"/>
                </a:cubicBezTo>
                <a:lnTo>
                  <a:pt x="0" y="1285328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Freeform 235"/>
          <p:cNvSpPr/>
          <p:nvPr/>
        </p:nvSpPr>
        <p:spPr>
          <a:xfrm>
            <a:off x="605161" y="2914123"/>
            <a:ext cx="2286000" cy="1212056"/>
          </a:xfrm>
          <a:custGeom>
            <a:avLst/>
            <a:gdLst>
              <a:gd name="connsiteX0" fmla="*/ 0 w 2150269"/>
              <a:gd name="connsiteY0" fmla="*/ 4762 h 381000"/>
              <a:gd name="connsiteX1" fmla="*/ 1412081 w 2150269"/>
              <a:gd name="connsiteY1" fmla="*/ 0 h 381000"/>
              <a:gd name="connsiteX2" fmla="*/ 1478756 w 2150269"/>
              <a:gd name="connsiteY2" fmla="*/ 9525 h 381000"/>
              <a:gd name="connsiteX3" fmla="*/ 1574006 w 2150269"/>
              <a:gd name="connsiteY3" fmla="*/ 19050 h 381000"/>
              <a:gd name="connsiteX4" fmla="*/ 1604963 w 2150269"/>
              <a:gd name="connsiteY4" fmla="*/ 4762 h 381000"/>
              <a:gd name="connsiteX5" fmla="*/ 1819275 w 2150269"/>
              <a:gd name="connsiteY5" fmla="*/ 7143 h 381000"/>
              <a:gd name="connsiteX6" fmla="*/ 1854994 w 2150269"/>
              <a:gd name="connsiteY6" fmla="*/ 4762 h 381000"/>
              <a:gd name="connsiteX7" fmla="*/ 1914525 w 2150269"/>
              <a:gd name="connsiteY7" fmla="*/ 33337 h 381000"/>
              <a:gd name="connsiteX8" fmla="*/ 2033588 w 2150269"/>
              <a:gd name="connsiteY8" fmla="*/ 33337 h 381000"/>
              <a:gd name="connsiteX9" fmla="*/ 2062163 w 2150269"/>
              <a:gd name="connsiteY9" fmla="*/ 38100 h 381000"/>
              <a:gd name="connsiteX10" fmla="*/ 2107406 w 2150269"/>
              <a:gd name="connsiteY10" fmla="*/ 80962 h 381000"/>
              <a:gd name="connsiteX11" fmla="*/ 2128838 w 2150269"/>
              <a:gd name="connsiteY11" fmla="*/ 297656 h 381000"/>
              <a:gd name="connsiteX12" fmla="*/ 2150269 w 2150269"/>
              <a:gd name="connsiteY12" fmla="*/ 381000 h 381000"/>
              <a:gd name="connsiteX0" fmla="*/ 0 w 2128838"/>
              <a:gd name="connsiteY0" fmla="*/ 4762 h 297656"/>
              <a:gd name="connsiteX1" fmla="*/ 1412081 w 2128838"/>
              <a:gd name="connsiteY1" fmla="*/ 0 h 297656"/>
              <a:gd name="connsiteX2" fmla="*/ 1478756 w 2128838"/>
              <a:gd name="connsiteY2" fmla="*/ 9525 h 297656"/>
              <a:gd name="connsiteX3" fmla="*/ 1574006 w 2128838"/>
              <a:gd name="connsiteY3" fmla="*/ 19050 h 297656"/>
              <a:gd name="connsiteX4" fmla="*/ 1604963 w 2128838"/>
              <a:gd name="connsiteY4" fmla="*/ 4762 h 297656"/>
              <a:gd name="connsiteX5" fmla="*/ 1819275 w 2128838"/>
              <a:gd name="connsiteY5" fmla="*/ 7143 h 297656"/>
              <a:gd name="connsiteX6" fmla="*/ 1854994 w 2128838"/>
              <a:gd name="connsiteY6" fmla="*/ 4762 h 297656"/>
              <a:gd name="connsiteX7" fmla="*/ 1914525 w 2128838"/>
              <a:gd name="connsiteY7" fmla="*/ 33337 h 297656"/>
              <a:gd name="connsiteX8" fmla="*/ 2033588 w 2128838"/>
              <a:gd name="connsiteY8" fmla="*/ 33337 h 297656"/>
              <a:gd name="connsiteX9" fmla="*/ 2062163 w 2128838"/>
              <a:gd name="connsiteY9" fmla="*/ 38100 h 297656"/>
              <a:gd name="connsiteX10" fmla="*/ 2107406 w 2128838"/>
              <a:gd name="connsiteY10" fmla="*/ 80962 h 297656"/>
              <a:gd name="connsiteX11" fmla="*/ 2128838 w 2128838"/>
              <a:gd name="connsiteY11" fmla="*/ 297656 h 297656"/>
              <a:gd name="connsiteX0" fmla="*/ 0 w 2286000"/>
              <a:gd name="connsiteY0" fmla="*/ 21274 h 1228568"/>
              <a:gd name="connsiteX1" fmla="*/ 1412081 w 2286000"/>
              <a:gd name="connsiteY1" fmla="*/ 16512 h 1228568"/>
              <a:gd name="connsiteX2" fmla="*/ 1478756 w 2286000"/>
              <a:gd name="connsiteY2" fmla="*/ 26037 h 1228568"/>
              <a:gd name="connsiteX3" fmla="*/ 1574006 w 2286000"/>
              <a:gd name="connsiteY3" fmla="*/ 35562 h 1228568"/>
              <a:gd name="connsiteX4" fmla="*/ 1604963 w 2286000"/>
              <a:gd name="connsiteY4" fmla="*/ 21274 h 1228568"/>
              <a:gd name="connsiteX5" fmla="*/ 1819275 w 2286000"/>
              <a:gd name="connsiteY5" fmla="*/ 23655 h 1228568"/>
              <a:gd name="connsiteX6" fmla="*/ 1854994 w 2286000"/>
              <a:gd name="connsiteY6" fmla="*/ 21274 h 1228568"/>
              <a:gd name="connsiteX7" fmla="*/ 1914525 w 2286000"/>
              <a:gd name="connsiteY7" fmla="*/ 49849 h 1228568"/>
              <a:gd name="connsiteX8" fmla="*/ 2033588 w 2286000"/>
              <a:gd name="connsiteY8" fmla="*/ 49849 h 1228568"/>
              <a:gd name="connsiteX9" fmla="*/ 2062163 w 2286000"/>
              <a:gd name="connsiteY9" fmla="*/ 54612 h 1228568"/>
              <a:gd name="connsiteX10" fmla="*/ 2107406 w 2286000"/>
              <a:gd name="connsiteY10" fmla="*/ 97474 h 1228568"/>
              <a:gd name="connsiteX11" fmla="*/ 2286000 w 2286000"/>
              <a:gd name="connsiteY11" fmla="*/ 1228568 h 1228568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202656 w 2286000"/>
              <a:gd name="connsiteY11" fmla="*/ 754856 h 1212056"/>
              <a:gd name="connsiteX12" fmla="*/ 2286000 w 2286000"/>
              <a:gd name="connsiteY12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86000" h="1212056">
                <a:moveTo>
                  <a:pt x="0" y="4762"/>
                </a:moveTo>
                <a:lnTo>
                  <a:pt x="1412081" y="0"/>
                </a:lnTo>
                <a:cubicBezTo>
                  <a:pt x="1448990" y="3175"/>
                  <a:pt x="1451768" y="6350"/>
                  <a:pt x="1478756" y="9525"/>
                </a:cubicBezTo>
                <a:cubicBezTo>
                  <a:pt x="1505744" y="12700"/>
                  <a:pt x="1552972" y="19844"/>
                  <a:pt x="1574006" y="19050"/>
                </a:cubicBezTo>
                <a:cubicBezTo>
                  <a:pt x="1595040" y="18256"/>
                  <a:pt x="1564085" y="6746"/>
                  <a:pt x="1604963" y="4762"/>
                </a:cubicBezTo>
                <a:cubicBezTo>
                  <a:pt x="1645841" y="2778"/>
                  <a:pt x="1777603" y="7143"/>
                  <a:pt x="1819275" y="7143"/>
                </a:cubicBezTo>
                <a:cubicBezTo>
                  <a:pt x="1860947" y="7143"/>
                  <a:pt x="1839119" y="396"/>
                  <a:pt x="1854994" y="4762"/>
                </a:cubicBezTo>
                <a:cubicBezTo>
                  <a:pt x="1870869" y="9128"/>
                  <a:pt x="1884759" y="28575"/>
                  <a:pt x="1914525" y="33337"/>
                </a:cubicBezTo>
                <a:cubicBezTo>
                  <a:pt x="1944291" y="38099"/>
                  <a:pt x="2008982" y="32543"/>
                  <a:pt x="2033588" y="33337"/>
                </a:cubicBezTo>
                <a:cubicBezTo>
                  <a:pt x="2058194" y="34131"/>
                  <a:pt x="2049860" y="30163"/>
                  <a:pt x="2062163" y="38100"/>
                </a:cubicBezTo>
                <a:cubicBezTo>
                  <a:pt x="2074466" y="46037"/>
                  <a:pt x="2096690" y="37703"/>
                  <a:pt x="2107406" y="80962"/>
                </a:cubicBezTo>
                <a:cubicBezTo>
                  <a:pt x="2118122" y="124221"/>
                  <a:pt x="2110581" y="185340"/>
                  <a:pt x="2126456" y="297656"/>
                </a:cubicBezTo>
                <a:cubicBezTo>
                  <a:pt x="2142331" y="409972"/>
                  <a:pt x="2178447" y="600472"/>
                  <a:pt x="2202656" y="754856"/>
                </a:cubicBezTo>
                <a:cubicBezTo>
                  <a:pt x="2232422" y="943372"/>
                  <a:pt x="2274491" y="1134666"/>
                  <a:pt x="2286000" y="1212056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Freeform 236"/>
          <p:cNvSpPr/>
          <p:nvPr/>
        </p:nvSpPr>
        <p:spPr>
          <a:xfrm>
            <a:off x="4308894" y="3454716"/>
            <a:ext cx="4516343" cy="388093"/>
          </a:xfrm>
          <a:custGeom>
            <a:avLst/>
            <a:gdLst>
              <a:gd name="connsiteX0" fmla="*/ 0 w 2652713"/>
              <a:gd name="connsiteY0" fmla="*/ 56887 h 254717"/>
              <a:gd name="connsiteX1" fmla="*/ 264319 w 2652713"/>
              <a:gd name="connsiteY1" fmla="*/ 6881 h 254717"/>
              <a:gd name="connsiteX2" fmla="*/ 345281 w 2652713"/>
              <a:gd name="connsiteY2" fmla="*/ 4500 h 254717"/>
              <a:gd name="connsiteX3" fmla="*/ 428625 w 2652713"/>
              <a:gd name="connsiteY3" fmla="*/ 44981 h 254717"/>
              <a:gd name="connsiteX4" fmla="*/ 581025 w 2652713"/>
              <a:gd name="connsiteY4" fmla="*/ 195000 h 254717"/>
              <a:gd name="connsiteX5" fmla="*/ 640556 w 2652713"/>
              <a:gd name="connsiteY5" fmla="*/ 216431 h 254717"/>
              <a:gd name="connsiteX6" fmla="*/ 1671638 w 2652713"/>
              <a:gd name="connsiteY6" fmla="*/ 209287 h 254717"/>
              <a:gd name="connsiteX7" fmla="*/ 1778794 w 2652713"/>
              <a:gd name="connsiteY7" fmla="*/ 223575 h 254717"/>
              <a:gd name="connsiteX8" fmla="*/ 2340769 w 2652713"/>
              <a:gd name="connsiteY8" fmla="*/ 214050 h 254717"/>
              <a:gd name="connsiteX9" fmla="*/ 2431256 w 2652713"/>
              <a:gd name="connsiteY9" fmla="*/ 254531 h 254717"/>
              <a:gd name="connsiteX10" fmla="*/ 2533650 w 2652713"/>
              <a:gd name="connsiteY10" fmla="*/ 228337 h 254717"/>
              <a:gd name="connsiteX11" fmla="*/ 2652713 w 2652713"/>
              <a:gd name="connsiteY11" fmla="*/ 209287 h 254717"/>
              <a:gd name="connsiteX0" fmla="*/ 0 w 4505326"/>
              <a:gd name="connsiteY0" fmla="*/ 56887 h 388048"/>
              <a:gd name="connsiteX1" fmla="*/ 264319 w 4505326"/>
              <a:gd name="connsiteY1" fmla="*/ 6881 h 388048"/>
              <a:gd name="connsiteX2" fmla="*/ 345281 w 4505326"/>
              <a:gd name="connsiteY2" fmla="*/ 4500 h 388048"/>
              <a:gd name="connsiteX3" fmla="*/ 428625 w 4505326"/>
              <a:gd name="connsiteY3" fmla="*/ 44981 h 388048"/>
              <a:gd name="connsiteX4" fmla="*/ 581025 w 4505326"/>
              <a:gd name="connsiteY4" fmla="*/ 195000 h 388048"/>
              <a:gd name="connsiteX5" fmla="*/ 640556 w 4505326"/>
              <a:gd name="connsiteY5" fmla="*/ 216431 h 388048"/>
              <a:gd name="connsiteX6" fmla="*/ 1671638 w 4505326"/>
              <a:gd name="connsiteY6" fmla="*/ 209287 h 388048"/>
              <a:gd name="connsiteX7" fmla="*/ 1778794 w 4505326"/>
              <a:gd name="connsiteY7" fmla="*/ 223575 h 388048"/>
              <a:gd name="connsiteX8" fmla="*/ 2340769 w 4505326"/>
              <a:gd name="connsiteY8" fmla="*/ 214050 h 388048"/>
              <a:gd name="connsiteX9" fmla="*/ 2431256 w 4505326"/>
              <a:gd name="connsiteY9" fmla="*/ 254531 h 388048"/>
              <a:gd name="connsiteX10" fmla="*/ 2533650 w 4505326"/>
              <a:gd name="connsiteY10" fmla="*/ 228337 h 388048"/>
              <a:gd name="connsiteX11" fmla="*/ 4505326 w 4505326"/>
              <a:gd name="connsiteY11" fmla="*/ 387880 h 388048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4231480 w 4505326"/>
              <a:gd name="connsiteY11" fmla="*/ 342636 h 387880"/>
              <a:gd name="connsiteX12" fmla="*/ 4505326 w 4505326"/>
              <a:gd name="connsiteY12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4133849 w 4505326"/>
              <a:gd name="connsiteY11" fmla="*/ 316443 h 387880"/>
              <a:gd name="connsiteX12" fmla="*/ 4231480 w 4505326"/>
              <a:gd name="connsiteY12" fmla="*/ 342636 h 387880"/>
              <a:gd name="connsiteX13" fmla="*/ 4505326 w 4505326"/>
              <a:gd name="connsiteY13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788568 w 4505326"/>
              <a:gd name="connsiteY11" fmla="*/ 314061 h 387880"/>
              <a:gd name="connsiteX12" fmla="*/ 4133849 w 4505326"/>
              <a:gd name="connsiteY12" fmla="*/ 316443 h 387880"/>
              <a:gd name="connsiteX13" fmla="*/ 4231480 w 4505326"/>
              <a:gd name="connsiteY13" fmla="*/ 342636 h 387880"/>
              <a:gd name="connsiteX14" fmla="*/ 4505326 w 4505326"/>
              <a:gd name="connsiteY14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16343"/>
              <a:gd name="connsiteY0" fmla="*/ 60772 h 388093"/>
              <a:gd name="connsiteX1" fmla="*/ 275336 w 4516343"/>
              <a:gd name="connsiteY1" fmla="*/ 7094 h 388093"/>
              <a:gd name="connsiteX2" fmla="*/ 356298 w 4516343"/>
              <a:gd name="connsiteY2" fmla="*/ 4713 h 388093"/>
              <a:gd name="connsiteX3" fmla="*/ 439642 w 4516343"/>
              <a:gd name="connsiteY3" fmla="*/ 45194 h 388093"/>
              <a:gd name="connsiteX4" fmla="*/ 592042 w 4516343"/>
              <a:gd name="connsiteY4" fmla="*/ 195213 h 388093"/>
              <a:gd name="connsiteX5" fmla="*/ 651573 w 4516343"/>
              <a:gd name="connsiteY5" fmla="*/ 216644 h 388093"/>
              <a:gd name="connsiteX6" fmla="*/ 1682655 w 4516343"/>
              <a:gd name="connsiteY6" fmla="*/ 209500 h 388093"/>
              <a:gd name="connsiteX7" fmla="*/ 1792192 w 4516343"/>
              <a:gd name="connsiteY7" fmla="*/ 221407 h 388093"/>
              <a:gd name="connsiteX8" fmla="*/ 2351786 w 4516343"/>
              <a:gd name="connsiteY8" fmla="*/ 214263 h 388093"/>
              <a:gd name="connsiteX9" fmla="*/ 2442273 w 4516343"/>
              <a:gd name="connsiteY9" fmla="*/ 254744 h 388093"/>
              <a:gd name="connsiteX10" fmla="*/ 2544667 w 4516343"/>
              <a:gd name="connsiteY10" fmla="*/ 228550 h 388093"/>
              <a:gd name="connsiteX11" fmla="*/ 3630516 w 4516343"/>
              <a:gd name="connsiteY11" fmla="*/ 219024 h 388093"/>
              <a:gd name="connsiteX12" fmla="*/ 3799585 w 4516343"/>
              <a:gd name="connsiteY12" fmla="*/ 314274 h 388093"/>
              <a:gd name="connsiteX13" fmla="*/ 4144866 w 4516343"/>
              <a:gd name="connsiteY13" fmla="*/ 316656 h 388093"/>
              <a:gd name="connsiteX14" fmla="*/ 4242497 w 4516343"/>
              <a:gd name="connsiteY14" fmla="*/ 342849 h 388093"/>
              <a:gd name="connsiteX15" fmla="*/ 4516343 w 4516343"/>
              <a:gd name="connsiteY15" fmla="*/ 388093 h 38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16343" h="388093">
                <a:moveTo>
                  <a:pt x="0" y="60772"/>
                </a:moveTo>
                <a:cubicBezTo>
                  <a:pt x="103386" y="40134"/>
                  <a:pt x="215953" y="16437"/>
                  <a:pt x="275336" y="7094"/>
                </a:cubicBezTo>
                <a:cubicBezTo>
                  <a:pt x="334719" y="-2249"/>
                  <a:pt x="328914" y="-1637"/>
                  <a:pt x="356298" y="4713"/>
                </a:cubicBezTo>
                <a:cubicBezTo>
                  <a:pt x="383682" y="11063"/>
                  <a:pt x="400351" y="13444"/>
                  <a:pt x="439642" y="45194"/>
                </a:cubicBezTo>
                <a:cubicBezTo>
                  <a:pt x="478933" y="76944"/>
                  <a:pt x="556720" y="166638"/>
                  <a:pt x="592042" y="195213"/>
                </a:cubicBezTo>
                <a:cubicBezTo>
                  <a:pt x="627364" y="223788"/>
                  <a:pt x="651573" y="216644"/>
                  <a:pt x="651573" y="216644"/>
                </a:cubicBezTo>
                <a:lnTo>
                  <a:pt x="1682655" y="209500"/>
                </a:lnTo>
                <a:cubicBezTo>
                  <a:pt x="1763221" y="210294"/>
                  <a:pt x="1792192" y="221407"/>
                  <a:pt x="1792192" y="221407"/>
                </a:cubicBezTo>
                <a:lnTo>
                  <a:pt x="2351786" y="214263"/>
                </a:lnTo>
                <a:cubicBezTo>
                  <a:pt x="2372027" y="212676"/>
                  <a:pt x="2410126" y="252363"/>
                  <a:pt x="2442273" y="254744"/>
                </a:cubicBezTo>
                <a:cubicBezTo>
                  <a:pt x="2474420" y="257125"/>
                  <a:pt x="2499027" y="227359"/>
                  <a:pt x="2544667" y="228550"/>
                </a:cubicBezTo>
                <a:cubicBezTo>
                  <a:pt x="2590307" y="229741"/>
                  <a:pt x="3268566" y="222199"/>
                  <a:pt x="3630516" y="219024"/>
                </a:cubicBezTo>
                <a:cubicBezTo>
                  <a:pt x="3720607" y="219023"/>
                  <a:pt x="3706716" y="312290"/>
                  <a:pt x="3799585" y="314274"/>
                </a:cubicBezTo>
                <a:cubicBezTo>
                  <a:pt x="3892454" y="316258"/>
                  <a:pt x="4075810" y="309116"/>
                  <a:pt x="4144866" y="316656"/>
                </a:cubicBezTo>
                <a:cubicBezTo>
                  <a:pt x="4213922" y="324196"/>
                  <a:pt x="4180584" y="333721"/>
                  <a:pt x="4242497" y="342849"/>
                </a:cubicBezTo>
                <a:cubicBezTo>
                  <a:pt x="4337747" y="355153"/>
                  <a:pt x="4463558" y="380155"/>
                  <a:pt x="4516343" y="388093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Freeform 237"/>
          <p:cNvSpPr/>
          <p:nvPr/>
        </p:nvSpPr>
        <p:spPr>
          <a:xfrm>
            <a:off x="4010671" y="2831379"/>
            <a:ext cx="1076325" cy="2295525"/>
          </a:xfrm>
          <a:custGeom>
            <a:avLst/>
            <a:gdLst>
              <a:gd name="connsiteX0" fmla="*/ 0 w 433387"/>
              <a:gd name="connsiteY0" fmla="*/ 1226344 h 1226344"/>
              <a:gd name="connsiteX1" fmla="*/ 111918 w 433387"/>
              <a:gd name="connsiteY1" fmla="*/ 957262 h 1226344"/>
              <a:gd name="connsiteX2" fmla="*/ 114300 w 433387"/>
              <a:gd name="connsiteY2" fmla="*/ 876300 h 1226344"/>
              <a:gd name="connsiteX3" fmla="*/ 109537 w 433387"/>
              <a:gd name="connsiteY3" fmla="*/ 783431 h 1226344"/>
              <a:gd name="connsiteX4" fmla="*/ 159543 w 433387"/>
              <a:gd name="connsiteY4" fmla="*/ 583406 h 1226344"/>
              <a:gd name="connsiteX5" fmla="*/ 164306 w 433387"/>
              <a:gd name="connsiteY5" fmla="*/ 521494 h 1226344"/>
              <a:gd name="connsiteX6" fmla="*/ 200025 w 433387"/>
              <a:gd name="connsiteY6" fmla="*/ 342900 h 1226344"/>
              <a:gd name="connsiteX7" fmla="*/ 352425 w 433387"/>
              <a:gd name="connsiteY7" fmla="*/ 128587 h 1226344"/>
              <a:gd name="connsiteX8" fmla="*/ 419100 w 433387"/>
              <a:gd name="connsiteY8" fmla="*/ 64294 h 1226344"/>
              <a:gd name="connsiteX9" fmla="*/ 433387 w 433387"/>
              <a:gd name="connsiteY9" fmla="*/ 0 h 1226344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1076325 w 1076325"/>
              <a:gd name="connsiteY9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1028700 w 1089459"/>
              <a:gd name="connsiteY9" fmla="*/ 147638 h 2295525"/>
              <a:gd name="connsiteX10" fmla="*/ 1076325 w 1089459"/>
              <a:gd name="connsiteY10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859631 w 1089459"/>
              <a:gd name="connsiteY9" fmla="*/ 383382 h 2295525"/>
              <a:gd name="connsiteX10" fmla="*/ 1028700 w 1089459"/>
              <a:gd name="connsiteY10" fmla="*/ 147638 h 2295525"/>
              <a:gd name="connsiteX11" fmla="*/ 1076325 w 1089459"/>
              <a:gd name="connsiteY11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609600 w 1089459"/>
              <a:gd name="connsiteY9" fmla="*/ 623888 h 2295525"/>
              <a:gd name="connsiteX10" fmla="*/ 859631 w 1089459"/>
              <a:gd name="connsiteY10" fmla="*/ 383382 h 2295525"/>
              <a:gd name="connsiteX11" fmla="*/ 1028700 w 1089459"/>
              <a:gd name="connsiteY11" fmla="*/ 147638 h 2295525"/>
              <a:gd name="connsiteX12" fmla="*/ 1076325 w 1089459"/>
              <a:gd name="connsiteY12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497681 w 1089459"/>
              <a:gd name="connsiteY9" fmla="*/ 850107 h 2295525"/>
              <a:gd name="connsiteX10" fmla="*/ 609600 w 1089459"/>
              <a:gd name="connsiteY10" fmla="*/ 623888 h 2295525"/>
              <a:gd name="connsiteX11" fmla="*/ 859631 w 1089459"/>
              <a:gd name="connsiteY11" fmla="*/ 383382 h 2295525"/>
              <a:gd name="connsiteX12" fmla="*/ 1028700 w 1089459"/>
              <a:gd name="connsiteY12" fmla="*/ 147638 h 2295525"/>
              <a:gd name="connsiteX13" fmla="*/ 1076325 w 1089459"/>
              <a:gd name="connsiteY13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497681 w 1089459"/>
              <a:gd name="connsiteY9" fmla="*/ 850107 h 2295525"/>
              <a:gd name="connsiteX10" fmla="*/ 609600 w 1089459"/>
              <a:gd name="connsiteY10" fmla="*/ 623888 h 2295525"/>
              <a:gd name="connsiteX11" fmla="*/ 735806 w 1089459"/>
              <a:gd name="connsiteY11" fmla="*/ 516732 h 2295525"/>
              <a:gd name="connsiteX12" fmla="*/ 859631 w 1089459"/>
              <a:gd name="connsiteY12" fmla="*/ 383382 h 2295525"/>
              <a:gd name="connsiteX13" fmla="*/ 1028700 w 1089459"/>
              <a:gd name="connsiteY13" fmla="*/ 147638 h 2295525"/>
              <a:gd name="connsiteX14" fmla="*/ 1076325 w 1089459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497681 w 1076325"/>
              <a:gd name="connsiteY9" fmla="*/ 850107 h 2295525"/>
              <a:gd name="connsiteX10" fmla="*/ 609600 w 1076325"/>
              <a:gd name="connsiteY10" fmla="*/ 623888 h 2295525"/>
              <a:gd name="connsiteX11" fmla="*/ 735806 w 1076325"/>
              <a:gd name="connsiteY11" fmla="*/ 516732 h 2295525"/>
              <a:gd name="connsiteX12" fmla="*/ 859631 w 1076325"/>
              <a:gd name="connsiteY12" fmla="*/ 383382 h 2295525"/>
              <a:gd name="connsiteX13" fmla="*/ 1028700 w 1076325"/>
              <a:gd name="connsiteY13" fmla="*/ 147638 h 2295525"/>
              <a:gd name="connsiteX14" fmla="*/ 1076325 w 1076325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497681 w 1076325"/>
              <a:gd name="connsiteY9" fmla="*/ 850107 h 2295525"/>
              <a:gd name="connsiteX10" fmla="*/ 609600 w 1076325"/>
              <a:gd name="connsiteY10" fmla="*/ 623888 h 2295525"/>
              <a:gd name="connsiteX11" fmla="*/ 740569 w 1076325"/>
              <a:gd name="connsiteY11" fmla="*/ 521494 h 2295525"/>
              <a:gd name="connsiteX12" fmla="*/ 859631 w 1076325"/>
              <a:gd name="connsiteY12" fmla="*/ 383382 h 2295525"/>
              <a:gd name="connsiteX13" fmla="*/ 1028700 w 1076325"/>
              <a:gd name="connsiteY13" fmla="*/ 147638 h 2295525"/>
              <a:gd name="connsiteX14" fmla="*/ 1076325 w 1076325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19100 w 1076325"/>
              <a:gd name="connsiteY9" fmla="*/ 1133475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14425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9600 w 1076325"/>
              <a:gd name="connsiteY11" fmla="*/ 635794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7219 w 1076325"/>
              <a:gd name="connsiteY11" fmla="*/ 633412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4818 w 1076325"/>
              <a:gd name="connsiteY10" fmla="*/ 983457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0056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6687 w 1076325"/>
              <a:gd name="connsiteY5" fmla="*/ 1519238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04774 w 1076325"/>
              <a:gd name="connsiteY1" fmla="*/ 2038350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6687 w 1076325"/>
              <a:gd name="connsiteY5" fmla="*/ 1519238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6325" h="2295525">
                <a:moveTo>
                  <a:pt x="0" y="2295525"/>
                </a:moveTo>
                <a:cubicBezTo>
                  <a:pt x="46434" y="2190154"/>
                  <a:pt x="85724" y="2096690"/>
                  <a:pt x="104774" y="2038350"/>
                </a:cubicBezTo>
                <a:cubicBezTo>
                  <a:pt x="123824" y="1980010"/>
                  <a:pt x="113506" y="1976437"/>
                  <a:pt x="114300" y="1945481"/>
                </a:cubicBezTo>
                <a:cubicBezTo>
                  <a:pt x="115094" y="1914525"/>
                  <a:pt x="101997" y="1901428"/>
                  <a:pt x="109537" y="1852612"/>
                </a:cubicBezTo>
                <a:cubicBezTo>
                  <a:pt x="117077" y="1803796"/>
                  <a:pt x="150018" y="1708149"/>
                  <a:pt x="159543" y="1652587"/>
                </a:cubicBezTo>
                <a:cubicBezTo>
                  <a:pt x="169068" y="1597025"/>
                  <a:pt x="159940" y="1559322"/>
                  <a:pt x="166687" y="1519238"/>
                </a:cubicBezTo>
                <a:cubicBezTo>
                  <a:pt x="173434" y="1479154"/>
                  <a:pt x="183753" y="1449387"/>
                  <a:pt x="200025" y="1412081"/>
                </a:cubicBezTo>
                <a:cubicBezTo>
                  <a:pt x="216297" y="1374775"/>
                  <a:pt x="238918" y="1331120"/>
                  <a:pt x="264318" y="1295401"/>
                </a:cubicBezTo>
                <a:cubicBezTo>
                  <a:pt x="289718" y="1259682"/>
                  <a:pt x="326231" y="1229915"/>
                  <a:pt x="352425" y="1197768"/>
                </a:cubicBezTo>
                <a:cubicBezTo>
                  <a:pt x="378619" y="1165621"/>
                  <a:pt x="404416" y="1139825"/>
                  <a:pt x="421481" y="1102519"/>
                </a:cubicBezTo>
                <a:cubicBezTo>
                  <a:pt x="438546" y="1065213"/>
                  <a:pt x="443309" y="1016001"/>
                  <a:pt x="454818" y="973932"/>
                </a:cubicBezTo>
                <a:cubicBezTo>
                  <a:pt x="466327" y="931863"/>
                  <a:pt x="473472" y="908845"/>
                  <a:pt x="497681" y="850107"/>
                </a:cubicBezTo>
                <a:cubicBezTo>
                  <a:pt x="521890" y="791369"/>
                  <a:pt x="567928" y="691356"/>
                  <a:pt x="607219" y="633412"/>
                </a:cubicBezTo>
                <a:cubicBezTo>
                  <a:pt x="646510" y="575468"/>
                  <a:pt x="698897" y="561578"/>
                  <a:pt x="740569" y="521494"/>
                </a:cubicBezTo>
                <a:cubicBezTo>
                  <a:pt x="782241" y="481410"/>
                  <a:pt x="810419" y="442516"/>
                  <a:pt x="859631" y="383382"/>
                </a:cubicBezTo>
                <a:cubicBezTo>
                  <a:pt x="908844" y="324248"/>
                  <a:pt x="995759" y="214710"/>
                  <a:pt x="1028700" y="147638"/>
                </a:cubicBezTo>
                <a:cubicBezTo>
                  <a:pt x="1083468" y="49213"/>
                  <a:pt x="1063625" y="22622"/>
                  <a:pt x="1076325" y="0"/>
                </a:cubicBezTo>
              </a:path>
            </a:pathLst>
          </a:custGeom>
          <a:noFill/>
          <a:ln w="254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Freeform 238"/>
          <p:cNvSpPr/>
          <p:nvPr/>
        </p:nvSpPr>
        <p:spPr>
          <a:xfrm>
            <a:off x="750416" y="3653500"/>
            <a:ext cx="2659224" cy="437936"/>
          </a:xfrm>
          <a:custGeom>
            <a:avLst/>
            <a:gdLst>
              <a:gd name="connsiteX0" fmla="*/ 0 w 2717124"/>
              <a:gd name="connsiteY0" fmla="*/ 296465 h 437935"/>
              <a:gd name="connsiteX1" fmla="*/ 100013 w 2717124"/>
              <a:gd name="connsiteY1" fmla="*/ 320278 h 437935"/>
              <a:gd name="connsiteX2" fmla="*/ 142875 w 2717124"/>
              <a:gd name="connsiteY2" fmla="*/ 327422 h 437935"/>
              <a:gd name="connsiteX3" fmla="*/ 207169 w 2717124"/>
              <a:gd name="connsiteY3" fmla="*/ 391715 h 437935"/>
              <a:gd name="connsiteX4" fmla="*/ 252413 w 2717124"/>
              <a:gd name="connsiteY4" fmla="*/ 417909 h 437935"/>
              <a:gd name="connsiteX5" fmla="*/ 481013 w 2717124"/>
              <a:gd name="connsiteY5" fmla="*/ 415528 h 437935"/>
              <a:gd name="connsiteX6" fmla="*/ 976313 w 2717124"/>
              <a:gd name="connsiteY6" fmla="*/ 136922 h 437935"/>
              <a:gd name="connsiteX7" fmla="*/ 1173957 w 2717124"/>
              <a:gd name="connsiteY7" fmla="*/ 139303 h 437935"/>
              <a:gd name="connsiteX8" fmla="*/ 1228725 w 2717124"/>
              <a:gd name="connsiteY8" fmla="*/ 122634 h 437935"/>
              <a:gd name="connsiteX9" fmla="*/ 1357313 w 2717124"/>
              <a:gd name="connsiteY9" fmla="*/ 108347 h 437935"/>
              <a:gd name="connsiteX10" fmla="*/ 1793082 w 2717124"/>
              <a:gd name="connsiteY10" fmla="*/ 105965 h 437935"/>
              <a:gd name="connsiteX11" fmla="*/ 1821657 w 2717124"/>
              <a:gd name="connsiteY11" fmla="*/ 94059 h 437935"/>
              <a:gd name="connsiteX12" fmla="*/ 1888332 w 2717124"/>
              <a:gd name="connsiteY12" fmla="*/ 55959 h 437935"/>
              <a:gd name="connsiteX13" fmla="*/ 2135982 w 2717124"/>
              <a:gd name="connsiteY13" fmla="*/ 10715 h 437935"/>
              <a:gd name="connsiteX14" fmla="*/ 2255044 w 2717124"/>
              <a:gd name="connsiteY14" fmla="*/ 1190 h 437935"/>
              <a:gd name="connsiteX15" fmla="*/ 2657475 w 2717124"/>
              <a:gd name="connsiteY15" fmla="*/ 1190 h 437935"/>
              <a:gd name="connsiteX16" fmla="*/ 2707482 w 2717124"/>
              <a:gd name="connsiteY16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693577"/>
              <a:gd name="connsiteY0" fmla="*/ 296465 h 437935"/>
              <a:gd name="connsiteX1" fmla="*/ 38100 w 2693577"/>
              <a:gd name="connsiteY1" fmla="*/ 325040 h 437935"/>
              <a:gd name="connsiteX2" fmla="*/ 100013 w 2693577"/>
              <a:gd name="connsiteY2" fmla="*/ 320278 h 437935"/>
              <a:gd name="connsiteX3" fmla="*/ 142875 w 2693577"/>
              <a:gd name="connsiteY3" fmla="*/ 327422 h 437935"/>
              <a:gd name="connsiteX4" fmla="*/ 207169 w 2693577"/>
              <a:gd name="connsiteY4" fmla="*/ 391715 h 437935"/>
              <a:gd name="connsiteX5" fmla="*/ 252413 w 2693577"/>
              <a:gd name="connsiteY5" fmla="*/ 417909 h 437935"/>
              <a:gd name="connsiteX6" fmla="*/ 481013 w 2693577"/>
              <a:gd name="connsiteY6" fmla="*/ 415528 h 437935"/>
              <a:gd name="connsiteX7" fmla="*/ 976313 w 2693577"/>
              <a:gd name="connsiteY7" fmla="*/ 136922 h 437935"/>
              <a:gd name="connsiteX8" fmla="*/ 1173957 w 2693577"/>
              <a:gd name="connsiteY8" fmla="*/ 139303 h 437935"/>
              <a:gd name="connsiteX9" fmla="*/ 1228725 w 2693577"/>
              <a:gd name="connsiteY9" fmla="*/ 122634 h 437935"/>
              <a:gd name="connsiteX10" fmla="*/ 1357313 w 2693577"/>
              <a:gd name="connsiteY10" fmla="*/ 108347 h 437935"/>
              <a:gd name="connsiteX11" fmla="*/ 1793082 w 2693577"/>
              <a:gd name="connsiteY11" fmla="*/ 105965 h 437935"/>
              <a:gd name="connsiteX12" fmla="*/ 1821657 w 2693577"/>
              <a:gd name="connsiteY12" fmla="*/ 94059 h 437935"/>
              <a:gd name="connsiteX13" fmla="*/ 1888332 w 2693577"/>
              <a:gd name="connsiteY13" fmla="*/ 55959 h 437935"/>
              <a:gd name="connsiteX14" fmla="*/ 2135982 w 2693577"/>
              <a:gd name="connsiteY14" fmla="*/ 10715 h 437935"/>
              <a:gd name="connsiteX15" fmla="*/ 2255044 w 2693577"/>
              <a:gd name="connsiteY15" fmla="*/ 1190 h 437935"/>
              <a:gd name="connsiteX16" fmla="*/ 2657475 w 2693577"/>
              <a:gd name="connsiteY16" fmla="*/ 1190 h 437935"/>
              <a:gd name="connsiteX17" fmla="*/ 2656070 w 2693577"/>
              <a:gd name="connsiteY17" fmla="*/ 29076 h 437935"/>
              <a:gd name="connsiteX0" fmla="*/ 0 w 2666965"/>
              <a:gd name="connsiteY0" fmla="*/ 296466 h 437936"/>
              <a:gd name="connsiteX1" fmla="*/ 38100 w 2666965"/>
              <a:gd name="connsiteY1" fmla="*/ 325041 h 437936"/>
              <a:gd name="connsiteX2" fmla="*/ 100013 w 2666965"/>
              <a:gd name="connsiteY2" fmla="*/ 320279 h 437936"/>
              <a:gd name="connsiteX3" fmla="*/ 142875 w 2666965"/>
              <a:gd name="connsiteY3" fmla="*/ 327423 h 437936"/>
              <a:gd name="connsiteX4" fmla="*/ 207169 w 2666965"/>
              <a:gd name="connsiteY4" fmla="*/ 391716 h 437936"/>
              <a:gd name="connsiteX5" fmla="*/ 252413 w 2666965"/>
              <a:gd name="connsiteY5" fmla="*/ 417910 h 437936"/>
              <a:gd name="connsiteX6" fmla="*/ 481013 w 2666965"/>
              <a:gd name="connsiteY6" fmla="*/ 415529 h 437936"/>
              <a:gd name="connsiteX7" fmla="*/ 976313 w 2666965"/>
              <a:gd name="connsiteY7" fmla="*/ 136923 h 437936"/>
              <a:gd name="connsiteX8" fmla="*/ 1173957 w 2666965"/>
              <a:gd name="connsiteY8" fmla="*/ 139304 h 437936"/>
              <a:gd name="connsiteX9" fmla="*/ 1228725 w 2666965"/>
              <a:gd name="connsiteY9" fmla="*/ 122635 h 437936"/>
              <a:gd name="connsiteX10" fmla="*/ 1357313 w 2666965"/>
              <a:gd name="connsiteY10" fmla="*/ 108348 h 437936"/>
              <a:gd name="connsiteX11" fmla="*/ 1793082 w 2666965"/>
              <a:gd name="connsiteY11" fmla="*/ 105966 h 437936"/>
              <a:gd name="connsiteX12" fmla="*/ 1821657 w 2666965"/>
              <a:gd name="connsiteY12" fmla="*/ 94060 h 437936"/>
              <a:gd name="connsiteX13" fmla="*/ 1888332 w 2666965"/>
              <a:gd name="connsiteY13" fmla="*/ 55960 h 437936"/>
              <a:gd name="connsiteX14" fmla="*/ 2135982 w 2666965"/>
              <a:gd name="connsiteY14" fmla="*/ 10716 h 437936"/>
              <a:gd name="connsiteX15" fmla="*/ 2255044 w 2666965"/>
              <a:gd name="connsiteY15" fmla="*/ 1191 h 437936"/>
              <a:gd name="connsiteX16" fmla="*/ 2609735 w 2666965"/>
              <a:gd name="connsiteY16" fmla="*/ 1191 h 437936"/>
              <a:gd name="connsiteX17" fmla="*/ 2656070 w 2666965"/>
              <a:gd name="connsiteY17" fmla="*/ 29077 h 437936"/>
              <a:gd name="connsiteX0" fmla="*/ 0 w 2659224"/>
              <a:gd name="connsiteY0" fmla="*/ 296466 h 437936"/>
              <a:gd name="connsiteX1" fmla="*/ 38100 w 2659224"/>
              <a:gd name="connsiteY1" fmla="*/ 325041 h 437936"/>
              <a:gd name="connsiteX2" fmla="*/ 100013 w 2659224"/>
              <a:gd name="connsiteY2" fmla="*/ 320279 h 437936"/>
              <a:gd name="connsiteX3" fmla="*/ 142875 w 2659224"/>
              <a:gd name="connsiteY3" fmla="*/ 327423 h 437936"/>
              <a:gd name="connsiteX4" fmla="*/ 207169 w 2659224"/>
              <a:gd name="connsiteY4" fmla="*/ 391716 h 437936"/>
              <a:gd name="connsiteX5" fmla="*/ 252413 w 2659224"/>
              <a:gd name="connsiteY5" fmla="*/ 417910 h 437936"/>
              <a:gd name="connsiteX6" fmla="*/ 481013 w 2659224"/>
              <a:gd name="connsiteY6" fmla="*/ 415529 h 437936"/>
              <a:gd name="connsiteX7" fmla="*/ 976313 w 2659224"/>
              <a:gd name="connsiteY7" fmla="*/ 136923 h 437936"/>
              <a:gd name="connsiteX8" fmla="*/ 1173957 w 2659224"/>
              <a:gd name="connsiteY8" fmla="*/ 139304 h 437936"/>
              <a:gd name="connsiteX9" fmla="*/ 1228725 w 2659224"/>
              <a:gd name="connsiteY9" fmla="*/ 122635 h 437936"/>
              <a:gd name="connsiteX10" fmla="*/ 1357313 w 2659224"/>
              <a:gd name="connsiteY10" fmla="*/ 108348 h 437936"/>
              <a:gd name="connsiteX11" fmla="*/ 1793082 w 2659224"/>
              <a:gd name="connsiteY11" fmla="*/ 105966 h 437936"/>
              <a:gd name="connsiteX12" fmla="*/ 1821657 w 2659224"/>
              <a:gd name="connsiteY12" fmla="*/ 94060 h 437936"/>
              <a:gd name="connsiteX13" fmla="*/ 1888332 w 2659224"/>
              <a:gd name="connsiteY13" fmla="*/ 55960 h 437936"/>
              <a:gd name="connsiteX14" fmla="*/ 2135982 w 2659224"/>
              <a:gd name="connsiteY14" fmla="*/ 10716 h 437936"/>
              <a:gd name="connsiteX15" fmla="*/ 2255044 w 2659224"/>
              <a:gd name="connsiteY15" fmla="*/ 1191 h 437936"/>
              <a:gd name="connsiteX16" fmla="*/ 2609735 w 2659224"/>
              <a:gd name="connsiteY16" fmla="*/ 1191 h 437936"/>
              <a:gd name="connsiteX17" fmla="*/ 2656070 w 2659224"/>
              <a:gd name="connsiteY17" fmla="*/ 29077 h 43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59224" h="437936">
                <a:moveTo>
                  <a:pt x="0" y="296466"/>
                </a:moveTo>
                <a:cubicBezTo>
                  <a:pt x="15875" y="300435"/>
                  <a:pt x="22225" y="321072"/>
                  <a:pt x="38100" y="325041"/>
                </a:cubicBezTo>
                <a:cubicBezTo>
                  <a:pt x="58738" y="323454"/>
                  <a:pt x="82551" y="319882"/>
                  <a:pt x="100013" y="320279"/>
                </a:cubicBezTo>
                <a:cubicBezTo>
                  <a:pt x="117475" y="320676"/>
                  <a:pt x="125016" y="315517"/>
                  <a:pt x="142875" y="327423"/>
                </a:cubicBezTo>
                <a:cubicBezTo>
                  <a:pt x="160734" y="339329"/>
                  <a:pt x="188913" y="376635"/>
                  <a:pt x="207169" y="391716"/>
                </a:cubicBezTo>
                <a:cubicBezTo>
                  <a:pt x="225425" y="406797"/>
                  <a:pt x="206773" y="413941"/>
                  <a:pt x="252413" y="417910"/>
                </a:cubicBezTo>
                <a:cubicBezTo>
                  <a:pt x="298053" y="421879"/>
                  <a:pt x="360363" y="462360"/>
                  <a:pt x="481013" y="415529"/>
                </a:cubicBezTo>
                <a:cubicBezTo>
                  <a:pt x="601663" y="368698"/>
                  <a:pt x="860822" y="182960"/>
                  <a:pt x="976313" y="136923"/>
                </a:cubicBezTo>
                <a:lnTo>
                  <a:pt x="1173957" y="139304"/>
                </a:lnTo>
                <a:cubicBezTo>
                  <a:pt x="1216026" y="136923"/>
                  <a:pt x="1198166" y="127794"/>
                  <a:pt x="1228725" y="122635"/>
                </a:cubicBezTo>
                <a:cubicBezTo>
                  <a:pt x="1259284" y="117476"/>
                  <a:pt x="1263254" y="111126"/>
                  <a:pt x="1357313" y="108348"/>
                </a:cubicBezTo>
                <a:cubicBezTo>
                  <a:pt x="1451372" y="105570"/>
                  <a:pt x="1777604" y="108347"/>
                  <a:pt x="1793082" y="105966"/>
                </a:cubicBezTo>
                <a:cubicBezTo>
                  <a:pt x="1808560" y="103585"/>
                  <a:pt x="1805782" y="102394"/>
                  <a:pt x="1821657" y="94060"/>
                </a:cubicBezTo>
                <a:cubicBezTo>
                  <a:pt x="1837532" y="85726"/>
                  <a:pt x="1835945" y="69851"/>
                  <a:pt x="1888332" y="55960"/>
                </a:cubicBezTo>
                <a:lnTo>
                  <a:pt x="2135982" y="10716"/>
                </a:lnTo>
                <a:cubicBezTo>
                  <a:pt x="2197101" y="1588"/>
                  <a:pt x="2176085" y="2779"/>
                  <a:pt x="2255044" y="1191"/>
                </a:cubicBezTo>
                <a:cubicBezTo>
                  <a:pt x="2334003" y="-397"/>
                  <a:pt x="2534329" y="-397"/>
                  <a:pt x="2609735" y="1191"/>
                </a:cubicBezTo>
                <a:cubicBezTo>
                  <a:pt x="2641073" y="2778"/>
                  <a:pt x="2668769" y="25108"/>
                  <a:pt x="2656070" y="29077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Freeform 239"/>
          <p:cNvSpPr/>
          <p:nvPr/>
        </p:nvSpPr>
        <p:spPr>
          <a:xfrm>
            <a:off x="3016821" y="3514200"/>
            <a:ext cx="1915070" cy="245498"/>
          </a:xfrm>
          <a:custGeom>
            <a:avLst/>
            <a:gdLst>
              <a:gd name="connsiteX0" fmla="*/ 0 w 1459706"/>
              <a:gd name="connsiteY0" fmla="*/ 150024 h 167079"/>
              <a:gd name="connsiteX1" fmla="*/ 831056 w 1459706"/>
              <a:gd name="connsiteY1" fmla="*/ 6 h 167079"/>
              <a:gd name="connsiteX2" fmla="*/ 1202531 w 1459706"/>
              <a:gd name="connsiteY2" fmla="*/ 154787 h 167079"/>
              <a:gd name="connsiteX3" fmla="*/ 1233488 w 1459706"/>
              <a:gd name="connsiteY3" fmla="*/ 157168 h 167079"/>
              <a:gd name="connsiteX4" fmla="*/ 1459706 w 1459706"/>
              <a:gd name="connsiteY4" fmla="*/ 154787 h 167079"/>
              <a:gd name="connsiteX0" fmla="*/ 0 w 1459706"/>
              <a:gd name="connsiteY0" fmla="*/ 150018 h 167073"/>
              <a:gd name="connsiteX1" fmla="*/ 831056 w 1459706"/>
              <a:gd name="connsiteY1" fmla="*/ 0 h 167073"/>
              <a:gd name="connsiteX2" fmla="*/ 1202531 w 1459706"/>
              <a:gd name="connsiteY2" fmla="*/ 154781 h 167073"/>
              <a:gd name="connsiteX3" fmla="*/ 1233488 w 1459706"/>
              <a:gd name="connsiteY3" fmla="*/ 157162 h 167073"/>
              <a:gd name="connsiteX4" fmla="*/ 1459706 w 1459706"/>
              <a:gd name="connsiteY4" fmla="*/ 154781 h 167073"/>
              <a:gd name="connsiteX0" fmla="*/ 0 w 1459706"/>
              <a:gd name="connsiteY0" fmla="*/ 150018 h 167073"/>
              <a:gd name="connsiteX1" fmla="*/ 831056 w 1459706"/>
              <a:gd name="connsiteY1" fmla="*/ 0 h 167073"/>
              <a:gd name="connsiteX2" fmla="*/ 1202531 w 1459706"/>
              <a:gd name="connsiteY2" fmla="*/ 154781 h 167073"/>
              <a:gd name="connsiteX3" fmla="*/ 1233488 w 1459706"/>
              <a:gd name="connsiteY3" fmla="*/ 157162 h 167073"/>
              <a:gd name="connsiteX4" fmla="*/ 1459706 w 1459706"/>
              <a:gd name="connsiteY4" fmla="*/ 154781 h 167073"/>
              <a:gd name="connsiteX0" fmla="*/ 0 w 1459706"/>
              <a:gd name="connsiteY0" fmla="*/ 150022 h 167077"/>
              <a:gd name="connsiteX1" fmla="*/ 831056 w 1459706"/>
              <a:gd name="connsiteY1" fmla="*/ 4 h 167077"/>
              <a:gd name="connsiteX2" fmla="*/ 1195388 w 1459706"/>
              <a:gd name="connsiteY2" fmla="*/ 154785 h 167077"/>
              <a:gd name="connsiteX3" fmla="*/ 1233488 w 1459706"/>
              <a:gd name="connsiteY3" fmla="*/ 157166 h 167077"/>
              <a:gd name="connsiteX4" fmla="*/ 1459706 w 1459706"/>
              <a:gd name="connsiteY4" fmla="*/ 154785 h 167077"/>
              <a:gd name="connsiteX0" fmla="*/ 0 w 1459706"/>
              <a:gd name="connsiteY0" fmla="*/ 150022 h 167077"/>
              <a:gd name="connsiteX1" fmla="*/ 831056 w 1459706"/>
              <a:gd name="connsiteY1" fmla="*/ 4 h 167077"/>
              <a:gd name="connsiteX2" fmla="*/ 1195388 w 1459706"/>
              <a:gd name="connsiteY2" fmla="*/ 154785 h 167077"/>
              <a:gd name="connsiteX3" fmla="*/ 1250157 w 1459706"/>
              <a:gd name="connsiteY3" fmla="*/ 157166 h 167077"/>
              <a:gd name="connsiteX4" fmla="*/ 1459706 w 1459706"/>
              <a:gd name="connsiteY4" fmla="*/ 154785 h 167077"/>
              <a:gd name="connsiteX0" fmla="*/ 0 w 1459706"/>
              <a:gd name="connsiteY0" fmla="*/ 150022 h 158721"/>
              <a:gd name="connsiteX1" fmla="*/ 831056 w 1459706"/>
              <a:gd name="connsiteY1" fmla="*/ 4 h 158721"/>
              <a:gd name="connsiteX2" fmla="*/ 1195388 w 1459706"/>
              <a:gd name="connsiteY2" fmla="*/ 154785 h 158721"/>
              <a:gd name="connsiteX3" fmla="*/ 1250157 w 1459706"/>
              <a:gd name="connsiteY3" fmla="*/ 157166 h 158721"/>
              <a:gd name="connsiteX4" fmla="*/ 1459706 w 1459706"/>
              <a:gd name="connsiteY4" fmla="*/ 154785 h 158721"/>
              <a:gd name="connsiteX0" fmla="*/ 0 w 1459706"/>
              <a:gd name="connsiteY0" fmla="*/ 150022 h 158721"/>
              <a:gd name="connsiteX1" fmla="*/ 831056 w 1459706"/>
              <a:gd name="connsiteY1" fmla="*/ 4 h 158721"/>
              <a:gd name="connsiteX2" fmla="*/ 1195388 w 1459706"/>
              <a:gd name="connsiteY2" fmla="*/ 154785 h 158721"/>
              <a:gd name="connsiteX3" fmla="*/ 1250157 w 1459706"/>
              <a:gd name="connsiteY3" fmla="*/ 157166 h 158721"/>
              <a:gd name="connsiteX4" fmla="*/ 1459706 w 1459706"/>
              <a:gd name="connsiteY4" fmla="*/ 154785 h 158721"/>
              <a:gd name="connsiteX0" fmla="*/ 0 w 1907725"/>
              <a:gd name="connsiteY0" fmla="*/ 238156 h 238156"/>
              <a:gd name="connsiteX1" fmla="*/ 1279075 w 1907725"/>
              <a:gd name="connsiteY1" fmla="*/ 3 h 238156"/>
              <a:gd name="connsiteX2" fmla="*/ 1643407 w 1907725"/>
              <a:gd name="connsiteY2" fmla="*/ 154784 h 238156"/>
              <a:gd name="connsiteX3" fmla="*/ 1698176 w 1907725"/>
              <a:gd name="connsiteY3" fmla="*/ 157165 h 238156"/>
              <a:gd name="connsiteX4" fmla="*/ 1907725 w 1907725"/>
              <a:gd name="connsiteY4" fmla="*/ 154784 h 238156"/>
              <a:gd name="connsiteX0" fmla="*/ 0 w 1907725"/>
              <a:gd name="connsiteY0" fmla="*/ 238153 h 238153"/>
              <a:gd name="connsiteX1" fmla="*/ 1279075 w 1907725"/>
              <a:gd name="connsiteY1" fmla="*/ 0 h 238153"/>
              <a:gd name="connsiteX2" fmla="*/ 1643407 w 1907725"/>
              <a:gd name="connsiteY2" fmla="*/ 154781 h 238153"/>
              <a:gd name="connsiteX3" fmla="*/ 1698176 w 1907725"/>
              <a:gd name="connsiteY3" fmla="*/ 157162 h 238153"/>
              <a:gd name="connsiteX4" fmla="*/ 1907725 w 1907725"/>
              <a:gd name="connsiteY4" fmla="*/ 154781 h 238153"/>
              <a:gd name="connsiteX0" fmla="*/ 0 w 1915070"/>
              <a:gd name="connsiteY0" fmla="*/ 245498 h 245498"/>
              <a:gd name="connsiteX1" fmla="*/ 1286420 w 1915070"/>
              <a:gd name="connsiteY1" fmla="*/ 0 h 245498"/>
              <a:gd name="connsiteX2" fmla="*/ 1650752 w 1915070"/>
              <a:gd name="connsiteY2" fmla="*/ 154781 h 245498"/>
              <a:gd name="connsiteX3" fmla="*/ 1705521 w 1915070"/>
              <a:gd name="connsiteY3" fmla="*/ 157162 h 245498"/>
              <a:gd name="connsiteX4" fmla="*/ 1915070 w 1915070"/>
              <a:gd name="connsiteY4" fmla="*/ 154781 h 24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070" h="245498">
                <a:moveTo>
                  <a:pt x="0" y="245498"/>
                </a:moveTo>
                <a:lnTo>
                  <a:pt x="1286420" y="0"/>
                </a:lnTo>
                <a:lnTo>
                  <a:pt x="1650752" y="154781"/>
                </a:lnTo>
                <a:cubicBezTo>
                  <a:pt x="1670596" y="161925"/>
                  <a:pt x="1661468" y="157162"/>
                  <a:pt x="1705521" y="157162"/>
                </a:cubicBezTo>
                <a:cubicBezTo>
                  <a:pt x="1749574" y="157162"/>
                  <a:pt x="1877367" y="154781"/>
                  <a:pt x="1915070" y="154781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Freeform 240"/>
          <p:cNvSpPr/>
          <p:nvPr/>
        </p:nvSpPr>
        <p:spPr>
          <a:xfrm>
            <a:off x="1974381" y="3454491"/>
            <a:ext cx="2162376" cy="87391"/>
          </a:xfrm>
          <a:custGeom>
            <a:avLst/>
            <a:gdLst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764381 w 2155031"/>
              <a:gd name="connsiteY3" fmla="*/ 40657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62376"/>
              <a:gd name="connsiteY0" fmla="*/ 45419 h 87391"/>
              <a:gd name="connsiteX1" fmla="*/ 664369 w 2162376"/>
              <a:gd name="connsiteY1" fmla="*/ 40657 h 87391"/>
              <a:gd name="connsiteX2" fmla="*/ 697706 w 2162376"/>
              <a:gd name="connsiteY2" fmla="*/ 52563 h 87391"/>
              <a:gd name="connsiteX3" fmla="*/ 809625 w 2162376"/>
              <a:gd name="connsiteY3" fmla="*/ 38275 h 87391"/>
              <a:gd name="connsiteX4" fmla="*/ 990600 w 2162376"/>
              <a:gd name="connsiteY4" fmla="*/ 2557 h 87391"/>
              <a:gd name="connsiteX5" fmla="*/ 1166812 w 2162376"/>
              <a:gd name="connsiteY5" fmla="*/ 4938 h 87391"/>
              <a:gd name="connsiteX6" fmla="*/ 1209675 w 2162376"/>
              <a:gd name="connsiteY6" fmla="*/ 21607 h 87391"/>
              <a:gd name="connsiteX7" fmla="*/ 1285875 w 2162376"/>
              <a:gd name="connsiteY7" fmla="*/ 16844 h 87391"/>
              <a:gd name="connsiteX8" fmla="*/ 1340644 w 2162376"/>
              <a:gd name="connsiteY8" fmla="*/ 35894 h 87391"/>
              <a:gd name="connsiteX9" fmla="*/ 1478756 w 2162376"/>
              <a:gd name="connsiteY9" fmla="*/ 31132 h 87391"/>
              <a:gd name="connsiteX10" fmla="*/ 2031206 w 2162376"/>
              <a:gd name="connsiteY10" fmla="*/ 21607 h 87391"/>
              <a:gd name="connsiteX11" fmla="*/ 2162376 w 2162376"/>
              <a:gd name="connsiteY11" fmla="*/ 87391 h 8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2376" h="87391">
                <a:moveTo>
                  <a:pt x="0" y="45419"/>
                </a:moveTo>
                <a:lnTo>
                  <a:pt x="664369" y="40657"/>
                </a:lnTo>
                <a:cubicBezTo>
                  <a:pt x="678259" y="39466"/>
                  <a:pt x="673497" y="52960"/>
                  <a:pt x="697706" y="52563"/>
                </a:cubicBezTo>
                <a:cubicBezTo>
                  <a:pt x="721915" y="52166"/>
                  <a:pt x="760809" y="46609"/>
                  <a:pt x="809625" y="38275"/>
                </a:cubicBezTo>
                <a:cubicBezTo>
                  <a:pt x="858441" y="29941"/>
                  <a:pt x="931069" y="8113"/>
                  <a:pt x="990600" y="2557"/>
                </a:cubicBezTo>
                <a:cubicBezTo>
                  <a:pt x="1050131" y="-2999"/>
                  <a:pt x="1130300" y="1763"/>
                  <a:pt x="1166812" y="4938"/>
                </a:cubicBezTo>
                <a:cubicBezTo>
                  <a:pt x="1203324" y="8113"/>
                  <a:pt x="1189831" y="19623"/>
                  <a:pt x="1209675" y="21607"/>
                </a:cubicBezTo>
                <a:cubicBezTo>
                  <a:pt x="1229519" y="23591"/>
                  <a:pt x="1264047" y="14463"/>
                  <a:pt x="1285875" y="16844"/>
                </a:cubicBezTo>
                <a:cubicBezTo>
                  <a:pt x="1307703" y="19225"/>
                  <a:pt x="1308497" y="33513"/>
                  <a:pt x="1340644" y="35894"/>
                </a:cubicBezTo>
                <a:cubicBezTo>
                  <a:pt x="1372791" y="38275"/>
                  <a:pt x="1478756" y="31132"/>
                  <a:pt x="1478756" y="31132"/>
                </a:cubicBezTo>
                <a:lnTo>
                  <a:pt x="2031206" y="21607"/>
                </a:lnTo>
                <a:cubicBezTo>
                  <a:pt x="2072481" y="39863"/>
                  <a:pt x="2121101" y="69135"/>
                  <a:pt x="2162376" y="87391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Freeform 241"/>
          <p:cNvSpPr/>
          <p:nvPr/>
        </p:nvSpPr>
        <p:spPr>
          <a:xfrm>
            <a:off x="477070" y="4562965"/>
            <a:ext cx="8125448" cy="295574"/>
          </a:xfrm>
          <a:custGeom>
            <a:avLst/>
            <a:gdLst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5506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6962 h 293497"/>
              <a:gd name="connsiteX1" fmla="*/ 100959 w 4295084"/>
              <a:gd name="connsiteY1" fmla="*/ 291384 h 293497"/>
              <a:gd name="connsiteX2" fmla="*/ 199034 w 4295084"/>
              <a:gd name="connsiteY2" fmla="*/ 236578 h 293497"/>
              <a:gd name="connsiteX3" fmla="*/ 490373 w 4295084"/>
              <a:gd name="connsiteY3" fmla="*/ 43314 h 293497"/>
              <a:gd name="connsiteX4" fmla="*/ 602870 w 4295084"/>
              <a:gd name="connsiteY4" fmla="*/ 28891 h 293497"/>
              <a:gd name="connsiteX5" fmla="*/ 2466284 w 4295084"/>
              <a:gd name="connsiteY5" fmla="*/ 45 h 293497"/>
              <a:gd name="connsiteX6" fmla="*/ 2542927 w 4295084"/>
              <a:gd name="connsiteY6" fmla="*/ 13597 h 293497"/>
              <a:gd name="connsiteX7" fmla="*/ 2696544 w 4295084"/>
              <a:gd name="connsiteY7" fmla="*/ 84704 h 293497"/>
              <a:gd name="connsiteX8" fmla="*/ 2837887 w 4295084"/>
              <a:gd name="connsiteY8" fmla="*/ 112543 h 293497"/>
              <a:gd name="connsiteX9" fmla="*/ 3063385 w 4295084"/>
              <a:gd name="connsiteY9" fmla="*/ 112543 h 293497"/>
              <a:gd name="connsiteX10" fmla="*/ 3184535 w 4295084"/>
              <a:gd name="connsiteY10" fmla="*/ 124081 h 293497"/>
              <a:gd name="connsiteX11" fmla="*/ 3285494 w 4295084"/>
              <a:gd name="connsiteY11" fmla="*/ 170233 h 293497"/>
              <a:gd name="connsiteX12" fmla="*/ 3441260 w 4295084"/>
              <a:gd name="connsiteY12" fmla="*/ 213502 h 293497"/>
              <a:gd name="connsiteX13" fmla="*/ 3602794 w 4295084"/>
              <a:gd name="connsiteY13" fmla="*/ 204848 h 293497"/>
              <a:gd name="connsiteX14" fmla="*/ 4295084 w 4295084"/>
              <a:gd name="connsiteY14" fmla="*/ 80813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7795521 w 7795521"/>
              <a:gd name="connsiteY14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7795521 w 7795521"/>
              <a:gd name="connsiteY15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6443167 w 7795521"/>
              <a:gd name="connsiteY16" fmla="*/ 23099 h 293497"/>
              <a:gd name="connsiteX17" fmla="*/ 7795521 w 7795521"/>
              <a:gd name="connsiteY17" fmla="*/ 187969 h 293497"/>
              <a:gd name="connsiteX0" fmla="*/ 0 w 7795521"/>
              <a:gd name="connsiteY0" fmla="*/ 278115 h 294650"/>
              <a:gd name="connsiteX1" fmla="*/ 100959 w 7795521"/>
              <a:gd name="connsiteY1" fmla="*/ 292537 h 294650"/>
              <a:gd name="connsiteX2" fmla="*/ 199034 w 7795521"/>
              <a:gd name="connsiteY2" fmla="*/ 237731 h 294650"/>
              <a:gd name="connsiteX3" fmla="*/ 490373 w 7795521"/>
              <a:gd name="connsiteY3" fmla="*/ 44467 h 294650"/>
              <a:gd name="connsiteX4" fmla="*/ 602870 w 7795521"/>
              <a:gd name="connsiteY4" fmla="*/ 30044 h 294650"/>
              <a:gd name="connsiteX5" fmla="*/ 2466284 w 7795521"/>
              <a:gd name="connsiteY5" fmla="*/ 1198 h 294650"/>
              <a:gd name="connsiteX6" fmla="*/ 2542927 w 7795521"/>
              <a:gd name="connsiteY6" fmla="*/ 14750 h 294650"/>
              <a:gd name="connsiteX7" fmla="*/ 2696544 w 7795521"/>
              <a:gd name="connsiteY7" fmla="*/ 85857 h 294650"/>
              <a:gd name="connsiteX8" fmla="*/ 2837887 w 7795521"/>
              <a:gd name="connsiteY8" fmla="*/ 113696 h 294650"/>
              <a:gd name="connsiteX9" fmla="*/ 3063385 w 7795521"/>
              <a:gd name="connsiteY9" fmla="*/ 113696 h 294650"/>
              <a:gd name="connsiteX10" fmla="*/ 3184535 w 7795521"/>
              <a:gd name="connsiteY10" fmla="*/ 125234 h 294650"/>
              <a:gd name="connsiteX11" fmla="*/ 3285494 w 7795521"/>
              <a:gd name="connsiteY11" fmla="*/ 171386 h 294650"/>
              <a:gd name="connsiteX12" fmla="*/ 3441260 w 7795521"/>
              <a:gd name="connsiteY12" fmla="*/ 214655 h 294650"/>
              <a:gd name="connsiteX13" fmla="*/ 3602794 w 7795521"/>
              <a:gd name="connsiteY13" fmla="*/ 206001 h 294650"/>
              <a:gd name="connsiteX14" fmla="*/ 4340523 w 7795521"/>
              <a:gd name="connsiteY14" fmla="*/ 79021 h 294650"/>
              <a:gd name="connsiteX15" fmla="*/ 4907261 w 7795521"/>
              <a:gd name="connsiteY15" fmla="*/ 2821 h 294650"/>
              <a:gd name="connsiteX16" fmla="*/ 5716886 w 7795521"/>
              <a:gd name="connsiteY16" fmla="*/ 17109 h 294650"/>
              <a:gd name="connsiteX17" fmla="*/ 6443167 w 7795521"/>
              <a:gd name="connsiteY17" fmla="*/ 24252 h 294650"/>
              <a:gd name="connsiteX18" fmla="*/ 7795521 w 7795521"/>
              <a:gd name="connsiteY18" fmla="*/ 189122 h 294650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795521 w 7795521"/>
              <a:gd name="connsiteY18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071817 w 7795521"/>
              <a:gd name="connsiteY18" fmla="*/ 96614 h 295574"/>
              <a:gd name="connsiteX19" fmla="*/ 7795521 w 7795521"/>
              <a:gd name="connsiteY19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943230 w 7795521"/>
              <a:gd name="connsiteY18" fmla="*/ 106139 h 295574"/>
              <a:gd name="connsiteX19" fmla="*/ 7071817 w 7795521"/>
              <a:gd name="connsiteY19" fmla="*/ 96614 h 295574"/>
              <a:gd name="connsiteX20" fmla="*/ 7795521 w 7795521"/>
              <a:gd name="connsiteY20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821786 w 7795521"/>
              <a:gd name="connsiteY18" fmla="*/ 103758 h 295574"/>
              <a:gd name="connsiteX19" fmla="*/ 6943230 w 7795521"/>
              <a:gd name="connsiteY19" fmla="*/ 106139 h 295574"/>
              <a:gd name="connsiteX20" fmla="*/ 7071817 w 7795521"/>
              <a:gd name="connsiteY20" fmla="*/ 96614 h 295574"/>
              <a:gd name="connsiteX21" fmla="*/ 7795521 w 7795521"/>
              <a:gd name="connsiteY21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795521 w 7795521"/>
              <a:gd name="connsiteY23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795521 w 7795521"/>
              <a:gd name="connsiteY24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795521 w 7795521"/>
              <a:gd name="connsiteY25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314705 w 7795521"/>
              <a:gd name="connsiteY24" fmla="*/ 201389 h 295574"/>
              <a:gd name="connsiteX25" fmla="*/ 7445673 w 7795521"/>
              <a:gd name="connsiteY25" fmla="*/ 222820 h 295574"/>
              <a:gd name="connsiteX26" fmla="*/ 7650461 w 7795521"/>
              <a:gd name="connsiteY26" fmla="*/ 227583 h 295574"/>
              <a:gd name="connsiteX27" fmla="*/ 7795521 w 7795521"/>
              <a:gd name="connsiteY27" fmla="*/ 190046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201389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26612 w 8026502"/>
              <a:gd name="connsiteY23" fmla="*/ 194246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59961 w 8026502"/>
              <a:gd name="connsiteY24" fmla="*/ 232345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125448"/>
              <a:gd name="connsiteY0" fmla="*/ 279039 h 295574"/>
              <a:gd name="connsiteX1" fmla="*/ 100959 w 8125448"/>
              <a:gd name="connsiteY1" fmla="*/ 293461 h 295574"/>
              <a:gd name="connsiteX2" fmla="*/ 199034 w 8125448"/>
              <a:gd name="connsiteY2" fmla="*/ 238655 h 295574"/>
              <a:gd name="connsiteX3" fmla="*/ 490373 w 8125448"/>
              <a:gd name="connsiteY3" fmla="*/ 45391 h 295574"/>
              <a:gd name="connsiteX4" fmla="*/ 602870 w 8125448"/>
              <a:gd name="connsiteY4" fmla="*/ 30968 h 295574"/>
              <a:gd name="connsiteX5" fmla="*/ 2466284 w 8125448"/>
              <a:gd name="connsiteY5" fmla="*/ 2122 h 295574"/>
              <a:gd name="connsiteX6" fmla="*/ 2542927 w 8125448"/>
              <a:gd name="connsiteY6" fmla="*/ 15674 h 295574"/>
              <a:gd name="connsiteX7" fmla="*/ 2696544 w 8125448"/>
              <a:gd name="connsiteY7" fmla="*/ 86781 h 295574"/>
              <a:gd name="connsiteX8" fmla="*/ 2837887 w 8125448"/>
              <a:gd name="connsiteY8" fmla="*/ 114620 h 295574"/>
              <a:gd name="connsiteX9" fmla="*/ 3063385 w 8125448"/>
              <a:gd name="connsiteY9" fmla="*/ 114620 h 295574"/>
              <a:gd name="connsiteX10" fmla="*/ 3184535 w 8125448"/>
              <a:gd name="connsiteY10" fmla="*/ 126158 h 295574"/>
              <a:gd name="connsiteX11" fmla="*/ 3285494 w 8125448"/>
              <a:gd name="connsiteY11" fmla="*/ 172310 h 295574"/>
              <a:gd name="connsiteX12" fmla="*/ 3441260 w 8125448"/>
              <a:gd name="connsiteY12" fmla="*/ 215579 h 295574"/>
              <a:gd name="connsiteX13" fmla="*/ 3602794 w 8125448"/>
              <a:gd name="connsiteY13" fmla="*/ 206925 h 295574"/>
              <a:gd name="connsiteX14" fmla="*/ 4340523 w 8125448"/>
              <a:gd name="connsiteY14" fmla="*/ 79945 h 295574"/>
              <a:gd name="connsiteX15" fmla="*/ 4907261 w 8125448"/>
              <a:gd name="connsiteY15" fmla="*/ 3745 h 295574"/>
              <a:gd name="connsiteX16" fmla="*/ 5702598 w 8125448"/>
              <a:gd name="connsiteY16" fmla="*/ 10890 h 295574"/>
              <a:gd name="connsiteX17" fmla="*/ 6443167 w 8125448"/>
              <a:gd name="connsiteY17" fmla="*/ 25176 h 295574"/>
              <a:gd name="connsiteX18" fmla="*/ 6652717 w 8125448"/>
              <a:gd name="connsiteY18" fmla="*/ 110901 h 295574"/>
              <a:gd name="connsiteX19" fmla="*/ 6821786 w 8125448"/>
              <a:gd name="connsiteY19" fmla="*/ 103758 h 295574"/>
              <a:gd name="connsiteX20" fmla="*/ 6943230 w 8125448"/>
              <a:gd name="connsiteY20" fmla="*/ 115664 h 295574"/>
              <a:gd name="connsiteX21" fmla="*/ 7071817 w 8125448"/>
              <a:gd name="connsiteY21" fmla="*/ 96614 h 295574"/>
              <a:gd name="connsiteX22" fmla="*/ 7221836 w 8125448"/>
              <a:gd name="connsiteY22" fmla="*/ 139476 h 295574"/>
              <a:gd name="connsiteX23" fmla="*/ 7343281 w 8125448"/>
              <a:gd name="connsiteY23" fmla="*/ 210915 h 295574"/>
              <a:gd name="connsiteX24" fmla="*/ 7469486 w 8125448"/>
              <a:gd name="connsiteY24" fmla="*/ 229963 h 295574"/>
              <a:gd name="connsiteX25" fmla="*/ 7650461 w 8125448"/>
              <a:gd name="connsiteY25" fmla="*/ 227583 h 295574"/>
              <a:gd name="connsiteX26" fmla="*/ 7857629 w 8125448"/>
              <a:gd name="connsiteY26" fmla="*/ 158526 h 295574"/>
              <a:gd name="connsiteX27" fmla="*/ 8125448 w 8125448"/>
              <a:gd name="connsiteY27" fmla="*/ 18454 h 29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125448" h="295574">
                <a:moveTo>
                  <a:pt x="0" y="279039"/>
                </a:moveTo>
                <a:cubicBezTo>
                  <a:pt x="33893" y="289615"/>
                  <a:pt x="67787" y="300192"/>
                  <a:pt x="100959" y="293461"/>
                </a:cubicBezTo>
                <a:cubicBezTo>
                  <a:pt x="134131" y="286730"/>
                  <a:pt x="134132" y="280000"/>
                  <a:pt x="199034" y="238655"/>
                </a:cubicBezTo>
                <a:cubicBezTo>
                  <a:pt x="263936" y="197310"/>
                  <a:pt x="463548" y="58574"/>
                  <a:pt x="490373" y="45391"/>
                </a:cubicBezTo>
                <a:cubicBezTo>
                  <a:pt x="517198" y="32208"/>
                  <a:pt x="602870" y="30968"/>
                  <a:pt x="602870" y="30968"/>
                </a:cubicBezTo>
                <a:lnTo>
                  <a:pt x="2466284" y="2122"/>
                </a:lnTo>
                <a:cubicBezTo>
                  <a:pt x="2539596" y="1954"/>
                  <a:pt x="2504550" y="1564"/>
                  <a:pt x="2542927" y="15674"/>
                </a:cubicBezTo>
                <a:cubicBezTo>
                  <a:pt x="2581304" y="29784"/>
                  <a:pt x="2637859" y="75053"/>
                  <a:pt x="2696544" y="86781"/>
                </a:cubicBezTo>
                <a:cubicBezTo>
                  <a:pt x="2755229" y="98509"/>
                  <a:pt x="2788653" y="109980"/>
                  <a:pt x="2837887" y="114620"/>
                </a:cubicBezTo>
                <a:cubicBezTo>
                  <a:pt x="2887121" y="119260"/>
                  <a:pt x="3005610" y="112697"/>
                  <a:pt x="3063385" y="114620"/>
                </a:cubicBezTo>
                <a:cubicBezTo>
                  <a:pt x="3121160" y="116543"/>
                  <a:pt x="3147517" y="116543"/>
                  <a:pt x="3184535" y="126158"/>
                </a:cubicBezTo>
                <a:cubicBezTo>
                  <a:pt x="3221553" y="135773"/>
                  <a:pt x="3242707" y="157407"/>
                  <a:pt x="3285494" y="172310"/>
                </a:cubicBezTo>
                <a:cubicBezTo>
                  <a:pt x="3328281" y="187213"/>
                  <a:pt x="3388377" y="209810"/>
                  <a:pt x="3441260" y="215579"/>
                </a:cubicBezTo>
                <a:cubicBezTo>
                  <a:pt x="3494143" y="221348"/>
                  <a:pt x="3452917" y="229531"/>
                  <a:pt x="3602794" y="206925"/>
                </a:cubicBezTo>
                <a:lnTo>
                  <a:pt x="4340523" y="79945"/>
                </a:lnTo>
                <a:lnTo>
                  <a:pt x="4907261" y="3745"/>
                </a:lnTo>
                <a:cubicBezTo>
                  <a:pt x="5136655" y="-6574"/>
                  <a:pt x="5446614" y="7318"/>
                  <a:pt x="5702598" y="10890"/>
                </a:cubicBezTo>
                <a:lnTo>
                  <a:pt x="6443167" y="25176"/>
                </a:lnTo>
                <a:cubicBezTo>
                  <a:pt x="6542385" y="24382"/>
                  <a:pt x="6589614" y="97804"/>
                  <a:pt x="6652717" y="110901"/>
                </a:cubicBezTo>
                <a:cubicBezTo>
                  <a:pt x="6715820" y="123998"/>
                  <a:pt x="6776145" y="96614"/>
                  <a:pt x="6821786" y="103758"/>
                </a:cubicBezTo>
                <a:cubicBezTo>
                  <a:pt x="6867427" y="110902"/>
                  <a:pt x="6892827" y="111695"/>
                  <a:pt x="6943230" y="115664"/>
                </a:cubicBezTo>
                <a:cubicBezTo>
                  <a:pt x="6988871" y="105346"/>
                  <a:pt x="7019827" y="95027"/>
                  <a:pt x="7071817" y="96614"/>
                </a:cubicBezTo>
                <a:cubicBezTo>
                  <a:pt x="7123807" y="98201"/>
                  <a:pt x="7181355" y="122013"/>
                  <a:pt x="7221836" y="139476"/>
                </a:cubicBezTo>
                <a:cubicBezTo>
                  <a:pt x="7262317" y="156939"/>
                  <a:pt x="7305975" y="197024"/>
                  <a:pt x="7343281" y="210915"/>
                </a:cubicBezTo>
                <a:cubicBezTo>
                  <a:pt x="7380587" y="224806"/>
                  <a:pt x="7414717" y="224407"/>
                  <a:pt x="7469486" y="229963"/>
                </a:cubicBezTo>
                <a:cubicBezTo>
                  <a:pt x="7524255" y="235519"/>
                  <a:pt x="7583786" y="239886"/>
                  <a:pt x="7650461" y="227583"/>
                </a:cubicBezTo>
                <a:cubicBezTo>
                  <a:pt x="7717136" y="215280"/>
                  <a:pt x="7794956" y="185420"/>
                  <a:pt x="7857629" y="158526"/>
                </a:cubicBezTo>
                <a:cubicBezTo>
                  <a:pt x="7913159" y="124488"/>
                  <a:pt x="8095318" y="32251"/>
                  <a:pt x="8125448" y="18454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1779119" y="4550042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1959829" y="4548693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 rot="19500000">
            <a:off x="871001" y="4623856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2149734" y="4546312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2338710" y="4542902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2533976" y="4542902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 rot="600000">
            <a:off x="3188815" y="4626245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4068691" y="4722045"/>
            <a:ext cx="88106" cy="8925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 rot="300000">
            <a:off x="3920929" y="4750073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 rot="900000">
            <a:off x="3641253" y="4657198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 rot="21000000">
            <a:off x="4489746" y="4664539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 rot="21000000">
            <a:off x="4675172" y="4629340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 rot="21000000">
            <a:off x="4961538" y="4586075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 rot="21300000">
            <a:off x="5328252" y="4538447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 rot="21600000">
            <a:off x="6083562" y="4539177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 rot="21600000">
            <a:off x="6460653" y="4547664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 rot="21600000">
            <a:off x="6843181" y="4554807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 rot="21600000">
            <a:off x="6648768" y="4546312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 rot="2400000">
            <a:off x="7015482" y="4588141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 rot="600000">
            <a:off x="7553652" y="4628148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Freeform 262"/>
          <p:cNvSpPr/>
          <p:nvPr/>
        </p:nvSpPr>
        <p:spPr>
          <a:xfrm>
            <a:off x="7896549" y="3316554"/>
            <a:ext cx="464343" cy="1778794"/>
          </a:xfrm>
          <a:custGeom>
            <a:avLst/>
            <a:gdLst>
              <a:gd name="connsiteX0" fmla="*/ 464343 w 464343"/>
              <a:gd name="connsiteY0" fmla="*/ 1778794 h 1778794"/>
              <a:gd name="connsiteX1" fmla="*/ 390525 w 464343"/>
              <a:gd name="connsiteY1" fmla="*/ 1483519 h 1778794"/>
              <a:gd name="connsiteX2" fmla="*/ 342900 w 464343"/>
              <a:gd name="connsiteY2" fmla="*/ 1302544 h 1778794"/>
              <a:gd name="connsiteX3" fmla="*/ 290512 w 464343"/>
              <a:gd name="connsiteY3" fmla="*/ 1195387 h 1778794"/>
              <a:gd name="connsiteX4" fmla="*/ 130968 w 464343"/>
              <a:gd name="connsiteY4" fmla="*/ 990600 h 1778794"/>
              <a:gd name="connsiteX5" fmla="*/ 95250 w 464343"/>
              <a:gd name="connsiteY5" fmla="*/ 902494 h 1778794"/>
              <a:gd name="connsiteX6" fmla="*/ 102393 w 464343"/>
              <a:gd name="connsiteY6" fmla="*/ 523875 h 1778794"/>
              <a:gd name="connsiteX7" fmla="*/ 90487 w 464343"/>
              <a:gd name="connsiteY7" fmla="*/ 459581 h 1778794"/>
              <a:gd name="connsiteX8" fmla="*/ 28575 w 464343"/>
              <a:gd name="connsiteY8" fmla="*/ 288131 h 1778794"/>
              <a:gd name="connsiteX9" fmla="*/ 4762 w 464343"/>
              <a:gd name="connsiteY9" fmla="*/ 200025 h 1778794"/>
              <a:gd name="connsiteX10" fmla="*/ 0 w 464343"/>
              <a:gd name="connsiteY10" fmla="*/ 0 h 1778794"/>
              <a:gd name="connsiteX0" fmla="*/ 464343 w 464343"/>
              <a:gd name="connsiteY0" fmla="*/ 1778794 h 1778794"/>
              <a:gd name="connsiteX1" fmla="*/ 390525 w 464343"/>
              <a:gd name="connsiteY1" fmla="*/ 1483519 h 1778794"/>
              <a:gd name="connsiteX2" fmla="*/ 342900 w 464343"/>
              <a:gd name="connsiteY2" fmla="*/ 1302544 h 1778794"/>
              <a:gd name="connsiteX3" fmla="*/ 290512 w 464343"/>
              <a:gd name="connsiteY3" fmla="*/ 1195387 h 1778794"/>
              <a:gd name="connsiteX4" fmla="*/ 130968 w 464343"/>
              <a:gd name="connsiteY4" fmla="*/ 990600 h 1778794"/>
              <a:gd name="connsiteX5" fmla="*/ 95250 w 464343"/>
              <a:gd name="connsiteY5" fmla="*/ 902494 h 1778794"/>
              <a:gd name="connsiteX6" fmla="*/ 102393 w 464343"/>
              <a:gd name="connsiteY6" fmla="*/ 523875 h 1778794"/>
              <a:gd name="connsiteX7" fmla="*/ 90487 w 464343"/>
              <a:gd name="connsiteY7" fmla="*/ 459581 h 1778794"/>
              <a:gd name="connsiteX8" fmla="*/ 28575 w 464343"/>
              <a:gd name="connsiteY8" fmla="*/ 288131 h 1778794"/>
              <a:gd name="connsiteX9" fmla="*/ 4762 w 464343"/>
              <a:gd name="connsiteY9" fmla="*/ 200025 h 1778794"/>
              <a:gd name="connsiteX10" fmla="*/ 0 w 464343"/>
              <a:gd name="connsiteY10" fmla="*/ 0 h 177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4343" h="1778794">
                <a:moveTo>
                  <a:pt x="464343" y="1778794"/>
                </a:moveTo>
                <a:cubicBezTo>
                  <a:pt x="437554" y="1670844"/>
                  <a:pt x="410766" y="1562894"/>
                  <a:pt x="390525" y="1483519"/>
                </a:cubicBezTo>
                <a:cubicBezTo>
                  <a:pt x="370284" y="1404144"/>
                  <a:pt x="359569" y="1350566"/>
                  <a:pt x="342900" y="1302544"/>
                </a:cubicBezTo>
                <a:cubicBezTo>
                  <a:pt x="326231" y="1254522"/>
                  <a:pt x="325834" y="1247378"/>
                  <a:pt x="290512" y="1195387"/>
                </a:cubicBezTo>
                <a:cubicBezTo>
                  <a:pt x="255190" y="1143396"/>
                  <a:pt x="163512" y="1039415"/>
                  <a:pt x="130968" y="990600"/>
                </a:cubicBezTo>
                <a:cubicBezTo>
                  <a:pt x="98424" y="941785"/>
                  <a:pt x="100012" y="980281"/>
                  <a:pt x="95250" y="902494"/>
                </a:cubicBezTo>
                <a:cubicBezTo>
                  <a:pt x="90488" y="824707"/>
                  <a:pt x="103187" y="559594"/>
                  <a:pt x="102393" y="523875"/>
                </a:cubicBezTo>
                <a:cubicBezTo>
                  <a:pt x="101599" y="488156"/>
                  <a:pt x="102790" y="498872"/>
                  <a:pt x="90487" y="459581"/>
                </a:cubicBezTo>
                <a:cubicBezTo>
                  <a:pt x="78184" y="420290"/>
                  <a:pt x="42863" y="331390"/>
                  <a:pt x="28575" y="288131"/>
                </a:cubicBezTo>
                <a:cubicBezTo>
                  <a:pt x="14287" y="244872"/>
                  <a:pt x="9524" y="248047"/>
                  <a:pt x="4762" y="200025"/>
                </a:cubicBezTo>
                <a:cubicBezTo>
                  <a:pt x="0" y="152003"/>
                  <a:pt x="0" y="76001"/>
                  <a:pt x="0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 rot="356111">
            <a:off x="7859639" y="3263466"/>
            <a:ext cx="88106" cy="89253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 rot="3180000">
            <a:off x="8096145" y="4389809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 rot="4200000">
            <a:off x="7933836" y="3642081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 rot="5400000">
            <a:off x="7878261" y="3367505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 rot="21600000">
            <a:off x="8240972" y="3300268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 rot="21000000">
            <a:off x="8691882" y="3288998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Connector 269"/>
          <p:cNvCxnSpPr/>
          <p:nvPr/>
        </p:nvCxnSpPr>
        <p:spPr>
          <a:xfrm>
            <a:off x="6478941" y="2909360"/>
            <a:ext cx="149368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Rectangle 270"/>
          <p:cNvSpPr/>
          <p:nvPr/>
        </p:nvSpPr>
        <p:spPr>
          <a:xfrm rot="21600000">
            <a:off x="7405153" y="3358926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 rot="21600000">
            <a:off x="6832627" y="3282903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 272"/>
          <p:cNvSpPr/>
          <p:nvPr/>
        </p:nvSpPr>
        <p:spPr>
          <a:xfrm>
            <a:off x="5072386" y="3768991"/>
            <a:ext cx="3101991" cy="440562"/>
          </a:xfrm>
          <a:custGeom>
            <a:avLst/>
            <a:gdLst>
              <a:gd name="connsiteX0" fmla="*/ 2655094 w 2656697"/>
              <a:gd name="connsiteY0" fmla="*/ 0 h 440532"/>
              <a:gd name="connsiteX1" fmla="*/ 2655094 w 2656697"/>
              <a:gd name="connsiteY1" fmla="*/ 50007 h 440532"/>
              <a:gd name="connsiteX2" fmla="*/ 2638425 w 2656697"/>
              <a:gd name="connsiteY2" fmla="*/ 83344 h 440532"/>
              <a:gd name="connsiteX3" fmla="*/ 2600325 w 2656697"/>
              <a:gd name="connsiteY3" fmla="*/ 92869 h 440532"/>
              <a:gd name="connsiteX4" fmla="*/ 2274094 w 2656697"/>
              <a:gd name="connsiteY4" fmla="*/ 95250 h 440532"/>
              <a:gd name="connsiteX5" fmla="*/ 2207419 w 2656697"/>
              <a:gd name="connsiteY5" fmla="*/ 97632 h 440532"/>
              <a:gd name="connsiteX6" fmla="*/ 2171700 w 2656697"/>
              <a:gd name="connsiteY6" fmla="*/ 100013 h 440532"/>
              <a:gd name="connsiteX7" fmla="*/ 2043112 w 2656697"/>
              <a:gd name="connsiteY7" fmla="*/ 171450 h 440532"/>
              <a:gd name="connsiteX8" fmla="*/ 1647825 w 2656697"/>
              <a:gd name="connsiteY8" fmla="*/ 416719 h 440532"/>
              <a:gd name="connsiteX9" fmla="*/ 1607344 w 2656697"/>
              <a:gd name="connsiteY9" fmla="*/ 433388 h 440532"/>
              <a:gd name="connsiteX10" fmla="*/ 1526381 w 2656697"/>
              <a:gd name="connsiteY10" fmla="*/ 440532 h 440532"/>
              <a:gd name="connsiteX11" fmla="*/ 0 w 2656697"/>
              <a:gd name="connsiteY11" fmla="*/ 426244 h 440532"/>
              <a:gd name="connsiteX0" fmla="*/ 2655094 w 2656697"/>
              <a:gd name="connsiteY0" fmla="*/ 0 h 440532"/>
              <a:gd name="connsiteX1" fmla="*/ 2655094 w 2656697"/>
              <a:gd name="connsiteY1" fmla="*/ 50007 h 440532"/>
              <a:gd name="connsiteX2" fmla="*/ 2638425 w 2656697"/>
              <a:gd name="connsiteY2" fmla="*/ 83344 h 440532"/>
              <a:gd name="connsiteX3" fmla="*/ 2600325 w 2656697"/>
              <a:gd name="connsiteY3" fmla="*/ 92869 h 440532"/>
              <a:gd name="connsiteX4" fmla="*/ 2274094 w 2656697"/>
              <a:gd name="connsiteY4" fmla="*/ 95250 h 440532"/>
              <a:gd name="connsiteX5" fmla="*/ 2207419 w 2656697"/>
              <a:gd name="connsiteY5" fmla="*/ 97632 h 440532"/>
              <a:gd name="connsiteX6" fmla="*/ 2171700 w 2656697"/>
              <a:gd name="connsiteY6" fmla="*/ 100013 h 440532"/>
              <a:gd name="connsiteX7" fmla="*/ 2043112 w 2656697"/>
              <a:gd name="connsiteY7" fmla="*/ 178594 h 440532"/>
              <a:gd name="connsiteX8" fmla="*/ 1647825 w 2656697"/>
              <a:gd name="connsiteY8" fmla="*/ 416719 h 440532"/>
              <a:gd name="connsiteX9" fmla="*/ 1607344 w 2656697"/>
              <a:gd name="connsiteY9" fmla="*/ 433388 h 440532"/>
              <a:gd name="connsiteX10" fmla="*/ 1526381 w 2656697"/>
              <a:gd name="connsiteY10" fmla="*/ 440532 h 440532"/>
              <a:gd name="connsiteX11" fmla="*/ 0 w 2656697"/>
              <a:gd name="connsiteY11" fmla="*/ 426244 h 440532"/>
              <a:gd name="connsiteX0" fmla="*/ 3100388 w 3101991"/>
              <a:gd name="connsiteY0" fmla="*/ 0 h 442168"/>
              <a:gd name="connsiteX1" fmla="*/ 3100388 w 3101991"/>
              <a:gd name="connsiteY1" fmla="*/ 50007 h 442168"/>
              <a:gd name="connsiteX2" fmla="*/ 3083719 w 3101991"/>
              <a:gd name="connsiteY2" fmla="*/ 83344 h 442168"/>
              <a:gd name="connsiteX3" fmla="*/ 3045619 w 3101991"/>
              <a:gd name="connsiteY3" fmla="*/ 92869 h 442168"/>
              <a:gd name="connsiteX4" fmla="*/ 2719388 w 3101991"/>
              <a:gd name="connsiteY4" fmla="*/ 95250 h 442168"/>
              <a:gd name="connsiteX5" fmla="*/ 2652713 w 3101991"/>
              <a:gd name="connsiteY5" fmla="*/ 97632 h 442168"/>
              <a:gd name="connsiteX6" fmla="*/ 2616994 w 3101991"/>
              <a:gd name="connsiteY6" fmla="*/ 100013 h 442168"/>
              <a:gd name="connsiteX7" fmla="*/ 2488406 w 3101991"/>
              <a:gd name="connsiteY7" fmla="*/ 178594 h 442168"/>
              <a:gd name="connsiteX8" fmla="*/ 2093119 w 3101991"/>
              <a:gd name="connsiteY8" fmla="*/ 416719 h 442168"/>
              <a:gd name="connsiteX9" fmla="*/ 2052638 w 3101991"/>
              <a:gd name="connsiteY9" fmla="*/ 433388 h 442168"/>
              <a:gd name="connsiteX10" fmla="*/ 1971675 w 3101991"/>
              <a:gd name="connsiteY10" fmla="*/ 440532 h 442168"/>
              <a:gd name="connsiteX11" fmla="*/ 0 w 3101991"/>
              <a:gd name="connsiteY11" fmla="*/ 402431 h 442168"/>
              <a:gd name="connsiteX0" fmla="*/ 3100388 w 3101991"/>
              <a:gd name="connsiteY0" fmla="*/ 0 h 440562"/>
              <a:gd name="connsiteX1" fmla="*/ 3100388 w 3101991"/>
              <a:gd name="connsiteY1" fmla="*/ 50007 h 440562"/>
              <a:gd name="connsiteX2" fmla="*/ 3083719 w 3101991"/>
              <a:gd name="connsiteY2" fmla="*/ 83344 h 440562"/>
              <a:gd name="connsiteX3" fmla="*/ 3045619 w 3101991"/>
              <a:gd name="connsiteY3" fmla="*/ 92869 h 440562"/>
              <a:gd name="connsiteX4" fmla="*/ 2719388 w 3101991"/>
              <a:gd name="connsiteY4" fmla="*/ 95250 h 440562"/>
              <a:gd name="connsiteX5" fmla="*/ 2652713 w 3101991"/>
              <a:gd name="connsiteY5" fmla="*/ 97632 h 440562"/>
              <a:gd name="connsiteX6" fmla="*/ 2616994 w 3101991"/>
              <a:gd name="connsiteY6" fmla="*/ 100013 h 440562"/>
              <a:gd name="connsiteX7" fmla="*/ 2488406 w 3101991"/>
              <a:gd name="connsiteY7" fmla="*/ 178594 h 440562"/>
              <a:gd name="connsiteX8" fmla="*/ 2093119 w 3101991"/>
              <a:gd name="connsiteY8" fmla="*/ 416719 h 440562"/>
              <a:gd name="connsiteX9" fmla="*/ 2052638 w 3101991"/>
              <a:gd name="connsiteY9" fmla="*/ 433388 h 440562"/>
              <a:gd name="connsiteX10" fmla="*/ 1971675 w 3101991"/>
              <a:gd name="connsiteY10" fmla="*/ 440532 h 440562"/>
              <a:gd name="connsiteX11" fmla="*/ 583406 w 3101991"/>
              <a:gd name="connsiteY11" fmla="*/ 431007 h 440562"/>
              <a:gd name="connsiteX12" fmla="*/ 0 w 3101991"/>
              <a:gd name="connsiteY12" fmla="*/ 402431 h 440562"/>
              <a:gd name="connsiteX0" fmla="*/ 3100388 w 3101991"/>
              <a:gd name="connsiteY0" fmla="*/ 0 h 440562"/>
              <a:gd name="connsiteX1" fmla="*/ 3100388 w 3101991"/>
              <a:gd name="connsiteY1" fmla="*/ 50007 h 440562"/>
              <a:gd name="connsiteX2" fmla="*/ 3083719 w 3101991"/>
              <a:gd name="connsiteY2" fmla="*/ 83344 h 440562"/>
              <a:gd name="connsiteX3" fmla="*/ 3045619 w 3101991"/>
              <a:gd name="connsiteY3" fmla="*/ 92869 h 440562"/>
              <a:gd name="connsiteX4" fmla="*/ 2719388 w 3101991"/>
              <a:gd name="connsiteY4" fmla="*/ 95250 h 440562"/>
              <a:gd name="connsiteX5" fmla="*/ 2652713 w 3101991"/>
              <a:gd name="connsiteY5" fmla="*/ 97632 h 440562"/>
              <a:gd name="connsiteX6" fmla="*/ 2616994 w 3101991"/>
              <a:gd name="connsiteY6" fmla="*/ 100013 h 440562"/>
              <a:gd name="connsiteX7" fmla="*/ 2488406 w 3101991"/>
              <a:gd name="connsiteY7" fmla="*/ 178594 h 440562"/>
              <a:gd name="connsiteX8" fmla="*/ 2093119 w 3101991"/>
              <a:gd name="connsiteY8" fmla="*/ 416719 h 440562"/>
              <a:gd name="connsiteX9" fmla="*/ 2052638 w 3101991"/>
              <a:gd name="connsiteY9" fmla="*/ 433388 h 440562"/>
              <a:gd name="connsiteX10" fmla="*/ 1971675 w 3101991"/>
              <a:gd name="connsiteY10" fmla="*/ 440532 h 440562"/>
              <a:gd name="connsiteX11" fmla="*/ 583406 w 3101991"/>
              <a:gd name="connsiteY11" fmla="*/ 431007 h 440562"/>
              <a:gd name="connsiteX12" fmla="*/ 0 w 3101991"/>
              <a:gd name="connsiteY12" fmla="*/ 402431 h 440562"/>
              <a:gd name="connsiteX0" fmla="*/ 3100388 w 3101991"/>
              <a:gd name="connsiteY0" fmla="*/ 0 h 440562"/>
              <a:gd name="connsiteX1" fmla="*/ 3100388 w 3101991"/>
              <a:gd name="connsiteY1" fmla="*/ 50007 h 440562"/>
              <a:gd name="connsiteX2" fmla="*/ 3083719 w 3101991"/>
              <a:gd name="connsiteY2" fmla="*/ 83344 h 440562"/>
              <a:gd name="connsiteX3" fmla="*/ 3045619 w 3101991"/>
              <a:gd name="connsiteY3" fmla="*/ 92869 h 440562"/>
              <a:gd name="connsiteX4" fmla="*/ 2719388 w 3101991"/>
              <a:gd name="connsiteY4" fmla="*/ 95250 h 440562"/>
              <a:gd name="connsiteX5" fmla="*/ 2652713 w 3101991"/>
              <a:gd name="connsiteY5" fmla="*/ 97632 h 440562"/>
              <a:gd name="connsiteX6" fmla="*/ 2616994 w 3101991"/>
              <a:gd name="connsiteY6" fmla="*/ 100013 h 440562"/>
              <a:gd name="connsiteX7" fmla="*/ 2488406 w 3101991"/>
              <a:gd name="connsiteY7" fmla="*/ 178594 h 440562"/>
              <a:gd name="connsiteX8" fmla="*/ 2093119 w 3101991"/>
              <a:gd name="connsiteY8" fmla="*/ 416719 h 440562"/>
              <a:gd name="connsiteX9" fmla="*/ 2052638 w 3101991"/>
              <a:gd name="connsiteY9" fmla="*/ 433388 h 440562"/>
              <a:gd name="connsiteX10" fmla="*/ 1971675 w 3101991"/>
              <a:gd name="connsiteY10" fmla="*/ 440532 h 440562"/>
              <a:gd name="connsiteX11" fmla="*/ 583406 w 3101991"/>
              <a:gd name="connsiteY11" fmla="*/ 431007 h 440562"/>
              <a:gd name="connsiteX12" fmla="*/ 0 w 3101991"/>
              <a:gd name="connsiteY12" fmla="*/ 402431 h 44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1991" h="440562">
                <a:moveTo>
                  <a:pt x="3100388" y="0"/>
                </a:moveTo>
                <a:cubicBezTo>
                  <a:pt x="3101777" y="18058"/>
                  <a:pt x="3103166" y="36116"/>
                  <a:pt x="3100388" y="50007"/>
                </a:cubicBezTo>
                <a:cubicBezTo>
                  <a:pt x="3097610" y="63898"/>
                  <a:pt x="3092847" y="76200"/>
                  <a:pt x="3083719" y="83344"/>
                </a:cubicBezTo>
                <a:cubicBezTo>
                  <a:pt x="3074591" y="90488"/>
                  <a:pt x="3106341" y="90885"/>
                  <a:pt x="3045619" y="92869"/>
                </a:cubicBezTo>
                <a:cubicBezTo>
                  <a:pt x="2984897" y="94853"/>
                  <a:pt x="2784872" y="94456"/>
                  <a:pt x="2719388" y="95250"/>
                </a:cubicBezTo>
                <a:cubicBezTo>
                  <a:pt x="2653904" y="96044"/>
                  <a:pt x="2669779" y="96838"/>
                  <a:pt x="2652713" y="97632"/>
                </a:cubicBezTo>
                <a:cubicBezTo>
                  <a:pt x="2635647" y="98426"/>
                  <a:pt x="2624186" y="95173"/>
                  <a:pt x="2616994" y="100013"/>
                </a:cubicBezTo>
                <a:cubicBezTo>
                  <a:pt x="2609802" y="104853"/>
                  <a:pt x="2575718" y="125810"/>
                  <a:pt x="2488406" y="178594"/>
                </a:cubicBezTo>
                <a:lnTo>
                  <a:pt x="2093119" y="416719"/>
                </a:lnTo>
                <a:cubicBezTo>
                  <a:pt x="2020491" y="459185"/>
                  <a:pt x="2072879" y="429419"/>
                  <a:pt x="2052638" y="433388"/>
                </a:cubicBezTo>
                <a:cubicBezTo>
                  <a:pt x="2032397" y="437357"/>
                  <a:pt x="2040590" y="440929"/>
                  <a:pt x="1971675" y="440532"/>
                </a:cubicBezTo>
                <a:lnTo>
                  <a:pt x="583406" y="431007"/>
                </a:lnTo>
                <a:lnTo>
                  <a:pt x="0" y="402431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 rot="21600000">
            <a:off x="6462181" y="3273693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 rot="21600000">
            <a:off x="6083562" y="3278455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>
            <a:off x="5346540" y="3952347"/>
            <a:ext cx="2201897" cy="7143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Rectangle 276"/>
          <p:cNvSpPr/>
          <p:nvPr/>
        </p:nvSpPr>
        <p:spPr>
          <a:xfrm rot="5400000">
            <a:off x="7985965" y="3832152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8" name="Straight Connector 277"/>
          <p:cNvCxnSpPr>
            <a:stCxn id="256" idx="0"/>
          </p:cNvCxnSpPr>
          <p:nvPr/>
        </p:nvCxnSpPr>
        <p:spPr>
          <a:xfrm flipV="1">
            <a:off x="5343783" y="4110700"/>
            <a:ext cx="23733" cy="42786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213" idx="1"/>
          </p:cNvCxnSpPr>
          <p:nvPr/>
        </p:nvCxnSpPr>
        <p:spPr>
          <a:xfrm>
            <a:off x="5365280" y="4588141"/>
            <a:ext cx="85726" cy="64293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Freeform 279"/>
          <p:cNvSpPr/>
          <p:nvPr/>
        </p:nvSpPr>
        <p:spPr>
          <a:xfrm>
            <a:off x="5079530" y="4071411"/>
            <a:ext cx="1776412" cy="95250"/>
          </a:xfrm>
          <a:custGeom>
            <a:avLst/>
            <a:gdLst>
              <a:gd name="connsiteX0" fmla="*/ 1959769 w 1959769"/>
              <a:gd name="connsiteY0" fmla="*/ 0 h 111919"/>
              <a:gd name="connsiteX1" fmla="*/ 1866900 w 1959769"/>
              <a:gd name="connsiteY1" fmla="*/ 14288 h 111919"/>
              <a:gd name="connsiteX2" fmla="*/ 1776412 w 1959769"/>
              <a:gd name="connsiteY2" fmla="*/ 16669 h 111919"/>
              <a:gd name="connsiteX3" fmla="*/ 1678781 w 1959769"/>
              <a:gd name="connsiteY3" fmla="*/ 28575 h 111919"/>
              <a:gd name="connsiteX4" fmla="*/ 831056 w 1959769"/>
              <a:gd name="connsiteY4" fmla="*/ 97632 h 111919"/>
              <a:gd name="connsiteX5" fmla="*/ 711994 w 1959769"/>
              <a:gd name="connsiteY5" fmla="*/ 78582 h 111919"/>
              <a:gd name="connsiteX6" fmla="*/ 638175 w 1959769"/>
              <a:gd name="connsiteY6" fmla="*/ 64294 h 111919"/>
              <a:gd name="connsiteX7" fmla="*/ 500062 w 1959769"/>
              <a:gd name="connsiteY7" fmla="*/ 61913 h 111919"/>
              <a:gd name="connsiteX8" fmla="*/ 271462 w 1959769"/>
              <a:gd name="connsiteY8" fmla="*/ 47625 h 111919"/>
              <a:gd name="connsiteX9" fmla="*/ 219075 w 1959769"/>
              <a:gd name="connsiteY9" fmla="*/ 47625 h 111919"/>
              <a:gd name="connsiteX10" fmla="*/ 0 w 1959769"/>
              <a:gd name="connsiteY10" fmla="*/ 111919 h 111919"/>
              <a:gd name="connsiteX0" fmla="*/ 1959769 w 1959769"/>
              <a:gd name="connsiteY0" fmla="*/ 0 h 111919"/>
              <a:gd name="connsiteX1" fmla="*/ 1866900 w 1959769"/>
              <a:gd name="connsiteY1" fmla="*/ 14288 h 111919"/>
              <a:gd name="connsiteX2" fmla="*/ 1776412 w 1959769"/>
              <a:gd name="connsiteY2" fmla="*/ 16669 h 111919"/>
              <a:gd name="connsiteX3" fmla="*/ 1678781 w 1959769"/>
              <a:gd name="connsiteY3" fmla="*/ 28575 h 111919"/>
              <a:gd name="connsiteX4" fmla="*/ 831056 w 1959769"/>
              <a:gd name="connsiteY4" fmla="*/ 97632 h 111919"/>
              <a:gd name="connsiteX5" fmla="*/ 711994 w 1959769"/>
              <a:gd name="connsiteY5" fmla="*/ 78582 h 111919"/>
              <a:gd name="connsiteX6" fmla="*/ 638175 w 1959769"/>
              <a:gd name="connsiteY6" fmla="*/ 64294 h 111919"/>
              <a:gd name="connsiteX7" fmla="*/ 500062 w 1959769"/>
              <a:gd name="connsiteY7" fmla="*/ 61913 h 111919"/>
              <a:gd name="connsiteX8" fmla="*/ 271462 w 1959769"/>
              <a:gd name="connsiteY8" fmla="*/ 47625 h 111919"/>
              <a:gd name="connsiteX9" fmla="*/ 219075 w 1959769"/>
              <a:gd name="connsiteY9" fmla="*/ 47625 h 111919"/>
              <a:gd name="connsiteX10" fmla="*/ 0 w 1959769"/>
              <a:gd name="connsiteY10" fmla="*/ 111919 h 111919"/>
              <a:gd name="connsiteX0" fmla="*/ 1959769 w 1959769"/>
              <a:gd name="connsiteY0" fmla="*/ 0 h 111919"/>
              <a:gd name="connsiteX1" fmla="*/ 1866900 w 1959769"/>
              <a:gd name="connsiteY1" fmla="*/ 14288 h 111919"/>
              <a:gd name="connsiteX2" fmla="*/ 1776412 w 1959769"/>
              <a:gd name="connsiteY2" fmla="*/ 16669 h 111919"/>
              <a:gd name="connsiteX3" fmla="*/ 1678781 w 1959769"/>
              <a:gd name="connsiteY3" fmla="*/ 28575 h 111919"/>
              <a:gd name="connsiteX4" fmla="*/ 831056 w 1959769"/>
              <a:gd name="connsiteY4" fmla="*/ 97632 h 111919"/>
              <a:gd name="connsiteX5" fmla="*/ 711994 w 1959769"/>
              <a:gd name="connsiteY5" fmla="*/ 78582 h 111919"/>
              <a:gd name="connsiteX6" fmla="*/ 638175 w 1959769"/>
              <a:gd name="connsiteY6" fmla="*/ 64294 h 111919"/>
              <a:gd name="connsiteX7" fmla="*/ 500062 w 1959769"/>
              <a:gd name="connsiteY7" fmla="*/ 61913 h 111919"/>
              <a:gd name="connsiteX8" fmla="*/ 271462 w 1959769"/>
              <a:gd name="connsiteY8" fmla="*/ 47625 h 111919"/>
              <a:gd name="connsiteX9" fmla="*/ 219075 w 1959769"/>
              <a:gd name="connsiteY9" fmla="*/ 47625 h 111919"/>
              <a:gd name="connsiteX10" fmla="*/ 0 w 1959769"/>
              <a:gd name="connsiteY10" fmla="*/ 111919 h 111919"/>
              <a:gd name="connsiteX0" fmla="*/ 1866900 w 1866900"/>
              <a:gd name="connsiteY0" fmla="*/ 0 h 97631"/>
              <a:gd name="connsiteX1" fmla="*/ 1776412 w 1866900"/>
              <a:gd name="connsiteY1" fmla="*/ 2381 h 97631"/>
              <a:gd name="connsiteX2" fmla="*/ 1678781 w 1866900"/>
              <a:gd name="connsiteY2" fmla="*/ 14287 h 97631"/>
              <a:gd name="connsiteX3" fmla="*/ 831056 w 1866900"/>
              <a:gd name="connsiteY3" fmla="*/ 83344 h 97631"/>
              <a:gd name="connsiteX4" fmla="*/ 711994 w 1866900"/>
              <a:gd name="connsiteY4" fmla="*/ 64294 h 97631"/>
              <a:gd name="connsiteX5" fmla="*/ 638175 w 1866900"/>
              <a:gd name="connsiteY5" fmla="*/ 50006 h 97631"/>
              <a:gd name="connsiteX6" fmla="*/ 500062 w 1866900"/>
              <a:gd name="connsiteY6" fmla="*/ 47625 h 97631"/>
              <a:gd name="connsiteX7" fmla="*/ 271462 w 1866900"/>
              <a:gd name="connsiteY7" fmla="*/ 33337 h 97631"/>
              <a:gd name="connsiteX8" fmla="*/ 219075 w 1866900"/>
              <a:gd name="connsiteY8" fmla="*/ 33337 h 97631"/>
              <a:gd name="connsiteX9" fmla="*/ 0 w 1866900"/>
              <a:gd name="connsiteY9" fmla="*/ 97631 h 97631"/>
              <a:gd name="connsiteX0" fmla="*/ 1776412 w 1776412"/>
              <a:gd name="connsiteY0" fmla="*/ 0 h 95250"/>
              <a:gd name="connsiteX1" fmla="*/ 1678781 w 1776412"/>
              <a:gd name="connsiteY1" fmla="*/ 11906 h 95250"/>
              <a:gd name="connsiteX2" fmla="*/ 831056 w 1776412"/>
              <a:gd name="connsiteY2" fmla="*/ 80963 h 95250"/>
              <a:gd name="connsiteX3" fmla="*/ 711994 w 1776412"/>
              <a:gd name="connsiteY3" fmla="*/ 61913 h 95250"/>
              <a:gd name="connsiteX4" fmla="*/ 638175 w 1776412"/>
              <a:gd name="connsiteY4" fmla="*/ 47625 h 95250"/>
              <a:gd name="connsiteX5" fmla="*/ 500062 w 1776412"/>
              <a:gd name="connsiteY5" fmla="*/ 45244 h 95250"/>
              <a:gd name="connsiteX6" fmla="*/ 271462 w 1776412"/>
              <a:gd name="connsiteY6" fmla="*/ 30956 h 95250"/>
              <a:gd name="connsiteX7" fmla="*/ 219075 w 1776412"/>
              <a:gd name="connsiteY7" fmla="*/ 30956 h 95250"/>
              <a:gd name="connsiteX8" fmla="*/ 0 w 1776412"/>
              <a:gd name="connsiteY8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6412" h="95250">
                <a:moveTo>
                  <a:pt x="1776412" y="0"/>
                </a:moveTo>
                <a:cubicBezTo>
                  <a:pt x="1745059" y="2381"/>
                  <a:pt x="1678781" y="11906"/>
                  <a:pt x="1678781" y="11906"/>
                </a:cubicBezTo>
                <a:lnTo>
                  <a:pt x="831056" y="80963"/>
                </a:lnTo>
                <a:cubicBezTo>
                  <a:pt x="812800" y="82154"/>
                  <a:pt x="744141" y="67469"/>
                  <a:pt x="711994" y="61913"/>
                </a:cubicBezTo>
                <a:cubicBezTo>
                  <a:pt x="679847" y="56357"/>
                  <a:pt x="673497" y="50403"/>
                  <a:pt x="638175" y="47625"/>
                </a:cubicBezTo>
                <a:cubicBezTo>
                  <a:pt x="602853" y="44847"/>
                  <a:pt x="561181" y="48022"/>
                  <a:pt x="500062" y="45244"/>
                </a:cubicBezTo>
                <a:cubicBezTo>
                  <a:pt x="438943" y="42466"/>
                  <a:pt x="318293" y="33337"/>
                  <a:pt x="271462" y="30956"/>
                </a:cubicBezTo>
                <a:cubicBezTo>
                  <a:pt x="224631" y="28575"/>
                  <a:pt x="245269" y="25002"/>
                  <a:pt x="219075" y="30956"/>
                </a:cubicBezTo>
                <a:cubicBezTo>
                  <a:pt x="192881" y="36910"/>
                  <a:pt x="35719" y="85328"/>
                  <a:pt x="0" y="9525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 rot="20520000">
            <a:off x="5523205" y="3043913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Freeform 281"/>
          <p:cNvSpPr/>
          <p:nvPr/>
        </p:nvSpPr>
        <p:spPr>
          <a:xfrm>
            <a:off x="5579591" y="3468954"/>
            <a:ext cx="145521" cy="1378743"/>
          </a:xfrm>
          <a:custGeom>
            <a:avLst/>
            <a:gdLst>
              <a:gd name="connsiteX0" fmla="*/ 0 w 40746"/>
              <a:gd name="connsiteY0" fmla="*/ 1252537 h 1252537"/>
              <a:gd name="connsiteX1" fmla="*/ 21432 w 40746"/>
              <a:gd name="connsiteY1" fmla="*/ 1012031 h 1252537"/>
              <a:gd name="connsiteX2" fmla="*/ 38100 w 40746"/>
              <a:gd name="connsiteY2" fmla="*/ 702469 h 1252537"/>
              <a:gd name="connsiteX3" fmla="*/ 40482 w 40746"/>
              <a:gd name="connsiteY3" fmla="*/ 0 h 1252537"/>
              <a:gd name="connsiteX0" fmla="*/ 0 w 145521"/>
              <a:gd name="connsiteY0" fmla="*/ 1378743 h 1378743"/>
              <a:gd name="connsiteX1" fmla="*/ 126207 w 145521"/>
              <a:gd name="connsiteY1" fmla="*/ 1012031 h 1378743"/>
              <a:gd name="connsiteX2" fmla="*/ 142875 w 145521"/>
              <a:gd name="connsiteY2" fmla="*/ 702469 h 1378743"/>
              <a:gd name="connsiteX3" fmla="*/ 145257 w 145521"/>
              <a:gd name="connsiteY3" fmla="*/ 0 h 1378743"/>
              <a:gd name="connsiteX0" fmla="*/ 0 w 145521"/>
              <a:gd name="connsiteY0" fmla="*/ 1378743 h 1378743"/>
              <a:gd name="connsiteX1" fmla="*/ 97633 w 145521"/>
              <a:gd name="connsiteY1" fmla="*/ 1266825 h 1378743"/>
              <a:gd name="connsiteX2" fmla="*/ 126207 w 145521"/>
              <a:gd name="connsiteY2" fmla="*/ 1012031 h 1378743"/>
              <a:gd name="connsiteX3" fmla="*/ 142875 w 145521"/>
              <a:gd name="connsiteY3" fmla="*/ 702469 h 1378743"/>
              <a:gd name="connsiteX4" fmla="*/ 145257 w 145521"/>
              <a:gd name="connsiteY4" fmla="*/ 0 h 1378743"/>
              <a:gd name="connsiteX0" fmla="*/ 0 w 145521"/>
              <a:gd name="connsiteY0" fmla="*/ 1378743 h 1378743"/>
              <a:gd name="connsiteX1" fmla="*/ 97633 w 145521"/>
              <a:gd name="connsiteY1" fmla="*/ 1266825 h 1378743"/>
              <a:gd name="connsiteX2" fmla="*/ 126207 w 145521"/>
              <a:gd name="connsiteY2" fmla="*/ 1012031 h 1378743"/>
              <a:gd name="connsiteX3" fmla="*/ 142875 w 145521"/>
              <a:gd name="connsiteY3" fmla="*/ 702469 h 1378743"/>
              <a:gd name="connsiteX4" fmla="*/ 145257 w 145521"/>
              <a:gd name="connsiteY4" fmla="*/ 0 h 1378743"/>
              <a:gd name="connsiteX0" fmla="*/ 0 w 145521"/>
              <a:gd name="connsiteY0" fmla="*/ 1378743 h 1378743"/>
              <a:gd name="connsiteX1" fmla="*/ 97633 w 145521"/>
              <a:gd name="connsiteY1" fmla="*/ 1266825 h 1378743"/>
              <a:gd name="connsiteX2" fmla="*/ 126207 w 145521"/>
              <a:gd name="connsiteY2" fmla="*/ 1012031 h 1378743"/>
              <a:gd name="connsiteX3" fmla="*/ 142875 w 145521"/>
              <a:gd name="connsiteY3" fmla="*/ 702469 h 1378743"/>
              <a:gd name="connsiteX4" fmla="*/ 145257 w 145521"/>
              <a:gd name="connsiteY4" fmla="*/ 0 h 13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21" h="1378743">
                <a:moveTo>
                  <a:pt x="0" y="1378743"/>
                </a:moveTo>
                <a:lnTo>
                  <a:pt x="97633" y="1266825"/>
                </a:lnTo>
                <a:cubicBezTo>
                  <a:pt x="111524" y="1196181"/>
                  <a:pt x="118667" y="1106090"/>
                  <a:pt x="126207" y="1012031"/>
                </a:cubicBezTo>
                <a:cubicBezTo>
                  <a:pt x="133747" y="917972"/>
                  <a:pt x="139700" y="871141"/>
                  <a:pt x="142875" y="702469"/>
                </a:cubicBezTo>
                <a:cubicBezTo>
                  <a:pt x="146050" y="533797"/>
                  <a:pt x="145653" y="266898"/>
                  <a:pt x="145257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 rot="21600000">
            <a:off x="5682293" y="4532463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 rot="2520000" flipH="1">
            <a:off x="5898035" y="3131990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 rot="1220209">
            <a:off x="4984666" y="2908156"/>
            <a:ext cx="88106" cy="89253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 rot="21600000">
            <a:off x="4580984" y="2890862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 rot="21600000">
            <a:off x="4392868" y="2893722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 rot="3000000">
            <a:off x="3745080" y="2774899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 rot="1200000">
            <a:off x="3426947" y="2579297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 rot="21600000">
            <a:off x="4086548" y="2897455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Freeform 290"/>
          <p:cNvSpPr/>
          <p:nvPr/>
        </p:nvSpPr>
        <p:spPr>
          <a:xfrm>
            <a:off x="3426942" y="4164279"/>
            <a:ext cx="1650207" cy="392906"/>
          </a:xfrm>
          <a:custGeom>
            <a:avLst/>
            <a:gdLst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0207" h="392906">
                <a:moveTo>
                  <a:pt x="0" y="392906"/>
                </a:moveTo>
                <a:lnTo>
                  <a:pt x="204788" y="359569"/>
                </a:lnTo>
                <a:lnTo>
                  <a:pt x="640557" y="297656"/>
                </a:lnTo>
                <a:lnTo>
                  <a:pt x="1650207" y="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 rot="5400000">
            <a:off x="4147107" y="4398002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 rot="7200000">
            <a:off x="4505330" y="3573624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 rot="7200000">
            <a:off x="4574769" y="3433133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reeform 294"/>
          <p:cNvSpPr/>
          <p:nvPr/>
        </p:nvSpPr>
        <p:spPr>
          <a:xfrm>
            <a:off x="2927080" y="2531101"/>
            <a:ext cx="144541" cy="2036020"/>
          </a:xfrm>
          <a:custGeom>
            <a:avLst/>
            <a:gdLst>
              <a:gd name="connsiteX0" fmla="*/ 43695 w 147883"/>
              <a:gd name="connsiteY0" fmla="*/ 2036020 h 2036020"/>
              <a:gd name="connsiteX1" fmla="*/ 40406 w 147883"/>
              <a:gd name="connsiteY1" fmla="*/ 1927476 h 2036020"/>
              <a:gd name="connsiteX2" fmla="*/ 96322 w 147883"/>
              <a:gd name="connsiteY2" fmla="*/ 1753148 h 2036020"/>
              <a:gd name="connsiteX3" fmla="*/ 93033 w 147883"/>
              <a:gd name="connsiteY3" fmla="*/ 1707099 h 2036020"/>
              <a:gd name="connsiteX4" fmla="*/ 145661 w 147883"/>
              <a:gd name="connsiteY4" fmla="*/ 1539350 h 2036020"/>
              <a:gd name="connsiteX5" fmla="*/ 7514 w 147883"/>
              <a:gd name="connsiteY5" fmla="*/ 707180 h 2036020"/>
              <a:gd name="connsiteX6" fmla="*/ 20671 w 147883"/>
              <a:gd name="connsiteY6" fmla="*/ 467068 h 2036020"/>
              <a:gd name="connsiteX7" fmla="*/ 40406 w 147883"/>
              <a:gd name="connsiteY7" fmla="*/ 338788 h 2036020"/>
              <a:gd name="connsiteX8" fmla="*/ 66720 w 147883"/>
              <a:gd name="connsiteY8" fmla="*/ 282872 h 2036020"/>
              <a:gd name="connsiteX9" fmla="*/ 76587 w 147883"/>
              <a:gd name="connsiteY9" fmla="*/ 240112 h 2036020"/>
              <a:gd name="connsiteX10" fmla="*/ 109479 w 147883"/>
              <a:gd name="connsiteY10" fmla="*/ 161171 h 2036020"/>
              <a:gd name="connsiteX11" fmla="*/ 109479 w 147883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37389 w 136636"/>
              <a:gd name="connsiteY0" fmla="*/ 2036020 h 2036020"/>
              <a:gd name="connsiteX1" fmla="*/ 34100 w 136636"/>
              <a:gd name="connsiteY1" fmla="*/ 1927476 h 2036020"/>
              <a:gd name="connsiteX2" fmla="*/ 90016 w 136636"/>
              <a:gd name="connsiteY2" fmla="*/ 1753148 h 2036020"/>
              <a:gd name="connsiteX3" fmla="*/ 86727 w 136636"/>
              <a:gd name="connsiteY3" fmla="*/ 1707099 h 2036020"/>
              <a:gd name="connsiteX4" fmla="*/ 134592 w 136636"/>
              <a:gd name="connsiteY4" fmla="*/ 1539350 h 2036020"/>
              <a:gd name="connsiteX5" fmla="*/ 8352 w 136636"/>
              <a:gd name="connsiteY5" fmla="*/ 700036 h 2036020"/>
              <a:gd name="connsiteX6" fmla="*/ 14365 w 136636"/>
              <a:gd name="connsiteY6" fmla="*/ 467068 h 2036020"/>
              <a:gd name="connsiteX7" fmla="*/ 34100 w 136636"/>
              <a:gd name="connsiteY7" fmla="*/ 338788 h 2036020"/>
              <a:gd name="connsiteX8" fmla="*/ 60414 w 136636"/>
              <a:gd name="connsiteY8" fmla="*/ 282872 h 2036020"/>
              <a:gd name="connsiteX9" fmla="*/ 70281 w 136636"/>
              <a:gd name="connsiteY9" fmla="*/ 240112 h 2036020"/>
              <a:gd name="connsiteX10" fmla="*/ 103173 w 136636"/>
              <a:gd name="connsiteY10" fmla="*/ 161171 h 2036020"/>
              <a:gd name="connsiteX11" fmla="*/ 103173 w 136636"/>
              <a:gd name="connsiteY11" fmla="*/ 0 h 2036020"/>
              <a:gd name="connsiteX0" fmla="*/ 45415 w 145084"/>
              <a:gd name="connsiteY0" fmla="*/ 2036020 h 2036020"/>
              <a:gd name="connsiteX1" fmla="*/ 42126 w 145084"/>
              <a:gd name="connsiteY1" fmla="*/ 1927476 h 2036020"/>
              <a:gd name="connsiteX2" fmla="*/ 98042 w 145084"/>
              <a:gd name="connsiteY2" fmla="*/ 1753148 h 2036020"/>
              <a:gd name="connsiteX3" fmla="*/ 94753 w 145084"/>
              <a:gd name="connsiteY3" fmla="*/ 1707099 h 2036020"/>
              <a:gd name="connsiteX4" fmla="*/ 142618 w 145084"/>
              <a:gd name="connsiteY4" fmla="*/ 1539350 h 2036020"/>
              <a:gd name="connsiteX5" fmla="*/ 6853 w 145084"/>
              <a:gd name="connsiteY5" fmla="*/ 747661 h 2036020"/>
              <a:gd name="connsiteX6" fmla="*/ 22391 w 145084"/>
              <a:gd name="connsiteY6" fmla="*/ 467068 h 2036020"/>
              <a:gd name="connsiteX7" fmla="*/ 42126 w 145084"/>
              <a:gd name="connsiteY7" fmla="*/ 338788 h 2036020"/>
              <a:gd name="connsiteX8" fmla="*/ 68440 w 145084"/>
              <a:gd name="connsiteY8" fmla="*/ 282872 h 2036020"/>
              <a:gd name="connsiteX9" fmla="*/ 78307 w 145084"/>
              <a:gd name="connsiteY9" fmla="*/ 240112 h 2036020"/>
              <a:gd name="connsiteX10" fmla="*/ 111199 w 145084"/>
              <a:gd name="connsiteY10" fmla="*/ 161171 h 2036020"/>
              <a:gd name="connsiteX11" fmla="*/ 111199 w 145084"/>
              <a:gd name="connsiteY11" fmla="*/ 0 h 2036020"/>
              <a:gd name="connsiteX0" fmla="*/ 47493 w 147162"/>
              <a:gd name="connsiteY0" fmla="*/ 2036020 h 2036020"/>
              <a:gd name="connsiteX1" fmla="*/ 44204 w 147162"/>
              <a:gd name="connsiteY1" fmla="*/ 1927476 h 2036020"/>
              <a:gd name="connsiteX2" fmla="*/ 100120 w 147162"/>
              <a:gd name="connsiteY2" fmla="*/ 1753148 h 2036020"/>
              <a:gd name="connsiteX3" fmla="*/ 96831 w 147162"/>
              <a:gd name="connsiteY3" fmla="*/ 1707099 h 2036020"/>
              <a:gd name="connsiteX4" fmla="*/ 144696 w 147162"/>
              <a:gd name="connsiteY4" fmla="*/ 1539350 h 2036020"/>
              <a:gd name="connsiteX5" fmla="*/ 8931 w 147162"/>
              <a:gd name="connsiteY5" fmla="*/ 747661 h 2036020"/>
              <a:gd name="connsiteX6" fmla="*/ 14241 w 147162"/>
              <a:gd name="connsiteY6" fmla="*/ 649722 h 2036020"/>
              <a:gd name="connsiteX7" fmla="*/ 24469 w 147162"/>
              <a:gd name="connsiteY7" fmla="*/ 467068 h 2036020"/>
              <a:gd name="connsiteX8" fmla="*/ 44204 w 147162"/>
              <a:gd name="connsiteY8" fmla="*/ 338788 h 2036020"/>
              <a:gd name="connsiteX9" fmla="*/ 70518 w 147162"/>
              <a:gd name="connsiteY9" fmla="*/ 282872 h 2036020"/>
              <a:gd name="connsiteX10" fmla="*/ 80385 w 147162"/>
              <a:gd name="connsiteY10" fmla="*/ 240112 h 2036020"/>
              <a:gd name="connsiteX11" fmla="*/ 113277 w 147162"/>
              <a:gd name="connsiteY11" fmla="*/ 161171 h 2036020"/>
              <a:gd name="connsiteX12" fmla="*/ 113277 w 147162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5765"/>
              <a:gd name="connsiteY0" fmla="*/ 2036020 h 2036020"/>
              <a:gd name="connsiteX1" fmla="*/ 35273 w 135765"/>
              <a:gd name="connsiteY1" fmla="*/ 1927476 h 2036020"/>
              <a:gd name="connsiteX2" fmla="*/ 91189 w 135765"/>
              <a:gd name="connsiteY2" fmla="*/ 1753148 h 2036020"/>
              <a:gd name="connsiteX3" fmla="*/ 87900 w 135765"/>
              <a:gd name="connsiteY3" fmla="*/ 1707099 h 2036020"/>
              <a:gd name="connsiteX4" fmla="*/ 135765 w 135765"/>
              <a:gd name="connsiteY4" fmla="*/ 1539350 h 2036020"/>
              <a:gd name="connsiteX5" fmla="*/ 0 w 135765"/>
              <a:gd name="connsiteY5" fmla="*/ 747661 h 2036020"/>
              <a:gd name="connsiteX6" fmla="*/ 5310 w 135765"/>
              <a:gd name="connsiteY6" fmla="*/ 649722 h 2036020"/>
              <a:gd name="connsiteX7" fmla="*/ 15538 w 135765"/>
              <a:gd name="connsiteY7" fmla="*/ 467068 h 2036020"/>
              <a:gd name="connsiteX8" fmla="*/ 35273 w 135765"/>
              <a:gd name="connsiteY8" fmla="*/ 338788 h 2036020"/>
              <a:gd name="connsiteX9" fmla="*/ 61587 w 135765"/>
              <a:gd name="connsiteY9" fmla="*/ 282872 h 2036020"/>
              <a:gd name="connsiteX10" fmla="*/ 71454 w 135765"/>
              <a:gd name="connsiteY10" fmla="*/ 240112 h 2036020"/>
              <a:gd name="connsiteX11" fmla="*/ 104346 w 135765"/>
              <a:gd name="connsiteY11" fmla="*/ 161171 h 2036020"/>
              <a:gd name="connsiteX12" fmla="*/ 104346 w 135765"/>
              <a:gd name="connsiteY12" fmla="*/ 0 h 2036020"/>
              <a:gd name="connsiteX0" fmla="*/ 47688 w 149653"/>
              <a:gd name="connsiteY0" fmla="*/ 2036020 h 2036020"/>
              <a:gd name="connsiteX1" fmla="*/ 44399 w 149653"/>
              <a:gd name="connsiteY1" fmla="*/ 1927476 h 2036020"/>
              <a:gd name="connsiteX2" fmla="*/ 100315 w 149653"/>
              <a:gd name="connsiteY2" fmla="*/ 1753148 h 2036020"/>
              <a:gd name="connsiteX3" fmla="*/ 97026 w 149653"/>
              <a:gd name="connsiteY3" fmla="*/ 1707099 h 2036020"/>
              <a:gd name="connsiteX4" fmla="*/ 149653 w 149653"/>
              <a:gd name="connsiteY4" fmla="*/ 1548875 h 2036020"/>
              <a:gd name="connsiteX5" fmla="*/ 9126 w 149653"/>
              <a:gd name="connsiteY5" fmla="*/ 747661 h 2036020"/>
              <a:gd name="connsiteX6" fmla="*/ 14436 w 149653"/>
              <a:gd name="connsiteY6" fmla="*/ 649722 h 2036020"/>
              <a:gd name="connsiteX7" fmla="*/ 24664 w 149653"/>
              <a:gd name="connsiteY7" fmla="*/ 467068 h 2036020"/>
              <a:gd name="connsiteX8" fmla="*/ 44399 w 149653"/>
              <a:gd name="connsiteY8" fmla="*/ 338788 h 2036020"/>
              <a:gd name="connsiteX9" fmla="*/ 70713 w 149653"/>
              <a:gd name="connsiteY9" fmla="*/ 282872 h 2036020"/>
              <a:gd name="connsiteX10" fmla="*/ 80580 w 149653"/>
              <a:gd name="connsiteY10" fmla="*/ 240112 h 2036020"/>
              <a:gd name="connsiteX11" fmla="*/ 113472 w 149653"/>
              <a:gd name="connsiteY11" fmla="*/ 161171 h 2036020"/>
              <a:gd name="connsiteX12" fmla="*/ 113472 w 149653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9966 w 144541"/>
              <a:gd name="connsiteY2" fmla="*/ 1753148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58400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541" h="2036020">
                <a:moveTo>
                  <a:pt x="47339" y="2036020"/>
                </a:moveTo>
                <a:cubicBezTo>
                  <a:pt x="41309" y="2005320"/>
                  <a:pt x="36469" y="1972637"/>
                  <a:pt x="44050" y="1927476"/>
                </a:cubicBezTo>
                <a:cubicBezTo>
                  <a:pt x="51631" y="1882315"/>
                  <a:pt x="84052" y="1801783"/>
                  <a:pt x="92823" y="1765054"/>
                </a:cubicBezTo>
                <a:cubicBezTo>
                  <a:pt x="101594" y="1728324"/>
                  <a:pt x="88057" y="1741541"/>
                  <a:pt x="96677" y="1707099"/>
                </a:cubicBezTo>
                <a:cubicBezTo>
                  <a:pt x="105297" y="1672657"/>
                  <a:pt x="126999" y="1611141"/>
                  <a:pt x="144541" y="1558400"/>
                </a:cubicBezTo>
                <a:cubicBezTo>
                  <a:pt x="97699" y="1291329"/>
                  <a:pt x="30519" y="899107"/>
                  <a:pt x="8777" y="747661"/>
                </a:cubicBezTo>
                <a:cubicBezTo>
                  <a:pt x="-12965" y="596215"/>
                  <a:pt x="12317" y="682368"/>
                  <a:pt x="14087" y="649722"/>
                </a:cubicBezTo>
                <a:cubicBezTo>
                  <a:pt x="16677" y="602957"/>
                  <a:pt x="19321" y="518890"/>
                  <a:pt x="24315" y="467068"/>
                </a:cubicBezTo>
                <a:cubicBezTo>
                  <a:pt x="29309" y="415246"/>
                  <a:pt x="36375" y="369487"/>
                  <a:pt x="44050" y="338788"/>
                </a:cubicBezTo>
                <a:cubicBezTo>
                  <a:pt x="51725" y="308089"/>
                  <a:pt x="64334" y="299318"/>
                  <a:pt x="70364" y="282872"/>
                </a:cubicBezTo>
                <a:cubicBezTo>
                  <a:pt x="76394" y="266426"/>
                  <a:pt x="73105" y="260395"/>
                  <a:pt x="80231" y="240112"/>
                </a:cubicBezTo>
                <a:cubicBezTo>
                  <a:pt x="87357" y="219829"/>
                  <a:pt x="107641" y="201190"/>
                  <a:pt x="113123" y="161171"/>
                </a:cubicBezTo>
                <a:cubicBezTo>
                  <a:pt x="118605" y="121152"/>
                  <a:pt x="115864" y="60576"/>
                  <a:pt x="113123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2954592" y="4533370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 rot="21600000">
            <a:off x="3026545" y="2561601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 rot="21600000">
            <a:off x="2336329" y="2575988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 rot="21600000">
            <a:off x="2077535" y="2449198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 rot="21600000">
            <a:off x="1986282" y="2449779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 rot="21600000">
            <a:off x="1666343" y="2452160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 rot="21600000">
            <a:off x="1493367" y="2459303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 rot="21600000">
            <a:off x="1256763" y="2468827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 rot="21600000">
            <a:off x="1019492" y="2464066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Freeform 305"/>
          <p:cNvSpPr/>
          <p:nvPr/>
        </p:nvSpPr>
        <p:spPr>
          <a:xfrm>
            <a:off x="777326" y="2551480"/>
            <a:ext cx="18335" cy="236436"/>
          </a:xfrm>
          <a:custGeom>
            <a:avLst/>
            <a:gdLst>
              <a:gd name="connsiteX0" fmla="*/ 18335 w 18335"/>
              <a:gd name="connsiteY0" fmla="*/ 236436 h 236436"/>
              <a:gd name="connsiteX1" fmla="*/ 1666 w 18335"/>
              <a:gd name="connsiteY1" fmla="*/ 14980 h 236436"/>
              <a:gd name="connsiteX2" fmla="*/ 1666 w 18335"/>
              <a:gd name="connsiteY2" fmla="*/ 19743 h 2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35" h="236436">
                <a:moveTo>
                  <a:pt x="18335" y="236436"/>
                </a:moveTo>
                <a:cubicBezTo>
                  <a:pt x="11389" y="143765"/>
                  <a:pt x="4444" y="51095"/>
                  <a:pt x="1666" y="14980"/>
                </a:cubicBezTo>
                <a:cubicBezTo>
                  <a:pt x="-1112" y="-21135"/>
                  <a:pt x="79" y="19346"/>
                  <a:pt x="1666" y="19743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Freeform 307"/>
          <p:cNvSpPr/>
          <p:nvPr/>
        </p:nvSpPr>
        <p:spPr>
          <a:xfrm>
            <a:off x="700411" y="2749817"/>
            <a:ext cx="1852613" cy="52526"/>
          </a:xfrm>
          <a:custGeom>
            <a:avLst/>
            <a:gdLst>
              <a:gd name="connsiteX0" fmla="*/ 0 w 1852613"/>
              <a:gd name="connsiteY0" fmla="*/ 33337 h 52526"/>
              <a:gd name="connsiteX1" fmla="*/ 92869 w 1852613"/>
              <a:gd name="connsiteY1" fmla="*/ 38100 h 52526"/>
              <a:gd name="connsiteX2" fmla="*/ 202406 w 1852613"/>
              <a:gd name="connsiteY2" fmla="*/ 42862 h 52526"/>
              <a:gd name="connsiteX3" fmla="*/ 273844 w 1852613"/>
              <a:gd name="connsiteY3" fmla="*/ 45243 h 52526"/>
              <a:gd name="connsiteX4" fmla="*/ 545306 w 1852613"/>
              <a:gd name="connsiteY4" fmla="*/ 52387 h 52526"/>
              <a:gd name="connsiteX5" fmla="*/ 595313 w 1852613"/>
              <a:gd name="connsiteY5" fmla="*/ 38100 h 52526"/>
              <a:gd name="connsiteX6" fmla="*/ 704850 w 1852613"/>
              <a:gd name="connsiteY6" fmla="*/ 42862 h 52526"/>
              <a:gd name="connsiteX7" fmla="*/ 816769 w 1852613"/>
              <a:gd name="connsiteY7" fmla="*/ 11906 h 52526"/>
              <a:gd name="connsiteX8" fmla="*/ 992981 w 1852613"/>
              <a:gd name="connsiteY8" fmla="*/ 11906 h 52526"/>
              <a:gd name="connsiteX9" fmla="*/ 1852613 w 1852613"/>
              <a:gd name="connsiteY9" fmla="*/ 0 h 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2613" h="52526">
                <a:moveTo>
                  <a:pt x="0" y="33337"/>
                </a:moveTo>
                <a:lnTo>
                  <a:pt x="92869" y="38100"/>
                </a:lnTo>
                <a:lnTo>
                  <a:pt x="202406" y="42862"/>
                </a:lnTo>
                <a:lnTo>
                  <a:pt x="273844" y="45243"/>
                </a:lnTo>
                <a:cubicBezTo>
                  <a:pt x="330994" y="46831"/>
                  <a:pt x="491728" y="53577"/>
                  <a:pt x="545306" y="52387"/>
                </a:cubicBezTo>
                <a:cubicBezTo>
                  <a:pt x="598884" y="51197"/>
                  <a:pt x="568722" y="39688"/>
                  <a:pt x="595313" y="38100"/>
                </a:cubicBezTo>
                <a:cubicBezTo>
                  <a:pt x="621904" y="36512"/>
                  <a:pt x="667941" y="47228"/>
                  <a:pt x="704850" y="42862"/>
                </a:cubicBezTo>
                <a:cubicBezTo>
                  <a:pt x="741759" y="38496"/>
                  <a:pt x="768747" y="17065"/>
                  <a:pt x="816769" y="11906"/>
                </a:cubicBezTo>
                <a:cubicBezTo>
                  <a:pt x="864791" y="6747"/>
                  <a:pt x="992981" y="11906"/>
                  <a:pt x="992981" y="11906"/>
                </a:cubicBezTo>
                <a:lnTo>
                  <a:pt x="1852613" y="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 rot="5400000">
            <a:off x="772611" y="2757049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 rot="5400000">
            <a:off x="692321" y="2191171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reeform 311"/>
          <p:cNvSpPr/>
          <p:nvPr/>
        </p:nvSpPr>
        <p:spPr>
          <a:xfrm>
            <a:off x="774230" y="2811729"/>
            <a:ext cx="12374" cy="102394"/>
          </a:xfrm>
          <a:custGeom>
            <a:avLst/>
            <a:gdLst>
              <a:gd name="connsiteX0" fmla="*/ 0 w 11906"/>
              <a:gd name="connsiteY0" fmla="*/ 102394 h 102394"/>
              <a:gd name="connsiteX1" fmla="*/ 11906 w 11906"/>
              <a:gd name="connsiteY1" fmla="*/ 0 h 102394"/>
              <a:gd name="connsiteX0" fmla="*/ 0 w 12374"/>
              <a:gd name="connsiteY0" fmla="*/ 102394 h 102394"/>
              <a:gd name="connsiteX1" fmla="*/ 11906 w 12374"/>
              <a:gd name="connsiteY1" fmla="*/ 57150 h 102394"/>
              <a:gd name="connsiteX2" fmla="*/ 11906 w 12374"/>
              <a:gd name="connsiteY2" fmla="*/ 0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4" h="102394">
                <a:moveTo>
                  <a:pt x="0" y="102394"/>
                </a:moveTo>
                <a:cubicBezTo>
                  <a:pt x="397" y="93266"/>
                  <a:pt x="11410" y="68560"/>
                  <a:pt x="11906" y="57150"/>
                </a:cubicBezTo>
                <a:cubicBezTo>
                  <a:pt x="13890" y="69651"/>
                  <a:pt x="8731" y="17859"/>
                  <a:pt x="11906" y="0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Freeform 312"/>
          <p:cNvSpPr/>
          <p:nvPr/>
        </p:nvSpPr>
        <p:spPr>
          <a:xfrm>
            <a:off x="802805" y="2806966"/>
            <a:ext cx="7144" cy="111919"/>
          </a:xfrm>
          <a:custGeom>
            <a:avLst/>
            <a:gdLst>
              <a:gd name="connsiteX0" fmla="*/ 7144 w 7144"/>
              <a:gd name="connsiteY0" fmla="*/ 111919 h 111919"/>
              <a:gd name="connsiteX1" fmla="*/ 0 w 7144"/>
              <a:gd name="connsiteY1" fmla="*/ 0 h 11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4" h="111919">
                <a:moveTo>
                  <a:pt x="7144" y="11191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Freeform 313"/>
          <p:cNvSpPr/>
          <p:nvPr/>
        </p:nvSpPr>
        <p:spPr>
          <a:xfrm>
            <a:off x="483717" y="3142723"/>
            <a:ext cx="501297" cy="252412"/>
          </a:xfrm>
          <a:custGeom>
            <a:avLst/>
            <a:gdLst>
              <a:gd name="connsiteX0" fmla="*/ 0 w 498566"/>
              <a:gd name="connsiteY0" fmla="*/ 171450 h 171450"/>
              <a:gd name="connsiteX1" fmla="*/ 178594 w 498566"/>
              <a:gd name="connsiteY1" fmla="*/ 126206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8566"/>
              <a:gd name="connsiteY0" fmla="*/ 171450 h 171450"/>
              <a:gd name="connsiteX1" fmla="*/ 176212 w 498566"/>
              <a:gd name="connsiteY1" fmla="*/ 133350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8566"/>
              <a:gd name="connsiteY0" fmla="*/ 171450 h 171450"/>
              <a:gd name="connsiteX1" fmla="*/ 178593 w 498566"/>
              <a:gd name="connsiteY1" fmla="*/ 126206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0420"/>
              <a:gd name="connsiteY0" fmla="*/ 252412 h 252412"/>
              <a:gd name="connsiteX1" fmla="*/ 178593 w 490420"/>
              <a:gd name="connsiteY1" fmla="*/ 207168 h 252412"/>
              <a:gd name="connsiteX2" fmla="*/ 326232 w 490420"/>
              <a:gd name="connsiteY2" fmla="*/ 204787 h 252412"/>
              <a:gd name="connsiteX3" fmla="*/ 423863 w 490420"/>
              <a:gd name="connsiteY3" fmla="*/ 207168 h 252412"/>
              <a:gd name="connsiteX4" fmla="*/ 488157 w 490420"/>
              <a:gd name="connsiteY4" fmla="*/ 166687 h 252412"/>
              <a:gd name="connsiteX5" fmla="*/ 476251 w 490420"/>
              <a:gd name="connsiteY5" fmla="*/ 0 h 252412"/>
              <a:gd name="connsiteX0" fmla="*/ 0 w 500827"/>
              <a:gd name="connsiteY0" fmla="*/ 252412 h 252412"/>
              <a:gd name="connsiteX1" fmla="*/ 178593 w 500827"/>
              <a:gd name="connsiteY1" fmla="*/ 207168 h 252412"/>
              <a:gd name="connsiteX2" fmla="*/ 326232 w 500827"/>
              <a:gd name="connsiteY2" fmla="*/ 204787 h 252412"/>
              <a:gd name="connsiteX3" fmla="*/ 423863 w 500827"/>
              <a:gd name="connsiteY3" fmla="*/ 207168 h 252412"/>
              <a:gd name="connsiteX4" fmla="*/ 488157 w 500827"/>
              <a:gd name="connsiteY4" fmla="*/ 166687 h 252412"/>
              <a:gd name="connsiteX5" fmla="*/ 500063 w 500827"/>
              <a:gd name="connsiteY5" fmla="*/ 104775 h 252412"/>
              <a:gd name="connsiteX6" fmla="*/ 476251 w 500827"/>
              <a:gd name="connsiteY6" fmla="*/ 0 h 252412"/>
              <a:gd name="connsiteX0" fmla="*/ 0 w 501297"/>
              <a:gd name="connsiteY0" fmla="*/ 252412 h 252412"/>
              <a:gd name="connsiteX1" fmla="*/ 178593 w 501297"/>
              <a:gd name="connsiteY1" fmla="*/ 207168 h 252412"/>
              <a:gd name="connsiteX2" fmla="*/ 326232 w 501297"/>
              <a:gd name="connsiteY2" fmla="*/ 204787 h 252412"/>
              <a:gd name="connsiteX3" fmla="*/ 423863 w 501297"/>
              <a:gd name="connsiteY3" fmla="*/ 207168 h 252412"/>
              <a:gd name="connsiteX4" fmla="*/ 490538 w 501297"/>
              <a:gd name="connsiteY4" fmla="*/ 171449 h 252412"/>
              <a:gd name="connsiteX5" fmla="*/ 500063 w 501297"/>
              <a:gd name="connsiteY5" fmla="*/ 104775 h 252412"/>
              <a:gd name="connsiteX6" fmla="*/ 476251 w 501297"/>
              <a:gd name="connsiteY6" fmla="*/ 0 h 2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297" h="252412">
                <a:moveTo>
                  <a:pt x="0" y="252412"/>
                </a:moveTo>
                <a:cubicBezTo>
                  <a:pt x="62111" y="233758"/>
                  <a:pt x="124221" y="215105"/>
                  <a:pt x="178593" y="207168"/>
                </a:cubicBezTo>
                <a:cubicBezTo>
                  <a:pt x="232965" y="199231"/>
                  <a:pt x="285354" y="204787"/>
                  <a:pt x="326232" y="204787"/>
                </a:cubicBezTo>
                <a:cubicBezTo>
                  <a:pt x="367110" y="204787"/>
                  <a:pt x="396479" y="212724"/>
                  <a:pt x="423863" y="207168"/>
                </a:cubicBezTo>
                <a:cubicBezTo>
                  <a:pt x="451247" y="201612"/>
                  <a:pt x="477838" y="188514"/>
                  <a:pt x="490538" y="171449"/>
                </a:cubicBezTo>
                <a:cubicBezTo>
                  <a:pt x="503238" y="154384"/>
                  <a:pt x="502047" y="132556"/>
                  <a:pt x="500063" y="104775"/>
                </a:cubicBezTo>
                <a:cubicBezTo>
                  <a:pt x="498079" y="76994"/>
                  <a:pt x="478235" y="16669"/>
                  <a:pt x="476251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Freeform 314"/>
          <p:cNvSpPr/>
          <p:nvPr/>
        </p:nvSpPr>
        <p:spPr>
          <a:xfrm>
            <a:off x="948061" y="2661710"/>
            <a:ext cx="7144" cy="476250"/>
          </a:xfrm>
          <a:custGeom>
            <a:avLst/>
            <a:gdLst>
              <a:gd name="connsiteX0" fmla="*/ 0 w 7144"/>
              <a:gd name="connsiteY0" fmla="*/ 0 h 476250"/>
              <a:gd name="connsiteX1" fmla="*/ 7144 w 7144"/>
              <a:gd name="connsiteY1" fmla="*/ 476250 h 476250"/>
              <a:gd name="connsiteX2" fmla="*/ 7144 w 7144"/>
              <a:gd name="connsiteY2" fmla="*/ 476250 h 476250"/>
              <a:gd name="connsiteX3" fmla="*/ 7144 w 7144"/>
              <a:gd name="connsiteY3" fmla="*/ 469106 h 47625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10000"/>
                </a:lnTo>
                <a:lnTo>
                  <a:pt x="10000" y="1000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6" name="Straight Connector 315"/>
          <p:cNvCxnSpPr/>
          <p:nvPr/>
        </p:nvCxnSpPr>
        <p:spPr>
          <a:xfrm flipV="1">
            <a:off x="1221295" y="3602449"/>
            <a:ext cx="6344" cy="120953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Rectangle 316"/>
          <p:cNvSpPr/>
          <p:nvPr/>
        </p:nvSpPr>
        <p:spPr>
          <a:xfrm>
            <a:off x="1461553" y="4554807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1213905" y="4560598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Freeform 318"/>
          <p:cNvSpPr/>
          <p:nvPr/>
        </p:nvSpPr>
        <p:spPr>
          <a:xfrm>
            <a:off x="1081411" y="2916504"/>
            <a:ext cx="150019" cy="697705"/>
          </a:xfrm>
          <a:custGeom>
            <a:avLst/>
            <a:gdLst>
              <a:gd name="connsiteX0" fmla="*/ 150019 w 150019"/>
              <a:gd name="connsiteY0" fmla="*/ 690562 h 690562"/>
              <a:gd name="connsiteX1" fmla="*/ 104775 w 150019"/>
              <a:gd name="connsiteY1" fmla="*/ 590550 h 690562"/>
              <a:gd name="connsiteX2" fmla="*/ 66675 w 150019"/>
              <a:gd name="connsiteY2" fmla="*/ 490537 h 690562"/>
              <a:gd name="connsiteX3" fmla="*/ 30956 w 150019"/>
              <a:gd name="connsiteY3" fmla="*/ 404812 h 690562"/>
              <a:gd name="connsiteX4" fmla="*/ 7144 w 150019"/>
              <a:gd name="connsiteY4" fmla="*/ 378619 h 690562"/>
              <a:gd name="connsiteX5" fmla="*/ 2381 w 150019"/>
              <a:gd name="connsiteY5" fmla="*/ 297656 h 690562"/>
              <a:gd name="connsiteX6" fmla="*/ 0 w 150019"/>
              <a:gd name="connsiteY6" fmla="*/ 0 h 690562"/>
              <a:gd name="connsiteX0" fmla="*/ 150019 w 150019"/>
              <a:gd name="connsiteY0" fmla="*/ 690562 h 690562"/>
              <a:gd name="connsiteX1" fmla="*/ 119062 w 150019"/>
              <a:gd name="connsiteY1" fmla="*/ 628650 h 690562"/>
              <a:gd name="connsiteX2" fmla="*/ 66675 w 150019"/>
              <a:gd name="connsiteY2" fmla="*/ 490537 h 690562"/>
              <a:gd name="connsiteX3" fmla="*/ 30956 w 150019"/>
              <a:gd name="connsiteY3" fmla="*/ 404812 h 690562"/>
              <a:gd name="connsiteX4" fmla="*/ 7144 w 150019"/>
              <a:gd name="connsiteY4" fmla="*/ 378619 h 690562"/>
              <a:gd name="connsiteX5" fmla="*/ 2381 w 150019"/>
              <a:gd name="connsiteY5" fmla="*/ 297656 h 690562"/>
              <a:gd name="connsiteX6" fmla="*/ 0 w 150019"/>
              <a:gd name="connsiteY6" fmla="*/ 0 h 690562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0956 w 150019"/>
              <a:gd name="connsiteY3" fmla="*/ 404812 h 697705"/>
              <a:gd name="connsiteX4" fmla="*/ 7144 w 150019"/>
              <a:gd name="connsiteY4" fmla="*/ 378619 h 697705"/>
              <a:gd name="connsiteX5" fmla="*/ 2381 w 150019"/>
              <a:gd name="connsiteY5" fmla="*/ 297656 h 697705"/>
              <a:gd name="connsiteX6" fmla="*/ 0 w 150019"/>
              <a:gd name="connsiteY6" fmla="*/ 0 h 69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19" h="697705">
                <a:moveTo>
                  <a:pt x="150019" y="697705"/>
                </a:moveTo>
                <a:cubicBezTo>
                  <a:pt x="134342" y="664367"/>
                  <a:pt x="132953" y="663178"/>
                  <a:pt x="119062" y="628650"/>
                </a:cubicBezTo>
                <a:cubicBezTo>
                  <a:pt x="105171" y="594122"/>
                  <a:pt x="81359" y="527843"/>
                  <a:pt x="66675" y="490537"/>
                </a:cubicBezTo>
                <a:cubicBezTo>
                  <a:pt x="51991" y="453231"/>
                  <a:pt x="40878" y="423465"/>
                  <a:pt x="30956" y="404812"/>
                </a:cubicBezTo>
                <a:cubicBezTo>
                  <a:pt x="21034" y="386159"/>
                  <a:pt x="11906" y="396478"/>
                  <a:pt x="7144" y="378619"/>
                </a:cubicBezTo>
                <a:cubicBezTo>
                  <a:pt x="2382" y="360760"/>
                  <a:pt x="3572" y="360759"/>
                  <a:pt x="2381" y="297656"/>
                </a:cubicBezTo>
                <a:cubicBezTo>
                  <a:pt x="1190" y="234553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reeform 319"/>
          <p:cNvSpPr/>
          <p:nvPr/>
        </p:nvSpPr>
        <p:spPr>
          <a:xfrm>
            <a:off x="462614" y="4497115"/>
            <a:ext cx="199926" cy="809597"/>
          </a:xfrm>
          <a:custGeom>
            <a:avLst/>
            <a:gdLst>
              <a:gd name="connsiteX0" fmla="*/ 0 w 199926"/>
              <a:gd name="connsiteY0" fmla="*/ 809597 h 809597"/>
              <a:gd name="connsiteX1" fmla="*/ 39300 w 199926"/>
              <a:gd name="connsiteY1" fmla="*/ 725756 h 809597"/>
              <a:gd name="connsiteX2" fmla="*/ 112662 w 199926"/>
              <a:gd name="connsiteY2" fmla="*/ 623573 h 809597"/>
              <a:gd name="connsiteX3" fmla="*/ 128382 w 199926"/>
              <a:gd name="connsiteY3" fmla="*/ 534491 h 809597"/>
              <a:gd name="connsiteX4" fmla="*/ 91702 w 199926"/>
              <a:gd name="connsiteY4" fmla="*/ 427069 h 809597"/>
              <a:gd name="connsiteX5" fmla="*/ 112662 w 199926"/>
              <a:gd name="connsiteY5" fmla="*/ 298686 h 809597"/>
              <a:gd name="connsiteX6" fmla="*/ 167683 w 199926"/>
              <a:gd name="connsiteY6" fmla="*/ 154583 h 809597"/>
              <a:gd name="connsiteX7" fmla="*/ 199124 w 199926"/>
              <a:gd name="connsiteY7" fmla="*/ 62881 h 809597"/>
              <a:gd name="connsiteX8" fmla="*/ 191264 w 199926"/>
              <a:gd name="connsiteY8" fmla="*/ 0 h 80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26" h="809597">
                <a:moveTo>
                  <a:pt x="0" y="809597"/>
                </a:moveTo>
                <a:cubicBezTo>
                  <a:pt x="10261" y="783178"/>
                  <a:pt x="20523" y="756760"/>
                  <a:pt x="39300" y="725756"/>
                </a:cubicBezTo>
                <a:cubicBezTo>
                  <a:pt x="58077" y="694752"/>
                  <a:pt x="97815" y="655450"/>
                  <a:pt x="112662" y="623573"/>
                </a:cubicBezTo>
                <a:cubicBezTo>
                  <a:pt x="127509" y="591696"/>
                  <a:pt x="131875" y="567242"/>
                  <a:pt x="128382" y="534491"/>
                </a:cubicBezTo>
                <a:cubicBezTo>
                  <a:pt x="124889" y="501740"/>
                  <a:pt x="94322" y="466370"/>
                  <a:pt x="91702" y="427069"/>
                </a:cubicBezTo>
                <a:cubicBezTo>
                  <a:pt x="89082" y="387768"/>
                  <a:pt x="99999" y="344100"/>
                  <a:pt x="112662" y="298686"/>
                </a:cubicBezTo>
                <a:cubicBezTo>
                  <a:pt x="125325" y="253272"/>
                  <a:pt x="153273" y="193884"/>
                  <a:pt x="167683" y="154583"/>
                </a:cubicBezTo>
                <a:cubicBezTo>
                  <a:pt x="182093" y="115282"/>
                  <a:pt x="195194" y="88645"/>
                  <a:pt x="199124" y="62881"/>
                </a:cubicBezTo>
                <a:cubicBezTo>
                  <a:pt x="203054" y="37117"/>
                  <a:pt x="191264" y="0"/>
                  <a:pt x="191264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524196" y="4813912"/>
            <a:ext cx="88106" cy="8925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Freeform 321"/>
          <p:cNvSpPr/>
          <p:nvPr/>
        </p:nvSpPr>
        <p:spPr>
          <a:xfrm>
            <a:off x="601477" y="4336511"/>
            <a:ext cx="2913503" cy="317808"/>
          </a:xfrm>
          <a:custGeom>
            <a:avLst/>
            <a:gdLst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41017 w 2913503"/>
              <a:gd name="connsiteY8" fmla="*/ 118643 h 320387"/>
              <a:gd name="connsiteX9" fmla="*/ 2766780 w 2913503"/>
              <a:gd name="connsiteY9" fmla="*/ 152703 h 320387"/>
              <a:gd name="connsiteX10" fmla="*/ 2827041 w 2913503"/>
              <a:gd name="connsiteY10" fmla="*/ 231305 h 320387"/>
              <a:gd name="connsiteX11" fmla="*/ 2913503 w 2913503"/>
              <a:gd name="connsiteY11" fmla="*/ 320387 h 320387"/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41017 w 2913503"/>
              <a:gd name="connsiteY8" fmla="*/ 118643 h 320387"/>
              <a:gd name="connsiteX9" fmla="*/ 2761540 w 2913503"/>
              <a:gd name="connsiteY9" fmla="*/ 165804 h 320387"/>
              <a:gd name="connsiteX10" fmla="*/ 2827041 w 2913503"/>
              <a:gd name="connsiteY10" fmla="*/ 231305 h 320387"/>
              <a:gd name="connsiteX11" fmla="*/ 2913503 w 2913503"/>
              <a:gd name="connsiteY11" fmla="*/ 320387 h 320387"/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06957 w 2913503"/>
              <a:gd name="connsiteY8" fmla="*/ 126503 h 320387"/>
              <a:gd name="connsiteX9" fmla="*/ 2641017 w 2913503"/>
              <a:gd name="connsiteY9" fmla="*/ 118643 h 320387"/>
              <a:gd name="connsiteX10" fmla="*/ 2761540 w 2913503"/>
              <a:gd name="connsiteY10" fmla="*/ 165804 h 320387"/>
              <a:gd name="connsiteX11" fmla="*/ 2827041 w 2913503"/>
              <a:gd name="connsiteY11" fmla="*/ 231305 h 320387"/>
              <a:gd name="connsiteX12" fmla="*/ 2913503 w 2913503"/>
              <a:gd name="connsiteY12" fmla="*/ 320387 h 320387"/>
              <a:gd name="connsiteX0" fmla="*/ 0 w 2913503"/>
              <a:gd name="connsiteY0" fmla="*/ 195747 h 318890"/>
              <a:gd name="connsiteX1" fmla="*/ 73361 w 2913503"/>
              <a:gd name="connsiteY1" fmla="*/ 161687 h 318890"/>
              <a:gd name="connsiteX2" fmla="*/ 117902 w 2913503"/>
              <a:gd name="connsiteY2" fmla="*/ 130246 h 318890"/>
              <a:gd name="connsiteX3" fmla="*/ 267245 w 2913503"/>
              <a:gd name="connsiteY3" fmla="*/ 117146 h 318890"/>
              <a:gd name="connsiteX4" fmla="*/ 1765918 w 2913503"/>
              <a:gd name="connsiteY4" fmla="*/ 20204 h 318890"/>
              <a:gd name="connsiteX5" fmla="*/ 2279449 w 2913503"/>
              <a:gd name="connsiteY5" fmla="*/ 1863 h 318890"/>
              <a:gd name="connsiteX6" fmla="*/ 2344951 w 2913503"/>
              <a:gd name="connsiteY6" fmla="*/ 49024 h 318890"/>
              <a:gd name="connsiteX7" fmla="*/ 2410452 w 2913503"/>
              <a:gd name="connsiteY7" fmla="*/ 69985 h 318890"/>
              <a:gd name="connsiteX8" fmla="*/ 2533595 w 2913503"/>
              <a:gd name="connsiteY8" fmla="*/ 127626 h 318890"/>
              <a:gd name="connsiteX9" fmla="*/ 2606957 w 2913503"/>
              <a:gd name="connsiteY9" fmla="*/ 125006 h 318890"/>
              <a:gd name="connsiteX10" fmla="*/ 2641017 w 2913503"/>
              <a:gd name="connsiteY10" fmla="*/ 117146 h 318890"/>
              <a:gd name="connsiteX11" fmla="*/ 2761540 w 2913503"/>
              <a:gd name="connsiteY11" fmla="*/ 164307 h 318890"/>
              <a:gd name="connsiteX12" fmla="*/ 2827041 w 2913503"/>
              <a:gd name="connsiteY12" fmla="*/ 229808 h 318890"/>
              <a:gd name="connsiteX13" fmla="*/ 2913503 w 2913503"/>
              <a:gd name="connsiteY13" fmla="*/ 318890 h 318890"/>
              <a:gd name="connsiteX0" fmla="*/ 0 w 2913503"/>
              <a:gd name="connsiteY0" fmla="*/ 194665 h 317808"/>
              <a:gd name="connsiteX1" fmla="*/ 73361 w 2913503"/>
              <a:gd name="connsiteY1" fmla="*/ 160605 h 317808"/>
              <a:gd name="connsiteX2" fmla="*/ 117902 w 2913503"/>
              <a:gd name="connsiteY2" fmla="*/ 129164 h 317808"/>
              <a:gd name="connsiteX3" fmla="*/ 267245 w 2913503"/>
              <a:gd name="connsiteY3" fmla="*/ 116064 h 317808"/>
              <a:gd name="connsiteX4" fmla="*/ 1765918 w 2913503"/>
              <a:gd name="connsiteY4" fmla="*/ 19122 h 317808"/>
              <a:gd name="connsiteX5" fmla="*/ 2279449 w 2913503"/>
              <a:gd name="connsiteY5" fmla="*/ 781 h 317808"/>
              <a:gd name="connsiteX6" fmla="*/ 2344951 w 2913503"/>
              <a:gd name="connsiteY6" fmla="*/ 47942 h 317808"/>
              <a:gd name="connsiteX7" fmla="*/ 2410452 w 2913503"/>
              <a:gd name="connsiteY7" fmla="*/ 68903 h 317808"/>
              <a:gd name="connsiteX8" fmla="*/ 2533595 w 2913503"/>
              <a:gd name="connsiteY8" fmla="*/ 126544 h 317808"/>
              <a:gd name="connsiteX9" fmla="*/ 2606957 w 2913503"/>
              <a:gd name="connsiteY9" fmla="*/ 123924 h 317808"/>
              <a:gd name="connsiteX10" fmla="*/ 2641017 w 2913503"/>
              <a:gd name="connsiteY10" fmla="*/ 116064 h 317808"/>
              <a:gd name="connsiteX11" fmla="*/ 2761540 w 2913503"/>
              <a:gd name="connsiteY11" fmla="*/ 163225 h 317808"/>
              <a:gd name="connsiteX12" fmla="*/ 2827041 w 2913503"/>
              <a:gd name="connsiteY12" fmla="*/ 228726 h 317808"/>
              <a:gd name="connsiteX13" fmla="*/ 2913503 w 2913503"/>
              <a:gd name="connsiteY13" fmla="*/ 317808 h 317808"/>
              <a:gd name="connsiteX0" fmla="*/ 0 w 2913503"/>
              <a:gd name="connsiteY0" fmla="*/ 194665 h 317808"/>
              <a:gd name="connsiteX1" fmla="*/ 73361 w 2913503"/>
              <a:gd name="connsiteY1" fmla="*/ 160605 h 317808"/>
              <a:gd name="connsiteX2" fmla="*/ 117902 w 2913503"/>
              <a:gd name="connsiteY2" fmla="*/ 129164 h 317808"/>
              <a:gd name="connsiteX3" fmla="*/ 267245 w 2913503"/>
              <a:gd name="connsiteY3" fmla="*/ 116064 h 317808"/>
              <a:gd name="connsiteX4" fmla="*/ 1765918 w 2913503"/>
              <a:gd name="connsiteY4" fmla="*/ 19122 h 317808"/>
              <a:gd name="connsiteX5" fmla="*/ 2279449 w 2913503"/>
              <a:gd name="connsiteY5" fmla="*/ 781 h 317808"/>
              <a:gd name="connsiteX6" fmla="*/ 2344951 w 2913503"/>
              <a:gd name="connsiteY6" fmla="*/ 47942 h 317808"/>
              <a:gd name="connsiteX7" fmla="*/ 2420932 w 2913503"/>
              <a:gd name="connsiteY7" fmla="*/ 79383 h 317808"/>
              <a:gd name="connsiteX8" fmla="*/ 2533595 w 2913503"/>
              <a:gd name="connsiteY8" fmla="*/ 126544 h 317808"/>
              <a:gd name="connsiteX9" fmla="*/ 2606957 w 2913503"/>
              <a:gd name="connsiteY9" fmla="*/ 123924 h 317808"/>
              <a:gd name="connsiteX10" fmla="*/ 2641017 w 2913503"/>
              <a:gd name="connsiteY10" fmla="*/ 116064 h 317808"/>
              <a:gd name="connsiteX11" fmla="*/ 2761540 w 2913503"/>
              <a:gd name="connsiteY11" fmla="*/ 163225 h 317808"/>
              <a:gd name="connsiteX12" fmla="*/ 2827041 w 2913503"/>
              <a:gd name="connsiteY12" fmla="*/ 228726 h 317808"/>
              <a:gd name="connsiteX13" fmla="*/ 2913503 w 2913503"/>
              <a:gd name="connsiteY13" fmla="*/ 317808 h 31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13503" h="317808">
                <a:moveTo>
                  <a:pt x="0" y="194665"/>
                </a:moveTo>
                <a:cubicBezTo>
                  <a:pt x="26855" y="183093"/>
                  <a:pt x="53711" y="171522"/>
                  <a:pt x="73361" y="160605"/>
                </a:cubicBezTo>
                <a:cubicBezTo>
                  <a:pt x="93011" y="149688"/>
                  <a:pt x="85588" y="136587"/>
                  <a:pt x="117902" y="129164"/>
                </a:cubicBezTo>
                <a:cubicBezTo>
                  <a:pt x="150216" y="121740"/>
                  <a:pt x="267245" y="116064"/>
                  <a:pt x="267245" y="116064"/>
                </a:cubicBezTo>
                <a:lnTo>
                  <a:pt x="1765918" y="19122"/>
                </a:lnTo>
                <a:cubicBezTo>
                  <a:pt x="2101285" y="-92"/>
                  <a:pt x="2264166" y="-1402"/>
                  <a:pt x="2279449" y="781"/>
                </a:cubicBezTo>
                <a:cubicBezTo>
                  <a:pt x="2294732" y="2964"/>
                  <a:pt x="2323117" y="36588"/>
                  <a:pt x="2344951" y="47942"/>
                </a:cubicBezTo>
                <a:cubicBezTo>
                  <a:pt x="2366785" y="59296"/>
                  <a:pt x="2389491" y="66283"/>
                  <a:pt x="2420932" y="79383"/>
                </a:cubicBezTo>
                <a:cubicBezTo>
                  <a:pt x="2452373" y="92483"/>
                  <a:pt x="2502591" y="119120"/>
                  <a:pt x="2533595" y="126544"/>
                </a:cubicBezTo>
                <a:cubicBezTo>
                  <a:pt x="2564599" y="133968"/>
                  <a:pt x="2589053" y="125671"/>
                  <a:pt x="2606957" y="123924"/>
                </a:cubicBezTo>
                <a:cubicBezTo>
                  <a:pt x="2624861" y="122177"/>
                  <a:pt x="2615253" y="109514"/>
                  <a:pt x="2641017" y="116064"/>
                </a:cubicBezTo>
                <a:cubicBezTo>
                  <a:pt x="2666781" y="122614"/>
                  <a:pt x="2730536" y="144448"/>
                  <a:pt x="2761540" y="163225"/>
                </a:cubicBezTo>
                <a:cubicBezTo>
                  <a:pt x="2792544" y="182002"/>
                  <a:pt x="2801714" y="202962"/>
                  <a:pt x="2827041" y="228726"/>
                </a:cubicBezTo>
                <a:cubicBezTo>
                  <a:pt x="2852368" y="254490"/>
                  <a:pt x="2894726" y="301651"/>
                  <a:pt x="2913503" y="317808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3488364" y="4646151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 rot="21600000">
            <a:off x="867861" y="3320764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Freeform 324"/>
          <p:cNvSpPr/>
          <p:nvPr/>
        </p:nvSpPr>
        <p:spPr>
          <a:xfrm>
            <a:off x="2554317" y="4034726"/>
            <a:ext cx="2794000" cy="148590"/>
          </a:xfrm>
          <a:custGeom>
            <a:avLst/>
            <a:gdLst>
              <a:gd name="connsiteX0" fmla="*/ 0 w 2609850"/>
              <a:gd name="connsiteY0" fmla="*/ 147537 h 151733"/>
              <a:gd name="connsiteX1" fmla="*/ 830580 w 2609850"/>
              <a:gd name="connsiteY1" fmla="*/ 2757 h 151733"/>
              <a:gd name="connsiteX2" fmla="*/ 1253490 w 2609850"/>
              <a:gd name="connsiteY2" fmla="*/ 59907 h 151733"/>
              <a:gd name="connsiteX3" fmla="*/ 1485900 w 2609850"/>
              <a:gd name="connsiteY3" fmla="*/ 151347 h 151733"/>
              <a:gd name="connsiteX4" fmla="*/ 1592580 w 2609850"/>
              <a:gd name="connsiteY4" fmla="*/ 90387 h 151733"/>
              <a:gd name="connsiteX5" fmla="*/ 1653540 w 2609850"/>
              <a:gd name="connsiteY5" fmla="*/ 33237 h 151733"/>
              <a:gd name="connsiteX6" fmla="*/ 1748790 w 2609850"/>
              <a:gd name="connsiteY6" fmla="*/ 29427 h 151733"/>
              <a:gd name="connsiteX7" fmla="*/ 2609850 w 2609850"/>
              <a:gd name="connsiteY7" fmla="*/ 14187 h 151733"/>
              <a:gd name="connsiteX0" fmla="*/ 0 w 2609850"/>
              <a:gd name="connsiteY0" fmla="*/ 144780 h 148976"/>
              <a:gd name="connsiteX1" fmla="*/ 830580 w 2609850"/>
              <a:gd name="connsiteY1" fmla="*/ 0 h 148976"/>
              <a:gd name="connsiteX2" fmla="*/ 1253490 w 2609850"/>
              <a:gd name="connsiteY2" fmla="*/ 57150 h 148976"/>
              <a:gd name="connsiteX3" fmla="*/ 1485900 w 2609850"/>
              <a:gd name="connsiteY3" fmla="*/ 148590 h 148976"/>
              <a:gd name="connsiteX4" fmla="*/ 1592580 w 2609850"/>
              <a:gd name="connsiteY4" fmla="*/ 87630 h 148976"/>
              <a:gd name="connsiteX5" fmla="*/ 1653540 w 2609850"/>
              <a:gd name="connsiteY5" fmla="*/ 30480 h 148976"/>
              <a:gd name="connsiteX6" fmla="*/ 1748790 w 2609850"/>
              <a:gd name="connsiteY6" fmla="*/ 26670 h 148976"/>
              <a:gd name="connsiteX7" fmla="*/ 2609850 w 2609850"/>
              <a:gd name="connsiteY7" fmla="*/ 11430 h 148976"/>
              <a:gd name="connsiteX0" fmla="*/ 0 w 2609850"/>
              <a:gd name="connsiteY0" fmla="*/ 144780 h 148976"/>
              <a:gd name="connsiteX1" fmla="*/ 830580 w 2609850"/>
              <a:gd name="connsiteY1" fmla="*/ 0 h 148976"/>
              <a:gd name="connsiteX2" fmla="*/ 1253490 w 2609850"/>
              <a:gd name="connsiteY2" fmla="*/ 57150 h 148976"/>
              <a:gd name="connsiteX3" fmla="*/ 1485900 w 2609850"/>
              <a:gd name="connsiteY3" fmla="*/ 148590 h 148976"/>
              <a:gd name="connsiteX4" fmla="*/ 1592580 w 2609850"/>
              <a:gd name="connsiteY4" fmla="*/ 87630 h 148976"/>
              <a:gd name="connsiteX5" fmla="*/ 1653540 w 2609850"/>
              <a:gd name="connsiteY5" fmla="*/ 30480 h 148976"/>
              <a:gd name="connsiteX6" fmla="*/ 1748790 w 2609850"/>
              <a:gd name="connsiteY6" fmla="*/ 26670 h 148976"/>
              <a:gd name="connsiteX7" fmla="*/ 2609850 w 2609850"/>
              <a:gd name="connsiteY7" fmla="*/ 11430 h 148976"/>
              <a:gd name="connsiteX0" fmla="*/ 0 w 2609850"/>
              <a:gd name="connsiteY0" fmla="*/ 144780 h 148590"/>
              <a:gd name="connsiteX1" fmla="*/ 830580 w 2609850"/>
              <a:gd name="connsiteY1" fmla="*/ 0 h 148590"/>
              <a:gd name="connsiteX2" fmla="*/ 1253490 w 2609850"/>
              <a:gd name="connsiteY2" fmla="*/ 57150 h 148590"/>
              <a:gd name="connsiteX3" fmla="*/ 1485900 w 2609850"/>
              <a:gd name="connsiteY3" fmla="*/ 148590 h 148590"/>
              <a:gd name="connsiteX4" fmla="*/ 1592580 w 2609850"/>
              <a:gd name="connsiteY4" fmla="*/ 87630 h 148590"/>
              <a:gd name="connsiteX5" fmla="*/ 1653540 w 2609850"/>
              <a:gd name="connsiteY5" fmla="*/ 30480 h 148590"/>
              <a:gd name="connsiteX6" fmla="*/ 1748790 w 2609850"/>
              <a:gd name="connsiteY6" fmla="*/ 26670 h 148590"/>
              <a:gd name="connsiteX7" fmla="*/ 2609850 w 2609850"/>
              <a:gd name="connsiteY7" fmla="*/ 11430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7150 h 148590"/>
              <a:gd name="connsiteX3" fmla="*/ 1485900 w 2794000"/>
              <a:gd name="connsiteY3" fmla="*/ 148590 h 148590"/>
              <a:gd name="connsiteX4" fmla="*/ 1592580 w 2794000"/>
              <a:gd name="connsiteY4" fmla="*/ 87630 h 148590"/>
              <a:gd name="connsiteX5" fmla="*/ 1653540 w 2794000"/>
              <a:gd name="connsiteY5" fmla="*/ 30480 h 148590"/>
              <a:gd name="connsiteX6" fmla="*/ 1748790 w 2794000"/>
              <a:gd name="connsiteY6" fmla="*/ 26670 h 148590"/>
              <a:gd name="connsiteX7" fmla="*/ 2794000 w 2794000"/>
              <a:gd name="connsiteY7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7150 h 148590"/>
              <a:gd name="connsiteX3" fmla="*/ 1485900 w 2794000"/>
              <a:gd name="connsiteY3" fmla="*/ 148590 h 148590"/>
              <a:gd name="connsiteX4" fmla="*/ 1592580 w 2794000"/>
              <a:gd name="connsiteY4" fmla="*/ 87630 h 148590"/>
              <a:gd name="connsiteX5" fmla="*/ 1653540 w 2794000"/>
              <a:gd name="connsiteY5" fmla="*/ 30480 h 148590"/>
              <a:gd name="connsiteX6" fmla="*/ 1748790 w 2794000"/>
              <a:gd name="connsiteY6" fmla="*/ 26670 h 148590"/>
              <a:gd name="connsiteX7" fmla="*/ 2794000 w 2794000"/>
              <a:gd name="connsiteY7" fmla="*/ 8255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00" h="148590">
                <a:moveTo>
                  <a:pt x="0" y="144780"/>
                </a:moveTo>
                <a:lnTo>
                  <a:pt x="830580" y="0"/>
                </a:lnTo>
                <a:lnTo>
                  <a:pt x="1253490" y="57150"/>
                </a:lnTo>
                <a:cubicBezTo>
                  <a:pt x="1362710" y="81915"/>
                  <a:pt x="1429385" y="143510"/>
                  <a:pt x="1485900" y="148590"/>
                </a:cubicBezTo>
                <a:lnTo>
                  <a:pt x="1592580" y="87630"/>
                </a:lnTo>
                <a:cubicBezTo>
                  <a:pt x="1620520" y="67945"/>
                  <a:pt x="1630680" y="50165"/>
                  <a:pt x="1653540" y="30480"/>
                </a:cubicBezTo>
                <a:cubicBezTo>
                  <a:pt x="1676400" y="10795"/>
                  <a:pt x="1715079" y="26974"/>
                  <a:pt x="1748790" y="26670"/>
                </a:cubicBezTo>
                <a:lnTo>
                  <a:pt x="2794000" y="8255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 rot="7800000">
            <a:off x="4277510" y="4034742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7" name="Straight Connector 326"/>
          <p:cNvCxnSpPr/>
          <p:nvPr/>
        </p:nvCxnSpPr>
        <p:spPr>
          <a:xfrm>
            <a:off x="5340608" y="3672915"/>
            <a:ext cx="7209" cy="42945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Rectangle 327"/>
          <p:cNvSpPr/>
          <p:nvPr/>
        </p:nvSpPr>
        <p:spPr>
          <a:xfrm rot="20400099">
            <a:off x="8233495" y="4703972"/>
            <a:ext cx="88106" cy="8925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 rot="21600000">
            <a:off x="2583729" y="2557957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1" name="Picture 11" descr="California 134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00" y="2599430"/>
            <a:ext cx="179563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15" descr="Interstate 10 mark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824" y="4505380"/>
            <a:ext cx="159612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Picture 25" descr="State Route 110 mark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3" y="3301068"/>
            <a:ext cx="179563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9" descr="Interstate 210 mark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9" y="1982999"/>
            <a:ext cx="192865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Picture 13" descr="State Route 57 mark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55" y="4050746"/>
            <a:ext cx="152962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17" descr="State Route 210 mark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891" y="3272363"/>
            <a:ext cx="179563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Picture 15" descr="Interstate 10 mark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" y="4755412"/>
            <a:ext cx="159612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19" descr="Interstate 710 mark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2" y="5093515"/>
            <a:ext cx="192865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Picture 25" descr="State Route 110 mark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3" y="3301068"/>
            <a:ext cx="179563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Picture 7" descr="Interstate 605 mark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026" y="3770847"/>
            <a:ext cx="192865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3" name="Rectangle 342"/>
          <p:cNvSpPr/>
          <p:nvPr/>
        </p:nvSpPr>
        <p:spPr>
          <a:xfrm rot="5400000">
            <a:off x="4513879" y="5543240"/>
            <a:ext cx="45720" cy="82296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4749885" y="5506701"/>
            <a:ext cx="672492" cy="156966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Interchange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7" name="Straight Connector 346"/>
          <p:cNvCxnSpPr/>
          <p:nvPr/>
        </p:nvCxnSpPr>
        <p:spPr>
          <a:xfrm>
            <a:off x="4396212" y="5267392"/>
            <a:ext cx="281054" cy="0"/>
          </a:xfrm>
          <a:prstGeom prst="line">
            <a:avLst/>
          </a:prstGeom>
          <a:ln w="50800" cmpd="dbl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/>
          <p:cNvSpPr txBox="1"/>
          <p:nvPr/>
        </p:nvSpPr>
        <p:spPr>
          <a:xfrm>
            <a:off x="4749885" y="5181667"/>
            <a:ext cx="480131" cy="156966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Freeway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9" name="Straight Connector 348"/>
          <p:cNvCxnSpPr/>
          <p:nvPr/>
        </p:nvCxnSpPr>
        <p:spPr>
          <a:xfrm>
            <a:off x="4414087" y="5429935"/>
            <a:ext cx="24530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extBox 349"/>
          <p:cNvSpPr txBox="1"/>
          <p:nvPr/>
        </p:nvSpPr>
        <p:spPr>
          <a:xfrm>
            <a:off x="4749885" y="5350485"/>
            <a:ext cx="422423" cy="156966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Arterial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972736" y="5184353"/>
            <a:ext cx="1050800" cy="156966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HOV Lane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5972736" y="5348095"/>
            <a:ext cx="1044388" cy="156966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HOT Lane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5972736" y="5675579"/>
            <a:ext cx="1467581" cy="156966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HOV Lane in Design Stage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5971361" y="5511837"/>
            <a:ext cx="1685590" cy="156966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HOV Lane Under Construction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5" name="TextBox 364"/>
          <p:cNvSpPr txBox="1"/>
          <p:nvPr/>
        </p:nvSpPr>
        <p:spPr>
          <a:xfrm>
            <a:off x="5975183" y="5835294"/>
            <a:ext cx="1570173" cy="156966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HOV Lane in Planning Stage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540665" y="5249516"/>
            <a:ext cx="359803" cy="649766"/>
            <a:chOff x="5044272" y="5235853"/>
            <a:chExt cx="125414" cy="649766"/>
          </a:xfrm>
        </p:grpSpPr>
        <p:cxnSp>
          <p:nvCxnSpPr>
            <p:cNvPr id="357" name="Straight Connector 356"/>
            <p:cNvCxnSpPr/>
            <p:nvPr/>
          </p:nvCxnSpPr>
          <p:spPr>
            <a:xfrm>
              <a:off x="5049140" y="5235853"/>
              <a:ext cx="120546" cy="0"/>
            </a:xfrm>
            <a:prstGeom prst="line">
              <a:avLst/>
            </a:prstGeom>
            <a:ln w="6350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>
              <a:off x="5049140" y="5399203"/>
              <a:ext cx="120546" cy="0"/>
            </a:xfrm>
            <a:prstGeom prst="line">
              <a:avLst/>
            </a:prstGeom>
            <a:ln w="6350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>
              <a:off x="5049140" y="5562553"/>
              <a:ext cx="120546" cy="0"/>
            </a:xfrm>
            <a:prstGeom prst="line">
              <a:avLst/>
            </a:prstGeom>
            <a:ln w="63500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>
              <a:off x="5049140" y="5725904"/>
              <a:ext cx="120546" cy="0"/>
            </a:xfrm>
            <a:prstGeom prst="line">
              <a:avLst/>
            </a:prstGeom>
            <a:ln w="63500">
              <a:solidFill>
                <a:srgbClr val="FFC0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>
              <a:off x="5044272" y="5885619"/>
              <a:ext cx="120546" cy="0"/>
            </a:xfrm>
            <a:prstGeom prst="line">
              <a:avLst/>
            </a:prstGeom>
            <a:ln w="635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7" name="Picture 2" descr="State Route 39 mark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317" y="3722494"/>
            <a:ext cx="157538" cy="16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8469" y="5100888"/>
            <a:ext cx="129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Converted to HOT Facility February 2013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>
            <a:stCxn id="7" idx="0"/>
          </p:cNvCxnSpPr>
          <p:nvPr/>
        </p:nvCxnSpPr>
        <p:spPr>
          <a:xfrm flipV="1">
            <a:off x="1554597" y="4595721"/>
            <a:ext cx="148323" cy="347430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Rectangle 367"/>
          <p:cNvSpPr/>
          <p:nvPr/>
        </p:nvSpPr>
        <p:spPr>
          <a:xfrm rot="21600000">
            <a:off x="7783481" y="3269787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71156" y="2914326"/>
            <a:ext cx="314326" cy="228591"/>
            <a:chOff x="692944" y="2793207"/>
            <a:chExt cx="314326" cy="228591"/>
          </a:xfrm>
        </p:grpSpPr>
        <p:cxnSp>
          <p:nvCxnSpPr>
            <p:cNvPr id="234" name="Straight Connector 233"/>
            <p:cNvCxnSpPr/>
            <p:nvPr/>
          </p:nvCxnSpPr>
          <p:spPr>
            <a:xfrm>
              <a:off x="692944" y="2793207"/>
              <a:ext cx="0" cy="976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>
              <a:off x="731044" y="2793207"/>
              <a:ext cx="2381" cy="10239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flipH="1" flipV="1">
              <a:off x="708121" y="3020291"/>
              <a:ext cx="299149" cy="150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flipH="1">
              <a:off x="709595" y="2921794"/>
              <a:ext cx="18" cy="9733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>
              <a:off x="692944" y="2890838"/>
              <a:ext cx="14287" cy="333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flipH="1">
              <a:off x="711994" y="2890838"/>
              <a:ext cx="19052" cy="3571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5" name="Picture 2" descr="State Route 19 mark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12" y="3537927"/>
            <a:ext cx="157538" cy="16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6" name="Group 375"/>
          <p:cNvGrpSpPr/>
          <p:nvPr/>
        </p:nvGrpSpPr>
        <p:grpSpPr>
          <a:xfrm>
            <a:off x="8322700" y="4754535"/>
            <a:ext cx="448841" cy="272246"/>
            <a:chOff x="8244488" y="5018209"/>
            <a:chExt cx="448841" cy="272246"/>
          </a:xfrm>
        </p:grpSpPr>
        <p:sp>
          <p:nvSpPr>
            <p:cNvPr id="379" name="Freeform 378"/>
            <p:cNvSpPr/>
            <p:nvPr/>
          </p:nvSpPr>
          <p:spPr>
            <a:xfrm>
              <a:off x="8244488" y="5018209"/>
              <a:ext cx="448841" cy="272246"/>
            </a:xfrm>
            <a:custGeom>
              <a:avLst/>
              <a:gdLst>
                <a:gd name="connsiteX0" fmla="*/ 290513 w 290513"/>
                <a:gd name="connsiteY0" fmla="*/ 176212 h 176212"/>
                <a:gd name="connsiteX1" fmla="*/ 223838 w 290513"/>
                <a:gd name="connsiteY1" fmla="*/ 85725 h 176212"/>
                <a:gd name="connsiteX2" fmla="*/ 159544 w 290513"/>
                <a:gd name="connsiteY2" fmla="*/ 35718 h 176212"/>
                <a:gd name="connsiteX3" fmla="*/ 80963 w 290513"/>
                <a:gd name="connsiteY3" fmla="*/ 4762 h 176212"/>
                <a:gd name="connsiteX4" fmla="*/ 0 w 290513"/>
                <a:gd name="connsiteY4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513" h="176212">
                  <a:moveTo>
                    <a:pt x="290513" y="176212"/>
                  </a:moveTo>
                  <a:cubicBezTo>
                    <a:pt x="268089" y="142676"/>
                    <a:pt x="245666" y="109140"/>
                    <a:pt x="223838" y="85725"/>
                  </a:cubicBezTo>
                  <a:cubicBezTo>
                    <a:pt x="202010" y="62310"/>
                    <a:pt x="183356" y="49212"/>
                    <a:pt x="159544" y="35718"/>
                  </a:cubicBezTo>
                  <a:cubicBezTo>
                    <a:pt x="135732" y="22224"/>
                    <a:pt x="107554" y="10715"/>
                    <a:pt x="80963" y="4762"/>
                  </a:cubicBezTo>
                  <a:cubicBezTo>
                    <a:pt x="54372" y="-1191"/>
                    <a:pt x="12303" y="794"/>
                    <a:pt x="0" y="0"/>
                  </a:cubicBezTo>
                </a:path>
              </a:pathLst>
            </a:custGeom>
            <a:noFill/>
            <a:ln w="22225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0" name="Picture 8" descr="State Route 71 marker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8106" y="5023814"/>
              <a:ext cx="162263" cy="16952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0424" y="4943151"/>
            <a:ext cx="1108346" cy="1096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87" name="Straight Arrow Connector 386"/>
          <p:cNvCxnSpPr>
            <a:stCxn id="15" idx="2"/>
          </p:cNvCxnSpPr>
          <p:nvPr/>
        </p:nvCxnSpPr>
        <p:spPr>
          <a:xfrm flipH="1">
            <a:off x="5646331" y="2571795"/>
            <a:ext cx="38293" cy="414707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5291" y="1910905"/>
            <a:ext cx="1018665" cy="660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" name="Rectangle 306"/>
          <p:cNvSpPr/>
          <p:nvPr/>
        </p:nvSpPr>
        <p:spPr>
          <a:xfrm rot="19531080">
            <a:off x="751273" y="2491064"/>
            <a:ext cx="88106" cy="89253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TextBox 387"/>
          <p:cNvSpPr txBox="1"/>
          <p:nvPr/>
        </p:nvSpPr>
        <p:spPr>
          <a:xfrm>
            <a:off x="6185876" y="1925949"/>
            <a:ext cx="1110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Restriction in place 24/7</a:t>
            </a:r>
            <a:endParaRPr lang="en-US" sz="1200" dirty="0">
              <a:solidFill>
                <a:srgbClr val="C00000"/>
              </a:solidFill>
            </a:endParaRPr>
          </a:p>
        </p:txBody>
      </p:sp>
      <p:pic>
        <p:nvPicPr>
          <p:cNvPr id="390" name="Picture 9" descr="Interstate 210 mark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43" y="2522782"/>
            <a:ext cx="192865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" name="Picture 9" descr="Interstate 210 mark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244" y="3306913"/>
            <a:ext cx="192865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" name="Picture 15" descr="Interstate 10 mark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25" y="4615439"/>
            <a:ext cx="159612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" name="Picture 15" descr="Interstate 10 mark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478" y="4505213"/>
            <a:ext cx="159612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" name="Picture 13" descr="State Route 57 mark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260" y="4872081"/>
            <a:ext cx="152962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834433" y="2523958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1235710" y="2511982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1473836" y="2491270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/>
        </p:nvSpPr>
        <p:spPr>
          <a:xfrm>
            <a:off x="1975430" y="2482511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/>
          <p:cNvSpPr/>
          <p:nvPr/>
        </p:nvSpPr>
        <p:spPr>
          <a:xfrm>
            <a:off x="2015016" y="2375484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>
            <a:off x="1237114" y="2407119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2955698" y="2488927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2955698" y="2593621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3392234" y="2620623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3896332" y="2807336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4558279" y="2933464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4558110" y="2828770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5236128" y="2940645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5242334" y="3047719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5845728" y="3148459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/>
        </p:nvSpPr>
        <p:spPr>
          <a:xfrm>
            <a:off x="5877363" y="3046907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/>
          <p:cNvSpPr/>
          <p:nvPr/>
        </p:nvSpPr>
        <p:spPr>
          <a:xfrm>
            <a:off x="6250581" y="3303363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Oval 411"/>
          <p:cNvSpPr/>
          <p:nvPr/>
        </p:nvSpPr>
        <p:spPr>
          <a:xfrm>
            <a:off x="6379128" y="3203263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/>
        </p:nvSpPr>
        <p:spPr>
          <a:xfrm>
            <a:off x="7369728" y="3403331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7369681" y="3295327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8344426" y="3340567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8187216" y="3228649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8893728" y="3319825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8849163" y="3231033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953198" y="4488412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/>
          <p:cNvSpPr/>
          <p:nvPr/>
        </p:nvSpPr>
        <p:spPr>
          <a:xfrm>
            <a:off x="831444" y="4683907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/>
        </p:nvSpPr>
        <p:spPr>
          <a:xfrm>
            <a:off x="2735164" y="4571635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2830355" y="4467139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936761" y="5186235"/>
            <a:ext cx="879051" cy="484450"/>
            <a:chOff x="5159655" y="5167170"/>
            <a:chExt cx="879051" cy="484450"/>
          </a:xfrm>
        </p:grpSpPr>
        <p:sp>
          <p:nvSpPr>
            <p:cNvPr id="344" name="TextBox 343"/>
            <p:cNvSpPr txBox="1"/>
            <p:nvPr/>
          </p:nvSpPr>
          <p:spPr>
            <a:xfrm>
              <a:off x="5161030" y="5167170"/>
              <a:ext cx="877676" cy="156966"/>
            </a:xfrm>
            <a:prstGeom prst="rect">
              <a:avLst/>
            </a:prstGeom>
            <a:noFill/>
          </p:spPr>
          <p:txBody>
            <a:bodyPr wrap="none" lIns="9144" tIns="9144" rIns="9144" bIns="9144" rtlCol="0">
              <a:spAutoFit/>
            </a:bodyPr>
            <a:lstStyle/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Entry/Exit Point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5161030" y="5330912"/>
              <a:ext cx="601960" cy="156966"/>
            </a:xfrm>
            <a:prstGeom prst="rect">
              <a:avLst/>
            </a:prstGeom>
            <a:noFill/>
          </p:spPr>
          <p:txBody>
            <a:bodyPr wrap="none" lIns="9144" tIns="9144" rIns="9144" bIns="9144" rtlCol="0">
              <a:spAutoFit/>
            </a:bodyPr>
            <a:lstStyle/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Entry Only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5159655" y="5494654"/>
              <a:ext cx="518604" cy="156966"/>
            </a:xfrm>
            <a:prstGeom prst="rect">
              <a:avLst/>
            </a:prstGeom>
            <a:noFill/>
          </p:spPr>
          <p:txBody>
            <a:bodyPr wrap="none" lIns="9144" tIns="9144" rIns="9144" bIns="9144" rtlCol="0">
              <a:spAutoFit/>
            </a:bodyPr>
            <a:lstStyle/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Exit Only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2" name="Oval 431"/>
          <p:cNvSpPr/>
          <p:nvPr/>
        </p:nvSpPr>
        <p:spPr>
          <a:xfrm>
            <a:off x="7761437" y="5232990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27648" y="1545579"/>
            <a:ext cx="9142855" cy="45966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flipV="1">
            <a:off x="4063072" y="4912714"/>
            <a:ext cx="109728" cy="914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Isosceles Triangle 434"/>
          <p:cNvSpPr/>
          <p:nvPr/>
        </p:nvSpPr>
        <p:spPr>
          <a:xfrm flipV="1">
            <a:off x="3652528" y="4708051"/>
            <a:ext cx="109728" cy="914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Isosceles Triangle 435"/>
          <p:cNvSpPr/>
          <p:nvPr/>
        </p:nvSpPr>
        <p:spPr>
          <a:xfrm flipV="1">
            <a:off x="1876715" y="4587331"/>
            <a:ext cx="109728" cy="914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Isosceles Triangle 436"/>
          <p:cNvSpPr/>
          <p:nvPr/>
        </p:nvSpPr>
        <p:spPr>
          <a:xfrm flipV="1">
            <a:off x="8274284" y="4616919"/>
            <a:ext cx="109728" cy="914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Isosceles Triangle 437"/>
          <p:cNvSpPr/>
          <p:nvPr/>
        </p:nvSpPr>
        <p:spPr>
          <a:xfrm>
            <a:off x="8304556" y="4701497"/>
            <a:ext cx="109728" cy="9144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Isosceles Triangle 438"/>
          <p:cNvSpPr/>
          <p:nvPr/>
        </p:nvSpPr>
        <p:spPr>
          <a:xfrm>
            <a:off x="3952223" y="4865398"/>
            <a:ext cx="109728" cy="9144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Isosceles Triangle 439"/>
          <p:cNvSpPr/>
          <p:nvPr/>
        </p:nvSpPr>
        <p:spPr>
          <a:xfrm>
            <a:off x="3818058" y="4647303"/>
            <a:ext cx="109728" cy="9144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Isosceles Triangle 440"/>
          <p:cNvSpPr/>
          <p:nvPr/>
        </p:nvSpPr>
        <p:spPr>
          <a:xfrm>
            <a:off x="1875283" y="4471343"/>
            <a:ext cx="109728" cy="9144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Isosceles Triangle 441"/>
          <p:cNvSpPr/>
          <p:nvPr/>
        </p:nvSpPr>
        <p:spPr>
          <a:xfrm>
            <a:off x="7756515" y="5388707"/>
            <a:ext cx="109728" cy="9144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Isosceles Triangle 442"/>
          <p:cNvSpPr/>
          <p:nvPr/>
        </p:nvSpPr>
        <p:spPr>
          <a:xfrm flipV="1">
            <a:off x="7756515" y="5535980"/>
            <a:ext cx="109728" cy="914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" name="Rectangle 443"/>
          <p:cNvSpPr/>
          <p:nvPr/>
        </p:nvSpPr>
        <p:spPr>
          <a:xfrm rot="21000000">
            <a:off x="4301348" y="4696134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/>
          <p:cNvSpPr/>
          <p:nvPr/>
        </p:nvSpPr>
        <p:spPr>
          <a:xfrm rot="21000000">
            <a:off x="8114429" y="4760179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Freeform 341"/>
          <p:cNvSpPr/>
          <p:nvPr/>
        </p:nvSpPr>
        <p:spPr>
          <a:xfrm>
            <a:off x="400218" y="3949157"/>
            <a:ext cx="2317955" cy="612343"/>
          </a:xfrm>
          <a:custGeom>
            <a:avLst/>
            <a:gdLst>
              <a:gd name="connsiteX0" fmla="*/ 0 w 2317955"/>
              <a:gd name="connsiteY0" fmla="*/ 630087 h 630087"/>
              <a:gd name="connsiteX1" fmla="*/ 154859 w 2317955"/>
              <a:gd name="connsiteY1" fmla="*/ 475229 h 630087"/>
              <a:gd name="connsiteX2" fmla="*/ 233517 w 2317955"/>
              <a:gd name="connsiteY2" fmla="*/ 467855 h 630087"/>
              <a:gd name="connsiteX3" fmla="*/ 312175 w 2317955"/>
              <a:gd name="connsiteY3" fmla="*/ 477687 h 630087"/>
              <a:gd name="connsiteX4" fmla="*/ 508820 w 2317955"/>
              <a:gd name="connsiteY4" fmla="*/ 453106 h 630087"/>
              <a:gd name="connsiteX5" fmla="*/ 907026 w 2317955"/>
              <a:gd name="connsiteY5" fmla="*/ 278584 h 630087"/>
              <a:gd name="connsiteX6" fmla="*/ 1381433 w 2317955"/>
              <a:gd name="connsiteY6" fmla="*/ 32777 h 630087"/>
              <a:gd name="connsiteX7" fmla="*/ 1452717 w 2317955"/>
              <a:gd name="connsiteY7" fmla="*/ 13113 h 630087"/>
              <a:gd name="connsiteX8" fmla="*/ 1715729 w 2317955"/>
              <a:gd name="connsiteY8" fmla="*/ 131100 h 630087"/>
              <a:gd name="connsiteX9" fmla="*/ 2074607 w 2317955"/>
              <a:gd name="connsiteY9" fmla="*/ 290874 h 630087"/>
              <a:gd name="connsiteX10" fmla="*/ 2254046 w 2317955"/>
              <a:gd name="connsiteY10" fmla="*/ 371990 h 630087"/>
              <a:gd name="connsiteX11" fmla="*/ 2286000 w 2317955"/>
              <a:gd name="connsiteY11" fmla="*/ 379364 h 630087"/>
              <a:gd name="connsiteX12" fmla="*/ 2317955 w 2317955"/>
              <a:gd name="connsiteY12" fmla="*/ 408861 h 630087"/>
              <a:gd name="connsiteX0" fmla="*/ 0 w 2317955"/>
              <a:gd name="connsiteY0" fmla="*/ 630087 h 630087"/>
              <a:gd name="connsiteX1" fmla="*/ 154859 w 2317955"/>
              <a:gd name="connsiteY1" fmla="*/ 475229 h 630087"/>
              <a:gd name="connsiteX2" fmla="*/ 233517 w 2317955"/>
              <a:gd name="connsiteY2" fmla="*/ 467855 h 630087"/>
              <a:gd name="connsiteX3" fmla="*/ 312175 w 2317955"/>
              <a:gd name="connsiteY3" fmla="*/ 477687 h 630087"/>
              <a:gd name="connsiteX4" fmla="*/ 405581 w 2317955"/>
              <a:gd name="connsiteY4" fmla="*/ 465397 h 630087"/>
              <a:gd name="connsiteX5" fmla="*/ 508820 w 2317955"/>
              <a:gd name="connsiteY5" fmla="*/ 453106 h 630087"/>
              <a:gd name="connsiteX6" fmla="*/ 907026 w 2317955"/>
              <a:gd name="connsiteY6" fmla="*/ 278584 h 630087"/>
              <a:gd name="connsiteX7" fmla="*/ 1381433 w 2317955"/>
              <a:gd name="connsiteY7" fmla="*/ 32777 h 630087"/>
              <a:gd name="connsiteX8" fmla="*/ 1452717 w 2317955"/>
              <a:gd name="connsiteY8" fmla="*/ 13113 h 630087"/>
              <a:gd name="connsiteX9" fmla="*/ 1715729 w 2317955"/>
              <a:gd name="connsiteY9" fmla="*/ 131100 h 630087"/>
              <a:gd name="connsiteX10" fmla="*/ 2074607 w 2317955"/>
              <a:gd name="connsiteY10" fmla="*/ 290874 h 630087"/>
              <a:gd name="connsiteX11" fmla="*/ 2254046 w 2317955"/>
              <a:gd name="connsiteY11" fmla="*/ 371990 h 630087"/>
              <a:gd name="connsiteX12" fmla="*/ 2286000 w 2317955"/>
              <a:gd name="connsiteY12" fmla="*/ 379364 h 630087"/>
              <a:gd name="connsiteX13" fmla="*/ 2317955 w 2317955"/>
              <a:gd name="connsiteY13" fmla="*/ 408861 h 630087"/>
              <a:gd name="connsiteX0" fmla="*/ 0 w 2317955"/>
              <a:gd name="connsiteY0" fmla="*/ 630087 h 630087"/>
              <a:gd name="connsiteX1" fmla="*/ 154859 w 2317955"/>
              <a:gd name="connsiteY1" fmla="*/ 475229 h 630087"/>
              <a:gd name="connsiteX2" fmla="*/ 233517 w 2317955"/>
              <a:gd name="connsiteY2" fmla="*/ 467855 h 630087"/>
              <a:gd name="connsiteX3" fmla="*/ 312175 w 2317955"/>
              <a:gd name="connsiteY3" fmla="*/ 477687 h 630087"/>
              <a:gd name="connsiteX4" fmla="*/ 405581 w 2317955"/>
              <a:gd name="connsiteY4" fmla="*/ 465397 h 630087"/>
              <a:gd name="connsiteX5" fmla="*/ 508820 w 2317955"/>
              <a:gd name="connsiteY5" fmla="*/ 453106 h 630087"/>
              <a:gd name="connsiteX6" fmla="*/ 907026 w 2317955"/>
              <a:gd name="connsiteY6" fmla="*/ 278584 h 630087"/>
              <a:gd name="connsiteX7" fmla="*/ 1381433 w 2317955"/>
              <a:gd name="connsiteY7" fmla="*/ 32777 h 630087"/>
              <a:gd name="connsiteX8" fmla="*/ 1452717 w 2317955"/>
              <a:gd name="connsiteY8" fmla="*/ 13113 h 630087"/>
              <a:gd name="connsiteX9" fmla="*/ 1715729 w 2317955"/>
              <a:gd name="connsiteY9" fmla="*/ 131100 h 630087"/>
              <a:gd name="connsiteX10" fmla="*/ 2074607 w 2317955"/>
              <a:gd name="connsiteY10" fmla="*/ 290874 h 630087"/>
              <a:gd name="connsiteX11" fmla="*/ 2254046 w 2317955"/>
              <a:gd name="connsiteY11" fmla="*/ 371990 h 630087"/>
              <a:gd name="connsiteX12" fmla="*/ 2286000 w 2317955"/>
              <a:gd name="connsiteY12" fmla="*/ 379364 h 630087"/>
              <a:gd name="connsiteX13" fmla="*/ 2317955 w 2317955"/>
              <a:gd name="connsiteY13" fmla="*/ 408861 h 630087"/>
              <a:gd name="connsiteX0" fmla="*/ 0 w 2317955"/>
              <a:gd name="connsiteY0" fmla="*/ 618699 h 618699"/>
              <a:gd name="connsiteX1" fmla="*/ 154859 w 2317955"/>
              <a:gd name="connsiteY1" fmla="*/ 463841 h 618699"/>
              <a:gd name="connsiteX2" fmla="*/ 233517 w 2317955"/>
              <a:gd name="connsiteY2" fmla="*/ 456467 h 618699"/>
              <a:gd name="connsiteX3" fmla="*/ 312175 w 2317955"/>
              <a:gd name="connsiteY3" fmla="*/ 466299 h 618699"/>
              <a:gd name="connsiteX4" fmla="*/ 405581 w 2317955"/>
              <a:gd name="connsiteY4" fmla="*/ 454009 h 618699"/>
              <a:gd name="connsiteX5" fmla="*/ 508820 w 2317955"/>
              <a:gd name="connsiteY5" fmla="*/ 441718 h 618699"/>
              <a:gd name="connsiteX6" fmla="*/ 907026 w 2317955"/>
              <a:gd name="connsiteY6" fmla="*/ 267196 h 618699"/>
              <a:gd name="connsiteX7" fmla="*/ 1381433 w 2317955"/>
              <a:gd name="connsiteY7" fmla="*/ 21389 h 618699"/>
              <a:gd name="connsiteX8" fmla="*/ 1496962 w 2317955"/>
              <a:gd name="connsiteY8" fmla="*/ 23847 h 618699"/>
              <a:gd name="connsiteX9" fmla="*/ 1715729 w 2317955"/>
              <a:gd name="connsiteY9" fmla="*/ 119712 h 618699"/>
              <a:gd name="connsiteX10" fmla="*/ 2074607 w 2317955"/>
              <a:gd name="connsiteY10" fmla="*/ 279486 h 618699"/>
              <a:gd name="connsiteX11" fmla="*/ 2254046 w 2317955"/>
              <a:gd name="connsiteY11" fmla="*/ 360602 h 618699"/>
              <a:gd name="connsiteX12" fmla="*/ 2286000 w 2317955"/>
              <a:gd name="connsiteY12" fmla="*/ 367976 h 618699"/>
              <a:gd name="connsiteX13" fmla="*/ 2317955 w 2317955"/>
              <a:gd name="connsiteY13" fmla="*/ 397473 h 618699"/>
              <a:gd name="connsiteX0" fmla="*/ 0 w 2317955"/>
              <a:gd name="connsiteY0" fmla="*/ 618699 h 618699"/>
              <a:gd name="connsiteX1" fmla="*/ 154859 w 2317955"/>
              <a:gd name="connsiteY1" fmla="*/ 463841 h 618699"/>
              <a:gd name="connsiteX2" fmla="*/ 233517 w 2317955"/>
              <a:gd name="connsiteY2" fmla="*/ 456467 h 618699"/>
              <a:gd name="connsiteX3" fmla="*/ 312175 w 2317955"/>
              <a:gd name="connsiteY3" fmla="*/ 466299 h 618699"/>
              <a:gd name="connsiteX4" fmla="*/ 405581 w 2317955"/>
              <a:gd name="connsiteY4" fmla="*/ 454009 h 618699"/>
              <a:gd name="connsiteX5" fmla="*/ 508820 w 2317955"/>
              <a:gd name="connsiteY5" fmla="*/ 441718 h 618699"/>
              <a:gd name="connsiteX6" fmla="*/ 907026 w 2317955"/>
              <a:gd name="connsiteY6" fmla="*/ 267196 h 618699"/>
              <a:gd name="connsiteX7" fmla="*/ 1381433 w 2317955"/>
              <a:gd name="connsiteY7" fmla="*/ 21389 h 618699"/>
              <a:gd name="connsiteX8" fmla="*/ 1496962 w 2317955"/>
              <a:gd name="connsiteY8" fmla="*/ 23847 h 618699"/>
              <a:gd name="connsiteX9" fmla="*/ 1715729 w 2317955"/>
              <a:gd name="connsiteY9" fmla="*/ 119712 h 618699"/>
              <a:gd name="connsiteX10" fmla="*/ 2074607 w 2317955"/>
              <a:gd name="connsiteY10" fmla="*/ 279486 h 618699"/>
              <a:gd name="connsiteX11" fmla="*/ 2254046 w 2317955"/>
              <a:gd name="connsiteY11" fmla="*/ 360602 h 618699"/>
              <a:gd name="connsiteX12" fmla="*/ 2286000 w 2317955"/>
              <a:gd name="connsiteY12" fmla="*/ 367976 h 618699"/>
              <a:gd name="connsiteX13" fmla="*/ 2317955 w 2317955"/>
              <a:gd name="connsiteY13" fmla="*/ 397473 h 618699"/>
              <a:gd name="connsiteX0" fmla="*/ 0 w 2317955"/>
              <a:gd name="connsiteY0" fmla="*/ 618699 h 618699"/>
              <a:gd name="connsiteX1" fmla="*/ 154859 w 2317955"/>
              <a:gd name="connsiteY1" fmla="*/ 463841 h 618699"/>
              <a:gd name="connsiteX2" fmla="*/ 233517 w 2317955"/>
              <a:gd name="connsiteY2" fmla="*/ 456467 h 618699"/>
              <a:gd name="connsiteX3" fmla="*/ 312175 w 2317955"/>
              <a:gd name="connsiteY3" fmla="*/ 466299 h 618699"/>
              <a:gd name="connsiteX4" fmla="*/ 405581 w 2317955"/>
              <a:gd name="connsiteY4" fmla="*/ 454009 h 618699"/>
              <a:gd name="connsiteX5" fmla="*/ 508820 w 2317955"/>
              <a:gd name="connsiteY5" fmla="*/ 441718 h 618699"/>
              <a:gd name="connsiteX6" fmla="*/ 907026 w 2317955"/>
              <a:gd name="connsiteY6" fmla="*/ 267196 h 618699"/>
              <a:gd name="connsiteX7" fmla="*/ 1381433 w 2317955"/>
              <a:gd name="connsiteY7" fmla="*/ 21389 h 618699"/>
              <a:gd name="connsiteX8" fmla="*/ 1504336 w 2317955"/>
              <a:gd name="connsiteY8" fmla="*/ 23847 h 618699"/>
              <a:gd name="connsiteX9" fmla="*/ 1715729 w 2317955"/>
              <a:gd name="connsiteY9" fmla="*/ 119712 h 618699"/>
              <a:gd name="connsiteX10" fmla="*/ 2074607 w 2317955"/>
              <a:gd name="connsiteY10" fmla="*/ 279486 h 618699"/>
              <a:gd name="connsiteX11" fmla="*/ 2254046 w 2317955"/>
              <a:gd name="connsiteY11" fmla="*/ 360602 h 618699"/>
              <a:gd name="connsiteX12" fmla="*/ 2286000 w 2317955"/>
              <a:gd name="connsiteY12" fmla="*/ 367976 h 618699"/>
              <a:gd name="connsiteX13" fmla="*/ 2317955 w 2317955"/>
              <a:gd name="connsiteY13" fmla="*/ 397473 h 618699"/>
              <a:gd name="connsiteX0" fmla="*/ 0 w 2317955"/>
              <a:gd name="connsiteY0" fmla="*/ 618699 h 618699"/>
              <a:gd name="connsiteX1" fmla="*/ 154859 w 2317955"/>
              <a:gd name="connsiteY1" fmla="*/ 463841 h 618699"/>
              <a:gd name="connsiteX2" fmla="*/ 233517 w 2317955"/>
              <a:gd name="connsiteY2" fmla="*/ 456467 h 618699"/>
              <a:gd name="connsiteX3" fmla="*/ 312175 w 2317955"/>
              <a:gd name="connsiteY3" fmla="*/ 466299 h 618699"/>
              <a:gd name="connsiteX4" fmla="*/ 405581 w 2317955"/>
              <a:gd name="connsiteY4" fmla="*/ 454009 h 618699"/>
              <a:gd name="connsiteX5" fmla="*/ 508820 w 2317955"/>
              <a:gd name="connsiteY5" fmla="*/ 441718 h 618699"/>
              <a:gd name="connsiteX6" fmla="*/ 907026 w 2317955"/>
              <a:gd name="connsiteY6" fmla="*/ 267196 h 618699"/>
              <a:gd name="connsiteX7" fmla="*/ 1381433 w 2317955"/>
              <a:gd name="connsiteY7" fmla="*/ 21389 h 618699"/>
              <a:gd name="connsiteX8" fmla="*/ 1504336 w 2317955"/>
              <a:gd name="connsiteY8" fmla="*/ 23847 h 618699"/>
              <a:gd name="connsiteX9" fmla="*/ 1715729 w 2317955"/>
              <a:gd name="connsiteY9" fmla="*/ 119712 h 618699"/>
              <a:gd name="connsiteX10" fmla="*/ 2074607 w 2317955"/>
              <a:gd name="connsiteY10" fmla="*/ 279486 h 618699"/>
              <a:gd name="connsiteX11" fmla="*/ 2254046 w 2317955"/>
              <a:gd name="connsiteY11" fmla="*/ 360602 h 618699"/>
              <a:gd name="connsiteX12" fmla="*/ 2286000 w 2317955"/>
              <a:gd name="connsiteY12" fmla="*/ 367976 h 618699"/>
              <a:gd name="connsiteX13" fmla="*/ 2317955 w 2317955"/>
              <a:gd name="connsiteY13" fmla="*/ 397473 h 618699"/>
              <a:gd name="connsiteX0" fmla="*/ 0 w 2317955"/>
              <a:gd name="connsiteY0" fmla="*/ 612343 h 612343"/>
              <a:gd name="connsiteX1" fmla="*/ 154859 w 2317955"/>
              <a:gd name="connsiteY1" fmla="*/ 457485 h 612343"/>
              <a:gd name="connsiteX2" fmla="*/ 233517 w 2317955"/>
              <a:gd name="connsiteY2" fmla="*/ 450111 h 612343"/>
              <a:gd name="connsiteX3" fmla="*/ 312175 w 2317955"/>
              <a:gd name="connsiteY3" fmla="*/ 459943 h 612343"/>
              <a:gd name="connsiteX4" fmla="*/ 405581 w 2317955"/>
              <a:gd name="connsiteY4" fmla="*/ 447653 h 612343"/>
              <a:gd name="connsiteX5" fmla="*/ 508820 w 2317955"/>
              <a:gd name="connsiteY5" fmla="*/ 435362 h 612343"/>
              <a:gd name="connsiteX6" fmla="*/ 907026 w 2317955"/>
              <a:gd name="connsiteY6" fmla="*/ 260840 h 612343"/>
              <a:gd name="connsiteX7" fmla="*/ 1381433 w 2317955"/>
              <a:gd name="connsiteY7" fmla="*/ 15033 h 612343"/>
              <a:gd name="connsiteX8" fmla="*/ 1504336 w 2317955"/>
              <a:gd name="connsiteY8" fmla="*/ 17491 h 612343"/>
              <a:gd name="connsiteX9" fmla="*/ 1715729 w 2317955"/>
              <a:gd name="connsiteY9" fmla="*/ 113356 h 612343"/>
              <a:gd name="connsiteX10" fmla="*/ 2074607 w 2317955"/>
              <a:gd name="connsiteY10" fmla="*/ 273130 h 612343"/>
              <a:gd name="connsiteX11" fmla="*/ 2254046 w 2317955"/>
              <a:gd name="connsiteY11" fmla="*/ 354246 h 612343"/>
              <a:gd name="connsiteX12" fmla="*/ 2286000 w 2317955"/>
              <a:gd name="connsiteY12" fmla="*/ 361620 h 612343"/>
              <a:gd name="connsiteX13" fmla="*/ 2317955 w 2317955"/>
              <a:gd name="connsiteY13" fmla="*/ 391117 h 61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17955" h="612343">
                <a:moveTo>
                  <a:pt x="0" y="612343"/>
                </a:moveTo>
                <a:cubicBezTo>
                  <a:pt x="57970" y="548433"/>
                  <a:pt x="115940" y="484524"/>
                  <a:pt x="154859" y="457485"/>
                </a:cubicBezTo>
                <a:cubicBezTo>
                  <a:pt x="193778" y="430446"/>
                  <a:pt x="207298" y="449701"/>
                  <a:pt x="233517" y="450111"/>
                </a:cubicBezTo>
                <a:cubicBezTo>
                  <a:pt x="259736" y="450521"/>
                  <a:pt x="283498" y="460353"/>
                  <a:pt x="312175" y="459943"/>
                </a:cubicBezTo>
                <a:cubicBezTo>
                  <a:pt x="340852" y="459533"/>
                  <a:pt x="372807" y="451750"/>
                  <a:pt x="405581" y="447653"/>
                </a:cubicBezTo>
                <a:lnTo>
                  <a:pt x="508820" y="435362"/>
                </a:lnTo>
                <a:cubicBezTo>
                  <a:pt x="592394" y="404226"/>
                  <a:pt x="761591" y="330895"/>
                  <a:pt x="907026" y="260840"/>
                </a:cubicBezTo>
                <a:lnTo>
                  <a:pt x="1381433" y="15033"/>
                </a:lnTo>
                <a:cubicBezTo>
                  <a:pt x="1439198" y="-10776"/>
                  <a:pt x="1448620" y="1104"/>
                  <a:pt x="1504336" y="17491"/>
                </a:cubicBezTo>
                <a:lnTo>
                  <a:pt x="1715729" y="113356"/>
                </a:lnTo>
                <a:lnTo>
                  <a:pt x="2074607" y="273130"/>
                </a:lnTo>
                <a:lnTo>
                  <a:pt x="2254046" y="354246"/>
                </a:lnTo>
                <a:cubicBezTo>
                  <a:pt x="2289278" y="368994"/>
                  <a:pt x="2275349" y="355475"/>
                  <a:pt x="2286000" y="361620"/>
                </a:cubicBezTo>
                <a:cubicBezTo>
                  <a:pt x="2296651" y="367765"/>
                  <a:pt x="2307303" y="379441"/>
                  <a:pt x="2317955" y="391117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Freeform 612"/>
          <p:cNvSpPr/>
          <p:nvPr/>
        </p:nvSpPr>
        <p:spPr>
          <a:xfrm>
            <a:off x="34489" y="2550926"/>
            <a:ext cx="755500" cy="232927"/>
          </a:xfrm>
          <a:custGeom>
            <a:avLst/>
            <a:gdLst>
              <a:gd name="connsiteX0" fmla="*/ 0 w 302419"/>
              <a:gd name="connsiteY0" fmla="*/ 157162 h 157162"/>
              <a:gd name="connsiteX1" fmla="*/ 59531 w 302419"/>
              <a:gd name="connsiteY1" fmla="*/ 121444 h 157162"/>
              <a:gd name="connsiteX2" fmla="*/ 178594 w 302419"/>
              <a:gd name="connsiteY2" fmla="*/ 88106 h 157162"/>
              <a:gd name="connsiteX3" fmla="*/ 302419 w 302419"/>
              <a:gd name="connsiteY3" fmla="*/ 0 h 157162"/>
              <a:gd name="connsiteX0" fmla="*/ 0 w 389089"/>
              <a:gd name="connsiteY0" fmla="*/ 197731 h 197731"/>
              <a:gd name="connsiteX1" fmla="*/ 146201 w 389089"/>
              <a:gd name="connsiteY1" fmla="*/ 121444 h 197731"/>
              <a:gd name="connsiteX2" fmla="*/ 265264 w 389089"/>
              <a:gd name="connsiteY2" fmla="*/ 88106 h 197731"/>
              <a:gd name="connsiteX3" fmla="*/ 389089 w 389089"/>
              <a:gd name="connsiteY3" fmla="*/ 0 h 197731"/>
              <a:gd name="connsiteX0" fmla="*/ 0 w 389089"/>
              <a:gd name="connsiteY0" fmla="*/ 197731 h 197731"/>
              <a:gd name="connsiteX1" fmla="*/ 71426 w 389089"/>
              <a:gd name="connsiteY1" fmla="*/ 161860 h 197731"/>
              <a:gd name="connsiteX2" fmla="*/ 146201 w 389089"/>
              <a:gd name="connsiteY2" fmla="*/ 121444 h 197731"/>
              <a:gd name="connsiteX3" fmla="*/ 265264 w 389089"/>
              <a:gd name="connsiteY3" fmla="*/ 88106 h 197731"/>
              <a:gd name="connsiteX4" fmla="*/ 389089 w 389089"/>
              <a:gd name="connsiteY4" fmla="*/ 0 h 197731"/>
              <a:gd name="connsiteX0" fmla="*/ 0 w 751808"/>
              <a:gd name="connsiteY0" fmla="*/ 140776 h 162100"/>
              <a:gd name="connsiteX1" fmla="*/ 434145 w 751808"/>
              <a:gd name="connsiteY1" fmla="*/ 161860 h 162100"/>
              <a:gd name="connsiteX2" fmla="*/ 508920 w 751808"/>
              <a:gd name="connsiteY2" fmla="*/ 121444 h 162100"/>
              <a:gd name="connsiteX3" fmla="*/ 627983 w 751808"/>
              <a:gd name="connsiteY3" fmla="*/ 88106 h 162100"/>
              <a:gd name="connsiteX4" fmla="*/ 751808 w 751808"/>
              <a:gd name="connsiteY4" fmla="*/ 0 h 162100"/>
              <a:gd name="connsiteX0" fmla="*/ 0 w 751808"/>
              <a:gd name="connsiteY0" fmla="*/ 140776 h 201146"/>
              <a:gd name="connsiteX1" fmla="*/ 124030 w 751808"/>
              <a:gd name="connsiteY1" fmla="*/ 200856 h 201146"/>
              <a:gd name="connsiteX2" fmla="*/ 434145 w 751808"/>
              <a:gd name="connsiteY2" fmla="*/ 161860 h 201146"/>
              <a:gd name="connsiteX3" fmla="*/ 508920 w 751808"/>
              <a:gd name="connsiteY3" fmla="*/ 121444 h 201146"/>
              <a:gd name="connsiteX4" fmla="*/ 627983 w 751808"/>
              <a:gd name="connsiteY4" fmla="*/ 88106 h 201146"/>
              <a:gd name="connsiteX5" fmla="*/ 751808 w 751808"/>
              <a:gd name="connsiteY5" fmla="*/ 0 h 201146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27983 w 751808"/>
              <a:gd name="connsiteY5" fmla="*/ 88106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21987 w 751808"/>
              <a:gd name="connsiteY5" fmla="*/ 85109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18990 w 751808"/>
              <a:gd name="connsiteY5" fmla="*/ 79113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18990 w 751808"/>
              <a:gd name="connsiteY5" fmla="*/ 79113 h 231788"/>
              <a:gd name="connsiteX6" fmla="*/ 751808 w 751808"/>
              <a:gd name="connsiteY6" fmla="*/ 0 h 2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1808" h="231788">
                <a:moveTo>
                  <a:pt x="0" y="140776"/>
                </a:moveTo>
                <a:cubicBezTo>
                  <a:pt x="21671" y="141796"/>
                  <a:pt x="66661" y="176359"/>
                  <a:pt x="124030" y="200856"/>
                </a:cubicBezTo>
                <a:cubicBezTo>
                  <a:pt x="168184" y="208871"/>
                  <a:pt x="225225" y="237331"/>
                  <a:pt x="276911" y="230832"/>
                </a:cubicBezTo>
                <a:cubicBezTo>
                  <a:pt x="328597" y="224333"/>
                  <a:pt x="395477" y="180091"/>
                  <a:pt x="434145" y="161860"/>
                </a:cubicBezTo>
                <a:cubicBezTo>
                  <a:pt x="472813" y="143629"/>
                  <a:pt x="478113" y="135235"/>
                  <a:pt x="508920" y="121444"/>
                </a:cubicBezTo>
                <a:cubicBezTo>
                  <a:pt x="539728" y="107653"/>
                  <a:pt x="578509" y="99354"/>
                  <a:pt x="618990" y="79113"/>
                </a:cubicBezTo>
                <a:cubicBezTo>
                  <a:pt x="659471" y="58872"/>
                  <a:pt x="710136" y="33932"/>
                  <a:pt x="751808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Rectangle 619"/>
          <p:cNvSpPr/>
          <p:nvPr/>
        </p:nvSpPr>
        <p:spPr>
          <a:xfrm rot="20220000">
            <a:off x="627414" y="2609388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4" name="Rectangle 613"/>
          <p:cNvSpPr/>
          <p:nvPr/>
        </p:nvSpPr>
        <p:spPr>
          <a:xfrm rot="1800000">
            <a:off x="111908" y="2709786"/>
            <a:ext cx="36756" cy="6356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5" name="Picture 11" descr="California 134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00" y="2599430"/>
            <a:ext cx="179563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2" name="Oval 621"/>
          <p:cNvSpPr/>
          <p:nvPr/>
        </p:nvSpPr>
        <p:spPr>
          <a:xfrm>
            <a:off x="61218" y="2750992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/>
        </p:nvSpPr>
        <p:spPr>
          <a:xfrm>
            <a:off x="105352" y="2629223"/>
            <a:ext cx="99884" cy="99884"/>
          </a:xfrm>
          <a:prstGeom prst="ellipse">
            <a:avLst/>
          </a:prstGeom>
          <a:solidFill>
            <a:srgbClr val="92D050"/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Straight Connector 220"/>
          <p:cNvCxnSpPr/>
          <p:nvPr/>
        </p:nvCxnSpPr>
        <p:spPr>
          <a:xfrm flipV="1">
            <a:off x="2563092" y="2699748"/>
            <a:ext cx="0" cy="79872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7780" y="1860384"/>
            <a:ext cx="8800051" cy="44522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785854" y="3833145"/>
            <a:ext cx="601271" cy="1452561"/>
          </a:xfrm>
          <a:custGeom>
            <a:avLst/>
            <a:gdLst>
              <a:gd name="connsiteX0" fmla="*/ 581025 w 609133"/>
              <a:gd name="connsiteY0" fmla="*/ 1469279 h 1469279"/>
              <a:gd name="connsiteX1" fmla="*/ 571500 w 609133"/>
              <a:gd name="connsiteY1" fmla="*/ 771573 h 1469279"/>
              <a:gd name="connsiteX2" fmla="*/ 214312 w 609133"/>
              <a:gd name="connsiteY2" fmla="*/ 176261 h 1469279"/>
              <a:gd name="connsiteX3" fmla="*/ 173831 w 609133"/>
              <a:gd name="connsiteY3" fmla="*/ 54817 h 1469279"/>
              <a:gd name="connsiteX4" fmla="*/ 119062 w 609133"/>
              <a:gd name="connsiteY4" fmla="*/ 4811 h 1469279"/>
              <a:gd name="connsiteX5" fmla="*/ 0 w 609133"/>
              <a:gd name="connsiteY5" fmla="*/ 4811 h 1469279"/>
              <a:gd name="connsiteX0" fmla="*/ 581025 w 609133"/>
              <a:gd name="connsiteY0" fmla="*/ 1469279 h 1469279"/>
              <a:gd name="connsiteX1" fmla="*/ 571500 w 609133"/>
              <a:gd name="connsiteY1" fmla="*/ 771573 h 1469279"/>
              <a:gd name="connsiteX2" fmla="*/ 214312 w 609133"/>
              <a:gd name="connsiteY2" fmla="*/ 176261 h 1469279"/>
              <a:gd name="connsiteX3" fmla="*/ 173831 w 609133"/>
              <a:gd name="connsiteY3" fmla="*/ 54817 h 1469279"/>
              <a:gd name="connsiteX4" fmla="*/ 119062 w 609133"/>
              <a:gd name="connsiteY4" fmla="*/ 4811 h 1469279"/>
              <a:gd name="connsiteX5" fmla="*/ 0 w 609133"/>
              <a:gd name="connsiteY5" fmla="*/ 4811 h 1469279"/>
              <a:gd name="connsiteX0" fmla="*/ 581025 w 609411"/>
              <a:gd name="connsiteY0" fmla="*/ 1469279 h 1469279"/>
              <a:gd name="connsiteX1" fmla="*/ 600075 w 609411"/>
              <a:gd name="connsiteY1" fmla="*/ 978742 h 1469279"/>
              <a:gd name="connsiteX2" fmla="*/ 571500 w 609411"/>
              <a:gd name="connsiteY2" fmla="*/ 771573 h 1469279"/>
              <a:gd name="connsiteX3" fmla="*/ 214312 w 609411"/>
              <a:gd name="connsiteY3" fmla="*/ 176261 h 1469279"/>
              <a:gd name="connsiteX4" fmla="*/ 173831 w 609411"/>
              <a:gd name="connsiteY4" fmla="*/ 54817 h 1469279"/>
              <a:gd name="connsiteX5" fmla="*/ 119062 w 609411"/>
              <a:gd name="connsiteY5" fmla="*/ 4811 h 1469279"/>
              <a:gd name="connsiteX6" fmla="*/ 0 w 609411"/>
              <a:gd name="connsiteY6" fmla="*/ 4811 h 1469279"/>
              <a:gd name="connsiteX0" fmla="*/ 581025 w 600078"/>
              <a:gd name="connsiteY0" fmla="*/ 1469279 h 1469279"/>
              <a:gd name="connsiteX1" fmla="*/ 578643 w 600078"/>
              <a:gd name="connsiteY1" fmla="*/ 966836 h 1469279"/>
              <a:gd name="connsiteX2" fmla="*/ 571500 w 600078"/>
              <a:gd name="connsiteY2" fmla="*/ 771573 h 1469279"/>
              <a:gd name="connsiteX3" fmla="*/ 214312 w 600078"/>
              <a:gd name="connsiteY3" fmla="*/ 176261 h 1469279"/>
              <a:gd name="connsiteX4" fmla="*/ 173831 w 600078"/>
              <a:gd name="connsiteY4" fmla="*/ 54817 h 1469279"/>
              <a:gd name="connsiteX5" fmla="*/ 119062 w 600078"/>
              <a:gd name="connsiteY5" fmla="*/ 4811 h 1469279"/>
              <a:gd name="connsiteX6" fmla="*/ 0 w 600078"/>
              <a:gd name="connsiteY6" fmla="*/ 4811 h 1469279"/>
              <a:gd name="connsiteX0" fmla="*/ 581025 w 582221"/>
              <a:gd name="connsiteY0" fmla="*/ 1469279 h 1469279"/>
              <a:gd name="connsiteX1" fmla="*/ 578643 w 582221"/>
              <a:gd name="connsiteY1" fmla="*/ 966836 h 1469279"/>
              <a:gd name="connsiteX2" fmla="*/ 571500 w 582221"/>
              <a:gd name="connsiteY2" fmla="*/ 771573 h 1469279"/>
              <a:gd name="connsiteX3" fmla="*/ 214312 w 582221"/>
              <a:gd name="connsiteY3" fmla="*/ 176261 h 1469279"/>
              <a:gd name="connsiteX4" fmla="*/ 173831 w 582221"/>
              <a:gd name="connsiteY4" fmla="*/ 54817 h 1469279"/>
              <a:gd name="connsiteX5" fmla="*/ 119062 w 582221"/>
              <a:gd name="connsiteY5" fmla="*/ 4811 h 1469279"/>
              <a:gd name="connsiteX6" fmla="*/ 0 w 582221"/>
              <a:gd name="connsiteY6" fmla="*/ 4811 h 1469279"/>
              <a:gd name="connsiteX0" fmla="*/ 600075 w 601271"/>
              <a:gd name="connsiteY0" fmla="*/ 1466126 h 1466126"/>
              <a:gd name="connsiteX1" fmla="*/ 597693 w 601271"/>
              <a:gd name="connsiteY1" fmla="*/ 963683 h 1466126"/>
              <a:gd name="connsiteX2" fmla="*/ 590550 w 601271"/>
              <a:gd name="connsiteY2" fmla="*/ 768420 h 1466126"/>
              <a:gd name="connsiteX3" fmla="*/ 233362 w 601271"/>
              <a:gd name="connsiteY3" fmla="*/ 173108 h 1466126"/>
              <a:gd name="connsiteX4" fmla="*/ 192881 w 601271"/>
              <a:gd name="connsiteY4" fmla="*/ 51664 h 1466126"/>
              <a:gd name="connsiteX5" fmla="*/ 138112 w 601271"/>
              <a:gd name="connsiteY5" fmla="*/ 1658 h 1466126"/>
              <a:gd name="connsiteX6" fmla="*/ 0 w 601271"/>
              <a:gd name="connsiteY6" fmla="*/ 23089 h 1466126"/>
              <a:gd name="connsiteX0" fmla="*/ 600075 w 601271"/>
              <a:gd name="connsiteY0" fmla="*/ 1447849 h 1447849"/>
              <a:gd name="connsiteX1" fmla="*/ 597693 w 601271"/>
              <a:gd name="connsiteY1" fmla="*/ 945406 h 1447849"/>
              <a:gd name="connsiteX2" fmla="*/ 590550 w 601271"/>
              <a:gd name="connsiteY2" fmla="*/ 750143 h 1447849"/>
              <a:gd name="connsiteX3" fmla="*/ 233362 w 601271"/>
              <a:gd name="connsiteY3" fmla="*/ 154831 h 1447849"/>
              <a:gd name="connsiteX4" fmla="*/ 192881 w 601271"/>
              <a:gd name="connsiteY4" fmla="*/ 33387 h 1447849"/>
              <a:gd name="connsiteX5" fmla="*/ 128587 w 601271"/>
              <a:gd name="connsiteY5" fmla="*/ 4813 h 1447849"/>
              <a:gd name="connsiteX6" fmla="*/ 0 w 601271"/>
              <a:gd name="connsiteY6" fmla="*/ 4812 h 1447849"/>
              <a:gd name="connsiteX0" fmla="*/ 600075 w 601271"/>
              <a:gd name="connsiteY0" fmla="*/ 1447849 h 1447849"/>
              <a:gd name="connsiteX1" fmla="*/ 597693 w 601271"/>
              <a:gd name="connsiteY1" fmla="*/ 945406 h 1447849"/>
              <a:gd name="connsiteX2" fmla="*/ 590550 w 601271"/>
              <a:gd name="connsiteY2" fmla="*/ 750143 h 1447849"/>
              <a:gd name="connsiteX3" fmla="*/ 233362 w 601271"/>
              <a:gd name="connsiteY3" fmla="*/ 154831 h 1447849"/>
              <a:gd name="connsiteX4" fmla="*/ 173831 w 601271"/>
              <a:gd name="connsiteY4" fmla="*/ 28624 h 1447849"/>
              <a:gd name="connsiteX5" fmla="*/ 128587 w 601271"/>
              <a:gd name="connsiteY5" fmla="*/ 4813 h 1447849"/>
              <a:gd name="connsiteX6" fmla="*/ 0 w 601271"/>
              <a:gd name="connsiteY6" fmla="*/ 4812 h 1447849"/>
              <a:gd name="connsiteX0" fmla="*/ 600075 w 601271"/>
              <a:gd name="connsiteY0" fmla="*/ 1455200 h 1455200"/>
              <a:gd name="connsiteX1" fmla="*/ 597693 w 601271"/>
              <a:gd name="connsiteY1" fmla="*/ 952757 h 1455200"/>
              <a:gd name="connsiteX2" fmla="*/ 590550 w 601271"/>
              <a:gd name="connsiteY2" fmla="*/ 757494 h 1455200"/>
              <a:gd name="connsiteX3" fmla="*/ 233362 w 601271"/>
              <a:gd name="connsiteY3" fmla="*/ 162182 h 1455200"/>
              <a:gd name="connsiteX4" fmla="*/ 173831 w 601271"/>
              <a:gd name="connsiteY4" fmla="*/ 35975 h 1455200"/>
              <a:gd name="connsiteX5" fmla="*/ 130969 w 601271"/>
              <a:gd name="connsiteY5" fmla="*/ 2639 h 1455200"/>
              <a:gd name="connsiteX6" fmla="*/ 0 w 601271"/>
              <a:gd name="connsiteY6" fmla="*/ 12163 h 1455200"/>
              <a:gd name="connsiteX0" fmla="*/ 600075 w 601271"/>
              <a:gd name="connsiteY0" fmla="*/ 1452561 h 1452561"/>
              <a:gd name="connsiteX1" fmla="*/ 597693 w 601271"/>
              <a:gd name="connsiteY1" fmla="*/ 950118 h 1452561"/>
              <a:gd name="connsiteX2" fmla="*/ 590550 w 601271"/>
              <a:gd name="connsiteY2" fmla="*/ 754855 h 1452561"/>
              <a:gd name="connsiteX3" fmla="*/ 233362 w 601271"/>
              <a:gd name="connsiteY3" fmla="*/ 159543 h 1452561"/>
              <a:gd name="connsiteX4" fmla="*/ 173831 w 601271"/>
              <a:gd name="connsiteY4" fmla="*/ 33336 h 1452561"/>
              <a:gd name="connsiteX5" fmla="*/ 130969 w 601271"/>
              <a:gd name="connsiteY5" fmla="*/ 0 h 1452561"/>
              <a:gd name="connsiteX6" fmla="*/ 0 w 601271"/>
              <a:gd name="connsiteY6" fmla="*/ 9524 h 145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271" h="1452561">
                <a:moveTo>
                  <a:pt x="600075" y="1452561"/>
                </a:moveTo>
                <a:cubicBezTo>
                  <a:pt x="603250" y="1370805"/>
                  <a:pt x="599280" y="1066402"/>
                  <a:pt x="597693" y="950118"/>
                </a:cubicBezTo>
                <a:lnTo>
                  <a:pt x="590550" y="754855"/>
                </a:lnTo>
                <a:cubicBezTo>
                  <a:pt x="529828" y="623093"/>
                  <a:pt x="352425" y="357980"/>
                  <a:pt x="233362" y="159543"/>
                </a:cubicBezTo>
                <a:cubicBezTo>
                  <a:pt x="167084" y="40084"/>
                  <a:pt x="190896" y="59926"/>
                  <a:pt x="173831" y="33336"/>
                </a:cubicBezTo>
                <a:cubicBezTo>
                  <a:pt x="156766" y="6746"/>
                  <a:pt x="159941" y="8334"/>
                  <a:pt x="130969" y="0"/>
                </a:cubicBezTo>
                <a:cubicBezTo>
                  <a:pt x="104379" y="5954"/>
                  <a:pt x="45045" y="5357"/>
                  <a:pt x="0" y="9524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657516" y="4117906"/>
            <a:ext cx="2659224" cy="437936"/>
          </a:xfrm>
          <a:custGeom>
            <a:avLst/>
            <a:gdLst>
              <a:gd name="connsiteX0" fmla="*/ 0 w 2717124"/>
              <a:gd name="connsiteY0" fmla="*/ 296465 h 437935"/>
              <a:gd name="connsiteX1" fmla="*/ 100013 w 2717124"/>
              <a:gd name="connsiteY1" fmla="*/ 320278 h 437935"/>
              <a:gd name="connsiteX2" fmla="*/ 142875 w 2717124"/>
              <a:gd name="connsiteY2" fmla="*/ 327422 h 437935"/>
              <a:gd name="connsiteX3" fmla="*/ 207169 w 2717124"/>
              <a:gd name="connsiteY3" fmla="*/ 391715 h 437935"/>
              <a:gd name="connsiteX4" fmla="*/ 252413 w 2717124"/>
              <a:gd name="connsiteY4" fmla="*/ 417909 h 437935"/>
              <a:gd name="connsiteX5" fmla="*/ 481013 w 2717124"/>
              <a:gd name="connsiteY5" fmla="*/ 415528 h 437935"/>
              <a:gd name="connsiteX6" fmla="*/ 976313 w 2717124"/>
              <a:gd name="connsiteY6" fmla="*/ 136922 h 437935"/>
              <a:gd name="connsiteX7" fmla="*/ 1173957 w 2717124"/>
              <a:gd name="connsiteY7" fmla="*/ 139303 h 437935"/>
              <a:gd name="connsiteX8" fmla="*/ 1228725 w 2717124"/>
              <a:gd name="connsiteY8" fmla="*/ 122634 h 437935"/>
              <a:gd name="connsiteX9" fmla="*/ 1357313 w 2717124"/>
              <a:gd name="connsiteY9" fmla="*/ 108347 h 437935"/>
              <a:gd name="connsiteX10" fmla="*/ 1793082 w 2717124"/>
              <a:gd name="connsiteY10" fmla="*/ 105965 h 437935"/>
              <a:gd name="connsiteX11" fmla="*/ 1821657 w 2717124"/>
              <a:gd name="connsiteY11" fmla="*/ 94059 h 437935"/>
              <a:gd name="connsiteX12" fmla="*/ 1888332 w 2717124"/>
              <a:gd name="connsiteY12" fmla="*/ 55959 h 437935"/>
              <a:gd name="connsiteX13" fmla="*/ 2135982 w 2717124"/>
              <a:gd name="connsiteY13" fmla="*/ 10715 h 437935"/>
              <a:gd name="connsiteX14" fmla="*/ 2255044 w 2717124"/>
              <a:gd name="connsiteY14" fmla="*/ 1190 h 437935"/>
              <a:gd name="connsiteX15" fmla="*/ 2657475 w 2717124"/>
              <a:gd name="connsiteY15" fmla="*/ 1190 h 437935"/>
              <a:gd name="connsiteX16" fmla="*/ 2707482 w 2717124"/>
              <a:gd name="connsiteY16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693577"/>
              <a:gd name="connsiteY0" fmla="*/ 296465 h 437935"/>
              <a:gd name="connsiteX1" fmla="*/ 38100 w 2693577"/>
              <a:gd name="connsiteY1" fmla="*/ 325040 h 437935"/>
              <a:gd name="connsiteX2" fmla="*/ 100013 w 2693577"/>
              <a:gd name="connsiteY2" fmla="*/ 320278 h 437935"/>
              <a:gd name="connsiteX3" fmla="*/ 142875 w 2693577"/>
              <a:gd name="connsiteY3" fmla="*/ 327422 h 437935"/>
              <a:gd name="connsiteX4" fmla="*/ 207169 w 2693577"/>
              <a:gd name="connsiteY4" fmla="*/ 391715 h 437935"/>
              <a:gd name="connsiteX5" fmla="*/ 252413 w 2693577"/>
              <a:gd name="connsiteY5" fmla="*/ 417909 h 437935"/>
              <a:gd name="connsiteX6" fmla="*/ 481013 w 2693577"/>
              <a:gd name="connsiteY6" fmla="*/ 415528 h 437935"/>
              <a:gd name="connsiteX7" fmla="*/ 976313 w 2693577"/>
              <a:gd name="connsiteY7" fmla="*/ 136922 h 437935"/>
              <a:gd name="connsiteX8" fmla="*/ 1173957 w 2693577"/>
              <a:gd name="connsiteY8" fmla="*/ 139303 h 437935"/>
              <a:gd name="connsiteX9" fmla="*/ 1228725 w 2693577"/>
              <a:gd name="connsiteY9" fmla="*/ 122634 h 437935"/>
              <a:gd name="connsiteX10" fmla="*/ 1357313 w 2693577"/>
              <a:gd name="connsiteY10" fmla="*/ 108347 h 437935"/>
              <a:gd name="connsiteX11" fmla="*/ 1793082 w 2693577"/>
              <a:gd name="connsiteY11" fmla="*/ 105965 h 437935"/>
              <a:gd name="connsiteX12" fmla="*/ 1821657 w 2693577"/>
              <a:gd name="connsiteY12" fmla="*/ 94059 h 437935"/>
              <a:gd name="connsiteX13" fmla="*/ 1888332 w 2693577"/>
              <a:gd name="connsiteY13" fmla="*/ 55959 h 437935"/>
              <a:gd name="connsiteX14" fmla="*/ 2135982 w 2693577"/>
              <a:gd name="connsiteY14" fmla="*/ 10715 h 437935"/>
              <a:gd name="connsiteX15" fmla="*/ 2255044 w 2693577"/>
              <a:gd name="connsiteY15" fmla="*/ 1190 h 437935"/>
              <a:gd name="connsiteX16" fmla="*/ 2657475 w 2693577"/>
              <a:gd name="connsiteY16" fmla="*/ 1190 h 437935"/>
              <a:gd name="connsiteX17" fmla="*/ 2656070 w 2693577"/>
              <a:gd name="connsiteY17" fmla="*/ 29076 h 437935"/>
              <a:gd name="connsiteX0" fmla="*/ 0 w 2666965"/>
              <a:gd name="connsiteY0" fmla="*/ 296466 h 437936"/>
              <a:gd name="connsiteX1" fmla="*/ 38100 w 2666965"/>
              <a:gd name="connsiteY1" fmla="*/ 325041 h 437936"/>
              <a:gd name="connsiteX2" fmla="*/ 100013 w 2666965"/>
              <a:gd name="connsiteY2" fmla="*/ 320279 h 437936"/>
              <a:gd name="connsiteX3" fmla="*/ 142875 w 2666965"/>
              <a:gd name="connsiteY3" fmla="*/ 327423 h 437936"/>
              <a:gd name="connsiteX4" fmla="*/ 207169 w 2666965"/>
              <a:gd name="connsiteY4" fmla="*/ 391716 h 437936"/>
              <a:gd name="connsiteX5" fmla="*/ 252413 w 2666965"/>
              <a:gd name="connsiteY5" fmla="*/ 417910 h 437936"/>
              <a:gd name="connsiteX6" fmla="*/ 481013 w 2666965"/>
              <a:gd name="connsiteY6" fmla="*/ 415529 h 437936"/>
              <a:gd name="connsiteX7" fmla="*/ 976313 w 2666965"/>
              <a:gd name="connsiteY7" fmla="*/ 136923 h 437936"/>
              <a:gd name="connsiteX8" fmla="*/ 1173957 w 2666965"/>
              <a:gd name="connsiteY8" fmla="*/ 139304 h 437936"/>
              <a:gd name="connsiteX9" fmla="*/ 1228725 w 2666965"/>
              <a:gd name="connsiteY9" fmla="*/ 122635 h 437936"/>
              <a:gd name="connsiteX10" fmla="*/ 1357313 w 2666965"/>
              <a:gd name="connsiteY10" fmla="*/ 108348 h 437936"/>
              <a:gd name="connsiteX11" fmla="*/ 1793082 w 2666965"/>
              <a:gd name="connsiteY11" fmla="*/ 105966 h 437936"/>
              <a:gd name="connsiteX12" fmla="*/ 1821657 w 2666965"/>
              <a:gd name="connsiteY12" fmla="*/ 94060 h 437936"/>
              <a:gd name="connsiteX13" fmla="*/ 1888332 w 2666965"/>
              <a:gd name="connsiteY13" fmla="*/ 55960 h 437936"/>
              <a:gd name="connsiteX14" fmla="*/ 2135982 w 2666965"/>
              <a:gd name="connsiteY14" fmla="*/ 10716 h 437936"/>
              <a:gd name="connsiteX15" fmla="*/ 2255044 w 2666965"/>
              <a:gd name="connsiteY15" fmla="*/ 1191 h 437936"/>
              <a:gd name="connsiteX16" fmla="*/ 2609735 w 2666965"/>
              <a:gd name="connsiteY16" fmla="*/ 1191 h 437936"/>
              <a:gd name="connsiteX17" fmla="*/ 2656070 w 2666965"/>
              <a:gd name="connsiteY17" fmla="*/ 29077 h 437936"/>
              <a:gd name="connsiteX0" fmla="*/ 0 w 2659224"/>
              <a:gd name="connsiteY0" fmla="*/ 296466 h 437936"/>
              <a:gd name="connsiteX1" fmla="*/ 38100 w 2659224"/>
              <a:gd name="connsiteY1" fmla="*/ 325041 h 437936"/>
              <a:gd name="connsiteX2" fmla="*/ 100013 w 2659224"/>
              <a:gd name="connsiteY2" fmla="*/ 320279 h 437936"/>
              <a:gd name="connsiteX3" fmla="*/ 142875 w 2659224"/>
              <a:gd name="connsiteY3" fmla="*/ 327423 h 437936"/>
              <a:gd name="connsiteX4" fmla="*/ 207169 w 2659224"/>
              <a:gd name="connsiteY4" fmla="*/ 391716 h 437936"/>
              <a:gd name="connsiteX5" fmla="*/ 252413 w 2659224"/>
              <a:gd name="connsiteY5" fmla="*/ 417910 h 437936"/>
              <a:gd name="connsiteX6" fmla="*/ 481013 w 2659224"/>
              <a:gd name="connsiteY6" fmla="*/ 415529 h 437936"/>
              <a:gd name="connsiteX7" fmla="*/ 976313 w 2659224"/>
              <a:gd name="connsiteY7" fmla="*/ 136923 h 437936"/>
              <a:gd name="connsiteX8" fmla="*/ 1173957 w 2659224"/>
              <a:gd name="connsiteY8" fmla="*/ 139304 h 437936"/>
              <a:gd name="connsiteX9" fmla="*/ 1228725 w 2659224"/>
              <a:gd name="connsiteY9" fmla="*/ 122635 h 437936"/>
              <a:gd name="connsiteX10" fmla="*/ 1357313 w 2659224"/>
              <a:gd name="connsiteY10" fmla="*/ 108348 h 437936"/>
              <a:gd name="connsiteX11" fmla="*/ 1793082 w 2659224"/>
              <a:gd name="connsiteY11" fmla="*/ 105966 h 437936"/>
              <a:gd name="connsiteX12" fmla="*/ 1821657 w 2659224"/>
              <a:gd name="connsiteY12" fmla="*/ 94060 h 437936"/>
              <a:gd name="connsiteX13" fmla="*/ 1888332 w 2659224"/>
              <a:gd name="connsiteY13" fmla="*/ 55960 h 437936"/>
              <a:gd name="connsiteX14" fmla="*/ 2135982 w 2659224"/>
              <a:gd name="connsiteY14" fmla="*/ 10716 h 437936"/>
              <a:gd name="connsiteX15" fmla="*/ 2255044 w 2659224"/>
              <a:gd name="connsiteY15" fmla="*/ 1191 h 437936"/>
              <a:gd name="connsiteX16" fmla="*/ 2609735 w 2659224"/>
              <a:gd name="connsiteY16" fmla="*/ 1191 h 437936"/>
              <a:gd name="connsiteX17" fmla="*/ 2656070 w 2659224"/>
              <a:gd name="connsiteY17" fmla="*/ 29077 h 43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59224" h="437936">
                <a:moveTo>
                  <a:pt x="0" y="296466"/>
                </a:moveTo>
                <a:cubicBezTo>
                  <a:pt x="15875" y="300435"/>
                  <a:pt x="22225" y="321072"/>
                  <a:pt x="38100" y="325041"/>
                </a:cubicBezTo>
                <a:cubicBezTo>
                  <a:pt x="58738" y="323454"/>
                  <a:pt x="82551" y="319882"/>
                  <a:pt x="100013" y="320279"/>
                </a:cubicBezTo>
                <a:cubicBezTo>
                  <a:pt x="117475" y="320676"/>
                  <a:pt x="125016" y="315517"/>
                  <a:pt x="142875" y="327423"/>
                </a:cubicBezTo>
                <a:cubicBezTo>
                  <a:pt x="160734" y="339329"/>
                  <a:pt x="188913" y="376635"/>
                  <a:pt x="207169" y="391716"/>
                </a:cubicBezTo>
                <a:cubicBezTo>
                  <a:pt x="225425" y="406797"/>
                  <a:pt x="206773" y="413941"/>
                  <a:pt x="252413" y="417910"/>
                </a:cubicBezTo>
                <a:cubicBezTo>
                  <a:pt x="298053" y="421879"/>
                  <a:pt x="360363" y="462360"/>
                  <a:pt x="481013" y="415529"/>
                </a:cubicBezTo>
                <a:cubicBezTo>
                  <a:pt x="601663" y="368698"/>
                  <a:pt x="860822" y="182960"/>
                  <a:pt x="976313" y="136923"/>
                </a:cubicBezTo>
                <a:lnTo>
                  <a:pt x="1173957" y="139304"/>
                </a:lnTo>
                <a:cubicBezTo>
                  <a:pt x="1216026" y="136923"/>
                  <a:pt x="1198166" y="127794"/>
                  <a:pt x="1228725" y="122635"/>
                </a:cubicBezTo>
                <a:cubicBezTo>
                  <a:pt x="1259284" y="117476"/>
                  <a:pt x="1263254" y="111126"/>
                  <a:pt x="1357313" y="108348"/>
                </a:cubicBezTo>
                <a:cubicBezTo>
                  <a:pt x="1451372" y="105570"/>
                  <a:pt x="1777604" y="108347"/>
                  <a:pt x="1793082" y="105966"/>
                </a:cubicBezTo>
                <a:cubicBezTo>
                  <a:pt x="1808560" y="103585"/>
                  <a:pt x="1805782" y="102394"/>
                  <a:pt x="1821657" y="94060"/>
                </a:cubicBezTo>
                <a:cubicBezTo>
                  <a:pt x="1837532" y="85726"/>
                  <a:pt x="1835945" y="69851"/>
                  <a:pt x="1888332" y="55960"/>
                </a:cubicBezTo>
                <a:lnTo>
                  <a:pt x="2135982" y="10716"/>
                </a:lnTo>
                <a:cubicBezTo>
                  <a:pt x="2197101" y="1588"/>
                  <a:pt x="2176085" y="2779"/>
                  <a:pt x="2255044" y="1191"/>
                </a:cubicBezTo>
                <a:cubicBezTo>
                  <a:pt x="2334003" y="-397"/>
                  <a:pt x="2534329" y="-397"/>
                  <a:pt x="2609735" y="1191"/>
                </a:cubicBezTo>
                <a:cubicBezTo>
                  <a:pt x="2641073" y="2778"/>
                  <a:pt x="2668769" y="25108"/>
                  <a:pt x="2656070" y="29077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2923921" y="3974934"/>
            <a:ext cx="1915070" cy="245498"/>
          </a:xfrm>
          <a:custGeom>
            <a:avLst/>
            <a:gdLst>
              <a:gd name="connsiteX0" fmla="*/ 0 w 1459706"/>
              <a:gd name="connsiteY0" fmla="*/ 150024 h 167079"/>
              <a:gd name="connsiteX1" fmla="*/ 831056 w 1459706"/>
              <a:gd name="connsiteY1" fmla="*/ 6 h 167079"/>
              <a:gd name="connsiteX2" fmla="*/ 1202531 w 1459706"/>
              <a:gd name="connsiteY2" fmla="*/ 154787 h 167079"/>
              <a:gd name="connsiteX3" fmla="*/ 1233488 w 1459706"/>
              <a:gd name="connsiteY3" fmla="*/ 157168 h 167079"/>
              <a:gd name="connsiteX4" fmla="*/ 1459706 w 1459706"/>
              <a:gd name="connsiteY4" fmla="*/ 154787 h 167079"/>
              <a:gd name="connsiteX0" fmla="*/ 0 w 1459706"/>
              <a:gd name="connsiteY0" fmla="*/ 150018 h 167073"/>
              <a:gd name="connsiteX1" fmla="*/ 831056 w 1459706"/>
              <a:gd name="connsiteY1" fmla="*/ 0 h 167073"/>
              <a:gd name="connsiteX2" fmla="*/ 1202531 w 1459706"/>
              <a:gd name="connsiteY2" fmla="*/ 154781 h 167073"/>
              <a:gd name="connsiteX3" fmla="*/ 1233488 w 1459706"/>
              <a:gd name="connsiteY3" fmla="*/ 157162 h 167073"/>
              <a:gd name="connsiteX4" fmla="*/ 1459706 w 1459706"/>
              <a:gd name="connsiteY4" fmla="*/ 154781 h 167073"/>
              <a:gd name="connsiteX0" fmla="*/ 0 w 1459706"/>
              <a:gd name="connsiteY0" fmla="*/ 150018 h 167073"/>
              <a:gd name="connsiteX1" fmla="*/ 831056 w 1459706"/>
              <a:gd name="connsiteY1" fmla="*/ 0 h 167073"/>
              <a:gd name="connsiteX2" fmla="*/ 1202531 w 1459706"/>
              <a:gd name="connsiteY2" fmla="*/ 154781 h 167073"/>
              <a:gd name="connsiteX3" fmla="*/ 1233488 w 1459706"/>
              <a:gd name="connsiteY3" fmla="*/ 157162 h 167073"/>
              <a:gd name="connsiteX4" fmla="*/ 1459706 w 1459706"/>
              <a:gd name="connsiteY4" fmla="*/ 154781 h 167073"/>
              <a:gd name="connsiteX0" fmla="*/ 0 w 1459706"/>
              <a:gd name="connsiteY0" fmla="*/ 150022 h 167077"/>
              <a:gd name="connsiteX1" fmla="*/ 831056 w 1459706"/>
              <a:gd name="connsiteY1" fmla="*/ 4 h 167077"/>
              <a:gd name="connsiteX2" fmla="*/ 1195388 w 1459706"/>
              <a:gd name="connsiteY2" fmla="*/ 154785 h 167077"/>
              <a:gd name="connsiteX3" fmla="*/ 1233488 w 1459706"/>
              <a:gd name="connsiteY3" fmla="*/ 157166 h 167077"/>
              <a:gd name="connsiteX4" fmla="*/ 1459706 w 1459706"/>
              <a:gd name="connsiteY4" fmla="*/ 154785 h 167077"/>
              <a:gd name="connsiteX0" fmla="*/ 0 w 1459706"/>
              <a:gd name="connsiteY0" fmla="*/ 150022 h 167077"/>
              <a:gd name="connsiteX1" fmla="*/ 831056 w 1459706"/>
              <a:gd name="connsiteY1" fmla="*/ 4 h 167077"/>
              <a:gd name="connsiteX2" fmla="*/ 1195388 w 1459706"/>
              <a:gd name="connsiteY2" fmla="*/ 154785 h 167077"/>
              <a:gd name="connsiteX3" fmla="*/ 1250157 w 1459706"/>
              <a:gd name="connsiteY3" fmla="*/ 157166 h 167077"/>
              <a:gd name="connsiteX4" fmla="*/ 1459706 w 1459706"/>
              <a:gd name="connsiteY4" fmla="*/ 154785 h 167077"/>
              <a:gd name="connsiteX0" fmla="*/ 0 w 1459706"/>
              <a:gd name="connsiteY0" fmla="*/ 150022 h 158721"/>
              <a:gd name="connsiteX1" fmla="*/ 831056 w 1459706"/>
              <a:gd name="connsiteY1" fmla="*/ 4 h 158721"/>
              <a:gd name="connsiteX2" fmla="*/ 1195388 w 1459706"/>
              <a:gd name="connsiteY2" fmla="*/ 154785 h 158721"/>
              <a:gd name="connsiteX3" fmla="*/ 1250157 w 1459706"/>
              <a:gd name="connsiteY3" fmla="*/ 157166 h 158721"/>
              <a:gd name="connsiteX4" fmla="*/ 1459706 w 1459706"/>
              <a:gd name="connsiteY4" fmla="*/ 154785 h 158721"/>
              <a:gd name="connsiteX0" fmla="*/ 0 w 1459706"/>
              <a:gd name="connsiteY0" fmla="*/ 150022 h 158721"/>
              <a:gd name="connsiteX1" fmla="*/ 831056 w 1459706"/>
              <a:gd name="connsiteY1" fmla="*/ 4 h 158721"/>
              <a:gd name="connsiteX2" fmla="*/ 1195388 w 1459706"/>
              <a:gd name="connsiteY2" fmla="*/ 154785 h 158721"/>
              <a:gd name="connsiteX3" fmla="*/ 1250157 w 1459706"/>
              <a:gd name="connsiteY3" fmla="*/ 157166 h 158721"/>
              <a:gd name="connsiteX4" fmla="*/ 1459706 w 1459706"/>
              <a:gd name="connsiteY4" fmla="*/ 154785 h 158721"/>
              <a:gd name="connsiteX0" fmla="*/ 0 w 1907725"/>
              <a:gd name="connsiteY0" fmla="*/ 238156 h 238156"/>
              <a:gd name="connsiteX1" fmla="*/ 1279075 w 1907725"/>
              <a:gd name="connsiteY1" fmla="*/ 3 h 238156"/>
              <a:gd name="connsiteX2" fmla="*/ 1643407 w 1907725"/>
              <a:gd name="connsiteY2" fmla="*/ 154784 h 238156"/>
              <a:gd name="connsiteX3" fmla="*/ 1698176 w 1907725"/>
              <a:gd name="connsiteY3" fmla="*/ 157165 h 238156"/>
              <a:gd name="connsiteX4" fmla="*/ 1907725 w 1907725"/>
              <a:gd name="connsiteY4" fmla="*/ 154784 h 238156"/>
              <a:gd name="connsiteX0" fmla="*/ 0 w 1907725"/>
              <a:gd name="connsiteY0" fmla="*/ 238153 h 238153"/>
              <a:gd name="connsiteX1" fmla="*/ 1279075 w 1907725"/>
              <a:gd name="connsiteY1" fmla="*/ 0 h 238153"/>
              <a:gd name="connsiteX2" fmla="*/ 1643407 w 1907725"/>
              <a:gd name="connsiteY2" fmla="*/ 154781 h 238153"/>
              <a:gd name="connsiteX3" fmla="*/ 1698176 w 1907725"/>
              <a:gd name="connsiteY3" fmla="*/ 157162 h 238153"/>
              <a:gd name="connsiteX4" fmla="*/ 1907725 w 1907725"/>
              <a:gd name="connsiteY4" fmla="*/ 154781 h 238153"/>
              <a:gd name="connsiteX0" fmla="*/ 0 w 1915070"/>
              <a:gd name="connsiteY0" fmla="*/ 245498 h 245498"/>
              <a:gd name="connsiteX1" fmla="*/ 1286420 w 1915070"/>
              <a:gd name="connsiteY1" fmla="*/ 0 h 245498"/>
              <a:gd name="connsiteX2" fmla="*/ 1650752 w 1915070"/>
              <a:gd name="connsiteY2" fmla="*/ 154781 h 245498"/>
              <a:gd name="connsiteX3" fmla="*/ 1705521 w 1915070"/>
              <a:gd name="connsiteY3" fmla="*/ 157162 h 245498"/>
              <a:gd name="connsiteX4" fmla="*/ 1915070 w 1915070"/>
              <a:gd name="connsiteY4" fmla="*/ 154781 h 24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070" h="245498">
                <a:moveTo>
                  <a:pt x="0" y="245498"/>
                </a:moveTo>
                <a:lnTo>
                  <a:pt x="1286420" y="0"/>
                </a:lnTo>
                <a:lnTo>
                  <a:pt x="1650752" y="154781"/>
                </a:lnTo>
                <a:cubicBezTo>
                  <a:pt x="1670596" y="161925"/>
                  <a:pt x="1661468" y="157162"/>
                  <a:pt x="1705521" y="157162"/>
                </a:cubicBezTo>
                <a:cubicBezTo>
                  <a:pt x="1749574" y="157162"/>
                  <a:pt x="1877367" y="154781"/>
                  <a:pt x="1915070" y="154781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Freeway Ramp Metering Capability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00" name="Freeform 499"/>
          <p:cNvSpPr/>
          <p:nvPr/>
        </p:nvSpPr>
        <p:spPr>
          <a:xfrm>
            <a:off x="2252749" y="2706286"/>
            <a:ext cx="82235" cy="833438"/>
          </a:xfrm>
          <a:custGeom>
            <a:avLst/>
            <a:gdLst>
              <a:gd name="connsiteX0" fmla="*/ 59938 w 82235"/>
              <a:gd name="connsiteY0" fmla="*/ 833438 h 833438"/>
              <a:gd name="connsiteX1" fmla="*/ 81369 w 82235"/>
              <a:gd name="connsiteY1" fmla="*/ 788194 h 833438"/>
              <a:gd name="connsiteX2" fmla="*/ 33744 w 82235"/>
              <a:gd name="connsiteY2" fmla="*/ 671513 h 833438"/>
              <a:gd name="connsiteX3" fmla="*/ 19456 w 82235"/>
              <a:gd name="connsiteY3" fmla="*/ 633413 h 833438"/>
              <a:gd name="connsiteX4" fmla="*/ 9931 w 82235"/>
              <a:gd name="connsiteY4" fmla="*/ 397669 h 833438"/>
              <a:gd name="connsiteX5" fmla="*/ 406 w 82235"/>
              <a:gd name="connsiteY5" fmla="*/ 304800 h 833438"/>
              <a:gd name="connsiteX6" fmla="*/ 24219 w 82235"/>
              <a:gd name="connsiteY6" fmla="*/ 0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35" h="833438">
                <a:moveTo>
                  <a:pt x="59938" y="833438"/>
                </a:moveTo>
                <a:cubicBezTo>
                  <a:pt x="72836" y="824309"/>
                  <a:pt x="85735" y="815181"/>
                  <a:pt x="81369" y="788194"/>
                </a:cubicBezTo>
                <a:cubicBezTo>
                  <a:pt x="77003" y="761207"/>
                  <a:pt x="44063" y="697310"/>
                  <a:pt x="33744" y="671513"/>
                </a:cubicBezTo>
                <a:cubicBezTo>
                  <a:pt x="23425" y="645716"/>
                  <a:pt x="23425" y="679053"/>
                  <a:pt x="19456" y="633413"/>
                </a:cubicBezTo>
                <a:cubicBezTo>
                  <a:pt x="15487" y="587773"/>
                  <a:pt x="13106" y="452438"/>
                  <a:pt x="9931" y="397669"/>
                </a:cubicBezTo>
                <a:cubicBezTo>
                  <a:pt x="6756" y="342900"/>
                  <a:pt x="-1975" y="371078"/>
                  <a:pt x="406" y="304800"/>
                </a:cubicBezTo>
                <a:cubicBezTo>
                  <a:pt x="2787" y="238522"/>
                  <a:pt x="13503" y="119261"/>
                  <a:pt x="24219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Freeform 500"/>
          <p:cNvSpPr/>
          <p:nvPr/>
        </p:nvSpPr>
        <p:spPr>
          <a:xfrm>
            <a:off x="1720999" y="2949174"/>
            <a:ext cx="270219" cy="795337"/>
          </a:xfrm>
          <a:custGeom>
            <a:avLst/>
            <a:gdLst>
              <a:gd name="connsiteX0" fmla="*/ 22569 w 270219"/>
              <a:gd name="connsiteY0" fmla="*/ 795337 h 795337"/>
              <a:gd name="connsiteX1" fmla="*/ 1138 w 270219"/>
              <a:gd name="connsiteY1" fmla="*/ 719137 h 795337"/>
              <a:gd name="connsiteX2" fmla="*/ 53525 w 270219"/>
              <a:gd name="connsiteY2" fmla="*/ 654844 h 795337"/>
              <a:gd name="connsiteX3" fmla="*/ 98769 w 270219"/>
              <a:gd name="connsiteY3" fmla="*/ 609600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9137 h 795337"/>
              <a:gd name="connsiteX2" fmla="*/ 53525 w 270219"/>
              <a:gd name="connsiteY2" fmla="*/ 654844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4374 h 795337"/>
              <a:gd name="connsiteX2" fmla="*/ 53525 w 270219"/>
              <a:gd name="connsiteY2" fmla="*/ 654844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4374 h 795337"/>
              <a:gd name="connsiteX2" fmla="*/ 53525 w 270219"/>
              <a:gd name="connsiteY2" fmla="*/ 652463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19" h="795337">
                <a:moveTo>
                  <a:pt x="22569" y="795337"/>
                </a:moveTo>
                <a:cubicBezTo>
                  <a:pt x="9274" y="768944"/>
                  <a:pt x="-4021" y="738186"/>
                  <a:pt x="1138" y="714374"/>
                </a:cubicBezTo>
                <a:cubicBezTo>
                  <a:pt x="6297" y="690562"/>
                  <a:pt x="35666" y="674291"/>
                  <a:pt x="53525" y="652463"/>
                </a:cubicBezTo>
                <a:cubicBezTo>
                  <a:pt x="71384" y="630635"/>
                  <a:pt x="97578" y="630634"/>
                  <a:pt x="108294" y="583406"/>
                </a:cubicBezTo>
                <a:cubicBezTo>
                  <a:pt x="119010" y="536178"/>
                  <a:pt x="116232" y="438547"/>
                  <a:pt x="117819" y="369094"/>
                </a:cubicBezTo>
                <a:cubicBezTo>
                  <a:pt x="119407" y="299641"/>
                  <a:pt x="114644" y="214312"/>
                  <a:pt x="117819" y="166687"/>
                </a:cubicBezTo>
                <a:cubicBezTo>
                  <a:pt x="120994" y="119062"/>
                  <a:pt x="126153" y="103188"/>
                  <a:pt x="136869" y="83344"/>
                </a:cubicBezTo>
                <a:cubicBezTo>
                  <a:pt x="147585" y="63500"/>
                  <a:pt x="159888" y="61516"/>
                  <a:pt x="182113" y="47625"/>
                </a:cubicBezTo>
                <a:cubicBezTo>
                  <a:pt x="204338" y="33734"/>
                  <a:pt x="254344" y="9128"/>
                  <a:pt x="270219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Freeform 501"/>
          <p:cNvSpPr/>
          <p:nvPr/>
        </p:nvSpPr>
        <p:spPr>
          <a:xfrm>
            <a:off x="3362640" y="2968224"/>
            <a:ext cx="646244" cy="2305050"/>
          </a:xfrm>
          <a:custGeom>
            <a:avLst/>
            <a:gdLst>
              <a:gd name="connsiteX0" fmla="*/ 2561 w 630365"/>
              <a:gd name="connsiteY0" fmla="*/ 1609725 h 1609725"/>
              <a:gd name="connsiteX1" fmla="*/ 9705 w 630365"/>
              <a:gd name="connsiteY1" fmla="*/ 1521619 h 1609725"/>
              <a:gd name="connsiteX2" fmla="*/ 81142 w 630365"/>
              <a:gd name="connsiteY2" fmla="*/ 1423987 h 1609725"/>
              <a:gd name="connsiteX3" fmla="*/ 157342 w 630365"/>
              <a:gd name="connsiteY3" fmla="*/ 1350169 h 1609725"/>
              <a:gd name="connsiteX4" fmla="*/ 354986 w 630365"/>
              <a:gd name="connsiteY4" fmla="*/ 866775 h 1609725"/>
              <a:gd name="connsiteX5" fmla="*/ 545486 w 630365"/>
              <a:gd name="connsiteY5" fmla="*/ 395287 h 1609725"/>
              <a:gd name="connsiteX6" fmla="*/ 595492 w 630365"/>
              <a:gd name="connsiteY6" fmla="*/ 300037 h 1609725"/>
              <a:gd name="connsiteX7" fmla="*/ 628830 w 630365"/>
              <a:gd name="connsiteY7" fmla="*/ 223837 h 1609725"/>
              <a:gd name="connsiteX8" fmla="*/ 621686 w 630365"/>
              <a:gd name="connsiteY8" fmla="*/ 0 h 1609725"/>
              <a:gd name="connsiteX0" fmla="*/ 2561 w 630286"/>
              <a:gd name="connsiteY0" fmla="*/ 1609725 h 1609725"/>
              <a:gd name="connsiteX1" fmla="*/ 9705 w 630286"/>
              <a:gd name="connsiteY1" fmla="*/ 1521619 h 1609725"/>
              <a:gd name="connsiteX2" fmla="*/ 81142 w 630286"/>
              <a:gd name="connsiteY2" fmla="*/ 1423987 h 1609725"/>
              <a:gd name="connsiteX3" fmla="*/ 157342 w 630286"/>
              <a:gd name="connsiteY3" fmla="*/ 1350169 h 1609725"/>
              <a:gd name="connsiteX4" fmla="*/ 354986 w 630286"/>
              <a:gd name="connsiteY4" fmla="*/ 866775 h 1609725"/>
              <a:gd name="connsiteX5" fmla="*/ 545486 w 630286"/>
              <a:gd name="connsiteY5" fmla="*/ 395287 h 1609725"/>
              <a:gd name="connsiteX6" fmla="*/ 595492 w 630286"/>
              <a:gd name="connsiteY6" fmla="*/ 300037 h 1609725"/>
              <a:gd name="connsiteX7" fmla="*/ 628830 w 630286"/>
              <a:gd name="connsiteY7" fmla="*/ 223837 h 1609725"/>
              <a:gd name="connsiteX8" fmla="*/ 624067 w 630286"/>
              <a:gd name="connsiteY8" fmla="*/ 30956 h 1609725"/>
              <a:gd name="connsiteX9" fmla="*/ 621686 w 630286"/>
              <a:gd name="connsiteY9" fmla="*/ 0 h 1609725"/>
              <a:gd name="connsiteX0" fmla="*/ 2561 w 638355"/>
              <a:gd name="connsiteY0" fmla="*/ 2305050 h 2305050"/>
              <a:gd name="connsiteX1" fmla="*/ 9705 w 638355"/>
              <a:gd name="connsiteY1" fmla="*/ 2216944 h 2305050"/>
              <a:gd name="connsiteX2" fmla="*/ 81142 w 638355"/>
              <a:gd name="connsiteY2" fmla="*/ 2119312 h 2305050"/>
              <a:gd name="connsiteX3" fmla="*/ 157342 w 638355"/>
              <a:gd name="connsiteY3" fmla="*/ 2045494 h 2305050"/>
              <a:gd name="connsiteX4" fmla="*/ 354986 w 638355"/>
              <a:gd name="connsiteY4" fmla="*/ 1562100 h 2305050"/>
              <a:gd name="connsiteX5" fmla="*/ 545486 w 638355"/>
              <a:gd name="connsiteY5" fmla="*/ 1090612 h 2305050"/>
              <a:gd name="connsiteX6" fmla="*/ 595492 w 638355"/>
              <a:gd name="connsiteY6" fmla="*/ 995362 h 2305050"/>
              <a:gd name="connsiteX7" fmla="*/ 628830 w 638355"/>
              <a:gd name="connsiteY7" fmla="*/ 919162 h 2305050"/>
              <a:gd name="connsiteX8" fmla="*/ 624067 w 638355"/>
              <a:gd name="connsiteY8" fmla="*/ 726281 h 2305050"/>
              <a:gd name="connsiteX9" fmla="*/ 638355 w 638355"/>
              <a:gd name="connsiteY9" fmla="*/ 0 h 2305050"/>
              <a:gd name="connsiteX0" fmla="*/ 2561 w 645824"/>
              <a:gd name="connsiteY0" fmla="*/ 2305050 h 2305050"/>
              <a:gd name="connsiteX1" fmla="*/ 9705 w 645824"/>
              <a:gd name="connsiteY1" fmla="*/ 2216944 h 2305050"/>
              <a:gd name="connsiteX2" fmla="*/ 81142 w 645824"/>
              <a:gd name="connsiteY2" fmla="*/ 2119312 h 2305050"/>
              <a:gd name="connsiteX3" fmla="*/ 157342 w 645824"/>
              <a:gd name="connsiteY3" fmla="*/ 2045494 h 2305050"/>
              <a:gd name="connsiteX4" fmla="*/ 354986 w 645824"/>
              <a:gd name="connsiteY4" fmla="*/ 1562100 h 2305050"/>
              <a:gd name="connsiteX5" fmla="*/ 545486 w 645824"/>
              <a:gd name="connsiteY5" fmla="*/ 1090612 h 2305050"/>
              <a:gd name="connsiteX6" fmla="*/ 595492 w 645824"/>
              <a:gd name="connsiteY6" fmla="*/ 995362 h 2305050"/>
              <a:gd name="connsiteX7" fmla="*/ 628830 w 645824"/>
              <a:gd name="connsiteY7" fmla="*/ 919162 h 2305050"/>
              <a:gd name="connsiteX8" fmla="*/ 624067 w 645824"/>
              <a:gd name="connsiteY8" fmla="*/ 726281 h 2305050"/>
              <a:gd name="connsiteX9" fmla="*/ 645499 w 645824"/>
              <a:gd name="connsiteY9" fmla="*/ 550069 h 2305050"/>
              <a:gd name="connsiteX10" fmla="*/ 638355 w 645824"/>
              <a:gd name="connsiteY10" fmla="*/ 0 h 2305050"/>
              <a:gd name="connsiteX0" fmla="*/ 2561 w 646070"/>
              <a:gd name="connsiteY0" fmla="*/ 2305050 h 2305050"/>
              <a:gd name="connsiteX1" fmla="*/ 9705 w 646070"/>
              <a:gd name="connsiteY1" fmla="*/ 2216944 h 2305050"/>
              <a:gd name="connsiteX2" fmla="*/ 81142 w 646070"/>
              <a:gd name="connsiteY2" fmla="*/ 2119312 h 2305050"/>
              <a:gd name="connsiteX3" fmla="*/ 157342 w 646070"/>
              <a:gd name="connsiteY3" fmla="*/ 2045494 h 2305050"/>
              <a:gd name="connsiteX4" fmla="*/ 354986 w 646070"/>
              <a:gd name="connsiteY4" fmla="*/ 1562100 h 2305050"/>
              <a:gd name="connsiteX5" fmla="*/ 545486 w 646070"/>
              <a:gd name="connsiteY5" fmla="*/ 1090612 h 2305050"/>
              <a:gd name="connsiteX6" fmla="*/ 595492 w 646070"/>
              <a:gd name="connsiteY6" fmla="*/ 995362 h 2305050"/>
              <a:gd name="connsiteX7" fmla="*/ 628830 w 646070"/>
              <a:gd name="connsiteY7" fmla="*/ 919162 h 2305050"/>
              <a:gd name="connsiteX8" fmla="*/ 624067 w 646070"/>
              <a:gd name="connsiteY8" fmla="*/ 726281 h 2305050"/>
              <a:gd name="connsiteX9" fmla="*/ 645499 w 646070"/>
              <a:gd name="connsiteY9" fmla="*/ 550069 h 2305050"/>
              <a:gd name="connsiteX10" fmla="*/ 638355 w 646070"/>
              <a:gd name="connsiteY10" fmla="*/ 0 h 2305050"/>
              <a:gd name="connsiteX0" fmla="*/ 2561 w 646119"/>
              <a:gd name="connsiteY0" fmla="*/ 2305050 h 2305050"/>
              <a:gd name="connsiteX1" fmla="*/ 9705 w 646119"/>
              <a:gd name="connsiteY1" fmla="*/ 2216944 h 2305050"/>
              <a:gd name="connsiteX2" fmla="*/ 81142 w 646119"/>
              <a:gd name="connsiteY2" fmla="*/ 2119312 h 2305050"/>
              <a:gd name="connsiteX3" fmla="*/ 157342 w 646119"/>
              <a:gd name="connsiteY3" fmla="*/ 2045494 h 2305050"/>
              <a:gd name="connsiteX4" fmla="*/ 354986 w 646119"/>
              <a:gd name="connsiteY4" fmla="*/ 1562100 h 2305050"/>
              <a:gd name="connsiteX5" fmla="*/ 545486 w 646119"/>
              <a:gd name="connsiteY5" fmla="*/ 1090612 h 2305050"/>
              <a:gd name="connsiteX6" fmla="*/ 595492 w 646119"/>
              <a:gd name="connsiteY6" fmla="*/ 995362 h 2305050"/>
              <a:gd name="connsiteX7" fmla="*/ 628830 w 646119"/>
              <a:gd name="connsiteY7" fmla="*/ 919162 h 2305050"/>
              <a:gd name="connsiteX8" fmla="*/ 626449 w 646119"/>
              <a:gd name="connsiteY8" fmla="*/ 583406 h 2305050"/>
              <a:gd name="connsiteX9" fmla="*/ 645499 w 646119"/>
              <a:gd name="connsiteY9" fmla="*/ 550069 h 2305050"/>
              <a:gd name="connsiteX10" fmla="*/ 638355 w 646119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50069 h 2305050"/>
              <a:gd name="connsiteX10" fmla="*/ 638355 w 646244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50069 h 2305050"/>
              <a:gd name="connsiteX10" fmla="*/ 638355 w 646244"/>
              <a:gd name="connsiteY10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244" h="2305050">
                <a:moveTo>
                  <a:pt x="2561" y="2305050"/>
                </a:moveTo>
                <a:cubicBezTo>
                  <a:pt x="-416" y="2276475"/>
                  <a:pt x="-3392" y="2247900"/>
                  <a:pt x="9705" y="2216944"/>
                </a:cubicBezTo>
                <a:cubicBezTo>
                  <a:pt x="22802" y="2185988"/>
                  <a:pt x="56536" y="2147887"/>
                  <a:pt x="81142" y="2119312"/>
                </a:cubicBezTo>
                <a:lnTo>
                  <a:pt x="157342" y="2045494"/>
                </a:lnTo>
                <a:cubicBezTo>
                  <a:pt x="202983" y="1952625"/>
                  <a:pt x="290295" y="1721247"/>
                  <a:pt x="354986" y="1562100"/>
                </a:cubicBezTo>
                <a:cubicBezTo>
                  <a:pt x="419677" y="1402953"/>
                  <a:pt x="505402" y="1185068"/>
                  <a:pt x="545486" y="1090612"/>
                </a:cubicBezTo>
                <a:cubicBezTo>
                  <a:pt x="585570" y="996156"/>
                  <a:pt x="581601" y="1023937"/>
                  <a:pt x="595492" y="995362"/>
                </a:cubicBezTo>
                <a:cubicBezTo>
                  <a:pt x="609383" y="966787"/>
                  <a:pt x="623671" y="987821"/>
                  <a:pt x="628830" y="919162"/>
                </a:cubicBezTo>
                <a:cubicBezTo>
                  <a:pt x="633989" y="850503"/>
                  <a:pt x="626846" y="644921"/>
                  <a:pt x="626449" y="583406"/>
                </a:cubicBezTo>
                <a:cubicBezTo>
                  <a:pt x="630815" y="564753"/>
                  <a:pt x="650261" y="561578"/>
                  <a:pt x="645499" y="550069"/>
                </a:cubicBezTo>
                <a:cubicBezTo>
                  <a:pt x="647880" y="429022"/>
                  <a:pt x="636371" y="91678"/>
                  <a:pt x="638355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3" name="Straight Connector 502"/>
          <p:cNvCxnSpPr/>
          <p:nvPr/>
        </p:nvCxnSpPr>
        <p:spPr>
          <a:xfrm flipV="1">
            <a:off x="4313613" y="2973326"/>
            <a:ext cx="0" cy="49138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Freeform 503"/>
          <p:cNvSpPr/>
          <p:nvPr/>
        </p:nvSpPr>
        <p:spPr>
          <a:xfrm>
            <a:off x="4360234" y="3275405"/>
            <a:ext cx="151260" cy="664369"/>
          </a:xfrm>
          <a:custGeom>
            <a:avLst/>
            <a:gdLst>
              <a:gd name="connsiteX0" fmla="*/ 33179 w 157918"/>
              <a:gd name="connsiteY0" fmla="*/ 664369 h 664369"/>
              <a:gd name="connsiteX1" fmla="*/ 23654 w 157918"/>
              <a:gd name="connsiteY1" fmla="*/ 585788 h 664369"/>
              <a:gd name="connsiteX2" fmla="*/ 2223 w 157918"/>
              <a:gd name="connsiteY2" fmla="*/ 561975 h 664369"/>
              <a:gd name="connsiteX3" fmla="*/ 83186 w 157918"/>
              <a:gd name="connsiteY3" fmla="*/ 519113 h 664369"/>
              <a:gd name="connsiteX4" fmla="*/ 133192 w 157918"/>
              <a:gd name="connsiteY4" fmla="*/ 473869 h 664369"/>
              <a:gd name="connsiteX5" fmla="*/ 157004 w 157918"/>
              <a:gd name="connsiteY5" fmla="*/ 376238 h 664369"/>
              <a:gd name="connsiteX6" fmla="*/ 152242 w 157918"/>
              <a:gd name="connsiteY6" fmla="*/ 185738 h 664369"/>
              <a:gd name="connsiteX7" fmla="*/ 145098 w 157918"/>
              <a:gd name="connsiteY7" fmla="*/ 0 h 664369"/>
              <a:gd name="connsiteX0" fmla="*/ 26521 w 151260"/>
              <a:gd name="connsiteY0" fmla="*/ 664369 h 664369"/>
              <a:gd name="connsiteX1" fmla="*/ 16996 w 151260"/>
              <a:gd name="connsiteY1" fmla="*/ 585788 h 664369"/>
              <a:gd name="connsiteX2" fmla="*/ 2709 w 151260"/>
              <a:gd name="connsiteY2" fmla="*/ 554831 h 664369"/>
              <a:gd name="connsiteX3" fmla="*/ 76528 w 151260"/>
              <a:gd name="connsiteY3" fmla="*/ 519113 h 664369"/>
              <a:gd name="connsiteX4" fmla="*/ 126534 w 151260"/>
              <a:gd name="connsiteY4" fmla="*/ 473869 h 664369"/>
              <a:gd name="connsiteX5" fmla="*/ 150346 w 151260"/>
              <a:gd name="connsiteY5" fmla="*/ 376238 h 664369"/>
              <a:gd name="connsiteX6" fmla="*/ 145584 w 151260"/>
              <a:gd name="connsiteY6" fmla="*/ 185738 h 664369"/>
              <a:gd name="connsiteX7" fmla="*/ 138440 w 151260"/>
              <a:gd name="connsiteY7" fmla="*/ 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260" h="664369">
                <a:moveTo>
                  <a:pt x="26521" y="664369"/>
                </a:moveTo>
                <a:cubicBezTo>
                  <a:pt x="24338" y="633611"/>
                  <a:pt x="20965" y="604044"/>
                  <a:pt x="16996" y="585788"/>
                </a:cubicBezTo>
                <a:cubicBezTo>
                  <a:pt x="13027" y="567532"/>
                  <a:pt x="-7213" y="565943"/>
                  <a:pt x="2709" y="554831"/>
                </a:cubicBezTo>
                <a:cubicBezTo>
                  <a:pt x="12631" y="543719"/>
                  <a:pt x="55891" y="532607"/>
                  <a:pt x="76528" y="519113"/>
                </a:cubicBezTo>
                <a:cubicBezTo>
                  <a:pt x="97165" y="505619"/>
                  <a:pt x="114231" y="497681"/>
                  <a:pt x="126534" y="473869"/>
                </a:cubicBezTo>
                <a:cubicBezTo>
                  <a:pt x="138837" y="450057"/>
                  <a:pt x="147171" y="424260"/>
                  <a:pt x="150346" y="376238"/>
                </a:cubicBezTo>
                <a:cubicBezTo>
                  <a:pt x="153521" y="328216"/>
                  <a:pt x="147568" y="248444"/>
                  <a:pt x="145584" y="185738"/>
                </a:cubicBezTo>
                <a:cubicBezTo>
                  <a:pt x="143600" y="123032"/>
                  <a:pt x="141020" y="61516"/>
                  <a:pt x="13844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Freeform 504"/>
          <p:cNvSpPr/>
          <p:nvPr/>
        </p:nvSpPr>
        <p:spPr>
          <a:xfrm>
            <a:off x="578424" y="3065078"/>
            <a:ext cx="8206499" cy="785001"/>
          </a:xfrm>
          <a:custGeom>
            <a:avLst/>
            <a:gdLst>
              <a:gd name="connsiteX0" fmla="*/ 5715000 w 5715000"/>
              <a:gd name="connsiteY0" fmla="*/ 793750 h 793750"/>
              <a:gd name="connsiteX1" fmla="*/ 5448300 w 5715000"/>
              <a:gd name="connsiteY1" fmla="*/ 679450 h 793750"/>
              <a:gd name="connsiteX2" fmla="*/ 4597400 w 5715000"/>
              <a:gd name="connsiteY2" fmla="*/ 508000 h 793750"/>
              <a:gd name="connsiteX3" fmla="*/ 3302000 w 5715000"/>
              <a:gd name="connsiteY3" fmla="*/ 508000 h 793750"/>
              <a:gd name="connsiteX4" fmla="*/ 3232150 w 5715000"/>
              <a:gd name="connsiteY4" fmla="*/ 476250 h 793750"/>
              <a:gd name="connsiteX5" fmla="*/ 3175000 w 5715000"/>
              <a:gd name="connsiteY5" fmla="*/ 406400 h 793750"/>
              <a:gd name="connsiteX6" fmla="*/ 3136900 w 5715000"/>
              <a:gd name="connsiteY6" fmla="*/ 387350 h 793750"/>
              <a:gd name="connsiteX7" fmla="*/ 2317750 w 5715000"/>
              <a:gd name="connsiteY7" fmla="*/ 374650 h 793750"/>
              <a:gd name="connsiteX8" fmla="*/ 2241550 w 5715000"/>
              <a:gd name="connsiteY8" fmla="*/ 361950 h 793750"/>
              <a:gd name="connsiteX9" fmla="*/ 2101850 w 5715000"/>
              <a:gd name="connsiteY9" fmla="*/ 234950 h 793750"/>
              <a:gd name="connsiteX10" fmla="*/ 2038350 w 5715000"/>
              <a:gd name="connsiteY10" fmla="*/ 215900 h 793750"/>
              <a:gd name="connsiteX11" fmla="*/ 171450 w 5715000"/>
              <a:gd name="connsiteY11" fmla="*/ 222250 h 793750"/>
              <a:gd name="connsiteX12" fmla="*/ 114300 w 5715000"/>
              <a:gd name="connsiteY12" fmla="*/ 209550 h 793750"/>
              <a:gd name="connsiteX13" fmla="*/ 25400 w 5715000"/>
              <a:gd name="connsiteY13" fmla="*/ 44450 h 793750"/>
              <a:gd name="connsiteX14" fmla="*/ 0 w 5715000"/>
              <a:gd name="connsiteY14" fmla="*/ 0 h 793750"/>
              <a:gd name="connsiteX0" fmla="*/ 7629525 w 7629525"/>
              <a:gd name="connsiteY0" fmla="*/ 755734 h 755734"/>
              <a:gd name="connsiteX1" fmla="*/ 7362825 w 7629525"/>
              <a:gd name="connsiteY1" fmla="*/ 641434 h 755734"/>
              <a:gd name="connsiteX2" fmla="*/ 6511925 w 7629525"/>
              <a:gd name="connsiteY2" fmla="*/ 469984 h 755734"/>
              <a:gd name="connsiteX3" fmla="*/ 5216525 w 7629525"/>
              <a:gd name="connsiteY3" fmla="*/ 469984 h 755734"/>
              <a:gd name="connsiteX4" fmla="*/ 5146675 w 7629525"/>
              <a:gd name="connsiteY4" fmla="*/ 438234 h 755734"/>
              <a:gd name="connsiteX5" fmla="*/ 5089525 w 7629525"/>
              <a:gd name="connsiteY5" fmla="*/ 368384 h 755734"/>
              <a:gd name="connsiteX6" fmla="*/ 5051425 w 7629525"/>
              <a:gd name="connsiteY6" fmla="*/ 349334 h 755734"/>
              <a:gd name="connsiteX7" fmla="*/ 4232275 w 7629525"/>
              <a:gd name="connsiteY7" fmla="*/ 336634 h 755734"/>
              <a:gd name="connsiteX8" fmla="*/ 4156075 w 7629525"/>
              <a:gd name="connsiteY8" fmla="*/ 323934 h 755734"/>
              <a:gd name="connsiteX9" fmla="*/ 4016375 w 7629525"/>
              <a:gd name="connsiteY9" fmla="*/ 196934 h 755734"/>
              <a:gd name="connsiteX10" fmla="*/ 3952875 w 7629525"/>
              <a:gd name="connsiteY10" fmla="*/ 177884 h 755734"/>
              <a:gd name="connsiteX11" fmla="*/ 2085975 w 7629525"/>
              <a:gd name="connsiteY11" fmla="*/ 184234 h 755734"/>
              <a:gd name="connsiteX12" fmla="*/ 2028825 w 7629525"/>
              <a:gd name="connsiteY12" fmla="*/ 171534 h 755734"/>
              <a:gd name="connsiteX13" fmla="*/ 1939925 w 7629525"/>
              <a:gd name="connsiteY13" fmla="*/ 6434 h 755734"/>
              <a:gd name="connsiteX14" fmla="*/ 0 w 7629525"/>
              <a:gd name="connsiteY14" fmla="*/ 28659 h 755734"/>
              <a:gd name="connsiteX0" fmla="*/ 7629525 w 7629525"/>
              <a:gd name="connsiteY0" fmla="*/ 758013 h 758013"/>
              <a:gd name="connsiteX1" fmla="*/ 7362825 w 7629525"/>
              <a:gd name="connsiteY1" fmla="*/ 643713 h 758013"/>
              <a:gd name="connsiteX2" fmla="*/ 6511925 w 7629525"/>
              <a:gd name="connsiteY2" fmla="*/ 472263 h 758013"/>
              <a:gd name="connsiteX3" fmla="*/ 5216525 w 7629525"/>
              <a:gd name="connsiteY3" fmla="*/ 472263 h 758013"/>
              <a:gd name="connsiteX4" fmla="*/ 5146675 w 7629525"/>
              <a:gd name="connsiteY4" fmla="*/ 440513 h 758013"/>
              <a:gd name="connsiteX5" fmla="*/ 5089525 w 7629525"/>
              <a:gd name="connsiteY5" fmla="*/ 370663 h 758013"/>
              <a:gd name="connsiteX6" fmla="*/ 5051425 w 7629525"/>
              <a:gd name="connsiteY6" fmla="*/ 351613 h 758013"/>
              <a:gd name="connsiteX7" fmla="*/ 4232275 w 7629525"/>
              <a:gd name="connsiteY7" fmla="*/ 338913 h 758013"/>
              <a:gd name="connsiteX8" fmla="*/ 4156075 w 7629525"/>
              <a:gd name="connsiteY8" fmla="*/ 326213 h 758013"/>
              <a:gd name="connsiteX9" fmla="*/ 4016375 w 7629525"/>
              <a:gd name="connsiteY9" fmla="*/ 199213 h 758013"/>
              <a:gd name="connsiteX10" fmla="*/ 3952875 w 7629525"/>
              <a:gd name="connsiteY10" fmla="*/ 180163 h 758013"/>
              <a:gd name="connsiteX11" fmla="*/ 2085975 w 7629525"/>
              <a:gd name="connsiteY11" fmla="*/ 186513 h 758013"/>
              <a:gd name="connsiteX12" fmla="*/ 2028825 w 7629525"/>
              <a:gd name="connsiteY12" fmla="*/ 173813 h 758013"/>
              <a:gd name="connsiteX13" fmla="*/ 1939925 w 7629525"/>
              <a:gd name="connsiteY13" fmla="*/ 8713 h 758013"/>
              <a:gd name="connsiteX14" fmla="*/ 1333501 w 7629525"/>
              <a:gd name="connsiteY14" fmla="*/ 23794 h 758013"/>
              <a:gd name="connsiteX15" fmla="*/ 0 w 7629525"/>
              <a:gd name="connsiteY15" fmla="*/ 30938 h 758013"/>
              <a:gd name="connsiteX0" fmla="*/ 7629525 w 7629525"/>
              <a:gd name="connsiteY0" fmla="*/ 784832 h 784832"/>
              <a:gd name="connsiteX1" fmla="*/ 7362825 w 7629525"/>
              <a:gd name="connsiteY1" fmla="*/ 670532 h 784832"/>
              <a:gd name="connsiteX2" fmla="*/ 6511925 w 7629525"/>
              <a:gd name="connsiteY2" fmla="*/ 499082 h 784832"/>
              <a:gd name="connsiteX3" fmla="*/ 5216525 w 7629525"/>
              <a:gd name="connsiteY3" fmla="*/ 499082 h 784832"/>
              <a:gd name="connsiteX4" fmla="*/ 5146675 w 7629525"/>
              <a:gd name="connsiteY4" fmla="*/ 467332 h 784832"/>
              <a:gd name="connsiteX5" fmla="*/ 5089525 w 7629525"/>
              <a:gd name="connsiteY5" fmla="*/ 397482 h 784832"/>
              <a:gd name="connsiteX6" fmla="*/ 5051425 w 7629525"/>
              <a:gd name="connsiteY6" fmla="*/ 378432 h 784832"/>
              <a:gd name="connsiteX7" fmla="*/ 4232275 w 7629525"/>
              <a:gd name="connsiteY7" fmla="*/ 365732 h 784832"/>
              <a:gd name="connsiteX8" fmla="*/ 4156075 w 7629525"/>
              <a:gd name="connsiteY8" fmla="*/ 353032 h 784832"/>
              <a:gd name="connsiteX9" fmla="*/ 4016375 w 7629525"/>
              <a:gd name="connsiteY9" fmla="*/ 226032 h 784832"/>
              <a:gd name="connsiteX10" fmla="*/ 3952875 w 7629525"/>
              <a:gd name="connsiteY10" fmla="*/ 206982 h 784832"/>
              <a:gd name="connsiteX11" fmla="*/ 2085975 w 7629525"/>
              <a:gd name="connsiteY11" fmla="*/ 213332 h 784832"/>
              <a:gd name="connsiteX12" fmla="*/ 2028825 w 7629525"/>
              <a:gd name="connsiteY12" fmla="*/ 200632 h 784832"/>
              <a:gd name="connsiteX13" fmla="*/ 1939925 w 7629525"/>
              <a:gd name="connsiteY13" fmla="*/ 35532 h 784832"/>
              <a:gd name="connsiteX14" fmla="*/ 1419226 w 7629525"/>
              <a:gd name="connsiteY14" fmla="*/ 608 h 784832"/>
              <a:gd name="connsiteX15" fmla="*/ 1333501 w 7629525"/>
              <a:gd name="connsiteY15" fmla="*/ 50613 h 784832"/>
              <a:gd name="connsiteX16" fmla="*/ 0 w 7629525"/>
              <a:gd name="connsiteY16" fmla="*/ 57757 h 784832"/>
              <a:gd name="connsiteX0" fmla="*/ 7629525 w 7629525"/>
              <a:gd name="connsiteY0" fmla="*/ 784832 h 784832"/>
              <a:gd name="connsiteX1" fmla="*/ 7362825 w 7629525"/>
              <a:gd name="connsiteY1" fmla="*/ 670532 h 784832"/>
              <a:gd name="connsiteX2" fmla="*/ 6511925 w 7629525"/>
              <a:gd name="connsiteY2" fmla="*/ 499082 h 784832"/>
              <a:gd name="connsiteX3" fmla="*/ 5216525 w 7629525"/>
              <a:gd name="connsiteY3" fmla="*/ 499082 h 784832"/>
              <a:gd name="connsiteX4" fmla="*/ 5146675 w 7629525"/>
              <a:gd name="connsiteY4" fmla="*/ 467332 h 784832"/>
              <a:gd name="connsiteX5" fmla="*/ 5089525 w 7629525"/>
              <a:gd name="connsiteY5" fmla="*/ 397482 h 784832"/>
              <a:gd name="connsiteX6" fmla="*/ 5051425 w 7629525"/>
              <a:gd name="connsiteY6" fmla="*/ 378432 h 784832"/>
              <a:gd name="connsiteX7" fmla="*/ 4232275 w 7629525"/>
              <a:gd name="connsiteY7" fmla="*/ 365732 h 784832"/>
              <a:gd name="connsiteX8" fmla="*/ 4156075 w 7629525"/>
              <a:gd name="connsiteY8" fmla="*/ 353032 h 784832"/>
              <a:gd name="connsiteX9" fmla="*/ 4016375 w 7629525"/>
              <a:gd name="connsiteY9" fmla="*/ 226032 h 784832"/>
              <a:gd name="connsiteX10" fmla="*/ 3952875 w 7629525"/>
              <a:gd name="connsiteY10" fmla="*/ 206982 h 784832"/>
              <a:gd name="connsiteX11" fmla="*/ 2085975 w 7629525"/>
              <a:gd name="connsiteY11" fmla="*/ 213332 h 784832"/>
              <a:gd name="connsiteX12" fmla="*/ 2028825 w 7629525"/>
              <a:gd name="connsiteY12" fmla="*/ 200632 h 784832"/>
              <a:gd name="connsiteX13" fmla="*/ 1939925 w 7629525"/>
              <a:gd name="connsiteY13" fmla="*/ 35532 h 784832"/>
              <a:gd name="connsiteX14" fmla="*/ 1419226 w 7629525"/>
              <a:gd name="connsiteY14" fmla="*/ 608 h 784832"/>
              <a:gd name="connsiteX15" fmla="*/ 1333501 w 7629525"/>
              <a:gd name="connsiteY15" fmla="*/ 50613 h 784832"/>
              <a:gd name="connsiteX16" fmla="*/ 0 w 7629525"/>
              <a:gd name="connsiteY16" fmla="*/ 57757 h 784832"/>
              <a:gd name="connsiteX0" fmla="*/ 7629525 w 7629525"/>
              <a:gd name="connsiteY0" fmla="*/ 784684 h 784684"/>
              <a:gd name="connsiteX1" fmla="*/ 7362825 w 7629525"/>
              <a:gd name="connsiteY1" fmla="*/ 670384 h 784684"/>
              <a:gd name="connsiteX2" fmla="*/ 6511925 w 7629525"/>
              <a:gd name="connsiteY2" fmla="*/ 498934 h 784684"/>
              <a:gd name="connsiteX3" fmla="*/ 5216525 w 7629525"/>
              <a:gd name="connsiteY3" fmla="*/ 498934 h 784684"/>
              <a:gd name="connsiteX4" fmla="*/ 5146675 w 7629525"/>
              <a:gd name="connsiteY4" fmla="*/ 467184 h 784684"/>
              <a:gd name="connsiteX5" fmla="*/ 5089525 w 7629525"/>
              <a:gd name="connsiteY5" fmla="*/ 397334 h 784684"/>
              <a:gd name="connsiteX6" fmla="*/ 5051425 w 7629525"/>
              <a:gd name="connsiteY6" fmla="*/ 378284 h 784684"/>
              <a:gd name="connsiteX7" fmla="*/ 4232275 w 7629525"/>
              <a:gd name="connsiteY7" fmla="*/ 365584 h 784684"/>
              <a:gd name="connsiteX8" fmla="*/ 4156075 w 7629525"/>
              <a:gd name="connsiteY8" fmla="*/ 352884 h 784684"/>
              <a:gd name="connsiteX9" fmla="*/ 4016375 w 7629525"/>
              <a:gd name="connsiteY9" fmla="*/ 225884 h 784684"/>
              <a:gd name="connsiteX10" fmla="*/ 3952875 w 7629525"/>
              <a:gd name="connsiteY10" fmla="*/ 206834 h 784684"/>
              <a:gd name="connsiteX11" fmla="*/ 2085975 w 7629525"/>
              <a:gd name="connsiteY11" fmla="*/ 213184 h 784684"/>
              <a:gd name="connsiteX12" fmla="*/ 2024063 w 7629525"/>
              <a:gd name="connsiteY12" fmla="*/ 181434 h 784684"/>
              <a:gd name="connsiteX13" fmla="*/ 1939925 w 7629525"/>
              <a:gd name="connsiteY13" fmla="*/ 35384 h 784684"/>
              <a:gd name="connsiteX14" fmla="*/ 1419226 w 7629525"/>
              <a:gd name="connsiteY14" fmla="*/ 460 h 784684"/>
              <a:gd name="connsiteX15" fmla="*/ 1333501 w 7629525"/>
              <a:gd name="connsiteY15" fmla="*/ 50465 h 784684"/>
              <a:gd name="connsiteX16" fmla="*/ 0 w 7629525"/>
              <a:gd name="connsiteY16" fmla="*/ 57609 h 784684"/>
              <a:gd name="connsiteX0" fmla="*/ 7629525 w 7629525"/>
              <a:gd name="connsiteY0" fmla="*/ 784684 h 784684"/>
              <a:gd name="connsiteX1" fmla="*/ 7362825 w 7629525"/>
              <a:gd name="connsiteY1" fmla="*/ 670384 h 784684"/>
              <a:gd name="connsiteX2" fmla="*/ 6511925 w 7629525"/>
              <a:gd name="connsiteY2" fmla="*/ 498934 h 784684"/>
              <a:gd name="connsiteX3" fmla="*/ 5216525 w 7629525"/>
              <a:gd name="connsiteY3" fmla="*/ 498934 h 784684"/>
              <a:gd name="connsiteX4" fmla="*/ 5146675 w 7629525"/>
              <a:gd name="connsiteY4" fmla="*/ 467184 h 784684"/>
              <a:gd name="connsiteX5" fmla="*/ 5089525 w 7629525"/>
              <a:gd name="connsiteY5" fmla="*/ 397334 h 784684"/>
              <a:gd name="connsiteX6" fmla="*/ 5051425 w 7629525"/>
              <a:gd name="connsiteY6" fmla="*/ 378284 h 784684"/>
              <a:gd name="connsiteX7" fmla="*/ 4232275 w 7629525"/>
              <a:gd name="connsiteY7" fmla="*/ 365584 h 784684"/>
              <a:gd name="connsiteX8" fmla="*/ 4156075 w 7629525"/>
              <a:gd name="connsiteY8" fmla="*/ 352884 h 784684"/>
              <a:gd name="connsiteX9" fmla="*/ 4016375 w 7629525"/>
              <a:gd name="connsiteY9" fmla="*/ 225884 h 784684"/>
              <a:gd name="connsiteX10" fmla="*/ 3952875 w 7629525"/>
              <a:gd name="connsiteY10" fmla="*/ 206834 h 784684"/>
              <a:gd name="connsiteX11" fmla="*/ 2085975 w 7629525"/>
              <a:gd name="connsiteY11" fmla="*/ 213184 h 784684"/>
              <a:gd name="connsiteX12" fmla="*/ 2024063 w 7629525"/>
              <a:gd name="connsiteY12" fmla="*/ 181434 h 784684"/>
              <a:gd name="connsiteX13" fmla="*/ 1939925 w 7629525"/>
              <a:gd name="connsiteY13" fmla="*/ 35384 h 784684"/>
              <a:gd name="connsiteX14" fmla="*/ 1419226 w 7629525"/>
              <a:gd name="connsiteY14" fmla="*/ 460 h 784684"/>
              <a:gd name="connsiteX15" fmla="*/ 1333501 w 7629525"/>
              <a:gd name="connsiteY15" fmla="*/ 50465 h 784684"/>
              <a:gd name="connsiteX16" fmla="*/ 0 w 7629525"/>
              <a:gd name="connsiteY16" fmla="*/ 57609 h 784684"/>
              <a:gd name="connsiteX0" fmla="*/ 7629525 w 7629525"/>
              <a:gd name="connsiteY0" fmla="*/ 797074 h 797074"/>
              <a:gd name="connsiteX1" fmla="*/ 7362825 w 7629525"/>
              <a:gd name="connsiteY1" fmla="*/ 682774 h 797074"/>
              <a:gd name="connsiteX2" fmla="*/ 6511925 w 7629525"/>
              <a:gd name="connsiteY2" fmla="*/ 511324 h 797074"/>
              <a:gd name="connsiteX3" fmla="*/ 5216525 w 7629525"/>
              <a:gd name="connsiteY3" fmla="*/ 511324 h 797074"/>
              <a:gd name="connsiteX4" fmla="*/ 5146675 w 7629525"/>
              <a:gd name="connsiteY4" fmla="*/ 479574 h 797074"/>
              <a:gd name="connsiteX5" fmla="*/ 5089525 w 7629525"/>
              <a:gd name="connsiteY5" fmla="*/ 409724 h 797074"/>
              <a:gd name="connsiteX6" fmla="*/ 5051425 w 7629525"/>
              <a:gd name="connsiteY6" fmla="*/ 390674 h 797074"/>
              <a:gd name="connsiteX7" fmla="*/ 4232275 w 7629525"/>
              <a:gd name="connsiteY7" fmla="*/ 377974 h 797074"/>
              <a:gd name="connsiteX8" fmla="*/ 4156075 w 7629525"/>
              <a:gd name="connsiteY8" fmla="*/ 365274 h 797074"/>
              <a:gd name="connsiteX9" fmla="*/ 4016375 w 7629525"/>
              <a:gd name="connsiteY9" fmla="*/ 238274 h 797074"/>
              <a:gd name="connsiteX10" fmla="*/ 3952875 w 7629525"/>
              <a:gd name="connsiteY10" fmla="*/ 219224 h 797074"/>
              <a:gd name="connsiteX11" fmla="*/ 2085975 w 7629525"/>
              <a:gd name="connsiteY11" fmla="*/ 225574 h 797074"/>
              <a:gd name="connsiteX12" fmla="*/ 2024063 w 7629525"/>
              <a:gd name="connsiteY12" fmla="*/ 193824 h 797074"/>
              <a:gd name="connsiteX13" fmla="*/ 1928018 w 7629525"/>
              <a:gd name="connsiteY13" fmla="*/ 14436 h 797074"/>
              <a:gd name="connsiteX14" fmla="*/ 1419226 w 7629525"/>
              <a:gd name="connsiteY14" fmla="*/ 12850 h 797074"/>
              <a:gd name="connsiteX15" fmla="*/ 1333501 w 7629525"/>
              <a:gd name="connsiteY15" fmla="*/ 62855 h 797074"/>
              <a:gd name="connsiteX16" fmla="*/ 0 w 7629525"/>
              <a:gd name="connsiteY16" fmla="*/ 69999 h 797074"/>
              <a:gd name="connsiteX0" fmla="*/ 7629525 w 7629525"/>
              <a:gd name="connsiteY0" fmla="*/ 829838 h 829838"/>
              <a:gd name="connsiteX1" fmla="*/ 7362825 w 7629525"/>
              <a:gd name="connsiteY1" fmla="*/ 715538 h 829838"/>
              <a:gd name="connsiteX2" fmla="*/ 6511925 w 7629525"/>
              <a:gd name="connsiteY2" fmla="*/ 544088 h 829838"/>
              <a:gd name="connsiteX3" fmla="*/ 5216525 w 7629525"/>
              <a:gd name="connsiteY3" fmla="*/ 544088 h 829838"/>
              <a:gd name="connsiteX4" fmla="*/ 5146675 w 7629525"/>
              <a:gd name="connsiteY4" fmla="*/ 512338 h 829838"/>
              <a:gd name="connsiteX5" fmla="*/ 5089525 w 7629525"/>
              <a:gd name="connsiteY5" fmla="*/ 442488 h 829838"/>
              <a:gd name="connsiteX6" fmla="*/ 5051425 w 7629525"/>
              <a:gd name="connsiteY6" fmla="*/ 423438 h 829838"/>
              <a:gd name="connsiteX7" fmla="*/ 4232275 w 7629525"/>
              <a:gd name="connsiteY7" fmla="*/ 410738 h 829838"/>
              <a:gd name="connsiteX8" fmla="*/ 4156075 w 7629525"/>
              <a:gd name="connsiteY8" fmla="*/ 398038 h 829838"/>
              <a:gd name="connsiteX9" fmla="*/ 4016375 w 7629525"/>
              <a:gd name="connsiteY9" fmla="*/ 271038 h 829838"/>
              <a:gd name="connsiteX10" fmla="*/ 3952875 w 7629525"/>
              <a:gd name="connsiteY10" fmla="*/ 251988 h 829838"/>
              <a:gd name="connsiteX11" fmla="*/ 2085975 w 7629525"/>
              <a:gd name="connsiteY11" fmla="*/ 258338 h 829838"/>
              <a:gd name="connsiteX12" fmla="*/ 2024063 w 7629525"/>
              <a:gd name="connsiteY12" fmla="*/ 226588 h 829838"/>
              <a:gd name="connsiteX13" fmla="*/ 1928018 w 7629525"/>
              <a:gd name="connsiteY13" fmla="*/ 47200 h 829838"/>
              <a:gd name="connsiteX14" fmla="*/ 1419226 w 7629525"/>
              <a:gd name="connsiteY14" fmla="*/ 45614 h 829838"/>
              <a:gd name="connsiteX15" fmla="*/ 1333501 w 7629525"/>
              <a:gd name="connsiteY15" fmla="*/ 95619 h 829838"/>
              <a:gd name="connsiteX16" fmla="*/ 0 w 7629525"/>
              <a:gd name="connsiteY16" fmla="*/ 102763 h 829838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085975 w 7629525"/>
              <a:gd name="connsiteY11" fmla="*/ 227683 h 799183"/>
              <a:gd name="connsiteX12" fmla="*/ 2024063 w 7629525"/>
              <a:gd name="connsiteY12" fmla="*/ 195933 h 799183"/>
              <a:gd name="connsiteX13" fmla="*/ 1928018 w 7629525"/>
              <a:gd name="connsiteY13" fmla="*/ 16545 h 799183"/>
              <a:gd name="connsiteX14" fmla="*/ 1419226 w 7629525"/>
              <a:gd name="connsiteY14" fmla="*/ 14959 h 799183"/>
              <a:gd name="connsiteX15" fmla="*/ 1333501 w 7629525"/>
              <a:gd name="connsiteY15" fmla="*/ 64964 h 799183"/>
              <a:gd name="connsiteX16" fmla="*/ 0 w 7629525"/>
              <a:gd name="connsiteY16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085975 w 7629525"/>
              <a:gd name="connsiteY11" fmla="*/ 227683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145506 w 7629525"/>
              <a:gd name="connsiteY11" fmla="*/ 230064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145506 w 7629525"/>
              <a:gd name="connsiteY11" fmla="*/ 230064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6900 h 796900"/>
              <a:gd name="connsiteX1" fmla="*/ 7362825 w 7629525"/>
              <a:gd name="connsiteY1" fmla="*/ 682600 h 796900"/>
              <a:gd name="connsiteX2" fmla="*/ 6511925 w 7629525"/>
              <a:gd name="connsiteY2" fmla="*/ 511150 h 796900"/>
              <a:gd name="connsiteX3" fmla="*/ 5216525 w 7629525"/>
              <a:gd name="connsiteY3" fmla="*/ 511150 h 796900"/>
              <a:gd name="connsiteX4" fmla="*/ 5146675 w 7629525"/>
              <a:gd name="connsiteY4" fmla="*/ 479400 h 796900"/>
              <a:gd name="connsiteX5" fmla="*/ 5089525 w 7629525"/>
              <a:gd name="connsiteY5" fmla="*/ 409550 h 796900"/>
              <a:gd name="connsiteX6" fmla="*/ 5051425 w 7629525"/>
              <a:gd name="connsiteY6" fmla="*/ 390500 h 796900"/>
              <a:gd name="connsiteX7" fmla="*/ 4232275 w 7629525"/>
              <a:gd name="connsiteY7" fmla="*/ 377800 h 796900"/>
              <a:gd name="connsiteX8" fmla="*/ 4156075 w 7629525"/>
              <a:gd name="connsiteY8" fmla="*/ 365100 h 796900"/>
              <a:gd name="connsiteX9" fmla="*/ 4016375 w 7629525"/>
              <a:gd name="connsiteY9" fmla="*/ 238100 h 796900"/>
              <a:gd name="connsiteX10" fmla="*/ 3952875 w 7629525"/>
              <a:gd name="connsiteY10" fmla="*/ 219050 h 796900"/>
              <a:gd name="connsiteX11" fmla="*/ 2145506 w 7629525"/>
              <a:gd name="connsiteY11" fmla="*/ 227781 h 796900"/>
              <a:gd name="connsiteX12" fmla="*/ 2031207 w 7629525"/>
              <a:gd name="connsiteY12" fmla="*/ 191270 h 796900"/>
              <a:gd name="connsiteX13" fmla="*/ 1928018 w 7629525"/>
              <a:gd name="connsiteY13" fmla="*/ 14262 h 796900"/>
              <a:gd name="connsiteX14" fmla="*/ 1419226 w 7629525"/>
              <a:gd name="connsiteY14" fmla="*/ 12676 h 796900"/>
              <a:gd name="connsiteX15" fmla="*/ 1333501 w 7629525"/>
              <a:gd name="connsiteY15" fmla="*/ 62681 h 796900"/>
              <a:gd name="connsiteX16" fmla="*/ 0 w 7629525"/>
              <a:gd name="connsiteY16" fmla="*/ 69825 h 796900"/>
              <a:gd name="connsiteX0" fmla="*/ 7629525 w 7629525"/>
              <a:gd name="connsiteY0" fmla="*/ 816969 h 816969"/>
              <a:gd name="connsiteX1" fmla="*/ 7362825 w 7629525"/>
              <a:gd name="connsiteY1" fmla="*/ 702669 h 816969"/>
              <a:gd name="connsiteX2" fmla="*/ 6511925 w 7629525"/>
              <a:gd name="connsiteY2" fmla="*/ 531219 h 816969"/>
              <a:gd name="connsiteX3" fmla="*/ 5216525 w 7629525"/>
              <a:gd name="connsiteY3" fmla="*/ 531219 h 816969"/>
              <a:gd name="connsiteX4" fmla="*/ 5146675 w 7629525"/>
              <a:gd name="connsiteY4" fmla="*/ 499469 h 816969"/>
              <a:gd name="connsiteX5" fmla="*/ 5089525 w 7629525"/>
              <a:gd name="connsiteY5" fmla="*/ 429619 h 816969"/>
              <a:gd name="connsiteX6" fmla="*/ 5051425 w 7629525"/>
              <a:gd name="connsiteY6" fmla="*/ 410569 h 816969"/>
              <a:gd name="connsiteX7" fmla="*/ 4232275 w 7629525"/>
              <a:gd name="connsiteY7" fmla="*/ 397869 h 816969"/>
              <a:gd name="connsiteX8" fmla="*/ 4156075 w 7629525"/>
              <a:gd name="connsiteY8" fmla="*/ 385169 h 816969"/>
              <a:gd name="connsiteX9" fmla="*/ 4016375 w 7629525"/>
              <a:gd name="connsiteY9" fmla="*/ 258169 h 816969"/>
              <a:gd name="connsiteX10" fmla="*/ 3952875 w 7629525"/>
              <a:gd name="connsiteY10" fmla="*/ 239119 h 816969"/>
              <a:gd name="connsiteX11" fmla="*/ 2145506 w 7629525"/>
              <a:gd name="connsiteY11" fmla="*/ 247850 h 816969"/>
              <a:gd name="connsiteX12" fmla="*/ 2031207 w 7629525"/>
              <a:gd name="connsiteY12" fmla="*/ 211339 h 816969"/>
              <a:gd name="connsiteX13" fmla="*/ 1928018 w 7629525"/>
              <a:gd name="connsiteY13" fmla="*/ 34331 h 816969"/>
              <a:gd name="connsiteX14" fmla="*/ 1419226 w 7629525"/>
              <a:gd name="connsiteY14" fmla="*/ 32745 h 816969"/>
              <a:gd name="connsiteX15" fmla="*/ 1333501 w 7629525"/>
              <a:gd name="connsiteY15" fmla="*/ 82750 h 816969"/>
              <a:gd name="connsiteX16" fmla="*/ 0 w 7629525"/>
              <a:gd name="connsiteY16" fmla="*/ 89894 h 816969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33501 w 7629525"/>
              <a:gd name="connsiteY16" fmla="*/ 67044 h 801263"/>
              <a:gd name="connsiteX17" fmla="*/ 0 w 7629525"/>
              <a:gd name="connsiteY17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0460 h 800460"/>
              <a:gd name="connsiteX1" fmla="*/ 7362825 w 7629525"/>
              <a:gd name="connsiteY1" fmla="*/ 686160 h 800460"/>
              <a:gd name="connsiteX2" fmla="*/ 6511925 w 7629525"/>
              <a:gd name="connsiteY2" fmla="*/ 514710 h 800460"/>
              <a:gd name="connsiteX3" fmla="*/ 5216525 w 7629525"/>
              <a:gd name="connsiteY3" fmla="*/ 514710 h 800460"/>
              <a:gd name="connsiteX4" fmla="*/ 5146675 w 7629525"/>
              <a:gd name="connsiteY4" fmla="*/ 482960 h 800460"/>
              <a:gd name="connsiteX5" fmla="*/ 5089525 w 7629525"/>
              <a:gd name="connsiteY5" fmla="*/ 413110 h 800460"/>
              <a:gd name="connsiteX6" fmla="*/ 5051425 w 7629525"/>
              <a:gd name="connsiteY6" fmla="*/ 394060 h 800460"/>
              <a:gd name="connsiteX7" fmla="*/ 4232275 w 7629525"/>
              <a:gd name="connsiteY7" fmla="*/ 381360 h 800460"/>
              <a:gd name="connsiteX8" fmla="*/ 4156075 w 7629525"/>
              <a:gd name="connsiteY8" fmla="*/ 368660 h 800460"/>
              <a:gd name="connsiteX9" fmla="*/ 4016375 w 7629525"/>
              <a:gd name="connsiteY9" fmla="*/ 241660 h 800460"/>
              <a:gd name="connsiteX10" fmla="*/ 3952875 w 7629525"/>
              <a:gd name="connsiteY10" fmla="*/ 222610 h 800460"/>
              <a:gd name="connsiteX11" fmla="*/ 2145506 w 7629525"/>
              <a:gd name="connsiteY11" fmla="*/ 231341 h 800460"/>
              <a:gd name="connsiteX12" fmla="*/ 2031207 w 7629525"/>
              <a:gd name="connsiteY12" fmla="*/ 194830 h 800460"/>
              <a:gd name="connsiteX13" fmla="*/ 1928018 w 7629525"/>
              <a:gd name="connsiteY13" fmla="*/ 17822 h 800460"/>
              <a:gd name="connsiteX14" fmla="*/ 1871664 w 7629525"/>
              <a:gd name="connsiteY14" fmla="*/ 4330 h 800460"/>
              <a:gd name="connsiteX15" fmla="*/ 1419226 w 7629525"/>
              <a:gd name="connsiteY15" fmla="*/ 16236 h 800460"/>
              <a:gd name="connsiteX16" fmla="*/ 1378745 w 7629525"/>
              <a:gd name="connsiteY16" fmla="*/ 49574 h 800460"/>
              <a:gd name="connsiteX17" fmla="*/ 1333501 w 7629525"/>
              <a:gd name="connsiteY17" fmla="*/ 66241 h 800460"/>
              <a:gd name="connsiteX18" fmla="*/ 0 w 7629525"/>
              <a:gd name="connsiteY18" fmla="*/ 73385 h 800460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56075 w 7629525"/>
              <a:gd name="connsiteY8" fmla="*/ 364345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56075 w 7629525"/>
              <a:gd name="connsiteY8" fmla="*/ 364345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0444 w 7629525"/>
              <a:gd name="connsiteY1" fmla="*/ 691370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0444 w 7629525"/>
              <a:gd name="connsiteY1" fmla="*/ 691370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22850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60937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99869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99869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3052160 w 7629525"/>
              <a:gd name="connsiteY12" fmla="*/ 210335 h 800907"/>
              <a:gd name="connsiteX13" fmla="*/ 2145506 w 7629525"/>
              <a:gd name="connsiteY13" fmla="*/ 227026 h 800907"/>
              <a:gd name="connsiteX14" fmla="*/ 2031207 w 7629525"/>
              <a:gd name="connsiteY14" fmla="*/ 190515 h 800907"/>
              <a:gd name="connsiteX15" fmla="*/ 1937543 w 7629525"/>
              <a:gd name="connsiteY15" fmla="*/ 32557 h 800907"/>
              <a:gd name="connsiteX16" fmla="*/ 1871664 w 7629525"/>
              <a:gd name="connsiteY16" fmla="*/ 15 h 800907"/>
              <a:gd name="connsiteX17" fmla="*/ 1419226 w 7629525"/>
              <a:gd name="connsiteY17" fmla="*/ 11921 h 800907"/>
              <a:gd name="connsiteX18" fmla="*/ 1378745 w 7629525"/>
              <a:gd name="connsiteY18" fmla="*/ 45259 h 800907"/>
              <a:gd name="connsiteX19" fmla="*/ 1333501 w 7629525"/>
              <a:gd name="connsiteY19" fmla="*/ 61926 h 800907"/>
              <a:gd name="connsiteX20" fmla="*/ 0 w 7629525"/>
              <a:gd name="connsiteY20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3052160 w 7629525"/>
              <a:gd name="connsiteY12" fmla="*/ 210335 h 800907"/>
              <a:gd name="connsiteX13" fmla="*/ 2145506 w 7629525"/>
              <a:gd name="connsiteY13" fmla="*/ 227026 h 800907"/>
              <a:gd name="connsiteX14" fmla="*/ 2031207 w 7629525"/>
              <a:gd name="connsiteY14" fmla="*/ 190515 h 800907"/>
              <a:gd name="connsiteX15" fmla="*/ 1937543 w 7629525"/>
              <a:gd name="connsiteY15" fmla="*/ 32557 h 800907"/>
              <a:gd name="connsiteX16" fmla="*/ 1871664 w 7629525"/>
              <a:gd name="connsiteY16" fmla="*/ 15 h 800907"/>
              <a:gd name="connsiteX17" fmla="*/ 1419226 w 7629525"/>
              <a:gd name="connsiteY17" fmla="*/ 11921 h 800907"/>
              <a:gd name="connsiteX18" fmla="*/ 1378745 w 7629525"/>
              <a:gd name="connsiteY18" fmla="*/ 45259 h 800907"/>
              <a:gd name="connsiteX19" fmla="*/ 1333501 w 7629525"/>
              <a:gd name="connsiteY19" fmla="*/ 61926 h 800907"/>
              <a:gd name="connsiteX20" fmla="*/ 0 w 7629525"/>
              <a:gd name="connsiteY20" fmla="*/ 69070 h 800907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31207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41510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41510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722480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703430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76025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6025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80788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80788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628400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628400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89657 h 789657"/>
              <a:gd name="connsiteX1" fmla="*/ 7937418 w 8206499"/>
              <a:gd name="connsiteY1" fmla="*/ 680120 h 789657"/>
              <a:gd name="connsiteX2" fmla="*/ 7088899 w 8206499"/>
              <a:gd name="connsiteY2" fmla="*/ 499145 h 789657"/>
              <a:gd name="connsiteX3" fmla="*/ 5794294 w 8206499"/>
              <a:gd name="connsiteY3" fmla="*/ 503114 h 789657"/>
              <a:gd name="connsiteX4" fmla="*/ 5728412 w 8206499"/>
              <a:gd name="connsiteY4" fmla="*/ 469776 h 789657"/>
              <a:gd name="connsiteX5" fmla="*/ 5668881 w 8206499"/>
              <a:gd name="connsiteY5" fmla="*/ 402307 h 789657"/>
              <a:gd name="connsiteX6" fmla="*/ 5628400 w 8206499"/>
              <a:gd name="connsiteY6" fmla="*/ 378495 h 789657"/>
              <a:gd name="connsiteX7" fmla="*/ 4809249 w 8206499"/>
              <a:gd name="connsiteY7" fmla="*/ 372938 h 789657"/>
              <a:gd name="connsiteX8" fmla="*/ 4721143 w 8206499"/>
              <a:gd name="connsiteY8" fmla="*/ 334045 h 789657"/>
              <a:gd name="connsiteX9" fmla="*/ 4586205 w 8206499"/>
              <a:gd name="connsiteY9" fmla="*/ 235620 h 789657"/>
              <a:gd name="connsiteX10" fmla="*/ 4501274 w 8206499"/>
              <a:gd name="connsiteY10" fmla="*/ 207045 h 789657"/>
              <a:gd name="connsiteX11" fmla="*/ 3714134 w 8206499"/>
              <a:gd name="connsiteY11" fmla="*/ 217116 h 789657"/>
              <a:gd name="connsiteX12" fmla="*/ 3629134 w 8206499"/>
              <a:gd name="connsiteY12" fmla="*/ 199085 h 789657"/>
              <a:gd name="connsiteX13" fmla="*/ 2687101 w 8206499"/>
              <a:gd name="connsiteY13" fmla="*/ 215776 h 789657"/>
              <a:gd name="connsiteX14" fmla="*/ 2604877 w 8206499"/>
              <a:gd name="connsiteY14" fmla="*/ 160215 h 789657"/>
              <a:gd name="connsiteX15" fmla="*/ 2514517 w 8206499"/>
              <a:gd name="connsiteY15" fmla="*/ 21307 h 789657"/>
              <a:gd name="connsiteX16" fmla="*/ 2451019 w 8206499"/>
              <a:gd name="connsiteY16" fmla="*/ 6017 h 789657"/>
              <a:gd name="connsiteX17" fmla="*/ 1996200 w 8206499"/>
              <a:gd name="connsiteY17" fmla="*/ 671 h 789657"/>
              <a:gd name="connsiteX18" fmla="*/ 1955719 w 8206499"/>
              <a:gd name="connsiteY18" fmla="*/ 34009 h 789657"/>
              <a:gd name="connsiteX19" fmla="*/ 1910475 w 8206499"/>
              <a:gd name="connsiteY19" fmla="*/ 50676 h 789657"/>
              <a:gd name="connsiteX20" fmla="*/ 0 w 8206499"/>
              <a:gd name="connsiteY20" fmla="*/ 65547 h 789657"/>
              <a:gd name="connsiteX0" fmla="*/ 8206499 w 8206499"/>
              <a:gd name="connsiteY0" fmla="*/ 785001 h 785001"/>
              <a:gd name="connsiteX1" fmla="*/ 7937418 w 8206499"/>
              <a:gd name="connsiteY1" fmla="*/ 675464 h 785001"/>
              <a:gd name="connsiteX2" fmla="*/ 7088899 w 8206499"/>
              <a:gd name="connsiteY2" fmla="*/ 494489 h 785001"/>
              <a:gd name="connsiteX3" fmla="*/ 5794294 w 8206499"/>
              <a:gd name="connsiteY3" fmla="*/ 498458 h 785001"/>
              <a:gd name="connsiteX4" fmla="*/ 5728412 w 8206499"/>
              <a:gd name="connsiteY4" fmla="*/ 465120 h 785001"/>
              <a:gd name="connsiteX5" fmla="*/ 5668881 w 8206499"/>
              <a:gd name="connsiteY5" fmla="*/ 397651 h 785001"/>
              <a:gd name="connsiteX6" fmla="*/ 5628400 w 8206499"/>
              <a:gd name="connsiteY6" fmla="*/ 373839 h 785001"/>
              <a:gd name="connsiteX7" fmla="*/ 4809249 w 8206499"/>
              <a:gd name="connsiteY7" fmla="*/ 368282 h 785001"/>
              <a:gd name="connsiteX8" fmla="*/ 4721143 w 8206499"/>
              <a:gd name="connsiteY8" fmla="*/ 329389 h 785001"/>
              <a:gd name="connsiteX9" fmla="*/ 4586205 w 8206499"/>
              <a:gd name="connsiteY9" fmla="*/ 230964 h 785001"/>
              <a:gd name="connsiteX10" fmla="*/ 4501274 w 8206499"/>
              <a:gd name="connsiteY10" fmla="*/ 202389 h 785001"/>
              <a:gd name="connsiteX11" fmla="*/ 3714134 w 8206499"/>
              <a:gd name="connsiteY11" fmla="*/ 212460 h 785001"/>
              <a:gd name="connsiteX12" fmla="*/ 3629134 w 8206499"/>
              <a:gd name="connsiteY12" fmla="*/ 194429 h 785001"/>
              <a:gd name="connsiteX13" fmla="*/ 2687101 w 8206499"/>
              <a:gd name="connsiteY13" fmla="*/ 211120 h 785001"/>
              <a:gd name="connsiteX14" fmla="*/ 2604877 w 8206499"/>
              <a:gd name="connsiteY14" fmla="*/ 155559 h 785001"/>
              <a:gd name="connsiteX15" fmla="*/ 2514517 w 8206499"/>
              <a:gd name="connsiteY15" fmla="*/ 16651 h 785001"/>
              <a:gd name="connsiteX16" fmla="*/ 2451019 w 8206499"/>
              <a:gd name="connsiteY16" fmla="*/ 1361 h 785001"/>
              <a:gd name="connsiteX17" fmla="*/ 2008106 w 8206499"/>
              <a:gd name="connsiteY17" fmla="*/ 777 h 785001"/>
              <a:gd name="connsiteX18" fmla="*/ 1955719 w 8206499"/>
              <a:gd name="connsiteY18" fmla="*/ 29353 h 785001"/>
              <a:gd name="connsiteX19" fmla="*/ 1910475 w 8206499"/>
              <a:gd name="connsiteY19" fmla="*/ 46020 h 785001"/>
              <a:gd name="connsiteX20" fmla="*/ 0 w 8206499"/>
              <a:gd name="connsiteY20" fmla="*/ 60891 h 785001"/>
              <a:gd name="connsiteX0" fmla="*/ 8206499 w 8206499"/>
              <a:gd name="connsiteY0" fmla="*/ 785001 h 785001"/>
              <a:gd name="connsiteX1" fmla="*/ 7937418 w 8206499"/>
              <a:gd name="connsiteY1" fmla="*/ 675464 h 785001"/>
              <a:gd name="connsiteX2" fmla="*/ 7088899 w 8206499"/>
              <a:gd name="connsiteY2" fmla="*/ 494489 h 785001"/>
              <a:gd name="connsiteX3" fmla="*/ 5794294 w 8206499"/>
              <a:gd name="connsiteY3" fmla="*/ 498458 h 785001"/>
              <a:gd name="connsiteX4" fmla="*/ 5728412 w 8206499"/>
              <a:gd name="connsiteY4" fmla="*/ 465120 h 785001"/>
              <a:gd name="connsiteX5" fmla="*/ 5668881 w 8206499"/>
              <a:gd name="connsiteY5" fmla="*/ 397651 h 785001"/>
              <a:gd name="connsiteX6" fmla="*/ 5628400 w 8206499"/>
              <a:gd name="connsiteY6" fmla="*/ 373839 h 785001"/>
              <a:gd name="connsiteX7" fmla="*/ 4809249 w 8206499"/>
              <a:gd name="connsiteY7" fmla="*/ 368282 h 785001"/>
              <a:gd name="connsiteX8" fmla="*/ 4721143 w 8206499"/>
              <a:gd name="connsiteY8" fmla="*/ 329389 h 785001"/>
              <a:gd name="connsiteX9" fmla="*/ 4586205 w 8206499"/>
              <a:gd name="connsiteY9" fmla="*/ 230964 h 785001"/>
              <a:gd name="connsiteX10" fmla="*/ 4501274 w 8206499"/>
              <a:gd name="connsiteY10" fmla="*/ 202389 h 785001"/>
              <a:gd name="connsiteX11" fmla="*/ 3714134 w 8206499"/>
              <a:gd name="connsiteY11" fmla="*/ 212460 h 785001"/>
              <a:gd name="connsiteX12" fmla="*/ 3629134 w 8206499"/>
              <a:gd name="connsiteY12" fmla="*/ 194429 h 785001"/>
              <a:gd name="connsiteX13" fmla="*/ 2687101 w 8206499"/>
              <a:gd name="connsiteY13" fmla="*/ 211120 h 785001"/>
              <a:gd name="connsiteX14" fmla="*/ 2604877 w 8206499"/>
              <a:gd name="connsiteY14" fmla="*/ 155559 h 785001"/>
              <a:gd name="connsiteX15" fmla="*/ 2514517 w 8206499"/>
              <a:gd name="connsiteY15" fmla="*/ 16651 h 785001"/>
              <a:gd name="connsiteX16" fmla="*/ 2451019 w 8206499"/>
              <a:gd name="connsiteY16" fmla="*/ 1361 h 785001"/>
              <a:gd name="connsiteX17" fmla="*/ 2008106 w 8206499"/>
              <a:gd name="connsiteY17" fmla="*/ 777 h 785001"/>
              <a:gd name="connsiteX18" fmla="*/ 1955719 w 8206499"/>
              <a:gd name="connsiteY18" fmla="*/ 29353 h 785001"/>
              <a:gd name="connsiteX19" fmla="*/ 1910475 w 8206499"/>
              <a:gd name="connsiteY19" fmla="*/ 46020 h 785001"/>
              <a:gd name="connsiteX20" fmla="*/ 0 w 8206499"/>
              <a:gd name="connsiteY20" fmla="*/ 60891 h 78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06499" h="785001">
                <a:moveTo>
                  <a:pt x="8206499" y="785001"/>
                </a:moveTo>
                <a:lnTo>
                  <a:pt x="7937418" y="675464"/>
                </a:lnTo>
                <a:lnTo>
                  <a:pt x="7088899" y="494489"/>
                </a:lnTo>
                <a:lnTo>
                  <a:pt x="5794294" y="498458"/>
                </a:lnTo>
                <a:cubicBezTo>
                  <a:pt x="5790194" y="500707"/>
                  <a:pt x="5749314" y="481921"/>
                  <a:pt x="5728412" y="465120"/>
                </a:cubicBezTo>
                <a:cubicBezTo>
                  <a:pt x="5707510" y="448319"/>
                  <a:pt x="5685550" y="412864"/>
                  <a:pt x="5668881" y="397651"/>
                </a:cubicBezTo>
                <a:cubicBezTo>
                  <a:pt x="5652212" y="382438"/>
                  <a:pt x="5664515" y="378734"/>
                  <a:pt x="5628400" y="373839"/>
                </a:cubicBezTo>
                <a:cubicBezTo>
                  <a:pt x="5592285" y="368944"/>
                  <a:pt x="4823298" y="368070"/>
                  <a:pt x="4809249" y="368282"/>
                </a:cubicBezTo>
                <a:cubicBezTo>
                  <a:pt x="4795200" y="368494"/>
                  <a:pt x="4758317" y="352275"/>
                  <a:pt x="4721143" y="329389"/>
                </a:cubicBezTo>
                <a:cubicBezTo>
                  <a:pt x="4683969" y="306503"/>
                  <a:pt x="4622850" y="252131"/>
                  <a:pt x="4586205" y="230964"/>
                </a:cubicBezTo>
                <a:cubicBezTo>
                  <a:pt x="4549560" y="209797"/>
                  <a:pt x="4551315" y="202897"/>
                  <a:pt x="4501274" y="202389"/>
                </a:cubicBezTo>
                <a:lnTo>
                  <a:pt x="3714134" y="212460"/>
                </a:lnTo>
                <a:cubicBezTo>
                  <a:pt x="3682366" y="212460"/>
                  <a:pt x="3660902" y="194429"/>
                  <a:pt x="3629134" y="194429"/>
                </a:cubicBezTo>
                <a:lnTo>
                  <a:pt x="2687101" y="211120"/>
                </a:lnTo>
                <a:cubicBezTo>
                  <a:pt x="2608920" y="210085"/>
                  <a:pt x="2641125" y="191145"/>
                  <a:pt x="2604877" y="155559"/>
                </a:cubicBezTo>
                <a:cubicBezTo>
                  <a:pt x="2568629" y="119973"/>
                  <a:pt x="2540160" y="42351"/>
                  <a:pt x="2514517" y="16651"/>
                </a:cubicBezTo>
                <a:cubicBezTo>
                  <a:pt x="2488874" y="-9049"/>
                  <a:pt x="2495337" y="4006"/>
                  <a:pt x="2451019" y="1361"/>
                </a:cubicBezTo>
                <a:lnTo>
                  <a:pt x="2008106" y="777"/>
                </a:lnTo>
                <a:cubicBezTo>
                  <a:pt x="1993025" y="-4779"/>
                  <a:pt x="1970007" y="21019"/>
                  <a:pt x="1955719" y="29353"/>
                </a:cubicBezTo>
                <a:cubicBezTo>
                  <a:pt x="1941432" y="37687"/>
                  <a:pt x="1890631" y="52767"/>
                  <a:pt x="1910475" y="46020"/>
                </a:cubicBezTo>
                <a:lnTo>
                  <a:pt x="0" y="60891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6" name="Straight Connector 505"/>
          <p:cNvCxnSpPr/>
          <p:nvPr/>
        </p:nvCxnSpPr>
        <p:spPr>
          <a:xfrm>
            <a:off x="5432124" y="3927865"/>
            <a:ext cx="3009900" cy="1429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/>
          <p:cNvCxnSpPr>
            <a:stCxn id="576" idx="2"/>
          </p:cNvCxnSpPr>
          <p:nvPr/>
        </p:nvCxnSpPr>
        <p:spPr>
          <a:xfrm flipH="1">
            <a:off x="7322837" y="3883479"/>
            <a:ext cx="3142" cy="61827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8" name="Freeform 507"/>
          <p:cNvSpPr/>
          <p:nvPr/>
        </p:nvSpPr>
        <p:spPr>
          <a:xfrm>
            <a:off x="7693114" y="3370655"/>
            <a:ext cx="20334" cy="952500"/>
          </a:xfrm>
          <a:custGeom>
            <a:avLst/>
            <a:gdLst>
              <a:gd name="connsiteX0" fmla="*/ 3579 w 20334"/>
              <a:gd name="connsiteY0" fmla="*/ 952500 h 952500"/>
              <a:gd name="connsiteX1" fmla="*/ 1198 w 20334"/>
              <a:gd name="connsiteY1" fmla="*/ 766763 h 952500"/>
              <a:gd name="connsiteX2" fmla="*/ 20248 w 20334"/>
              <a:gd name="connsiteY2" fmla="*/ 700088 h 952500"/>
              <a:gd name="connsiteX3" fmla="*/ 8342 w 20334"/>
              <a:gd name="connsiteY3" fmla="*/ 635794 h 952500"/>
              <a:gd name="connsiteX4" fmla="*/ 10723 w 20334"/>
              <a:gd name="connsiteY4" fmla="*/ 426244 h 952500"/>
              <a:gd name="connsiteX5" fmla="*/ 1198 w 20334"/>
              <a:gd name="connsiteY5" fmla="*/ 190500 h 952500"/>
              <a:gd name="connsiteX6" fmla="*/ 1198 w 20334"/>
              <a:gd name="connsiteY6" fmla="*/ 111919 h 952500"/>
              <a:gd name="connsiteX7" fmla="*/ 10723 w 20334"/>
              <a:gd name="connsiteY7" fmla="*/ 59531 h 952500"/>
              <a:gd name="connsiteX8" fmla="*/ 10723 w 20334"/>
              <a:gd name="connsiteY8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34" h="952500">
                <a:moveTo>
                  <a:pt x="3579" y="952500"/>
                </a:moveTo>
                <a:cubicBezTo>
                  <a:pt x="999" y="880666"/>
                  <a:pt x="-1580" y="808832"/>
                  <a:pt x="1198" y="766763"/>
                </a:cubicBezTo>
                <a:cubicBezTo>
                  <a:pt x="3976" y="724694"/>
                  <a:pt x="19057" y="721916"/>
                  <a:pt x="20248" y="700088"/>
                </a:cubicBezTo>
                <a:cubicBezTo>
                  <a:pt x="21439" y="678260"/>
                  <a:pt x="9929" y="681435"/>
                  <a:pt x="8342" y="635794"/>
                </a:cubicBezTo>
                <a:cubicBezTo>
                  <a:pt x="6755" y="590153"/>
                  <a:pt x="11914" y="500460"/>
                  <a:pt x="10723" y="426244"/>
                </a:cubicBezTo>
                <a:cubicBezTo>
                  <a:pt x="9532" y="352028"/>
                  <a:pt x="2785" y="242887"/>
                  <a:pt x="1198" y="190500"/>
                </a:cubicBezTo>
                <a:cubicBezTo>
                  <a:pt x="-389" y="138113"/>
                  <a:pt x="-389" y="133747"/>
                  <a:pt x="1198" y="111919"/>
                </a:cubicBezTo>
                <a:cubicBezTo>
                  <a:pt x="2785" y="90091"/>
                  <a:pt x="9136" y="78184"/>
                  <a:pt x="10723" y="59531"/>
                </a:cubicBezTo>
                <a:cubicBezTo>
                  <a:pt x="12311" y="40878"/>
                  <a:pt x="11517" y="20439"/>
                  <a:pt x="10723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9" name="Straight Connector 508"/>
          <p:cNvCxnSpPr/>
          <p:nvPr/>
        </p:nvCxnSpPr>
        <p:spPr>
          <a:xfrm>
            <a:off x="8165800" y="3665931"/>
            <a:ext cx="0" cy="55959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/>
          <p:cNvCxnSpPr/>
          <p:nvPr/>
        </p:nvCxnSpPr>
        <p:spPr>
          <a:xfrm>
            <a:off x="6752781" y="3378708"/>
            <a:ext cx="12843" cy="1742166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/>
          <p:cNvCxnSpPr/>
          <p:nvPr/>
        </p:nvCxnSpPr>
        <p:spPr>
          <a:xfrm flipH="1">
            <a:off x="6384628" y="3370655"/>
            <a:ext cx="1" cy="194917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Freeform 511"/>
          <p:cNvSpPr/>
          <p:nvPr/>
        </p:nvSpPr>
        <p:spPr>
          <a:xfrm>
            <a:off x="5977430" y="3434949"/>
            <a:ext cx="26194" cy="271796"/>
          </a:xfrm>
          <a:custGeom>
            <a:avLst/>
            <a:gdLst>
              <a:gd name="connsiteX0" fmla="*/ 2520 w 28714"/>
              <a:gd name="connsiteY0" fmla="*/ 0 h 278061"/>
              <a:gd name="connsiteX1" fmla="*/ 2520 w 28714"/>
              <a:gd name="connsiteY1" fmla="*/ 252412 h 278061"/>
              <a:gd name="connsiteX2" fmla="*/ 28714 w 28714"/>
              <a:gd name="connsiteY2" fmla="*/ 271462 h 278061"/>
              <a:gd name="connsiteX0" fmla="*/ 0 w 26194"/>
              <a:gd name="connsiteY0" fmla="*/ 0 h 278061"/>
              <a:gd name="connsiteX1" fmla="*/ 0 w 26194"/>
              <a:gd name="connsiteY1" fmla="*/ 252412 h 278061"/>
              <a:gd name="connsiteX2" fmla="*/ 26194 w 26194"/>
              <a:gd name="connsiteY2" fmla="*/ 271462 h 278061"/>
              <a:gd name="connsiteX0" fmla="*/ 11465 w 37659"/>
              <a:gd name="connsiteY0" fmla="*/ 0 h 271796"/>
              <a:gd name="connsiteX1" fmla="*/ 11465 w 37659"/>
              <a:gd name="connsiteY1" fmla="*/ 252412 h 271796"/>
              <a:gd name="connsiteX2" fmla="*/ 37659 w 37659"/>
              <a:gd name="connsiteY2" fmla="*/ 271462 h 271796"/>
              <a:gd name="connsiteX0" fmla="*/ 0 w 26194"/>
              <a:gd name="connsiteY0" fmla="*/ 0 h 271796"/>
              <a:gd name="connsiteX1" fmla="*/ 0 w 26194"/>
              <a:gd name="connsiteY1" fmla="*/ 252412 h 271796"/>
              <a:gd name="connsiteX2" fmla="*/ 26194 w 26194"/>
              <a:gd name="connsiteY2" fmla="*/ 271462 h 27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4" h="271796">
                <a:moveTo>
                  <a:pt x="0" y="0"/>
                </a:moveTo>
                <a:lnTo>
                  <a:pt x="0" y="252412"/>
                </a:lnTo>
                <a:cubicBezTo>
                  <a:pt x="25797" y="280987"/>
                  <a:pt x="21035" y="268684"/>
                  <a:pt x="26194" y="271462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3" name="Straight Connector 512"/>
          <p:cNvCxnSpPr/>
          <p:nvPr/>
        </p:nvCxnSpPr>
        <p:spPr>
          <a:xfrm>
            <a:off x="6006009" y="3432569"/>
            <a:ext cx="0" cy="188726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>
            <a:endCxn id="589" idx="3"/>
          </p:cNvCxnSpPr>
          <p:nvPr/>
        </p:nvCxnSpPr>
        <p:spPr>
          <a:xfrm flipH="1" flipV="1">
            <a:off x="5805270" y="3612677"/>
            <a:ext cx="12617" cy="1707156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" name="Freeform 514"/>
          <p:cNvSpPr/>
          <p:nvPr/>
        </p:nvSpPr>
        <p:spPr>
          <a:xfrm>
            <a:off x="5305919" y="3439711"/>
            <a:ext cx="142874" cy="1733549"/>
          </a:xfrm>
          <a:custGeom>
            <a:avLst/>
            <a:gdLst>
              <a:gd name="connsiteX0" fmla="*/ 0 w 138487"/>
              <a:gd name="connsiteY0" fmla="*/ 1635918 h 1635918"/>
              <a:gd name="connsiteX1" fmla="*/ 47625 w 138487"/>
              <a:gd name="connsiteY1" fmla="*/ 1576387 h 1635918"/>
              <a:gd name="connsiteX2" fmla="*/ 76200 w 138487"/>
              <a:gd name="connsiteY2" fmla="*/ 1540668 h 1635918"/>
              <a:gd name="connsiteX3" fmla="*/ 109537 w 138487"/>
              <a:gd name="connsiteY3" fmla="*/ 1423987 h 1635918"/>
              <a:gd name="connsiteX4" fmla="*/ 138112 w 138487"/>
              <a:gd name="connsiteY4" fmla="*/ 1066800 h 1635918"/>
              <a:gd name="connsiteX5" fmla="*/ 126206 w 138487"/>
              <a:gd name="connsiteY5" fmla="*/ 1033462 h 1635918"/>
              <a:gd name="connsiteX6" fmla="*/ 130969 w 138487"/>
              <a:gd name="connsiteY6" fmla="*/ 588168 h 1635918"/>
              <a:gd name="connsiteX7" fmla="*/ 138112 w 138487"/>
              <a:gd name="connsiteY7" fmla="*/ 0 h 1635918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74" h="1733549">
                <a:moveTo>
                  <a:pt x="0" y="1733549"/>
                </a:moveTo>
                <a:lnTo>
                  <a:pt x="47625" y="1674018"/>
                </a:lnTo>
                <a:cubicBezTo>
                  <a:pt x="60325" y="1658143"/>
                  <a:pt x="65881" y="1663699"/>
                  <a:pt x="76200" y="1638299"/>
                </a:cubicBezTo>
                <a:lnTo>
                  <a:pt x="109537" y="1521618"/>
                </a:lnTo>
                <a:lnTo>
                  <a:pt x="135731" y="1173956"/>
                </a:lnTo>
                <a:cubicBezTo>
                  <a:pt x="138509" y="1149351"/>
                  <a:pt x="127000" y="1155302"/>
                  <a:pt x="126206" y="1131093"/>
                </a:cubicBezTo>
                <a:cubicBezTo>
                  <a:pt x="125412" y="1106884"/>
                  <a:pt x="128191" y="874315"/>
                  <a:pt x="130969" y="685799"/>
                </a:cubicBezTo>
                <a:cubicBezTo>
                  <a:pt x="133747" y="497284"/>
                  <a:pt x="140294" y="207962"/>
                  <a:pt x="142874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Freeform 515"/>
          <p:cNvSpPr/>
          <p:nvPr/>
        </p:nvSpPr>
        <p:spPr>
          <a:xfrm>
            <a:off x="2067384" y="3464715"/>
            <a:ext cx="2661322" cy="325056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322" h="325056">
                <a:moveTo>
                  <a:pt x="2661322" y="6365"/>
                </a:moveTo>
                <a:cubicBezTo>
                  <a:pt x="2326570" y="7246"/>
                  <a:pt x="1926273" y="-10087"/>
                  <a:pt x="1657067" y="9008"/>
                </a:cubicBezTo>
                <a:lnTo>
                  <a:pt x="1046083" y="120933"/>
                </a:lnTo>
                <a:cubicBezTo>
                  <a:pt x="880983" y="156312"/>
                  <a:pt x="715883" y="172641"/>
                  <a:pt x="550783" y="208020"/>
                </a:cubicBezTo>
                <a:cubicBezTo>
                  <a:pt x="409269" y="238862"/>
                  <a:pt x="267754" y="283312"/>
                  <a:pt x="126240" y="314154"/>
                </a:cubicBezTo>
                <a:lnTo>
                  <a:pt x="0" y="325056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Freeform 516"/>
          <p:cNvSpPr/>
          <p:nvPr/>
        </p:nvSpPr>
        <p:spPr>
          <a:xfrm>
            <a:off x="581518" y="2786781"/>
            <a:ext cx="1697831" cy="167155"/>
          </a:xfrm>
          <a:custGeom>
            <a:avLst/>
            <a:gdLst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45381 w 1697831"/>
              <a:gd name="connsiteY4" fmla="*/ 10238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7831" h="167155">
                <a:moveTo>
                  <a:pt x="0" y="167155"/>
                </a:moveTo>
                <a:lnTo>
                  <a:pt x="204787" y="21899"/>
                </a:lnTo>
                <a:lnTo>
                  <a:pt x="592931" y="17137"/>
                </a:lnTo>
                <a:lnTo>
                  <a:pt x="1107281" y="17137"/>
                </a:lnTo>
                <a:cubicBezTo>
                  <a:pt x="1132681" y="15947"/>
                  <a:pt x="1124347" y="8804"/>
                  <a:pt x="1145381" y="9994"/>
                </a:cubicBezTo>
                <a:cubicBezTo>
                  <a:pt x="1166415" y="11184"/>
                  <a:pt x="1355328" y="11581"/>
                  <a:pt x="1404937" y="9993"/>
                </a:cubicBezTo>
                <a:cubicBezTo>
                  <a:pt x="1454546" y="8405"/>
                  <a:pt x="1414065" y="1659"/>
                  <a:pt x="1443037" y="468"/>
                </a:cubicBezTo>
                <a:cubicBezTo>
                  <a:pt x="1472009" y="-723"/>
                  <a:pt x="1548210" y="468"/>
                  <a:pt x="1578769" y="2849"/>
                </a:cubicBezTo>
                <a:cubicBezTo>
                  <a:pt x="1609328" y="5230"/>
                  <a:pt x="1606550" y="12771"/>
                  <a:pt x="1626394" y="14755"/>
                </a:cubicBezTo>
                <a:cubicBezTo>
                  <a:pt x="1646238" y="16739"/>
                  <a:pt x="1672034" y="19319"/>
                  <a:pt x="1697831" y="14755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8" name="Straight Connector 517"/>
          <p:cNvCxnSpPr/>
          <p:nvPr/>
        </p:nvCxnSpPr>
        <p:spPr>
          <a:xfrm flipH="1" flipV="1">
            <a:off x="1176831" y="2513399"/>
            <a:ext cx="4760" cy="86201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/>
          <p:cNvCxnSpPr/>
          <p:nvPr/>
        </p:nvCxnSpPr>
        <p:spPr>
          <a:xfrm flipH="1" flipV="1">
            <a:off x="1412574" y="2511024"/>
            <a:ext cx="4760" cy="86201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/>
          <p:cNvCxnSpPr/>
          <p:nvPr/>
        </p:nvCxnSpPr>
        <p:spPr>
          <a:xfrm flipH="1" flipV="1">
            <a:off x="1588787" y="2508643"/>
            <a:ext cx="2384" cy="86201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/>
          <p:cNvCxnSpPr/>
          <p:nvPr/>
        </p:nvCxnSpPr>
        <p:spPr>
          <a:xfrm>
            <a:off x="1907108" y="2520550"/>
            <a:ext cx="766" cy="59054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Freeform 521"/>
          <p:cNvSpPr/>
          <p:nvPr/>
        </p:nvSpPr>
        <p:spPr>
          <a:xfrm>
            <a:off x="1975917" y="2780102"/>
            <a:ext cx="103630" cy="2503715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71450 w 285750"/>
              <a:gd name="connsiteY6" fmla="*/ 214995 h 2397579"/>
              <a:gd name="connsiteX7" fmla="*/ 89807 w 285750"/>
              <a:gd name="connsiteY7" fmla="*/ 133352 h 2397579"/>
              <a:gd name="connsiteX8" fmla="*/ 0 w 285750"/>
              <a:gd name="connsiteY8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71450 w 285750"/>
              <a:gd name="connsiteY7" fmla="*/ 214995 h 2397579"/>
              <a:gd name="connsiteX8" fmla="*/ 89807 w 285750"/>
              <a:gd name="connsiteY8" fmla="*/ 133352 h 2397579"/>
              <a:gd name="connsiteX9" fmla="*/ 0 w 285750"/>
              <a:gd name="connsiteY9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14504 w 214504"/>
              <a:gd name="connsiteY0" fmla="*/ 2566308 h 2566308"/>
              <a:gd name="connsiteX1" fmla="*/ 127418 w 214504"/>
              <a:gd name="connsiteY1" fmla="*/ 2468337 h 2566308"/>
              <a:gd name="connsiteX2" fmla="*/ 113811 w 214504"/>
              <a:gd name="connsiteY2" fmla="*/ 2351315 h 2566308"/>
              <a:gd name="connsiteX3" fmla="*/ 100204 w 214504"/>
              <a:gd name="connsiteY3" fmla="*/ 1328058 h 2566308"/>
              <a:gd name="connsiteX4" fmla="*/ 105647 w 214504"/>
              <a:gd name="connsiteY4" fmla="*/ 1153887 h 2566308"/>
              <a:gd name="connsiteX5" fmla="*/ 105641 w 214504"/>
              <a:gd name="connsiteY5" fmla="*/ 949781 h 2566308"/>
              <a:gd name="connsiteX6" fmla="*/ 119248 w 214504"/>
              <a:gd name="connsiteY6" fmla="*/ 906238 h 2566308"/>
              <a:gd name="connsiteX7" fmla="*/ 89312 w 214504"/>
              <a:gd name="connsiteY7" fmla="*/ 770166 h 2566308"/>
              <a:gd name="connsiteX8" fmla="*/ 100204 w 214504"/>
              <a:gd name="connsiteY8" fmla="*/ 383724 h 2566308"/>
              <a:gd name="connsiteX9" fmla="*/ 18561 w 214504"/>
              <a:gd name="connsiteY9" fmla="*/ 302081 h 2566308"/>
              <a:gd name="connsiteX10" fmla="*/ 43054 w 214504"/>
              <a:gd name="connsiteY10" fmla="*/ 0 h 2566308"/>
              <a:gd name="connsiteX0" fmla="*/ 200627 w 200627"/>
              <a:gd name="connsiteY0" fmla="*/ 2566308 h 2566308"/>
              <a:gd name="connsiteX1" fmla="*/ 113541 w 200627"/>
              <a:gd name="connsiteY1" fmla="*/ 2468337 h 2566308"/>
              <a:gd name="connsiteX2" fmla="*/ 99934 w 200627"/>
              <a:gd name="connsiteY2" fmla="*/ 2351315 h 2566308"/>
              <a:gd name="connsiteX3" fmla="*/ 86327 w 200627"/>
              <a:gd name="connsiteY3" fmla="*/ 1328058 h 2566308"/>
              <a:gd name="connsiteX4" fmla="*/ 91770 w 200627"/>
              <a:gd name="connsiteY4" fmla="*/ 1153887 h 2566308"/>
              <a:gd name="connsiteX5" fmla="*/ 91764 w 200627"/>
              <a:gd name="connsiteY5" fmla="*/ 949781 h 2566308"/>
              <a:gd name="connsiteX6" fmla="*/ 105371 w 200627"/>
              <a:gd name="connsiteY6" fmla="*/ 906238 h 2566308"/>
              <a:gd name="connsiteX7" fmla="*/ 75435 w 200627"/>
              <a:gd name="connsiteY7" fmla="*/ 770166 h 2566308"/>
              <a:gd name="connsiteX8" fmla="*/ 86327 w 200627"/>
              <a:gd name="connsiteY8" fmla="*/ 383724 h 2566308"/>
              <a:gd name="connsiteX9" fmla="*/ 4684 w 200627"/>
              <a:gd name="connsiteY9" fmla="*/ 302081 h 2566308"/>
              <a:gd name="connsiteX10" fmla="*/ 23728 w 200627"/>
              <a:gd name="connsiteY10" fmla="*/ 187781 h 2566308"/>
              <a:gd name="connsiteX11" fmla="*/ 29177 w 200627"/>
              <a:gd name="connsiteY11" fmla="*/ 0 h 2566308"/>
              <a:gd name="connsiteX0" fmla="*/ 191299 w 191299"/>
              <a:gd name="connsiteY0" fmla="*/ 2566308 h 2566308"/>
              <a:gd name="connsiteX1" fmla="*/ 104213 w 191299"/>
              <a:gd name="connsiteY1" fmla="*/ 2468337 h 2566308"/>
              <a:gd name="connsiteX2" fmla="*/ 90606 w 191299"/>
              <a:gd name="connsiteY2" fmla="*/ 2351315 h 2566308"/>
              <a:gd name="connsiteX3" fmla="*/ 76999 w 191299"/>
              <a:gd name="connsiteY3" fmla="*/ 1328058 h 2566308"/>
              <a:gd name="connsiteX4" fmla="*/ 82442 w 191299"/>
              <a:gd name="connsiteY4" fmla="*/ 1153887 h 2566308"/>
              <a:gd name="connsiteX5" fmla="*/ 82436 w 191299"/>
              <a:gd name="connsiteY5" fmla="*/ 949781 h 2566308"/>
              <a:gd name="connsiteX6" fmla="*/ 96043 w 191299"/>
              <a:gd name="connsiteY6" fmla="*/ 906238 h 2566308"/>
              <a:gd name="connsiteX7" fmla="*/ 66107 w 191299"/>
              <a:gd name="connsiteY7" fmla="*/ 770166 h 2566308"/>
              <a:gd name="connsiteX8" fmla="*/ 76999 w 191299"/>
              <a:gd name="connsiteY8" fmla="*/ 383724 h 2566308"/>
              <a:gd name="connsiteX9" fmla="*/ 6242 w 191299"/>
              <a:gd name="connsiteY9" fmla="*/ 312967 h 2566308"/>
              <a:gd name="connsiteX10" fmla="*/ 14400 w 191299"/>
              <a:gd name="connsiteY10" fmla="*/ 187781 h 2566308"/>
              <a:gd name="connsiteX11" fmla="*/ 19849 w 191299"/>
              <a:gd name="connsiteY11" fmla="*/ 0 h 2566308"/>
              <a:gd name="connsiteX0" fmla="*/ 187076 w 187076"/>
              <a:gd name="connsiteY0" fmla="*/ 2566308 h 2566308"/>
              <a:gd name="connsiteX1" fmla="*/ 99990 w 187076"/>
              <a:gd name="connsiteY1" fmla="*/ 2468337 h 2566308"/>
              <a:gd name="connsiteX2" fmla="*/ 86383 w 187076"/>
              <a:gd name="connsiteY2" fmla="*/ 2351315 h 2566308"/>
              <a:gd name="connsiteX3" fmla="*/ 72776 w 187076"/>
              <a:gd name="connsiteY3" fmla="*/ 1328058 h 2566308"/>
              <a:gd name="connsiteX4" fmla="*/ 78219 w 187076"/>
              <a:gd name="connsiteY4" fmla="*/ 1153887 h 2566308"/>
              <a:gd name="connsiteX5" fmla="*/ 78213 w 187076"/>
              <a:gd name="connsiteY5" fmla="*/ 949781 h 2566308"/>
              <a:gd name="connsiteX6" fmla="*/ 91820 w 187076"/>
              <a:gd name="connsiteY6" fmla="*/ 906238 h 2566308"/>
              <a:gd name="connsiteX7" fmla="*/ 61884 w 187076"/>
              <a:gd name="connsiteY7" fmla="*/ 770166 h 2566308"/>
              <a:gd name="connsiteX8" fmla="*/ 72776 w 187076"/>
              <a:gd name="connsiteY8" fmla="*/ 383724 h 2566308"/>
              <a:gd name="connsiteX9" fmla="*/ 7462 w 187076"/>
              <a:gd name="connsiteY9" fmla="*/ 318410 h 2566308"/>
              <a:gd name="connsiteX10" fmla="*/ 10177 w 187076"/>
              <a:gd name="connsiteY10" fmla="*/ 187781 h 2566308"/>
              <a:gd name="connsiteX11" fmla="*/ 15626 w 187076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0 w 198664"/>
              <a:gd name="connsiteY8" fmla="*/ 522517 h 2566308"/>
              <a:gd name="connsiteX9" fmla="*/ 19050 w 198664"/>
              <a:gd name="connsiteY9" fmla="*/ 318410 h 2566308"/>
              <a:gd name="connsiteX10" fmla="*/ 21765 w 198664"/>
              <a:gd name="connsiteY10" fmla="*/ 187781 h 2566308"/>
              <a:gd name="connsiteX11" fmla="*/ 27214 w 198664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11578 w 111578"/>
              <a:gd name="connsiteY0" fmla="*/ 2468337 h 2468337"/>
              <a:gd name="connsiteX1" fmla="*/ 97971 w 111578"/>
              <a:gd name="connsiteY1" fmla="*/ 2351315 h 2468337"/>
              <a:gd name="connsiteX2" fmla="*/ 84364 w 111578"/>
              <a:gd name="connsiteY2" fmla="*/ 1328058 h 2468337"/>
              <a:gd name="connsiteX3" fmla="*/ 89807 w 111578"/>
              <a:gd name="connsiteY3" fmla="*/ 1153887 h 2468337"/>
              <a:gd name="connsiteX4" fmla="*/ 89801 w 111578"/>
              <a:gd name="connsiteY4" fmla="*/ 982438 h 2468337"/>
              <a:gd name="connsiteX5" fmla="*/ 103408 w 111578"/>
              <a:gd name="connsiteY5" fmla="*/ 906238 h 2468337"/>
              <a:gd name="connsiteX6" fmla="*/ 73472 w 111578"/>
              <a:gd name="connsiteY6" fmla="*/ 770166 h 2468337"/>
              <a:gd name="connsiteX7" fmla="*/ 29928 w 111578"/>
              <a:gd name="connsiteY7" fmla="*/ 674916 h 2468337"/>
              <a:gd name="connsiteX8" fmla="*/ 0 w 111578"/>
              <a:gd name="connsiteY8" fmla="*/ 522517 h 2468337"/>
              <a:gd name="connsiteX9" fmla="*/ 19050 w 111578"/>
              <a:gd name="connsiteY9" fmla="*/ 318410 h 2468337"/>
              <a:gd name="connsiteX10" fmla="*/ 21765 w 111578"/>
              <a:gd name="connsiteY10" fmla="*/ 187781 h 2468337"/>
              <a:gd name="connsiteX11" fmla="*/ 27214 w 111578"/>
              <a:gd name="connsiteY11" fmla="*/ 0 h 2468337"/>
              <a:gd name="connsiteX0" fmla="*/ 97971 w 103630"/>
              <a:gd name="connsiteY0" fmla="*/ 2351315 h 2351315"/>
              <a:gd name="connsiteX1" fmla="*/ 84364 w 103630"/>
              <a:gd name="connsiteY1" fmla="*/ 1328058 h 2351315"/>
              <a:gd name="connsiteX2" fmla="*/ 89807 w 103630"/>
              <a:gd name="connsiteY2" fmla="*/ 1153887 h 2351315"/>
              <a:gd name="connsiteX3" fmla="*/ 89801 w 103630"/>
              <a:gd name="connsiteY3" fmla="*/ 982438 h 2351315"/>
              <a:gd name="connsiteX4" fmla="*/ 103408 w 103630"/>
              <a:gd name="connsiteY4" fmla="*/ 906238 h 2351315"/>
              <a:gd name="connsiteX5" fmla="*/ 73472 w 103630"/>
              <a:gd name="connsiteY5" fmla="*/ 770166 h 2351315"/>
              <a:gd name="connsiteX6" fmla="*/ 29928 w 103630"/>
              <a:gd name="connsiteY6" fmla="*/ 674916 h 2351315"/>
              <a:gd name="connsiteX7" fmla="*/ 0 w 103630"/>
              <a:gd name="connsiteY7" fmla="*/ 522517 h 2351315"/>
              <a:gd name="connsiteX8" fmla="*/ 19050 w 103630"/>
              <a:gd name="connsiteY8" fmla="*/ 318410 h 2351315"/>
              <a:gd name="connsiteX9" fmla="*/ 21765 w 103630"/>
              <a:gd name="connsiteY9" fmla="*/ 187781 h 2351315"/>
              <a:gd name="connsiteX10" fmla="*/ 27214 w 103630"/>
              <a:gd name="connsiteY10" fmla="*/ 0 h 2351315"/>
              <a:gd name="connsiteX0" fmla="*/ 97971 w 103630"/>
              <a:gd name="connsiteY0" fmla="*/ 2503715 h 2503715"/>
              <a:gd name="connsiteX1" fmla="*/ 84364 w 103630"/>
              <a:gd name="connsiteY1" fmla="*/ 1328058 h 2503715"/>
              <a:gd name="connsiteX2" fmla="*/ 89807 w 103630"/>
              <a:gd name="connsiteY2" fmla="*/ 1153887 h 2503715"/>
              <a:gd name="connsiteX3" fmla="*/ 89801 w 103630"/>
              <a:gd name="connsiteY3" fmla="*/ 982438 h 2503715"/>
              <a:gd name="connsiteX4" fmla="*/ 103408 w 103630"/>
              <a:gd name="connsiteY4" fmla="*/ 906238 h 2503715"/>
              <a:gd name="connsiteX5" fmla="*/ 73472 w 103630"/>
              <a:gd name="connsiteY5" fmla="*/ 770166 h 2503715"/>
              <a:gd name="connsiteX6" fmla="*/ 29928 w 103630"/>
              <a:gd name="connsiteY6" fmla="*/ 674916 h 2503715"/>
              <a:gd name="connsiteX7" fmla="*/ 0 w 103630"/>
              <a:gd name="connsiteY7" fmla="*/ 522517 h 2503715"/>
              <a:gd name="connsiteX8" fmla="*/ 19050 w 103630"/>
              <a:gd name="connsiteY8" fmla="*/ 318410 h 2503715"/>
              <a:gd name="connsiteX9" fmla="*/ 21765 w 103630"/>
              <a:gd name="connsiteY9" fmla="*/ 187781 h 2503715"/>
              <a:gd name="connsiteX10" fmla="*/ 27214 w 103630"/>
              <a:gd name="connsiteY10" fmla="*/ 0 h 250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630" h="2503715">
                <a:moveTo>
                  <a:pt x="97971" y="2503715"/>
                </a:moveTo>
                <a:cubicBezTo>
                  <a:pt x="97093" y="2427055"/>
                  <a:pt x="85725" y="1553029"/>
                  <a:pt x="84364" y="1328058"/>
                </a:cubicBezTo>
                <a:cubicBezTo>
                  <a:pt x="83003" y="1103087"/>
                  <a:pt x="88901" y="1211490"/>
                  <a:pt x="89807" y="1153887"/>
                </a:cubicBezTo>
                <a:cubicBezTo>
                  <a:pt x="90713" y="1096284"/>
                  <a:pt x="89349" y="1025981"/>
                  <a:pt x="89801" y="982438"/>
                </a:cubicBezTo>
                <a:cubicBezTo>
                  <a:pt x="90254" y="938895"/>
                  <a:pt x="104314" y="935267"/>
                  <a:pt x="103408" y="906238"/>
                </a:cubicBezTo>
                <a:cubicBezTo>
                  <a:pt x="105676" y="875395"/>
                  <a:pt x="90253" y="857252"/>
                  <a:pt x="73472" y="770166"/>
                </a:cubicBezTo>
                <a:cubicBezTo>
                  <a:pt x="63947" y="728891"/>
                  <a:pt x="42173" y="716191"/>
                  <a:pt x="29928" y="674916"/>
                </a:cubicBezTo>
                <a:cubicBezTo>
                  <a:pt x="17683" y="633641"/>
                  <a:pt x="4534" y="579213"/>
                  <a:pt x="0" y="522517"/>
                </a:cubicBezTo>
                <a:cubicBezTo>
                  <a:pt x="4536" y="449946"/>
                  <a:pt x="23132" y="377828"/>
                  <a:pt x="19050" y="318410"/>
                </a:cubicBezTo>
                <a:cubicBezTo>
                  <a:pt x="13607" y="278496"/>
                  <a:pt x="17683" y="238128"/>
                  <a:pt x="21765" y="187781"/>
                </a:cubicBezTo>
                <a:cubicBezTo>
                  <a:pt x="25847" y="137434"/>
                  <a:pt x="20410" y="29482"/>
                  <a:pt x="27214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Freeform 522"/>
          <p:cNvSpPr/>
          <p:nvPr/>
        </p:nvSpPr>
        <p:spPr>
          <a:xfrm>
            <a:off x="2003125" y="2696762"/>
            <a:ext cx="1333500" cy="83343"/>
          </a:xfrm>
          <a:custGeom>
            <a:avLst/>
            <a:gdLst>
              <a:gd name="connsiteX0" fmla="*/ 1401279 w 1401279"/>
              <a:gd name="connsiteY0" fmla="*/ 0 h 83343"/>
              <a:gd name="connsiteX1" fmla="*/ 151123 w 1401279"/>
              <a:gd name="connsiteY1" fmla="*/ 11906 h 83343"/>
              <a:gd name="connsiteX2" fmla="*/ 67779 w 1401279"/>
              <a:gd name="connsiteY2" fmla="*/ 83343 h 83343"/>
              <a:gd name="connsiteX0" fmla="*/ 1354147 w 1354147"/>
              <a:gd name="connsiteY0" fmla="*/ 0 h 83343"/>
              <a:gd name="connsiteX1" fmla="*/ 103991 w 1354147"/>
              <a:gd name="connsiteY1" fmla="*/ 11906 h 83343"/>
              <a:gd name="connsiteX2" fmla="*/ 20647 w 1354147"/>
              <a:gd name="connsiteY2" fmla="*/ 83343 h 83343"/>
              <a:gd name="connsiteX0" fmla="*/ 1349453 w 1349453"/>
              <a:gd name="connsiteY0" fmla="*/ 0 h 83343"/>
              <a:gd name="connsiteX1" fmla="*/ 151685 w 1349453"/>
              <a:gd name="connsiteY1" fmla="*/ 11906 h 83343"/>
              <a:gd name="connsiteX2" fmla="*/ 15953 w 1349453"/>
              <a:gd name="connsiteY2" fmla="*/ 83343 h 83343"/>
              <a:gd name="connsiteX0" fmla="*/ 1333500 w 1333500"/>
              <a:gd name="connsiteY0" fmla="*/ 0 h 83343"/>
              <a:gd name="connsiteX1" fmla="*/ 135732 w 1333500"/>
              <a:gd name="connsiteY1" fmla="*/ 11906 h 83343"/>
              <a:gd name="connsiteX2" fmla="*/ 0 w 1333500"/>
              <a:gd name="connsiteY2" fmla="*/ 83343 h 8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83343">
                <a:moveTo>
                  <a:pt x="1333500" y="0"/>
                </a:moveTo>
                <a:lnTo>
                  <a:pt x="135732" y="11906"/>
                </a:lnTo>
                <a:cubicBezTo>
                  <a:pt x="108744" y="11510"/>
                  <a:pt x="16272" y="16470"/>
                  <a:pt x="0" y="83343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Freeform 523"/>
          <p:cNvSpPr/>
          <p:nvPr/>
        </p:nvSpPr>
        <p:spPr>
          <a:xfrm>
            <a:off x="3111086" y="2699482"/>
            <a:ext cx="343729" cy="2570730"/>
          </a:xfrm>
          <a:custGeom>
            <a:avLst/>
            <a:gdLst>
              <a:gd name="connsiteX0" fmla="*/ 0 w 65315"/>
              <a:gd name="connsiteY0" fmla="*/ 0 h 1410948"/>
              <a:gd name="connsiteX1" fmla="*/ 21772 w 65315"/>
              <a:gd name="connsiteY1" fmla="*/ 1183822 h 1410948"/>
              <a:gd name="connsiteX2" fmla="*/ 65315 w 65315"/>
              <a:gd name="connsiteY2" fmla="*/ 1409700 h 1410948"/>
              <a:gd name="connsiteX0" fmla="*/ 0 w 59872"/>
              <a:gd name="connsiteY0" fmla="*/ 0 h 1643349"/>
              <a:gd name="connsiteX1" fmla="*/ 16329 w 59872"/>
              <a:gd name="connsiteY1" fmla="*/ 1412422 h 1643349"/>
              <a:gd name="connsiteX2" fmla="*/ 59872 w 59872"/>
              <a:gd name="connsiteY2" fmla="*/ 1638300 h 1643349"/>
              <a:gd name="connsiteX0" fmla="*/ 232164 w 263081"/>
              <a:gd name="connsiteY0" fmla="*/ 0 h 2563607"/>
              <a:gd name="connsiteX1" fmla="*/ 248493 w 263081"/>
              <a:gd name="connsiteY1" fmla="*/ 1412422 h 2563607"/>
              <a:gd name="connsiteX2" fmla="*/ 844 w 263081"/>
              <a:gd name="connsiteY2" fmla="*/ 2563586 h 2563607"/>
              <a:gd name="connsiteX0" fmla="*/ 246742 w 277462"/>
              <a:gd name="connsiteY0" fmla="*/ 0 h 2563586"/>
              <a:gd name="connsiteX1" fmla="*/ 263071 w 277462"/>
              <a:gd name="connsiteY1" fmla="*/ 1412422 h 2563586"/>
              <a:gd name="connsiteX2" fmla="*/ 18142 w 277462"/>
              <a:gd name="connsiteY2" fmla="*/ 2416629 h 2563586"/>
              <a:gd name="connsiteX3" fmla="*/ 15422 w 277462"/>
              <a:gd name="connsiteY3" fmla="*/ 2563586 h 2563586"/>
              <a:gd name="connsiteX0" fmla="*/ 246742 w 277069"/>
              <a:gd name="connsiteY0" fmla="*/ 0 h 2563586"/>
              <a:gd name="connsiteX1" fmla="*/ 263071 w 277069"/>
              <a:gd name="connsiteY1" fmla="*/ 1412422 h 2563586"/>
              <a:gd name="connsiteX2" fmla="*/ 23585 w 277069"/>
              <a:gd name="connsiteY2" fmla="*/ 2318658 h 2563586"/>
              <a:gd name="connsiteX3" fmla="*/ 18142 w 277069"/>
              <a:gd name="connsiteY3" fmla="*/ 2416629 h 2563586"/>
              <a:gd name="connsiteX4" fmla="*/ 15422 w 277069"/>
              <a:gd name="connsiteY4" fmla="*/ 2563586 h 2563586"/>
              <a:gd name="connsiteX0" fmla="*/ 246742 w 275695"/>
              <a:gd name="connsiteY0" fmla="*/ 0 h 2563586"/>
              <a:gd name="connsiteX1" fmla="*/ 263071 w 275695"/>
              <a:gd name="connsiteY1" fmla="*/ 1412422 h 2563586"/>
              <a:gd name="connsiteX2" fmla="*/ 42636 w 275695"/>
              <a:gd name="connsiteY2" fmla="*/ 2220686 h 2563586"/>
              <a:gd name="connsiteX3" fmla="*/ 23585 w 275695"/>
              <a:gd name="connsiteY3" fmla="*/ 2318658 h 2563586"/>
              <a:gd name="connsiteX4" fmla="*/ 18142 w 275695"/>
              <a:gd name="connsiteY4" fmla="*/ 2416629 h 2563586"/>
              <a:gd name="connsiteX5" fmla="*/ 15422 w 275695"/>
              <a:gd name="connsiteY5" fmla="*/ 2563586 h 2563586"/>
              <a:gd name="connsiteX0" fmla="*/ 246742 w 272002"/>
              <a:gd name="connsiteY0" fmla="*/ 0 h 2563586"/>
              <a:gd name="connsiteX1" fmla="*/ 263071 w 272002"/>
              <a:gd name="connsiteY1" fmla="*/ 1412422 h 2563586"/>
              <a:gd name="connsiteX2" fmla="*/ 94343 w 272002"/>
              <a:gd name="connsiteY2" fmla="*/ 2136322 h 2563586"/>
              <a:gd name="connsiteX3" fmla="*/ 42636 w 272002"/>
              <a:gd name="connsiteY3" fmla="*/ 2220686 h 2563586"/>
              <a:gd name="connsiteX4" fmla="*/ 23585 w 272002"/>
              <a:gd name="connsiteY4" fmla="*/ 2318658 h 2563586"/>
              <a:gd name="connsiteX5" fmla="*/ 18142 w 272002"/>
              <a:gd name="connsiteY5" fmla="*/ 2416629 h 2563586"/>
              <a:gd name="connsiteX6" fmla="*/ 15422 w 272002"/>
              <a:gd name="connsiteY6" fmla="*/ 2563586 h 2563586"/>
              <a:gd name="connsiteX0" fmla="*/ 246742 w 272002"/>
              <a:gd name="connsiteY0" fmla="*/ 0 h 2563586"/>
              <a:gd name="connsiteX1" fmla="*/ 263071 w 272002"/>
              <a:gd name="connsiteY1" fmla="*/ 1412422 h 2563586"/>
              <a:gd name="connsiteX2" fmla="*/ 94343 w 272002"/>
              <a:gd name="connsiteY2" fmla="*/ 2136322 h 2563586"/>
              <a:gd name="connsiteX3" fmla="*/ 42636 w 272002"/>
              <a:gd name="connsiteY3" fmla="*/ 2220686 h 2563586"/>
              <a:gd name="connsiteX4" fmla="*/ 23585 w 272002"/>
              <a:gd name="connsiteY4" fmla="*/ 2318658 h 2563586"/>
              <a:gd name="connsiteX5" fmla="*/ 18142 w 272002"/>
              <a:gd name="connsiteY5" fmla="*/ 2416629 h 2563586"/>
              <a:gd name="connsiteX6" fmla="*/ 15422 w 272002"/>
              <a:gd name="connsiteY6" fmla="*/ 2563586 h 2563586"/>
              <a:gd name="connsiteX0" fmla="*/ 246742 w 311384"/>
              <a:gd name="connsiteY0" fmla="*/ 0 h 2563586"/>
              <a:gd name="connsiteX1" fmla="*/ 263071 w 311384"/>
              <a:gd name="connsiteY1" fmla="*/ 1412422 h 2563586"/>
              <a:gd name="connsiteX2" fmla="*/ 303893 w 311384"/>
              <a:gd name="connsiteY2" fmla="*/ 1768929 h 2563586"/>
              <a:gd name="connsiteX3" fmla="*/ 94343 w 311384"/>
              <a:gd name="connsiteY3" fmla="*/ 2136322 h 2563586"/>
              <a:gd name="connsiteX4" fmla="*/ 42636 w 311384"/>
              <a:gd name="connsiteY4" fmla="*/ 2220686 h 2563586"/>
              <a:gd name="connsiteX5" fmla="*/ 23585 w 311384"/>
              <a:gd name="connsiteY5" fmla="*/ 2318658 h 2563586"/>
              <a:gd name="connsiteX6" fmla="*/ 18142 w 311384"/>
              <a:gd name="connsiteY6" fmla="*/ 2416629 h 2563586"/>
              <a:gd name="connsiteX7" fmla="*/ 15422 w 311384"/>
              <a:gd name="connsiteY7" fmla="*/ 2563586 h 2563586"/>
              <a:gd name="connsiteX0" fmla="*/ 246742 w 331266"/>
              <a:gd name="connsiteY0" fmla="*/ 0 h 2563586"/>
              <a:gd name="connsiteX1" fmla="*/ 263071 w 331266"/>
              <a:gd name="connsiteY1" fmla="*/ 1412422 h 2563586"/>
              <a:gd name="connsiteX2" fmla="*/ 303893 w 331266"/>
              <a:gd name="connsiteY2" fmla="*/ 1768929 h 2563586"/>
              <a:gd name="connsiteX3" fmla="*/ 317500 w 331266"/>
              <a:gd name="connsiteY3" fmla="*/ 1711779 h 2563586"/>
              <a:gd name="connsiteX4" fmla="*/ 94343 w 331266"/>
              <a:gd name="connsiteY4" fmla="*/ 2136322 h 2563586"/>
              <a:gd name="connsiteX5" fmla="*/ 42636 w 331266"/>
              <a:gd name="connsiteY5" fmla="*/ 2220686 h 2563586"/>
              <a:gd name="connsiteX6" fmla="*/ 23585 w 331266"/>
              <a:gd name="connsiteY6" fmla="*/ 2318658 h 2563586"/>
              <a:gd name="connsiteX7" fmla="*/ 18142 w 331266"/>
              <a:gd name="connsiteY7" fmla="*/ 2416629 h 2563586"/>
              <a:gd name="connsiteX8" fmla="*/ 15422 w 331266"/>
              <a:gd name="connsiteY8" fmla="*/ 2563586 h 2563586"/>
              <a:gd name="connsiteX0" fmla="*/ 246742 w 343080"/>
              <a:gd name="connsiteY0" fmla="*/ 0 h 2563586"/>
              <a:gd name="connsiteX1" fmla="*/ 263071 w 343080"/>
              <a:gd name="connsiteY1" fmla="*/ 1412422 h 2563586"/>
              <a:gd name="connsiteX2" fmla="*/ 303893 w 343080"/>
              <a:gd name="connsiteY2" fmla="*/ 1768929 h 2563586"/>
              <a:gd name="connsiteX3" fmla="*/ 339272 w 343080"/>
              <a:gd name="connsiteY3" fmla="*/ 1877786 h 2563586"/>
              <a:gd name="connsiteX4" fmla="*/ 317500 w 343080"/>
              <a:gd name="connsiteY4" fmla="*/ 1711779 h 2563586"/>
              <a:gd name="connsiteX5" fmla="*/ 94343 w 343080"/>
              <a:gd name="connsiteY5" fmla="*/ 2136322 h 2563586"/>
              <a:gd name="connsiteX6" fmla="*/ 42636 w 343080"/>
              <a:gd name="connsiteY6" fmla="*/ 2220686 h 2563586"/>
              <a:gd name="connsiteX7" fmla="*/ 23585 w 343080"/>
              <a:gd name="connsiteY7" fmla="*/ 2318658 h 2563586"/>
              <a:gd name="connsiteX8" fmla="*/ 18142 w 343080"/>
              <a:gd name="connsiteY8" fmla="*/ 2416629 h 2563586"/>
              <a:gd name="connsiteX9" fmla="*/ 15422 w 343080"/>
              <a:gd name="connsiteY9" fmla="*/ 2563586 h 2563586"/>
              <a:gd name="connsiteX0" fmla="*/ 246742 w 339533"/>
              <a:gd name="connsiteY0" fmla="*/ 0 h 2563586"/>
              <a:gd name="connsiteX1" fmla="*/ 263071 w 339533"/>
              <a:gd name="connsiteY1" fmla="*/ 1412422 h 2563586"/>
              <a:gd name="connsiteX2" fmla="*/ 303893 w 339533"/>
              <a:gd name="connsiteY2" fmla="*/ 1768929 h 2563586"/>
              <a:gd name="connsiteX3" fmla="*/ 339272 w 339533"/>
              <a:gd name="connsiteY3" fmla="*/ 1877786 h 2563586"/>
              <a:gd name="connsiteX4" fmla="*/ 293008 w 339533"/>
              <a:gd name="connsiteY4" fmla="*/ 1973036 h 2563586"/>
              <a:gd name="connsiteX5" fmla="*/ 94343 w 339533"/>
              <a:gd name="connsiteY5" fmla="*/ 2136322 h 2563586"/>
              <a:gd name="connsiteX6" fmla="*/ 42636 w 339533"/>
              <a:gd name="connsiteY6" fmla="*/ 2220686 h 2563586"/>
              <a:gd name="connsiteX7" fmla="*/ 23585 w 339533"/>
              <a:gd name="connsiteY7" fmla="*/ 2318658 h 2563586"/>
              <a:gd name="connsiteX8" fmla="*/ 18142 w 339533"/>
              <a:gd name="connsiteY8" fmla="*/ 2416629 h 2563586"/>
              <a:gd name="connsiteX9" fmla="*/ 15422 w 339533"/>
              <a:gd name="connsiteY9" fmla="*/ 2563586 h 2563586"/>
              <a:gd name="connsiteX0" fmla="*/ 246742 w 362372"/>
              <a:gd name="connsiteY0" fmla="*/ 0 h 2563586"/>
              <a:gd name="connsiteX1" fmla="*/ 263071 w 362372"/>
              <a:gd name="connsiteY1" fmla="*/ 1412422 h 2563586"/>
              <a:gd name="connsiteX2" fmla="*/ 361043 w 362372"/>
              <a:gd name="connsiteY2" fmla="*/ 1793422 h 2563586"/>
              <a:gd name="connsiteX3" fmla="*/ 339272 w 362372"/>
              <a:gd name="connsiteY3" fmla="*/ 1877786 h 2563586"/>
              <a:gd name="connsiteX4" fmla="*/ 293008 w 362372"/>
              <a:gd name="connsiteY4" fmla="*/ 1973036 h 2563586"/>
              <a:gd name="connsiteX5" fmla="*/ 94343 w 362372"/>
              <a:gd name="connsiteY5" fmla="*/ 2136322 h 2563586"/>
              <a:gd name="connsiteX6" fmla="*/ 42636 w 362372"/>
              <a:gd name="connsiteY6" fmla="*/ 2220686 h 2563586"/>
              <a:gd name="connsiteX7" fmla="*/ 23585 w 362372"/>
              <a:gd name="connsiteY7" fmla="*/ 2318658 h 2563586"/>
              <a:gd name="connsiteX8" fmla="*/ 18142 w 362372"/>
              <a:gd name="connsiteY8" fmla="*/ 2416629 h 2563586"/>
              <a:gd name="connsiteX9" fmla="*/ 15422 w 362372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396"/>
              <a:gd name="connsiteY0" fmla="*/ 0 h 2563586"/>
              <a:gd name="connsiteX1" fmla="*/ 263071 w 362396"/>
              <a:gd name="connsiteY1" fmla="*/ 1412422 h 2563586"/>
              <a:gd name="connsiteX2" fmla="*/ 361043 w 362396"/>
              <a:gd name="connsiteY2" fmla="*/ 1793422 h 2563586"/>
              <a:gd name="connsiteX3" fmla="*/ 339953 w 362396"/>
              <a:gd name="connsiteY3" fmla="*/ 1886290 h 2563586"/>
              <a:gd name="connsiteX4" fmla="*/ 293008 w 362396"/>
              <a:gd name="connsiteY4" fmla="*/ 1973036 h 2563586"/>
              <a:gd name="connsiteX5" fmla="*/ 94343 w 362396"/>
              <a:gd name="connsiteY5" fmla="*/ 2136322 h 2563586"/>
              <a:gd name="connsiteX6" fmla="*/ 42636 w 362396"/>
              <a:gd name="connsiteY6" fmla="*/ 2220686 h 2563586"/>
              <a:gd name="connsiteX7" fmla="*/ 23585 w 362396"/>
              <a:gd name="connsiteY7" fmla="*/ 2318658 h 2563586"/>
              <a:gd name="connsiteX8" fmla="*/ 18142 w 362396"/>
              <a:gd name="connsiteY8" fmla="*/ 2416629 h 2563586"/>
              <a:gd name="connsiteX9" fmla="*/ 15422 w 362396"/>
              <a:gd name="connsiteY9" fmla="*/ 2563586 h 2563586"/>
              <a:gd name="connsiteX0" fmla="*/ 246742 w 362813"/>
              <a:gd name="connsiteY0" fmla="*/ 0 h 2563586"/>
              <a:gd name="connsiteX1" fmla="*/ 263071 w 362813"/>
              <a:gd name="connsiteY1" fmla="*/ 1412422 h 2563586"/>
              <a:gd name="connsiteX2" fmla="*/ 361043 w 362813"/>
              <a:gd name="connsiteY2" fmla="*/ 1793422 h 2563586"/>
              <a:gd name="connsiteX3" fmla="*/ 339953 w 362813"/>
              <a:gd name="connsiteY3" fmla="*/ 1886290 h 2563586"/>
              <a:gd name="connsiteX4" fmla="*/ 321923 w 362813"/>
              <a:gd name="connsiteY4" fmla="*/ 1933235 h 2563586"/>
              <a:gd name="connsiteX5" fmla="*/ 293008 w 362813"/>
              <a:gd name="connsiteY5" fmla="*/ 1973036 h 2563586"/>
              <a:gd name="connsiteX6" fmla="*/ 94343 w 362813"/>
              <a:gd name="connsiteY6" fmla="*/ 2136322 h 2563586"/>
              <a:gd name="connsiteX7" fmla="*/ 42636 w 362813"/>
              <a:gd name="connsiteY7" fmla="*/ 2220686 h 2563586"/>
              <a:gd name="connsiteX8" fmla="*/ 23585 w 362813"/>
              <a:gd name="connsiteY8" fmla="*/ 2318658 h 2563586"/>
              <a:gd name="connsiteX9" fmla="*/ 18142 w 362813"/>
              <a:gd name="connsiteY9" fmla="*/ 2416629 h 2563586"/>
              <a:gd name="connsiteX10" fmla="*/ 15422 w 362813"/>
              <a:gd name="connsiteY10" fmla="*/ 2563586 h 2563586"/>
              <a:gd name="connsiteX0" fmla="*/ 246742 w 362813"/>
              <a:gd name="connsiteY0" fmla="*/ 0 h 2563586"/>
              <a:gd name="connsiteX1" fmla="*/ 263071 w 362813"/>
              <a:gd name="connsiteY1" fmla="*/ 1412422 h 2563586"/>
              <a:gd name="connsiteX2" fmla="*/ 361043 w 362813"/>
              <a:gd name="connsiteY2" fmla="*/ 1793422 h 2563586"/>
              <a:gd name="connsiteX3" fmla="*/ 339953 w 362813"/>
              <a:gd name="connsiteY3" fmla="*/ 1886290 h 2563586"/>
              <a:gd name="connsiteX4" fmla="*/ 321923 w 362813"/>
              <a:gd name="connsiteY4" fmla="*/ 1933235 h 2563586"/>
              <a:gd name="connsiteX5" fmla="*/ 293008 w 362813"/>
              <a:gd name="connsiteY5" fmla="*/ 1973036 h 2563586"/>
              <a:gd name="connsiteX6" fmla="*/ 183810 w 362813"/>
              <a:gd name="connsiteY6" fmla="*/ 2068967 h 2563586"/>
              <a:gd name="connsiteX7" fmla="*/ 94343 w 362813"/>
              <a:gd name="connsiteY7" fmla="*/ 2136322 h 2563586"/>
              <a:gd name="connsiteX8" fmla="*/ 42636 w 362813"/>
              <a:gd name="connsiteY8" fmla="*/ 2220686 h 2563586"/>
              <a:gd name="connsiteX9" fmla="*/ 23585 w 362813"/>
              <a:gd name="connsiteY9" fmla="*/ 2318658 h 2563586"/>
              <a:gd name="connsiteX10" fmla="*/ 18142 w 362813"/>
              <a:gd name="connsiteY10" fmla="*/ 2416629 h 2563586"/>
              <a:gd name="connsiteX11" fmla="*/ 15422 w 362813"/>
              <a:gd name="connsiteY11" fmla="*/ 2563586 h 2563586"/>
              <a:gd name="connsiteX0" fmla="*/ 246742 w 360591"/>
              <a:gd name="connsiteY0" fmla="*/ 0 h 2563586"/>
              <a:gd name="connsiteX1" fmla="*/ 263071 w 360591"/>
              <a:gd name="connsiteY1" fmla="*/ 1412422 h 2563586"/>
              <a:gd name="connsiteX2" fmla="*/ 358662 w 360591"/>
              <a:gd name="connsiteY2" fmla="*/ 1793422 h 2563586"/>
              <a:gd name="connsiteX3" fmla="*/ 339953 w 360591"/>
              <a:gd name="connsiteY3" fmla="*/ 1886290 h 2563586"/>
              <a:gd name="connsiteX4" fmla="*/ 321923 w 360591"/>
              <a:gd name="connsiteY4" fmla="*/ 1933235 h 2563586"/>
              <a:gd name="connsiteX5" fmla="*/ 293008 w 360591"/>
              <a:gd name="connsiteY5" fmla="*/ 1973036 h 2563586"/>
              <a:gd name="connsiteX6" fmla="*/ 183810 w 360591"/>
              <a:gd name="connsiteY6" fmla="*/ 2068967 h 2563586"/>
              <a:gd name="connsiteX7" fmla="*/ 94343 w 360591"/>
              <a:gd name="connsiteY7" fmla="*/ 2136322 h 2563586"/>
              <a:gd name="connsiteX8" fmla="*/ 42636 w 360591"/>
              <a:gd name="connsiteY8" fmla="*/ 2220686 h 2563586"/>
              <a:gd name="connsiteX9" fmla="*/ 23585 w 360591"/>
              <a:gd name="connsiteY9" fmla="*/ 2318658 h 2563586"/>
              <a:gd name="connsiteX10" fmla="*/ 18142 w 360591"/>
              <a:gd name="connsiteY10" fmla="*/ 2416629 h 2563586"/>
              <a:gd name="connsiteX11" fmla="*/ 15422 w 360591"/>
              <a:gd name="connsiteY11" fmla="*/ 2563586 h 2563586"/>
              <a:gd name="connsiteX0" fmla="*/ 246742 w 361153"/>
              <a:gd name="connsiteY0" fmla="*/ 0 h 2563586"/>
              <a:gd name="connsiteX1" fmla="*/ 263071 w 361153"/>
              <a:gd name="connsiteY1" fmla="*/ 1412422 h 2563586"/>
              <a:gd name="connsiteX2" fmla="*/ 300492 w 361153"/>
              <a:gd name="connsiteY2" fmla="*/ 1578429 h 2563586"/>
              <a:gd name="connsiteX3" fmla="*/ 358662 w 361153"/>
              <a:gd name="connsiteY3" fmla="*/ 1793422 h 2563586"/>
              <a:gd name="connsiteX4" fmla="*/ 339953 w 361153"/>
              <a:gd name="connsiteY4" fmla="*/ 1886290 h 2563586"/>
              <a:gd name="connsiteX5" fmla="*/ 321923 w 361153"/>
              <a:gd name="connsiteY5" fmla="*/ 1933235 h 2563586"/>
              <a:gd name="connsiteX6" fmla="*/ 293008 w 361153"/>
              <a:gd name="connsiteY6" fmla="*/ 1973036 h 2563586"/>
              <a:gd name="connsiteX7" fmla="*/ 183810 w 361153"/>
              <a:gd name="connsiteY7" fmla="*/ 2068967 h 2563586"/>
              <a:gd name="connsiteX8" fmla="*/ 94343 w 361153"/>
              <a:gd name="connsiteY8" fmla="*/ 2136322 h 2563586"/>
              <a:gd name="connsiteX9" fmla="*/ 42636 w 361153"/>
              <a:gd name="connsiteY9" fmla="*/ 2220686 h 2563586"/>
              <a:gd name="connsiteX10" fmla="*/ 23585 w 361153"/>
              <a:gd name="connsiteY10" fmla="*/ 2318658 h 2563586"/>
              <a:gd name="connsiteX11" fmla="*/ 18142 w 361153"/>
              <a:gd name="connsiteY11" fmla="*/ 2416629 h 2563586"/>
              <a:gd name="connsiteX12" fmla="*/ 15422 w 361153"/>
              <a:gd name="connsiteY12" fmla="*/ 2563586 h 2563586"/>
              <a:gd name="connsiteX0" fmla="*/ 246742 w 361153"/>
              <a:gd name="connsiteY0" fmla="*/ 0 h 2563586"/>
              <a:gd name="connsiteX1" fmla="*/ 263071 w 361153"/>
              <a:gd name="connsiteY1" fmla="*/ 1412422 h 2563586"/>
              <a:gd name="connsiteX2" fmla="*/ 300492 w 361153"/>
              <a:gd name="connsiteY2" fmla="*/ 1578429 h 2563586"/>
              <a:gd name="connsiteX3" fmla="*/ 358662 w 361153"/>
              <a:gd name="connsiteY3" fmla="*/ 1793422 h 2563586"/>
              <a:gd name="connsiteX4" fmla="*/ 339953 w 361153"/>
              <a:gd name="connsiteY4" fmla="*/ 1886290 h 2563586"/>
              <a:gd name="connsiteX5" fmla="*/ 321923 w 361153"/>
              <a:gd name="connsiteY5" fmla="*/ 1933235 h 2563586"/>
              <a:gd name="connsiteX6" fmla="*/ 293008 w 361153"/>
              <a:gd name="connsiteY6" fmla="*/ 1973036 h 2563586"/>
              <a:gd name="connsiteX7" fmla="*/ 183810 w 361153"/>
              <a:gd name="connsiteY7" fmla="*/ 2068967 h 2563586"/>
              <a:gd name="connsiteX8" fmla="*/ 94343 w 361153"/>
              <a:gd name="connsiteY8" fmla="*/ 2136322 h 2563586"/>
              <a:gd name="connsiteX9" fmla="*/ 42636 w 361153"/>
              <a:gd name="connsiteY9" fmla="*/ 2220686 h 2563586"/>
              <a:gd name="connsiteX10" fmla="*/ 23585 w 361153"/>
              <a:gd name="connsiteY10" fmla="*/ 2318658 h 2563586"/>
              <a:gd name="connsiteX11" fmla="*/ 18142 w 361153"/>
              <a:gd name="connsiteY11" fmla="*/ 2416629 h 2563586"/>
              <a:gd name="connsiteX12" fmla="*/ 15422 w 361153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00492 w 359151"/>
              <a:gd name="connsiteY2" fmla="*/ 1578429 h 2563586"/>
              <a:gd name="connsiteX3" fmla="*/ 307635 w 359151"/>
              <a:gd name="connsiteY3" fmla="*/ 1699873 h 2563586"/>
              <a:gd name="connsiteX4" fmla="*/ 358662 w 359151"/>
              <a:gd name="connsiteY4" fmla="*/ 1793422 h 2563586"/>
              <a:gd name="connsiteX5" fmla="*/ 339953 w 359151"/>
              <a:gd name="connsiteY5" fmla="*/ 1886290 h 2563586"/>
              <a:gd name="connsiteX6" fmla="*/ 321923 w 359151"/>
              <a:gd name="connsiteY6" fmla="*/ 1933235 h 2563586"/>
              <a:gd name="connsiteX7" fmla="*/ 293008 w 359151"/>
              <a:gd name="connsiteY7" fmla="*/ 1973036 h 2563586"/>
              <a:gd name="connsiteX8" fmla="*/ 183810 w 359151"/>
              <a:gd name="connsiteY8" fmla="*/ 2068967 h 2563586"/>
              <a:gd name="connsiteX9" fmla="*/ 94343 w 359151"/>
              <a:gd name="connsiteY9" fmla="*/ 2136322 h 2563586"/>
              <a:gd name="connsiteX10" fmla="*/ 42636 w 359151"/>
              <a:gd name="connsiteY10" fmla="*/ 2220686 h 2563586"/>
              <a:gd name="connsiteX11" fmla="*/ 23585 w 359151"/>
              <a:gd name="connsiteY11" fmla="*/ 2318658 h 2563586"/>
              <a:gd name="connsiteX12" fmla="*/ 18142 w 359151"/>
              <a:gd name="connsiteY12" fmla="*/ 2416629 h 2563586"/>
              <a:gd name="connsiteX13" fmla="*/ 15422 w 359151"/>
              <a:gd name="connsiteY13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07635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4361 w 359151"/>
              <a:gd name="connsiteY0" fmla="*/ 0 h 2599305"/>
              <a:gd name="connsiteX1" fmla="*/ 263071 w 359151"/>
              <a:gd name="connsiteY1" fmla="*/ 1448141 h 2599305"/>
              <a:gd name="connsiteX2" fmla="*/ 317160 w 359151"/>
              <a:gd name="connsiteY2" fmla="*/ 1735592 h 2599305"/>
              <a:gd name="connsiteX3" fmla="*/ 358662 w 359151"/>
              <a:gd name="connsiteY3" fmla="*/ 1829141 h 2599305"/>
              <a:gd name="connsiteX4" fmla="*/ 339953 w 359151"/>
              <a:gd name="connsiteY4" fmla="*/ 1922009 h 2599305"/>
              <a:gd name="connsiteX5" fmla="*/ 321923 w 359151"/>
              <a:gd name="connsiteY5" fmla="*/ 1968954 h 2599305"/>
              <a:gd name="connsiteX6" fmla="*/ 293008 w 359151"/>
              <a:gd name="connsiteY6" fmla="*/ 2008755 h 2599305"/>
              <a:gd name="connsiteX7" fmla="*/ 183810 w 359151"/>
              <a:gd name="connsiteY7" fmla="*/ 2104686 h 2599305"/>
              <a:gd name="connsiteX8" fmla="*/ 94343 w 359151"/>
              <a:gd name="connsiteY8" fmla="*/ 2172041 h 2599305"/>
              <a:gd name="connsiteX9" fmla="*/ 42636 w 359151"/>
              <a:gd name="connsiteY9" fmla="*/ 2256405 h 2599305"/>
              <a:gd name="connsiteX10" fmla="*/ 23585 w 359151"/>
              <a:gd name="connsiteY10" fmla="*/ 2354377 h 2599305"/>
              <a:gd name="connsiteX11" fmla="*/ 18142 w 359151"/>
              <a:gd name="connsiteY11" fmla="*/ 2452348 h 2599305"/>
              <a:gd name="connsiteX12" fmla="*/ 15422 w 359151"/>
              <a:gd name="connsiteY12" fmla="*/ 2599305 h 2599305"/>
              <a:gd name="connsiteX0" fmla="*/ 244361 w 359151"/>
              <a:gd name="connsiteY0" fmla="*/ 0 h 2570730"/>
              <a:gd name="connsiteX1" fmla="*/ 263071 w 359151"/>
              <a:gd name="connsiteY1" fmla="*/ 1419566 h 2570730"/>
              <a:gd name="connsiteX2" fmla="*/ 317160 w 359151"/>
              <a:gd name="connsiteY2" fmla="*/ 1707017 h 2570730"/>
              <a:gd name="connsiteX3" fmla="*/ 358662 w 359151"/>
              <a:gd name="connsiteY3" fmla="*/ 1800566 h 2570730"/>
              <a:gd name="connsiteX4" fmla="*/ 339953 w 359151"/>
              <a:gd name="connsiteY4" fmla="*/ 1893434 h 2570730"/>
              <a:gd name="connsiteX5" fmla="*/ 321923 w 359151"/>
              <a:gd name="connsiteY5" fmla="*/ 1940379 h 2570730"/>
              <a:gd name="connsiteX6" fmla="*/ 293008 w 359151"/>
              <a:gd name="connsiteY6" fmla="*/ 1980180 h 2570730"/>
              <a:gd name="connsiteX7" fmla="*/ 183810 w 359151"/>
              <a:gd name="connsiteY7" fmla="*/ 2076111 h 2570730"/>
              <a:gd name="connsiteX8" fmla="*/ 94343 w 359151"/>
              <a:gd name="connsiteY8" fmla="*/ 2143466 h 2570730"/>
              <a:gd name="connsiteX9" fmla="*/ 42636 w 359151"/>
              <a:gd name="connsiteY9" fmla="*/ 2227830 h 2570730"/>
              <a:gd name="connsiteX10" fmla="*/ 23585 w 359151"/>
              <a:gd name="connsiteY10" fmla="*/ 2325802 h 2570730"/>
              <a:gd name="connsiteX11" fmla="*/ 18142 w 359151"/>
              <a:gd name="connsiteY11" fmla="*/ 2423773 h 2570730"/>
              <a:gd name="connsiteX12" fmla="*/ 15422 w 359151"/>
              <a:gd name="connsiteY12" fmla="*/ 2570730 h 2570730"/>
              <a:gd name="connsiteX0" fmla="*/ 228939 w 343729"/>
              <a:gd name="connsiteY0" fmla="*/ 0 h 2570730"/>
              <a:gd name="connsiteX1" fmla="*/ 247649 w 343729"/>
              <a:gd name="connsiteY1" fmla="*/ 1419566 h 2570730"/>
              <a:gd name="connsiteX2" fmla="*/ 301738 w 343729"/>
              <a:gd name="connsiteY2" fmla="*/ 1707017 h 2570730"/>
              <a:gd name="connsiteX3" fmla="*/ 343240 w 343729"/>
              <a:gd name="connsiteY3" fmla="*/ 1800566 h 2570730"/>
              <a:gd name="connsiteX4" fmla="*/ 324531 w 343729"/>
              <a:gd name="connsiteY4" fmla="*/ 1893434 h 2570730"/>
              <a:gd name="connsiteX5" fmla="*/ 306501 w 343729"/>
              <a:gd name="connsiteY5" fmla="*/ 1940379 h 2570730"/>
              <a:gd name="connsiteX6" fmla="*/ 277586 w 343729"/>
              <a:gd name="connsiteY6" fmla="*/ 1980180 h 2570730"/>
              <a:gd name="connsiteX7" fmla="*/ 168388 w 343729"/>
              <a:gd name="connsiteY7" fmla="*/ 2076111 h 2570730"/>
              <a:gd name="connsiteX8" fmla="*/ 78921 w 343729"/>
              <a:gd name="connsiteY8" fmla="*/ 2143466 h 2570730"/>
              <a:gd name="connsiteX9" fmla="*/ 27214 w 343729"/>
              <a:gd name="connsiteY9" fmla="*/ 2227830 h 2570730"/>
              <a:gd name="connsiteX10" fmla="*/ 8163 w 343729"/>
              <a:gd name="connsiteY10" fmla="*/ 2325802 h 2570730"/>
              <a:gd name="connsiteX11" fmla="*/ 2720 w 343729"/>
              <a:gd name="connsiteY11" fmla="*/ 2423773 h 2570730"/>
              <a:gd name="connsiteX12" fmla="*/ 0 w 343729"/>
              <a:gd name="connsiteY12" fmla="*/ 2570730 h 2570730"/>
              <a:gd name="connsiteX0" fmla="*/ 228939 w 343729"/>
              <a:gd name="connsiteY0" fmla="*/ 0 h 2570730"/>
              <a:gd name="connsiteX1" fmla="*/ 247649 w 343729"/>
              <a:gd name="connsiteY1" fmla="*/ 1419566 h 2570730"/>
              <a:gd name="connsiteX2" fmla="*/ 301738 w 343729"/>
              <a:gd name="connsiteY2" fmla="*/ 1707017 h 2570730"/>
              <a:gd name="connsiteX3" fmla="*/ 343240 w 343729"/>
              <a:gd name="connsiteY3" fmla="*/ 1800566 h 2570730"/>
              <a:gd name="connsiteX4" fmla="*/ 324531 w 343729"/>
              <a:gd name="connsiteY4" fmla="*/ 1893434 h 2570730"/>
              <a:gd name="connsiteX5" fmla="*/ 306501 w 343729"/>
              <a:gd name="connsiteY5" fmla="*/ 1940379 h 2570730"/>
              <a:gd name="connsiteX6" fmla="*/ 277586 w 343729"/>
              <a:gd name="connsiteY6" fmla="*/ 1980180 h 2570730"/>
              <a:gd name="connsiteX7" fmla="*/ 168388 w 343729"/>
              <a:gd name="connsiteY7" fmla="*/ 2076111 h 2570730"/>
              <a:gd name="connsiteX8" fmla="*/ 133508 w 343729"/>
              <a:gd name="connsiteY8" fmla="*/ 2106964 h 2570730"/>
              <a:gd name="connsiteX9" fmla="*/ 78921 w 343729"/>
              <a:gd name="connsiteY9" fmla="*/ 2143466 h 2570730"/>
              <a:gd name="connsiteX10" fmla="*/ 27214 w 343729"/>
              <a:gd name="connsiteY10" fmla="*/ 2227830 h 2570730"/>
              <a:gd name="connsiteX11" fmla="*/ 8163 w 343729"/>
              <a:gd name="connsiteY11" fmla="*/ 2325802 h 2570730"/>
              <a:gd name="connsiteX12" fmla="*/ 2720 w 343729"/>
              <a:gd name="connsiteY12" fmla="*/ 2423773 h 2570730"/>
              <a:gd name="connsiteX13" fmla="*/ 0 w 343729"/>
              <a:gd name="connsiteY13" fmla="*/ 2570730 h 257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3729" h="2570730">
                <a:moveTo>
                  <a:pt x="228939" y="0"/>
                </a:moveTo>
                <a:cubicBezTo>
                  <a:pt x="235176" y="482714"/>
                  <a:pt x="235516" y="1135063"/>
                  <a:pt x="247649" y="1419566"/>
                </a:cubicBezTo>
                <a:cubicBezTo>
                  <a:pt x="259782" y="1704069"/>
                  <a:pt x="285806" y="1643517"/>
                  <a:pt x="301738" y="1707017"/>
                </a:cubicBezTo>
                <a:cubicBezTo>
                  <a:pt x="317670" y="1770517"/>
                  <a:pt x="339838" y="1767512"/>
                  <a:pt x="343240" y="1800566"/>
                </a:cubicBezTo>
                <a:cubicBezTo>
                  <a:pt x="346642" y="1833620"/>
                  <a:pt x="331448" y="1871322"/>
                  <a:pt x="324531" y="1893434"/>
                </a:cubicBezTo>
                <a:cubicBezTo>
                  <a:pt x="317614" y="1915546"/>
                  <a:pt x="314325" y="1925921"/>
                  <a:pt x="306501" y="1940379"/>
                </a:cubicBezTo>
                <a:cubicBezTo>
                  <a:pt x="298677" y="1954837"/>
                  <a:pt x="301002" y="1959146"/>
                  <a:pt x="277586" y="1980180"/>
                </a:cubicBezTo>
                <a:cubicBezTo>
                  <a:pt x="254170" y="2001215"/>
                  <a:pt x="192401" y="2055417"/>
                  <a:pt x="168388" y="2076111"/>
                </a:cubicBezTo>
                <a:cubicBezTo>
                  <a:pt x="144375" y="2096805"/>
                  <a:pt x="148419" y="2095738"/>
                  <a:pt x="133508" y="2106964"/>
                </a:cubicBezTo>
                <a:cubicBezTo>
                  <a:pt x="118597" y="2118190"/>
                  <a:pt x="96637" y="2122885"/>
                  <a:pt x="78921" y="2143466"/>
                </a:cubicBezTo>
                <a:cubicBezTo>
                  <a:pt x="14967" y="2229190"/>
                  <a:pt x="39914" y="2184287"/>
                  <a:pt x="27214" y="2227830"/>
                </a:cubicBezTo>
                <a:cubicBezTo>
                  <a:pt x="14514" y="2271373"/>
                  <a:pt x="13606" y="2293599"/>
                  <a:pt x="8163" y="2325802"/>
                </a:cubicBezTo>
                <a:cubicBezTo>
                  <a:pt x="2720" y="2358005"/>
                  <a:pt x="8163" y="2382952"/>
                  <a:pt x="2720" y="2423773"/>
                </a:cubicBezTo>
                <a:cubicBezTo>
                  <a:pt x="1813" y="2472759"/>
                  <a:pt x="907" y="2521744"/>
                  <a:pt x="0" y="257073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Freeform 524"/>
          <p:cNvSpPr/>
          <p:nvPr/>
        </p:nvSpPr>
        <p:spPr>
          <a:xfrm>
            <a:off x="786305" y="2973326"/>
            <a:ext cx="3527389" cy="49570"/>
          </a:xfrm>
          <a:custGeom>
            <a:avLst/>
            <a:gdLst>
              <a:gd name="connsiteX0" fmla="*/ 0 w 2393157"/>
              <a:gd name="connsiteY0" fmla="*/ 30956 h 30956"/>
              <a:gd name="connsiteX1" fmla="*/ 1047750 w 2393157"/>
              <a:gd name="connsiteY1" fmla="*/ 30956 h 30956"/>
              <a:gd name="connsiteX2" fmla="*/ 1104900 w 2393157"/>
              <a:gd name="connsiteY2" fmla="*/ 28575 h 30956"/>
              <a:gd name="connsiteX3" fmla="*/ 2393157 w 2393157"/>
              <a:gd name="connsiteY3" fmla="*/ 0 h 30956"/>
              <a:gd name="connsiteX0" fmla="*/ 0 w 3524250"/>
              <a:gd name="connsiteY0" fmla="*/ 47625 h 49397"/>
              <a:gd name="connsiteX1" fmla="*/ 1047750 w 3524250"/>
              <a:gd name="connsiteY1" fmla="*/ 47625 h 49397"/>
              <a:gd name="connsiteX2" fmla="*/ 1104900 w 3524250"/>
              <a:gd name="connsiteY2" fmla="*/ 45244 h 49397"/>
              <a:gd name="connsiteX3" fmla="*/ 3524250 w 3524250"/>
              <a:gd name="connsiteY3" fmla="*/ 0 h 49397"/>
              <a:gd name="connsiteX0" fmla="*/ 0 w 3521869"/>
              <a:gd name="connsiteY0" fmla="*/ 54768 h 57054"/>
              <a:gd name="connsiteX1" fmla="*/ 1047750 w 3521869"/>
              <a:gd name="connsiteY1" fmla="*/ 54768 h 57054"/>
              <a:gd name="connsiteX2" fmla="*/ 1104900 w 3521869"/>
              <a:gd name="connsiteY2" fmla="*/ 52387 h 57054"/>
              <a:gd name="connsiteX3" fmla="*/ 3521869 w 3521869"/>
              <a:gd name="connsiteY3" fmla="*/ 0 h 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1869" h="57054">
                <a:moveTo>
                  <a:pt x="0" y="54768"/>
                </a:moveTo>
                <a:lnTo>
                  <a:pt x="1047750" y="54768"/>
                </a:lnTo>
                <a:cubicBezTo>
                  <a:pt x="1231900" y="54371"/>
                  <a:pt x="692547" y="61515"/>
                  <a:pt x="1104900" y="52387"/>
                </a:cubicBezTo>
                <a:lnTo>
                  <a:pt x="3521869" y="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Freeform 525"/>
          <p:cNvSpPr/>
          <p:nvPr/>
        </p:nvSpPr>
        <p:spPr>
          <a:xfrm>
            <a:off x="2269824" y="2803576"/>
            <a:ext cx="285750" cy="2390436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750" h="2390436">
                <a:moveTo>
                  <a:pt x="285750" y="2390436"/>
                </a:moveTo>
                <a:cubicBezTo>
                  <a:pt x="250598" y="2359366"/>
                  <a:pt x="215446" y="2328297"/>
                  <a:pt x="198664" y="2292465"/>
                </a:cubicBezTo>
                <a:cubicBezTo>
                  <a:pt x="181882" y="2256633"/>
                  <a:pt x="185936" y="2259419"/>
                  <a:pt x="185057" y="2175443"/>
                </a:cubicBezTo>
                <a:cubicBezTo>
                  <a:pt x="184178" y="2091467"/>
                  <a:pt x="171450" y="1351757"/>
                  <a:pt x="171450" y="1152186"/>
                </a:cubicBezTo>
                <a:cubicBezTo>
                  <a:pt x="171450" y="952615"/>
                  <a:pt x="185058" y="1094582"/>
                  <a:pt x="185058" y="978015"/>
                </a:cubicBezTo>
                <a:cubicBezTo>
                  <a:pt x="185058" y="861448"/>
                  <a:pt x="177800" y="353901"/>
                  <a:pt x="171450" y="207852"/>
                </a:cubicBezTo>
                <a:cubicBezTo>
                  <a:pt x="175986" y="135281"/>
                  <a:pt x="107496" y="169298"/>
                  <a:pt x="89807" y="126209"/>
                </a:cubicBezTo>
                <a:cubicBezTo>
                  <a:pt x="35833" y="-1245"/>
                  <a:pt x="28915" y="13494"/>
                  <a:pt x="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Freeform 526"/>
          <p:cNvSpPr/>
          <p:nvPr/>
        </p:nvSpPr>
        <p:spPr>
          <a:xfrm>
            <a:off x="1122437" y="2940325"/>
            <a:ext cx="6685785" cy="922478"/>
          </a:xfrm>
          <a:custGeom>
            <a:avLst/>
            <a:gdLst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5725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83345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4264819 w 4264819"/>
              <a:gd name="connsiteY0" fmla="*/ 404813 h 472424"/>
              <a:gd name="connsiteX1" fmla="*/ 4112419 w 4264819"/>
              <a:gd name="connsiteY1" fmla="*/ 390525 h 472424"/>
              <a:gd name="connsiteX2" fmla="*/ 4007644 w 4264819"/>
              <a:gd name="connsiteY2" fmla="*/ 400050 h 472424"/>
              <a:gd name="connsiteX3" fmla="*/ 3731419 w 4264819"/>
              <a:gd name="connsiteY3" fmla="*/ 397669 h 472424"/>
              <a:gd name="connsiteX4" fmla="*/ 3483769 w 4264819"/>
              <a:gd name="connsiteY4" fmla="*/ 402432 h 472424"/>
              <a:gd name="connsiteX5" fmla="*/ 3143250 w 4264819"/>
              <a:gd name="connsiteY5" fmla="*/ 366713 h 472424"/>
              <a:gd name="connsiteX6" fmla="*/ 3062288 w 4264819"/>
              <a:gd name="connsiteY6" fmla="*/ 369094 h 472424"/>
              <a:gd name="connsiteX7" fmla="*/ 2986088 w 4264819"/>
              <a:gd name="connsiteY7" fmla="*/ 404813 h 472424"/>
              <a:gd name="connsiteX8" fmla="*/ 2886075 w 4264819"/>
              <a:gd name="connsiteY8" fmla="*/ 450057 h 472424"/>
              <a:gd name="connsiteX9" fmla="*/ 2776538 w 4264819"/>
              <a:gd name="connsiteY9" fmla="*/ 459582 h 472424"/>
              <a:gd name="connsiteX10" fmla="*/ 2631282 w 4264819"/>
              <a:gd name="connsiteY10" fmla="*/ 457200 h 472424"/>
              <a:gd name="connsiteX11" fmla="*/ 2557463 w 4264819"/>
              <a:gd name="connsiteY11" fmla="*/ 469107 h 472424"/>
              <a:gd name="connsiteX12" fmla="*/ 2488407 w 4264819"/>
              <a:gd name="connsiteY12" fmla="*/ 469107 h 472424"/>
              <a:gd name="connsiteX13" fmla="*/ 2400300 w 4264819"/>
              <a:gd name="connsiteY13" fmla="*/ 431007 h 472424"/>
              <a:gd name="connsiteX14" fmla="*/ 2336007 w 4264819"/>
              <a:gd name="connsiteY14" fmla="*/ 390525 h 472424"/>
              <a:gd name="connsiteX15" fmla="*/ 2219325 w 4264819"/>
              <a:gd name="connsiteY15" fmla="*/ 378619 h 472424"/>
              <a:gd name="connsiteX16" fmla="*/ 1969294 w 4264819"/>
              <a:gd name="connsiteY16" fmla="*/ 366714 h 472424"/>
              <a:gd name="connsiteX17" fmla="*/ 1821657 w 4264819"/>
              <a:gd name="connsiteY17" fmla="*/ 373857 h 472424"/>
              <a:gd name="connsiteX18" fmla="*/ 1693069 w 4264819"/>
              <a:gd name="connsiteY18" fmla="*/ 366713 h 472424"/>
              <a:gd name="connsiteX19" fmla="*/ 1614488 w 4264819"/>
              <a:gd name="connsiteY19" fmla="*/ 369094 h 472424"/>
              <a:gd name="connsiteX20" fmla="*/ 1564482 w 4264819"/>
              <a:gd name="connsiteY20" fmla="*/ 376238 h 472424"/>
              <a:gd name="connsiteX21" fmla="*/ 1504950 w 4264819"/>
              <a:gd name="connsiteY21" fmla="*/ 378619 h 472424"/>
              <a:gd name="connsiteX22" fmla="*/ 1423988 w 4264819"/>
              <a:gd name="connsiteY22" fmla="*/ 361950 h 472424"/>
              <a:gd name="connsiteX23" fmla="*/ 0 w 4264819"/>
              <a:gd name="connsiteY23" fmla="*/ 0 h 472424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328614 w 4264819"/>
              <a:gd name="connsiteY23" fmla="*/ 0 h 479567"/>
              <a:gd name="connsiteX24" fmla="*/ 0 w 4264819"/>
              <a:gd name="connsiteY24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757239 w 4264819"/>
              <a:gd name="connsiteY23" fmla="*/ 157163 h 479567"/>
              <a:gd name="connsiteX24" fmla="*/ 328614 w 4264819"/>
              <a:gd name="connsiteY24" fmla="*/ 0 h 479567"/>
              <a:gd name="connsiteX25" fmla="*/ 0 w 4264819"/>
              <a:gd name="connsiteY25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888208 w 4264819"/>
              <a:gd name="connsiteY23" fmla="*/ 176213 h 479567"/>
              <a:gd name="connsiteX24" fmla="*/ 757239 w 4264819"/>
              <a:gd name="connsiteY24" fmla="*/ 157163 h 479567"/>
              <a:gd name="connsiteX25" fmla="*/ 328614 w 4264819"/>
              <a:gd name="connsiteY25" fmla="*/ 0 h 479567"/>
              <a:gd name="connsiteX26" fmla="*/ 0 w 4264819"/>
              <a:gd name="connsiteY26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16795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81089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9070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35732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26207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57276 w 4264819"/>
              <a:gd name="connsiteY25" fmla="*/ 123826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0 w 4838700"/>
              <a:gd name="connsiteY29" fmla="*/ 9524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42864 w 4838700"/>
              <a:gd name="connsiteY29" fmla="*/ 11907 h 479567"/>
              <a:gd name="connsiteX30" fmla="*/ 0 w 4838700"/>
              <a:gd name="connsiteY30" fmla="*/ 9524 h 479567"/>
              <a:gd name="connsiteX0" fmla="*/ 7493793 w 7493793"/>
              <a:gd name="connsiteY0" fmla="*/ 828676 h 896287"/>
              <a:gd name="connsiteX1" fmla="*/ 7341393 w 7493793"/>
              <a:gd name="connsiteY1" fmla="*/ 814388 h 896287"/>
              <a:gd name="connsiteX2" fmla="*/ 7236618 w 7493793"/>
              <a:gd name="connsiteY2" fmla="*/ 823913 h 896287"/>
              <a:gd name="connsiteX3" fmla="*/ 6960393 w 7493793"/>
              <a:gd name="connsiteY3" fmla="*/ 821532 h 896287"/>
              <a:gd name="connsiteX4" fmla="*/ 6712743 w 7493793"/>
              <a:gd name="connsiteY4" fmla="*/ 826295 h 896287"/>
              <a:gd name="connsiteX5" fmla="*/ 6372224 w 7493793"/>
              <a:gd name="connsiteY5" fmla="*/ 790576 h 896287"/>
              <a:gd name="connsiteX6" fmla="*/ 6291262 w 7493793"/>
              <a:gd name="connsiteY6" fmla="*/ 792957 h 896287"/>
              <a:gd name="connsiteX7" fmla="*/ 6215062 w 7493793"/>
              <a:gd name="connsiteY7" fmla="*/ 828676 h 896287"/>
              <a:gd name="connsiteX8" fmla="*/ 6115049 w 7493793"/>
              <a:gd name="connsiteY8" fmla="*/ 873920 h 896287"/>
              <a:gd name="connsiteX9" fmla="*/ 6005512 w 7493793"/>
              <a:gd name="connsiteY9" fmla="*/ 883445 h 896287"/>
              <a:gd name="connsiteX10" fmla="*/ 5860256 w 7493793"/>
              <a:gd name="connsiteY10" fmla="*/ 881063 h 896287"/>
              <a:gd name="connsiteX11" fmla="*/ 5786437 w 7493793"/>
              <a:gd name="connsiteY11" fmla="*/ 892970 h 896287"/>
              <a:gd name="connsiteX12" fmla="*/ 5717381 w 7493793"/>
              <a:gd name="connsiteY12" fmla="*/ 892970 h 896287"/>
              <a:gd name="connsiteX13" fmla="*/ 5629274 w 7493793"/>
              <a:gd name="connsiteY13" fmla="*/ 854870 h 896287"/>
              <a:gd name="connsiteX14" fmla="*/ 5564981 w 7493793"/>
              <a:gd name="connsiteY14" fmla="*/ 814388 h 896287"/>
              <a:gd name="connsiteX15" fmla="*/ 5448299 w 7493793"/>
              <a:gd name="connsiteY15" fmla="*/ 802482 h 896287"/>
              <a:gd name="connsiteX16" fmla="*/ 5198268 w 7493793"/>
              <a:gd name="connsiteY16" fmla="*/ 790577 h 896287"/>
              <a:gd name="connsiteX17" fmla="*/ 5050631 w 7493793"/>
              <a:gd name="connsiteY17" fmla="*/ 797720 h 896287"/>
              <a:gd name="connsiteX18" fmla="*/ 4922043 w 7493793"/>
              <a:gd name="connsiteY18" fmla="*/ 790576 h 896287"/>
              <a:gd name="connsiteX19" fmla="*/ 4843462 w 7493793"/>
              <a:gd name="connsiteY19" fmla="*/ 792957 h 896287"/>
              <a:gd name="connsiteX20" fmla="*/ 4793456 w 7493793"/>
              <a:gd name="connsiteY20" fmla="*/ 800101 h 896287"/>
              <a:gd name="connsiteX21" fmla="*/ 4733924 w 7493793"/>
              <a:gd name="connsiteY21" fmla="*/ 802482 h 896287"/>
              <a:gd name="connsiteX22" fmla="*/ 4657724 w 7493793"/>
              <a:gd name="connsiteY22" fmla="*/ 776288 h 896287"/>
              <a:gd name="connsiteX23" fmla="*/ 4538663 w 7493793"/>
              <a:gd name="connsiteY23" fmla="*/ 645321 h 896287"/>
              <a:gd name="connsiteX24" fmla="*/ 4407694 w 7493793"/>
              <a:gd name="connsiteY24" fmla="*/ 592933 h 896287"/>
              <a:gd name="connsiteX25" fmla="*/ 4286250 w 7493793"/>
              <a:gd name="connsiteY25" fmla="*/ 540546 h 896287"/>
              <a:gd name="connsiteX26" fmla="*/ 4117182 w 7493793"/>
              <a:gd name="connsiteY26" fmla="*/ 585790 h 896287"/>
              <a:gd name="connsiteX27" fmla="*/ 3986213 w 7493793"/>
              <a:gd name="connsiteY27" fmla="*/ 573883 h 896287"/>
              <a:gd name="connsiteX28" fmla="*/ 3557588 w 7493793"/>
              <a:gd name="connsiteY28" fmla="*/ 416720 h 896287"/>
              <a:gd name="connsiteX29" fmla="*/ 2697957 w 7493793"/>
              <a:gd name="connsiteY29" fmla="*/ 428627 h 896287"/>
              <a:gd name="connsiteX30" fmla="*/ 0 w 7493793"/>
              <a:gd name="connsiteY30" fmla="*/ 0 h 896287"/>
              <a:gd name="connsiteX0" fmla="*/ 7493793 w 7493793"/>
              <a:gd name="connsiteY0" fmla="*/ 842962 h 910573"/>
              <a:gd name="connsiteX1" fmla="*/ 7341393 w 7493793"/>
              <a:gd name="connsiteY1" fmla="*/ 828674 h 910573"/>
              <a:gd name="connsiteX2" fmla="*/ 7236618 w 7493793"/>
              <a:gd name="connsiteY2" fmla="*/ 838199 h 910573"/>
              <a:gd name="connsiteX3" fmla="*/ 6960393 w 7493793"/>
              <a:gd name="connsiteY3" fmla="*/ 835818 h 910573"/>
              <a:gd name="connsiteX4" fmla="*/ 6712743 w 7493793"/>
              <a:gd name="connsiteY4" fmla="*/ 840581 h 910573"/>
              <a:gd name="connsiteX5" fmla="*/ 6372224 w 7493793"/>
              <a:gd name="connsiteY5" fmla="*/ 804862 h 910573"/>
              <a:gd name="connsiteX6" fmla="*/ 6291262 w 7493793"/>
              <a:gd name="connsiteY6" fmla="*/ 807243 h 910573"/>
              <a:gd name="connsiteX7" fmla="*/ 6215062 w 7493793"/>
              <a:gd name="connsiteY7" fmla="*/ 842962 h 910573"/>
              <a:gd name="connsiteX8" fmla="*/ 6115049 w 7493793"/>
              <a:gd name="connsiteY8" fmla="*/ 888206 h 910573"/>
              <a:gd name="connsiteX9" fmla="*/ 6005512 w 7493793"/>
              <a:gd name="connsiteY9" fmla="*/ 897731 h 910573"/>
              <a:gd name="connsiteX10" fmla="*/ 5860256 w 7493793"/>
              <a:gd name="connsiteY10" fmla="*/ 895349 h 910573"/>
              <a:gd name="connsiteX11" fmla="*/ 5786437 w 7493793"/>
              <a:gd name="connsiteY11" fmla="*/ 907256 h 910573"/>
              <a:gd name="connsiteX12" fmla="*/ 5717381 w 7493793"/>
              <a:gd name="connsiteY12" fmla="*/ 907256 h 910573"/>
              <a:gd name="connsiteX13" fmla="*/ 5629274 w 7493793"/>
              <a:gd name="connsiteY13" fmla="*/ 869156 h 910573"/>
              <a:gd name="connsiteX14" fmla="*/ 5564981 w 7493793"/>
              <a:gd name="connsiteY14" fmla="*/ 828674 h 910573"/>
              <a:gd name="connsiteX15" fmla="*/ 5448299 w 7493793"/>
              <a:gd name="connsiteY15" fmla="*/ 816768 h 910573"/>
              <a:gd name="connsiteX16" fmla="*/ 5198268 w 7493793"/>
              <a:gd name="connsiteY16" fmla="*/ 804863 h 910573"/>
              <a:gd name="connsiteX17" fmla="*/ 5050631 w 7493793"/>
              <a:gd name="connsiteY17" fmla="*/ 812006 h 910573"/>
              <a:gd name="connsiteX18" fmla="*/ 4922043 w 7493793"/>
              <a:gd name="connsiteY18" fmla="*/ 804862 h 910573"/>
              <a:gd name="connsiteX19" fmla="*/ 4843462 w 7493793"/>
              <a:gd name="connsiteY19" fmla="*/ 807243 h 910573"/>
              <a:gd name="connsiteX20" fmla="*/ 4793456 w 7493793"/>
              <a:gd name="connsiteY20" fmla="*/ 814387 h 910573"/>
              <a:gd name="connsiteX21" fmla="*/ 4733924 w 7493793"/>
              <a:gd name="connsiteY21" fmla="*/ 816768 h 910573"/>
              <a:gd name="connsiteX22" fmla="*/ 4657724 w 7493793"/>
              <a:gd name="connsiteY22" fmla="*/ 790574 h 910573"/>
              <a:gd name="connsiteX23" fmla="*/ 4538663 w 7493793"/>
              <a:gd name="connsiteY23" fmla="*/ 659607 h 910573"/>
              <a:gd name="connsiteX24" fmla="*/ 4407694 w 7493793"/>
              <a:gd name="connsiteY24" fmla="*/ 607219 h 910573"/>
              <a:gd name="connsiteX25" fmla="*/ 4286250 w 7493793"/>
              <a:gd name="connsiteY25" fmla="*/ 554832 h 910573"/>
              <a:gd name="connsiteX26" fmla="*/ 4117182 w 7493793"/>
              <a:gd name="connsiteY26" fmla="*/ 600076 h 910573"/>
              <a:gd name="connsiteX27" fmla="*/ 3986213 w 7493793"/>
              <a:gd name="connsiteY27" fmla="*/ 588169 h 910573"/>
              <a:gd name="connsiteX28" fmla="*/ 3557588 w 7493793"/>
              <a:gd name="connsiteY28" fmla="*/ 431006 h 910573"/>
              <a:gd name="connsiteX29" fmla="*/ 2697957 w 7493793"/>
              <a:gd name="connsiteY29" fmla="*/ 442913 h 910573"/>
              <a:gd name="connsiteX30" fmla="*/ 97633 w 7493793"/>
              <a:gd name="connsiteY30" fmla="*/ 0 h 910573"/>
              <a:gd name="connsiteX31" fmla="*/ 0 w 7493793"/>
              <a:gd name="connsiteY31" fmla="*/ 14286 h 910573"/>
              <a:gd name="connsiteX0" fmla="*/ 7493793 w 7493793"/>
              <a:gd name="connsiteY0" fmla="*/ 876931 h 944542"/>
              <a:gd name="connsiteX1" fmla="*/ 7341393 w 7493793"/>
              <a:gd name="connsiteY1" fmla="*/ 862643 h 944542"/>
              <a:gd name="connsiteX2" fmla="*/ 7236618 w 7493793"/>
              <a:gd name="connsiteY2" fmla="*/ 872168 h 944542"/>
              <a:gd name="connsiteX3" fmla="*/ 6960393 w 7493793"/>
              <a:gd name="connsiteY3" fmla="*/ 869787 h 944542"/>
              <a:gd name="connsiteX4" fmla="*/ 6712743 w 7493793"/>
              <a:gd name="connsiteY4" fmla="*/ 874550 h 944542"/>
              <a:gd name="connsiteX5" fmla="*/ 6372224 w 7493793"/>
              <a:gd name="connsiteY5" fmla="*/ 838831 h 944542"/>
              <a:gd name="connsiteX6" fmla="*/ 6291262 w 7493793"/>
              <a:gd name="connsiteY6" fmla="*/ 841212 h 944542"/>
              <a:gd name="connsiteX7" fmla="*/ 6215062 w 7493793"/>
              <a:gd name="connsiteY7" fmla="*/ 876931 h 944542"/>
              <a:gd name="connsiteX8" fmla="*/ 6115049 w 7493793"/>
              <a:gd name="connsiteY8" fmla="*/ 922175 h 944542"/>
              <a:gd name="connsiteX9" fmla="*/ 6005512 w 7493793"/>
              <a:gd name="connsiteY9" fmla="*/ 931700 h 944542"/>
              <a:gd name="connsiteX10" fmla="*/ 5860256 w 7493793"/>
              <a:gd name="connsiteY10" fmla="*/ 929318 h 944542"/>
              <a:gd name="connsiteX11" fmla="*/ 5786437 w 7493793"/>
              <a:gd name="connsiteY11" fmla="*/ 941225 h 944542"/>
              <a:gd name="connsiteX12" fmla="*/ 5717381 w 7493793"/>
              <a:gd name="connsiteY12" fmla="*/ 941225 h 944542"/>
              <a:gd name="connsiteX13" fmla="*/ 5629274 w 7493793"/>
              <a:gd name="connsiteY13" fmla="*/ 903125 h 944542"/>
              <a:gd name="connsiteX14" fmla="*/ 5564981 w 7493793"/>
              <a:gd name="connsiteY14" fmla="*/ 862643 h 944542"/>
              <a:gd name="connsiteX15" fmla="*/ 5448299 w 7493793"/>
              <a:gd name="connsiteY15" fmla="*/ 850737 h 944542"/>
              <a:gd name="connsiteX16" fmla="*/ 5198268 w 7493793"/>
              <a:gd name="connsiteY16" fmla="*/ 838832 h 944542"/>
              <a:gd name="connsiteX17" fmla="*/ 5050631 w 7493793"/>
              <a:gd name="connsiteY17" fmla="*/ 845975 h 944542"/>
              <a:gd name="connsiteX18" fmla="*/ 4922043 w 7493793"/>
              <a:gd name="connsiteY18" fmla="*/ 838831 h 944542"/>
              <a:gd name="connsiteX19" fmla="*/ 4843462 w 7493793"/>
              <a:gd name="connsiteY19" fmla="*/ 841212 h 944542"/>
              <a:gd name="connsiteX20" fmla="*/ 4793456 w 7493793"/>
              <a:gd name="connsiteY20" fmla="*/ 848356 h 944542"/>
              <a:gd name="connsiteX21" fmla="*/ 4733924 w 7493793"/>
              <a:gd name="connsiteY21" fmla="*/ 850737 h 944542"/>
              <a:gd name="connsiteX22" fmla="*/ 4657724 w 7493793"/>
              <a:gd name="connsiteY22" fmla="*/ 824543 h 944542"/>
              <a:gd name="connsiteX23" fmla="*/ 4538663 w 7493793"/>
              <a:gd name="connsiteY23" fmla="*/ 693576 h 944542"/>
              <a:gd name="connsiteX24" fmla="*/ 4407694 w 7493793"/>
              <a:gd name="connsiteY24" fmla="*/ 641188 h 944542"/>
              <a:gd name="connsiteX25" fmla="*/ 4286250 w 7493793"/>
              <a:gd name="connsiteY25" fmla="*/ 588801 h 944542"/>
              <a:gd name="connsiteX26" fmla="*/ 4117182 w 7493793"/>
              <a:gd name="connsiteY26" fmla="*/ 634045 h 944542"/>
              <a:gd name="connsiteX27" fmla="*/ 3986213 w 7493793"/>
              <a:gd name="connsiteY27" fmla="*/ 622138 h 944542"/>
              <a:gd name="connsiteX28" fmla="*/ 3557588 w 7493793"/>
              <a:gd name="connsiteY28" fmla="*/ 464975 h 944542"/>
              <a:gd name="connsiteX29" fmla="*/ 2697957 w 7493793"/>
              <a:gd name="connsiteY29" fmla="*/ 476882 h 944542"/>
              <a:gd name="connsiteX30" fmla="*/ 728664 w 7493793"/>
              <a:gd name="connsiteY30" fmla="*/ 29207 h 944542"/>
              <a:gd name="connsiteX31" fmla="*/ 97633 w 7493793"/>
              <a:gd name="connsiteY31" fmla="*/ 33969 h 944542"/>
              <a:gd name="connsiteX32" fmla="*/ 0 w 7493793"/>
              <a:gd name="connsiteY32" fmla="*/ 48255 h 944542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97633 w 7493793"/>
              <a:gd name="connsiteY31" fmla="*/ 4763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728664 w 7493793"/>
              <a:gd name="connsiteY30" fmla="*/ 0 h 922478"/>
              <a:gd name="connsiteX31" fmla="*/ 128589 w 7493793"/>
              <a:gd name="connsiteY31" fmla="*/ 7142 h 922478"/>
              <a:gd name="connsiteX32" fmla="*/ 0 w 7493793"/>
              <a:gd name="connsiteY32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881064 w 7493793"/>
              <a:gd name="connsiteY30" fmla="*/ 5714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202533 w 7493793"/>
              <a:gd name="connsiteY30" fmla="*/ 107155 h 922478"/>
              <a:gd name="connsiteX31" fmla="*/ 914401 w 7493793"/>
              <a:gd name="connsiteY31" fmla="*/ 114299 h 922478"/>
              <a:gd name="connsiteX32" fmla="*/ 728664 w 7493793"/>
              <a:gd name="connsiteY32" fmla="*/ 0 h 922478"/>
              <a:gd name="connsiteX33" fmla="*/ 128589 w 7493793"/>
              <a:gd name="connsiteY33" fmla="*/ 7142 h 922478"/>
              <a:gd name="connsiteX34" fmla="*/ 0 w 7493793"/>
              <a:gd name="connsiteY34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797845 w 7493793"/>
              <a:gd name="connsiteY30" fmla="*/ 102393 h 922478"/>
              <a:gd name="connsiteX31" fmla="*/ 1202533 w 7493793"/>
              <a:gd name="connsiteY31" fmla="*/ 107155 h 922478"/>
              <a:gd name="connsiteX32" fmla="*/ 914401 w 7493793"/>
              <a:gd name="connsiteY32" fmla="*/ 114299 h 922478"/>
              <a:gd name="connsiteX33" fmla="*/ 728664 w 7493793"/>
              <a:gd name="connsiteY33" fmla="*/ 0 h 922478"/>
              <a:gd name="connsiteX34" fmla="*/ 128589 w 7493793"/>
              <a:gd name="connsiteY34" fmla="*/ 7142 h 922478"/>
              <a:gd name="connsiteX35" fmla="*/ 0 w 7493793"/>
              <a:gd name="connsiteY35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062164 w 7493793"/>
              <a:gd name="connsiteY30" fmla="*/ 126205 h 922478"/>
              <a:gd name="connsiteX31" fmla="*/ 1797845 w 7493793"/>
              <a:gd name="connsiteY31" fmla="*/ 102393 h 922478"/>
              <a:gd name="connsiteX32" fmla="*/ 1202533 w 7493793"/>
              <a:gd name="connsiteY32" fmla="*/ 107155 h 922478"/>
              <a:gd name="connsiteX33" fmla="*/ 914401 w 7493793"/>
              <a:gd name="connsiteY33" fmla="*/ 114299 h 922478"/>
              <a:gd name="connsiteX34" fmla="*/ 728664 w 7493793"/>
              <a:gd name="connsiteY34" fmla="*/ 0 h 922478"/>
              <a:gd name="connsiteX35" fmla="*/ 128589 w 7493793"/>
              <a:gd name="connsiteY35" fmla="*/ 7142 h 922478"/>
              <a:gd name="connsiteX36" fmla="*/ 0 w 7493793"/>
              <a:gd name="connsiteY36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355058 w 7493793"/>
              <a:gd name="connsiteY30" fmla="*/ 283368 h 922478"/>
              <a:gd name="connsiteX31" fmla="*/ 2062164 w 7493793"/>
              <a:gd name="connsiteY31" fmla="*/ 126205 h 922478"/>
              <a:gd name="connsiteX32" fmla="*/ 1797845 w 7493793"/>
              <a:gd name="connsiteY32" fmla="*/ 102393 h 922478"/>
              <a:gd name="connsiteX33" fmla="*/ 1202533 w 7493793"/>
              <a:gd name="connsiteY33" fmla="*/ 107155 h 922478"/>
              <a:gd name="connsiteX34" fmla="*/ 914401 w 7493793"/>
              <a:gd name="connsiteY34" fmla="*/ 114299 h 922478"/>
              <a:gd name="connsiteX35" fmla="*/ 728664 w 7493793"/>
              <a:gd name="connsiteY35" fmla="*/ 0 h 922478"/>
              <a:gd name="connsiteX36" fmla="*/ 128589 w 7493793"/>
              <a:gd name="connsiteY36" fmla="*/ 7142 h 922478"/>
              <a:gd name="connsiteX37" fmla="*/ 0 w 7493793"/>
              <a:gd name="connsiteY37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0 w 8303418"/>
              <a:gd name="connsiteY39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219076 w 8303418"/>
              <a:gd name="connsiteY39" fmla="*/ 76199 h 922478"/>
              <a:gd name="connsiteX40" fmla="*/ 0 w 8303418"/>
              <a:gd name="connsiteY40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114301 w 8303418"/>
              <a:gd name="connsiteY41" fmla="*/ 147637 h 922478"/>
              <a:gd name="connsiteX42" fmla="*/ 0 w 8303418"/>
              <a:gd name="connsiteY42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79105 h 946716"/>
              <a:gd name="connsiteX1" fmla="*/ 8151018 w 8303418"/>
              <a:gd name="connsiteY1" fmla="*/ 864817 h 946716"/>
              <a:gd name="connsiteX2" fmla="*/ 8046243 w 8303418"/>
              <a:gd name="connsiteY2" fmla="*/ 874342 h 946716"/>
              <a:gd name="connsiteX3" fmla="*/ 7770018 w 8303418"/>
              <a:gd name="connsiteY3" fmla="*/ 871961 h 946716"/>
              <a:gd name="connsiteX4" fmla="*/ 7522368 w 8303418"/>
              <a:gd name="connsiteY4" fmla="*/ 876724 h 946716"/>
              <a:gd name="connsiteX5" fmla="*/ 7181849 w 8303418"/>
              <a:gd name="connsiteY5" fmla="*/ 841005 h 946716"/>
              <a:gd name="connsiteX6" fmla="*/ 7100887 w 8303418"/>
              <a:gd name="connsiteY6" fmla="*/ 843386 h 946716"/>
              <a:gd name="connsiteX7" fmla="*/ 7024687 w 8303418"/>
              <a:gd name="connsiteY7" fmla="*/ 879105 h 946716"/>
              <a:gd name="connsiteX8" fmla="*/ 6924674 w 8303418"/>
              <a:gd name="connsiteY8" fmla="*/ 924349 h 946716"/>
              <a:gd name="connsiteX9" fmla="*/ 6815137 w 8303418"/>
              <a:gd name="connsiteY9" fmla="*/ 933874 h 946716"/>
              <a:gd name="connsiteX10" fmla="*/ 6669881 w 8303418"/>
              <a:gd name="connsiteY10" fmla="*/ 931492 h 946716"/>
              <a:gd name="connsiteX11" fmla="*/ 6596062 w 8303418"/>
              <a:gd name="connsiteY11" fmla="*/ 943399 h 946716"/>
              <a:gd name="connsiteX12" fmla="*/ 6527006 w 8303418"/>
              <a:gd name="connsiteY12" fmla="*/ 943399 h 946716"/>
              <a:gd name="connsiteX13" fmla="*/ 6438899 w 8303418"/>
              <a:gd name="connsiteY13" fmla="*/ 905299 h 946716"/>
              <a:gd name="connsiteX14" fmla="*/ 6374606 w 8303418"/>
              <a:gd name="connsiteY14" fmla="*/ 864817 h 946716"/>
              <a:gd name="connsiteX15" fmla="*/ 6257924 w 8303418"/>
              <a:gd name="connsiteY15" fmla="*/ 852911 h 946716"/>
              <a:gd name="connsiteX16" fmla="*/ 6007893 w 8303418"/>
              <a:gd name="connsiteY16" fmla="*/ 841006 h 946716"/>
              <a:gd name="connsiteX17" fmla="*/ 5860256 w 8303418"/>
              <a:gd name="connsiteY17" fmla="*/ 848149 h 946716"/>
              <a:gd name="connsiteX18" fmla="*/ 5731668 w 8303418"/>
              <a:gd name="connsiteY18" fmla="*/ 841005 h 946716"/>
              <a:gd name="connsiteX19" fmla="*/ 5653087 w 8303418"/>
              <a:gd name="connsiteY19" fmla="*/ 843386 h 946716"/>
              <a:gd name="connsiteX20" fmla="*/ 5603081 w 8303418"/>
              <a:gd name="connsiteY20" fmla="*/ 850530 h 946716"/>
              <a:gd name="connsiteX21" fmla="*/ 5543549 w 8303418"/>
              <a:gd name="connsiteY21" fmla="*/ 852911 h 946716"/>
              <a:gd name="connsiteX22" fmla="*/ 5467349 w 8303418"/>
              <a:gd name="connsiteY22" fmla="*/ 826717 h 946716"/>
              <a:gd name="connsiteX23" fmla="*/ 5348288 w 8303418"/>
              <a:gd name="connsiteY23" fmla="*/ 695750 h 946716"/>
              <a:gd name="connsiteX24" fmla="*/ 5217319 w 8303418"/>
              <a:gd name="connsiteY24" fmla="*/ 643362 h 946716"/>
              <a:gd name="connsiteX25" fmla="*/ 5095875 w 8303418"/>
              <a:gd name="connsiteY25" fmla="*/ 590975 h 946716"/>
              <a:gd name="connsiteX26" fmla="*/ 4926807 w 8303418"/>
              <a:gd name="connsiteY26" fmla="*/ 636219 h 946716"/>
              <a:gd name="connsiteX27" fmla="*/ 4795838 w 8303418"/>
              <a:gd name="connsiteY27" fmla="*/ 624312 h 946716"/>
              <a:gd name="connsiteX28" fmla="*/ 4367213 w 8303418"/>
              <a:gd name="connsiteY28" fmla="*/ 467149 h 946716"/>
              <a:gd name="connsiteX29" fmla="*/ 3507582 w 8303418"/>
              <a:gd name="connsiteY29" fmla="*/ 469531 h 946716"/>
              <a:gd name="connsiteX30" fmla="*/ 3259933 w 8303418"/>
              <a:gd name="connsiteY30" fmla="*/ 407617 h 946716"/>
              <a:gd name="connsiteX31" fmla="*/ 3145633 w 8303418"/>
              <a:gd name="connsiteY31" fmla="*/ 293318 h 946716"/>
              <a:gd name="connsiteX32" fmla="*/ 2883695 w 8303418"/>
              <a:gd name="connsiteY32" fmla="*/ 152825 h 946716"/>
              <a:gd name="connsiteX33" fmla="*/ 2693195 w 8303418"/>
              <a:gd name="connsiteY33" fmla="*/ 126631 h 946716"/>
              <a:gd name="connsiteX34" fmla="*/ 2607470 w 8303418"/>
              <a:gd name="connsiteY34" fmla="*/ 126631 h 946716"/>
              <a:gd name="connsiteX35" fmla="*/ 2012158 w 8303418"/>
              <a:gd name="connsiteY35" fmla="*/ 131393 h 946716"/>
              <a:gd name="connsiteX36" fmla="*/ 1724026 w 8303418"/>
              <a:gd name="connsiteY36" fmla="*/ 138537 h 946716"/>
              <a:gd name="connsiteX37" fmla="*/ 1538289 w 8303418"/>
              <a:gd name="connsiteY37" fmla="*/ 24238 h 946716"/>
              <a:gd name="connsiteX38" fmla="*/ 938214 w 8303418"/>
              <a:gd name="connsiteY38" fmla="*/ 31380 h 946716"/>
              <a:gd name="connsiteX39" fmla="*/ 819151 w 8303418"/>
              <a:gd name="connsiteY39" fmla="*/ 45668 h 946716"/>
              <a:gd name="connsiteX40" fmla="*/ 335758 w 8303418"/>
              <a:gd name="connsiteY40" fmla="*/ 45668 h 946716"/>
              <a:gd name="connsiteX41" fmla="*/ 173832 w 8303418"/>
              <a:gd name="connsiteY41" fmla="*/ 7569 h 946716"/>
              <a:gd name="connsiteX42" fmla="*/ 114301 w 8303418"/>
              <a:gd name="connsiteY42" fmla="*/ 171875 h 946716"/>
              <a:gd name="connsiteX43" fmla="*/ 0 w 8303418"/>
              <a:gd name="connsiteY43" fmla="*/ 205210 h 946716"/>
              <a:gd name="connsiteX0" fmla="*/ 8303418 w 8303418"/>
              <a:gd name="connsiteY0" fmla="*/ 1070195 h 1137806"/>
              <a:gd name="connsiteX1" fmla="*/ 8151018 w 8303418"/>
              <a:gd name="connsiteY1" fmla="*/ 1055907 h 1137806"/>
              <a:gd name="connsiteX2" fmla="*/ 8046243 w 8303418"/>
              <a:gd name="connsiteY2" fmla="*/ 1065432 h 1137806"/>
              <a:gd name="connsiteX3" fmla="*/ 7770018 w 8303418"/>
              <a:gd name="connsiteY3" fmla="*/ 1063051 h 1137806"/>
              <a:gd name="connsiteX4" fmla="*/ 7522368 w 8303418"/>
              <a:gd name="connsiteY4" fmla="*/ 1067814 h 1137806"/>
              <a:gd name="connsiteX5" fmla="*/ 7181849 w 8303418"/>
              <a:gd name="connsiteY5" fmla="*/ 1032095 h 1137806"/>
              <a:gd name="connsiteX6" fmla="*/ 7100887 w 8303418"/>
              <a:gd name="connsiteY6" fmla="*/ 1034476 h 1137806"/>
              <a:gd name="connsiteX7" fmla="*/ 7024687 w 8303418"/>
              <a:gd name="connsiteY7" fmla="*/ 1070195 h 1137806"/>
              <a:gd name="connsiteX8" fmla="*/ 6924674 w 8303418"/>
              <a:gd name="connsiteY8" fmla="*/ 1115439 h 1137806"/>
              <a:gd name="connsiteX9" fmla="*/ 6815137 w 8303418"/>
              <a:gd name="connsiteY9" fmla="*/ 1124964 h 1137806"/>
              <a:gd name="connsiteX10" fmla="*/ 6669881 w 8303418"/>
              <a:gd name="connsiteY10" fmla="*/ 1122582 h 1137806"/>
              <a:gd name="connsiteX11" fmla="*/ 6596062 w 8303418"/>
              <a:gd name="connsiteY11" fmla="*/ 1134489 h 1137806"/>
              <a:gd name="connsiteX12" fmla="*/ 6527006 w 8303418"/>
              <a:gd name="connsiteY12" fmla="*/ 1134489 h 1137806"/>
              <a:gd name="connsiteX13" fmla="*/ 6438899 w 8303418"/>
              <a:gd name="connsiteY13" fmla="*/ 1096389 h 1137806"/>
              <a:gd name="connsiteX14" fmla="*/ 6374606 w 8303418"/>
              <a:gd name="connsiteY14" fmla="*/ 1055907 h 1137806"/>
              <a:gd name="connsiteX15" fmla="*/ 6257924 w 8303418"/>
              <a:gd name="connsiteY15" fmla="*/ 1044001 h 1137806"/>
              <a:gd name="connsiteX16" fmla="*/ 6007893 w 8303418"/>
              <a:gd name="connsiteY16" fmla="*/ 1032096 h 1137806"/>
              <a:gd name="connsiteX17" fmla="*/ 5860256 w 8303418"/>
              <a:gd name="connsiteY17" fmla="*/ 1039239 h 1137806"/>
              <a:gd name="connsiteX18" fmla="*/ 5731668 w 8303418"/>
              <a:gd name="connsiteY18" fmla="*/ 1032095 h 1137806"/>
              <a:gd name="connsiteX19" fmla="*/ 5653087 w 8303418"/>
              <a:gd name="connsiteY19" fmla="*/ 1034476 h 1137806"/>
              <a:gd name="connsiteX20" fmla="*/ 5603081 w 8303418"/>
              <a:gd name="connsiteY20" fmla="*/ 1041620 h 1137806"/>
              <a:gd name="connsiteX21" fmla="*/ 5543549 w 8303418"/>
              <a:gd name="connsiteY21" fmla="*/ 1044001 h 1137806"/>
              <a:gd name="connsiteX22" fmla="*/ 5467349 w 8303418"/>
              <a:gd name="connsiteY22" fmla="*/ 1017807 h 1137806"/>
              <a:gd name="connsiteX23" fmla="*/ 5348288 w 8303418"/>
              <a:gd name="connsiteY23" fmla="*/ 886840 h 1137806"/>
              <a:gd name="connsiteX24" fmla="*/ 5217319 w 8303418"/>
              <a:gd name="connsiteY24" fmla="*/ 834452 h 1137806"/>
              <a:gd name="connsiteX25" fmla="*/ 5095875 w 8303418"/>
              <a:gd name="connsiteY25" fmla="*/ 782065 h 1137806"/>
              <a:gd name="connsiteX26" fmla="*/ 4926807 w 8303418"/>
              <a:gd name="connsiteY26" fmla="*/ 827309 h 1137806"/>
              <a:gd name="connsiteX27" fmla="*/ 4795838 w 8303418"/>
              <a:gd name="connsiteY27" fmla="*/ 815402 h 1137806"/>
              <a:gd name="connsiteX28" fmla="*/ 4367213 w 8303418"/>
              <a:gd name="connsiteY28" fmla="*/ 658239 h 1137806"/>
              <a:gd name="connsiteX29" fmla="*/ 3507582 w 8303418"/>
              <a:gd name="connsiteY29" fmla="*/ 660621 h 1137806"/>
              <a:gd name="connsiteX30" fmla="*/ 3259933 w 8303418"/>
              <a:gd name="connsiteY30" fmla="*/ 598707 h 1137806"/>
              <a:gd name="connsiteX31" fmla="*/ 3145633 w 8303418"/>
              <a:gd name="connsiteY31" fmla="*/ 484408 h 1137806"/>
              <a:gd name="connsiteX32" fmla="*/ 2883695 w 8303418"/>
              <a:gd name="connsiteY32" fmla="*/ 343915 h 1137806"/>
              <a:gd name="connsiteX33" fmla="*/ 2693195 w 8303418"/>
              <a:gd name="connsiteY33" fmla="*/ 317721 h 1137806"/>
              <a:gd name="connsiteX34" fmla="*/ 2607470 w 8303418"/>
              <a:gd name="connsiteY34" fmla="*/ 317721 h 1137806"/>
              <a:gd name="connsiteX35" fmla="*/ 2012158 w 8303418"/>
              <a:gd name="connsiteY35" fmla="*/ 322483 h 1137806"/>
              <a:gd name="connsiteX36" fmla="*/ 1724026 w 8303418"/>
              <a:gd name="connsiteY36" fmla="*/ 329627 h 1137806"/>
              <a:gd name="connsiteX37" fmla="*/ 1538289 w 8303418"/>
              <a:gd name="connsiteY37" fmla="*/ 215328 h 1137806"/>
              <a:gd name="connsiteX38" fmla="*/ 938214 w 8303418"/>
              <a:gd name="connsiteY38" fmla="*/ 222470 h 1137806"/>
              <a:gd name="connsiteX39" fmla="*/ 819151 w 8303418"/>
              <a:gd name="connsiteY39" fmla="*/ 236758 h 1137806"/>
              <a:gd name="connsiteX40" fmla="*/ 335758 w 8303418"/>
              <a:gd name="connsiteY40" fmla="*/ 236758 h 1137806"/>
              <a:gd name="connsiteX41" fmla="*/ 173832 w 8303418"/>
              <a:gd name="connsiteY41" fmla="*/ 198659 h 1137806"/>
              <a:gd name="connsiteX42" fmla="*/ 147639 w 8303418"/>
              <a:gd name="connsiteY42" fmla="*/ 1015 h 1137806"/>
              <a:gd name="connsiteX43" fmla="*/ 0 w 8303418"/>
              <a:gd name="connsiteY43" fmla="*/ 396300 h 1137806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069180 h 1136791"/>
              <a:gd name="connsiteX1" fmla="*/ 8003379 w 8155779"/>
              <a:gd name="connsiteY1" fmla="*/ 1054892 h 1136791"/>
              <a:gd name="connsiteX2" fmla="*/ 7898604 w 8155779"/>
              <a:gd name="connsiteY2" fmla="*/ 1064417 h 1136791"/>
              <a:gd name="connsiteX3" fmla="*/ 7622379 w 8155779"/>
              <a:gd name="connsiteY3" fmla="*/ 1062036 h 1136791"/>
              <a:gd name="connsiteX4" fmla="*/ 7374729 w 8155779"/>
              <a:gd name="connsiteY4" fmla="*/ 1066799 h 1136791"/>
              <a:gd name="connsiteX5" fmla="*/ 7034210 w 8155779"/>
              <a:gd name="connsiteY5" fmla="*/ 1031080 h 1136791"/>
              <a:gd name="connsiteX6" fmla="*/ 6953248 w 8155779"/>
              <a:gd name="connsiteY6" fmla="*/ 1033461 h 1136791"/>
              <a:gd name="connsiteX7" fmla="*/ 6877048 w 8155779"/>
              <a:gd name="connsiteY7" fmla="*/ 1069180 h 1136791"/>
              <a:gd name="connsiteX8" fmla="*/ 6777035 w 8155779"/>
              <a:gd name="connsiteY8" fmla="*/ 1114424 h 1136791"/>
              <a:gd name="connsiteX9" fmla="*/ 6667498 w 8155779"/>
              <a:gd name="connsiteY9" fmla="*/ 1123949 h 1136791"/>
              <a:gd name="connsiteX10" fmla="*/ 6522242 w 8155779"/>
              <a:gd name="connsiteY10" fmla="*/ 1121567 h 1136791"/>
              <a:gd name="connsiteX11" fmla="*/ 6448423 w 8155779"/>
              <a:gd name="connsiteY11" fmla="*/ 1133474 h 1136791"/>
              <a:gd name="connsiteX12" fmla="*/ 6379367 w 8155779"/>
              <a:gd name="connsiteY12" fmla="*/ 1133474 h 1136791"/>
              <a:gd name="connsiteX13" fmla="*/ 6291260 w 8155779"/>
              <a:gd name="connsiteY13" fmla="*/ 1095374 h 1136791"/>
              <a:gd name="connsiteX14" fmla="*/ 6226967 w 8155779"/>
              <a:gd name="connsiteY14" fmla="*/ 1054892 h 1136791"/>
              <a:gd name="connsiteX15" fmla="*/ 6110285 w 8155779"/>
              <a:gd name="connsiteY15" fmla="*/ 1042986 h 1136791"/>
              <a:gd name="connsiteX16" fmla="*/ 5860254 w 8155779"/>
              <a:gd name="connsiteY16" fmla="*/ 1031081 h 1136791"/>
              <a:gd name="connsiteX17" fmla="*/ 5712617 w 8155779"/>
              <a:gd name="connsiteY17" fmla="*/ 1038224 h 1136791"/>
              <a:gd name="connsiteX18" fmla="*/ 5584029 w 8155779"/>
              <a:gd name="connsiteY18" fmla="*/ 1031080 h 1136791"/>
              <a:gd name="connsiteX19" fmla="*/ 5505448 w 8155779"/>
              <a:gd name="connsiteY19" fmla="*/ 1033461 h 1136791"/>
              <a:gd name="connsiteX20" fmla="*/ 5455442 w 8155779"/>
              <a:gd name="connsiteY20" fmla="*/ 1040605 h 1136791"/>
              <a:gd name="connsiteX21" fmla="*/ 5395910 w 8155779"/>
              <a:gd name="connsiteY21" fmla="*/ 1042986 h 1136791"/>
              <a:gd name="connsiteX22" fmla="*/ 5319710 w 8155779"/>
              <a:gd name="connsiteY22" fmla="*/ 1016792 h 1136791"/>
              <a:gd name="connsiteX23" fmla="*/ 5200649 w 8155779"/>
              <a:gd name="connsiteY23" fmla="*/ 885825 h 1136791"/>
              <a:gd name="connsiteX24" fmla="*/ 5069680 w 8155779"/>
              <a:gd name="connsiteY24" fmla="*/ 833437 h 1136791"/>
              <a:gd name="connsiteX25" fmla="*/ 4948236 w 8155779"/>
              <a:gd name="connsiteY25" fmla="*/ 781050 h 1136791"/>
              <a:gd name="connsiteX26" fmla="*/ 4779168 w 8155779"/>
              <a:gd name="connsiteY26" fmla="*/ 826294 h 1136791"/>
              <a:gd name="connsiteX27" fmla="*/ 4648199 w 8155779"/>
              <a:gd name="connsiteY27" fmla="*/ 814387 h 1136791"/>
              <a:gd name="connsiteX28" fmla="*/ 4219574 w 8155779"/>
              <a:gd name="connsiteY28" fmla="*/ 657224 h 1136791"/>
              <a:gd name="connsiteX29" fmla="*/ 3359943 w 8155779"/>
              <a:gd name="connsiteY29" fmla="*/ 659606 h 1136791"/>
              <a:gd name="connsiteX30" fmla="*/ 3112294 w 8155779"/>
              <a:gd name="connsiteY30" fmla="*/ 597692 h 1136791"/>
              <a:gd name="connsiteX31" fmla="*/ 2997994 w 8155779"/>
              <a:gd name="connsiteY31" fmla="*/ 483393 h 1136791"/>
              <a:gd name="connsiteX32" fmla="*/ 2736056 w 8155779"/>
              <a:gd name="connsiteY32" fmla="*/ 342900 h 1136791"/>
              <a:gd name="connsiteX33" fmla="*/ 2545556 w 8155779"/>
              <a:gd name="connsiteY33" fmla="*/ 316706 h 1136791"/>
              <a:gd name="connsiteX34" fmla="*/ 2459831 w 8155779"/>
              <a:gd name="connsiteY34" fmla="*/ 316706 h 1136791"/>
              <a:gd name="connsiteX35" fmla="*/ 1864519 w 8155779"/>
              <a:gd name="connsiteY35" fmla="*/ 321468 h 1136791"/>
              <a:gd name="connsiteX36" fmla="*/ 1576387 w 8155779"/>
              <a:gd name="connsiteY36" fmla="*/ 328612 h 1136791"/>
              <a:gd name="connsiteX37" fmla="*/ 1390650 w 8155779"/>
              <a:gd name="connsiteY37" fmla="*/ 214313 h 1136791"/>
              <a:gd name="connsiteX38" fmla="*/ 790575 w 8155779"/>
              <a:gd name="connsiteY38" fmla="*/ 221455 h 1136791"/>
              <a:gd name="connsiteX39" fmla="*/ 671512 w 8155779"/>
              <a:gd name="connsiteY39" fmla="*/ 235743 h 1136791"/>
              <a:gd name="connsiteX40" fmla="*/ 188119 w 8155779"/>
              <a:gd name="connsiteY40" fmla="*/ 235743 h 1136791"/>
              <a:gd name="connsiteX41" fmla="*/ 40480 w 8155779"/>
              <a:gd name="connsiteY41" fmla="*/ 195262 h 1136791"/>
              <a:gd name="connsiteX42" fmla="*/ 0 w 8155779"/>
              <a:gd name="connsiteY42" fmla="*/ 0 h 1136791"/>
              <a:gd name="connsiteX0" fmla="*/ 8115299 w 8115299"/>
              <a:gd name="connsiteY0" fmla="*/ 873918 h 941529"/>
              <a:gd name="connsiteX1" fmla="*/ 7962899 w 8115299"/>
              <a:gd name="connsiteY1" fmla="*/ 859630 h 941529"/>
              <a:gd name="connsiteX2" fmla="*/ 7858124 w 8115299"/>
              <a:gd name="connsiteY2" fmla="*/ 869155 h 941529"/>
              <a:gd name="connsiteX3" fmla="*/ 7581899 w 8115299"/>
              <a:gd name="connsiteY3" fmla="*/ 866774 h 941529"/>
              <a:gd name="connsiteX4" fmla="*/ 7334249 w 8115299"/>
              <a:gd name="connsiteY4" fmla="*/ 871537 h 941529"/>
              <a:gd name="connsiteX5" fmla="*/ 6993730 w 8115299"/>
              <a:gd name="connsiteY5" fmla="*/ 835818 h 941529"/>
              <a:gd name="connsiteX6" fmla="*/ 6912768 w 8115299"/>
              <a:gd name="connsiteY6" fmla="*/ 838199 h 941529"/>
              <a:gd name="connsiteX7" fmla="*/ 6836568 w 8115299"/>
              <a:gd name="connsiteY7" fmla="*/ 873918 h 941529"/>
              <a:gd name="connsiteX8" fmla="*/ 6736555 w 8115299"/>
              <a:gd name="connsiteY8" fmla="*/ 919162 h 941529"/>
              <a:gd name="connsiteX9" fmla="*/ 6627018 w 8115299"/>
              <a:gd name="connsiteY9" fmla="*/ 928687 h 941529"/>
              <a:gd name="connsiteX10" fmla="*/ 6481762 w 8115299"/>
              <a:gd name="connsiteY10" fmla="*/ 926305 h 941529"/>
              <a:gd name="connsiteX11" fmla="*/ 6407943 w 8115299"/>
              <a:gd name="connsiteY11" fmla="*/ 938212 h 941529"/>
              <a:gd name="connsiteX12" fmla="*/ 6338887 w 8115299"/>
              <a:gd name="connsiteY12" fmla="*/ 938212 h 941529"/>
              <a:gd name="connsiteX13" fmla="*/ 6250780 w 8115299"/>
              <a:gd name="connsiteY13" fmla="*/ 900112 h 941529"/>
              <a:gd name="connsiteX14" fmla="*/ 6186487 w 8115299"/>
              <a:gd name="connsiteY14" fmla="*/ 859630 h 941529"/>
              <a:gd name="connsiteX15" fmla="*/ 6069805 w 8115299"/>
              <a:gd name="connsiteY15" fmla="*/ 847724 h 941529"/>
              <a:gd name="connsiteX16" fmla="*/ 5819774 w 8115299"/>
              <a:gd name="connsiteY16" fmla="*/ 835819 h 941529"/>
              <a:gd name="connsiteX17" fmla="*/ 5672137 w 8115299"/>
              <a:gd name="connsiteY17" fmla="*/ 842962 h 941529"/>
              <a:gd name="connsiteX18" fmla="*/ 5543549 w 8115299"/>
              <a:gd name="connsiteY18" fmla="*/ 835818 h 941529"/>
              <a:gd name="connsiteX19" fmla="*/ 5464968 w 8115299"/>
              <a:gd name="connsiteY19" fmla="*/ 838199 h 941529"/>
              <a:gd name="connsiteX20" fmla="*/ 5414962 w 8115299"/>
              <a:gd name="connsiteY20" fmla="*/ 845343 h 941529"/>
              <a:gd name="connsiteX21" fmla="*/ 5355430 w 8115299"/>
              <a:gd name="connsiteY21" fmla="*/ 847724 h 941529"/>
              <a:gd name="connsiteX22" fmla="*/ 5279230 w 8115299"/>
              <a:gd name="connsiteY22" fmla="*/ 821530 h 941529"/>
              <a:gd name="connsiteX23" fmla="*/ 5160169 w 8115299"/>
              <a:gd name="connsiteY23" fmla="*/ 690563 h 941529"/>
              <a:gd name="connsiteX24" fmla="*/ 5029200 w 8115299"/>
              <a:gd name="connsiteY24" fmla="*/ 638175 h 941529"/>
              <a:gd name="connsiteX25" fmla="*/ 4907756 w 8115299"/>
              <a:gd name="connsiteY25" fmla="*/ 585788 h 941529"/>
              <a:gd name="connsiteX26" fmla="*/ 4738688 w 8115299"/>
              <a:gd name="connsiteY26" fmla="*/ 631032 h 941529"/>
              <a:gd name="connsiteX27" fmla="*/ 4607719 w 8115299"/>
              <a:gd name="connsiteY27" fmla="*/ 619125 h 941529"/>
              <a:gd name="connsiteX28" fmla="*/ 4179094 w 8115299"/>
              <a:gd name="connsiteY28" fmla="*/ 461962 h 941529"/>
              <a:gd name="connsiteX29" fmla="*/ 3319463 w 8115299"/>
              <a:gd name="connsiteY29" fmla="*/ 464344 h 941529"/>
              <a:gd name="connsiteX30" fmla="*/ 3071814 w 8115299"/>
              <a:gd name="connsiteY30" fmla="*/ 402430 h 941529"/>
              <a:gd name="connsiteX31" fmla="*/ 2957514 w 8115299"/>
              <a:gd name="connsiteY31" fmla="*/ 288131 h 941529"/>
              <a:gd name="connsiteX32" fmla="*/ 2695576 w 8115299"/>
              <a:gd name="connsiteY32" fmla="*/ 147638 h 941529"/>
              <a:gd name="connsiteX33" fmla="*/ 2505076 w 8115299"/>
              <a:gd name="connsiteY33" fmla="*/ 121444 h 941529"/>
              <a:gd name="connsiteX34" fmla="*/ 2419351 w 8115299"/>
              <a:gd name="connsiteY34" fmla="*/ 121444 h 941529"/>
              <a:gd name="connsiteX35" fmla="*/ 1824039 w 8115299"/>
              <a:gd name="connsiteY35" fmla="*/ 126206 h 941529"/>
              <a:gd name="connsiteX36" fmla="*/ 1535907 w 8115299"/>
              <a:gd name="connsiteY36" fmla="*/ 133350 h 941529"/>
              <a:gd name="connsiteX37" fmla="*/ 1350170 w 8115299"/>
              <a:gd name="connsiteY37" fmla="*/ 19051 h 941529"/>
              <a:gd name="connsiteX38" fmla="*/ 750095 w 8115299"/>
              <a:gd name="connsiteY38" fmla="*/ 26193 h 941529"/>
              <a:gd name="connsiteX39" fmla="*/ 631032 w 8115299"/>
              <a:gd name="connsiteY39" fmla="*/ 40481 h 941529"/>
              <a:gd name="connsiteX40" fmla="*/ 147639 w 8115299"/>
              <a:gd name="connsiteY40" fmla="*/ 40481 h 941529"/>
              <a:gd name="connsiteX41" fmla="*/ 0 w 8115299"/>
              <a:gd name="connsiteY41" fmla="*/ 0 h 941529"/>
              <a:gd name="connsiteX0" fmla="*/ 7967660 w 7967660"/>
              <a:gd name="connsiteY0" fmla="*/ 854867 h 922478"/>
              <a:gd name="connsiteX1" fmla="*/ 7815260 w 7967660"/>
              <a:gd name="connsiteY1" fmla="*/ 840579 h 922478"/>
              <a:gd name="connsiteX2" fmla="*/ 7710485 w 7967660"/>
              <a:gd name="connsiteY2" fmla="*/ 850104 h 922478"/>
              <a:gd name="connsiteX3" fmla="*/ 7434260 w 7967660"/>
              <a:gd name="connsiteY3" fmla="*/ 847723 h 922478"/>
              <a:gd name="connsiteX4" fmla="*/ 7186610 w 7967660"/>
              <a:gd name="connsiteY4" fmla="*/ 852486 h 922478"/>
              <a:gd name="connsiteX5" fmla="*/ 6846091 w 7967660"/>
              <a:gd name="connsiteY5" fmla="*/ 816767 h 922478"/>
              <a:gd name="connsiteX6" fmla="*/ 6765129 w 7967660"/>
              <a:gd name="connsiteY6" fmla="*/ 819148 h 922478"/>
              <a:gd name="connsiteX7" fmla="*/ 6688929 w 7967660"/>
              <a:gd name="connsiteY7" fmla="*/ 854867 h 922478"/>
              <a:gd name="connsiteX8" fmla="*/ 6588916 w 7967660"/>
              <a:gd name="connsiteY8" fmla="*/ 900111 h 922478"/>
              <a:gd name="connsiteX9" fmla="*/ 6479379 w 7967660"/>
              <a:gd name="connsiteY9" fmla="*/ 909636 h 922478"/>
              <a:gd name="connsiteX10" fmla="*/ 6334123 w 7967660"/>
              <a:gd name="connsiteY10" fmla="*/ 907254 h 922478"/>
              <a:gd name="connsiteX11" fmla="*/ 6260304 w 7967660"/>
              <a:gd name="connsiteY11" fmla="*/ 919161 h 922478"/>
              <a:gd name="connsiteX12" fmla="*/ 6191248 w 7967660"/>
              <a:gd name="connsiteY12" fmla="*/ 919161 h 922478"/>
              <a:gd name="connsiteX13" fmla="*/ 6103141 w 7967660"/>
              <a:gd name="connsiteY13" fmla="*/ 881061 h 922478"/>
              <a:gd name="connsiteX14" fmla="*/ 6038848 w 7967660"/>
              <a:gd name="connsiteY14" fmla="*/ 840579 h 922478"/>
              <a:gd name="connsiteX15" fmla="*/ 5922166 w 7967660"/>
              <a:gd name="connsiteY15" fmla="*/ 828673 h 922478"/>
              <a:gd name="connsiteX16" fmla="*/ 5672135 w 7967660"/>
              <a:gd name="connsiteY16" fmla="*/ 816768 h 922478"/>
              <a:gd name="connsiteX17" fmla="*/ 5524498 w 7967660"/>
              <a:gd name="connsiteY17" fmla="*/ 823911 h 922478"/>
              <a:gd name="connsiteX18" fmla="*/ 5395910 w 7967660"/>
              <a:gd name="connsiteY18" fmla="*/ 816767 h 922478"/>
              <a:gd name="connsiteX19" fmla="*/ 5317329 w 7967660"/>
              <a:gd name="connsiteY19" fmla="*/ 819148 h 922478"/>
              <a:gd name="connsiteX20" fmla="*/ 5267323 w 7967660"/>
              <a:gd name="connsiteY20" fmla="*/ 826292 h 922478"/>
              <a:gd name="connsiteX21" fmla="*/ 5207791 w 7967660"/>
              <a:gd name="connsiteY21" fmla="*/ 828673 h 922478"/>
              <a:gd name="connsiteX22" fmla="*/ 5131591 w 7967660"/>
              <a:gd name="connsiteY22" fmla="*/ 802479 h 922478"/>
              <a:gd name="connsiteX23" fmla="*/ 5012530 w 7967660"/>
              <a:gd name="connsiteY23" fmla="*/ 671512 h 922478"/>
              <a:gd name="connsiteX24" fmla="*/ 4881561 w 7967660"/>
              <a:gd name="connsiteY24" fmla="*/ 619124 h 922478"/>
              <a:gd name="connsiteX25" fmla="*/ 4760117 w 7967660"/>
              <a:gd name="connsiteY25" fmla="*/ 566737 h 922478"/>
              <a:gd name="connsiteX26" fmla="*/ 4591049 w 7967660"/>
              <a:gd name="connsiteY26" fmla="*/ 611981 h 922478"/>
              <a:gd name="connsiteX27" fmla="*/ 4460080 w 7967660"/>
              <a:gd name="connsiteY27" fmla="*/ 600074 h 922478"/>
              <a:gd name="connsiteX28" fmla="*/ 4031455 w 7967660"/>
              <a:gd name="connsiteY28" fmla="*/ 442911 h 922478"/>
              <a:gd name="connsiteX29" fmla="*/ 3171824 w 7967660"/>
              <a:gd name="connsiteY29" fmla="*/ 445293 h 922478"/>
              <a:gd name="connsiteX30" fmla="*/ 2924175 w 7967660"/>
              <a:gd name="connsiteY30" fmla="*/ 383379 h 922478"/>
              <a:gd name="connsiteX31" fmla="*/ 2809875 w 7967660"/>
              <a:gd name="connsiteY31" fmla="*/ 269080 h 922478"/>
              <a:gd name="connsiteX32" fmla="*/ 2547937 w 7967660"/>
              <a:gd name="connsiteY32" fmla="*/ 128587 h 922478"/>
              <a:gd name="connsiteX33" fmla="*/ 2357437 w 7967660"/>
              <a:gd name="connsiteY33" fmla="*/ 102393 h 922478"/>
              <a:gd name="connsiteX34" fmla="*/ 2271712 w 7967660"/>
              <a:gd name="connsiteY34" fmla="*/ 102393 h 922478"/>
              <a:gd name="connsiteX35" fmla="*/ 1676400 w 7967660"/>
              <a:gd name="connsiteY35" fmla="*/ 107155 h 922478"/>
              <a:gd name="connsiteX36" fmla="*/ 1388268 w 7967660"/>
              <a:gd name="connsiteY36" fmla="*/ 114299 h 922478"/>
              <a:gd name="connsiteX37" fmla="*/ 1202531 w 7967660"/>
              <a:gd name="connsiteY37" fmla="*/ 0 h 922478"/>
              <a:gd name="connsiteX38" fmla="*/ 602456 w 7967660"/>
              <a:gd name="connsiteY38" fmla="*/ 7142 h 922478"/>
              <a:gd name="connsiteX39" fmla="*/ 483393 w 7967660"/>
              <a:gd name="connsiteY39" fmla="*/ 21430 h 922478"/>
              <a:gd name="connsiteX40" fmla="*/ 0 w 7967660"/>
              <a:gd name="connsiteY40" fmla="*/ 2143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15089 w 8073168"/>
              <a:gd name="connsiteY40" fmla="*/ 20902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815993 w 8073168"/>
              <a:gd name="connsiteY1" fmla="*/ 850104 h 922478"/>
              <a:gd name="connsiteX2" fmla="*/ 7539768 w 8073168"/>
              <a:gd name="connsiteY2" fmla="*/ 847723 h 922478"/>
              <a:gd name="connsiteX3" fmla="*/ 7292118 w 8073168"/>
              <a:gd name="connsiteY3" fmla="*/ 852486 h 922478"/>
              <a:gd name="connsiteX4" fmla="*/ 6951599 w 8073168"/>
              <a:gd name="connsiteY4" fmla="*/ 816767 h 922478"/>
              <a:gd name="connsiteX5" fmla="*/ 6870637 w 8073168"/>
              <a:gd name="connsiteY5" fmla="*/ 819148 h 922478"/>
              <a:gd name="connsiteX6" fmla="*/ 6794437 w 8073168"/>
              <a:gd name="connsiteY6" fmla="*/ 854867 h 922478"/>
              <a:gd name="connsiteX7" fmla="*/ 6694424 w 8073168"/>
              <a:gd name="connsiteY7" fmla="*/ 900111 h 922478"/>
              <a:gd name="connsiteX8" fmla="*/ 6584887 w 8073168"/>
              <a:gd name="connsiteY8" fmla="*/ 909636 h 922478"/>
              <a:gd name="connsiteX9" fmla="*/ 6439631 w 8073168"/>
              <a:gd name="connsiteY9" fmla="*/ 907254 h 922478"/>
              <a:gd name="connsiteX10" fmla="*/ 6365812 w 8073168"/>
              <a:gd name="connsiteY10" fmla="*/ 919161 h 922478"/>
              <a:gd name="connsiteX11" fmla="*/ 6296756 w 8073168"/>
              <a:gd name="connsiteY11" fmla="*/ 919161 h 922478"/>
              <a:gd name="connsiteX12" fmla="*/ 6208649 w 8073168"/>
              <a:gd name="connsiteY12" fmla="*/ 881061 h 922478"/>
              <a:gd name="connsiteX13" fmla="*/ 6144356 w 8073168"/>
              <a:gd name="connsiteY13" fmla="*/ 840579 h 922478"/>
              <a:gd name="connsiteX14" fmla="*/ 6027674 w 8073168"/>
              <a:gd name="connsiteY14" fmla="*/ 828673 h 922478"/>
              <a:gd name="connsiteX15" fmla="*/ 5777643 w 8073168"/>
              <a:gd name="connsiteY15" fmla="*/ 816768 h 922478"/>
              <a:gd name="connsiteX16" fmla="*/ 5630006 w 8073168"/>
              <a:gd name="connsiteY16" fmla="*/ 823911 h 922478"/>
              <a:gd name="connsiteX17" fmla="*/ 5501418 w 8073168"/>
              <a:gd name="connsiteY17" fmla="*/ 816767 h 922478"/>
              <a:gd name="connsiteX18" fmla="*/ 5422837 w 8073168"/>
              <a:gd name="connsiteY18" fmla="*/ 819148 h 922478"/>
              <a:gd name="connsiteX19" fmla="*/ 5372831 w 8073168"/>
              <a:gd name="connsiteY19" fmla="*/ 826292 h 922478"/>
              <a:gd name="connsiteX20" fmla="*/ 5313299 w 8073168"/>
              <a:gd name="connsiteY20" fmla="*/ 828673 h 922478"/>
              <a:gd name="connsiteX21" fmla="*/ 5237099 w 8073168"/>
              <a:gd name="connsiteY21" fmla="*/ 802479 h 922478"/>
              <a:gd name="connsiteX22" fmla="*/ 5118038 w 8073168"/>
              <a:gd name="connsiteY22" fmla="*/ 671512 h 922478"/>
              <a:gd name="connsiteX23" fmla="*/ 4987069 w 8073168"/>
              <a:gd name="connsiteY23" fmla="*/ 619124 h 922478"/>
              <a:gd name="connsiteX24" fmla="*/ 4865625 w 8073168"/>
              <a:gd name="connsiteY24" fmla="*/ 566737 h 922478"/>
              <a:gd name="connsiteX25" fmla="*/ 4696557 w 8073168"/>
              <a:gd name="connsiteY25" fmla="*/ 611981 h 922478"/>
              <a:gd name="connsiteX26" fmla="*/ 4565588 w 8073168"/>
              <a:gd name="connsiteY26" fmla="*/ 600074 h 922478"/>
              <a:gd name="connsiteX27" fmla="*/ 4136963 w 8073168"/>
              <a:gd name="connsiteY27" fmla="*/ 442911 h 922478"/>
              <a:gd name="connsiteX28" fmla="*/ 3277332 w 8073168"/>
              <a:gd name="connsiteY28" fmla="*/ 445293 h 922478"/>
              <a:gd name="connsiteX29" fmla="*/ 3029683 w 8073168"/>
              <a:gd name="connsiteY29" fmla="*/ 383379 h 922478"/>
              <a:gd name="connsiteX30" fmla="*/ 2915383 w 8073168"/>
              <a:gd name="connsiteY30" fmla="*/ 269080 h 922478"/>
              <a:gd name="connsiteX31" fmla="*/ 2653445 w 8073168"/>
              <a:gd name="connsiteY31" fmla="*/ 128587 h 922478"/>
              <a:gd name="connsiteX32" fmla="*/ 2462945 w 8073168"/>
              <a:gd name="connsiteY32" fmla="*/ 102393 h 922478"/>
              <a:gd name="connsiteX33" fmla="*/ 2377220 w 8073168"/>
              <a:gd name="connsiteY33" fmla="*/ 102393 h 922478"/>
              <a:gd name="connsiteX34" fmla="*/ 1781908 w 8073168"/>
              <a:gd name="connsiteY34" fmla="*/ 107155 h 922478"/>
              <a:gd name="connsiteX35" fmla="*/ 1493776 w 8073168"/>
              <a:gd name="connsiteY35" fmla="*/ 114299 h 922478"/>
              <a:gd name="connsiteX36" fmla="*/ 1308039 w 8073168"/>
              <a:gd name="connsiteY36" fmla="*/ 0 h 922478"/>
              <a:gd name="connsiteX37" fmla="*/ 707964 w 8073168"/>
              <a:gd name="connsiteY37" fmla="*/ 7142 h 922478"/>
              <a:gd name="connsiteX38" fmla="*/ 588901 w 8073168"/>
              <a:gd name="connsiteY38" fmla="*/ 21430 h 922478"/>
              <a:gd name="connsiteX39" fmla="*/ 115089 w 8073168"/>
              <a:gd name="connsiteY39" fmla="*/ 20902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539768 w 8073168"/>
              <a:gd name="connsiteY1" fmla="*/ 847723 h 922478"/>
              <a:gd name="connsiteX2" fmla="*/ 7292118 w 8073168"/>
              <a:gd name="connsiteY2" fmla="*/ 852486 h 922478"/>
              <a:gd name="connsiteX3" fmla="*/ 6951599 w 8073168"/>
              <a:gd name="connsiteY3" fmla="*/ 816767 h 922478"/>
              <a:gd name="connsiteX4" fmla="*/ 6870637 w 8073168"/>
              <a:gd name="connsiteY4" fmla="*/ 819148 h 922478"/>
              <a:gd name="connsiteX5" fmla="*/ 6794437 w 8073168"/>
              <a:gd name="connsiteY5" fmla="*/ 854867 h 922478"/>
              <a:gd name="connsiteX6" fmla="*/ 6694424 w 8073168"/>
              <a:gd name="connsiteY6" fmla="*/ 900111 h 922478"/>
              <a:gd name="connsiteX7" fmla="*/ 6584887 w 8073168"/>
              <a:gd name="connsiteY7" fmla="*/ 909636 h 922478"/>
              <a:gd name="connsiteX8" fmla="*/ 6439631 w 8073168"/>
              <a:gd name="connsiteY8" fmla="*/ 907254 h 922478"/>
              <a:gd name="connsiteX9" fmla="*/ 6365812 w 8073168"/>
              <a:gd name="connsiteY9" fmla="*/ 919161 h 922478"/>
              <a:gd name="connsiteX10" fmla="*/ 6296756 w 8073168"/>
              <a:gd name="connsiteY10" fmla="*/ 919161 h 922478"/>
              <a:gd name="connsiteX11" fmla="*/ 6208649 w 8073168"/>
              <a:gd name="connsiteY11" fmla="*/ 881061 h 922478"/>
              <a:gd name="connsiteX12" fmla="*/ 6144356 w 8073168"/>
              <a:gd name="connsiteY12" fmla="*/ 840579 h 922478"/>
              <a:gd name="connsiteX13" fmla="*/ 6027674 w 8073168"/>
              <a:gd name="connsiteY13" fmla="*/ 828673 h 922478"/>
              <a:gd name="connsiteX14" fmla="*/ 5777643 w 8073168"/>
              <a:gd name="connsiteY14" fmla="*/ 816768 h 922478"/>
              <a:gd name="connsiteX15" fmla="*/ 5630006 w 8073168"/>
              <a:gd name="connsiteY15" fmla="*/ 823911 h 922478"/>
              <a:gd name="connsiteX16" fmla="*/ 5501418 w 8073168"/>
              <a:gd name="connsiteY16" fmla="*/ 816767 h 922478"/>
              <a:gd name="connsiteX17" fmla="*/ 5422837 w 8073168"/>
              <a:gd name="connsiteY17" fmla="*/ 819148 h 922478"/>
              <a:gd name="connsiteX18" fmla="*/ 5372831 w 8073168"/>
              <a:gd name="connsiteY18" fmla="*/ 826292 h 922478"/>
              <a:gd name="connsiteX19" fmla="*/ 5313299 w 8073168"/>
              <a:gd name="connsiteY19" fmla="*/ 828673 h 922478"/>
              <a:gd name="connsiteX20" fmla="*/ 5237099 w 8073168"/>
              <a:gd name="connsiteY20" fmla="*/ 802479 h 922478"/>
              <a:gd name="connsiteX21" fmla="*/ 5118038 w 8073168"/>
              <a:gd name="connsiteY21" fmla="*/ 671512 h 922478"/>
              <a:gd name="connsiteX22" fmla="*/ 4987069 w 8073168"/>
              <a:gd name="connsiteY22" fmla="*/ 619124 h 922478"/>
              <a:gd name="connsiteX23" fmla="*/ 4865625 w 8073168"/>
              <a:gd name="connsiteY23" fmla="*/ 566737 h 922478"/>
              <a:gd name="connsiteX24" fmla="*/ 4696557 w 8073168"/>
              <a:gd name="connsiteY24" fmla="*/ 611981 h 922478"/>
              <a:gd name="connsiteX25" fmla="*/ 4565588 w 8073168"/>
              <a:gd name="connsiteY25" fmla="*/ 600074 h 922478"/>
              <a:gd name="connsiteX26" fmla="*/ 4136963 w 8073168"/>
              <a:gd name="connsiteY26" fmla="*/ 442911 h 922478"/>
              <a:gd name="connsiteX27" fmla="*/ 3277332 w 8073168"/>
              <a:gd name="connsiteY27" fmla="*/ 445293 h 922478"/>
              <a:gd name="connsiteX28" fmla="*/ 3029683 w 8073168"/>
              <a:gd name="connsiteY28" fmla="*/ 383379 h 922478"/>
              <a:gd name="connsiteX29" fmla="*/ 2915383 w 8073168"/>
              <a:gd name="connsiteY29" fmla="*/ 269080 h 922478"/>
              <a:gd name="connsiteX30" fmla="*/ 2653445 w 8073168"/>
              <a:gd name="connsiteY30" fmla="*/ 128587 h 922478"/>
              <a:gd name="connsiteX31" fmla="*/ 2462945 w 8073168"/>
              <a:gd name="connsiteY31" fmla="*/ 102393 h 922478"/>
              <a:gd name="connsiteX32" fmla="*/ 2377220 w 8073168"/>
              <a:gd name="connsiteY32" fmla="*/ 102393 h 922478"/>
              <a:gd name="connsiteX33" fmla="*/ 1781908 w 8073168"/>
              <a:gd name="connsiteY33" fmla="*/ 107155 h 922478"/>
              <a:gd name="connsiteX34" fmla="*/ 1493776 w 8073168"/>
              <a:gd name="connsiteY34" fmla="*/ 114299 h 922478"/>
              <a:gd name="connsiteX35" fmla="*/ 1308039 w 8073168"/>
              <a:gd name="connsiteY35" fmla="*/ 0 h 922478"/>
              <a:gd name="connsiteX36" fmla="*/ 707964 w 8073168"/>
              <a:gd name="connsiteY36" fmla="*/ 7142 h 922478"/>
              <a:gd name="connsiteX37" fmla="*/ 588901 w 8073168"/>
              <a:gd name="connsiteY37" fmla="*/ 21430 h 922478"/>
              <a:gd name="connsiteX38" fmla="*/ 115089 w 8073168"/>
              <a:gd name="connsiteY38" fmla="*/ 20902 h 922478"/>
              <a:gd name="connsiteX39" fmla="*/ 0 w 8073168"/>
              <a:gd name="connsiteY39" fmla="*/ 56600 h 922478"/>
              <a:gd name="connsiteX0" fmla="*/ 8073168 w 8073168"/>
              <a:gd name="connsiteY0" fmla="*/ 854867 h 922478"/>
              <a:gd name="connsiteX1" fmla="*/ 7292118 w 8073168"/>
              <a:gd name="connsiteY1" fmla="*/ 852486 h 922478"/>
              <a:gd name="connsiteX2" fmla="*/ 6951599 w 8073168"/>
              <a:gd name="connsiteY2" fmla="*/ 816767 h 922478"/>
              <a:gd name="connsiteX3" fmla="*/ 6870637 w 8073168"/>
              <a:gd name="connsiteY3" fmla="*/ 819148 h 922478"/>
              <a:gd name="connsiteX4" fmla="*/ 6794437 w 8073168"/>
              <a:gd name="connsiteY4" fmla="*/ 854867 h 922478"/>
              <a:gd name="connsiteX5" fmla="*/ 6694424 w 8073168"/>
              <a:gd name="connsiteY5" fmla="*/ 900111 h 922478"/>
              <a:gd name="connsiteX6" fmla="*/ 6584887 w 8073168"/>
              <a:gd name="connsiteY6" fmla="*/ 909636 h 922478"/>
              <a:gd name="connsiteX7" fmla="*/ 6439631 w 8073168"/>
              <a:gd name="connsiteY7" fmla="*/ 907254 h 922478"/>
              <a:gd name="connsiteX8" fmla="*/ 6365812 w 8073168"/>
              <a:gd name="connsiteY8" fmla="*/ 919161 h 922478"/>
              <a:gd name="connsiteX9" fmla="*/ 6296756 w 8073168"/>
              <a:gd name="connsiteY9" fmla="*/ 919161 h 922478"/>
              <a:gd name="connsiteX10" fmla="*/ 6208649 w 8073168"/>
              <a:gd name="connsiteY10" fmla="*/ 881061 h 922478"/>
              <a:gd name="connsiteX11" fmla="*/ 6144356 w 8073168"/>
              <a:gd name="connsiteY11" fmla="*/ 840579 h 922478"/>
              <a:gd name="connsiteX12" fmla="*/ 6027674 w 8073168"/>
              <a:gd name="connsiteY12" fmla="*/ 828673 h 922478"/>
              <a:gd name="connsiteX13" fmla="*/ 5777643 w 8073168"/>
              <a:gd name="connsiteY13" fmla="*/ 816768 h 922478"/>
              <a:gd name="connsiteX14" fmla="*/ 5630006 w 8073168"/>
              <a:gd name="connsiteY14" fmla="*/ 823911 h 922478"/>
              <a:gd name="connsiteX15" fmla="*/ 5501418 w 8073168"/>
              <a:gd name="connsiteY15" fmla="*/ 816767 h 922478"/>
              <a:gd name="connsiteX16" fmla="*/ 5422837 w 8073168"/>
              <a:gd name="connsiteY16" fmla="*/ 819148 h 922478"/>
              <a:gd name="connsiteX17" fmla="*/ 5372831 w 8073168"/>
              <a:gd name="connsiteY17" fmla="*/ 826292 h 922478"/>
              <a:gd name="connsiteX18" fmla="*/ 5313299 w 8073168"/>
              <a:gd name="connsiteY18" fmla="*/ 828673 h 922478"/>
              <a:gd name="connsiteX19" fmla="*/ 5237099 w 8073168"/>
              <a:gd name="connsiteY19" fmla="*/ 802479 h 922478"/>
              <a:gd name="connsiteX20" fmla="*/ 5118038 w 8073168"/>
              <a:gd name="connsiteY20" fmla="*/ 671512 h 922478"/>
              <a:gd name="connsiteX21" fmla="*/ 4987069 w 8073168"/>
              <a:gd name="connsiteY21" fmla="*/ 619124 h 922478"/>
              <a:gd name="connsiteX22" fmla="*/ 4865625 w 8073168"/>
              <a:gd name="connsiteY22" fmla="*/ 566737 h 922478"/>
              <a:gd name="connsiteX23" fmla="*/ 4696557 w 8073168"/>
              <a:gd name="connsiteY23" fmla="*/ 611981 h 922478"/>
              <a:gd name="connsiteX24" fmla="*/ 4565588 w 8073168"/>
              <a:gd name="connsiteY24" fmla="*/ 600074 h 922478"/>
              <a:gd name="connsiteX25" fmla="*/ 4136963 w 8073168"/>
              <a:gd name="connsiteY25" fmla="*/ 442911 h 922478"/>
              <a:gd name="connsiteX26" fmla="*/ 3277332 w 8073168"/>
              <a:gd name="connsiteY26" fmla="*/ 445293 h 922478"/>
              <a:gd name="connsiteX27" fmla="*/ 3029683 w 8073168"/>
              <a:gd name="connsiteY27" fmla="*/ 383379 h 922478"/>
              <a:gd name="connsiteX28" fmla="*/ 2915383 w 8073168"/>
              <a:gd name="connsiteY28" fmla="*/ 269080 h 922478"/>
              <a:gd name="connsiteX29" fmla="*/ 2653445 w 8073168"/>
              <a:gd name="connsiteY29" fmla="*/ 128587 h 922478"/>
              <a:gd name="connsiteX30" fmla="*/ 2462945 w 8073168"/>
              <a:gd name="connsiteY30" fmla="*/ 102393 h 922478"/>
              <a:gd name="connsiteX31" fmla="*/ 2377220 w 8073168"/>
              <a:gd name="connsiteY31" fmla="*/ 102393 h 922478"/>
              <a:gd name="connsiteX32" fmla="*/ 1781908 w 8073168"/>
              <a:gd name="connsiteY32" fmla="*/ 107155 h 922478"/>
              <a:gd name="connsiteX33" fmla="*/ 1493776 w 8073168"/>
              <a:gd name="connsiteY33" fmla="*/ 114299 h 922478"/>
              <a:gd name="connsiteX34" fmla="*/ 1308039 w 8073168"/>
              <a:gd name="connsiteY34" fmla="*/ 0 h 922478"/>
              <a:gd name="connsiteX35" fmla="*/ 707964 w 8073168"/>
              <a:gd name="connsiteY35" fmla="*/ 7142 h 922478"/>
              <a:gd name="connsiteX36" fmla="*/ 588901 w 8073168"/>
              <a:gd name="connsiteY36" fmla="*/ 21430 h 922478"/>
              <a:gd name="connsiteX37" fmla="*/ 115089 w 8073168"/>
              <a:gd name="connsiteY37" fmla="*/ 20902 h 922478"/>
              <a:gd name="connsiteX38" fmla="*/ 0 w 8073168"/>
              <a:gd name="connsiteY38" fmla="*/ 56600 h 922478"/>
              <a:gd name="connsiteX0" fmla="*/ 8073168 w 8073168"/>
              <a:gd name="connsiteY0" fmla="*/ 854867 h 922478"/>
              <a:gd name="connsiteX1" fmla="*/ 6951599 w 8073168"/>
              <a:gd name="connsiteY1" fmla="*/ 816767 h 922478"/>
              <a:gd name="connsiteX2" fmla="*/ 6870637 w 8073168"/>
              <a:gd name="connsiteY2" fmla="*/ 819148 h 922478"/>
              <a:gd name="connsiteX3" fmla="*/ 6794437 w 8073168"/>
              <a:gd name="connsiteY3" fmla="*/ 854867 h 922478"/>
              <a:gd name="connsiteX4" fmla="*/ 6694424 w 8073168"/>
              <a:gd name="connsiteY4" fmla="*/ 900111 h 922478"/>
              <a:gd name="connsiteX5" fmla="*/ 6584887 w 8073168"/>
              <a:gd name="connsiteY5" fmla="*/ 909636 h 922478"/>
              <a:gd name="connsiteX6" fmla="*/ 6439631 w 8073168"/>
              <a:gd name="connsiteY6" fmla="*/ 907254 h 922478"/>
              <a:gd name="connsiteX7" fmla="*/ 6365812 w 8073168"/>
              <a:gd name="connsiteY7" fmla="*/ 919161 h 922478"/>
              <a:gd name="connsiteX8" fmla="*/ 6296756 w 8073168"/>
              <a:gd name="connsiteY8" fmla="*/ 919161 h 922478"/>
              <a:gd name="connsiteX9" fmla="*/ 6208649 w 8073168"/>
              <a:gd name="connsiteY9" fmla="*/ 881061 h 922478"/>
              <a:gd name="connsiteX10" fmla="*/ 6144356 w 8073168"/>
              <a:gd name="connsiteY10" fmla="*/ 840579 h 922478"/>
              <a:gd name="connsiteX11" fmla="*/ 6027674 w 8073168"/>
              <a:gd name="connsiteY11" fmla="*/ 828673 h 922478"/>
              <a:gd name="connsiteX12" fmla="*/ 5777643 w 8073168"/>
              <a:gd name="connsiteY12" fmla="*/ 816768 h 922478"/>
              <a:gd name="connsiteX13" fmla="*/ 5630006 w 8073168"/>
              <a:gd name="connsiteY13" fmla="*/ 823911 h 922478"/>
              <a:gd name="connsiteX14" fmla="*/ 5501418 w 8073168"/>
              <a:gd name="connsiteY14" fmla="*/ 816767 h 922478"/>
              <a:gd name="connsiteX15" fmla="*/ 5422837 w 8073168"/>
              <a:gd name="connsiteY15" fmla="*/ 819148 h 922478"/>
              <a:gd name="connsiteX16" fmla="*/ 5372831 w 8073168"/>
              <a:gd name="connsiteY16" fmla="*/ 826292 h 922478"/>
              <a:gd name="connsiteX17" fmla="*/ 5313299 w 8073168"/>
              <a:gd name="connsiteY17" fmla="*/ 828673 h 922478"/>
              <a:gd name="connsiteX18" fmla="*/ 5237099 w 8073168"/>
              <a:gd name="connsiteY18" fmla="*/ 802479 h 922478"/>
              <a:gd name="connsiteX19" fmla="*/ 5118038 w 8073168"/>
              <a:gd name="connsiteY19" fmla="*/ 671512 h 922478"/>
              <a:gd name="connsiteX20" fmla="*/ 4987069 w 8073168"/>
              <a:gd name="connsiteY20" fmla="*/ 619124 h 922478"/>
              <a:gd name="connsiteX21" fmla="*/ 4865625 w 8073168"/>
              <a:gd name="connsiteY21" fmla="*/ 566737 h 922478"/>
              <a:gd name="connsiteX22" fmla="*/ 4696557 w 8073168"/>
              <a:gd name="connsiteY22" fmla="*/ 611981 h 922478"/>
              <a:gd name="connsiteX23" fmla="*/ 4565588 w 8073168"/>
              <a:gd name="connsiteY23" fmla="*/ 600074 h 922478"/>
              <a:gd name="connsiteX24" fmla="*/ 4136963 w 8073168"/>
              <a:gd name="connsiteY24" fmla="*/ 442911 h 922478"/>
              <a:gd name="connsiteX25" fmla="*/ 3277332 w 8073168"/>
              <a:gd name="connsiteY25" fmla="*/ 445293 h 922478"/>
              <a:gd name="connsiteX26" fmla="*/ 3029683 w 8073168"/>
              <a:gd name="connsiteY26" fmla="*/ 383379 h 922478"/>
              <a:gd name="connsiteX27" fmla="*/ 2915383 w 8073168"/>
              <a:gd name="connsiteY27" fmla="*/ 269080 h 922478"/>
              <a:gd name="connsiteX28" fmla="*/ 2653445 w 8073168"/>
              <a:gd name="connsiteY28" fmla="*/ 128587 h 922478"/>
              <a:gd name="connsiteX29" fmla="*/ 2462945 w 8073168"/>
              <a:gd name="connsiteY29" fmla="*/ 102393 h 922478"/>
              <a:gd name="connsiteX30" fmla="*/ 2377220 w 8073168"/>
              <a:gd name="connsiteY30" fmla="*/ 102393 h 922478"/>
              <a:gd name="connsiteX31" fmla="*/ 1781908 w 8073168"/>
              <a:gd name="connsiteY31" fmla="*/ 107155 h 922478"/>
              <a:gd name="connsiteX32" fmla="*/ 1493776 w 8073168"/>
              <a:gd name="connsiteY32" fmla="*/ 114299 h 922478"/>
              <a:gd name="connsiteX33" fmla="*/ 1308039 w 8073168"/>
              <a:gd name="connsiteY33" fmla="*/ 0 h 922478"/>
              <a:gd name="connsiteX34" fmla="*/ 707964 w 8073168"/>
              <a:gd name="connsiteY34" fmla="*/ 7142 h 922478"/>
              <a:gd name="connsiteX35" fmla="*/ 588901 w 8073168"/>
              <a:gd name="connsiteY35" fmla="*/ 21430 h 922478"/>
              <a:gd name="connsiteX36" fmla="*/ 115089 w 8073168"/>
              <a:gd name="connsiteY36" fmla="*/ 20902 h 922478"/>
              <a:gd name="connsiteX37" fmla="*/ 0 w 8073168"/>
              <a:gd name="connsiteY37" fmla="*/ 56600 h 922478"/>
              <a:gd name="connsiteX0" fmla="*/ 6951599 w 6951599"/>
              <a:gd name="connsiteY0" fmla="*/ 816767 h 922478"/>
              <a:gd name="connsiteX1" fmla="*/ 6870637 w 6951599"/>
              <a:gd name="connsiteY1" fmla="*/ 819148 h 922478"/>
              <a:gd name="connsiteX2" fmla="*/ 6794437 w 6951599"/>
              <a:gd name="connsiteY2" fmla="*/ 854867 h 922478"/>
              <a:gd name="connsiteX3" fmla="*/ 6694424 w 6951599"/>
              <a:gd name="connsiteY3" fmla="*/ 900111 h 922478"/>
              <a:gd name="connsiteX4" fmla="*/ 6584887 w 6951599"/>
              <a:gd name="connsiteY4" fmla="*/ 909636 h 922478"/>
              <a:gd name="connsiteX5" fmla="*/ 6439631 w 6951599"/>
              <a:gd name="connsiteY5" fmla="*/ 907254 h 922478"/>
              <a:gd name="connsiteX6" fmla="*/ 6365812 w 6951599"/>
              <a:gd name="connsiteY6" fmla="*/ 919161 h 922478"/>
              <a:gd name="connsiteX7" fmla="*/ 6296756 w 6951599"/>
              <a:gd name="connsiteY7" fmla="*/ 919161 h 922478"/>
              <a:gd name="connsiteX8" fmla="*/ 6208649 w 6951599"/>
              <a:gd name="connsiteY8" fmla="*/ 881061 h 922478"/>
              <a:gd name="connsiteX9" fmla="*/ 6144356 w 6951599"/>
              <a:gd name="connsiteY9" fmla="*/ 840579 h 922478"/>
              <a:gd name="connsiteX10" fmla="*/ 6027674 w 6951599"/>
              <a:gd name="connsiteY10" fmla="*/ 828673 h 922478"/>
              <a:gd name="connsiteX11" fmla="*/ 5777643 w 6951599"/>
              <a:gd name="connsiteY11" fmla="*/ 816768 h 922478"/>
              <a:gd name="connsiteX12" fmla="*/ 5630006 w 6951599"/>
              <a:gd name="connsiteY12" fmla="*/ 823911 h 922478"/>
              <a:gd name="connsiteX13" fmla="*/ 5501418 w 6951599"/>
              <a:gd name="connsiteY13" fmla="*/ 816767 h 922478"/>
              <a:gd name="connsiteX14" fmla="*/ 5422837 w 6951599"/>
              <a:gd name="connsiteY14" fmla="*/ 819148 h 922478"/>
              <a:gd name="connsiteX15" fmla="*/ 5372831 w 6951599"/>
              <a:gd name="connsiteY15" fmla="*/ 826292 h 922478"/>
              <a:gd name="connsiteX16" fmla="*/ 5313299 w 6951599"/>
              <a:gd name="connsiteY16" fmla="*/ 828673 h 922478"/>
              <a:gd name="connsiteX17" fmla="*/ 5237099 w 6951599"/>
              <a:gd name="connsiteY17" fmla="*/ 802479 h 922478"/>
              <a:gd name="connsiteX18" fmla="*/ 5118038 w 6951599"/>
              <a:gd name="connsiteY18" fmla="*/ 671512 h 922478"/>
              <a:gd name="connsiteX19" fmla="*/ 4987069 w 6951599"/>
              <a:gd name="connsiteY19" fmla="*/ 619124 h 922478"/>
              <a:gd name="connsiteX20" fmla="*/ 4865625 w 6951599"/>
              <a:gd name="connsiteY20" fmla="*/ 566737 h 922478"/>
              <a:gd name="connsiteX21" fmla="*/ 4696557 w 6951599"/>
              <a:gd name="connsiteY21" fmla="*/ 611981 h 922478"/>
              <a:gd name="connsiteX22" fmla="*/ 4565588 w 6951599"/>
              <a:gd name="connsiteY22" fmla="*/ 600074 h 922478"/>
              <a:gd name="connsiteX23" fmla="*/ 4136963 w 6951599"/>
              <a:gd name="connsiteY23" fmla="*/ 442911 h 922478"/>
              <a:gd name="connsiteX24" fmla="*/ 3277332 w 6951599"/>
              <a:gd name="connsiteY24" fmla="*/ 445293 h 922478"/>
              <a:gd name="connsiteX25" fmla="*/ 3029683 w 6951599"/>
              <a:gd name="connsiteY25" fmla="*/ 383379 h 922478"/>
              <a:gd name="connsiteX26" fmla="*/ 2915383 w 6951599"/>
              <a:gd name="connsiteY26" fmla="*/ 269080 h 922478"/>
              <a:gd name="connsiteX27" fmla="*/ 2653445 w 6951599"/>
              <a:gd name="connsiteY27" fmla="*/ 128587 h 922478"/>
              <a:gd name="connsiteX28" fmla="*/ 2462945 w 6951599"/>
              <a:gd name="connsiteY28" fmla="*/ 102393 h 922478"/>
              <a:gd name="connsiteX29" fmla="*/ 2377220 w 6951599"/>
              <a:gd name="connsiteY29" fmla="*/ 102393 h 922478"/>
              <a:gd name="connsiteX30" fmla="*/ 1781908 w 6951599"/>
              <a:gd name="connsiteY30" fmla="*/ 107155 h 922478"/>
              <a:gd name="connsiteX31" fmla="*/ 1493776 w 6951599"/>
              <a:gd name="connsiteY31" fmla="*/ 114299 h 922478"/>
              <a:gd name="connsiteX32" fmla="*/ 1308039 w 6951599"/>
              <a:gd name="connsiteY32" fmla="*/ 0 h 922478"/>
              <a:gd name="connsiteX33" fmla="*/ 707964 w 6951599"/>
              <a:gd name="connsiteY33" fmla="*/ 7142 h 922478"/>
              <a:gd name="connsiteX34" fmla="*/ 588901 w 6951599"/>
              <a:gd name="connsiteY34" fmla="*/ 21430 h 922478"/>
              <a:gd name="connsiteX35" fmla="*/ 115089 w 6951599"/>
              <a:gd name="connsiteY35" fmla="*/ 20902 h 922478"/>
              <a:gd name="connsiteX36" fmla="*/ 0 w 6951599"/>
              <a:gd name="connsiteY36" fmla="*/ 56600 h 922478"/>
              <a:gd name="connsiteX0" fmla="*/ 7107349 w 7107349"/>
              <a:gd name="connsiteY0" fmla="*/ 821791 h 922478"/>
              <a:gd name="connsiteX1" fmla="*/ 6870637 w 7107349"/>
              <a:gd name="connsiteY1" fmla="*/ 819148 h 922478"/>
              <a:gd name="connsiteX2" fmla="*/ 6794437 w 7107349"/>
              <a:gd name="connsiteY2" fmla="*/ 854867 h 922478"/>
              <a:gd name="connsiteX3" fmla="*/ 6694424 w 7107349"/>
              <a:gd name="connsiteY3" fmla="*/ 900111 h 922478"/>
              <a:gd name="connsiteX4" fmla="*/ 6584887 w 7107349"/>
              <a:gd name="connsiteY4" fmla="*/ 909636 h 922478"/>
              <a:gd name="connsiteX5" fmla="*/ 6439631 w 7107349"/>
              <a:gd name="connsiteY5" fmla="*/ 907254 h 922478"/>
              <a:gd name="connsiteX6" fmla="*/ 6365812 w 7107349"/>
              <a:gd name="connsiteY6" fmla="*/ 919161 h 922478"/>
              <a:gd name="connsiteX7" fmla="*/ 6296756 w 7107349"/>
              <a:gd name="connsiteY7" fmla="*/ 919161 h 922478"/>
              <a:gd name="connsiteX8" fmla="*/ 6208649 w 7107349"/>
              <a:gd name="connsiteY8" fmla="*/ 881061 h 922478"/>
              <a:gd name="connsiteX9" fmla="*/ 6144356 w 7107349"/>
              <a:gd name="connsiteY9" fmla="*/ 840579 h 922478"/>
              <a:gd name="connsiteX10" fmla="*/ 6027674 w 7107349"/>
              <a:gd name="connsiteY10" fmla="*/ 828673 h 922478"/>
              <a:gd name="connsiteX11" fmla="*/ 5777643 w 7107349"/>
              <a:gd name="connsiteY11" fmla="*/ 816768 h 922478"/>
              <a:gd name="connsiteX12" fmla="*/ 5630006 w 7107349"/>
              <a:gd name="connsiteY12" fmla="*/ 823911 h 922478"/>
              <a:gd name="connsiteX13" fmla="*/ 5501418 w 7107349"/>
              <a:gd name="connsiteY13" fmla="*/ 816767 h 922478"/>
              <a:gd name="connsiteX14" fmla="*/ 5422837 w 7107349"/>
              <a:gd name="connsiteY14" fmla="*/ 819148 h 922478"/>
              <a:gd name="connsiteX15" fmla="*/ 5372831 w 7107349"/>
              <a:gd name="connsiteY15" fmla="*/ 826292 h 922478"/>
              <a:gd name="connsiteX16" fmla="*/ 5313299 w 7107349"/>
              <a:gd name="connsiteY16" fmla="*/ 828673 h 922478"/>
              <a:gd name="connsiteX17" fmla="*/ 5237099 w 7107349"/>
              <a:gd name="connsiteY17" fmla="*/ 802479 h 922478"/>
              <a:gd name="connsiteX18" fmla="*/ 5118038 w 7107349"/>
              <a:gd name="connsiteY18" fmla="*/ 671512 h 922478"/>
              <a:gd name="connsiteX19" fmla="*/ 4987069 w 7107349"/>
              <a:gd name="connsiteY19" fmla="*/ 619124 h 922478"/>
              <a:gd name="connsiteX20" fmla="*/ 4865625 w 7107349"/>
              <a:gd name="connsiteY20" fmla="*/ 566737 h 922478"/>
              <a:gd name="connsiteX21" fmla="*/ 4696557 w 7107349"/>
              <a:gd name="connsiteY21" fmla="*/ 611981 h 922478"/>
              <a:gd name="connsiteX22" fmla="*/ 4565588 w 7107349"/>
              <a:gd name="connsiteY22" fmla="*/ 600074 h 922478"/>
              <a:gd name="connsiteX23" fmla="*/ 4136963 w 7107349"/>
              <a:gd name="connsiteY23" fmla="*/ 442911 h 922478"/>
              <a:gd name="connsiteX24" fmla="*/ 3277332 w 7107349"/>
              <a:gd name="connsiteY24" fmla="*/ 445293 h 922478"/>
              <a:gd name="connsiteX25" fmla="*/ 3029683 w 7107349"/>
              <a:gd name="connsiteY25" fmla="*/ 383379 h 922478"/>
              <a:gd name="connsiteX26" fmla="*/ 2915383 w 7107349"/>
              <a:gd name="connsiteY26" fmla="*/ 269080 h 922478"/>
              <a:gd name="connsiteX27" fmla="*/ 2653445 w 7107349"/>
              <a:gd name="connsiteY27" fmla="*/ 128587 h 922478"/>
              <a:gd name="connsiteX28" fmla="*/ 2462945 w 7107349"/>
              <a:gd name="connsiteY28" fmla="*/ 102393 h 922478"/>
              <a:gd name="connsiteX29" fmla="*/ 2377220 w 7107349"/>
              <a:gd name="connsiteY29" fmla="*/ 102393 h 922478"/>
              <a:gd name="connsiteX30" fmla="*/ 1781908 w 7107349"/>
              <a:gd name="connsiteY30" fmla="*/ 107155 h 922478"/>
              <a:gd name="connsiteX31" fmla="*/ 1493776 w 7107349"/>
              <a:gd name="connsiteY31" fmla="*/ 114299 h 922478"/>
              <a:gd name="connsiteX32" fmla="*/ 1308039 w 7107349"/>
              <a:gd name="connsiteY32" fmla="*/ 0 h 922478"/>
              <a:gd name="connsiteX33" fmla="*/ 707964 w 7107349"/>
              <a:gd name="connsiteY33" fmla="*/ 7142 h 922478"/>
              <a:gd name="connsiteX34" fmla="*/ 588901 w 7107349"/>
              <a:gd name="connsiteY34" fmla="*/ 21430 h 922478"/>
              <a:gd name="connsiteX35" fmla="*/ 115089 w 7107349"/>
              <a:gd name="connsiteY35" fmla="*/ 20902 h 922478"/>
              <a:gd name="connsiteX36" fmla="*/ 0 w 7107349"/>
              <a:gd name="connsiteY36" fmla="*/ 56600 h 922478"/>
              <a:gd name="connsiteX0" fmla="*/ 6992260 w 6992260"/>
              <a:gd name="connsiteY0" fmla="*/ 821791 h 922478"/>
              <a:gd name="connsiteX1" fmla="*/ 6755548 w 6992260"/>
              <a:gd name="connsiteY1" fmla="*/ 819148 h 922478"/>
              <a:gd name="connsiteX2" fmla="*/ 6679348 w 6992260"/>
              <a:gd name="connsiteY2" fmla="*/ 854867 h 922478"/>
              <a:gd name="connsiteX3" fmla="*/ 6579335 w 6992260"/>
              <a:gd name="connsiteY3" fmla="*/ 900111 h 922478"/>
              <a:gd name="connsiteX4" fmla="*/ 6469798 w 6992260"/>
              <a:gd name="connsiteY4" fmla="*/ 909636 h 922478"/>
              <a:gd name="connsiteX5" fmla="*/ 6324542 w 6992260"/>
              <a:gd name="connsiteY5" fmla="*/ 907254 h 922478"/>
              <a:gd name="connsiteX6" fmla="*/ 6250723 w 6992260"/>
              <a:gd name="connsiteY6" fmla="*/ 919161 h 922478"/>
              <a:gd name="connsiteX7" fmla="*/ 6181667 w 6992260"/>
              <a:gd name="connsiteY7" fmla="*/ 919161 h 922478"/>
              <a:gd name="connsiteX8" fmla="*/ 6093560 w 6992260"/>
              <a:gd name="connsiteY8" fmla="*/ 881061 h 922478"/>
              <a:gd name="connsiteX9" fmla="*/ 6029267 w 6992260"/>
              <a:gd name="connsiteY9" fmla="*/ 840579 h 922478"/>
              <a:gd name="connsiteX10" fmla="*/ 5912585 w 6992260"/>
              <a:gd name="connsiteY10" fmla="*/ 828673 h 922478"/>
              <a:gd name="connsiteX11" fmla="*/ 5662554 w 6992260"/>
              <a:gd name="connsiteY11" fmla="*/ 816768 h 922478"/>
              <a:gd name="connsiteX12" fmla="*/ 5514917 w 6992260"/>
              <a:gd name="connsiteY12" fmla="*/ 823911 h 922478"/>
              <a:gd name="connsiteX13" fmla="*/ 5386329 w 6992260"/>
              <a:gd name="connsiteY13" fmla="*/ 816767 h 922478"/>
              <a:gd name="connsiteX14" fmla="*/ 5307748 w 6992260"/>
              <a:gd name="connsiteY14" fmla="*/ 819148 h 922478"/>
              <a:gd name="connsiteX15" fmla="*/ 5257742 w 6992260"/>
              <a:gd name="connsiteY15" fmla="*/ 826292 h 922478"/>
              <a:gd name="connsiteX16" fmla="*/ 5198210 w 6992260"/>
              <a:gd name="connsiteY16" fmla="*/ 828673 h 922478"/>
              <a:gd name="connsiteX17" fmla="*/ 5122010 w 6992260"/>
              <a:gd name="connsiteY17" fmla="*/ 802479 h 922478"/>
              <a:gd name="connsiteX18" fmla="*/ 5002949 w 6992260"/>
              <a:gd name="connsiteY18" fmla="*/ 671512 h 922478"/>
              <a:gd name="connsiteX19" fmla="*/ 4871980 w 6992260"/>
              <a:gd name="connsiteY19" fmla="*/ 619124 h 922478"/>
              <a:gd name="connsiteX20" fmla="*/ 4750536 w 6992260"/>
              <a:gd name="connsiteY20" fmla="*/ 566737 h 922478"/>
              <a:gd name="connsiteX21" fmla="*/ 4581468 w 6992260"/>
              <a:gd name="connsiteY21" fmla="*/ 611981 h 922478"/>
              <a:gd name="connsiteX22" fmla="*/ 4450499 w 6992260"/>
              <a:gd name="connsiteY22" fmla="*/ 600074 h 922478"/>
              <a:gd name="connsiteX23" fmla="*/ 4021874 w 6992260"/>
              <a:gd name="connsiteY23" fmla="*/ 442911 h 922478"/>
              <a:gd name="connsiteX24" fmla="*/ 3162243 w 6992260"/>
              <a:gd name="connsiteY24" fmla="*/ 445293 h 922478"/>
              <a:gd name="connsiteX25" fmla="*/ 2914594 w 6992260"/>
              <a:gd name="connsiteY25" fmla="*/ 383379 h 922478"/>
              <a:gd name="connsiteX26" fmla="*/ 2800294 w 6992260"/>
              <a:gd name="connsiteY26" fmla="*/ 269080 h 922478"/>
              <a:gd name="connsiteX27" fmla="*/ 2538356 w 6992260"/>
              <a:gd name="connsiteY27" fmla="*/ 128587 h 922478"/>
              <a:gd name="connsiteX28" fmla="*/ 2347856 w 6992260"/>
              <a:gd name="connsiteY28" fmla="*/ 102393 h 922478"/>
              <a:gd name="connsiteX29" fmla="*/ 2262131 w 6992260"/>
              <a:gd name="connsiteY29" fmla="*/ 102393 h 922478"/>
              <a:gd name="connsiteX30" fmla="*/ 1666819 w 6992260"/>
              <a:gd name="connsiteY30" fmla="*/ 107155 h 922478"/>
              <a:gd name="connsiteX31" fmla="*/ 1378687 w 6992260"/>
              <a:gd name="connsiteY31" fmla="*/ 114299 h 922478"/>
              <a:gd name="connsiteX32" fmla="*/ 1192950 w 6992260"/>
              <a:gd name="connsiteY32" fmla="*/ 0 h 922478"/>
              <a:gd name="connsiteX33" fmla="*/ 592875 w 6992260"/>
              <a:gd name="connsiteY33" fmla="*/ 7142 h 922478"/>
              <a:gd name="connsiteX34" fmla="*/ 473812 w 6992260"/>
              <a:gd name="connsiteY34" fmla="*/ 21430 h 922478"/>
              <a:gd name="connsiteX35" fmla="*/ 0 w 6992260"/>
              <a:gd name="connsiteY35" fmla="*/ 20902 h 922478"/>
              <a:gd name="connsiteX0" fmla="*/ 6685785 w 6685785"/>
              <a:gd name="connsiteY0" fmla="*/ 821791 h 922478"/>
              <a:gd name="connsiteX1" fmla="*/ 6449073 w 6685785"/>
              <a:gd name="connsiteY1" fmla="*/ 819148 h 922478"/>
              <a:gd name="connsiteX2" fmla="*/ 6372873 w 6685785"/>
              <a:gd name="connsiteY2" fmla="*/ 854867 h 922478"/>
              <a:gd name="connsiteX3" fmla="*/ 6272860 w 6685785"/>
              <a:gd name="connsiteY3" fmla="*/ 900111 h 922478"/>
              <a:gd name="connsiteX4" fmla="*/ 6163323 w 6685785"/>
              <a:gd name="connsiteY4" fmla="*/ 909636 h 922478"/>
              <a:gd name="connsiteX5" fmla="*/ 6018067 w 6685785"/>
              <a:gd name="connsiteY5" fmla="*/ 907254 h 922478"/>
              <a:gd name="connsiteX6" fmla="*/ 5944248 w 6685785"/>
              <a:gd name="connsiteY6" fmla="*/ 919161 h 922478"/>
              <a:gd name="connsiteX7" fmla="*/ 5875192 w 6685785"/>
              <a:gd name="connsiteY7" fmla="*/ 919161 h 922478"/>
              <a:gd name="connsiteX8" fmla="*/ 5787085 w 6685785"/>
              <a:gd name="connsiteY8" fmla="*/ 881061 h 922478"/>
              <a:gd name="connsiteX9" fmla="*/ 5722792 w 6685785"/>
              <a:gd name="connsiteY9" fmla="*/ 840579 h 922478"/>
              <a:gd name="connsiteX10" fmla="*/ 5606110 w 6685785"/>
              <a:gd name="connsiteY10" fmla="*/ 828673 h 922478"/>
              <a:gd name="connsiteX11" fmla="*/ 5356079 w 6685785"/>
              <a:gd name="connsiteY11" fmla="*/ 816768 h 922478"/>
              <a:gd name="connsiteX12" fmla="*/ 5208442 w 6685785"/>
              <a:gd name="connsiteY12" fmla="*/ 823911 h 922478"/>
              <a:gd name="connsiteX13" fmla="*/ 5079854 w 6685785"/>
              <a:gd name="connsiteY13" fmla="*/ 816767 h 922478"/>
              <a:gd name="connsiteX14" fmla="*/ 5001273 w 6685785"/>
              <a:gd name="connsiteY14" fmla="*/ 819148 h 922478"/>
              <a:gd name="connsiteX15" fmla="*/ 4951267 w 6685785"/>
              <a:gd name="connsiteY15" fmla="*/ 826292 h 922478"/>
              <a:gd name="connsiteX16" fmla="*/ 4891735 w 6685785"/>
              <a:gd name="connsiteY16" fmla="*/ 828673 h 922478"/>
              <a:gd name="connsiteX17" fmla="*/ 4815535 w 6685785"/>
              <a:gd name="connsiteY17" fmla="*/ 802479 h 922478"/>
              <a:gd name="connsiteX18" fmla="*/ 4696474 w 6685785"/>
              <a:gd name="connsiteY18" fmla="*/ 671512 h 922478"/>
              <a:gd name="connsiteX19" fmla="*/ 4565505 w 6685785"/>
              <a:gd name="connsiteY19" fmla="*/ 619124 h 922478"/>
              <a:gd name="connsiteX20" fmla="*/ 4444061 w 6685785"/>
              <a:gd name="connsiteY20" fmla="*/ 566737 h 922478"/>
              <a:gd name="connsiteX21" fmla="*/ 4274993 w 6685785"/>
              <a:gd name="connsiteY21" fmla="*/ 611981 h 922478"/>
              <a:gd name="connsiteX22" fmla="*/ 4144024 w 6685785"/>
              <a:gd name="connsiteY22" fmla="*/ 600074 h 922478"/>
              <a:gd name="connsiteX23" fmla="*/ 3715399 w 6685785"/>
              <a:gd name="connsiteY23" fmla="*/ 442911 h 922478"/>
              <a:gd name="connsiteX24" fmla="*/ 2855768 w 6685785"/>
              <a:gd name="connsiteY24" fmla="*/ 445293 h 922478"/>
              <a:gd name="connsiteX25" fmla="*/ 2608119 w 6685785"/>
              <a:gd name="connsiteY25" fmla="*/ 383379 h 922478"/>
              <a:gd name="connsiteX26" fmla="*/ 2493819 w 6685785"/>
              <a:gd name="connsiteY26" fmla="*/ 269080 h 922478"/>
              <a:gd name="connsiteX27" fmla="*/ 2231881 w 6685785"/>
              <a:gd name="connsiteY27" fmla="*/ 128587 h 922478"/>
              <a:gd name="connsiteX28" fmla="*/ 2041381 w 6685785"/>
              <a:gd name="connsiteY28" fmla="*/ 102393 h 922478"/>
              <a:gd name="connsiteX29" fmla="*/ 1955656 w 6685785"/>
              <a:gd name="connsiteY29" fmla="*/ 102393 h 922478"/>
              <a:gd name="connsiteX30" fmla="*/ 1360344 w 6685785"/>
              <a:gd name="connsiteY30" fmla="*/ 107155 h 922478"/>
              <a:gd name="connsiteX31" fmla="*/ 1072212 w 6685785"/>
              <a:gd name="connsiteY31" fmla="*/ 114299 h 922478"/>
              <a:gd name="connsiteX32" fmla="*/ 886475 w 6685785"/>
              <a:gd name="connsiteY32" fmla="*/ 0 h 922478"/>
              <a:gd name="connsiteX33" fmla="*/ 286400 w 6685785"/>
              <a:gd name="connsiteY33" fmla="*/ 7142 h 922478"/>
              <a:gd name="connsiteX34" fmla="*/ 167337 w 6685785"/>
              <a:gd name="connsiteY34" fmla="*/ 21430 h 922478"/>
              <a:gd name="connsiteX35" fmla="*/ 0 w 6685785"/>
              <a:gd name="connsiteY35" fmla="*/ 25926 h 92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685785" h="922478">
                <a:moveTo>
                  <a:pt x="6685785" y="821791"/>
                </a:moveTo>
                <a:cubicBezTo>
                  <a:pt x="6615538" y="816235"/>
                  <a:pt x="6501225" y="813635"/>
                  <a:pt x="6449073" y="819148"/>
                </a:cubicBezTo>
                <a:cubicBezTo>
                  <a:pt x="6396921" y="824661"/>
                  <a:pt x="6372873" y="854867"/>
                  <a:pt x="6372873" y="854867"/>
                </a:cubicBezTo>
                <a:cubicBezTo>
                  <a:pt x="6343504" y="868361"/>
                  <a:pt x="6307785" y="890983"/>
                  <a:pt x="6272860" y="900111"/>
                </a:cubicBezTo>
                <a:cubicBezTo>
                  <a:pt x="6237935" y="909239"/>
                  <a:pt x="6205788" y="908446"/>
                  <a:pt x="6163323" y="909636"/>
                </a:cubicBezTo>
                <a:cubicBezTo>
                  <a:pt x="6120858" y="910826"/>
                  <a:pt x="6054579" y="905667"/>
                  <a:pt x="6018067" y="907254"/>
                </a:cubicBezTo>
                <a:cubicBezTo>
                  <a:pt x="5981555" y="908841"/>
                  <a:pt x="5968060" y="917177"/>
                  <a:pt x="5944248" y="919161"/>
                </a:cubicBezTo>
                <a:cubicBezTo>
                  <a:pt x="5920435" y="921146"/>
                  <a:pt x="5901386" y="925511"/>
                  <a:pt x="5875192" y="919161"/>
                </a:cubicBezTo>
                <a:cubicBezTo>
                  <a:pt x="5848998" y="912811"/>
                  <a:pt x="5812485" y="894158"/>
                  <a:pt x="5787085" y="881061"/>
                </a:cubicBezTo>
                <a:cubicBezTo>
                  <a:pt x="5761685" y="867964"/>
                  <a:pt x="5752954" y="849310"/>
                  <a:pt x="5722792" y="840579"/>
                </a:cubicBezTo>
                <a:cubicBezTo>
                  <a:pt x="5692630" y="831848"/>
                  <a:pt x="5667229" y="832641"/>
                  <a:pt x="5606110" y="828673"/>
                </a:cubicBezTo>
                <a:cubicBezTo>
                  <a:pt x="5544991" y="824705"/>
                  <a:pt x="5422357" y="817562"/>
                  <a:pt x="5356079" y="816768"/>
                </a:cubicBezTo>
                <a:cubicBezTo>
                  <a:pt x="5289801" y="815974"/>
                  <a:pt x="5254479" y="823911"/>
                  <a:pt x="5208442" y="823911"/>
                </a:cubicBezTo>
                <a:cubicBezTo>
                  <a:pt x="5162405" y="823911"/>
                  <a:pt x="5114382" y="817561"/>
                  <a:pt x="5079854" y="816767"/>
                </a:cubicBezTo>
                <a:cubicBezTo>
                  <a:pt x="5045326" y="815973"/>
                  <a:pt x="5022704" y="817560"/>
                  <a:pt x="5001273" y="819148"/>
                </a:cubicBezTo>
                <a:cubicBezTo>
                  <a:pt x="4979842" y="820736"/>
                  <a:pt x="4969523" y="824704"/>
                  <a:pt x="4951267" y="826292"/>
                </a:cubicBezTo>
                <a:cubicBezTo>
                  <a:pt x="4933011" y="827879"/>
                  <a:pt x="4914357" y="832642"/>
                  <a:pt x="4891735" y="828673"/>
                </a:cubicBezTo>
                <a:cubicBezTo>
                  <a:pt x="4869113" y="824704"/>
                  <a:pt x="4848078" y="828672"/>
                  <a:pt x="4815535" y="802479"/>
                </a:cubicBezTo>
                <a:cubicBezTo>
                  <a:pt x="4782992" y="776286"/>
                  <a:pt x="4738146" y="704849"/>
                  <a:pt x="4696474" y="671512"/>
                </a:cubicBezTo>
                <a:cubicBezTo>
                  <a:pt x="4654802" y="638175"/>
                  <a:pt x="4608368" y="631031"/>
                  <a:pt x="4565505" y="619124"/>
                </a:cubicBezTo>
                <a:cubicBezTo>
                  <a:pt x="4527405" y="602455"/>
                  <a:pt x="4492480" y="565149"/>
                  <a:pt x="4444061" y="566737"/>
                </a:cubicBezTo>
                <a:cubicBezTo>
                  <a:pt x="4395642" y="568325"/>
                  <a:pt x="4328174" y="595709"/>
                  <a:pt x="4274993" y="611981"/>
                </a:cubicBezTo>
                <a:cubicBezTo>
                  <a:pt x="4221812" y="621110"/>
                  <a:pt x="4238877" y="634602"/>
                  <a:pt x="4144024" y="600074"/>
                </a:cubicBezTo>
                <a:cubicBezTo>
                  <a:pt x="4049171" y="565546"/>
                  <a:pt x="3933283" y="467517"/>
                  <a:pt x="3715399" y="442911"/>
                </a:cubicBezTo>
                <a:lnTo>
                  <a:pt x="2855768" y="445293"/>
                </a:lnTo>
                <a:cubicBezTo>
                  <a:pt x="2676381" y="434974"/>
                  <a:pt x="2665269" y="411954"/>
                  <a:pt x="2608119" y="383379"/>
                </a:cubicBezTo>
                <a:cubicBezTo>
                  <a:pt x="2560494" y="340516"/>
                  <a:pt x="2551762" y="318689"/>
                  <a:pt x="2493819" y="269080"/>
                </a:cubicBezTo>
                <a:cubicBezTo>
                  <a:pt x="2423969" y="226614"/>
                  <a:pt x="2321178" y="161131"/>
                  <a:pt x="2231881" y="128587"/>
                </a:cubicBezTo>
                <a:cubicBezTo>
                  <a:pt x="2153300" y="100012"/>
                  <a:pt x="2085831" y="107156"/>
                  <a:pt x="2041381" y="102393"/>
                </a:cubicBezTo>
                <a:cubicBezTo>
                  <a:pt x="1996931" y="97631"/>
                  <a:pt x="2069162" y="103187"/>
                  <a:pt x="1955656" y="102393"/>
                </a:cubicBezTo>
                <a:lnTo>
                  <a:pt x="1360344" y="107155"/>
                </a:lnTo>
                <a:cubicBezTo>
                  <a:pt x="1239296" y="133746"/>
                  <a:pt x="1139284" y="142080"/>
                  <a:pt x="1072212" y="114299"/>
                </a:cubicBezTo>
                <a:cubicBezTo>
                  <a:pt x="1005140" y="86518"/>
                  <a:pt x="965056" y="7145"/>
                  <a:pt x="886475" y="0"/>
                </a:cubicBezTo>
                <a:lnTo>
                  <a:pt x="286400" y="7142"/>
                </a:lnTo>
                <a:cubicBezTo>
                  <a:pt x="212581" y="5951"/>
                  <a:pt x="205834" y="23812"/>
                  <a:pt x="167337" y="21430"/>
                </a:cubicBezTo>
                <a:lnTo>
                  <a:pt x="0" y="25926"/>
                </a:lnTo>
              </a:path>
            </a:pathLst>
          </a:custGeom>
          <a:noFill/>
          <a:ln w="22225" cmpd="dbl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Freeform 527"/>
          <p:cNvSpPr/>
          <p:nvPr/>
        </p:nvSpPr>
        <p:spPr>
          <a:xfrm>
            <a:off x="1145941" y="2945348"/>
            <a:ext cx="4657893" cy="671512"/>
          </a:xfrm>
          <a:custGeom>
            <a:avLst/>
            <a:gdLst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5725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83345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4264819 w 4264819"/>
              <a:gd name="connsiteY0" fmla="*/ 404813 h 472424"/>
              <a:gd name="connsiteX1" fmla="*/ 4112419 w 4264819"/>
              <a:gd name="connsiteY1" fmla="*/ 390525 h 472424"/>
              <a:gd name="connsiteX2" fmla="*/ 4007644 w 4264819"/>
              <a:gd name="connsiteY2" fmla="*/ 400050 h 472424"/>
              <a:gd name="connsiteX3" fmla="*/ 3731419 w 4264819"/>
              <a:gd name="connsiteY3" fmla="*/ 397669 h 472424"/>
              <a:gd name="connsiteX4" fmla="*/ 3483769 w 4264819"/>
              <a:gd name="connsiteY4" fmla="*/ 402432 h 472424"/>
              <a:gd name="connsiteX5" fmla="*/ 3143250 w 4264819"/>
              <a:gd name="connsiteY5" fmla="*/ 366713 h 472424"/>
              <a:gd name="connsiteX6" fmla="*/ 3062288 w 4264819"/>
              <a:gd name="connsiteY6" fmla="*/ 369094 h 472424"/>
              <a:gd name="connsiteX7" fmla="*/ 2986088 w 4264819"/>
              <a:gd name="connsiteY7" fmla="*/ 404813 h 472424"/>
              <a:gd name="connsiteX8" fmla="*/ 2886075 w 4264819"/>
              <a:gd name="connsiteY8" fmla="*/ 450057 h 472424"/>
              <a:gd name="connsiteX9" fmla="*/ 2776538 w 4264819"/>
              <a:gd name="connsiteY9" fmla="*/ 459582 h 472424"/>
              <a:gd name="connsiteX10" fmla="*/ 2631282 w 4264819"/>
              <a:gd name="connsiteY10" fmla="*/ 457200 h 472424"/>
              <a:gd name="connsiteX11" fmla="*/ 2557463 w 4264819"/>
              <a:gd name="connsiteY11" fmla="*/ 469107 h 472424"/>
              <a:gd name="connsiteX12" fmla="*/ 2488407 w 4264819"/>
              <a:gd name="connsiteY12" fmla="*/ 469107 h 472424"/>
              <a:gd name="connsiteX13" fmla="*/ 2400300 w 4264819"/>
              <a:gd name="connsiteY13" fmla="*/ 431007 h 472424"/>
              <a:gd name="connsiteX14" fmla="*/ 2336007 w 4264819"/>
              <a:gd name="connsiteY14" fmla="*/ 390525 h 472424"/>
              <a:gd name="connsiteX15" fmla="*/ 2219325 w 4264819"/>
              <a:gd name="connsiteY15" fmla="*/ 378619 h 472424"/>
              <a:gd name="connsiteX16" fmla="*/ 1969294 w 4264819"/>
              <a:gd name="connsiteY16" fmla="*/ 366714 h 472424"/>
              <a:gd name="connsiteX17" fmla="*/ 1821657 w 4264819"/>
              <a:gd name="connsiteY17" fmla="*/ 373857 h 472424"/>
              <a:gd name="connsiteX18" fmla="*/ 1693069 w 4264819"/>
              <a:gd name="connsiteY18" fmla="*/ 366713 h 472424"/>
              <a:gd name="connsiteX19" fmla="*/ 1614488 w 4264819"/>
              <a:gd name="connsiteY19" fmla="*/ 369094 h 472424"/>
              <a:gd name="connsiteX20" fmla="*/ 1564482 w 4264819"/>
              <a:gd name="connsiteY20" fmla="*/ 376238 h 472424"/>
              <a:gd name="connsiteX21" fmla="*/ 1504950 w 4264819"/>
              <a:gd name="connsiteY21" fmla="*/ 378619 h 472424"/>
              <a:gd name="connsiteX22" fmla="*/ 1423988 w 4264819"/>
              <a:gd name="connsiteY22" fmla="*/ 361950 h 472424"/>
              <a:gd name="connsiteX23" fmla="*/ 0 w 4264819"/>
              <a:gd name="connsiteY23" fmla="*/ 0 h 472424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328614 w 4264819"/>
              <a:gd name="connsiteY23" fmla="*/ 0 h 479567"/>
              <a:gd name="connsiteX24" fmla="*/ 0 w 4264819"/>
              <a:gd name="connsiteY24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757239 w 4264819"/>
              <a:gd name="connsiteY23" fmla="*/ 157163 h 479567"/>
              <a:gd name="connsiteX24" fmla="*/ 328614 w 4264819"/>
              <a:gd name="connsiteY24" fmla="*/ 0 h 479567"/>
              <a:gd name="connsiteX25" fmla="*/ 0 w 4264819"/>
              <a:gd name="connsiteY25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888208 w 4264819"/>
              <a:gd name="connsiteY23" fmla="*/ 176213 h 479567"/>
              <a:gd name="connsiteX24" fmla="*/ 757239 w 4264819"/>
              <a:gd name="connsiteY24" fmla="*/ 157163 h 479567"/>
              <a:gd name="connsiteX25" fmla="*/ 328614 w 4264819"/>
              <a:gd name="connsiteY25" fmla="*/ 0 h 479567"/>
              <a:gd name="connsiteX26" fmla="*/ 0 w 4264819"/>
              <a:gd name="connsiteY26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16795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81089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9070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35732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26207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57276 w 4264819"/>
              <a:gd name="connsiteY25" fmla="*/ 123826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0 w 4838700"/>
              <a:gd name="connsiteY29" fmla="*/ 9524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42864 w 4838700"/>
              <a:gd name="connsiteY29" fmla="*/ 11907 h 479567"/>
              <a:gd name="connsiteX30" fmla="*/ 0 w 4838700"/>
              <a:gd name="connsiteY30" fmla="*/ 9524 h 479567"/>
              <a:gd name="connsiteX0" fmla="*/ 7493793 w 7493793"/>
              <a:gd name="connsiteY0" fmla="*/ 828676 h 896287"/>
              <a:gd name="connsiteX1" fmla="*/ 7341393 w 7493793"/>
              <a:gd name="connsiteY1" fmla="*/ 814388 h 896287"/>
              <a:gd name="connsiteX2" fmla="*/ 7236618 w 7493793"/>
              <a:gd name="connsiteY2" fmla="*/ 823913 h 896287"/>
              <a:gd name="connsiteX3" fmla="*/ 6960393 w 7493793"/>
              <a:gd name="connsiteY3" fmla="*/ 821532 h 896287"/>
              <a:gd name="connsiteX4" fmla="*/ 6712743 w 7493793"/>
              <a:gd name="connsiteY4" fmla="*/ 826295 h 896287"/>
              <a:gd name="connsiteX5" fmla="*/ 6372224 w 7493793"/>
              <a:gd name="connsiteY5" fmla="*/ 790576 h 896287"/>
              <a:gd name="connsiteX6" fmla="*/ 6291262 w 7493793"/>
              <a:gd name="connsiteY6" fmla="*/ 792957 h 896287"/>
              <a:gd name="connsiteX7" fmla="*/ 6215062 w 7493793"/>
              <a:gd name="connsiteY7" fmla="*/ 828676 h 896287"/>
              <a:gd name="connsiteX8" fmla="*/ 6115049 w 7493793"/>
              <a:gd name="connsiteY8" fmla="*/ 873920 h 896287"/>
              <a:gd name="connsiteX9" fmla="*/ 6005512 w 7493793"/>
              <a:gd name="connsiteY9" fmla="*/ 883445 h 896287"/>
              <a:gd name="connsiteX10" fmla="*/ 5860256 w 7493793"/>
              <a:gd name="connsiteY10" fmla="*/ 881063 h 896287"/>
              <a:gd name="connsiteX11" fmla="*/ 5786437 w 7493793"/>
              <a:gd name="connsiteY11" fmla="*/ 892970 h 896287"/>
              <a:gd name="connsiteX12" fmla="*/ 5717381 w 7493793"/>
              <a:gd name="connsiteY12" fmla="*/ 892970 h 896287"/>
              <a:gd name="connsiteX13" fmla="*/ 5629274 w 7493793"/>
              <a:gd name="connsiteY13" fmla="*/ 854870 h 896287"/>
              <a:gd name="connsiteX14" fmla="*/ 5564981 w 7493793"/>
              <a:gd name="connsiteY14" fmla="*/ 814388 h 896287"/>
              <a:gd name="connsiteX15" fmla="*/ 5448299 w 7493793"/>
              <a:gd name="connsiteY15" fmla="*/ 802482 h 896287"/>
              <a:gd name="connsiteX16" fmla="*/ 5198268 w 7493793"/>
              <a:gd name="connsiteY16" fmla="*/ 790577 h 896287"/>
              <a:gd name="connsiteX17" fmla="*/ 5050631 w 7493793"/>
              <a:gd name="connsiteY17" fmla="*/ 797720 h 896287"/>
              <a:gd name="connsiteX18" fmla="*/ 4922043 w 7493793"/>
              <a:gd name="connsiteY18" fmla="*/ 790576 h 896287"/>
              <a:gd name="connsiteX19" fmla="*/ 4843462 w 7493793"/>
              <a:gd name="connsiteY19" fmla="*/ 792957 h 896287"/>
              <a:gd name="connsiteX20" fmla="*/ 4793456 w 7493793"/>
              <a:gd name="connsiteY20" fmla="*/ 800101 h 896287"/>
              <a:gd name="connsiteX21" fmla="*/ 4733924 w 7493793"/>
              <a:gd name="connsiteY21" fmla="*/ 802482 h 896287"/>
              <a:gd name="connsiteX22" fmla="*/ 4657724 w 7493793"/>
              <a:gd name="connsiteY22" fmla="*/ 776288 h 896287"/>
              <a:gd name="connsiteX23" fmla="*/ 4538663 w 7493793"/>
              <a:gd name="connsiteY23" fmla="*/ 645321 h 896287"/>
              <a:gd name="connsiteX24" fmla="*/ 4407694 w 7493793"/>
              <a:gd name="connsiteY24" fmla="*/ 592933 h 896287"/>
              <a:gd name="connsiteX25" fmla="*/ 4286250 w 7493793"/>
              <a:gd name="connsiteY25" fmla="*/ 540546 h 896287"/>
              <a:gd name="connsiteX26" fmla="*/ 4117182 w 7493793"/>
              <a:gd name="connsiteY26" fmla="*/ 585790 h 896287"/>
              <a:gd name="connsiteX27" fmla="*/ 3986213 w 7493793"/>
              <a:gd name="connsiteY27" fmla="*/ 573883 h 896287"/>
              <a:gd name="connsiteX28" fmla="*/ 3557588 w 7493793"/>
              <a:gd name="connsiteY28" fmla="*/ 416720 h 896287"/>
              <a:gd name="connsiteX29" fmla="*/ 2697957 w 7493793"/>
              <a:gd name="connsiteY29" fmla="*/ 428627 h 896287"/>
              <a:gd name="connsiteX30" fmla="*/ 0 w 7493793"/>
              <a:gd name="connsiteY30" fmla="*/ 0 h 896287"/>
              <a:gd name="connsiteX0" fmla="*/ 7493793 w 7493793"/>
              <a:gd name="connsiteY0" fmla="*/ 842962 h 910573"/>
              <a:gd name="connsiteX1" fmla="*/ 7341393 w 7493793"/>
              <a:gd name="connsiteY1" fmla="*/ 828674 h 910573"/>
              <a:gd name="connsiteX2" fmla="*/ 7236618 w 7493793"/>
              <a:gd name="connsiteY2" fmla="*/ 838199 h 910573"/>
              <a:gd name="connsiteX3" fmla="*/ 6960393 w 7493793"/>
              <a:gd name="connsiteY3" fmla="*/ 835818 h 910573"/>
              <a:gd name="connsiteX4" fmla="*/ 6712743 w 7493793"/>
              <a:gd name="connsiteY4" fmla="*/ 840581 h 910573"/>
              <a:gd name="connsiteX5" fmla="*/ 6372224 w 7493793"/>
              <a:gd name="connsiteY5" fmla="*/ 804862 h 910573"/>
              <a:gd name="connsiteX6" fmla="*/ 6291262 w 7493793"/>
              <a:gd name="connsiteY6" fmla="*/ 807243 h 910573"/>
              <a:gd name="connsiteX7" fmla="*/ 6215062 w 7493793"/>
              <a:gd name="connsiteY7" fmla="*/ 842962 h 910573"/>
              <a:gd name="connsiteX8" fmla="*/ 6115049 w 7493793"/>
              <a:gd name="connsiteY8" fmla="*/ 888206 h 910573"/>
              <a:gd name="connsiteX9" fmla="*/ 6005512 w 7493793"/>
              <a:gd name="connsiteY9" fmla="*/ 897731 h 910573"/>
              <a:gd name="connsiteX10" fmla="*/ 5860256 w 7493793"/>
              <a:gd name="connsiteY10" fmla="*/ 895349 h 910573"/>
              <a:gd name="connsiteX11" fmla="*/ 5786437 w 7493793"/>
              <a:gd name="connsiteY11" fmla="*/ 907256 h 910573"/>
              <a:gd name="connsiteX12" fmla="*/ 5717381 w 7493793"/>
              <a:gd name="connsiteY12" fmla="*/ 907256 h 910573"/>
              <a:gd name="connsiteX13" fmla="*/ 5629274 w 7493793"/>
              <a:gd name="connsiteY13" fmla="*/ 869156 h 910573"/>
              <a:gd name="connsiteX14" fmla="*/ 5564981 w 7493793"/>
              <a:gd name="connsiteY14" fmla="*/ 828674 h 910573"/>
              <a:gd name="connsiteX15" fmla="*/ 5448299 w 7493793"/>
              <a:gd name="connsiteY15" fmla="*/ 816768 h 910573"/>
              <a:gd name="connsiteX16" fmla="*/ 5198268 w 7493793"/>
              <a:gd name="connsiteY16" fmla="*/ 804863 h 910573"/>
              <a:gd name="connsiteX17" fmla="*/ 5050631 w 7493793"/>
              <a:gd name="connsiteY17" fmla="*/ 812006 h 910573"/>
              <a:gd name="connsiteX18" fmla="*/ 4922043 w 7493793"/>
              <a:gd name="connsiteY18" fmla="*/ 804862 h 910573"/>
              <a:gd name="connsiteX19" fmla="*/ 4843462 w 7493793"/>
              <a:gd name="connsiteY19" fmla="*/ 807243 h 910573"/>
              <a:gd name="connsiteX20" fmla="*/ 4793456 w 7493793"/>
              <a:gd name="connsiteY20" fmla="*/ 814387 h 910573"/>
              <a:gd name="connsiteX21" fmla="*/ 4733924 w 7493793"/>
              <a:gd name="connsiteY21" fmla="*/ 816768 h 910573"/>
              <a:gd name="connsiteX22" fmla="*/ 4657724 w 7493793"/>
              <a:gd name="connsiteY22" fmla="*/ 790574 h 910573"/>
              <a:gd name="connsiteX23" fmla="*/ 4538663 w 7493793"/>
              <a:gd name="connsiteY23" fmla="*/ 659607 h 910573"/>
              <a:gd name="connsiteX24" fmla="*/ 4407694 w 7493793"/>
              <a:gd name="connsiteY24" fmla="*/ 607219 h 910573"/>
              <a:gd name="connsiteX25" fmla="*/ 4286250 w 7493793"/>
              <a:gd name="connsiteY25" fmla="*/ 554832 h 910573"/>
              <a:gd name="connsiteX26" fmla="*/ 4117182 w 7493793"/>
              <a:gd name="connsiteY26" fmla="*/ 600076 h 910573"/>
              <a:gd name="connsiteX27" fmla="*/ 3986213 w 7493793"/>
              <a:gd name="connsiteY27" fmla="*/ 588169 h 910573"/>
              <a:gd name="connsiteX28" fmla="*/ 3557588 w 7493793"/>
              <a:gd name="connsiteY28" fmla="*/ 431006 h 910573"/>
              <a:gd name="connsiteX29" fmla="*/ 2697957 w 7493793"/>
              <a:gd name="connsiteY29" fmla="*/ 442913 h 910573"/>
              <a:gd name="connsiteX30" fmla="*/ 97633 w 7493793"/>
              <a:gd name="connsiteY30" fmla="*/ 0 h 910573"/>
              <a:gd name="connsiteX31" fmla="*/ 0 w 7493793"/>
              <a:gd name="connsiteY31" fmla="*/ 14286 h 910573"/>
              <a:gd name="connsiteX0" fmla="*/ 7493793 w 7493793"/>
              <a:gd name="connsiteY0" fmla="*/ 876931 h 944542"/>
              <a:gd name="connsiteX1" fmla="*/ 7341393 w 7493793"/>
              <a:gd name="connsiteY1" fmla="*/ 862643 h 944542"/>
              <a:gd name="connsiteX2" fmla="*/ 7236618 w 7493793"/>
              <a:gd name="connsiteY2" fmla="*/ 872168 h 944542"/>
              <a:gd name="connsiteX3" fmla="*/ 6960393 w 7493793"/>
              <a:gd name="connsiteY3" fmla="*/ 869787 h 944542"/>
              <a:gd name="connsiteX4" fmla="*/ 6712743 w 7493793"/>
              <a:gd name="connsiteY4" fmla="*/ 874550 h 944542"/>
              <a:gd name="connsiteX5" fmla="*/ 6372224 w 7493793"/>
              <a:gd name="connsiteY5" fmla="*/ 838831 h 944542"/>
              <a:gd name="connsiteX6" fmla="*/ 6291262 w 7493793"/>
              <a:gd name="connsiteY6" fmla="*/ 841212 h 944542"/>
              <a:gd name="connsiteX7" fmla="*/ 6215062 w 7493793"/>
              <a:gd name="connsiteY7" fmla="*/ 876931 h 944542"/>
              <a:gd name="connsiteX8" fmla="*/ 6115049 w 7493793"/>
              <a:gd name="connsiteY8" fmla="*/ 922175 h 944542"/>
              <a:gd name="connsiteX9" fmla="*/ 6005512 w 7493793"/>
              <a:gd name="connsiteY9" fmla="*/ 931700 h 944542"/>
              <a:gd name="connsiteX10" fmla="*/ 5860256 w 7493793"/>
              <a:gd name="connsiteY10" fmla="*/ 929318 h 944542"/>
              <a:gd name="connsiteX11" fmla="*/ 5786437 w 7493793"/>
              <a:gd name="connsiteY11" fmla="*/ 941225 h 944542"/>
              <a:gd name="connsiteX12" fmla="*/ 5717381 w 7493793"/>
              <a:gd name="connsiteY12" fmla="*/ 941225 h 944542"/>
              <a:gd name="connsiteX13" fmla="*/ 5629274 w 7493793"/>
              <a:gd name="connsiteY13" fmla="*/ 903125 h 944542"/>
              <a:gd name="connsiteX14" fmla="*/ 5564981 w 7493793"/>
              <a:gd name="connsiteY14" fmla="*/ 862643 h 944542"/>
              <a:gd name="connsiteX15" fmla="*/ 5448299 w 7493793"/>
              <a:gd name="connsiteY15" fmla="*/ 850737 h 944542"/>
              <a:gd name="connsiteX16" fmla="*/ 5198268 w 7493793"/>
              <a:gd name="connsiteY16" fmla="*/ 838832 h 944542"/>
              <a:gd name="connsiteX17" fmla="*/ 5050631 w 7493793"/>
              <a:gd name="connsiteY17" fmla="*/ 845975 h 944542"/>
              <a:gd name="connsiteX18" fmla="*/ 4922043 w 7493793"/>
              <a:gd name="connsiteY18" fmla="*/ 838831 h 944542"/>
              <a:gd name="connsiteX19" fmla="*/ 4843462 w 7493793"/>
              <a:gd name="connsiteY19" fmla="*/ 841212 h 944542"/>
              <a:gd name="connsiteX20" fmla="*/ 4793456 w 7493793"/>
              <a:gd name="connsiteY20" fmla="*/ 848356 h 944542"/>
              <a:gd name="connsiteX21" fmla="*/ 4733924 w 7493793"/>
              <a:gd name="connsiteY21" fmla="*/ 850737 h 944542"/>
              <a:gd name="connsiteX22" fmla="*/ 4657724 w 7493793"/>
              <a:gd name="connsiteY22" fmla="*/ 824543 h 944542"/>
              <a:gd name="connsiteX23" fmla="*/ 4538663 w 7493793"/>
              <a:gd name="connsiteY23" fmla="*/ 693576 h 944542"/>
              <a:gd name="connsiteX24" fmla="*/ 4407694 w 7493793"/>
              <a:gd name="connsiteY24" fmla="*/ 641188 h 944542"/>
              <a:gd name="connsiteX25" fmla="*/ 4286250 w 7493793"/>
              <a:gd name="connsiteY25" fmla="*/ 588801 h 944542"/>
              <a:gd name="connsiteX26" fmla="*/ 4117182 w 7493793"/>
              <a:gd name="connsiteY26" fmla="*/ 634045 h 944542"/>
              <a:gd name="connsiteX27" fmla="*/ 3986213 w 7493793"/>
              <a:gd name="connsiteY27" fmla="*/ 622138 h 944542"/>
              <a:gd name="connsiteX28" fmla="*/ 3557588 w 7493793"/>
              <a:gd name="connsiteY28" fmla="*/ 464975 h 944542"/>
              <a:gd name="connsiteX29" fmla="*/ 2697957 w 7493793"/>
              <a:gd name="connsiteY29" fmla="*/ 476882 h 944542"/>
              <a:gd name="connsiteX30" fmla="*/ 728664 w 7493793"/>
              <a:gd name="connsiteY30" fmla="*/ 29207 h 944542"/>
              <a:gd name="connsiteX31" fmla="*/ 97633 w 7493793"/>
              <a:gd name="connsiteY31" fmla="*/ 33969 h 944542"/>
              <a:gd name="connsiteX32" fmla="*/ 0 w 7493793"/>
              <a:gd name="connsiteY32" fmla="*/ 48255 h 944542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97633 w 7493793"/>
              <a:gd name="connsiteY31" fmla="*/ 4763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728664 w 7493793"/>
              <a:gd name="connsiteY30" fmla="*/ 0 h 922478"/>
              <a:gd name="connsiteX31" fmla="*/ 128589 w 7493793"/>
              <a:gd name="connsiteY31" fmla="*/ 7142 h 922478"/>
              <a:gd name="connsiteX32" fmla="*/ 0 w 7493793"/>
              <a:gd name="connsiteY32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881064 w 7493793"/>
              <a:gd name="connsiteY30" fmla="*/ 5714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202533 w 7493793"/>
              <a:gd name="connsiteY30" fmla="*/ 107155 h 922478"/>
              <a:gd name="connsiteX31" fmla="*/ 914401 w 7493793"/>
              <a:gd name="connsiteY31" fmla="*/ 114299 h 922478"/>
              <a:gd name="connsiteX32" fmla="*/ 728664 w 7493793"/>
              <a:gd name="connsiteY32" fmla="*/ 0 h 922478"/>
              <a:gd name="connsiteX33" fmla="*/ 128589 w 7493793"/>
              <a:gd name="connsiteY33" fmla="*/ 7142 h 922478"/>
              <a:gd name="connsiteX34" fmla="*/ 0 w 7493793"/>
              <a:gd name="connsiteY34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797845 w 7493793"/>
              <a:gd name="connsiteY30" fmla="*/ 102393 h 922478"/>
              <a:gd name="connsiteX31" fmla="*/ 1202533 w 7493793"/>
              <a:gd name="connsiteY31" fmla="*/ 107155 h 922478"/>
              <a:gd name="connsiteX32" fmla="*/ 914401 w 7493793"/>
              <a:gd name="connsiteY32" fmla="*/ 114299 h 922478"/>
              <a:gd name="connsiteX33" fmla="*/ 728664 w 7493793"/>
              <a:gd name="connsiteY33" fmla="*/ 0 h 922478"/>
              <a:gd name="connsiteX34" fmla="*/ 128589 w 7493793"/>
              <a:gd name="connsiteY34" fmla="*/ 7142 h 922478"/>
              <a:gd name="connsiteX35" fmla="*/ 0 w 7493793"/>
              <a:gd name="connsiteY35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062164 w 7493793"/>
              <a:gd name="connsiteY30" fmla="*/ 126205 h 922478"/>
              <a:gd name="connsiteX31" fmla="*/ 1797845 w 7493793"/>
              <a:gd name="connsiteY31" fmla="*/ 102393 h 922478"/>
              <a:gd name="connsiteX32" fmla="*/ 1202533 w 7493793"/>
              <a:gd name="connsiteY32" fmla="*/ 107155 h 922478"/>
              <a:gd name="connsiteX33" fmla="*/ 914401 w 7493793"/>
              <a:gd name="connsiteY33" fmla="*/ 114299 h 922478"/>
              <a:gd name="connsiteX34" fmla="*/ 728664 w 7493793"/>
              <a:gd name="connsiteY34" fmla="*/ 0 h 922478"/>
              <a:gd name="connsiteX35" fmla="*/ 128589 w 7493793"/>
              <a:gd name="connsiteY35" fmla="*/ 7142 h 922478"/>
              <a:gd name="connsiteX36" fmla="*/ 0 w 7493793"/>
              <a:gd name="connsiteY36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355058 w 7493793"/>
              <a:gd name="connsiteY30" fmla="*/ 283368 h 922478"/>
              <a:gd name="connsiteX31" fmla="*/ 2062164 w 7493793"/>
              <a:gd name="connsiteY31" fmla="*/ 126205 h 922478"/>
              <a:gd name="connsiteX32" fmla="*/ 1797845 w 7493793"/>
              <a:gd name="connsiteY32" fmla="*/ 102393 h 922478"/>
              <a:gd name="connsiteX33" fmla="*/ 1202533 w 7493793"/>
              <a:gd name="connsiteY33" fmla="*/ 107155 h 922478"/>
              <a:gd name="connsiteX34" fmla="*/ 914401 w 7493793"/>
              <a:gd name="connsiteY34" fmla="*/ 114299 h 922478"/>
              <a:gd name="connsiteX35" fmla="*/ 728664 w 7493793"/>
              <a:gd name="connsiteY35" fmla="*/ 0 h 922478"/>
              <a:gd name="connsiteX36" fmla="*/ 128589 w 7493793"/>
              <a:gd name="connsiteY36" fmla="*/ 7142 h 922478"/>
              <a:gd name="connsiteX37" fmla="*/ 0 w 7493793"/>
              <a:gd name="connsiteY37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0 w 8303418"/>
              <a:gd name="connsiteY39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219076 w 8303418"/>
              <a:gd name="connsiteY39" fmla="*/ 76199 h 922478"/>
              <a:gd name="connsiteX40" fmla="*/ 0 w 8303418"/>
              <a:gd name="connsiteY40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114301 w 8303418"/>
              <a:gd name="connsiteY41" fmla="*/ 147637 h 922478"/>
              <a:gd name="connsiteX42" fmla="*/ 0 w 8303418"/>
              <a:gd name="connsiteY42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79105 h 946716"/>
              <a:gd name="connsiteX1" fmla="*/ 8151018 w 8303418"/>
              <a:gd name="connsiteY1" fmla="*/ 864817 h 946716"/>
              <a:gd name="connsiteX2" fmla="*/ 8046243 w 8303418"/>
              <a:gd name="connsiteY2" fmla="*/ 874342 h 946716"/>
              <a:gd name="connsiteX3" fmla="*/ 7770018 w 8303418"/>
              <a:gd name="connsiteY3" fmla="*/ 871961 h 946716"/>
              <a:gd name="connsiteX4" fmla="*/ 7522368 w 8303418"/>
              <a:gd name="connsiteY4" fmla="*/ 876724 h 946716"/>
              <a:gd name="connsiteX5" fmla="*/ 7181849 w 8303418"/>
              <a:gd name="connsiteY5" fmla="*/ 841005 h 946716"/>
              <a:gd name="connsiteX6" fmla="*/ 7100887 w 8303418"/>
              <a:gd name="connsiteY6" fmla="*/ 843386 h 946716"/>
              <a:gd name="connsiteX7" fmla="*/ 7024687 w 8303418"/>
              <a:gd name="connsiteY7" fmla="*/ 879105 h 946716"/>
              <a:gd name="connsiteX8" fmla="*/ 6924674 w 8303418"/>
              <a:gd name="connsiteY8" fmla="*/ 924349 h 946716"/>
              <a:gd name="connsiteX9" fmla="*/ 6815137 w 8303418"/>
              <a:gd name="connsiteY9" fmla="*/ 933874 h 946716"/>
              <a:gd name="connsiteX10" fmla="*/ 6669881 w 8303418"/>
              <a:gd name="connsiteY10" fmla="*/ 931492 h 946716"/>
              <a:gd name="connsiteX11" fmla="*/ 6596062 w 8303418"/>
              <a:gd name="connsiteY11" fmla="*/ 943399 h 946716"/>
              <a:gd name="connsiteX12" fmla="*/ 6527006 w 8303418"/>
              <a:gd name="connsiteY12" fmla="*/ 943399 h 946716"/>
              <a:gd name="connsiteX13" fmla="*/ 6438899 w 8303418"/>
              <a:gd name="connsiteY13" fmla="*/ 905299 h 946716"/>
              <a:gd name="connsiteX14" fmla="*/ 6374606 w 8303418"/>
              <a:gd name="connsiteY14" fmla="*/ 864817 h 946716"/>
              <a:gd name="connsiteX15" fmla="*/ 6257924 w 8303418"/>
              <a:gd name="connsiteY15" fmla="*/ 852911 h 946716"/>
              <a:gd name="connsiteX16" fmla="*/ 6007893 w 8303418"/>
              <a:gd name="connsiteY16" fmla="*/ 841006 h 946716"/>
              <a:gd name="connsiteX17" fmla="*/ 5860256 w 8303418"/>
              <a:gd name="connsiteY17" fmla="*/ 848149 h 946716"/>
              <a:gd name="connsiteX18" fmla="*/ 5731668 w 8303418"/>
              <a:gd name="connsiteY18" fmla="*/ 841005 h 946716"/>
              <a:gd name="connsiteX19" fmla="*/ 5653087 w 8303418"/>
              <a:gd name="connsiteY19" fmla="*/ 843386 h 946716"/>
              <a:gd name="connsiteX20" fmla="*/ 5603081 w 8303418"/>
              <a:gd name="connsiteY20" fmla="*/ 850530 h 946716"/>
              <a:gd name="connsiteX21" fmla="*/ 5543549 w 8303418"/>
              <a:gd name="connsiteY21" fmla="*/ 852911 h 946716"/>
              <a:gd name="connsiteX22" fmla="*/ 5467349 w 8303418"/>
              <a:gd name="connsiteY22" fmla="*/ 826717 h 946716"/>
              <a:gd name="connsiteX23" fmla="*/ 5348288 w 8303418"/>
              <a:gd name="connsiteY23" fmla="*/ 695750 h 946716"/>
              <a:gd name="connsiteX24" fmla="*/ 5217319 w 8303418"/>
              <a:gd name="connsiteY24" fmla="*/ 643362 h 946716"/>
              <a:gd name="connsiteX25" fmla="*/ 5095875 w 8303418"/>
              <a:gd name="connsiteY25" fmla="*/ 590975 h 946716"/>
              <a:gd name="connsiteX26" fmla="*/ 4926807 w 8303418"/>
              <a:gd name="connsiteY26" fmla="*/ 636219 h 946716"/>
              <a:gd name="connsiteX27" fmla="*/ 4795838 w 8303418"/>
              <a:gd name="connsiteY27" fmla="*/ 624312 h 946716"/>
              <a:gd name="connsiteX28" fmla="*/ 4367213 w 8303418"/>
              <a:gd name="connsiteY28" fmla="*/ 467149 h 946716"/>
              <a:gd name="connsiteX29" fmla="*/ 3507582 w 8303418"/>
              <a:gd name="connsiteY29" fmla="*/ 469531 h 946716"/>
              <a:gd name="connsiteX30" fmla="*/ 3259933 w 8303418"/>
              <a:gd name="connsiteY30" fmla="*/ 407617 h 946716"/>
              <a:gd name="connsiteX31" fmla="*/ 3145633 w 8303418"/>
              <a:gd name="connsiteY31" fmla="*/ 293318 h 946716"/>
              <a:gd name="connsiteX32" fmla="*/ 2883695 w 8303418"/>
              <a:gd name="connsiteY32" fmla="*/ 152825 h 946716"/>
              <a:gd name="connsiteX33" fmla="*/ 2693195 w 8303418"/>
              <a:gd name="connsiteY33" fmla="*/ 126631 h 946716"/>
              <a:gd name="connsiteX34" fmla="*/ 2607470 w 8303418"/>
              <a:gd name="connsiteY34" fmla="*/ 126631 h 946716"/>
              <a:gd name="connsiteX35" fmla="*/ 2012158 w 8303418"/>
              <a:gd name="connsiteY35" fmla="*/ 131393 h 946716"/>
              <a:gd name="connsiteX36" fmla="*/ 1724026 w 8303418"/>
              <a:gd name="connsiteY36" fmla="*/ 138537 h 946716"/>
              <a:gd name="connsiteX37" fmla="*/ 1538289 w 8303418"/>
              <a:gd name="connsiteY37" fmla="*/ 24238 h 946716"/>
              <a:gd name="connsiteX38" fmla="*/ 938214 w 8303418"/>
              <a:gd name="connsiteY38" fmla="*/ 31380 h 946716"/>
              <a:gd name="connsiteX39" fmla="*/ 819151 w 8303418"/>
              <a:gd name="connsiteY39" fmla="*/ 45668 h 946716"/>
              <a:gd name="connsiteX40" fmla="*/ 335758 w 8303418"/>
              <a:gd name="connsiteY40" fmla="*/ 45668 h 946716"/>
              <a:gd name="connsiteX41" fmla="*/ 173832 w 8303418"/>
              <a:gd name="connsiteY41" fmla="*/ 7569 h 946716"/>
              <a:gd name="connsiteX42" fmla="*/ 114301 w 8303418"/>
              <a:gd name="connsiteY42" fmla="*/ 171875 h 946716"/>
              <a:gd name="connsiteX43" fmla="*/ 0 w 8303418"/>
              <a:gd name="connsiteY43" fmla="*/ 205210 h 946716"/>
              <a:gd name="connsiteX0" fmla="*/ 8303418 w 8303418"/>
              <a:gd name="connsiteY0" fmla="*/ 1070195 h 1137806"/>
              <a:gd name="connsiteX1" fmla="*/ 8151018 w 8303418"/>
              <a:gd name="connsiteY1" fmla="*/ 1055907 h 1137806"/>
              <a:gd name="connsiteX2" fmla="*/ 8046243 w 8303418"/>
              <a:gd name="connsiteY2" fmla="*/ 1065432 h 1137806"/>
              <a:gd name="connsiteX3" fmla="*/ 7770018 w 8303418"/>
              <a:gd name="connsiteY3" fmla="*/ 1063051 h 1137806"/>
              <a:gd name="connsiteX4" fmla="*/ 7522368 w 8303418"/>
              <a:gd name="connsiteY4" fmla="*/ 1067814 h 1137806"/>
              <a:gd name="connsiteX5" fmla="*/ 7181849 w 8303418"/>
              <a:gd name="connsiteY5" fmla="*/ 1032095 h 1137806"/>
              <a:gd name="connsiteX6" fmla="*/ 7100887 w 8303418"/>
              <a:gd name="connsiteY6" fmla="*/ 1034476 h 1137806"/>
              <a:gd name="connsiteX7" fmla="*/ 7024687 w 8303418"/>
              <a:gd name="connsiteY7" fmla="*/ 1070195 h 1137806"/>
              <a:gd name="connsiteX8" fmla="*/ 6924674 w 8303418"/>
              <a:gd name="connsiteY8" fmla="*/ 1115439 h 1137806"/>
              <a:gd name="connsiteX9" fmla="*/ 6815137 w 8303418"/>
              <a:gd name="connsiteY9" fmla="*/ 1124964 h 1137806"/>
              <a:gd name="connsiteX10" fmla="*/ 6669881 w 8303418"/>
              <a:gd name="connsiteY10" fmla="*/ 1122582 h 1137806"/>
              <a:gd name="connsiteX11" fmla="*/ 6596062 w 8303418"/>
              <a:gd name="connsiteY11" fmla="*/ 1134489 h 1137806"/>
              <a:gd name="connsiteX12" fmla="*/ 6527006 w 8303418"/>
              <a:gd name="connsiteY12" fmla="*/ 1134489 h 1137806"/>
              <a:gd name="connsiteX13" fmla="*/ 6438899 w 8303418"/>
              <a:gd name="connsiteY13" fmla="*/ 1096389 h 1137806"/>
              <a:gd name="connsiteX14" fmla="*/ 6374606 w 8303418"/>
              <a:gd name="connsiteY14" fmla="*/ 1055907 h 1137806"/>
              <a:gd name="connsiteX15" fmla="*/ 6257924 w 8303418"/>
              <a:gd name="connsiteY15" fmla="*/ 1044001 h 1137806"/>
              <a:gd name="connsiteX16" fmla="*/ 6007893 w 8303418"/>
              <a:gd name="connsiteY16" fmla="*/ 1032096 h 1137806"/>
              <a:gd name="connsiteX17" fmla="*/ 5860256 w 8303418"/>
              <a:gd name="connsiteY17" fmla="*/ 1039239 h 1137806"/>
              <a:gd name="connsiteX18" fmla="*/ 5731668 w 8303418"/>
              <a:gd name="connsiteY18" fmla="*/ 1032095 h 1137806"/>
              <a:gd name="connsiteX19" fmla="*/ 5653087 w 8303418"/>
              <a:gd name="connsiteY19" fmla="*/ 1034476 h 1137806"/>
              <a:gd name="connsiteX20" fmla="*/ 5603081 w 8303418"/>
              <a:gd name="connsiteY20" fmla="*/ 1041620 h 1137806"/>
              <a:gd name="connsiteX21" fmla="*/ 5543549 w 8303418"/>
              <a:gd name="connsiteY21" fmla="*/ 1044001 h 1137806"/>
              <a:gd name="connsiteX22" fmla="*/ 5467349 w 8303418"/>
              <a:gd name="connsiteY22" fmla="*/ 1017807 h 1137806"/>
              <a:gd name="connsiteX23" fmla="*/ 5348288 w 8303418"/>
              <a:gd name="connsiteY23" fmla="*/ 886840 h 1137806"/>
              <a:gd name="connsiteX24" fmla="*/ 5217319 w 8303418"/>
              <a:gd name="connsiteY24" fmla="*/ 834452 h 1137806"/>
              <a:gd name="connsiteX25" fmla="*/ 5095875 w 8303418"/>
              <a:gd name="connsiteY25" fmla="*/ 782065 h 1137806"/>
              <a:gd name="connsiteX26" fmla="*/ 4926807 w 8303418"/>
              <a:gd name="connsiteY26" fmla="*/ 827309 h 1137806"/>
              <a:gd name="connsiteX27" fmla="*/ 4795838 w 8303418"/>
              <a:gd name="connsiteY27" fmla="*/ 815402 h 1137806"/>
              <a:gd name="connsiteX28" fmla="*/ 4367213 w 8303418"/>
              <a:gd name="connsiteY28" fmla="*/ 658239 h 1137806"/>
              <a:gd name="connsiteX29" fmla="*/ 3507582 w 8303418"/>
              <a:gd name="connsiteY29" fmla="*/ 660621 h 1137806"/>
              <a:gd name="connsiteX30" fmla="*/ 3259933 w 8303418"/>
              <a:gd name="connsiteY30" fmla="*/ 598707 h 1137806"/>
              <a:gd name="connsiteX31" fmla="*/ 3145633 w 8303418"/>
              <a:gd name="connsiteY31" fmla="*/ 484408 h 1137806"/>
              <a:gd name="connsiteX32" fmla="*/ 2883695 w 8303418"/>
              <a:gd name="connsiteY32" fmla="*/ 343915 h 1137806"/>
              <a:gd name="connsiteX33" fmla="*/ 2693195 w 8303418"/>
              <a:gd name="connsiteY33" fmla="*/ 317721 h 1137806"/>
              <a:gd name="connsiteX34" fmla="*/ 2607470 w 8303418"/>
              <a:gd name="connsiteY34" fmla="*/ 317721 h 1137806"/>
              <a:gd name="connsiteX35" fmla="*/ 2012158 w 8303418"/>
              <a:gd name="connsiteY35" fmla="*/ 322483 h 1137806"/>
              <a:gd name="connsiteX36" fmla="*/ 1724026 w 8303418"/>
              <a:gd name="connsiteY36" fmla="*/ 329627 h 1137806"/>
              <a:gd name="connsiteX37" fmla="*/ 1538289 w 8303418"/>
              <a:gd name="connsiteY37" fmla="*/ 215328 h 1137806"/>
              <a:gd name="connsiteX38" fmla="*/ 938214 w 8303418"/>
              <a:gd name="connsiteY38" fmla="*/ 222470 h 1137806"/>
              <a:gd name="connsiteX39" fmla="*/ 819151 w 8303418"/>
              <a:gd name="connsiteY39" fmla="*/ 236758 h 1137806"/>
              <a:gd name="connsiteX40" fmla="*/ 335758 w 8303418"/>
              <a:gd name="connsiteY40" fmla="*/ 236758 h 1137806"/>
              <a:gd name="connsiteX41" fmla="*/ 173832 w 8303418"/>
              <a:gd name="connsiteY41" fmla="*/ 198659 h 1137806"/>
              <a:gd name="connsiteX42" fmla="*/ 147639 w 8303418"/>
              <a:gd name="connsiteY42" fmla="*/ 1015 h 1137806"/>
              <a:gd name="connsiteX43" fmla="*/ 0 w 8303418"/>
              <a:gd name="connsiteY43" fmla="*/ 396300 h 1137806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069180 h 1136791"/>
              <a:gd name="connsiteX1" fmla="*/ 8003379 w 8155779"/>
              <a:gd name="connsiteY1" fmla="*/ 1054892 h 1136791"/>
              <a:gd name="connsiteX2" fmla="*/ 7898604 w 8155779"/>
              <a:gd name="connsiteY2" fmla="*/ 1064417 h 1136791"/>
              <a:gd name="connsiteX3" fmla="*/ 7622379 w 8155779"/>
              <a:gd name="connsiteY3" fmla="*/ 1062036 h 1136791"/>
              <a:gd name="connsiteX4" fmla="*/ 7374729 w 8155779"/>
              <a:gd name="connsiteY4" fmla="*/ 1066799 h 1136791"/>
              <a:gd name="connsiteX5" fmla="*/ 7034210 w 8155779"/>
              <a:gd name="connsiteY5" fmla="*/ 1031080 h 1136791"/>
              <a:gd name="connsiteX6" fmla="*/ 6953248 w 8155779"/>
              <a:gd name="connsiteY6" fmla="*/ 1033461 h 1136791"/>
              <a:gd name="connsiteX7" fmla="*/ 6877048 w 8155779"/>
              <a:gd name="connsiteY7" fmla="*/ 1069180 h 1136791"/>
              <a:gd name="connsiteX8" fmla="*/ 6777035 w 8155779"/>
              <a:gd name="connsiteY8" fmla="*/ 1114424 h 1136791"/>
              <a:gd name="connsiteX9" fmla="*/ 6667498 w 8155779"/>
              <a:gd name="connsiteY9" fmla="*/ 1123949 h 1136791"/>
              <a:gd name="connsiteX10" fmla="*/ 6522242 w 8155779"/>
              <a:gd name="connsiteY10" fmla="*/ 1121567 h 1136791"/>
              <a:gd name="connsiteX11" fmla="*/ 6448423 w 8155779"/>
              <a:gd name="connsiteY11" fmla="*/ 1133474 h 1136791"/>
              <a:gd name="connsiteX12" fmla="*/ 6379367 w 8155779"/>
              <a:gd name="connsiteY12" fmla="*/ 1133474 h 1136791"/>
              <a:gd name="connsiteX13" fmla="*/ 6291260 w 8155779"/>
              <a:gd name="connsiteY13" fmla="*/ 1095374 h 1136791"/>
              <a:gd name="connsiteX14" fmla="*/ 6226967 w 8155779"/>
              <a:gd name="connsiteY14" fmla="*/ 1054892 h 1136791"/>
              <a:gd name="connsiteX15" fmla="*/ 6110285 w 8155779"/>
              <a:gd name="connsiteY15" fmla="*/ 1042986 h 1136791"/>
              <a:gd name="connsiteX16" fmla="*/ 5860254 w 8155779"/>
              <a:gd name="connsiteY16" fmla="*/ 1031081 h 1136791"/>
              <a:gd name="connsiteX17" fmla="*/ 5712617 w 8155779"/>
              <a:gd name="connsiteY17" fmla="*/ 1038224 h 1136791"/>
              <a:gd name="connsiteX18" fmla="*/ 5584029 w 8155779"/>
              <a:gd name="connsiteY18" fmla="*/ 1031080 h 1136791"/>
              <a:gd name="connsiteX19" fmla="*/ 5505448 w 8155779"/>
              <a:gd name="connsiteY19" fmla="*/ 1033461 h 1136791"/>
              <a:gd name="connsiteX20" fmla="*/ 5455442 w 8155779"/>
              <a:gd name="connsiteY20" fmla="*/ 1040605 h 1136791"/>
              <a:gd name="connsiteX21" fmla="*/ 5395910 w 8155779"/>
              <a:gd name="connsiteY21" fmla="*/ 1042986 h 1136791"/>
              <a:gd name="connsiteX22" fmla="*/ 5319710 w 8155779"/>
              <a:gd name="connsiteY22" fmla="*/ 1016792 h 1136791"/>
              <a:gd name="connsiteX23" fmla="*/ 5200649 w 8155779"/>
              <a:gd name="connsiteY23" fmla="*/ 885825 h 1136791"/>
              <a:gd name="connsiteX24" fmla="*/ 5069680 w 8155779"/>
              <a:gd name="connsiteY24" fmla="*/ 833437 h 1136791"/>
              <a:gd name="connsiteX25" fmla="*/ 4948236 w 8155779"/>
              <a:gd name="connsiteY25" fmla="*/ 781050 h 1136791"/>
              <a:gd name="connsiteX26" fmla="*/ 4779168 w 8155779"/>
              <a:gd name="connsiteY26" fmla="*/ 826294 h 1136791"/>
              <a:gd name="connsiteX27" fmla="*/ 4648199 w 8155779"/>
              <a:gd name="connsiteY27" fmla="*/ 814387 h 1136791"/>
              <a:gd name="connsiteX28" fmla="*/ 4219574 w 8155779"/>
              <a:gd name="connsiteY28" fmla="*/ 657224 h 1136791"/>
              <a:gd name="connsiteX29" fmla="*/ 3359943 w 8155779"/>
              <a:gd name="connsiteY29" fmla="*/ 659606 h 1136791"/>
              <a:gd name="connsiteX30" fmla="*/ 3112294 w 8155779"/>
              <a:gd name="connsiteY30" fmla="*/ 597692 h 1136791"/>
              <a:gd name="connsiteX31" fmla="*/ 2997994 w 8155779"/>
              <a:gd name="connsiteY31" fmla="*/ 483393 h 1136791"/>
              <a:gd name="connsiteX32" fmla="*/ 2736056 w 8155779"/>
              <a:gd name="connsiteY32" fmla="*/ 342900 h 1136791"/>
              <a:gd name="connsiteX33" fmla="*/ 2545556 w 8155779"/>
              <a:gd name="connsiteY33" fmla="*/ 316706 h 1136791"/>
              <a:gd name="connsiteX34" fmla="*/ 2459831 w 8155779"/>
              <a:gd name="connsiteY34" fmla="*/ 316706 h 1136791"/>
              <a:gd name="connsiteX35" fmla="*/ 1864519 w 8155779"/>
              <a:gd name="connsiteY35" fmla="*/ 321468 h 1136791"/>
              <a:gd name="connsiteX36" fmla="*/ 1576387 w 8155779"/>
              <a:gd name="connsiteY36" fmla="*/ 328612 h 1136791"/>
              <a:gd name="connsiteX37" fmla="*/ 1390650 w 8155779"/>
              <a:gd name="connsiteY37" fmla="*/ 214313 h 1136791"/>
              <a:gd name="connsiteX38" fmla="*/ 790575 w 8155779"/>
              <a:gd name="connsiteY38" fmla="*/ 221455 h 1136791"/>
              <a:gd name="connsiteX39" fmla="*/ 671512 w 8155779"/>
              <a:gd name="connsiteY39" fmla="*/ 235743 h 1136791"/>
              <a:gd name="connsiteX40" fmla="*/ 188119 w 8155779"/>
              <a:gd name="connsiteY40" fmla="*/ 235743 h 1136791"/>
              <a:gd name="connsiteX41" fmla="*/ 40480 w 8155779"/>
              <a:gd name="connsiteY41" fmla="*/ 195262 h 1136791"/>
              <a:gd name="connsiteX42" fmla="*/ 0 w 8155779"/>
              <a:gd name="connsiteY42" fmla="*/ 0 h 1136791"/>
              <a:gd name="connsiteX0" fmla="*/ 8115299 w 8115299"/>
              <a:gd name="connsiteY0" fmla="*/ 873918 h 941529"/>
              <a:gd name="connsiteX1" fmla="*/ 7962899 w 8115299"/>
              <a:gd name="connsiteY1" fmla="*/ 859630 h 941529"/>
              <a:gd name="connsiteX2" fmla="*/ 7858124 w 8115299"/>
              <a:gd name="connsiteY2" fmla="*/ 869155 h 941529"/>
              <a:gd name="connsiteX3" fmla="*/ 7581899 w 8115299"/>
              <a:gd name="connsiteY3" fmla="*/ 866774 h 941529"/>
              <a:gd name="connsiteX4" fmla="*/ 7334249 w 8115299"/>
              <a:gd name="connsiteY4" fmla="*/ 871537 h 941529"/>
              <a:gd name="connsiteX5" fmla="*/ 6993730 w 8115299"/>
              <a:gd name="connsiteY5" fmla="*/ 835818 h 941529"/>
              <a:gd name="connsiteX6" fmla="*/ 6912768 w 8115299"/>
              <a:gd name="connsiteY6" fmla="*/ 838199 h 941529"/>
              <a:gd name="connsiteX7" fmla="*/ 6836568 w 8115299"/>
              <a:gd name="connsiteY7" fmla="*/ 873918 h 941529"/>
              <a:gd name="connsiteX8" fmla="*/ 6736555 w 8115299"/>
              <a:gd name="connsiteY8" fmla="*/ 919162 h 941529"/>
              <a:gd name="connsiteX9" fmla="*/ 6627018 w 8115299"/>
              <a:gd name="connsiteY9" fmla="*/ 928687 h 941529"/>
              <a:gd name="connsiteX10" fmla="*/ 6481762 w 8115299"/>
              <a:gd name="connsiteY10" fmla="*/ 926305 h 941529"/>
              <a:gd name="connsiteX11" fmla="*/ 6407943 w 8115299"/>
              <a:gd name="connsiteY11" fmla="*/ 938212 h 941529"/>
              <a:gd name="connsiteX12" fmla="*/ 6338887 w 8115299"/>
              <a:gd name="connsiteY12" fmla="*/ 938212 h 941529"/>
              <a:gd name="connsiteX13" fmla="*/ 6250780 w 8115299"/>
              <a:gd name="connsiteY13" fmla="*/ 900112 h 941529"/>
              <a:gd name="connsiteX14" fmla="*/ 6186487 w 8115299"/>
              <a:gd name="connsiteY14" fmla="*/ 859630 h 941529"/>
              <a:gd name="connsiteX15" fmla="*/ 6069805 w 8115299"/>
              <a:gd name="connsiteY15" fmla="*/ 847724 h 941529"/>
              <a:gd name="connsiteX16" fmla="*/ 5819774 w 8115299"/>
              <a:gd name="connsiteY16" fmla="*/ 835819 h 941529"/>
              <a:gd name="connsiteX17" fmla="*/ 5672137 w 8115299"/>
              <a:gd name="connsiteY17" fmla="*/ 842962 h 941529"/>
              <a:gd name="connsiteX18" fmla="*/ 5543549 w 8115299"/>
              <a:gd name="connsiteY18" fmla="*/ 835818 h 941529"/>
              <a:gd name="connsiteX19" fmla="*/ 5464968 w 8115299"/>
              <a:gd name="connsiteY19" fmla="*/ 838199 h 941529"/>
              <a:gd name="connsiteX20" fmla="*/ 5414962 w 8115299"/>
              <a:gd name="connsiteY20" fmla="*/ 845343 h 941529"/>
              <a:gd name="connsiteX21" fmla="*/ 5355430 w 8115299"/>
              <a:gd name="connsiteY21" fmla="*/ 847724 h 941529"/>
              <a:gd name="connsiteX22" fmla="*/ 5279230 w 8115299"/>
              <a:gd name="connsiteY22" fmla="*/ 821530 h 941529"/>
              <a:gd name="connsiteX23" fmla="*/ 5160169 w 8115299"/>
              <a:gd name="connsiteY23" fmla="*/ 690563 h 941529"/>
              <a:gd name="connsiteX24" fmla="*/ 5029200 w 8115299"/>
              <a:gd name="connsiteY24" fmla="*/ 638175 h 941529"/>
              <a:gd name="connsiteX25" fmla="*/ 4907756 w 8115299"/>
              <a:gd name="connsiteY25" fmla="*/ 585788 h 941529"/>
              <a:gd name="connsiteX26" fmla="*/ 4738688 w 8115299"/>
              <a:gd name="connsiteY26" fmla="*/ 631032 h 941529"/>
              <a:gd name="connsiteX27" fmla="*/ 4607719 w 8115299"/>
              <a:gd name="connsiteY27" fmla="*/ 619125 h 941529"/>
              <a:gd name="connsiteX28" fmla="*/ 4179094 w 8115299"/>
              <a:gd name="connsiteY28" fmla="*/ 461962 h 941529"/>
              <a:gd name="connsiteX29" fmla="*/ 3319463 w 8115299"/>
              <a:gd name="connsiteY29" fmla="*/ 464344 h 941529"/>
              <a:gd name="connsiteX30" fmla="*/ 3071814 w 8115299"/>
              <a:gd name="connsiteY30" fmla="*/ 402430 h 941529"/>
              <a:gd name="connsiteX31" fmla="*/ 2957514 w 8115299"/>
              <a:gd name="connsiteY31" fmla="*/ 288131 h 941529"/>
              <a:gd name="connsiteX32" fmla="*/ 2695576 w 8115299"/>
              <a:gd name="connsiteY32" fmla="*/ 147638 h 941529"/>
              <a:gd name="connsiteX33" fmla="*/ 2505076 w 8115299"/>
              <a:gd name="connsiteY33" fmla="*/ 121444 h 941529"/>
              <a:gd name="connsiteX34" fmla="*/ 2419351 w 8115299"/>
              <a:gd name="connsiteY34" fmla="*/ 121444 h 941529"/>
              <a:gd name="connsiteX35" fmla="*/ 1824039 w 8115299"/>
              <a:gd name="connsiteY35" fmla="*/ 126206 h 941529"/>
              <a:gd name="connsiteX36" fmla="*/ 1535907 w 8115299"/>
              <a:gd name="connsiteY36" fmla="*/ 133350 h 941529"/>
              <a:gd name="connsiteX37" fmla="*/ 1350170 w 8115299"/>
              <a:gd name="connsiteY37" fmla="*/ 19051 h 941529"/>
              <a:gd name="connsiteX38" fmla="*/ 750095 w 8115299"/>
              <a:gd name="connsiteY38" fmla="*/ 26193 h 941529"/>
              <a:gd name="connsiteX39" fmla="*/ 631032 w 8115299"/>
              <a:gd name="connsiteY39" fmla="*/ 40481 h 941529"/>
              <a:gd name="connsiteX40" fmla="*/ 147639 w 8115299"/>
              <a:gd name="connsiteY40" fmla="*/ 40481 h 941529"/>
              <a:gd name="connsiteX41" fmla="*/ 0 w 8115299"/>
              <a:gd name="connsiteY41" fmla="*/ 0 h 941529"/>
              <a:gd name="connsiteX0" fmla="*/ 7967660 w 7967660"/>
              <a:gd name="connsiteY0" fmla="*/ 854867 h 922478"/>
              <a:gd name="connsiteX1" fmla="*/ 7815260 w 7967660"/>
              <a:gd name="connsiteY1" fmla="*/ 840579 h 922478"/>
              <a:gd name="connsiteX2" fmla="*/ 7710485 w 7967660"/>
              <a:gd name="connsiteY2" fmla="*/ 850104 h 922478"/>
              <a:gd name="connsiteX3" fmla="*/ 7434260 w 7967660"/>
              <a:gd name="connsiteY3" fmla="*/ 847723 h 922478"/>
              <a:gd name="connsiteX4" fmla="*/ 7186610 w 7967660"/>
              <a:gd name="connsiteY4" fmla="*/ 852486 h 922478"/>
              <a:gd name="connsiteX5" fmla="*/ 6846091 w 7967660"/>
              <a:gd name="connsiteY5" fmla="*/ 816767 h 922478"/>
              <a:gd name="connsiteX6" fmla="*/ 6765129 w 7967660"/>
              <a:gd name="connsiteY6" fmla="*/ 819148 h 922478"/>
              <a:gd name="connsiteX7" fmla="*/ 6688929 w 7967660"/>
              <a:gd name="connsiteY7" fmla="*/ 854867 h 922478"/>
              <a:gd name="connsiteX8" fmla="*/ 6588916 w 7967660"/>
              <a:gd name="connsiteY8" fmla="*/ 900111 h 922478"/>
              <a:gd name="connsiteX9" fmla="*/ 6479379 w 7967660"/>
              <a:gd name="connsiteY9" fmla="*/ 909636 h 922478"/>
              <a:gd name="connsiteX10" fmla="*/ 6334123 w 7967660"/>
              <a:gd name="connsiteY10" fmla="*/ 907254 h 922478"/>
              <a:gd name="connsiteX11" fmla="*/ 6260304 w 7967660"/>
              <a:gd name="connsiteY11" fmla="*/ 919161 h 922478"/>
              <a:gd name="connsiteX12" fmla="*/ 6191248 w 7967660"/>
              <a:gd name="connsiteY12" fmla="*/ 919161 h 922478"/>
              <a:gd name="connsiteX13" fmla="*/ 6103141 w 7967660"/>
              <a:gd name="connsiteY13" fmla="*/ 881061 h 922478"/>
              <a:gd name="connsiteX14" fmla="*/ 6038848 w 7967660"/>
              <a:gd name="connsiteY14" fmla="*/ 840579 h 922478"/>
              <a:gd name="connsiteX15" fmla="*/ 5922166 w 7967660"/>
              <a:gd name="connsiteY15" fmla="*/ 828673 h 922478"/>
              <a:gd name="connsiteX16" fmla="*/ 5672135 w 7967660"/>
              <a:gd name="connsiteY16" fmla="*/ 816768 h 922478"/>
              <a:gd name="connsiteX17" fmla="*/ 5524498 w 7967660"/>
              <a:gd name="connsiteY17" fmla="*/ 823911 h 922478"/>
              <a:gd name="connsiteX18" fmla="*/ 5395910 w 7967660"/>
              <a:gd name="connsiteY18" fmla="*/ 816767 h 922478"/>
              <a:gd name="connsiteX19" fmla="*/ 5317329 w 7967660"/>
              <a:gd name="connsiteY19" fmla="*/ 819148 h 922478"/>
              <a:gd name="connsiteX20" fmla="*/ 5267323 w 7967660"/>
              <a:gd name="connsiteY20" fmla="*/ 826292 h 922478"/>
              <a:gd name="connsiteX21" fmla="*/ 5207791 w 7967660"/>
              <a:gd name="connsiteY21" fmla="*/ 828673 h 922478"/>
              <a:gd name="connsiteX22" fmla="*/ 5131591 w 7967660"/>
              <a:gd name="connsiteY22" fmla="*/ 802479 h 922478"/>
              <a:gd name="connsiteX23" fmla="*/ 5012530 w 7967660"/>
              <a:gd name="connsiteY23" fmla="*/ 671512 h 922478"/>
              <a:gd name="connsiteX24" fmla="*/ 4881561 w 7967660"/>
              <a:gd name="connsiteY24" fmla="*/ 619124 h 922478"/>
              <a:gd name="connsiteX25" fmla="*/ 4760117 w 7967660"/>
              <a:gd name="connsiteY25" fmla="*/ 566737 h 922478"/>
              <a:gd name="connsiteX26" fmla="*/ 4591049 w 7967660"/>
              <a:gd name="connsiteY26" fmla="*/ 611981 h 922478"/>
              <a:gd name="connsiteX27" fmla="*/ 4460080 w 7967660"/>
              <a:gd name="connsiteY27" fmla="*/ 600074 h 922478"/>
              <a:gd name="connsiteX28" fmla="*/ 4031455 w 7967660"/>
              <a:gd name="connsiteY28" fmla="*/ 442911 h 922478"/>
              <a:gd name="connsiteX29" fmla="*/ 3171824 w 7967660"/>
              <a:gd name="connsiteY29" fmla="*/ 445293 h 922478"/>
              <a:gd name="connsiteX30" fmla="*/ 2924175 w 7967660"/>
              <a:gd name="connsiteY30" fmla="*/ 383379 h 922478"/>
              <a:gd name="connsiteX31" fmla="*/ 2809875 w 7967660"/>
              <a:gd name="connsiteY31" fmla="*/ 269080 h 922478"/>
              <a:gd name="connsiteX32" fmla="*/ 2547937 w 7967660"/>
              <a:gd name="connsiteY32" fmla="*/ 128587 h 922478"/>
              <a:gd name="connsiteX33" fmla="*/ 2357437 w 7967660"/>
              <a:gd name="connsiteY33" fmla="*/ 102393 h 922478"/>
              <a:gd name="connsiteX34" fmla="*/ 2271712 w 7967660"/>
              <a:gd name="connsiteY34" fmla="*/ 102393 h 922478"/>
              <a:gd name="connsiteX35" fmla="*/ 1676400 w 7967660"/>
              <a:gd name="connsiteY35" fmla="*/ 107155 h 922478"/>
              <a:gd name="connsiteX36" fmla="*/ 1388268 w 7967660"/>
              <a:gd name="connsiteY36" fmla="*/ 114299 h 922478"/>
              <a:gd name="connsiteX37" fmla="*/ 1202531 w 7967660"/>
              <a:gd name="connsiteY37" fmla="*/ 0 h 922478"/>
              <a:gd name="connsiteX38" fmla="*/ 602456 w 7967660"/>
              <a:gd name="connsiteY38" fmla="*/ 7142 h 922478"/>
              <a:gd name="connsiteX39" fmla="*/ 483393 w 7967660"/>
              <a:gd name="connsiteY39" fmla="*/ 21430 h 922478"/>
              <a:gd name="connsiteX40" fmla="*/ 0 w 7967660"/>
              <a:gd name="connsiteY40" fmla="*/ 2143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15089 w 8073168"/>
              <a:gd name="connsiteY40" fmla="*/ 20902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815993 w 8073168"/>
              <a:gd name="connsiteY1" fmla="*/ 850104 h 922478"/>
              <a:gd name="connsiteX2" fmla="*/ 7539768 w 8073168"/>
              <a:gd name="connsiteY2" fmla="*/ 847723 h 922478"/>
              <a:gd name="connsiteX3" fmla="*/ 7292118 w 8073168"/>
              <a:gd name="connsiteY3" fmla="*/ 852486 h 922478"/>
              <a:gd name="connsiteX4" fmla="*/ 6951599 w 8073168"/>
              <a:gd name="connsiteY4" fmla="*/ 816767 h 922478"/>
              <a:gd name="connsiteX5" fmla="*/ 6870637 w 8073168"/>
              <a:gd name="connsiteY5" fmla="*/ 819148 h 922478"/>
              <a:gd name="connsiteX6" fmla="*/ 6794437 w 8073168"/>
              <a:gd name="connsiteY6" fmla="*/ 854867 h 922478"/>
              <a:gd name="connsiteX7" fmla="*/ 6694424 w 8073168"/>
              <a:gd name="connsiteY7" fmla="*/ 900111 h 922478"/>
              <a:gd name="connsiteX8" fmla="*/ 6584887 w 8073168"/>
              <a:gd name="connsiteY8" fmla="*/ 909636 h 922478"/>
              <a:gd name="connsiteX9" fmla="*/ 6439631 w 8073168"/>
              <a:gd name="connsiteY9" fmla="*/ 907254 h 922478"/>
              <a:gd name="connsiteX10" fmla="*/ 6365812 w 8073168"/>
              <a:gd name="connsiteY10" fmla="*/ 919161 h 922478"/>
              <a:gd name="connsiteX11" fmla="*/ 6296756 w 8073168"/>
              <a:gd name="connsiteY11" fmla="*/ 919161 h 922478"/>
              <a:gd name="connsiteX12" fmla="*/ 6208649 w 8073168"/>
              <a:gd name="connsiteY12" fmla="*/ 881061 h 922478"/>
              <a:gd name="connsiteX13" fmla="*/ 6144356 w 8073168"/>
              <a:gd name="connsiteY13" fmla="*/ 840579 h 922478"/>
              <a:gd name="connsiteX14" fmla="*/ 6027674 w 8073168"/>
              <a:gd name="connsiteY14" fmla="*/ 828673 h 922478"/>
              <a:gd name="connsiteX15" fmla="*/ 5777643 w 8073168"/>
              <a:gd name="connsiteY15" fmla="*/ 816768 h 922478"/>
              <a:gd name="connsiteX16" fmla="*/ 5630006 w 8073168"/>
              <a:gd name="connsiteY16" fmla="*/ 823911 h 922478"/>
              <a:gd name="connsiteX17" fmla="*/ 5501418 w 8073168"/>
              <a:gd name="connsiteY17" fmla="*/ 816767 h 922478"/>
              <a:gd name="connsiteX18" fmla="*/ 5422837 w 8073168"/>
              <a:gd name="connsiteY18" fmla="*/ 819148 h 922478"/>
              <a:gd name="connsiteX19" fmla="*/ 5372831 w 8073168"/>
              <a:gd name="connsiteY19" fmla="*/ 826292 h 922478"/>
              <a:gd name="connsiteX20" fmla="*/ 5313299 w 8073168"/>
              <a:gd name="connsiteY20" fmla="*/ 828673 h 922478"/>
              <a:gd name="connsiteX21" fmla="*/ 5237099 w 8073168"/>
              <a:gd name="connsiteY21" fmla="*/ 802479 h 922478"/>
              <a:gd name="connsiteX22" fmla="*/ 5118038 w 8073168"/>
              <a:gd name="connsiteY22" fmla="*/ 671512 h 922478"/>
              <a:gd name="connsiteX23" fmla="*/ 4987069 w 8073168"/>
              <a:gd name="connsiteY23" fmla="*/ 619124 h 922478"/>
              <a:gd name="connsiteX24" fmla="*/ 4865625 w 8073168"/>
              <a:gd name="connsiteY24" fmla="*/ 566737 h 922478"/>
              <a:gd name="connsiteX25" fmla="*/ 4696557 w 8073168"/>
              <a:gd name="connsiteY25" fmla="*/ 611981 h 922478"/>
              <a:gd name="connsiteX26" fmla="*/ 4565588 w 8073168"/>
              <a:gd name="connsiteY26" fmla="*/ 600074 h 922478"/>
              <a:gd name="connsiteX27" fmla="*/ 4136963 w 8073168"/>
              <a:gd name="connsiteY27" fmla="*/ 442911 h 922478"/>
              <a:gd name="connsiteX28" fmla="*/ 3277332 w 8073168"/>
              <a:gd name="connsiteY28" fmla="*/ 445293 h 922478"/>
              <a:gd name="connsiteX29" fmla="*/ 3029683 w 8073168"/>
              <a:gd name="connsiteY29" fmla="*/ 383379 h 922478"/>
              <a:gd name="connsiteX30" fmla="*/ 2915383 w 8073168"/>
              <a:gd name="connsiteY30" fmla="*/ 269080 h 922478"/>
              <a:gd name="connsiteX31" fmla="*/ 2653445 w 8073168"/>
              <a:gd name="connsiteY31" fmla="*/ 128587 h 922478"/>
              <a:gd name="connsiteX32" fmla="*/ 2462945 w 8073168"/>
              <a:gd name="connsiteY32" fmla="*/ 102393 h 922478"/>
              <a:gd name="connsiteX33" fmla="*/ 2377220 w 8073168"/>
              <a:gd name="connsiteY33" fmla="*/ 102393 h 922478"/>
              <a:gd name="connsiteX34" fmla="*/ 1781908 w 8073168"/>
              <a:gd name="connsiteY34" fmla="*/ 107155 h 922478"/>
              <a:gd name="connsiteX35" fmla="*/ 1493776 w 8073168"/>
              <a:gd name="connsiteY35" fmla="*/ 114299 h 922478"/>
              <a:gd name="connsiteX36" fmla="*/ 1308039 w 8073168"/>
              <a:gd name="connsiteY36" fmla="*/ 0 h 922478"/>
              <a:gd name="connsiteX37" fmla="*/ 707964 w 8073168"/>
              <a:gd name="connsiteY37" fmla="*/ 7142 h 922478"/>
              <a:gd name="connsiteX38" fmla="*/ 588901 w 8073168"/>
              <a:gd name="connsiteY38" fmla="*/ 21430 h 922478"/>
              <a:gd name="connsiteX39" fmla="*/ 115089 w 8073168"/>
              <a:gd name="connsiteY39" fmla="*/ 20902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539768 w 8073168"/>
              <a:gd name="connsiteY1" fmla="*/ 847723 h 922478"/>
              <a:gd name="connsiteX2" fmla="*/ 7292118 w 8073168"/>
              <a:gd name="connsiteY2" fmla="*/ 852486 h 922478"/>
              <a:gd name="connsiteX3" fmla="*/ 6951599 w 8073168"/>
              <a:gd name="connsiteY3" fmla="*/ 816767 h 922478"/>
              <a:gd name="connsiteX4" fmla="*/ 6870637 w 8073168"/>
              <a:gd name="connsiteY4" fmla="*/ 819148 h 922478"/>
              <a:gd name="connsiteX5" fmla="*/ 6794437 w 8073168"/>
              <a:gd name="connsiteY5" fmla="*/ 854867 h 922478"/>
              <a:gd name="connsiteX6" fmla="*/ 6694424 w 8073168"/>
              <a:gd name="connsiteY6" fmla="*/ 900111 h 922478"/>
              <a:gd name="connsiteX7" fmla="*/ 6584887 w 8073168"/>
              <a:gd name="connsiteY7" fmla="*/ 909636 h 922478"/>
              <a:gd name="connsiteX8" fmla="*/ 6439631 w 8073168"/>
              <a:gd name="connsiteY8" fmla="*/ 907254 h 922478"/>
              <a:gd name="connsiteX9" fmla="*/ 6365812 w 8073168"/>
              <a:gd name="connsiteY9" fmla="*/ 919161 h 922478"/>
              <a:gd name="connsiteX10" fmla="*/ 6296756 w 8073168"/>
              <a:gd name="connsiteY10" fmla="*/ 919161 h 922478"/>
              <a:gd name="connsiteX11" fmla="*/ 6208649 w 8073168"/>
              <a:gd name="connsiteY11" fmla="*/ 881061 h 922478"/>
              <a:gd name="connsiteX12" fmla="*/ 6144356 w 8073168"/>
              <a:gd name="connsiteY12" fmla="*/ 840579 h 922478"/>
              <a:gd name="connsiteX13" fmla="*/ 6027674 w 8073168"/>
              <a:gd name="connsiteY13" fmla="*/ 828673 h 922478"/>
              <a:gd name="connsiteX14" fmla="*/ 5777643 w 8073168"/>
              <a:gd name="connsiteY14" fmla="*/ 816768 h 922478"/>
              <a:gd name="connsiteX15" fmla="*/ 5630006 w 8073168"/>
              <a:gd name="connsiteY15" fmla="*/ 823911 h 922478"/>
              <a:gd name="connsiteX16" fmla="*/ 5501418 w 8073168"/>
              <a:gd name="connsiteY16" fmla="*/ 816767 h 922478"/>
              <a:gd name="connsiteX17" fmla="*/ 5422837 w 8073168"/>
              <a:gd name="connsiteY17" fmla="*/ 819148 h 922478"/>
              <a:gd name="connsiteX18" fmla="*/ 5372831 w 8073168"/>
              <a:gd name="connsiteY18" fmla="*/ 826292 h 922478"/>
              <a:gd name="connsiteX19" fmla="*/ 5313299 w 8073168"/>
              <a:gd name="connsiteY19" fmla="*/ 828673 h 922478"/>
              <a:gd name="connsiteX20" fmla="*/ 5237099 w 8073168"/>
              <a:gd name="connsiteY20" fmla="*/ 802479 h 922478"/>
              <a:gd name="connsiteX21" fmla="*/ 5118038 w 8073168"/>
              <a:gd name="connsiteY21" fmla="*/ 671512 h 922478"/>
              <a:gd name="connsiteX22" fmla="*/ 4987069 w 8073168"/>
              <a:gd name="connsiteY22" fmla="*/ 619124 h 922478"/>
              <a:gd name="connsiteX23" fmla="*/ 4865625 w 8073168"/>
              <a:gd name="connsiteY23" fmla="*/ 566737 h 922478"/>
              <a:gd name="connsiteX24" fmla="*/ 4696557 w 8073168"/>
              <a:gd name="connsiteY24" fmla="*/ 611981 h 922478"/>
              <a:gd name="connsiteX25" fmla="*/ 4565588 w 8073168"/>
              <a:gd name="connsiteY25" fmla="*/ 600074 h 922478"/>
              <a:gd name="connsiteX26" fmla="*/ 4136963 w 8073168"/>
              <a:gd name="connsiteY26" fmla="*/ 442911 h 922478"/>
              <a:gd name="connsiteX27" fmla="*/ 3277332 w 8073168"/>
              <a:gd name="connsiteY27" fmla="*/ 445293 h 922478"/>
              <a:gd name="connsiteX28" fmla="*/ 3029683 w 8073168"/>
              <a:gd name="connsiteY28" fmla="*/ 383379 h 922478"/>
              <a:gd name="connsiteX29" fmla="*/ 2915383 w 8073168"/>
              <a:gd name="connsiteY29" fmla="*/ 269080 h 922478"/>
              <a:gd name="connsiteX30" fmla="*/ 2653445 w 8073168"/>
              <a:gd name="connsiteY30" fmla="*/ 128587 h 922478"/>
              <a:gd name="connsiteX31" fmla="*/ 2462945 w 8073168"/>
              <a:gd name="connsiteY31" fmla="*/ 102393 h 922478"/>
              <a:gd name="connsiteX32" fmla="*/ 2377220 w 8073168"/>
              <a:gd name="connsiteY32" fmla="*/ 102393 h 922478"/>
              <a:gd name="connsiteX33" fmla="*/ 1781908 w 8073168"/>
              <a:gd name="connsiteY33" fmla="*/ 107155 h 922478"/>
              <a:gd name="connsiteX34" fmla="*/ 1493776 w 8073168"/>
              <a:gd name="connsiteY34" fmla="*/ 114299 h 922478"/>
              <a:gd name="connsiteX35" fmla="*/ 1308039 w 8073168"/>
              <a:gd name="connsiteY35" fmla="*/ 0 h 922478"/>
              <a:gd name="connsiteX36" fmla="*/ 707964 w 8073168"/>
              <a:gd name="connsiteY36" fmla="*/ 7142 h 922478"/>
              <a:gd name="connsiteX37" fmla="*/ 588901 w 8073168"/>
              <a:gd name="connsiteY37" fmla="*/ 21430 h 922478"/>
              <a:gd name="connsiteX38" fmla="*/ 115089 w 8073168"/>
              <a:gd name="connsiteY38" fmla="*/ 20902 h 922478"/>
              <a:gd name="connsiteX39" fmla="*/ 0 w 8073168"/>
              <a:gd name="connsiteY39" fmla="*/ 56600 h 922478"/>
              <a:gd name="connsiteX0" fmla="*/ 8073168 w 8073168"/>
              <a:gd name="connsiteY0" fmla="*/ 854867 h 922478"/>
              <a:gd name="connsiteX1" fmla="*/ 7292118 w 8073168"/>
              <a:gd name="connsiteY1" fmla="*/ 852486 h 922478"/>
              <a:gd name="connsiteX2" fmla="*/ 6951599 w 8073168"/>
              <a:gd name="connsiteY2" fmla="*/ 816767 h 922478"/>
              <a:gd name="connsiteX3" fmla="*/ 6870637 w 8073168"/>
              <a:gd name="connsiteY3" fmla="*/ 819148 h 922478"/>
              <a:gd name="connsiteX4" fmla="*/ 6794437 w 8073168"/>
              <a:gd name="connsiteY4" fmla="*/ 854867 h 922478"/>
              <a:gd name="connsiteX5" fmla="*/ 6694424 w 8073168"/>
              <a:gd name="connsiteY5" fmla="*/ 900111 h 922478"/>
              <a:gd name="connsiteX6" fmla="*/ 6584887 w 8073168"/>
              <a:gd name="connsiteY6" fmla="*/ 909636 h 922478"/>
              <a:gd name="connsiteX7" fmla="*/ 6439631 w 8073168"/>
              <a:gd name="connsiteY7" fmla="*/ 907254 h 922478"/>
              <a:gd name="connsiteX8" fmla="*/ 6365812 w 8073168"/>
              <a:gd name="connsiteY8" fmla="*/ 919161 h 922478"/>
              <a:gd name="connsiteX9" fmla="*/ 6296756 w 8073168"/>
              <a:gd name="connsiteY9" fmla="*/ 919161 h 922478"/>
              <a:gd name="connsiteX10" fmla="*/ 6208649 w 8073168"/>
              <a:gd name="connsiteY10" fmla="*/ 881061 h 922478"/>
              <a:gd name="connsiteX11" fmla="*/ 6144356 w 8073168"/>
              <a:gd name="connsiteY11" fmla="*/ 840579 h 922478"/>
              <a:gd name="connsiteX12" fmla="*/ 6027674 w 8073168"/>
              <a:gd name="connsiteY12" fmla="*/ 828673 h 922478"/>
              <a:gd name="connsiteX13" fmla="*/ 5777643 w 8073168"/>
              <a:gd name="connsiteY13" fmla="*/ 816768 h 922478"/>
              <a:gd name="connsiteX14" fmla="*/ 5630006 w 8073168"/>
              <a:gd name="connsiteY14" fmla="*/ 823911 h 922478"/>
              <a:gd name="connsiteX15" fmla="*/ 5501418 w 8073168"/>
              <a:gd name="connsiteY15" fmla="*/ 816767 h 922478"/>
              <a:gd name="connsiteX16" fmla="*/ 5422837 w 8073168"/>
              <a:gd name="connsiteY16" fmla="*/ 819148 h 922478"/>
              <a:gd name="connsiteX17" fmla="*/ 5372831 w 8073168"/>
              <a:gd name="connsiteY17" fmla="*/ 826292 h 922478"/>
              <a:gd name="connsiteX18" fmla="*/ 5313299 w 8073168"/>
              <a:gd name="connsiteY18" fmla="*/ 828673 h 922478"/>
              <a:gd name="connsiteX19" fmla="*/ 5237099 w 8073168"/>
              <a:gd name="connsiteY19" fmla="*/ 802479 h 922478"/>
              <a:gd name="connsiteX20" fmla="*/ 5118038 w 8073168"/>
              <a:gd name="connsiteY20" fmla="*/ 671512 h 922478"/>
              <a:gd name="connsiteX21" fmla="*/ 4987069 w 8073168"/>
              <a:gd name="connsiteY21" fmla="*/ 619124 h 922478"/>
              <a:gd name="connsiteX22" fmla="*/ 4865625 w 8073168"/>
              <a:gd name="connsiteY22" fmla="*/ 566737 h 922478"/>
              <a:gd name="connsiteX23" fmla="*/ 4696557 w 8073168"/>
              <a:gd name="connsiteY23" fmla="*/ 611981 h 922478"/>
              <a:gd name="connsiteX24" fmla="*/ 4565588 w 8073168"/>
              <a:gd name="connsiteY24" fmla="*/ 600074 h 922478"/>
              <a:gd name="connsiteX25" fmla="*/ 4136963 w 8073168"/>
              <a:gd name="connsiteY25" fmla="*/ 442911 h 922478"/>
              <a:gd name="connsiteX26" fmla="*/ 3277332 w 8073168"/>
              <a:gd name="connsiteY26" fmla="*/ 445293 h 922478"/>
              <a:gd name="connsiteX27" fmla="*/ 3029683 w 8073168"/>
              <a:gd name="connsiteY27" fmla="*/ 383379 h 922478"/>
              <a:gd name="connsiteX28" fmla="*/ 2915383 w 8073168"/>
              <a:gd name="connsiteY28" fmla="*/ 269080 h 922478"/>
              <a:gd name="connsiteX29" fmla="*/ 2653445 w 8073168"/>
              <a:gd name="connsiteY29" fmla="*/ 128587 h 922478"/>
              <a:gd name="connsiteX30" fmla="*/ 2462945 w 8073168"/>
              <a:gd name="connsiteY30" fmla="*/ 102393 h 922478"/>
              <a:gd name="connsiteX31" fmla="*/ 2377220 w 8073168"/>
              <a:gd name="connsiteY31" fmla="*/ 102393 h 922478"/>
              <a:gd name="connsiteX32" fmla="*/ 1781908 w 8073168"/>
              <a:gd name="connsiteY32" fmla="*/ 107155 h 922478"/>
              <a:gd name="connsiteX33" fmla="*/ 1493776 w 8073168"/>
              <a:gd name="connsiteY33" fmla="*/ 114299 h 922478"/>
              <a:gd name="connsiteX34" fmla="*/ 1308039 w 8073168"/>
              <a:gd name="connsiteY34" fmla="*/ 0 h 922478"/>
              <a:gd name="connsiteX35" fmla="*/ 707964 w 8073168"/>
              <a:gd name="connsiteY35" fmla="*/ 7142 h 922478"/>
              <a:gd name="connsiteX36" fmla="*/ 588901 w 8073168"/>
              <a:gd name="connsiteY36" fmla="*/ 21430 h 922478"/>
              <a:gd name="connsiteX37" fmla="*/ 115089 w 8073168"/>
              <a:gd name="connsiteY37" fmla="*/ 20902 h 922478"/>
              <a:gd name="connsiteX38" fmla="*/ 0 w 8073168"/>
              <a:gd name="connsiteY38" fmla="*/ 56600 h 922478"/>
              <a:gd name="connsiteX0" fmla="*/ 8073168 w 8073168"/>
              <a:gd name="connsiteY0" fmla="*/ 854867 h 922478"/>
              <a:gd name="connsiteX1" fmla="*/ 6951599 w 8073168"/>
              <a:gd name="connsiteY1" fmla="*/ 816767 h 922478"/>
              <a:gd name="connsiteX2" fmla="*/ 6870637 w 8073168"/>
              <a:gd name="connsiteY2" fmla="*/ 819148 h 922478"/>
              <a:gd name="connsiteX3" fmla="*/ 6794437 w 8073168"/>
              <a:gd name="connsiteY3" fmla="*/ 854867 h 922478"/>
              <a:gd name="connsiteX4" fmla="*/ 6694424 w 8073168"/>
              <a:gd name="connsiteY4" fmla="*/ 900111 h 922478"/>
              <a:gd name="connsiteX5" fmla="*/ 6584887 w 8073168"/>
              <a:gd name="connsiteY5" fmla="*/ 909636 h 922478"/>
              <a:gd name="connsiteX6" fmla="*/ 6439631 w 8073168"/>
              <a:gd name="connsiteY6" fmla="*/ 907254 h 922478"/>
              <a:gd name="connsiteX7" fmla="*/ 6365812 w 8073168"/>
              <a:gd name="connsiteY7" fmla="*/ 919161 h 922478"/>
              <a:gd name="connsiteX8" fmla="*/ 6296756 w 8073168"/>
              <a:gd name="connsiteY8" fmla="*/ 919161 h 922478"/>
              <a:gd name="connsiteX9" fmla="*/ 6208649 w 8073168"/>
              <a:gd name="connsiteY9" fmla="*/ 881061 h 922478"/>
              <a:gd name="connsiteX10" fmla="*/ 6144356 w 8073168"/>
              <a:gd name="connsiteY10" fmla="*/ 840579 h 922478"/>
              <a:gd name="connsiteX11" fmla="*/ 6027674 w 8073168"/>
              <a:gd name="connsiteY11" fmla="*/ 828673 h 922478"/>
              <a:gd name="connsiteX12" fmla="*/ 5777643 w 8073168"/>
              <a:gd name="connsiteY12" fmla="*/ 816768 h 922478"/>
              <a:gd name="connsiteX13" fmla="*/ 5630006 w 8073168"/>
              <a:gd name="connsiteY13" fmla="*/ 823911 h 922478"/>
              <a:gd name="connsiteX14" fmla="*/ 5501418 w 8073168"/>
              <a:gd name="connsiteY14" fmla="*/ 816767 h 922478"/>
              <a:gd name="connsiteX15" fmla="*/ 5422837 w 8073168"/>
              <a:gd name="connsiteY15" fmla="*/ 819148 h 922478"/>
              <a:gd name="connsiteX16" fmla="*/ 5372831 w 8073168"/>
              <a:gd name="connsiteY16" fmla="*/ 826292 h 922478"/>
              <a:gd name="connsiteX17" fmla="*/ 5313299 w 8073168"/>
              <a:gd name="connsiteY17" fmla="*/ 828673 h 922478"/>
              <a:gd name="connsiteX18" fmla="*/ 5237099 w 8073168"/>
              <a:gd name="connsiteY18" fmla="*/ 802479 h 922478"/>
              <a:gd name="connsiteX19" fmla="*/ 5118038 w 8073168"/>
              <a:gd name="connsiteY19" fmla="*/ 671512 h 922478"/>
              <a:gd name="connsiteX20" fmla="*/ 4987069 w 8073168"/>
              <a:gd name="connsiteY20" fmla="*/ 619124 h 922478"/>
              <a:gd name="connsiteX21" fmla="*/ 4865625 w 8073168"/>
              <a:gd name="connsiteY21" fmla="*/ 566737 h 922478"/>
              <a:gd name="connsiteX22" fmla="*/ 4696557 w 8073168"/>
              <a:gd name="connsiteY22" fmla="*/ 611981 h 922478"/>
              <a:gd name="connsiteX23" fmla="*/ 4565588 w 8073168"/>
              <a:gd name="connsiteY23" fmla="*/ 600074 h 922478"/>
              <a:gd name="connsiteX24" fmla="*/ 4136963 w 8073168"/>
              <a:gd name="connsiteY24" fmla="*/ 442911 h 922478"/>
              <a:gd name="connsiteX25" fmla="*/ 3277332 w 8073168"/>
              <a:gd name="connsiteY25" fmla="*/ 445293 h 922478"/>
              <a:gd name="connsiteX26" fmla="*/ 3029683 w 8073168"/>
              <a:gd name="connsiteY26" fmla="*/ 383379 h 922478"/>
              <a:gd name="connsiteX27" fmla="*/ 2915383 w 8073168"/>
              <a:gd name="connsiteY27" fmla="*/ 269080 h 922478"/>
              <a:gd name="connsiteX28" fmla="*/ 2653445 w 8073168"/>
              <a:gd name="connsiteY28" fmla="*/ 128587 h 922478"/>
              <a:gd name="connsiteX29" fmla="*/ 2462945 w 8073168"/>
              <a:gd name="connsiteY29" fmla="*/ 102393 h 922478"/>
              <a:gd name="connsiteX30" fmla="*/ 2377220 w 8073168"/>
              <a:gd name="connsiteY30" fmla="*/ 102393 h 922478"/>
              <a:gd name="connsiteX31" fmla="*/ 1781908 w 8073168"/>
              <a:gd name="connsiteY31" fmla="*/ 107155 h 922478"/>
              <a:gd name="connsiteX32" fmla="*/ 1493776 w 8073168"/>
              <a:gd name="connsiteY32" fmla="*/ 114299 h 922478"/>
              <a:gd name="connsiteX33" fmla="*/ 1308039 w 8073168"/>
              <a:gd name="connsiteY33" fmla="*/ 0 h 922478"/>
              <a:gd name="connsiteX34" fmla="*/ 707964 w 8073168"/>
              <a:gd name="connsiteY34" fmla="*/ 7142 h 922478"/>
              <a:gd name="connsiteX35" fmla="*/ 588901 w 8073168"/>
              <a:gd name="connsiteY35" fmla="*/ 21430 h 922478"/>
              <a:gd name="connsiteX36" fmla="*/ 115089 w 8073168"/>
              <a:gd name="connsiteY36" fmla="*/ 20902 h 922478"/>
              <a:gd name="connsiteX37" fmla="*/ 0 w 8073168"/>
              <a:gd name="connsiteY37" fmla="*/ 56600 h 922478"/>
              <a:gd name="connsiteX0" fmla="*/ 6951599 w 6951599"/>
              <a:gd name="connsiteY0" fmla="*/ 816767 h 922478"/>
              <a:gd name="connsiteX1" fmla="*/ 6870637 w 6951599"/>
              <a:gd name="connsiteY1" fmla="*/ 819148 h 922478"/>
              <a:gd name="connsiteX2" fmla="*/ 6794437 w 6951599"/>
              <a:gd name="connsiteY2" fmla="*/ 854867 h 922478"/>
              <a:gd name="connsiteX3" fmla="*/ 6694424 w 6951599"/>
              <a:gd name="connsiteY3" fmla="*/ 900111 h 922478"/>
              <a:gd name="connsiteX4" fmla="*/ 6584887 w 6951599"/>
              <a:gd name="connsiteY4" fmla="*/ 909636 h 922478"/>
              <a:gd name="connsiteX5" fmla="*/ 6439631 w 6951599"/>
              <a:gd name="connsiteY5" fmla="*/ 907254 h 922478"/>
              <a:gd name="connsiteX6" fmla="*/ 6365812 w 6951599"/>
              <a:gd name="connsiteY6" fmla="*/ 919161 h 922478"/>
              <a:gd name="connsiteX7" fmla="*/ 6296756 w 6951599"/>
              <a:gd name="connsiteY7" fmla="*/ 919161 h 922478"/>
              <a:gd name="connsiteX8" fmla="*/ 6208649 w 6951599"/>
              <a:gd name="connsiteY8" fmla="*/ 881061 h 922478"/>
              <a:gd name="connsiteX9" fmla="*/ 6144356 w 6951599"/>
              <a:gd name="connsiteY9" fmla="*/ 840579 h 922478"/>
              <a:gd name="connsiteX10" fmla="*/ 6027674 w 6951599"/>
              <a:gd name="connsiteY10" fmla="*/ 828673 h 922478"/>
              <a:gd name="connsiteX11" fmla="*/ 5777643 w 6951599"/>
              <a:gd name="connsiteY11" fmla="*/ 816768 h 922478"/>
              <a:gd name="connsiteX12" fmla="*/ 5630006 w 6951599"/>
              <a:gd name="connsiteY12" fmla="*/ 823911 h 922478"/>
              <a:gd name="connsiteX13" fmla="*/ 5501418 w 6951599"/>
              <a:gd name="connsiteY13" fmla="*/ 816767 h 922478"/>
              <a:gd name="connsiteX14" fmla="*/ 5422837 w 6951599"/>
              <a:gd name="connsiteY14" fmla="*/ 819148 h 922478"/>
              <a:gd name="connsiteX15" fmla="*/ 5372831 w 6951599"/>
              <a:gd name="connsiteY15" fmla="*/ 826292 h 922478"/>
              <a:gd name="connsiteX16" fmla="*/ 5313299 w 6951599"/>
              <a:gd name="connsiteY16" fmla="*/ 828673 h 922478"/>
              <a:gd name="connsiteX17" fmla="*/ 5237099 w 6951599"/>
              <a:gd name="connsiteY17" fmla="*/ 802479 h 922478"/>
              <a:gd name="connsiteX18" fmla="*/ 5118038 w 6951599"/>
              <a:gd name="connsiteY18" fmla="*/ 671512 h 922478"/>
              <a:gd name="connsiteX19" fmla="*/ 4987069 w 6951599"/>
              <a:gd name="connsiteY19" fmla="*/ 619124 h 922478"/>
              <a:gd name="connsiteX20" fmla="*/ 4865625 w 6951599"/>
              <a:gd name="connsiteY20" fmla="*/ 566737 h 922478"/>
              <a:gd name="connsiteX21" fmla="*/ 4696557 w 6951599"/>
              <a:gd name="connsiteY21" fmla="*/ 611981 h 922478"/>
              <a:gd name="connsiteX22" fmla="*/ 4565588 w 6951599"/>
              <a:gd name="connsiteY22" fmla="*/ 600074 h 922478"/>
              <a:gd name="connsiteX23" fmla="*/ 4136963 w 6951599"/>
              <a:gd name="connsiteY23" fmla="*/ 442911 h 922478"/>
              <a:gd name="connsiteX24" fmla="*/ 3277332 w 6951599"/>
              <a:gd name="connsiteY24" fmla="*/ 445293 h 922478"/>
              <a:gd name="connsiteX25" fmla="*/ 3029683 w 6951599"/>
              <a:gd name="connsiteY25" fmla="*/ 383379 h 922478"/>
              <a:gd name="connsiteX26" fmla="*/ 2915383 w 6951599"/>
              <a:gd name="connsiteY26" fmla="*/ 269080 h 922478"/>
              <a:gd name="connsiteX27" fmla="*/ 2653445 w 6951599"/>
              <a:gd name="connsiteY27" fmla="*/ 128587 h 922478"/>
              <a:gd name="connsiteX28" fmla="*/ 2462945 w 6951599"/>
              <a:gd name="connsiteY28" fmla="*/ 102393 h 922478"/>
              <a:gd name="connsiteX29" fmla="*/ 2377220 w 6951599"/>
              <a:gd name="connsiteY29" fmla="*/ 102393 h 922478"/>
              <a:gd name="connsiteX30" fmla="*/ 1781908 w 6951599"/>
              <a:gd name="connsiteY30" fmla="*/ 107155 h 922478"/>
              <a:gd name="connsiteX31" fmla="*/ 1493776 w 6951599"/>
              <a:gd name="connsiteY31" fmla="*/ 114299 h 922478"/>
              <a:gd name="connsiteX32" fmla="*/ 1308039 w 6951599"/>
              <a:gd name="connsiteY32" fmla="*/ 0 h 922478"/>
              <a:gd name="connsiteX33" fmla="*/ 707964 w 6951599"/>
              <a:gd name="connsiteY33" fmla="*/ 7142 h 922478"/>
              <a:gd name="connsiteX34" fmla="*/ 588901 w 6951599"/>
              <a:gd name="connsiteY34" fmla="*/ 21430 h 922478"/>
              <a:gd name="connsiteX35" fmla="*/ 115089 w 6951599"/>
              <a:gd name="connsiteY35" fmla="*/ 20902 h 922478"/>
              <a:gd name="connsiteX36" fmla="*/ 0 w 6951599"/>
              <a:gd name="connsiteY36" fmla="*/ 56600 h 922478"/>
              <a:gd name="connsiteX0" fmla="*/ 7107349 w 7107349"/>
              <a:gd name="connsiteY0" fmla="*/ 821791 h 922478"/>
              <a:gd name="connsiteX1" fmla="*/ 6870637 w 7107349"/>
              <a:gd name="connsiteY1" fmla="*/ 819148 h 922478"/>
              <a:gd name="connsiteX2" fmla="*/ 6794437 w 7107349"/>
              <a:gd name="connsiteY2" fmla="*/ 854867 h 922478"/>
              <a:gd name="connsiteX3" fmla="*/ 6694424 w 7107349"/>
              <a:gd name="connsiteY3" fmla="*/ 900111 h 922478"/>
              <a:gd name="connsiteX4" fmla="*/ 6584887 w 7107349"/>
              <a:gd name="connsiteY4" fmla="*/ 909636 h 922478"/>
              <a:gd name="connsiteX5" fmla="*/ 6439631 w 7107349"/>
              <a:gd name="connsiteY5" fmla="*/ 907254 h 922478"/>
              <a:gd name="connsiteX6" fmla="*/ 6365812 w 7107349"/>
              <a:gd name="connsiteY6" fmla="*/ 919161 h 922478"/>
              <a:gd name="connsiteX7" fmla="*/ 6296756 w 7107349"/>
              <a:gd name="connsiteY7" fmla="*/ 919161 h 922478"/>
              <a:gd name="connsiteX8" fmla="*/ 6208649 w 7107349"/>
              <a:gd name="connsiteY8" fmla="*/ 881061 h 922478"/>
              <a:gd name="connsiteX9" fmla="*/ 6144356 w 7107349"/>
              <a:gd name="connsiteY9" fmla="*/ 840579 h 922478"/>
              <a:gd name="connsiteX10" fmla="*/ 6027674 w 7107349"/>
              <a:gd name="connsiteY10" fmla="*/ 828673 h 922478"/>
              <a:gd name="connsiteX11" fmla="*/ 5777643 w 7107349"/>
              <a:gd name="connsiteY11" fmla="*/ 816768 h 922478"/>
              <a:gd name="connsiteX12" fmla="*/ 5630006 w 7107349"/>
              <a:gd name="connsiteY12" fmla="*/ 823911 h 922478"/>
              <a:gd name="connsiteX13" fmla="*/ 5501418 w 7107349"/>
              <a:gd name="connsiteY13" fmla="*/ 816767 h 922478"/>
              <a:gd name="connsiteX14" fmla="*/ 5422837 w 7107349"/>
              <a:gd name="connsiteY14" fmla="*/ 819148 h 922478"/>
              <a:gd name="connsiteX15" fmla="*/ 5372831 w 7107349"/>
              <a:gd name="connsiteY15" fmla="*/ 826292 h 922478"/>
              <a:gd name="connsiteX16" fmla="*/ 5313299 w 7107349"/>
              <a:gd name="connsiteY16" fmla="*/ 828673 h 922478"/>
              <a:gd name="connsiteX17" fmla="*/ 5237099 w 7107349"/>
              <a:gd name="connsiteY17" fmla="*/ 802479 h 922478"/>
              <a:gd name="connsiteX18" fmla="*/ 5118038 w 7107349"/>
              <a:gd name="connsiteY18" fmla="*/ 671512 h 922478"/>
              <a:gd name="connsiteX19" fmla="*/ 4987069 w 7107349"/>
              <a:gd name="connsiteY19" fmla="*/ 619124 h 922478"/>
              <a:gd name="connsiteX20" fmla="*/ 4865625 w 7107349"/>
              <a:gd name="connsiteY20" fmla="*/ 566737 h 922478"/>
              <a:gd name="connsiteX21" fmla="*/ 4696557 w 7107349"/>
              <a:gd name="connsiteY21" fmla="*/ 611981 h 922478"/>
              <a:gd name="connsiteX22" fmla="*/ 4565588 w 7107349"/>
              <a:gd name="connsiteY22" fmla="*/ 600074 h 922478"/>
              <a:gd name="connsiteX23" fmla="*/ 4136963 w 7107349"/>
              <a:gd name="connsiteY23" fmla="*/ 442911 h 922478"/>
              <a:gd name="connsiteX24" fmla="*/ 3277332 w 7107349"/>
              <a:gd name="connsiteY24" fmla="*/ 445293 h 922478"/>
              <a:gd name="connsiteX25" fmla="*/ 3029683 w 7107349"/>
              <a:gd name="connsiteY25" fmla="*/ 383379 h 922478"/>
              <a:gd name="connsiteX26" fmla="*/ 2915383 w 7107349"/>
              <a:gd name="connsiteY26" fmla="*/ 269080 h 922478"/>
              <a:gd name="connsiteX27" fmla="*/ 2653445 w 7107349"/>
              <a:gd name="connsiteY27" fmla="*/ 128587 h 922478"/>
              <a:gd name="connsiteX28" fmla="*/ 2462945 w 7107349"/>
              <a:gd name="connsiteY28" fmla="*/ 102393 h 922478"/>
              <a:gd name="connsiteX29" fmla="*/ 2377220 w 7107349"/>
              <a:gd name="connsiteY29" fmla="*/ 102393 h 922478"/>
              <a:gd name="connsiteX30" fmla="*/ 1781908 w 7107349"/>
              <a:gd name="connsiteY30" fmla="*/ 107155 h 922478"/>
              <a:gd name="connsiteX31" fmla="*/ 1493776 w 7107349"/>
              <a:gd name="connsiteY31" fmla="*/ 114299 h 922478"/>
              <a:gd name="connsiteX32" fmla="*/ 1308039 w 7107349"/>
              <a:gd name="connsiteY32" fmla="*/ 0 h 922478"/>
              <a:gd name="connsiteX33" fmla="*/ 707964 w 7107349"/>
              <a:gd name="connsiteY33" fmla="*/ 7142 h 922478"/>
              <a:gd name="connsiteX34" fmla="*/ 588901 w 7107349"/>
              <a:gd name="connsiteY34" fmla="*/ 21430 h 922478"/>
              <a:gd name="connsiteX35" fmla="*/ 115089 w 7107349"/>
              <a:gd name="connsiteY35" fmla="*/ 20902 h 922478"/>
              <a:gd name="connsiteX36" fmla="*/ 0 w 7107349"/>
              <a:gd name="connsiteY36" fmla="*/ 56600 h 922478"/>
              <a:gd name="connsiteX0" fmla="*/ 7107349 w 7107349"/>
              <a:gd name="connsiteY0" fmla="*/ 821791 h 922478"/>
              <a:gd name="connsiteX1" fmla="*/ 6870637 w 7107349"/>
              <a:gd name="connsiteY1" fmla="*/ 819148 h 922478"/>
              <a:gd name="connsiteX2" fmla="*/ 6794437 w 7107349"/>
              <a:gd name="connsiteY2" fmla="*/ 854867 h 922478"/>
              <a:gd name="connsiteX3" fmla="*/ 6694424 w 7107349"/>
              <a:gd name="connsiteY3" fmla="*/ 900111 h 922478"/>
              <a:gd name="connsiteX4" fmla="*/ 6584887 w 7107349"/>
              <a:gd name="connsiteY4" fmla="*/ 909636 h 922478"/>
              <a:gd name="connsiteX5" fmla="*/ 6439631 w 7107349"/>
              <a:gd name="connsiteY5" fmla="*/ 907254 h 922478"/>
              <a:gd name="connsiteX6" fmla="*/ 6365812 w 7107349"/>
              <a:gd name="connsiteY6" fmla="*/ 919161 h 922478"/>
              <a:gd name="connsiteX7" fmla="*/ 6296756 w 7107349"/>
              <a:gd name="connsiteY7" fmla="*/ 919161 h 922478"/>
              <a:gd name="connsiteX8" fmla="*/ 6208649 w 7107349"/>
              <a:gd name="connsiteY8" fmla="*/ 881061 h 922478"/>
              <a:gd name="connsiteX9" fmla="*/ 6144356 w 7107349"/>
              <a:gd name="connsiteY9" fmla="*/ 840579 h 922478"/>
              <a:gd name="connsiteX10" fmla="*/ 6027674 w 7107349"/>
              <a:gd name="connsiteY10" fmla="*/ 828673 h 922478"/>
              <a:gd name="connsiteX11" fmla="*/ 5777643 w 7107349"/>
              <a:gd name="connsiteY11" fmla="*/ 816768 h 922478"/>
              <a:gd name="connsiteX12" fmla="*/ 5630006 w 7107349"/>
              <a:gd name="connsiteY12" fmla="*/ 823911 h 922478"/>
              <a:gd name="connsiteX13" fmla="*/ 5501418 w 7107349"/>
              <a:gd name="connsiteY13" fmla="*/ 816767 h 922478"/>
              <a:gd name="connsiteX14" fmla="*/ 5422837 w 7107349"/>
              <a:gd name="connsiteY14" fmla="*/ 819148 h 922478"/>
              <a:gd name="connsiteX15" fmla="*/ 5372831 w 7107349"/>
              <a:gd name="connsiteY15" fmla="*/ 826292 h 922478"/>
              <a:gd name="connsiteX16" fmla="*/ 5313299 w 7107349"/>
              <a:gd name="connsiteY16" fmla="*/ 828673 h 922478"/>
              <a:gd name="connsiteX17" fmla="*/ 5237099 w 7107349"/>
              <a:gd name="connsiteY17" fmla="*/ 802479 h 922478"/>
              <a:gd name="connsiteX18" fmla="*/ 5118038 w 7107349"/>
              <a:gd name="connsiteY18" fmla="*/ 671512 h 922478"/>
              <a:gd name="connsiteX19" fmla="*/ 4987069 w 7107349"/>
              <a:gd name="connsiteY19" fmla="*/ 619124 h 922478"/>
              <a:gd name="connsiteX20" fmla="*/ 4865625 w 7107349"/>
              <a:gd name="connsiteY20" fmla="*/ 566737 h 922478"/>
              <a:gd name="connsiteX21" fmla="*/ 4696557 w 7107349"/>
              <a:gd name="connsiteY21" fmla="*/ 611981 h 922478"/>
              <a:gd name="connsiteX22" fmla="*/ 4136963 w 7107349"/>
              <a:gd name="connsiteY22" fmla="*/ 442911 h 922478"/>
              <a:gd name="connsiteX23" fmla="*/ 3277332 w 7107349"/>
              <a:gd name="connsiteY23" fmla="*/ 445293 h 922478"/>
              <a:gd name="connsiteX24" fmla="*/ 3029683 w 7107349"/>
              <a:gd name="connsiteY24" fmla="*/ 383379 h 922478"/>
              <a:gd name="connsiteX25" fmla="*/ 2915383 w 7107349"/>
              <a:gd name="connsiteY25" fmla="*/ 269080 h 922478"/>
              <a:gd name="connsiteX26" fmla="*/ 2653445 w 7107349"/>
              <a:gd name="connsiteY26" fmla="*/ 128587 h 922478"/>
              <a:gd name="connsiteX27" fmla="*/ 2462945 w 7107349"/>
              <a:gd name="connsiteY27" fmla="*/ 102393 h 922478"/>
              <a:gd name="connsiteX28" fmla="*/ 2377220 w 7107349"/>
              <a:gd name="connsiteY28" fmla="*/ 102393 h 922478"/>
              <a:gd name="connsiteX29" fmla="*/ 1781908 w 7107349"/>
              <a:gd name="connsiteY29" fmla="*/ 107155 h 922478"/>
              <a:gd name="connsiteX30" fmla="*/ 1493776 w 7107349"/>
              <a:gd name="connsiteY30" fmla="*/ 114299 h 922478"/>
              <a:gd name="connsiteX31" fmla="*/ 1308039 w 7107349"/>
              <a:gd name="connsiteY31" fmla="*/ 0 h 922478"/>
              <a:gd name="connsiteX32" fmla="*/ 707964 w 7107349"/>
              <a:gd name="connsiteY32" fmla="*/ 7142 h 922478"/>
              <a:gd name="connsiteX33" fmla="*/ 588901 w 7107349"/>
              <a:gd name="connsiteY33" fmla="*/ 21430 h 922478"/>
              <a:gd name="connsiteX34" fmla="*/ 115089 w 7107349"/>
              <a:gd name="connsiteY34" fmla="*/ 20902 h 922478"/>
              <a:gd name="connsiteX35" fmla="*/ 0 w 7107349"/>
              <a:gd name="connsiteY35" fmla="*/ 56600 h 922478"/>
              <a:gd name="connsiteX0" fmla="*/ 6870637 w 6870637"/>
              <a:gd name="connsiteY0" fmla="*/ 819148 h 922478"/>
              <a:gd name="connsiteX1" fmla="*/ 6794437 w 6870637"/>
              <a:gd name="connsiteY1" fmla="*/ 854867 h 922478"/>
              <a:gd name="connsiteX2" fmla="*/ 6694424 w 6870637"/>
              <a:gd name="connsiteY2" fmla="*/ 900111 h 922478"/>
              <a:gd name="connsiteX3" fmla="*/ 6584887 w 6870637"/>
              <a:gd name="connsiteY3" fmla="*/ 909636 h 922478"/>
              <a:gd name="connsiteX4" fmla="*/ 6439631 w 6870637"/>
              <a:gd name="connsiteY4" fmla="*/ 907254 h 922478"/>
              <a:gd name="connsiteX5" fmla="*/ 6365812 w 6870637"/>
              <a:gd name="connsiteY5" fmla="*/ 919161 h 922478"/>
              <a:gd name="connsiteX6" fmla="*/ 6296756 w 6870637"/>
              <a:gd name="connsiteY6" fmla="*/ 919161 h 922478"/>
              <a:gd name="connsiteX7" fmla="*/ 6208649 w 6870637"/>
              <a:gd name="connsiteY7" fmla="*/ 881061 h 922478"/>
              <a:gd name="connsiteX8" fmla="*/ 6144356 w 6870637"/>
              <a:gd name="connsiteY8" fmla="*/ 840579 h 922478"/>
              <a:gd name="connsiteX9" fmla="*/ 6027674 w 6870637"/>
              <a:gd name="connsiteY9" fmla="*/ 828673 h 922478"/>
              <a:gd name="connsiteX10" fmla="*/ 5777643 w 6870637"/>
              <a:gd name="connsiteY10" fmla="*/ 816768 h 922478"/>
              <a:gd name="connsiteX11" fmla="*/ 5630006 w 6870637"/>
              <a:gd name="connsiteY11" fmla="*/ 823911 h 922478"/>
              <a:gd name="connsiteX12" fmla="*/ 5501418 w 6870637"/>
              <a:gd name="connsiteY12" fmla="*/ 816767 h 922478"/>
              <a:gd name="connsiteX13" fmla="*/ 5422837 w 6870637"/>
              <a:gd name="connsiteY13" fmla="*/ 819148 h 922478"/>
              <a:gd name="connsiteX14" fmla="*/ 5372831 w 6870637"/>
              <a:gd name="connsiteY14" fmla="*/ 826292 h 922478"/>
              <a:gd name="connsiteX15" fmla="*/ 5313299 w 6870637"/>
              <a:gd name="connsiteY15" fmla="*/ 828673 h 922478"/>
              <a:gd name="connsiteX16" fmla="*/ 5237099 w 6870637"/>
              <a:gd name="connsiteY16" fmla="*/ 802479 h 922478"/>
              <a:gd name="connsiteX17" fmla="*/ 5118038 w 6870637"/>
              <a:gd name="connsiteY17" fmla="*/ 671512 h 922478"/>
              <a:gd name="connsiteX18" fmla="*/ 4987069 w 6870637"/>
              <a:gd name="connsiteY18" fmla="*/ 619124 h 922478"/>
              <a:gd name="connsiteX19" fmla="*/ 4865625 w 6870637"/>
              <a:gd name="connsiteY19" fmla="*/ 566737 h 922478"/>
              <a:gd name="connsiteX20" fmla="*/ 4696557 w 6870637"/>
              <a:gd name="connsiteY20" fmla="*/ 611981 h 922478"/>
              <a:gd name="connsiteX21" fmla="*/ 4136963 w 6870637"/>
              <a:gd name="connsiteY21" fmla="*/ 442911 h 922478"/>
              <a:gd name="connsiteX22" fmla="*/ 3277332 w 6870637"/>
              <a:gd name="connsiteY22" fmla="*/ 445293 h 922478"/>
              <a:gd name="connsiteX23" fmla="*/ 3029683 w 6870637"/>
              <a:gd name="connsiteY23" fmla="*/ 383379 h 922478"/>
              <a:gd name="connsiteX24" fmla="*/ 2915383 w 6870637"/>
              <a:gd name="connsiteY24" fmla="*/ 269080 h 922478"/>
              <a:gd name="connsiteX25" fmla="*/ 2653445 w 6870637"/>
              <a:gd name="connsiteY25" fmla="*/ 128587 h 922478"/>
              <a:gd name="connsiteX26" fmla="*/ 2462945 w 6870637"/>
              <a:gd name="connsiteY26" fmla="*/ 102393 h 922478"/>
              <a:gd name="connsiteX27" fmla="*/ 2377220 w 6870637"/>
              <a:gd name="connsiteY27" fmla="*/ 102393 h 922478"/>
              <a:gd name="connsiteX28" fmla="*/ 1781908 w 6870637"/>
              <a:gd name="connsiteY28" fmla="*/ 107155 h 922478"/>
              <a:gd name="connsiteX29" fmla="*/ 1493776 w 6870637"/>
              <a:gd name="connsiteY29" fmla="*/ 114299 h 922478"/>
              <a:gd name="connsiteX30" fmla="*/ 1308039 w 6870637"/>
              <a:gd name="connsiteY30" fmla="*/ 0 h 922478"/>
              <a:gd name="connsiteX31" fmla="*/ 707964 w 6870637"/>
              <a:gd name="connsiteY31" fmla="*/ 7142 h 922478"/>
              <a:gd name="connsiteX32" fmla="*/ 588901 w 6870637"/>
              <a:gd name="connsiteY32" fmla="*/ 21430 h 922478"/>
              <a:gd name="connsiteX33" fmla="*/ 115089 w 6870637"/>
              <a:gd name="connsiteY33" fmla="*/ 20902 h 922478"/>
              <a:gd name="connsiteX34" fmla="*/ 0 w 6870637"/>
              <a:gd name="connsiteY34" fmla="*/ 56600 h 922478"/>
              <a:gd name="connsiteX0" fmla="*/ 6794437 w 6794437"/>
              <a:gd name="connsiteY0" fmla="*/ 854867 h 922478"/>
              <a:gd name="connsiteX1" fmla="*/ 6694424 w 6794437"/>
              <a:gd name="connsiteY1" fmla="*/ 900111 h 922478"/>
              <a:gd name="connsiteX2" fmla="*/ 6584887 w 6794437"/>
              <a:gd name="connsiteY2" fmla="*/ 909636 h 922478"/>
              <a:gd name="connsiteX3" fmla="*/ 6439631 w 6794437"/>
              <a:gd name="connsiteY3" fmla="*/ 907254 h 922478"/>
              <a:gd name="connsiteX4" fmla="*/ 6365812 w 6794437"/>
              <a:gd name="connsiteY4" fmla="*/ 919161 h 922478"/>
              <a:gd name="connsiteX5" fmla="*/ 6296756 w 6794437"/>
              <a:gd name="connsiteY5" fmla="*/ 919161 h 922478"/>
              <a:gd name="connsiteX6" fmla="*/ 6208649 w 6794437"/>
              <a:gd name="connsiteY6" fmla="*/ 881061 h 922478"/>
              <a:gd name="connsiteX7" fmla="*/ 6144356 w 6794437"/>
              <a:gd name="connsiteY7" fmla="*/ 840579 h 922478"/>
              <a:gd name="connsiteX8" fmla="*/ 6027674 w 6794437"/>
              <a:gd name="connsiteY8" fmla="*/ 828673 h 922478"/>
              <a:gd name="connsiteX9" fmla="*/ 5777643 w 6794437"/>
              <a:gd name="connsiteY9" fmla="*/ 816768 h 922478"/>
              <a:gd name="connsiteX10" fmla="*/ 5630006 w 6794437"/>
              <a:gd name="connsiteY10" fmla="*/ 823911 h 922478"/>
              <a:gd name="connsiteX11" fmla="*/ 5501418 w 6794437"/>
              <a:gd name="connsiteY11" fmla="*/ 816767 h 922478"/>
              <a:gd name="connsiteX12" fmla="*/ 5422837 w 6794437"/>
              <a:gd name="connsiteY12" fmla="*/ 819148 h 922478"/>
              <a:gd name="connsiteX13" fmla="*/ 5372831 w 6794437"/>
              <a:gd name="connsiteY13" fmla="*/ 826292 h 922478"/>
              <a:gd name="connsiteX14" fmla="*/ 5313299 w 6794437"/>
              <a:gd name="connsiteY14" fmla="*/ 828673 h 922478"/>
              <a:gd name="connsiteX15" fmla="*/ 5237099 w 6794437"/>
              <a:gd name="connsiteY15" fmla="*/ 802479 h 922478"/>
              <a:gd name="connsiteX16" fmla="*/ 5118038 w 6794437"/>
              <a:gd name="connsiteY16" fmla="*/ 671512 h 922478"/>
              <a:gd name="connsiteX17" fmla="*/ 4987069 w 6794437"/>
              <a:gd name="connsiteY17" fmla="*/ 619124 h 922478"/>
              <a:gd name="connsiteX18" fmla="*/ 4865625 w 6794437"/>
              <a:gd name="connsiteY18" fmla="*/ 566737 h 922478"/>
              <a:gd name="connsiteX19" fmla="*/ 4696557 w 6794437"/>
              <a:gd name="connsiteY19" fmla="*/ 611981 h 922478"/>
              <a:gd name="connsiteX20" fmla="*/ 4136963 w 6794437"/>
              <a:gd name="connsiteY20" fmla="*/ 442911 h 922478"/>
              <a:gd name="connsiteX21" fmla="*/ 3277332 w 6794437"/>
              <a:gd name="connsiteY21" fmla="*/ 445293 h 922478"/>
              <a:gd name="connsiteX22" fmla="*/ 3029683 w 6794437"/>
              <a:gd name="connsiteY22" fmla="*/ 383379 h 922478"/>
              <a:gd name="connsiteX23" fmla="*/ 2915383 w 6794437"/>
              <a:gd name="connsiteY23" fmla="*/ 269080 h 922478"/>
              <a:gd name="connsiteX24" fmla="*/ 2653445 w 6794437"/>
              <a:gd name="connsiteY24" fmla="*/ 128587 h 922478"/>
              <a:gd name="connsiteX25" fmla="*/ 2462945 w 6794437"/>
              <a:gd name="connsiteY25" fmla="*/ 102393 h 922478"/>
              <a:gd name="connsiteX26" fmla="*/ 2377220 w 6794437"/>
              <a:gd name="connsiteY26" fmla="*/ 102393 h 922478"/>
              <a:gd name="connsiteX27" fmla="*/ 1781908 w 6794437"/>
              <a:gd name="connsiteY27" fmla="*/ 107155 h 922478"/>
              <a:gd name="connsiteX28" fmla="*/ 1493776 w 6794437"/>
              <a:gd name="connsiteY28" fmla="*/ 114299 h 922478"/>
              <a:gd name="connsiteX29" fmla="*/ 1308039 w 6794437"/>
              <a:gd name="connsiteY29" fmla="*/ 0 h 922478"/>
              <a:gd name="connsiteX30" fmla="*/ 707964 w 6794437"/>
              <a:gd name="connsiteY30" fmla="*/ 7142 h 922478"/>
              <a:gd name="connsiteX31" fmla="*/ 588901 w 6794437"/>
              <a:gd name="connsiteY31" fmla="*/ 21430 h 922478"/>
              <a:gd name="connsiteX32" fmla="*/ 115089 w 6794437"/>
              <a:gd name="connsiteY32" fmla="*/ 20902 h 922478"/>
              <a:gd name="connsiteX33" fmla="*/ 0 w 6794437"/>
              <a:gd name="connsiteY33" fmla="*/ 56600 h 922478"/>
              <a:gd name="connsiteX0" fmla="*/ 6694424 w 6694424"/>
              <a:gd name="connsiteY0" fmla="*/ 900111 h 922478"/>
              <a:gd name="connsiteX1" fmla="*/ 6584887 w 6694424"/>
              <a:gd name="connsiteY1" fmla="*/ 909636 h 922478"/>
              <a:gd name="connsiteX2" fmla="*/ 6439631 w 6694424"/>
              <a:gd name="connsiteY2" fmla="*/ 907254 h 922478"/>
              <a:gd name="connsiteX3" fmla="*/ 6365812 w 6694424"/>
              <a:gd name="connsiteY3" fmla="*/ 919161 h 922478"/>
              <a:gd name="connsiteX4" fmla="*/ 6296756 w 6694424"/>
              <a:gd name="connsiteY4" fmla="*/ 919161 h 922478"/>
              <a:gd name="connsiteX5" fmla="*/ 6208649 w 6694424"/>
              <a:gd name="connsiteY5" fmla="*/ 881061 h 922478"/>
              <a:gd name="connsiteX6" fmla="*/ 6144356 w 6694424"/>
              <a:gd name="connsiteY6" fmla="*/ 840579 h 922478"/>
              <a:gd name="connsiteX7" fmla="*/ 6027674 w 6694424"/>
              <a:gd name="connsiteY7" fmla="*/ 828673 h 922478"/>
              <a:gd name="connsiteX8" fmla="*/ 5777643 w 6694424"/>
              <a:gd name="connsiteY8" fmla="*/ 816768 h 922478"/>
              <a:gd name="connsiteX9" fmla="*/ 5630006 w 6694424"/>
              <a:gd name="connsiteY9" fmla="*/ 823911 h 922478"/>
              <a:gd name="connsiteX10" fmla="*/ 5501418 w 6694424"/>
              <a:gd name="connsiteY10" fmla="*/ 816767 h 922478"/>
              <a:gd name="connsiteX11" fmla="*/ 5422837 w 6694424"/>
              <a:gd name="connsiteY11" fmla="*/ 819148 h 922478"/>
              <a:gd name="connsiteX12" fmla="*/ 5372831 w 6694424"/>
              <a:gd name="connsiteY12" fmla="*/ 826292 h 922478"/>
              <a:gd name="connsiteX13" fmla="*/ 5313299 w 6694424"/>
              <a:gd name="connsiteY13" fmla="*/ 828673 h 922478"/>
              <a:gd name="connsiteX14" fmla="*/ 5237099 w 6694424"/>
              <a:gd name="connsiteY14" fmla="*/ 802479 h 922478"/>
              <a:gd name="connsiteX15" fmla="*/ 5118038 w 6694424"/>
              <a:gd name="connsiteY15" fmla="*/ 671512 h 922478"/>
              <a:gd name="connsiteX16" fmla="*/ 4987069 w 6694424"/>
              <a:gd name="connsiteY16" fmla="*/ 619124 h 922478"/>
              <a:gd name="connsiteX17" fmla="*/ 4865625 w 6694424"/>
              <a:gd name="connsiteY17" fmla="*/ 566737 h 922478"/>
              <a:gd name="connsiteX18" fmla="*/ 4696557 w 6694424"/>
              <a:gd name="connsiteY18" fmla="*/ 611981 h 922478"/>
              <a:gd name="connsiteX19" fmla="*/ 4136963 w 6694424"/>
              <a:gd name="connsiteY19" fmla="*/ 442911 h 922478"/>
              <a:gd name="connsiteX20" fmla="*/ 3277332 w 6694424"/>
              <a:gd name="connsiteY20" fmla="*/ 445293 h 922478"/>
              <a:gd name="connsiteX21" fmla="*/ 3029683 w 6694424"/>
              <a:gd name="connsiteY21" fmla="*/ 383379 h 922478"/>
              <a:gd name="connsiteX22" fmla="*/ 2915383 w 6694424"/>
              <a:gd name="connsiteY22" fmla="*/ 269080 h 922478"/>
              <a:gd name="connsiteX23" fmla="*/ 2653445 w 6694424"/>
              <a:gd name="connsiteY23" fmla="*/ 128587 h 922478"/>
              <a:gd name="connsiteX24" fmla="*/ 2462945 w 6694424"/>
              <a:gd name="connsiteY24" fmla="*/ 102393 h 922478"/>
              <a:gd name="connsiteX25" fmla="*/ 2377220 w 6694424"/>
              <a:gd name="connsiteY25" fmla="*/ 102393 h 922478"/>
              <a:gd name="connsiteX26" fmla="*/ 1781908 w 6694424"/>
              <a:gd name="connsiteY26" fmla="*/ 107155 h 922478"/>
              <a:gd name="connsiteX27" fmla="*/ 1493776 w 6694424"/>
              <a:gd name="connsiteY27" fmla="*/ 114299 h 922478"/>
              <a:gd name="connsiteX28" fmla="*/ 1308039 w 6694424"/>
              <a:gd name="connsiteY28" fmla="*/ 0 h 922478"/>
              <a:gd name="connsiteX29" fmla="*/ 707964 w 6694424"/>
              <a:gd name="connsiteY29" fmla="*/ 7142 h 922478"/>
              <a:gd name="connsiteX30" fmla="*/ 588901 w 6694424"/>
              <a:gd name="connsiteY30" fmla="*/ 21430 h 922478"/>
              <a:gd name="connsiteX31" fmla="*/ 115089 w 6694424"/>
              <a:gd name="connsiteY31" fmla="*/ 20902 h 922478"/>
              <a:gd name="connsiteX32" fmla="*/ 0 w 6694424"/>
              <a:gd name="connsiteY32" fmla="*/ 56600 h 922478"/>
              <a:gd name="connsiteX0" fmla="*/ 6584887 w 6584887"/>
              <a:gd name="connsiteY0" fmla="*/ 909636 h 922478"/>
              <a:gd name="connsiteX1" fmla="*/ 6439631 w 6584887"/>
              <a:gd name="connsiteY1" fmla="*/ 907254 h 922478"/>
              <a:gd name="connsiteX2" fmla="*/ 6365812 w 6584887"/>
              <a:gd name="connsiteY2" fmla="*/ 919161 h 922478"/>
              <a:gd name="connsiteX3" fmla="*/ 6296756 w 6584887"/>
              <a:gd name="connsiteY3" fmla="*/ 919161 h 922478"/>
              <a:gd name="connsiteX4" fmla="*/ 6208649 w 6584887"/>
              <a:gd name="connsiteY4" fmla="*/ 881061 h 922478"/>
              <a:gd name="connsiteX5" fmla="*/ 6144356 w 6584887"/>
              <a:gd name="connsiteY5" fmla="*/ 840579 h 922478"/>
              <a:gd name="connsiteX6" fmla="*/ 6027674 w 6584887"/>
              <a:gd name="connsiteY6" fmla="*/ 828673 h 922478"/>
              <a:gd name="connsiteX7" fmla="*/ 5777643 w 6584887"/>
              <a:gd name="connsiteY7" fmla="*/ 816768 h 922478"/>
              <a:gd name="connsiteX8" fmla="*/ 5630006 w 6584887"/>
              <a:gd name="connsiteY8" fmla="*/ 823911 h 922478"/>
              <a:gd name="connsiteX9" fmla="*/ 5501418 w 6584887"/>
              <a:gd name="connsiteY9" fmla="*/ 816767 h 922478"/>
              <a:gd name="connsiteX10" fmla="*/ 5422837 w 6584887"/>
              <a:gd name="connsiteY10" fmla="*/ 819148 h 922478"/>
              <a:gd name="connsiteX11" fmla="*/ 5372831 w 6584887"/>
              <a:gd name="connsiteY11" fmla="*/ 826292 h 922478"/>
              <a:gd name="connsiteX12" fmla="*/ 5313299 w 6584887"/>
              <a:gd name="connsiteY12" fmla="*/ 828673 h 922478"/>
              <a:gd name="connsiteX13" fmla="*/ 5237099 w 6584887"/>
              <a:gd name="connsiteY13" fmla="*/ 802479 h 922478"/>
              <a:gd name="connsiteX14" fmla="*/ 5118038 w 6584887"/>
              <a:gd name="connsiteY14" fmla="*/ 671512 h 922478"/>
              <a:gd name="connsiteX15" fmla="*/ 4987069 w 6584887"/>
              <a:gd name="connsiteY15" fmla="*/ 619124 h 922478"/>
              <a:gd name="connsiteX16" fmla="*/ 4865625 w 6584887"/>
              <a:gd name="connsiteY16" fmla="*/ 566737 h 922478"/>
              <a:gd name="connsiteX17" fmla="*/ 4696557 w 6584887"/>
              <a:gd name="connsiteY17" fmla="*/ 611981 h 922478"/>
              <a:gd name="connsiteX18" fmla="*/ 4136963 w 6584887"/>
              <a:gd name="connsiteY18" fmla="*/ 442911 h 922478"/>
              <a:gd name="connsiteX19" fmla="*/ 3277332 w 6584887"/>
              <a:gd name="connsiteY19" fmla="*/ 445293 h 922478"/>
              <a:gd name="connsiteX20" fmla="*/ 3029683 w 6584887"/>
              <a:gd name="connsiteY20" fmla="*/ 383379 h 922478"/>
              <a:gd name="connsiteX21" fmla="*/ 2915383 w 6584887"/>
              <a:gd name="connsiteY21" fmla="*/ 269080 h 922478"/>
              <a:gd name="connsiteX22" fmla="*/ 2653445 w 6584887"/>
              <a:gd name="connsiteY22" fmla="*/ 128587 h 922478"/>
              <a:gd name="connsiteX23" fmla="*/ 2462945 w 6584887"/>
              <a:gd name="connsiteY23" fmla="*/ 102393 h 922478"/>
              <a:gd name="connsiteX24" fmla="*/ 2377220 w 6584887"/>
              <a:gd name="connsiteY24" fmla="*/ 102393 h 922478"/>
              <a:gd name="connsiteX25" fmla="*/ 1781908 w 6584887"/>
              <a:gd name="connsiteY25" fmla="*/ 107155 h 922478"/>
              <a:gd name="connsiteX26" fmla="*/ 1493776 w 6584887"/>
              <a:gd name="connsiteY26" fmla="*/ 114299 h 922478"/>
              <a:gd name="connsiteX27" fmla="*/ 1308039 w 6584887"/>
              <a:gd name="connsiteY27" fmla="*/ 0 h 922478"/>
              <a:gd name="connsiteX28" fmla="*/ 707964 w 6584887"/>
              <a:gd name="connsiteY28" fmla="*/ 7142 h 922478"/>
              <a:gd name="connsiteX29" fmla="*/ 588901 w 6584887"/>
              <a:gd name="connsiteY29" fmla="*/ 21430 h 922478"/>
              <a:gd name="connsiteX30" fmla="*/ 115089 w 6584887"/>
              <a:gd name="connsiteY30" fmla="*/ 20902 h 922478"/>
              <a:gd name="connsiteX31" fmla="*/ 0 w 6584887"/>
              <a:gd name="connsiteY31" fmla="*/ 56600 h 922478"/>
              <a:gd name="connsiteX0" fmla="*/ 6439631 w 6439631"/>
              <a:gd name="connsiteY0" fmla="*/ 907254 h 922478"/>
              <a:gd name="connsiteX1" fmla="*/ 6365812 w 6439631"/>
              <a:gd name="connsiteY1" fmla="*/ 919161 h 922478"/>
              <a:gd name="connsiteX2" fmla="*/ 6296756 w 6439631"/>
              <a:gd name="connsiteY2" fmla="*/ 919161 h 922478"/>
              <a:gd name="connsiteX3" fmla="*/ 6208649 w 6439631"/>
              <a:gd name="connsiteY3" fmla="*/ 881061 h 922478"/>
              <a:gd name="connsiteX4" fmla="*/ 6144356 w 6439631"/>
              <a:gd name="connsiteY4" fmla="*/ 840579 h 922478"/>
              <a:gd name="connsiteX5" fmla="*/ 6027674 w 6439631"/>
              <a:gd name="connsiteY5" fmla="*/ 828673 h 922478"/>
              <a:gd name="connsiteX6" fmla="*/ 5777643 w 6439631"/>
              <a:gd name="connsiteY6" fmla="*/ 816768 h 922478"/>
              <a:gd name="connsiteX7" fmla="*/ 5630006 w 6439631"/>
              <a:gd name="connsiteY7" fmla="*/ 823911 h 922478"/>
              <a:gd name="connsiteX8" fmla="*/ 5501418 w 6439631"/>
              <a:gd name="connsiteY8" fmla="*/ 816767 h 922478"/>
              <a:gd name="connsiteX9" fmla="*/ 5422837 w 6439631"/>
              <a:gd name="connsiteY9" fmla="*/ 819148 h 922478"/>
              <a:gd name="connsiteX10" fmla="*/ 5372831 w 6439631"/>
              <a:gd name="connsiteY10" fmla="*/ 826292 h 922478"/>
              <a:gd name="connsiteX11" fmla="*/ 5313299 w 6439631"/>
              <a:gd name="connsiteY11" fmla="*/ 828673 h 922478"/>
              <a:gd name="connsiteX12" fmla="*/ 5237099 w 6439631"/>
              <a:gd name="connsiteY12" fmla="*/ 802479 h 922478"/>
              <a:gd name="connsiteX13" fmla="*/ 5118038 w 6439631"/>
              <a:gd name="connsiteY13" fmla="*/ 671512 h 922478"/>
              <a:gd name="connsiteX14" fmla="*/ 4987069 w 6439631"/>
              <a:gd name="connsiteY14" fmla="*/ 619124 h 922478"/>
              <a:gd name="connsiteX15" fmla="*/ 4865625 w 6439631"/>
              <a:gd name="connsiteY15" fmla="*/ 566737 h 922478"/>
              <a:gd name="connsiteX16" fmla="*/ 4696557 w 6439631"/>
              <a:gd name="connsiteY16" fmla="*/ 611981 h 922478"/>
              <a:gd name="connsiteX17" fmla="*/ 4136963 w 6439631"/>
              <a:gd name="connsiteY17" fmla="*/ 442911 h 922478"/>
              <a:gd name="connsiteX18" fmla="*/ 3277332 w 6439631"/>
              <a:gd name="connsiteY18" fmla="*/ 445293 h 922478"/>
              <a:gd name="connsiteX19" fmla="*/ 3029683 w 6439631"/>
              <a:gd name="connsiteY19" fmla="*/ 383379 h 922478"/>
              <a:gd name="connsiteX20" fmla="*/ 2915383 w 6439631"/>
              <a:gd name="connsiteY20" fmla="*/ 269080 h 922478"/>
              <a:gd name="connsiteX21" fmla="*/ 2653445 w 6439631"/>
              <a:gd name="connsiteY21" fmla="*/ 128587 h 922478"/>
              <a:gd name="connsiteX22" fmla="*/ 2462945 w 6439631"/>
              <a:gd name="connsiteY22" fmla="*/ 102393 h 922478"/>
              <a:gd name="connsiteX23" fmla="*/ 2377220 w 6439631"/>
              <a:gd name="connsiteY23" fmla="*/ 102393 h 922478"/>
              <a:gd name="connsiteX24" fmla="*/ 1781908 w 6439631"/>
              <a:gd name="connsiteY24" fmla="*/ 107155 h 922478"/>
              <a:gd name="connsiteX25" fmla="*/ 1493776 w 6439631"/>
              <a:gd name="connsiteY25" fmla="*/ 114299 h 922478"/>
              <a:gd name="connsiteX26" fmla="*/ 1308039 w 6439631"/>
              <a:gd name="connsiteY26" fmla="*/ 0 h 922478"/>
              <a:gd name="connsiteX27" fmla="*/ 707964 w 6439631"/>
              <a:gd name="connsiteY27" fmla="*/ 7142 h 922478"/>
              <a:gd name="connsiteX28" fmla="*/ 588901 w 6439631"/>
              <a:gd name="connsiteY28" fmla="*/ 21430 h 922478"/>
              <a:gd name="connsiteX29" fmla="*/ 115089 w 6439631"/>
              <a:gd name="connsiteY29" fmla="*/ 20902 h 922478"/>
              <a:gd name="connsiteX30" fmla="*/ 0 w 6439631"/>
              <a:gd name="connsiteY30" fmla="*/ 56600 h 922478"/>
              <a:gd name="connsiteX0" fmla="*/ 6365812 w 6365812"/>
              <a:gd name="connsiteY0" fmla="*/ 919161 h 922478"/>
              <a:gd name="connsiteX1" fmla="*/ 6296756 w 6365812"/>
              <a:gd name="connsiteY1" fmla="*/ 919161 h 922478"/>
              <a:gd name="connsiteX2" fmla="*/ 6208649 w 6365812"/>
              <a:gd name="connsiteY2" fmla="*/ 881061 h 922478"/>
              <a:gd name="connsiteX3" fmla="*/ 6144356 w 6365812"/>
              <a:gd name="connsiteY3" fmla="*/ 840579 h 922478"/>
              <a:gd name="connsiteX4" fmla="*/ 6027674 w 6365812"/>
              <a:gd name="connsiteY4" fmla="*/ 828673 h 922478"/>
              <a:gd name="connsiteX5" fmla="*/ 5777643 w 6365812"/>
              <a:gd name="connsiteY5" fmla="*/ 816768 h 922478"/>
              <a:gd name="connsiteX6" fmla="*/ 5630006 w 6365812"/>
              <a:gd name="connsiteY6" fmla="*/ 823911 h 922478"/>
              <a:gd name="connsiteX7" fmla="*/ 5501418 w 6365812"/>
              <a:gd name="connsiteY7" fmla="*/ 816767 h 922478"/>
              <a:gd name="connsiteX8" fmla="*/ 5422837 w 6365812"/>
              <a:gd name="connsiteY8" fmla="*/ 819148 h 922478"/>
              <a:gd name="connsiteX9" fmla="*/ 5372831 w 6365812"/>
              <a:gd name="connsiteY9" fmla="*/ 826292 h 922478"/>
              <a:gd name="connsiteX10" fmla="*/ 5313299 w 6365812"/>
              <a:gd name="connsiteY10" fmla="*/ 828673 h 922478"/>
              <a:gd name="connsiteX11" fmla="*/ 5237099 w 6365812"/>
              <a:gd name="connsiteY11" fmla="*/ 802479 h 922478"/>
              <a:gd name="connsiteX12" fmla="*/ 5118038 w 6365812"/>
              <a:gd name="connsiteY12" fmla="*/ 671512 h 922478"/>
              <a:gd name="connsiteX13" fmla="*/ 4987069 w 6365812"/>
              <a:gd name="connsiteY13" fmla="*/ 619124 h 922478"/>
              <a:gd name="connsiteX14" fmla="*/ 4865625 w 6365812"/>
              <a:gd name="connsiteY14" fmla="*/ 566737 h 922478"/>
              <a:gd name="connsiteX15" fmla="*/ 4696557 w 6365812"/>
              <a:gd name="connsiteY15" fmla="*/ 611981 h 922478"/>
              <a:gd name="connsiteX16" fmla="*/ 4136963 w 6365812"/>
              <a:gd name="connsiteY16" fmla="*/ 442911 h 922478"/>
              <a:gd name="connsiteX17" fmla="*/ 3277332 w 6365812"/>
              <a:gd name="connsiteY17" fmla="*/ 445293 h 922478"/>
              <a:gd name="connsiteX18" fmla="*/ 3029683 w 6365812"/>
              <a:gd name="connsiteY18" fmla="*/ 383379 h 922478"/>
              <a:gd name="connsiteX19" fmla="*/ 2915383 w 6365812"/>
              <a:gd name="connsiteY19" fmla="*/ 269080 h 922478"/>
              <a:gd name="connsiteX20" fmla="*/ 2653445 w 6365812"/>
              <a:gd name="connsiteY20" fmla="*/ 128587 h 922478"/>
              <a:gd name="connsiteX21" fmla="*/ 2462945 w 6365812"/>
              <a:gd name="connsiteY21" fmla="*/ 102393 h 922478"/>
              <a:gd name="connsiteX22" fmla="*/ 2377220 w 6365812"/>
              <a:gd name="connsiteY22" fmla="*/ 102393 h 922478"/>
              <a:gd name="connsiteX23" fmla="*/ 1781908 w 6365812"/>
              <a:gd name="connsiteY23" fmla="*/ 107155 h 922478"/>
              <a:gd name="connsiteX24" fmla="*/ 1493776 w 6365812"/>
              <a:gd name="connsiteY24" fmla="*/ 114299 h 922478"/>
              <a:gd name="connsiteX25" fmla="*/ 1308039 w 6365812"/>
              <a:gd name="connsiteY25" fmla="*/ 0 h 922478"/>
              <a:gd name="connsiteX26" fmla="*/ 707964 w 6365812"/>
              <a:gd name="connsiteY26" fmla="*/ 7142 h 922478"/>
              <a:gd name="connsiteX27" fmla="*/ 588901 w 6365812"/>
              <a:gd name="connsiteY27" fmla="*/ 21430 h 922478"/>
              <a:gd name="connsiteX28" fmla="*/ 115089 w 6365812"/>
              <a:gd name="connsiteY28" fmla="*/ 20902 h 922478"/>
              <a:gd name="connsiteX29" fmla="*/ 0 w 6365812"/>
              <a:gd name="connsiteY29" fmla="*/ 56600 h 922478"/>
              <a:gd name="connsiteX0" fmla="*/ 6365812 w 6365812"/>
              <a:gd name="connsiteY0" fmla="*/ 919161 h 919161"/>
              <a:gd name="connsiteX1" fmla="*/ 6208649 w 6365812"/>
              <a:gd name="connsiteY1" fmla="*/ 881061 h 919161"/>
              <a:gd name="connsiteX2" fmla="*/ 6144356 w 6365812"/>
              <a:gd name="connsiteY2" fmla="*/ 840579 h 919161"/>
              <a:gd name="connsiteX3" fmla="*/ 6027674 w 6365812"/>
              <a:gd name="connsiteY3" fmla="*/ 828673 h 919161"/>
              <a:gd name="connsiteX4" fmla="*/ 5777643 w 6365812"/>
              <a:gd name="connsiteY4" fmla="*/ 816768 h 919161"/>
              <a:gd name="connsiteX5" fmla="*/ 5630006 w 6365812"/>
              <a:gd name="connsiteY5" fmla="*/ 823911 h 919161"/>
              <a:gd name="connsiteX6" fmla="*/ 5501418 w 6365812"/>
              <a:gd name="connsiteY6" fmla="*/ 816767 h 919161"/>
              <a:gd name="connsiteX7" fmla="*/ 5422837 w 6365812"/>
              <a:gd name="connsiteY7" fmla="*/ 819148 h 919161"/>
              <a:gd name="connsiteX8" fmla="*/ 5372831 w 6365812"/>
              <a:gd name="connsiteY8" fmla="*/ 826292 h 919161"/>
              <a:gd name="connsiteX9" fmla="*/ 5313299 w 6365812"/>
              <a:gd name="connsiteY9" fmla="*/ 828673 h 919161"/>
              <a:gd name="connsiteX10" fmla="*/ 5237099 w 6365812"/>
              <a:gd name="connsiteY10" fmla="*/ 802479 h 919161"/>
              <a:gd name="connsiteX11" fmla="*/ 5118038 w 6365812"/>
              <a:gd name="connsiteY11" fmla="*/ 671512 h 919161"/>
              <a:gd name="connsiteX12" fmla="*/ 4987069 w 6365812"/>
              <a:gd name="connsiteY12" fmla="*/ 619124 h 919161"/>
              <a:gd name="connsiteX13" fmla="*/ 4865625 w 6365812"/>
              <a:gd name="connsiteY13" fmla="*/ 566737 h 919161"/>
              <a:gd name="connsiteX14" fmla="*/ 4696557 w 6365812"/>
              <a:gd name="connsiteY14" fmla="*/ 611981 h 919161"/>
              <a:gd name="connsiteX15" fmla="*/ 4136963 w 6365812"/>
              <a:gd name="connsiteY15" fmla="*/ 442911 h 919161"/>
              <a:gd name="connsiteX16" fmla="*/ 3277332 w 6365812"/>
              <a:gd name="connsiteY16" fmla="*/ 445293 h 919161"/>
              <a:gd name="connsiteX17" fmla="*/ 3029683 w 6365812"/>
              <a:gd name="connsiteY17" fmla="*/ 383379 h 919161"/>
              <a:gd name="connsiteX18" fmla="*/ 2915383 w 6365812"/>
              <a:gd name="connsiteY18" fmla="*/ 269080 h 919161"/>
              <a:gd name="connsiteX19" fmla="*/ 2653445 w 6365812"/>
              <a:gd name="connsiteY19" fmla="*/ 128587 h 919161"/>
              <a:gd name="connsiteX20" fmla="*/ 2462945 w 6365812"/>
              <a:gd name="connsiteY20" fmla="*/ 102393 h 919161"/>
              <a:gd name="connsiteX21" fmla="*/ 2377220 w 6365812"/>
              <a:gd name="connsiteY21" fmla="*/ 102393 h 919161"/>
              <a:gd name="connsiteX22" fmla="*/ 1781908 w 6365812"/>
              <a:gd name="connsiteY22" fmla="*/ 107155 h 919161"/>
              <a:gd name="connsiteX23" fmla="*/ 1493776 w 6365812"/>
              <a:gd name="connsiteY23" fmla="*/ 114299 h 919161"/>
              <a:gd name="connsiteX24" fmla="*/ 1308039 w 6365812"/>
              <a:gd name="connsiteY24" fmla="*/ 0 h 919161"/>
              <a:gd name="connsiteX25" fmla="*/ 707964 w 6365812"/>
              <a:gd name="connsiteY25" fmla="*/ 7142 h 919161"/>
              <a:gd name="connsiteX26" fmla="*/ 588901 w 6365812"/>
              <a:gd name="connsiteY26" fmla="*/ 21430 h 919161"/>
              <a:gd name="connsiteX27" fmla="*/ 115089 w 6365812"/>
              <a:gd name="connsiteY27" fmla="*/ 20902 h 919161"/>
              <a:gd name="connsiteX28" fmla="*/ 0 w 6365812"/>
              <a:gd name="connsiteY28" fmla="*/ 56600 h 919161"/>
              <a:gd name="connsiteX0" fmla="*/ 6208649 w 6208649"/>
              <a:gd name="connsiteY0" fmla="*/ 881061 h 881061"/>
              <a:gd name="connsiteX1" fmla="*/ 6144356 w 6208649"/>
              <a:gd name="connsiteY1" fmla="*/ 840579 h 881061"/>
              <a:gd name="connsiteX2" fmla="*/ 6027674 w 6208649"/>
              <a:gd name="connsiteY2" fmla="*/ 828673 h 881061"/>
              <a:gd name="connsiteX3" fmla="*/ 5777643 w 6208649"/>
              <a:gd name="connsiteY3" fmla="*/ 816768 h 881061"/>
              <a:gd name="connsiteX4" fmla="*/ 5630006 w 6208649"/>
              <a:gd name="connsiteY4" fmla="*/ 823911 h 881061"/>
              <a:gd name="connsiteX5" fmla="*/ 5501418 w 6208649"/>
              <a:gd name="connsiteY5" fmla="*/ 816767 h 881061"/>
              <a:gd name="connsiteX6" fmla="*/ 5422837 w 6208649"/>
              <a:gd name="connsiteY6" fmla="*/ 819148 h 881061"/>
              <a:gd name="connsiteX7" fmla="*/ 5372831 w 6208649"/>
              <a:gd name="connsiteY7" fmla="*/ 826292 h 881061"/>
              <a:gd name="connsiteX8" fmla="*/ 5313299 w 6208649"/>
              <a:gd name="connsiteY8" fmla="*/ 828673 h 881061"/>
              <a:gd name="connsiteX9" fmla="*/ 5237099 w 6208649"/>
              <a:gd name="connsiteY9" fmla="*/ 802479 h 881061"/>
              <a:gd name="connsiteX10" fmla="*/ 5118038 w 6208649"/>
              <a:gd name="connsiteY10" fmla="*/ 671512 h 881061"/>
              <a:gd name="connsiteX11" fmla="*/ 4987069 w 6208649"/>
              <a:gd name="connsiteY11" fmla="*/ 619124 h 881061"/>
              <a:gd name="connsiteX12" fmla="*/ 4865625 w 6208649"/>
              <a:gd name="connsiteY12" fmla="*/ 566737 h 881061"/>
              <a:gd name="connsiteX13" fmla="*/ 4696557 w 6208649"/>
              <a:gd name="connsiteY13" fmla="*/ 611981 h 881061"/>
              <a:gd name="connsiteX14" fmla="*/ 4136963 w 6208649"/>
              <a:gd name="connsiteY14" fmla="*/ 442911 h 881061"/>
              <a:gd name="connsiteX15" fmla="*/ 3277332 w 6208649"/>
              <a:gd name="connsiteY15" fmla="*/ 445293 h 881061"/>
              <a:gd name="connsiteX16" fmla="*/ 3029683 w 6208649"/>
              <a:gd name="connsiteY16" fmla="*/ 383379 h 881061"/>
              <a:gd name="connsiteX17" fmla="*/ 2915383 w 6208649"/>
              <a:gd name="connsiteY17" fmla="*/ 269080 h 881061"/>
              <a:gd name="connsiteX18" fmla="*/ 2653445 w 6208649"/>
              <a:gd name="connsiteY18" fmla="*/ 128587 h 881061"/>
              <a:gd name="connsiteX19" fmla="*/ 2462945 w 6208649"/>
              <a:gd name="connsiteY19" fmla="*/ 102393 h 881061"/>
              <a:gd name="connsiteX20" fmla="*/ 2377220 w 6208649"/>
              <a:gd name="connsiteY20" fmla="*/ 102393 h 881061"/>
              <a:gd name="connsiteX21" fmla="*/ 1781908 w 6208649"/>
              <a:gd name="connsiteY21" fmla="*/ 107155 h 881061"/>
              <a:gd name="connsiteX22" fmla="*/ 1493776 w 6208649"/>
              <a:gd name="connsiteY22" fmla="*/ 114299 h 881061"/>
              <a:gd name="connsiteX23" fmla="*/ 1308039 w 6208649"/>
              <a:gd name="connsiteY23" fmla="*/ 0 h 881061"/>
              <a:gd name="connsiteX24" fmla="*/ 707964 w 6208649"/>
              <a:gd name="connsiteY24" fmla="*/ 7142 h 881061"/>
              <a:gd name="connsiteX25" fmla="*/ 588901 w 6208649"/>
              <a:gd name="connsiteY25" fmla="*/ 21430 h 881061"/>
              <a:gd name="connsiteX26" fmla="*/ 115089 w 6208649"/>
              <a:gd name="connsiteY26" fmla="*/ 20902 h 881061"/>
              <a:gd name="connsiteX27" fmla="*/ 0 w 6208649"/>
              <a:gd name="connsiteY27" fmla="*/ 56600 h 881061"/>
              <a:gd name="connsiteX0" fmla="*/ 6144356 w 6144356"/>
              <a:gd name="connsiteY0" fmla="*/ 840579 h 840579"/>
              <a:gd name="connsiteX1" fmla="*/ 6027674 w 6144356"/>
              <a:gd name="connsiteY1" fmla="*/ 828673 h 840579"/>
              <a:gd name="connsiteX2" fmla="*/ 5777643 w 6144356"/>
              <a:gd name="connsiteY2" fmla="*/ 816768 h 840579"/>
              <a:gd name="connsiteX3" fmla="*/ 5630006 w 6144356"/>
              <a:gd name="connsiteY3" fmla="*/ 823911 h 840579"/>
              <a:gd name="connsiteX4" fmla="*/ 5501418 w 6144356"/>
              <a:gd name="connsiteY4" fmla="*/ 816767 h 840579"/>
              <a:gd name="connsiteX5" fmla="*/ 5422837 w 6144356"/>
              <a:gd name="connsiteY5" fmla="*/ 819148 h 840579"/>
              <a:gd name="connsiteX6" fmla="*/ 5372831 w 6144356"/>
              <a:gd name="connsiteY6" fmla="*/ 826292 h 840579"/>
              <a:gd name="connsiteX7" fmla="*/ 5313299 w 6144356"/>
              <a:gd name="connsiteY7" fmla="*/ 828673 h 840579"/>
              <a:gd name="connsiteX8" fmla="*/ 5237099 w 6144356"/>
              <a:gd name="connsiteY8" fmla="*/ 802479 h 840579"/>
              <a:gd name="connsiteX9" fmla="*/ 5118038 w 6144356"/>
              <a:gd name="connsiteY9" fmla="*/ 671512 h 840579"/>
              <a:gd name="connsiteX10" fmla="*/ 4987069 w 6144356"/>
              <a:gd name="connsiteY10" fmla="*/ 619124 h 840579"/>
              <a:gd name="connsiteX11" fmla="*/ 4865625 w 6144356"/>
              <a:gd name="connsiteY11" fmla="*/ 566737 h 840579"/>
              <a:gd name="connsiteX12" fmla="*/ 4696557 w 6144356"/>
              <a:gd name="connsiteY12" fmla="*/ 611981 h 840579"/>
              <a:gd name="connsiteX13" fmla="*/ 4136963 w 6144356"/>
              <a:gd name="connsiteY13" fmla="*/ 442911 h 840579"/>
              <a:gd name="connsiteX14" fmla="*/ 3277332 w 6144356"/>
              <a:gd name="connsiteY14" fmla="*/ 445293 h 840579"/>
              <a:gd name="connsiteX15" fmla="*/ 3029683 w 6144356"/>
              <a:gd name="connsiteY15" fmla="*/ 383379 h 840579"/>
              <a:gd name="connsiteX16" fmla="*/ 2915383 w 6144356"/>
              <a:gd name="connsiteY16" fmla="*/ 269080 h 840579"/>
              <a:gd name="connsiteX17" fmla="*/ 2653445 w 6144356"/>
              <a:gd name="connsiteY17" fmla="*/ 128587 h 840579"/>
              <a:gd name="connsiteX18" fmla="*/ 2462945 w 6144356"/>
              <a:gd name="connsiteY18" fmla="*/ 102393 h 840579"/>
              <a:gd name="connsiteX19" fmla="*/ 2377220 w 6144356"/>
              <a:gd name="connsiteY19" fmla="*/ 102393 h 840579"/>
              <a:gd name="connsiteX20" fmla="*/ 1781908 w 6144356"/>
              <a:gd name="connsiteY20" fmla="*/ 107155 h 840579"/>
              <a:gd name="connsiteX21" fmla="*/ 1493776 w 6144356"/>
              <a:gd name="connsiteY21" fmla="*/ 114299 h 840579"/>
              <a:gd name="connsiteX22" fmla="*/ 1308039 w 6144356"/>
              <a:gd name="connsiteY22" fmla="*/ 0 h 840579"/>
              <a:gd name="connsiteX23" fmla="*/ 707964 w 6144356"/>
              <a:gd name="connsiteY23" fmla="*/ 7142 h 840579"/>
              <a:gd name="connsiteX24" fmla="*/ 588901 w 6144356"/>
              <a:gd name="connsiteY24" fmla="*/ 21430 h 840579"/>
              <a:gd name="connsiteX25" fmla="*/ 115089 w 6144356"/>
              <a:gd name="connsiteY25" fmla="*/ 20902 h 840579"/>
              <a:gd name="connsiteX26" fmla="*/ 0 w 6144356"/>
              <a:gd name="connsiteY26" fmla="*/ 56600 h 840579"/>
              <a:gd name="connsiteX0" fmla="*/ 6144356 w 6144356"/>
              <a:gd name="connsiteY0" fmla="*/ 840579 h 840579"/>
              <a:gd name="connsiteX1" fmla="*/ 5777643 w 6144356"/>
              <a:gd name="connsiteY1" fmla="*/ 816768 h 840579"/>
              <a:gd name="connsiteX2" fmla="*/ 5630006 w 6144356"/>
              <a:gd name="connsiteY2" fmla="*/ 823911 h 840579"/>
              <a:gd name="connsiteX3" fmla="*/ 5501418 w 6144356"/>
              <a:gd name="connsiteY3" fmla="*/ 816767 h 840579"/>
              <a:gd name="connsiteX4" fmla="*/ 5422837 w 6144356"/>
              <a:gd name="connsiteY4" fmla="*/ 819148 h 840579"/>
              <a:gd name="connsiteX5" fmla="*/ 5372831 w 6144356"/>
              <a:gd name="connsiteY5" fmla="*/ 826292 h 840579"/>
              <a:gd name="connsiteX6" fmla="*/ 5313299 w 6144356"/>
              <a:gd name="connsiteY6" fmla="*/ 828673 h 840579"/>
              <a:gd name="connsiteX7" fmla="*/ 5237099 w 6144356"/>
              <a:gd name="connsiteY7" fmla="*/ 802479 h 840579"/>
              <a:gd name="connsiteX8" fmla="*/ 5118038 w 6144356"/>
              <a:gd name="connsiteY8" fmla="*/ 671512 h 840579"/>
              <a:gd name="connsiteX9" fmla="*/ 4987069 w 6144356"/>
              <a:gd name="connsiteY9" fmla="*/ 619124 h 840579"/>
              <a:gd name="connsiteX10" fmla="*/ 4865625 w 6144356"/>
              <a:gd name="connsiteY10" fmla="*/ 566737 h 840579"/>
              <a:gd name="connsiteX11" fmla="*/ 4696557 w 6144356"/>
              <a:gd name="connsiteY11" fmla="*/ 611981 h 840579"/>
              <a:gd name="connsiteX12" fmla="*/ 4136963 w 6144356"/>
              <a:gd name="connsiteY12" fmla="*/ 442911 h 840579"/>
              <a:gd name="connsiteX13" fmla="*/ 3277332 w 6144356"/>
              <a:gd name="connsiteY13" fmla="*/ 445293 h 840579"/>
              <a:gd name="connsiteX14" fmla="*/ 3029683 w 6144356"/>
              <a:gd name="connsiteY14" fmla="*/ 383379 h 840579"/>
              <a:gd name="connsiteX15" fmla="*/ 2915383 w 6144356"/>
              <a:gd name="connsiteY15" fmla="*/ 269080 h 840579"/>
              <a:gd name="connsiteX16" fmla="*/ 2653445 w 6144356"/>
              <a:gd name="connsiteY16" fmla="*/ 128587 h 840579"/>
              <a:gd name="connsiteX17" fmla="*/ 2462945 w 6144356"/>
              <a:gd name="connsiteY17" fmla="*/ 102393 h 840579"/>
              <a:gd name="connsiteX18" fmla="*/ 2377220 w 6144356"/>
              <a:gd name="connsiteY18" fmla="*/ 102393 h 840579"/>
              <a:gd name="connsiteX19" fmla="*/ 1781908 w 6144356"/>
              <a:gd name="connsiteY19" fmla="*/ 107155 h 840579"/>
              <a:gd name="connsiteX20" fmla="*/ 1493776 w 6144356"/>
              <a:gd name="connsiteY20" fmla="*/ 114299 h 840579"/>
              <a:gd name="connsiteX21" fmla="*/ 1308039 w 6144356"/>
              <a:gd name="connsiteY21" fmla="*/ 0 h 840579"/>
              <a:gd name="connsiteX22" fmla="*/ 707964 w 6144356"/>
              <a:gd name="connsiteY22" fmla="*/ 7142 h 840579"/>
              <a:gd name="connsiteX23" fmla="*/ 588901 w 6144356"/>
              <a:gd name="connsiteY23" fmla="*/ 21430 h 840579"/>
              <a:gd name="connsiteX24" fmla="*/ 115089 w 6144356"/>
              <a:gd name="connsiteY24" fmla="*/ 20902 h 840579"/>
              <a:gd name="connsiteX25" fmla="*/ 0 w 6144356"/>
              <a:gd name="connsiteY25" fmla="*/ 56600 h 840579"/>
              <a:gd name="connsiteX0" fmla="*/ 5777643 w 5777643"/>
              <a:gd name="connsiteY0" fmla="*/ 816768 h 830214"/>
              <a:gd name="connsiteX1" fmla="*/ 5630006 w 5777643"/>
              <a:gd name="connsiteY1" fmla="*/ 823911 h 830214"/>
              <a:gd name="connsiteX2" fmla="*/ 5501418 w 5777643"/>
              <a:gd name="connsiteY2" fmla="*/ 816767 h 830214"/>
              <a:gd name="connsiteX3" fmla="*/ 5422837 w 5777643"/>
              <a:gd name="connsiteY3" fmla="*/ 819148 h 830214"/>
              <a:gd name="connsiteX4" fmla="*/ 5372831 w 5777643"/>
              <a:gd name="connsiteY4" fmla="*/ 826292 h 830214"/>
              <a:gd name="connsiteX5" fmla="*/ 5313299 w 5777643"/>
              <a:gd name="connsiteY5" fmla="*/ 828673 h 830214"/>
              <a:gd name="connsiteX6" fmla="*/ 5237099 w 5777643"/>
              <a:gd name="connsiteY6" fmla="*/ 802479 h 830214"/>
              <a:gd name="connsiteX7" fmla="*/ 5118038 w 5777643"/>
              <a:gd name="connsiteY7" fmla="*/ 671512 h 830214"/>
              <a:gd name="connsiteX8" fmla="*/ 4987069 w 5777643"/>
              <a:gd name="connsiteY8" fmla="*/ 619124 h 830214"/>
              <a:gd name="connsiteX9" fmla="*/ 4865625 w 5777643"/>
              <a:gd name="connsiteY9" fmla="*/ 566737 h 830214"/>
              <a:gd name="connsiteX10" fmla="*/ 4696557 w 5777643"/>
              <a:gd name="connsiteY10" fmla="*/ 611981 h 830214"/>
              <a:gd name="connsiteX11" fmla="*/ 4136963 w 5777643"/>
              <a:gd name="connsiteY11" fmla="*/ 442911 h 830214"/>
              <a:gd name="connsiteX12" fmla="*/ 3277332 w 5777643"/>
              <a:gd name="connsiteY12" fmla="*/ 445293 h 830214"/>
              <a:gd name="connsiteX13" fmla="*/ 3029683 w 5777643"/>
              <a:gd name="connsiteY13" fmla="*/ 383379 h 830214"/>
              <a:gd name="connsiteX14" fmla="*/ 2915383 w 5777643"/>
              <a:gd name="connsiteY14" fmla="*/ 269080 h 830214"/>
              <a:gd name="connsiteX15" fmla="*/ 2653445 w 5777643"/>
              <a:gd name="connsiteY15" fmla="*/ 128587 h 830214"/>
              <a:gd name="connsiteX16" fmla="*/ 2462945 w 5777643"/>
              <a:gd name="connsiteY16" fmla="*/ 102393 h 830214"/>
              <a:gd name="connsiteX17" fmla="*/ 2377220 w 5777643"/>
              <a:gd name="connsiteY17" fmla="*/ 102393 h 830214"/>
              <a:gd name="connsiteX18" fmla="*/ 1781908 w 5777643"/>
              <a:gd name="connsiteY18" fmla="*/ 107155 h 830214"/>
              <a:gd name="connsiteX19" fmla="*/ 1493776 w 5777643"/>
              <a:gd name="connsiteY19" fmla="*/ 114299 h 830214"/>
              <a:gd name="connsiteX20" fmla="*/ 1308039 w 5777643"/>
              <a:gd name="connsiteY20" fmla="*/ 0 h 830214"/>
              <a:gd name="connsiteX21" fmla="*/ 707964 w 5777643"/>
              <a:gd name="connsiteY21" fmla="*/ 7142 h 830214"/>
              <a:gd name="connsiteX22" fmla="*/ 588901 w 5777643"/>
              <a:gd name="connsiteY22" fmla="*/ 21430 h 830214"/>
              <a:gd name="connsiteX23" fmla="*/ 115089 w 5777643"/>
              <a:gd name="connsiteY23" fmla="*/ 20902 h 830214"/>
              <a:gd name="connsiteX24" fmla="*/ 0 w 5777643"/>
              <a:gd name="connsiteY24" fmla="*/ 56600 h 830214"/>
              <a:gd name="connsiteX0" fmla="*/ 5630006 w 5630006"/>
              <a:gd name="connsiteY0" fmla="*/ 823911 h 830214"/>
              <a:gd name="connsiteX1" fmla="*/ 5501418 w 5630006"/>
              <a:gd name="connsiteY1" fmla="*/ 816767 h 830214"/>
              <a:gd name="connsiteX2" fmla="*/ 5422837 w 5630006"/>
              <a:gd name="connsiteY2" fmla="*/ 819148 h 830214"/>
              <a:gd name="connsiteX3" fmla="*/ 5372831 w 5630006"/>
              <a:gd name="connsiteY3" fmla="*/ 826292 h 830214"/>
              <a:gd name="connsiteX4" fmla="*/ 5313299 w 5630006"/>
              <a:gd name="connsiteY4" fmla="*/ 828673 h 830214"/>
              <a:gd name="connsiteX5" fmla="*/ 5237099 w 5630006"/>
              <a:gd name="connsiteY5" fmla="*/ 802479 h 830214"/>
              <a:gd name="connsiteX6" fmla="*/ 5118038 w 5630006"/>
              <a:gd name="connsiteY6" fmla="*/ 671512 h 830214"/>
              <a:gd name="connsiteX7" fmla="*/ 4987069 w 5630006"/>
              <a:gd name="connsiteY7" fmla="*/ 619124 h 830214"/>
              <a:gd name="connsiteX8" fmla="*/ 4865625 w 5630006"/>
              <a:gd name="connsiteY8" fmla="*/ 566737 h 830214"/>
              <a:gd name="connsiteX9" fmla="*/ 4696557 w 5630006"/>
              <a:gd name="connsiteY9" fmla="*/ 611981 h 830214"/>
              <a:gd name="connsiteX10" fmla="*/ 4136963 w 5630006"/>
              <a:gd name="connsiteY10" fmla="*/ 442911 h 830214"/>
              <a:gd name="connsiteX11" fmla="*/ 3277332 w 5630006"/>
              <a:gd name="connsiteY11" fmla="*/ 445293 h 830214"/>
              <a:gd name="connsiteX12" fmla="*/ 3029683 w 5630006"/>
              <a:gd name="connsiteY12" fmla="*/ 383379 h 830214"/>
              <a:gd name="connsiteX13" fmla="*/ 2915383 w 5630006"/>
              <a:gd name="connsiteY13" fmla="*/ 269080 h 830214"/>
              <a:gd name="connsiteX14" fmla="*/ 2653445 w 5630006"/>
              <a:gd name="connsiteY14" fmla="*/ 128587 h 830214"/>
              <a:gd name="connsiteX15" fmla="*/ 2462945 w 5630006"/>
              <a:gd name="connsiteY15" fmla="*/ 102393 h 830214"/>
              <a:gd name="connsiteX16" fmla="*/ 2377220 w 5630006"/>
              <a:gd name="connsiteY16" fmla="*/ 102393 h 830214"/>
              <a:gd name="connsiteX17" fmla="*/ 1781908 w 5630006"/>
              <a:gd name="connsiteY17" fmla="*/ 107155 h 830214"/>
              <a:gd name="connsiteX18" fmla="*/ 1493776 w 5630006"/>
              <a:gd name="connsiteY18" fmla="*/ 114299 h 830214"/>
              <a:gd name="connsiteX19" fmla="*/ 1308039 w 5630006"/>
              <a:gd name="connsiteY19" fmla="*/ 0 h 830214"/>
              <a:gd name="connsiteX20" fmla="*/ 707964 w 5630006"/>
              <a:gd name="connsiteY20" fmla="*/ 7142 h 830214"/>
              <a:gd name="connsiteX21" fmla="*/ 588901 w 5630006"/>
              <a:gd name="connsiteY21" fmla="*/ 21430 h 830214"/>
              <a:gd name="connsiteX22" fmla="*/ 115089 w 5630006"/>
              <a:gd name="connsiteY22" fmla="*/ 20902 h 830214"/>
              <a:gd name="connsiteX23" fmla="*/ 0 w 5630006"/>
              <a:gd name="connsiteY23" fmla="*/ 56600 h 830214"/>
              <a:gd name="connsiteX0" fmla="*/ 5501418 w 5501418"/>
              <a:gd name="connsiteY0" fmla="*/ 816767 h 830214"/>
              <a:gd name="connsiteX1" fmla="*/ 5422837 w 5501418"/>
              <a:gd name="connsiteY1" fmla="*/ 819148 h 830214"/>
              <a:gd name="connsiteX2" fmla="*/ 5372831 w 5501418"/>
              <a:gd name="connsiteY2" fmla="*/ 826292 h 830214"/>
              <a:gd name="connsiteX3" fmla="*/ 5313299 w 5501418"/>
              <a:gd name="connsiteY3" fmla="*/ 828673 h 830214"/>
              <a:gd name="connsiteX4" fmla="*/ 5237099 w 5501418"/>
              <a:gd name="connsiteY4" fmla="*/ 802479 h 830214"/>
              <a:gd name="connsiteX5" fmla="*/ 5118038 w 5501418"/>
              <a:gd name="connsiteY5" fmla="*/ 671512 h 830214"/>
              <a:gd name="connsiteX6" fmla="*/ 4987069 w 5501418"/>
              <a:gd name="connsiteY6" fmla="*/ 619124 h 830214"/>
              <a:gd name="connsiteX7" fmla="*/ 4865625 w 5501418"/>
              <a:gd name="connsiteY7" fmla="*/ 566737 h 830214"/>
              <a:gd name="connsiteX8" fmla="*/ 4696557 w 5501418"/>
              <a:gd name="connsiteY8" fmla="*/ 611981 h 830214"/>
              <a:gd name="connsiteX9" fmla="*/ 4136963 w 5501418"/>
              <a:gd name="connsiteY9" fmla="*/ 442911 h 830214"/>
              <a:gd name="connsiteX10" fmla="*/ 3277332 w 5501418"/>
              <a:gd name="connsiteY10" fmla="*/ 445293 h 830214"/>
              <a:gd name="connsiteX11" fmla="*/ 3029683 w 5501418"/>
              <a:gd name="connsiteY11" fmla="*/ 383379 h 830214"/>
              <a:gd name="connsiteX12" fmla="*/ 2915383 w 5501418"/>
              <a:gd name="connsiteY12" fmla="*/ 269080 h 830214"/>
              <a:gd name="connsiteX13" fmla="*/ 2653445 w 5501418"/>
              <a:gd name="connsiteY13" fmla="*/ 128587 h 830214"/>
              <a:gd name="connsiteX14" fmla="*/ 2462945 w 5501418"/>
              <a:gd name="connsiteY14" fmla="*/ 102393 h 830214"/>
              <a:gd name="connsiteX15" fmla="*/ 2377220 w 5501418"/>
              <a:gd name="connsiteY15" fmla="*/ 102393 h 830214"/>
              <a:gd name="connsiteX16" fmla="*/ 1781908 w 5501418"/>
              <a:gd name="connsiteY16" fmla="*/ 107155 h 830214"/>
              <a:gd name="connsiteX17" fmla="*/ 1493776 w 5501418"/>
              <a:gd name="connsiteY17" fmla="*/ 114299 h 830214"/>
              <a:gd name="connsiteX18" fmla="*/ 1308039 w 5501418"/>
              <a:gd name="connsiteY18" fmla="*/ 0 h 830214"/>
              <a:gd name="connsiteX19" fmla="*/ 707964 w 5501418"/>
              <a:gd name="connsiteY19" fmla="*/ 7142 h 830214"/>
              <a:gd name="connsiteX20" fmla="*/ 588901 w 5501418"/>
              <a:gd name="connsiteY20" fmla="*/ 21430 h 830214"/>
              <a:gd name="connsiteX21" fmla="*/ 115089 w 5501418"/>
              <a:gd name="connsiteY21" fmla="*/ 20902 h 830214"/>
              <a:gd name="connsiteX22" fmla="*/ 0 w 5501418"/>
              <a:gd name="connsiteY22" fmla="*/ 56600 h 830214"/>
              <a:gd name="connsiteX0" fmla="*/ 5422837 w 5422837"/>
              <a:gd name="connsiteY0" fmla="*/ 819148 h 830214"/>
              <a:gd name="connsiteX1" fmla="*/ 5372831 w 5422837"/>
              <a:gd name="connsiteY1" fmla="*/ 826292 h 830214"/>
              <a:gd name="connsiteX2" fmla="*/ 5313299 w 5422837"/>
              <a:gd name="connsiteY2" fmla="*/ 828673 h 830214"/>
              <a:gd name="connsiteX3" fmla="*/ 5237099 w 5422837"/>
              <a:gd name="connsiteY3" fmla="*/ 802479 h 830214"/>
              <a:gd name="connsiteX4" fmla="*/ 5118038 w 5422837"/>
              <a:gd name="connsiteY4" fmla="*/ 671512 h 830214"/>
              <a:gd name="connsiteX5" fmla="*/ 4987069 w 5422837"/>
              <a:gd name="connsiteY5" fmla="*/ 619124 h 830214"/>
              <a:gd name="connsiteX6" fmla="*/ 4865625 w 5422837"/>
              <a:gd name="connsiteY6" fmla="*/ 566737 h 830214"/>
              <a:gd name="connsiteX7" fmla="*/ 4696557 w 5422837"/>
              <a:gd name="connsiteY7" fmla="*/ 611981 h 830214"/>
              <a:gd name="connsiteX8" fmla="*/ 4136963 w 5422837"/>
              <a:gd name="connsiteY8" fmla="*/ 442911 h 830214"/>
              <a:gd name="connsiteX9" fmla="*/ 3277332 w 5422837"/>
              <a:gd name="connsiteY9" fmla="*/ 445293 h 830214"/>
              <a:gd name="connsiteX10" fmla="*/ 3029683 w 5422837"/>
              <a:gd name="connsiteY10" fmla="*/ 383379 h 830214"/>
              <a:gd name="connsiteX11" fmla="*/ 2915383 w 5422837"/>
              <a:gd name="connsiteY11" fmla="*/ 269080 h 830214"/>
              <a:gd name="connsiteX12" fmla="*/ 2653445 w 5422837"/>
              <a:gd name="connsiteY12" fmla="*/ 128587 h 830214"/>
              <a:gd name="connsiteX13" fmla="*/ 2462945 w 5422837"/>
              <a:gd name="connsiteY13" fmla="*/ 102393 h 830214"/>
              <a:gd name="connsiteX14" fmla="*/ 2377220 w 5422837"/>
              <a:gd name="connsiteY14" fmla="*/ 102393 h 830214"/>
              <a:gd name="connsiteX15" fmla="*/ 1781908 w 5422837"/>
              <a:gd name="connsiteY15" fmla="*/ 107155 h 830214"/>
              <a:gd name="connsiteX16" fmla="*/ 1493776 w 5422837"/>
              <a:gd name="connsiteY16" fmla="*/ 114299 h 830214"/>
              <a:gd name="connsiteX17" fmla="*/ 1308039 w 5422837"/>
              <a:gd name="connsiteY17" fmla="*/ 0 h 830214"/>
              <a:gd name="connsiteX18" fmla="*/ 707964 w 5422837"/>
              <a:gd name="connsiteY18" fmla="*/ 7142 h 830214"/>
              <a:gd name="connsiteX19" fmla="*/ 588901 w 5422837"/>
              <a:gd name="connsiteY19" fmla="*/ 21430 h 830214"/>
              <a:gd name="connsiteX20" fmla="*/ 115089 w 5422837"/>
              <a:gd name="connsiteY20" fmla="*/ 20902 h 830214"/>
              <a:gd name="connsiteX21" fmla="*/ 0 w 5422837"/>
              <a:gd name="connsiteY21" fmla="*/ 56600 h 830214"/>
              <a:gd name="connsiteX0" fmla="*/ 5422837 w 5422837"/>
              <a:gd name="connsiteY0" fmla="*/ 819148 h 829144"/>
              <a:gd name="connsiteX1" fmla="*/ 5313299 w 5422837"/>
              <a:gd name="connsiteY1" fmla="*/ 828673 h 829144"/>
              <a:gd name="connsiteX2" fmla="*/ 5237099 w 5422837"/>
              <a:gd name="connsiteY2" fmla="*/ 802479 h 829144"/>
              <a:gd name="connsiteX3" fmla="*/ 5118038 w 5422837"/>
              <a:gd name="connsiteY3" fmla="*/ 671512 h 829144"/>
              <a:gd name="connsiteX4" fmla="*/ 4987069 w 5422837"/>
              <a:gd name="connsiteY4" fmla="*/ 619124 h 829144"/>
              <a:gd name="connsiteX5" fmla="*/ 4865625 w 5422837"/>
              <a:gd name="connsiteY5" fmla="*/ 566737 h 829144"/>
              <a:gd name="connsiteX6" fmla="*/ 4696557 w 5422837"/>
              <a:gd name="connsiteY6" fmla="*/ 611981 h 829144"/>
              <a:gd name="connsiteX7" fmla="*/ 4136963 w 5422837"/>
              <a:gd name="connsiteY7" fmla="*/ 442911 h 829144"/>
              <a:gd name="connsiteX8" fmla="*/ 3277332 w 5422837"/>
              <a:gd name="connsiteY8" fmla="*/ 445293 h 829144"/>
              <a:gd name="connsiteX9" fmla="*/ 3029683 w 5422837"/>
              <a:gd name="connsiteY9" fmla="*/ 383379 h 829144"/>
              <a:gd name="connsiteX10" fmla="*/ 2915383 w 5422837"/>
              <a:gd name="connsiteY10" fmla="*/ 269080 h 829144"/>
              <a:gd name="connsiteX11" fmla="*/ 2653445 w 5422837"/>
              <a:gd name="connsiteY11" fmla="*/ 128587 h 829144"/>
              <a:gd name="connsiteX12" fmla="*/ 2462945 w 5422837"/>
              <a:gd name="connsiteY12" fmla="*/ 102393 h 829144"/>
              <a:gd name="connsiteX13" fmla="*/ 2377220 w 5422837"/>
              <a:gd name="connsiteY13" fmla="*/ 102393 h 829144"/>
              <a:gd name="connsiteX14" fmla="*/ 1781908 w 5422837"/>
              <a:gd name="connsiteY14" fmla="*/ 107155 h 829144"/>
              <a:gd name="connsiteX15" fmla="*/ 1493776 w 5422837"/>
              <a:gd name="connsiteY15" fmla="*/ 114299 h 829144"/>
              <a:gd name="connsiteX16" fmla="*/ 1308039 w 5422837"/>
              <a:gd name="connsiteY16" fmla="*/ 0 h 829144"/>
              <a:gd name="connsiteX17" fmla="*/ 707964 w 5422837"/>
              <a:gd name="connsiteY17" fmla="*/ 7142 h 829144"/>
              <a:gd name="connsiteX18" fmla="*/ 588901 w 5422837"/>
              <a:gd name="connsiteY18" fmla="*/ 21430 h 829144"/>
              <a:gd name="connsiteX19" fmla="*/ 115089 w 5422837"/>
              <a:gd name="connsiteY19" fmla="*/ 20902 h 829144"/>
              <a:gd name="connsiteX20" fmla="*/ 0 w 5422837"/>
              <a:gd name="connsiteY20" fmla="*/ 56600 h 829144"/>
              <a:gd name="connsiteX0" fmla="*/ 5422837 w 5422837"/>
              <a:gd name="connsiteY0" fmla="*/ 819148 h 819148"/>
              <a:gd name="connsiteX1" fmla="*/ 5237099 w 5422837"/>
              <a:gd name="connsiteY1" fmla="*/ 802479 h 819148"/>
              <a:gd name="connsiteX2" fmla="*/ 5118038 w 5422837"/>
              <a:gd name="connsiteY2" fmla="*/ 671512 h 819148"/>
              <a:gd name="connsiteX3" fmla="*/ 4987069 w 5422837"/>
              <a:gd name="connsiteY3" fmla="*/ 619124 h 819148"/>
              <a:gd name="connsiteX4" fmla="*/ 4865625 w 5422837"/>
              <a:gd name="connsiteY4" fmla="*/ 566737 h 819148"/>
              <a:gd name="connsiteX5" fmla="*/ 4696557 w 5422837"/>
              <a:gd name="connsiteY5" fmla="*/ 611981 h 819148"/>
              <a:gd name="connsiteX6" fmla="*/ 4136963 w 5422837"/>
              <a:gd name="connsiteY6" fmla="*/ 442911 h 819148"/>
              <a:gd name="connsiteX7" fmla="*/ 3277332 w 5422837"/>
              <a:gd name="connsiteY7" fmla="*/ 445293 h 819148"/>
              <a:gd name="connsiteX8" fmla="*/ 3029683 w 5422837"/>
              <a:gd name="connsiteY8" fmla="*/ 383379 h 819148"/>
              <a:gd name="connsiteX9" fmla="*/ 2915383 w 5422837"/>
              <a:gd name="connsiteY9" fmla="*/ 269080 h 819148"/>
              <a:gd name="connsiteX10" fmla="*/ 2653445 w 5422837"/>
              <a:gd name="connsiteY10" fmla="*/ 128587 h 819148"/>
              <a:gd name="connsiteX11" fmla="*/ 2462945 w 5422837"/>
              <a:gd name="connsiteY11" fmla="*/ 102393 h 819148"/>
              <a:gd name="connsiteX12" fmla="*/ 2377220 w 5422837"/>
              <a:gd name="connsiteY12" fmla="*/ 102393 h 819148"/>
              <a:gd name="connsiteX13" fmla="*/ 1781908 w 5422837"/>
              <a:gd name="connsiteY13" fmla="*/ 107155 h 819148"/>
              <a:gd name="connsiteX14" fmla="*/ 1493776 w 5422837"/>
              <a:gd name="connsiteY14" fmla="*/ 114299 h 819148"/>
              <a:gd name="connsiteX15" fmla="*/ 1308039 w 5422837"/>
              <a:gd name="connsiteY15" fmla="*/ 0 h 819148"/>
              <a:gd name="connsiteX16" fmla="*/ 707964 w 5422837"/>
              <a:gd name="connsiteY16" fmla="*/ 7142 h 819148"/>
              <a:gd name="connsiteX17" fmla="*/ 588901 w 5422837"/>
              <a:gd name="connsiteY17" fmla="*/ 21430 h 819148"/>
              <a:gd name="connsiteX18" fmla="*/ 115089 w 5422837"/>
              <a:gd name="connsiteY18" fmla="*/ 20902 h 819148"/>
              <a:gd name="connsiteX19" fmla="*/ 0 w 5422837"/>
              <a:gd name="connsiteY19" fmla="*/ 56600 h 819148"/>
              <a:gd name="connsiteX0" fmla="*/ 5422837 w 5422837"/>
              <a:gd name="connsiteY0" fmla="*/ 819148 h 819148"/>
              <a:gd name="connsiteX1" fmla="*/ 5118038 w 5422837"/>
              <a:gd name="connsiteY1" fmla="*/ 671512 h 819148"/>
              <a:gd name="connsiteX2" fmla="*/ 4987069 w 5422837"/>
              <a:gd name="connsiteY2" fmla="*/ 619124 h 819148"/>
              <a:gd name="connsiteX3" fmla="*/ 4865625 w 5422837"/>
              <a:gd name="connsiteY3" fmla="*/ 566737 h 819148"/>
              <a:gd name="connsiteX4" fmla="*/ 4696557 w 5422837"/>
              <a:gd name="connsiteY4" fmla="*/ 611981 h 819148"/>
              <a:gd name="connsiteX5" fmla="*/ 4136963 w 5422837"/>
              <a:gd name="connsiteY5" fmla="*/ 442911 h 819148"/>
              <a:gd name="connsiteX6" fmla="*/ 3277332 w 5422837"/>
              <a:gd name="connsiteY6" fmla="*/ 445293 h 819148"/>
              <a:gd name="connsiteX7" fmla="*/ 3029683 w 5422837"/>
              <a:gd name="connsiteY7" fmla="*/ 383379 h 819148"/>
              <a:gd name="connsiteX8" fmla="*/ 2915383 w 5422837"/>
              <a:gd name="connsiteY8" fmla="*/ 269080 h 819148"/>
              <a:gd name="connsiteX9" fmla="*/ 2653445 w 5422837"/>
              <a:gd name="connsiteY9" fmla="*/ 128587 h 819148"/>
              <a:gd name="connsiteX10" fmla="*/ 2462945 w 5422837"/>
              <a:gd name="connsiteY10" fmla="*/ 102393 h 819148"/>
              <a:gd name="connsiteX11" fmla="*/ 2377220 w 5422837"/>
              <a:gd name="connsiteY11" fmla="*/ 102393 h 819148"/>
              <a:gd name="connsiteX12" fmla="*/ 1781908 w 5422837"/>
              <a:gd name="connsiteY12" fmla="*/ 107155 h 819148"/>
              <a:gd name="connsiteX13" fmla="*/ 1493776 w 5422837"/>
              <a:gd name="connsiteY13" fmla="*/ 114299 h 819148"/>
              <a:gd name="connsiteX14" fmla="*/ 1308039 w 5422837"/>
              <a:gd name="connsiteY14" fmla="*/ 0 h 819148"/>
              <a:gd name="connsiteX15" fmla="*/ 707964 w 5422837"/>
              <a:gd name="connsiteY15" fmla="*/ 7142 h 819148"/>
              <a:gd name="connsiteX16" fmla="*/ 588901 w 5422837"/>
              <a:gd name="connsiteY16" fmla="*/ 21430 h 819148"/>
              <a:gd name="connsiteX17" fmla="*/ 115089 w 5422837"/>
              <a:gd name="connsiteY17" fmla="*/ 20902 h 819148"/>
              <a:gd name="connsiteX18" fmla="*/ 0 w 5422837"/>
              <a:gd name="connsiteY18" fmla="*/ 56600 h 819148"/>
              <a:gd name="connsiteX0" fmla="*/ 5118038 w 5118038"/>
              <a:gd name="connsiteY0" fmla="*/ 671512 h 671512"/>
              <a:gd name="connsiteX1" fmla="*/ 4987069 w 5118038"/>
              <a:gd name="connsiteY1" fmla="*/ 619124 h 671512"/>
              <a:gd name="connsiteX2" fmla="*/ 4865625 w 5118038"/>
              <a:gd name="connsiteY2" fmla="*/ 566737 h 671512"/>
              <a:gd name="connsiteX3" fmla="*/ 4696557 w 5118038"/>
              <a:gd name="connsiteY3" fmla="*/ 611981 h 671512"/>
              <a:gd name="connsiteX4" fmla="*/ 4136963 w 5118038"/>
              <a:gd name="connsiteY4" fmla="*/ 442911 h 671512"/>
              <a:gd name="connsiteX5" fmla="*/ 3277332 w 5118038"/>
              <a:gd name="connsiteY5" fmla="*/ 445293 h 671512"/>
              <a:gd name="connsiteX6" fmla="*/ 3029683 w 5118038"/>
              <a:gd name="connsiteY6" fmla="*/ 383379 h 671512"/>
              <a:gd name="connsiteX7" fmla="*/ 2915383 w 5118038"/>
              <a:gd name="connsiteY7" fmla="*/ 269080 h 671512"/>
              <a:gd name="connsiteX8" fmla="*/ 2653445 w 5118038"/>
              <a:gd name="connsiteY8" fmla="*/ 128587 h 671512"/>
              <a:gd name="connsiteX9" fmla="*/ 2462945 w 5118038"/>
              <a:gd name="connsiteY9" fmla="*/ 102393 h 671512"/>
              <a:gd name="connsiteX10" fmla="*/ 2377220 w 5118038"/>
              <a:gd name="connsiteY10" fmla="*/ 102393 h 671512"/>
              <a:gd name="connsiteX11" fmla="*/ 1781908 w 5118038"/>
              <a:gd name="connsiteY11" fmla="*/ 107155 h 671512"/>
              <a:gd name="connsiteX12" fmla="*/ 1493776 w 5118038"/>
              <a:gd name="connsiteY12" fmla="*/ 114299 h 671512"/>
              <a:gd name="connsiteX13" fmla="*/ 1308039 w 5118038"/>
              <a:gd name="connsiteY13" fmla="*/ 0 h 671512"/>
              <a:gd name="connsiteX14" fmla="*/ 707964 w 5118038"/>
              <a:gd name="connsiteY14" fmla="*/ 7142 h 671512"/>
              <a:gd name="connsiteX15" fmla="*/ 588901 w 5118038"/>
              <a:gd name="connsiteY15" fmla="*/ 21430 h 671512"/>
              <a:gd name="connsiteX16" fmla="*/ 115089 w 5118038"/>
              <a:gd name="connsiteY16" fmla="*/ 20902 h 671512"/>
              <a:gd name="connsiteX17" fmla="*/ 0 w 5118038"/>
              <a:gd name="connsiteY17" fmla="*/ 56600 h 671512"/>
              <a:gd name="connsiteX0" fmla="*/ 5002949 w 5002949"/>
              <a:gd name="connsiteY0" fmla="*/ 671512 h 671512"/>
              <a:gd name="connsiteX1" fmla="*/ 4871980 w 5002949"/>
              <a:gd name="connsiteY1" fmla="*/ 619124 h 671512"/>
              <a:gd name="connsiteX2" fmla="*/ 4750536 w 5002949"/>
              <a:gd name="connsiteY2" fmla="*/ 566737 h 671512"/>
              <a:gd name="connsiteX3" fmla="*/ 4581468 w 5002949"/>
              <a:gd name="connsiteY3" fmla="*/ 611981 h 671512"/>
              <a:gd name="connsiteX4" fmla="*/ 4021874 w 5002949"/>
              <a:gd name="connsiteY4" fmla="*/ 442911 h 671512"/>
              <a:gd name="connsiteX5" fmla="*/ 3162243 w 5002949"/>
              <a:gd name="connsiteY5" fmla="*/ 445293 h 671512"/>
              <a:gd name="connsiteX6" fmla="*/ 2914594 w 5002949"/>
              <a:gd name="connsiteY6" fmla="*/ 383379 h 671512"/>
              <a:gd name="connsiteX7" fmla="*/ 2800294 w 5002949"/>
              <a:gd name="connsiteY7" fmla="*/ 269080 h 671512"/>
              <a:gd name="connsiteX8" fmla="*/ 2538356 w 5002949"/>
              <a:gd name="connsiteY8" fmla="*/ 128587 h 671512"/>
              <a:gd name="connsiteX9" fmla="*/ 2347856 w 5002949"/>
              <a:gd name="connsiteY9" fmla="*/ 102393 h 671512"/>
              <a:gd name="connsiteX10" fmla="*/ 2262131 w 5002949"/>
              <a:gd name="connsiteY10" fmla="*/ 102393 h 671512"/>
              <a:gd name="connsiteX11" fmla="*/ 1666819 w 5002949"/>
              <a:gd name="connsiteY11" fmla="*/ 107155 h 671512"/>
              <a:gd name="connsiteX12" fmla="*/ 1378687 w 5002949"/>
              <a:gd name="connsiteY12" fmla="*/ 114299 h 671512"/>
              <a:gd name="connsiteX13" fmla="*/ 1192950 w 5002949"/>
              <a:gd name="connsiteY13" fmla="*/ 0 h 671512"/>
              <a:gd name="connsiteX14" fmla="*/ 592875 w 5002949"/>
              <a:gd name="connsiteY14" fmla="*/ 7142 h 671512"/>
              <a:gd name="connsiteX15" fmla="*/ 473812 w 5002949"/>
              <a:gd name="connsiteY15" fmla="*/ 21430 h 671512"/>
              <a:gd name="connsiteX16" fmla="*/ 0 w 5002949"/>
              <a:gd name="connsiteY16" fmla="*/ 20902 h 671512"/>
              <a:gd name="connsiteX0" fmla="*/ 4657893 w 4657893"/>
              <a:gd name="connsiteY0" fmla="*/ 671512 h 671512"/>
              <a:gd name="connsiteX1" fmla="*/ 4526924 w 4657893"/>
              <a:gd name="connsiteY1" fmla="*/ 619124 h 671512"/>
              <a:gd name="connsiteX2" fmla="*/ 4405480 w 4657893"/>
              <a:gd name="connsiteY2" fmla="*/ 566737 h 671512"/>
              <a:gd name="connsiteX3" fmla="*/ 4236412 w 4657893"/>
              <a:gd name="connsiteY3" fmla="*/ 611981 h 671512"/>
              <a:gd name="connsiteX4" fmla="*/ 3676818 w 4657893"/>
              <a:gd name="connsiteY4" fmla="*/ 442911 h 671512"/>
              <a:gd name="connsiteX5" fmla="*/ 2817187 w 4657893"/>
              <a:gd name="connsiteY5" fmla="*/ 445293 h 671512"/>
              <a:gd name="connsiteX6" fmla="*/ 2569538 w 4657893"/>
              <a:gd name="connsiteY6" fmla="*/ 383379 h 671512"/>
              <a:gd name="connsiteX7" fmla="*/ 2455238 w 4657893"/>
              <a:gd name="connsiteY7" fmla="*/ 269080 h 671512"/>
              <a:gd name="connsiteX8" fmla="*/ 2193300 w 4657893"/>
              <a:gd name="connsiteY8" fmla="*/ 128587 h 671512"/>
              <a:gd name="connsiteX9" fmla="*/ 2002800 w 4657893"/>
              <a:gd name="connsiteY9" fmla="*/ 102393 h 671512"/>
              <a:gd name="connsiteX10" fmla="*/ 1917075 w 4657893"/>
              <a:gd name="connsiteY10" fmla="*/ 102393 h 671512"/>
              <a:gd name="connsiteX11" fmla="*/ 1321763 w 4657893"/>
              <a:gd name="connsiteY11" fmla="*/ 107155 h 671512"/>
              <a:gd name="connsiteX12" fmla="*/ 1033631 w 4657893"/>
              <a:gd name="connsiteY12" fmla="*/ 114299 h 671512"/>
              <a:gd name="connsiteX13" fmla="*/ 847894 w 4657893"/>
              <a:gd name="connsiteY13" fmla="*/ 0 h 671512"/>
              <a:gd name="connsiteX14" fmla="*/ 247819 w 4657893"/>
              <a:gd name="connsiteY14" fmla="*/ 7142 h 671512"/>
              <a:gd name="connsiteX15" fmla="*/ 128756 w 4657893"/>
              <a:gd name="connsiteY15" fmla="*/ 21430 h 671512"/>
              <a:gd name="connsiteX16" fmla="*/ 0 w 4657893"/>
              <a:gd name="connsiteY16" fmla="*/ 12275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57893" h="671512">
                <a:moveTo>
                  <a:pt x="4657893" y="671512"/>
                </a:moveTo>
                <a:cubicBezTo>
                  <a:pt x="4616221" y="638175"/>
                  <a:pt x="4569787" y="631031"/>
                  <a:pt x="4526924" y="619124"/>
                </a:cubicBezTo>
                <a:cubicBezTo>
                  <a:pt x="4488824" y="602455"/>
                  <a:pt x="4453899" y="565149"/>
                  <a:pt x="4405480" y="566737"/>
                </a:cubicBezTo>
                <a:cubicBezTo>
                  <a:pt x="4357061" y="568325"/>
                  <a:pt x="4289593" y="595709"/>
                  <a:pt x="4236412" y="611981"/>
                </a:cubicBezTo>
                <a:cubicBezTo>
                  <a:pt x="4114968" y="591343"/>
                  <a:pt x="3913355" y="470692"/>
                  <a:pt x="3676818" y="442911"/>
                </a:cubicBezTo>
                <a:lnTo>
                  <a:pt x="2817187" y="445293"/>
                </a:lnTo>
                <a:cubicBezTo>
                  <a:pt x="2637800" y="434974"/>
                  <a:pt x="2626688" y="411954"/>
                  <a:pt x="2569538" y="383379"/>
                </a:cubicBezTo>
                <a:cubicBezTo>
                  <a:pt x="2521913" y="340516"/>
                  <a:pt x="2513181" y="318689"/>
                  <a:pt x="2455238" y="269080"/>
                </a:cubicBezTo>
                <a:cubicBezTo>
                  <a:pt x="2385388" y="226614"/>
                  <a:pt x="2282597" y="161131"/>
                  <a:pt x="2193300" y="128587"/>
                </a:cubicBezTo>
                <a:cubicBezTo>
                  <a:pt x="2114719" y="100012"/>
                  <a:pt x="2047250" y="107156"/>
                  <a:pt x="2002800" y="102393"/>
                </a:cubicBezTo>
                <a:cubicBezTo>
                  <a:pt x="1958350" y="97631"/>
                  <a:pt x="2030581" y="103187"/>
                  <a:pt x="1917075" y="102393"/>
                </a:cubicBezTo>
                <a:lnTo>
                  <a:pt x="1321763" y="107155"/>
                </a:lnTo>
                <a:cubicBezTo>
                  <a:pt x="1200715" y="133746"/>
                  <a:pt x="1100703" y="142080"/>
                  <a:pt x="1033631" y="114299"/>
                </a:cubicBezTo>
                <a:cubicBezTo>
                  <a:pt x="966559" y="86518"/>
                  <a:pt x="926475" y="7145"/>
                  <a:pt x="847894" y="0"/>
                </a:cubicBezTo>
                <a:lnTo>
                  <a:pt x="247819" y="7142"/>
                </a:lnTo>
                <a:cubicBezTo>
                  <a:pt x="174000" y="5951"/>
                  <a:pt x="167253" y="23812"/>
                  <a:pt x="128756" y="21430"/>
                </a:cubicBezTo>
                <a:lnTo>
                  <a:pt x="0" y="12275"/>
                </a:lnTo>
              </a:path>
            </a:pathLst>
          </a:custGeom>
          <a:noFill/>
          <a:ln w="3175" cmpd="dbl">
            <a:solidFill>
              <a:schemeClr val="bg1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Freeform 528"/>
          <p:cNvSpPr/>
          <p:nvPr/>
        </p:nvSpPr>
        <p:spPr>
          <a:xfrm>
            <a:off x="692704" y="2942032"/>
            <a:ext cx="7107349" cy="922478"/>
          </a:xfrm>
          <a:custGeom>
            <a:avLst/>
            <a:gdLst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5725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83345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4264819 w 4264819"/>
              <a:gd name="connsiteY0" fmla="*/ 404813 h 472424"/>
              <a:gd name="connsiteX1" fmla="*/ 4112419 w 4264819"/>
              <a:gd name="connsiteY1" fmla="*/ 390525 h 472424"/>
              <a:gd name="connsiteX2" fmla="*/ 4007644 w 4264819"/>
              <a:gd name="connsiteY2" fmla="*/ 400050 h 472424"/>
              <a:gd name="connsiteX3" fmla="*/ 3731419 w 4264819"/>
              <a:gd name="connsiteY3" fmla="*/ 397669 h 472424"/>
              <a:gd name="connsiteX4" fmla="*/ 3483769 w 4264819"/>
              <a:gd name="connsiteY4" fmla="*/ 402432 h 472424"/>
              <a:gd name="connsiteX5" fmla="*/ 3143250 w 4264819"/>
              <a:gd name="connsiteY5" fmla="*/ 366713 h 472424"/>
              <a:gd name="connsiteX6" fmla="*/ 3062288 w 4264819"/>
              <a:gd name="connsiteY6" fmla="*/ 369094 h 472424"/>
              <a:gd name="connsiteX7" fmla="*/ 2986088 w 4264819"/>
              <a:gd name="connsiteY7" fmla="*/ 404813 h 472424"/>
              <a:gd name="connsiteX8" fmla="*/ 2886075 w 4264819"/>
              <a:gd name="connsiteY8" fmla="*/ 450057 h 472424"/>
              <a:gd name="connsiteX9" fmla="*/ 2776538 w 4264819"/>
              <a:gd name="connsiteY9" fmla="*/ 459582 h 472424"/>
              <a:gd name="connsiteX10" fmla="*/ 2631282 w 4264819"/>
              <a:gd name="connsiteY10" fmla="*/ 457200 h 472424"/>
              <a:gd name="connsiteX11" fmla="*/ 2557463 w 4264819"/>
              <a:gd name="connsiteY11" fmla="*/ 469107 h 472424"/>
              <a:gd name="connsiteX12" fmla="*/ 2488407 w 4264819"/>
              <a:gd name="connsiteY12" fmla="*/ 469107 h 472424"/>
              <a:gd name="connsiteX13" fmla="*/ 2400300 w 4264819"/>
              <a:gd name="connsiteY13" fmla="*/ 431007 h 472424"/>
              <a:gd name="connsiteX14" fmla="*/ 2336007 w 4264819"/>
              <a:gd name="connsiteY14" fmla="*/ 390525 h 472424"/>
              <a:gd name="connsiteX15" fmla="*/ 2219325 w 4264819"/>
              <a:gd name="connsiteY15" fmla="*/ 378619 h 472424"/>
              <a:gd name="connsiteX16" fmla="*/ 1969294 w 4264819"/>
              <a:gd name="connsiteY16" fmla="*/ 366714 h 472424"/>
              <a:gd name="connsiteX17" fmla="*/ 1821657 w 4264819"/>
              <a:gd name="connsiteY17" fmla="*/ 373857 h 472424"/>
              <a:gd name="connsiteX18" fmla="*/ 1693069 w 4264819"/>
              <a:gd name="connsiteY18" fmla="*/ 366713 h 472424"/>
              <a:gd name="connsiteX19" fmla="*/ 1614488 w 4264819"/>
              <a:gd name="connsiteY19" fmla="*/ 369094 h 472424"/>
              <a:gd name="connsiteX20" fmla="*/ 1564482 w 4264819"/>
              <a:gd name="connsiteY20" fmla="*/ 376238 h 472424"/>
              <a:gd name="connsiteX21" fmla="*/ 1504950 w 4264819"/>
              <a:gd name="connsiteY21" fmla="*/ 378619 h 472424"/>
              <a:gd name="connsiteX22" fmla="*/ 1423988 w 4264819"/>
              <a:gd name="connsiteY22" fmla="*/ 361950 h 472424"/>
              <a:gd name="connsiteX23" fmla="*/ 0 w 4264819"/>
              <a:gd name="connsiteY23" fmla="*/ 0 h 472424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328614 w 4264819"/>
              <a:gd name="connsiteY23" fmla="*/ 0 h 479567"/>
              <a:gd name="connsiteX24" fmla="*/ 0 w 4264819"/>
              <a:gd name="connsiteY24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757239 w 4264819"/>
              <a:gd name="connsiteY23" fmla="*/ 157163 h 479567"/>
              <a:gd name="connsiteX24" fmla="*/ 328614 w 4264819"/>
              <a:gd name="connsiteY24" fmla="*/ 0 h 479567"/>
              <a:gd name="connsiteX25" fmla="*/ 0 w 4264819"/>
              <a:gd name="connsiteY25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888208 w 4264819"/>
              <a:gd name="connsiteY23" fmla="*/ 176213 h 479567"/>
              <a:gd name="connsiteX24" fmla="*/ 757239 w 4264819"/>
              <a:gd name="connsiteY24" fmla="*/ 157163 h 479567"/>
              <a:gd name="connsiteX25" fmla="*/ 328614 w 4264819"/>
              <a:gd name="connsiteY25" fmla="*/ 0 h 479567"/>
              <a:gd name="connsiteX26" fmla="*/ 0 w 4264819"/>
              <a:gd name="connsiteY26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16795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81089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9070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35732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26207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57276 w 4264819"/>
              <a:gd name="connsiteY25" fmla="*/ 123826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0 w 4838700"/>
              <a:gd name="connsiteY29" fmla="*/ 9524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42864 w 4838700"/>
              <a:gd name="connsiteY29" fmla="*/ 11907 h 479567"/>
              <a:gd name="connsiteX30" fmla="*/ 0 w 4838700"/>
              <a:gd name="connsiteY30" fmla="*/ 9524 h 479567"/>
              <a:gd name="connsiteX0" fmla="*/ 7493793 w 7493793"/>
              <a:gd name="connsiteY0" fmla="*/ 828676 h 896287"/>
              <a:gd name="connsiteX1" fmla="*/ 7341393 w 7493793"/>
              <a:gd name="connsiteY1" fmla="*/ 814388 h 896287"/>
              <a:gd name="connsiteX2" fmla="*/ 7236618 w 7493793"/>
              <a:gd name="connsiteY2" fmla="*/ 823913 h 896287"/>
              <a:gd name="connsiteX3" fmla="*/ 6960393 w 7493793"/>
              <a:gd name="connsiteY3" fmla="*/ 821532 h 896287"/>
              <a:gd name="connsiteX4" fmla="*/ 6712743 w 7493793"/>
              <a:gd name="connsiteY4" fmla="*/ 826295 h 896287"/>
              <a:gd name="connsiteX5" fmla="*/ 6372224 w 7493793"/>
              <a:gd name="connsiteY5" fmla="*/ 790576 h 896287"/>
              <a:gd name="connsiteX6" fmla="*/ 6291262 w 7493793"/>
              <a:gd name="connsiteY6" fmla="*/ 792957 h 896287"/>
              <a:gd name="connsiteX7" fmla="*/ 6215062 w 7493793"/>
              <a:gd name="connsiteY7" fmla="*/ 828676 h 896287"/>
              <a:gd name="connsiteX8" fmla="*/ 6115049 w 7493793"/>
              <a:gd name="connsiteY8" fmla="*/ 873920 h 896287"/>
              <a:gd name="connsiteX9" fmla="*/ 6005512 w 7493793"/>
              <a:gd name="connsiteY9" fmla="*/ 883445 h 896287"/>
              <a:gd name="connsiteX10" fmla="*/ 5860256 w 7493793"/>
              <a:gd name="connsiteY10" fmla="*/ 881063 h 896287"/>
              <a:gd name="connsiteX11" fmla="*/ 5786437 w 7493793"/>
              <a:gd name="connsiteY11" fmla="*/ 892970 h 896287"/>
              <a:gd name="connsiteX12" fmla="*/ 5717381 w 7493793"/>
              <a:gd name="connsiteY12" fmla="*/ 892970 h 896287"/>
              <a:gd name="connsiteX13" fmla="*/ 5629274 w 7493793"/>
              <a:gd name="connsiteY13" fmla="*/ 854870 h 896287"/>
              <a:gd name="connsiteX14" fmla="*/ 5564981 w 7493793"/>
              <a:gd name="connsiteY14" fmla="*/ 814388 h 896287"/>
              <a:gd name="connsiteX15" fmla="*/ 5448299 w 7493793"/>
              <a:gd name="connsiteY15" fmla="*/ 802482 h 896287"/>
              <a:gd name="connsiteX16" fmla="*/ 5198268 w 7493793"/>
              <a:gd name="connsiteY16" fmla="*/ 790577 h 896287"/>
              <a:gd name="connsiteX17" fmla="*/ 5050631 w 7493793"/>
              <a:gd name="connsiteY17" fmla="*/ 797720 h 896287"/>
              <a:gd name="connsiteX18" fmla="*/ 4922043 w 7493793"/>
              <a:gd name="connsiteY18" fmla="*/ 790576 h 896287"/>
              <a:gd name="connsiteX19" fmla="*/ 4843462 w 7493793"/>
              <a:gd name="connsiteY19" fmla="*/ 792957 h 896287"/>
              <a:gd name="connsiteX20" fmla="*/ 4793456 w 7493793"/>
              <a:gd name="connsiteY20" fmla="*/ 800101 h 896287"/>
              <a:gd name="connsiteX21" fmla="*/ 4733924 w 7493793"/>
              <a:gd name="connsiteY21" fmla="*/ 802482 h 896287"/>
              <a:gd name="connsiteX22" fmla="*/ 4657724 w 7493793"/>
              <a:gd name="connsiteY22" fmla="*/ 776288 h 896287"/>
              <a:gd name="connsiteX23" fmla="*/ 4538663 w 7493793"/>
              <a:gd name="connsiteY23" fmla="*/ 645321 h 896287"/>
              <a:gd name="connsiteX24" fmla="*/ 4407694 w 7493793"/>
              <a:gd name="connsiteY24" fmla="*/ 592933 h 896287"/>
              <a:gd name="connsiteX25" fmla="*/ 4286250 w 7493793"/>
              <a:gd name="connsiteY25" fmla="*/ 540546 h 896287"/>
              <a:gd name="connsiteX26" fmla="*/ 4117182 w 7493793"/>
              <a:gd name="connsiteY26" fmla="*/ 585790 h 896287"/>
              <a:gd name="connsiteX27" fmla="*/ 3986213 w 7493793"/>
              <a:gd name="connsiteY27" fmla="*/ 573883 h 896287"/>
              <a:gd name="connsiteX28" fmla="*/ 3557588 w 7493793"/>
              <a:gd name="connsiteY28" fmla="*/ 416720 h 896287"/>
              <a:gd name="connsiteX29" fmla="*/ 2697957 w 7493793"/>
              <a:gd name="connsiteY29" fmla="*/ 428627 h 896287"/>
              <a:gd name="connsiteX30" fmla="*/ 0 w 7493793"/>
              <a:gd name="connsiteY30" fmla="*/ 0 h 896287"/>
              <a:gd name="connsiteX0" fmla="*/ 7493793 w 7493793"/>
              <a:gd name="connsiteY0" fmla="*/ 842962 h 910573"/>
              <a:gd name="connsiteX1" fmla="*/ 7341393 w 7493793"/>
              <a:gd name="connsiteY1" fmla="*/ 828674 h 910573"/>
              <a:gd name="connsiteX2" fmla="*/ 7236618 w 7493793"/>
              <a:gd name="connsiteY2" fmla="*/ 838199 h 910573"/>
              <a:gd name="connsiteX3" fmla="*/ 6960393 w 7493793"/>
              <a:gd name="connsiteY3" fmla="*/ 835818 h 910573"/>
              <a:gd name="connsiteX4" fmla="*/ 6712743 w 7493793"/>
              <a:gd name="connsiteY4" fmla="*/ 840581 h 910573"/>
              <a:gd name="connsiteX5" fmla="*/ 6372224 w 7493793"/>
              <a:gd name="connsiteY5" fmla="*/ 804862 h 910573"/>
              <a:gd name="connsiteX6" fmla="*/ 6291262 w 7493793"/>
              <a:gd name="connsiteY6" fmla="*/ 807243 h 910573"/>
              <a:gd name="connsiteX7" fmla="*/ 6215062 w 7493793"/>
              <a:gd name="connsiteY7" fmla="*/ 842962 h 910573"/>
              <a:gd name="connsiteX8" fmla="*/ 6115049 w 7493793"/>
              <a:gd name="connsiteY8" fmla="*/ 888206 h 910573"/>
              <a:gd name="connsiteX9" fmla="*/ 6005512 w 7493793"/>
              <a:gd name="connsiteY9" fmla="*/ 897731 h 910573"/>
              <a:gd name="connsiteX10" fmla="*/ 5860256 w 7493793"/>
              <a:gd name="connsiteY10" fmla="*/ 895349 h 910573"/>
              <a:gd name="connsiteX11" fmla="*/ 5786437 w 7493793"/>
              <a:gd name="connsiteY11" fmla="*/ 907256 h 910573"/>
              <a:gd name="connsiteX12" fmla="*/ 5717381 w 7493793"/>
              <a:gd name="connsiteY12" fmla="*/ 907256 h 910573"/>
              <a:gd name="connsiteX13" fmla="*/ 5629274 w 7493793"/>
              <a:gd name="connsiteY13" fmla="*/ 869156 h 910573"/>
              <a:gd name="connsiteX14" fmla="*/ 5564981 w 7493793"/>
              <a:gd name="connsiteY14" fmla="*/ 828674 h 910573"/>
              <a:gd name="connsiteX15" fmla="*/ 5448299 w 7493793"/>
              <a:gd name="connsiteY15" fmla="*/ 816768 h 910573"/>
              <a:gd name="connsiteX16" fmla="*/ 5198268 w 7493793"/>
              <a:gd name="connsiteY16" fmla="*/ 804863 h 910573"/>
              <a:gd name="connsiteX17" fmla="*/ 5050631 w 7493793"/>
              <a:gd name="connsiteY17" fmla="*/ 812006 h 910573"/>
              <a:gd name="connsiteX18" fmla="*/ 4922043 w 7493793"/>
              <a:gd name="connsiteY18" fmla="*/ 804862 h 910573"/>
              <a:gd name="connsiteX19" fmla="*/ 4843462 w 7493793"/>
              <a:gd name="connsiteY19" fmla="*/ 807243 h 910573"/>
              <a:gd name="connsiteX20" fmla="*/ 4793456 w 7493793"/>
              <a:gd name="connsiteY20" fmla="*/ 814387 h 910573"/>
              <a:gd name="connsiteX21" fmla="*/ 4733924 w 7493793"/>
              <a:gd name="connsiteY21" fmla="*/ 816768 h 910573"/>
              <a:gd name="connsiteX22" fmla="*/ 4657724 w 7493793"/>
              <a:gd name="connsiteY22" fmla="*/ 790574 h 910573"/>
              <a:gd name="connsiteX23" fmla="*/ 4538663 w 7493793"/>
              <a:gd name="connsiteY23" fmla="*/ 659607 h 910573"/>
              <a:gd name="connsiteX24" fmla="*/ 4407694 w 7493793"/>
              <a:gd name="connsiteY24" fmla="*/ 607219 h 910573"/>
              <a:gd name="connsiteX25" fmla="*/ 4286250 w 7493793"/>
              <a:gd name="connsiteY25" fmla="*/ 554832 h 910573"/>
              <a:gd name="connsiteX26" fmla="*/ 4117182 w 7493793"/>
              <a:gd name="connsiteY26" fmla="*/ 600076 h 910573"/>
              <a:gd name="connsiteX27" fmla="*/ 3986213 w 7493793"/>
              <a:gd name="connsiteY27" fmla="*/ 588169 h 910573"/>
              <a:gd name="connsiteX28" fmla="*/ 3557588 w 7493793"/>
              <a:gd name="connsiteY28" fmla="*/ 431006 h 910573"/>
              <a:gd name="connsiteX29" fmla="*/ 2697957 w 7493793"/>
              <a:gd name="connsiteY29" fmla="*/ 442913 h 910573"/>
              <a:gd name="connsiteX30" fmla="*/ 97633 w 7493793"/>
              <a:gd name="connsiteY30" fmla="*/ 0 h 910573"/>
              <a:gd name="connsiteX31" fmla="*/ 0 w 7493793"/>
              <a:gd name="connsiteY31" fmla="*/ 14286 h 910573"/>
              <a:gd name="connsiteX0" fmla="*/ 7493793 w 7493793"/>
              <a:gd name="connsiteY0" fmla="*/ 876931 h 944542"/>
              <a:gd name="connsiteX1" fmla="*/ 7341393 w 7493793"/>
              <a:gd name="connsiteY1" fmla="*/ 862643 h 944542"/>
              <a:gd name="connsiteX2" fmla="*/ 7236618 w 7493793"/>
              <a:gd name="connsiteY2" fmla="*/ 872168 h 944542"/>
              <a:gd name="connsiteX3" fmla="*/ 6960393 w 7493793"/>
              <a:gd name="connsiteY3" fmla="*/ 869787 h 944542"/>
              <a:gd name="connsiteX4" fmla="*/ 6712743 w 7493793"/>
              <a:gd name="connsiteY4" fmla="*/ 874550 h 944542"/>
              <a:gd name="connsiteX5" fmla="*/ 6372224 w 7493793"/>
              <a:gd name="connsiteY5" fmla="*/ 838831 h 944542"/>
              <a:gd name="connsiteX6" fmla="*/ 6291262 w 7493793"/>
              <a:gd name="connsiteY6" fmla="*/ 841212 h 944542"/>
              <a:gd name="connsiteX7" fmla="*/ 6215062 w 7493793"/>
              <a:gd name="connsiteY7" fmla="*/ 876931 h 944542"/>
              <a:gd name="connsiteX8" fmla="*/ 6115049 w 7493793"/>
              <a:gd name="connsiteY8" fmla="*/ 922175 h 944542"/>
              <a:gd name="connsiteX9" fmla="*/ 6005512 w 7493793"/>
              <a:gd name="connsiteY9" fmla="*/ 931700 h 944542"/>
              <a:gd name="connsiteX10" fmla="*/ 5860256 w 7493793"/>
              <a:gd name="connsiteY10" fmla="*/ 929318 h 944542"/>
              <a:gd name="connsiteX11" fmla="*/ 5786437 w 7493793"/>
              <a:gd name="connsiteY11" fmla="*/ 941225 h 944542"/>
              <a:gd name="connsiteX12" fmla="*/ 5717381 w 7493793"/>
              <a:gd name="connsiteY12" fmla="*/ 941225 h 944542"/>
              <a:gd name="connsiteX13" fmla="*/ 5629274 w 7493793"/>
              <a:gd name="connsiteY13" fmla="*/ 903125 h 944542"/>
              <a:gd name="connsiteX14" fmla="*/ 5564981 w 7493793"/>
              <a:gd name="connsiteY14" fmla="*/ 862643 h 944542"/>
              <a:gd name="connsiteX15" fmla="*/ 5448299 w 7493793"/>
              <a:gd name="connsiteY15" fmla="*/ 850737 h 944542"/>
              <a:gd name="connsiteX16" fmla="*/ 5198268 w 7493793"/>
              <a:gd name="connsiteY16" fmla="*/ 838832 h 944542"/>
              <a:gd name="connsiteX17" fmla="*/ 5050631 w 7493793"/>
              <a:gd name="connsiteY17" fmla="*/ 845975 h 944542"/>
              <a:gd name="connsiteX18" fmla="*/ 4922043 w 7493793"/>
              <a:gd name="connsiteY18" fmla="*/ 838831 h 944542"/>
              <a:gd name="connsiteX19" fmla="*/ 4843462 w 7493793"/>
              <a:gd name="connsiteY19" fmla="*/ 841212 h 944542"/>
              <a:gd name="connsiteX20" fmla="*/ 4793456 w 7493793"/>
              <a:gd name="connsiteY20" fmla="*/ 848356 h 944542"/>
              <a:gd name="connsiteX21" fmla="*/ 4733924 w 7493793"/>
              <a:gd name="connsiteY21" fmla="*/ 850737 h 944542"/>
              <a:gd name="connsiteX22" fmla="*/ 4657724 w 7493793"/>
              <a:gd name="connsiteY22" fmla="*/ 824543 h 944542"/>
              <a:gd name="connsiteX23" fmla="*/ 4538663 w 7493793"/>
              <a:gd name="connsiteY23" fmla="*/ 693576 h 944542"/>
              <a:gd name="connsiteX24" fmla="*/ 4407694 w 7493793"/>
              <a:gd name="connsiteY24" fmla="*/ 641188 h 944542"/>
              <a:gd name="connsiteX25" fmla="*/ 4286250 w 7493793"/>
              <a:gd name="connsiteY25" fmla="*/ 588801 h 944542"/>
              <a:gd name="connsiteX26" fmla="*/ 4117182 w 7493793"/>
              <a:gd name="connsiteY26" fmla="*/ 634045 h 944542"/>
              <a:gd name="connsiteX27" fmla="*/ 3986213 w 7493793"/>
              <a:gd name="connsiteY27" fmla="*/ 622138 h 944542"/>
              <a:gd name="connsiteX28" fmla="*/ 3557588 w 7493793"/>
              <a:gd name="connsiteY28" fmla="*/ 464975 h 944542"/>
              <a:gd name="connsiteX29" fmla="*/ 2697957 w 7493793"/>
              <a:gd name="connsiteY29" fmla="*/ 476882 h 944542"/>
              <a:gd name="connsiteX30" fmla="*/ 728664 w 7493793"/>
              <a:gd name="connsiteY30" fmla="*/ 29207 h 944542"/>
              <a:gd name="connsiteX31" fmla="*/ 97633 w 7493793"/>
              <a:gd name="connsiteY31" fmla="*/ 33969 h 944542"/>
              <a:gd name="connsiteX32" fmla="*/ 0 w 7493793"/>
              <a:gd name="connsiteY32" fmla="*/ 48255 h 944542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97633 w 7493793"/>
              <a:gd name="connsiteY31" fmla="*/ 4763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728664 w 7493793"/>
              <a:gd name="connsiteY30" fmla="*/ 0 h 922478"/>
              <a:gd name="connsiteX31" fmla="*/ 128589 w 7493793"/>
              <a:gd name="connsiteY31" fmla="*/ 7142 h 922478"/>
              <a:gd name="connsiteX32" fmla="*/ 0 w 7493793"/>
              <a:gd name="connsiteY32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881064 w 7493793"/>
              <a:gd name="connsiteY30" fmla="*/ 5714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202533 w 7493793"/>
              <a:gd name="connsiteY30" fmla="*/ 107155 h 922478"/>
              <a:gd name="connsiteX31" fmla="*/ 914401 w 7493793"/>
              <a:gd name="connsiteY31" fmla="*/ 114299 h 922478"/>
              <a:gd name="connsiteX32" fmla="*/ 728664 w 7493793"/>
              <a:gd name="connsiteY32" fmla="*/ 0 h 922478"/>
              <a:gd name="connsiteX33" fmla="*/ 128589 w 7493793"/>
              <a:gd name="connsiteY33" fmla="*/ 7142 h 922478"/>
              <a:gd name="connsiteX34" fmla="*/ 0 w 7493793"/>
              <a:gd name="connsiteY34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797845 w 7493793"/>
              <a:gd name="connsiteY30" fmla="*/ 102393 h 922478"/>
              <a:gd name="connsiteX31" fmla="*/ 1202533 w 7493793"/>
              <a:gd name="connsiteY31" fmla="*/ 107155 h 922478"/>
              <a:gd name="connsiteX32" fmla="*/ 914401 w 7493793"/>
              <a:gd name="connsiteY32" fmla="*/ 114299 h 922478"/>
              <a:gd name="connsiteX33" fmla="*/ 728664 w 7493793"/>
              <a:gd name="connsiteY33" fmla="*/ 0 h 922478"/>
              <a:gd name="connsiteX34" fmla="*/ 128589 w 7493793"/>
              <a:gd name="connsiteY34" fmla="*/ 7142 h 922478"/>
              <a:gd name="connsiteX35" fmla="*/ 0 w 7493793"/>
              <a:gd name="connsiteY35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062164 w 7493793"/>
              <a:gd name="connsiteY30" fmla="*/ 126205 h 922478"/>
              <a:gd name="connsiteX31" fmla="*/ 1797845 w 7493793"/>
              <a:gd name="connsiteY31" fmla="*/ 102393 h 922478"/>
              <a:gd name="connsiteX32" fmla="*/ 1202533 w 7493793"/>
              <a:gd name="connsiteY32" fmla="*/ 107155 h 922478"/>
              <a:gd name="connsiteX33" fmla="*/ 914401 w 7493793"/>
              <a:gd name="connsiteY33" fmla="*/ 114299 h 922478"/>
              <a:gd name="connsiteX34" fmla="*/ 728664 w 7493793"/>
              <a:gd name="connsiteY34" fmla="*/ 0 h 922478"/>
              <a:gd name="connsiteX35" fmla="*/ 128589 w 7493793"/>
              <a:gd name="connsiteY35" fmla="*/ 7142 h 922478"/>
              <a:gd name="connsiteX36" fmla="*/ 0 w 7493793"/>
              <a:gd name="connsiteY36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355058 w 7493793"/>
              <a:gd name="connsiteY30" fmla="*/ 283368 h 922478"/>
              <a:gd name="connsiteX31" fmla="*/ 2062164 w 7493793"/>
              <a:gd name="connsiteY31" fmla="*/ 126205 h 922478"/>
              <a:gd name="connsiteX32" fmla="*/ 1797845 w 7493793"/>
              <a:gd name="connsiteY32" fmla="*/ 102393 h 922478"/>
              <a:gd name="connsiteX33" fmla="*/ 1202533 w 7493793"/>
              <a:gd name="connsiteY33" fmla="*/ 107155 h 922478"/>
              <a:gd name="connsiteX34" fmla="*/ 914401 w 7493793"/>
              <a:gd name="connsiteY34" fmla="*/ 114299 h 922478"/>
              <a:gd name="connsiteX35" fmla="*/ 728664 w 7493793"/>
              <a:gd name="connsiteY35" fmla="*/ 0 h 922478"/>
              <a:gd name="connsiteX36" fmla="*/ 128589 w 7493793"/>
              <a:gd name="connsiteY36" fmla="*/ 7142 h 922478"/>
              <a:gd name="connsiteX37" fmla="*/ 0 w 7493793"/>
              <a:gd name="connsiteY37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0 w 8303418"/>
              <a:gd name="connsiteY39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219076 w 8303418"/>
              <a:gd name="connsiteY39" fmla="*/ 76199 h 922478"/>
              <a:gd name="connsiteX40" fmla="*/ 0 w 8303418"/>
              <a:gd name="connsiteY40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114301 w 8303418"/>
              <a:gd name="connsiteY41" fmla="*/ 147637 h 922478"/>
              <a:gd name="connsiteX42" fmla="*/ 0 w 8303418"/>
              <a:gd name="connsiteY42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79105 h 946716"/>
              <a:gd name="connsiteX1" fmla="*/ 8151018 w 8303418"/>
              <a:gd name="connsiteY1" fmla="*/ 864817 h 946716"/>
              <a:gd name="connsiteX2" fmla="*/ 8046243 w 8303418"/>
              <a:gd name="connsiteY2" fmla="*/ 874342 h 946716"/>
              <a:gd name="connsiteX3" fmla="*/ 7770018 w 8303418"/>
              <a:gd name="connsiteY3" fmla="*/ 871961 h 946716"/>
              <a:gd name="connsiteX4" fmla="*/ 7522368 w 8303418"/>
              <a:gd name="connsiteY4" fmla="*/ 876724 h 946716"/>
              <a:gd name="connsiteX5" fmla="*/ 7181849 w 8303418"/>
              <a:gd name="connsiteY5" fmla="*/ 841005 h 946716"/>
              <a:gd name="connsiteX6" fmla="*/ 7100887 w 8303418"/>
              <a:gd name="connsiteY6" fmla="*/ 843386 h 946716"/>
              <a:gd name="connsiteX7" fmla="*/ 7024687 w 8303418"/>
              <a:gd name="connsiteY7" fmla="*/ 879105 h 946716"/>
              <a:gd name="connsiteX8" fmla="*/ 6924674 w 8303418"/>
              <a:gd name="connsiteY8" fmla="*/ 924349 h 946716"/>
              <a:gd name="connsiteX9" fmla="*/ 6815137 w 8303418"/>
              <a:gd name="connsiteY9" fmla="*/ 933874 h 946716"/>
              <a:gd name="connsiteX10" fmla="*/ 6669881 w 8303418"/>
              <a:gd name="connsiteY10" fmla="*/ 931492 h 946716"/>
              <a:gd name="connsiteX11" fmla="*/ 6596062 w 8303418"/>
              <a:gd name="connsiteY11" fmla="*/ 943399 h 946716"/>
              <a:gd name="connsiteX12" fmla="*/ 6527006 w 8303418"/>
              <a:gd name="connsiteY12" fmla="*/ 943399 h 946716"/>
              <a:gd name="connsiteX13" fmla="*/ 6438899 w 8303418"/>
              <a:gd name="connsiteY13" fmla="*/ 905299 h 946716"/>
              <a:gd name="connsiteX14" fmla="*/ 6374606 w 8303418"/>
              <a:gd name="connsiteY14" fmla="*/ 864817 h 946716"/>
              <a:gd name="connsiteX15" fmla="*/ 6257924 w 8303418"/>
              <a:gd name="connsiteY15" fmla="*/ 852911 h 946716"/>
              <a:gd name="connsiteX16" fmla="*/ 6007893 w 8303418"/>
              <a:gd name="connsiteY16" fmla="*/ 841006 h 946716"/>
              <a:gd name="connsiteX17" fmla="*/ 5860256 w 8303418"/>
              <a:gd name="connsiteY17" fmla="*/ 848149 h 946716"/>
              <a:gd name="connsiteX18" fmla="*/ 5731668 w 8303418"/>
              <a:gd name="connsiteY18" fmla="*/ 841005 h 946716"/>
              <a:gd name="connsiteX19" fmla="*/ 5653087 w 8303418"/>
              <a:gd name="connsiteY19" fmla="*/ 843386 h 946716"/>
              <a:gd name="connsiteX20" fmla="*/ 5603081 w 8303418"/>
              <a:gd name="connsiteY20" fmla="*/ 850530 h 946716"/>
              <a:gd name="connsiteX21" fmla="*/ 5543549 w 8303418"/>
              <a:gd name="connsiteY21" fmla="*/ 852911 h 946716"/>
              <a:gd name="connsiteX22" fmla="*/ 5467349 w 8303418"/>
              <a:gd name="connsiteY22" fmla="*/ 826717 h 946716"/>
              <a:gd name="connsiteX23" fmla="*/ 5348288 w 8303418"/>
              <a:gd name="connsiteY23" fmla="*/ 695750 h 946716"/>
              <a:gd name="connsiteX24" fmla="*/ 5217319 w 8303418"/>
              <a:gd name="connsiteY24" fmla="*/ 643362 h 946716"/>
              <a:gd name="connsiteX25" fmla="*/ 5095875 w 8303418"/>
              <a:gd name="connsiteY25" fmla="*/ 590975 h 946716"/>
              <a:gd name="connsiteX26" fmla="*/ 4926807 w 8303418"/>
              <a:gd name="connsiteY26" fmla="*/ 636219 h 946716"/>
              <a:gd name="connsiteX27" fmla="*/ 4795838 w 8303418"/>
              <a:gd name="connsiteY27" fmla="*/ 624312 h 946716"/>
              <a:gd name="connsiteX28" fmla="*/ 4367213 w 8303418"/>
              <a:gd name="connsiteY28" fmla="*/ 467149 h 946716"/>
              <a:gd name="connsiteX29" fmla="*/ 3507582 w 8303418"/>
              <a:gd name="connsiteY29" fmla="*/ 469531 h 946716"/>
              <a:gd name="connsiteX30" fmla="*/ 3259933 w 8303418"/>
              <a:gd name="connsiteY30" fmla="*/ 407617 h 946716"/>
              <a:gd name="connsiteX31" fmla="*/ 3145633 w 8303418"/>
              <a:gd name="connsiteY31" fmla="*/ 293318 h 946716"/>
              <a:gd name="connsiteX32" fmla="*/ 2883695 w 8303418"/>
              <a:gd name="connsiteY32" fmla="*/ 152825 h 946716"/>
              <a:gd name="connsiteX33" fmla="*/ 2693195 w 8303418"/>
              <a:gd name="connsiteY33" fmla="*/ 126631 h 946716"/>
              <a:gd name="connsiteX34" fmla="*/ 2607470 w 8303418"/>
              <a:gd name="connsiteY34" fmla="*/ 126631 h 946716"/>
              <a:gd name="connsiteX35" fmla="*/ 2012158 w 8303418"/>
              <a:gd name="connsiteY35" fmla="*/ 131393 h 946716"/>
              <a:gd name="connsiteX36" fmla="*/ 1724026 w 8303418"/>
              <a:gd name="connsiteY36" fmla="*/ 138537 h 946716"/>
              <a:gd name="connsiteX37" fmla="*/ 1538289 w 8303418"/>
              <a:gd name="connsiteY37" fmla="*/ 24238 h 946716"/>
              <a:gd name="connsiteX38" fmla="*/ 938214 w 8303418"/>
              <a:gd name="connsiteY38" fmla="*/ 31380 h 946716"/>
              <a:gd name="connsiteX39" fmla="*/ 819151 w 8303418"/>
              <a:gd name="connsiteY39" fmla="*/ 45668 h 946716"/>
              <a:gd name="connsiteX40" fmla="*/ 335758 w 8303418"/>
              <a:gd name="connsiteY40" fmla="*/ 45668 h 946716"/>
              <a:gd name="connsiteX41" fmla="*/ 173832 w 8303418"/>
              <a:gd name="connsiteY41" fmla="*/ 7569 h 946716"/>
              <a:gd name="connsiteX42" fmla="*/ 114301 w 8303418"/>
              <a:gd name="connsiteY42" fmla="*/ 171875 h 946716"/>
              <a:gd name="connsiteX43" fmla="*/ 0 w 8303418"/>
              <a:gd name="connsiteY43" fmla="*/ 205210 h 946716"/>
              <a:gd name="connsiteX0" fmla="*/ 8303418 w 8303418"/>
              <a:gd name="connsiteY0" fmla="*/ 1070195 h 1137806"/>
              <a:gd name="connsiteX1" fmla="*/ 8151018 w 8303418"/>
              <a:gd name="connsiteY1" fmla="*/ 1055907 h 1137806"/>
              <a:gd name="connsiteX2" fmla="*/ 8046243 w 8303418"/>
              <a:gd name="connsiteY2" fmla="*/ 1065432 h 1137806"/>
              <a:gd name="connsiteX3" fmla="*/ 7770018 w 8303418"/>
              <a:gd name="connsiteY3" fmla="*/ 1063051 h 1137806"/>
              <a:gd name="connsiteX4" fmla="*/ 7522368 w 8303418"/>
              <a:gd name="connsiteY4" fmla="*/ 1067814 h 1137806"/>
              <a:gd name="connsiteX5" fmla="*/ 7181849 w 8303418"/>
              <a:gd name="connsiteY5" fmla="*/ 1032095 h 1137806"/>
              <a:gd name="connsiteX6" fmla="*/ 7100887 w 8303418"/>
              <a:gd name="connsiteY6" fmla="*/ 1034476 h 1137806"/>
              <a:gd name="connsiteX7" fmla="*/ 7024687 w 8303418"/>
              <a:gd name="connsiteY7" fmla="*/ 1070195 h 1137806"/>
              <a:gd name="connsiteX8" fmla="*/ 6924674 w 8303418"/>
              <a:gd name="connsiteY8" fmla="*/ 1115439 h 1137806"/>
              <a:gd name="connsiteX9" fmla="*/ 6815137 w 8303418"/>
              <a:gd name="connsiteY9" fmla="*/ 1124964 h 1137806"/>
              <a:gd name="connsiteX10" fmla="*/ 6669881 w 8303418"/>
              <a:gd name="connsiteY10" fmla="*/ 1122582 h 1137806"/>
              <a:gd name="connsiteX11" fmla="*/ 6596062 w 8303418"/>
              <a:gd name="connsiteY11" fmla="*/ 1134489 h 1137806"/>
              <a:gd name="connsiteX12" fmla="*/ 6527006 w 8303418"/>
              <a:gd name="connsiteY12" fmla="*/ 1134489 h 1137806"/>
              <a:gd name="connsiteX13" fmla="*/ 6438899 w 8303418"/>
              <a:gd name="connsiteY13" fmla="*/ 1096389 h 1137806"/>
              <a:gd name="connsiteX14" fmla="*/ 6374606 w 8303418"/>
              <a:gd name="connsiteY14" fmla="*/ 1055907 h 1137806"/>
              <a:gd name="connsiteX15" fmla="*/ 6257924 w 8303418"/>
              <a:gd name="connsiteY15" fmla="*/ 1044001 h 1137806"/>
              <a:gd name="connsiteX16" fmla="*/ 6007893 w 8303418"/>
              <a:gd name="connsiteY16" fmla="*/ 1032096 h 1137806"/>
              <a:gd name="connsiteX17" fmla="*/ 5860256 w 8303418"/>
              <a:gd name="connsiteY17" fmla="*/ 1039239 h 1137806"/>
              <a:gd name="connsiteX18" fmla="*/ 5731668 w 8303418"/>
              <a:gd name="connsiteY18" fmla="*/ 1032095 h 1137806"/>
              <a:gd name="connsiteX19" fmla="*/ 5653087 w 8303418"/>
              <a:gd name="connsiteY19" fmla="*/ 1034476 h 1137806"/>
              <a:gd name="connsiteX20" fmla="*/ 5603081 w 8303418"/>
              <a:gd name="connsiteY20" fmla="*/ 1041620 h 1137806"/>
              <a:gd name="connsiteX21" fmla="*/ 5543549 w 8303418"/>
              <a:gd name="connsiteY21" fmla="*/ 1044001 h 1137806"/>
              <a:gd name="connsiteX22" fmla="*/ 5467349 w 8303418"/>
              <a:gd name="connsiteY22" fmla="*/ 1017807 h 1137806"/>
              <a:gd name="connsiteX23" fmla="*/ 5348288 w 8303418"/>
              <a:gd name="connsiteY23" fmla="*/ 886840 h 1137806"/>
              <a:gd name="connsiteX24" fmla="*/ 5217319 w 8303418"/>
              <a:gd name="connsiteY24" fmla="*/ 834452 h 1137806"/>
              <a:gd name="connsiteX25" fmla="*/ 5095875 w 8303418"/>
              <a:gd name="connsiteY25" fmla="*/ 782065 h 1137806"/>
              <a:gd name="connsiteX26" fmla="*/ 4926807 w 8303418"/>
              <a:gd name="connsiteY26" fmla="*/ 827309 h 1137806"/>
              <a:gd name="connsiteX27" fmla="*/ 4795838 w 8303418"/>
              <a:gd name="connsiteY27" fmla="*/ 815402 h 1137806"/>
              <a:gd name="connsiteX28" fmla="*/ 4367213 w 8303418"/>
              <a:gd name="connsiteY28" fmla="*/ 658239 h 1137806"/>
              <a:gd name="connsiteX29" fmla="*/ 3507582 w 8303418"/>
              <a:gd name="connsiteY29" fmla="*/ 660621 h 1137806"/>
              <a:gd name="connsiteX30" fmla="*/ 3259933 w 8303418"/>
              <a:gd name="connsiteY30" fmla="*/ 598707 h 1137806"/>
              <a:gd name="connsiteX31" fmla="*/ 3145633 w 8303418"/>
              <a:gd name="connsiteY31" fmla="*/ 484408 h 1137806"/>
              <a:gd name="connsiteX32" fmla="*/ 2883695 w 8303418"/>
              <a:gd name="connsiteY32" fmla="*/ 343915 h 1137806"/>
              <a:gd name="connsiteX33" fmla="*/ 2693195 w 8303418"/>
              <a:gd name="connsiteY33" fmla="*/ 317721 h 1137806"/>
              <a:gd name="connsiteX34" fmla="*/ 2607470 w 8303418"/>
              <a:gd name="connsiteY34" fmla="*/ 317721 h 1137806"/>
              <a:gd name="connsiteX35" fmla="*/ 2012158 w 8303418"/>
              <a:gd name="connsiteY35" fmla="*/ 322483 h 1137806"/>
              <a:gd name="connsiteX36" fmla="*/ 1724026 w 8303418"/>
              <a:gd name="connsiteY36" fmla="*/ 329627 h 1137806"/>
              <a:gd name="connsiteX37" fmla="*/ 1538289 w 8303418"/>
              <a:gd name="connsiteY37" fmla="*/ 215328 h 1137806"/>
              <a:gd name="connsiteX38" fmla="*/ 938214 w 8303418"/>
              <a:gd name="connsiteY38" fmla="*/ 222470 h 1137806"/>
              <a:gd name="connsiteX39" fmla="*/ 819151 w 8303418"/>
              <a:gd name="connsiteY39" fmla="*/ 236758 h 1137806"/>
              <a:gd name="connsiteX40" fmla="*/ 335758 w 8303418"/>
              <a:gd name="connsiteY40" fmla="*/ 236758 h 1137806"/>
              <a:gd name="connsiteX41" fmla="*/ 173832 w 8303418"/>
              <a:gd name="connsiteY41" fmla="*/ 198659 h 1137806"/>
              <a:gd name="connsiteX42" fmla="*/ 147639 w 8303418"/>
              <a:gd name="connsiteY42" fmla="*/ 1015 h 1137806"/>
              <a:gd name="connsiteX43" fmla="*/ 0 w 8303418"/>
              <a:gd name="connsiteY43" fmla="*/ 396300 h 1137806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069180 h 1136791"/>
              <a:gd name="connsiteX1" fmla="*/ 8003379 w 8155779"/>
              <a:gd name="connsiteY1" fmla="*/ 1054892 h 1136791"/>
              <a:gd name="connsiteX2" fmla="*/ 7898604 w 8155779"/>
              <a:gd name="connsiteY2" fmla="*/ 1064417 h 1136791"/>
              <a:gd name="connsiteX3" fmla="*/ 7622379 w 8155779"/>
              <a:gd name="connsiteY3" fmla="*/ 1062036 h 1136791"/>
              <a:gd name="connsiteX4" fmla="*/ 7374729 w 8155779"/>
              <a:gd name="connsiteY4" fmla="*/ 1066799 h 1136791"/>
              <a:gd name="connsiteX5" fmla="*/ 7034210 w 8155779"/>
              <a:gd name="connsiteY5" fmla="*/ 1031080 h 1136791"/>
              <a:gd name="connsiteX6" fmla="*/ 6953248 w 8155779"/>
              <a:gd name="connsiteY6" fmla="*/ 1033461 h 1136791"/>
              <a:gd name="connsiteX7" fmla="*/ 6877048 w 8155779"/>
              <a:gd name="connsiteY7" fmla="*/ 1069180 h 1136791"/>
              <a:gd name="connsiteX8" fmla="*/ 6777035 w 8155779"/>
              <a:gd name="connsiteY8" fmla="*/ 1114424 h 1136791"/>
              <a:gd name="connsiteX9" fmla="*/ 6667498 w 8155779"/>
              <a:gd name="connsiteY9" fmla="*/ 1123949 h 1136791"/>
              <a:gd name="connsiteX10" fmla="*/ 6522242 w 8155779"/>
              <a:gd name="connsiteY10" fmla="*/ 1121567 h 1136791"/>
              <a:gd name="connsiteX11" fmla="*/ 6448423 w 8155779"/>
              <a:gd name="connsiteY11" fmla="*/ 1133474 h 1136791"/>
              <a:gd name="connsiteX12" fmla="*/ 6379367 w 8155779"/>
              <a:gd name="connsiteY12" fmla="*/ 1133474 h 1136791"/>
              <a:gd name="connsiteX13" fmla="*/ 6291260 w 8155779"/>
              <a:gd name="connsiteY13" fmla="*/ 1095374 h 1136791"/>
              <a:gd name="connsiteX14" fmla="*/ 6226967 w 8155779"/>
              <a:gd name="connsiteY14" fmla="*/ 1054892 h 1136791"/>
              <a:gd name="connsiteX15" fmla="*/ 6110285 w 8155779"/>
              <a:gd name="connsiteY15" fmla="*/ 1042986 h 1136791"/>
              <a:gd name="connsiteX16" fmla="*/ 5860254 w 8155779"/>
              <a:gd name="connsiteY16" fmla="*/ 1031081 h 1136791"/>
              <a:gd name="connsiteX17" fmla="*/ 5712617 w 8155779"/>
              <a:gd name="connsiteY17" fmla="*/ 1038224 h 1136791"/>
              <a:gd name="connsiteX18" fmla="*/ 5584029 w 8155779"/>
              <a:gd name="connsiteY18" fmla="*/ 1031080 h 1136791"/>
              <a:gd name="connsiteX19" fmla="*/ 5505448 w 8155779"/>
              <a:gd name="connsiteY19" fmla="*/ 1033461 h 1136791"/>
              <a:gd name="connsiteX20" fmla="*/ 5455442 w 8155779"/>
              <a:gd name="connsiteY20" fmla="*/ 1040605 h 1136791"/>
              <a:gd name="connsiteX21" fmla="*/ 5395910 w 8155779"/>
              <a:gd name="connsiteY21" fmla="*/ 1042986 h 1136791"/>
              <a:gd name="connsiteX22" fmla="*/ 5319710 w 8155779"/>
              <a:gd name="connsiteY22" fmla="*/ 1016792 h 1136791"/>
              <a:gd name="connsiteX23" fmla="*/ 5200649 w 8155779"/>
              <a:gd name="connsiteY23" fmla="*/ 885825 h 1136791"/>
              <a:gd name="connsiteX24" fmla="*/ 5069680 w 8155779"/>
              <a:gd name="connsiteY24" fmla="*/ 833437 h 1136791"/>
              <a:gd name="connsiteX25" fmla="*/ 4948236 w 8155779"/>
              <a:gd name="connsiteY25" fmla="*/ 781050 h 1136791"/>
              <a:gd name="connsiteX26" fmla="*/ 4779168 w 8155779"/>
              <a:gd name="connsiteY26" fmla="*/ 826294 h 1136791"/>
              <a:gd name="connsiteX27" fmla="*/ 4648199 w 8155779"/>
              <a:gd name="connsiteY27" fmla="*/ 814387 h 1136791"/>
              <a:gd name="connsiteX28" fmla="*/ 4219574 w 8155779"/>
              <a:gd name="connsiteY28" fmla="*/ 657224 h 1136791"/>
              <a:gd name="connsiteX29" fmla="*/ 3359943 w 8155779"/>
              <a:gd name="connsiteY29" fmla="*/ 659606 h 1136791"/>
              <a:gd name="connsiteX30" fmla="*/ 3112294 w 8155779"/>
              <a:gd name="connsiteY30" fmla="*/ 597692 h 1136791"/>
              <a:gd name="connsiteX31" fmla="*/ 2997994 w 8155779"/>
              <a:gd name="connsiteY31" fmla="*/ 483393 h 1136791"/>
              <a:gd name="connsiteX32" fmla="*/ 2736056 w 8155779"/>
              <a:gd name="connsiteY32" fmla="*/ 342900 h 1136791"/>
              <a:gd name="connsiteX33" fmla="*/ 2545556 w 8155779"/>
              <a:gd name="connsiteY33" fmla="*/ 316706 h 1136791"/>
              <a:gd name="connsiteX34" fmla="*/ 2459831 w 8155779"/>
              <a:gd name="connsiteY34" fmla="*/ 316706 h 1136791"/>
              <a:gd name="connsiteX35" fmla="*/ 1864519 w 8155779"/>
              <a:gd name="connsiteY35" fmla="*/ 321468 h 1136791"/>
              <a:gd name="connsiteX36" fmla="*/ 1576387 w 8155779"/>
              <a:gd name="connsiteY36" fmla="*/ 328612 h 1136791"/>
              <a:gd name="connsiteX37" fmla="*/ 1390650 w 8155779"/>
              <a:gd name="connsiteY37" fmla="*/ 214313 h 1136791"/>
              <a:gd name="connsiteX38" fmla="*/ 790575 w 8155779"/>
              <a:gd name="connsiteY38" fmla="*/ 221455 h 1136791"/>
              <a:gd name="connsiteX39" fmla="*/ 671512 w 8155779"/>
              <a:gd name="connsiteY39" fmla="*/ 235743 h 1136791"/>
              <a:gd name="connsiteX40" fmla="*/ 188119 w 8155779"/>
              <a:gd name="connsiteY40" fmla="*/ 235743 h 1136791"/>
              <a:gd name="connsiteX41" fmla="*/ 40480 w 8155779"/>
              <a:gd name="connsiteY41" fmla="*/ 195262 h 1136791"/>
              <a:gd name="connsiteX42" fmla="*/ 0 w 8155779"/>
              <a:gd name="connsiteY42" fmla="*/ 0 h 1136791"/>
              <a:gd name="connsiteX0" fmla="*/ 8115299 w 8115299"/>
              <a:gd name="connsiteY0" fmla="*/ 873918 h 941529"/>
              <a:gd name="connsiteX1" fmla="*/ 7962899 w 8115299"/>
              <a:gd name="connsiteY1" fmla="*/ 859630 h 941529"/>
              <a:gd name="connsiteX2" fmla="*/ 7858124 w 8115299"/>
              <a:gd name="connsiteY2" fmla="*/ 869155 h 941529"/>
              <a:gd name="connsiteX3" fmla="*/ 7581899 w 8115299"/>
              <a:gd name="connsiteY3" fmla="*/ 866774 h 941529"/>
              <a:gd name="connsiteX4" fmla="*/ 7334249 w 8115299"/>
              <a:gd name="connsiteY4" fmla="*/ 871537 h 941529"/>
              <a:gd name="connsiteX5" fmla="*/ 6993730 w 8115299"/>
              <a:gd name="connsiteY5" fmla="*/ 835818 h 941529"/>
              <a:gd name="connsiteX6" fmla="*/ 6912768 w 8115299"/>
              <a:gd name="connsiteY6" fmla="*/ 838199 h 941529"/>
              <a:gd name="connsiteX7" fmla="*/ 6836568 w 8115299"/>
              <a:gd name="connsiteY7" fmla="*/ 873918 h 941529"/>
              <a:gd name="connsiteX8" fmla="*/ 6736555 w 8115299"/>
              <a:gd name="connsiteY8" fmla="*/ 919162 h 941529"/>
              <a:gd name="connsiteX9" fmla="*/ 6627018 w 8115299"/>
              <a:gd name="connsiteY9" fmla="*/ 928687 h 941529"/>
              <a:gd name="connsiteX10" fmla="*/ 6481762 w 8115299"/>
              <a:gd name="connsiteY10" fmla="*/ 926305 h 941529"/>
              <a:gd name="connsiteX11" fmla="*/ 6407943 w 8115299"/>
              <a:gd name="connsiteY11" fmla="*/ 938212 h 941529"/>
              <a:gd name="connsiteX12" fmla="*/ 6338887 w 8115299"/>
              <a:gd name="connsiteY12" fmla="*/ 938212 h 941529"/>
              <a:gd name="connsiteX13" fmla="*/ 6250780 w 8115299"/>
              <a:gd name="connsiteY13" fmla="*/ 900112 h 941529"/>
              <a:gd name="connsiteX14" fmla="*/ 6186487 w 8115299"/>
              <a:gd name="connsiteY14" fmla="*/ 859630 h 941529"/>
              <a:gd name="connsiteX15" fmla="*/ 6069805 w 8115299"/>
              <a:gd name="connsiteY15" fmla="*/ 847724 h 941529"/>
              <a:gd name="connsiteX16" fmla="*/ 5819774 w 8115299"/>
              <a:gd name="connsiteY16" fmla="*/ 835819 h 941529"/>
              <a:gd name="connsiteX17" fmla="*/ 5672137 w 8115299"/>
              <a:gd name="connsiteY17" fmla="*/ 842962 h 941529"/>
              <a:gd name="connsiteX18" fmla="*/ 5543549 w 8115299"/>
              <a:gd name="connsiteY18" fmla="*/ 835818 h 941529"/>
              <a:gd name="connsiteX19" fmla="*/ 5464968 w 8115299"/>
              <a:gd name="connsiteY19" fmla="*/ 838199 h 941529"/>
              <a:gd name="connsiteX20" fmla="*/ 5414962 w 8115299"/>
              <a:gd name="connsiteY20" fmla="*/ 845343 h 941529"/>
              <a:gd name="connsiteX21" fmla="*/ 5355430 w 8115299"/>
              <a:gd name="connsiteY21" fmla="*/ 847724 h 941529"/>
              <a:gd name="connsiteX22" fmla="*/ 5279230 w 8115299"/>
              <a:gd name="connsiteY22" fmla="*/ 821530 h 941529"/>
              <a:gd name="connsiteX23" fmla="*/ 5160169 w 8115299"/>
              <a:gd name="connsiteY23" fmla="*/ 690563 h 941529"/>
              <a:gd name="connsiteX24" fmla="*/ 5029200 w 8115299"/>
              <a:gd name="connsiteY24" fmla="*/ 638175 h 941529"/>
              <a:gd name="connsiteX25" fmla="*/ 4907756 w 8115299"/>
              <a:gd name="connsiteY25" fmla="*/ 585788 h 941529"/>
              <a:gd name="connsiteX26" fmla="*/ 4738688 w 8115299"/>
              <a:gd name="connsiteY26" fmla="*/ 631032 h 941529"/>
              <a:gd name="connsiteX27" fmla="*/ 4607719 w 8115299"/>
              <a:gd name="connsiteY27" fmla="*/ 619125 h 941529"/>
              <a:gd name="connsiteX28" fmla="*/ 4179094 w 8115299"/>
              <a:gd name="connsiteY28" fmla="*/ 461962 h 941529"/>
              <a:gd name="connsiteX29" fmla="*/ 3319463 w 8115299"/>
              <a:gd name="connsiteY29" fmla="*/ 464344 h 941529"/>
              <a:gd name="connsiteX30" fmla="*/ 3071814 w 8115299"/>
              <a:gd name="connsiteY30" fmla="*/ 402430 h 941529"/>
              <a:gd name="connsiteX31" fmla="*/ 2957514 w 8115299"/>
              <a:gd name="connsiteY31" fmla="*/ 288131 h 941529"/>
              <a:gd name="connsiteX32" fmla="*/ 2695576 w 8115299"/>
              <a:gd name="connsiteY32" fmla="*/ 147638 h 941529"/>
              <a:gd name="connsiteX33" fmla="*/ 2505076 w 8115299"/>
              <a:gd name="connsiteY33" fmla="*/ 121444 h 941529"/>
              <a:gd name="connsiteX34" fmla="*/ 2419351 w 8115299"/>
              <a:gd name="connsiteY34" fmla="*/ 121444 h 941529"/>
              <a:gd name="connsiteX35" fmla="*/ 1824039 w 8115299"/>
              <a:gd name="connsiteY35" fmla="*/ 126206 h 941529"/>
              <a:gd name="connsiteX36" fmla="*/ 1535907 w 8115299"/>
              <a:gd name="connsiteY36" fmla="*/ 133350 h 941529"/>
              <a:gd name="connsiteX37" fmla="*/ 1350170 w 8115299"/>
              <a:gd name="connsiteY37" fmla="*/ 19051 h 941529"/>
              <a:gd name="connsiteX38" fmla="*/ 750095 w 8115299"/>
              <a:gd name="connsiteY38" fmla="*/ 26193 h 941529"/>
              <a:gd name="connsiteX39" fmla="*/ 631032 w 8115299"/>
              <a:gd name="connsiteY39" fmla="*/ 40481 h 941529"/>
              <a:gd name="connsiteX40" fmla="*/ 147639 w 8115299"/>
              <a:gd name="connsiteY40" fmla="*/ 40481 h 941529"/>
              <a:gd name="connsiteX41" fmla="*/ 0 w 8115299"/>
              <a:gd name="connsiteY41" fmla="*/ 0 h 941529"/>
              <a:gd name="connsiteX0" fmla="*/ 7967660 w 7967660"/>
              <a:gd name="connsiteY0" fmla="*/ 854867 h 922478"/>
              <a:gd name="connsiteX1" fmla="*/ 7815260 w 7967660"/>
              <a:gd name="connsiteY1" fmla="*/ 840579 h 922478"/>
              <a:gd name="connsiteX2" fmla="*/ 7710485 w 7967660"/>
              <a:gd name="connsiteY2" fmla="*/ 850104 h 922478"/>
              <a:gd name="connsiteX3" fmla="*/ 7434260 w 7967660"/>
              <a:gd name="connsiteY3" fmla="*/ 847723 h 922478"/>
              <a:gd name="connsiteX4" fmla="*/ 7186610 w 7967660"/>
              <a:gd name="connsiteY4" fmla="*/ 852486 h 922478"/>
              <a:gd name="connsiteX5" fmla="*/ 6846091 w 7967660"/>
              <a:gd name="connsiteY5" fmla="*/ 816767 h 922478"/>
              <a:gd name="connsiteX6" fmla="*/ 6765129 w 7967660"/>
              <a:gd name="connsiteY6" fmla="*/ 819148 h 922478"/>
              <a:gd name="connsiteX7" fmla="*/ 6688929 w 7967660"/>
              <a:gd name="connsiteY7" fmla="*/ 854867 h 922478"/>
              <a:gd name="connsiteX8" fmla="*/ 6588916 w 7967660"/>
              <a:gd name="connsiteY8" fmla="*/ 900111 h 922478"/>
              <a:gd name="connsiteX9" fmla="*/ 6479379 w 7967660"/>
              <a:gd name="connsiteY9" fmla="*/ 909636 h 922478"/>
              <a:gd name="connsiteX10" fmla="*/ 6334123 w 7967660"/>
              <a:gd name="connsiteY10" fmla="*/ 907254 h 922478"/>
              <a:gd name="connsiteX11" fmla="*/ 6260304 w 7967660"/>
              <a:gd name="connsiteY11" fmla="*/ 919161 h 922478"/>
              <a:gd name="connsiteX12" fmla="*/ 6191248 w 7967660"/>
              <a:gd name="connsiteY12" fmla="*/ 919161 h 922478"/>
              <a:gd name="connsiteX13" fmla="*/ 6103141 w 7967660"/>
              <a:gd name="connsiteY13" fmla="*/ 881061 h 922478"/>
              <a:gd name="connsiteX14" fmla="*/ 6038848 w 7967660"/>
              <a:gd name="connsiteY14" fmla="*/ 840579 h 922478"/>
              <a:gd name="connsiteX15" fmla="*/ 5922166 w 7967660"/>
              <a:gd name="connsiteY15" fmla="*/ 828673 h 922478"/>
              <a:gd name="connsiteX16" fmla="*/ 5672135 w 7967660"/>
              <a:gd name="connsiteY16" fmla="*/ 816768 h 922478"/>
              <a:gd name="connsiteX17" fmla="*/ 5524498 w 7967660"/>
              <a:gd name="connsiteY17" fmla="*/ 823911 h 922478"/>
              <a:gd name="connsiteX18" fmla="*/ 5395910 w 7967660"/>
              <a:gd name="connsiteY18" fmla="*/ 816767 h 922478"/>
              <a:gd name="connsiteX19" fmla="*/ 5317329 w 7967660"/>
              <a:gd name="connsiteY19" fmla="*/ 819148 h 922478"/>
              <a:gd name="connsiteX20" fmla="*/ 5267323 w 7967660"/>
              <a:gd name="connsiteY20" fmla="*/ 826292 h 922478"/>
              <a:gd name="connsiteX21" fmla="*/ 5207791 w 7967660"/>
              <a:gd name="connsiteY21" fmla="*/ 828673 h 922478"/>
              <a:gd name="connsiteX22" fmla="*/ 5131591 w 7967660"/>
              <a:gd name="connsiteY22" fmla="*/ 802479 h 922478"/>
              <a:gd name="connsiteX23" fmla="*/ 5012530 w 7967660"/>
              <a:gd name="connsiteY23" fmla="*/ 671512 h 922478"/>
              <a:gd name="connsiteX24" fmla="*/ 4881561 w 7967660"/>
              <a:gd name="connsiteY24" fmla="*/ 619124 h 922478"/>
              <a:gd name="connsiteX25" fmla="*/ 4760117 w 7967660"/>
              <a:gd name="connsiteY25" fmla="*/ 566737 h 922478"/>
              <a:gd name="connsiteX26" fmla="*/ 4591049 w 7967660"/>
              <a:gd name="connsiteY26" fmla="*/ 611981 h 922478"/>
              <a:gd name="connsiteX27" fmla="*/ 4460080 w 7967660"/>
              <a:gd name="connsiteY27" fmla="*/ 600074 h 922478"/>
              <a:gd name="connsiteX28" fmla="*/ 4031455 w 7967660"/>
              <a:gd name="connsiteY28" fmla="*/ 442911 h 922478"/>
              <a:gd name="connsiteX29" fmla="*/ 3171824 w 7967660"/>
              <a:gd name="connsiteY29" fmla="*/ 445293 h 922478"/>
              <a:gd name="connsiteX30" fmla="*/ 2924175 w 7967660"/>
              <a:gd name="connsiteY30" fmla="*/ 383379 h 922478"/>
              <a:gd name="connsiteX31" fmla="*/ 2809875 w 7967660"/>
              <a:gd name="connsiteY31" fmla="*/ 269080 h 922478"/>
              <a:gd name="connsiteX32" fmla="*/ 2547937 w 7967660"/>
              <a:gd name="connsiteY32" fmla="*/ 128587 h 922478"/>
              <a:gd name="connsiteX33" fmla="*/ 2357437 w 7967660"/>
              <a:gd name="connsiteY33" fmla="*/ 102393 h 922478"/>
              <a:gd name="connsiteX34" fmla="*/ 2271712 w 7967660"/>
              <a:gd name="connsiteY34" fmla="*/ 102393 h 922478"/>
              <a:gd name="connsiteX35" fmla="*/ 1676400 w 7967660"/>
              <a:gd name="connsiteY35" fmla="*/ 107155 h 922478"/>
              <a:gd name="connsiteX36" fmla="*/ 1388268 w 7967660"/>
              <a:gd name="connsiteY36" fmla="*/ 114299 h 922478"/>
              <a:gd name="connsiteX37" fmla="*/ 1202531 w 7967660"/>
              <a:gd name="connsiteY37" fmla="*/ 0 h 922478"/>
              <a:gd name="connsiteX38" fmla="*/ 602456 w 7967660"/>
              <a:gd name="connsiteY38" fmla="*/ 7142 h 922478"/>
              <a:gd name="connsiteX39" fmla="*/ 483393 w 7967660"/>
              <a:gd name="connsiteY39" fmla="*/ 21430 h 922478"/>
              <a:gd name="connsiteX40" fmla="*/ 0 w 7967660"/>
              <a:gd name="connsiteY40" fmla="*/ 2143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15089 w 8073168"/>
              <a:gd name="connsiteY40" fmla="*/ 20902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815993 w 8073168"/>
              <a:gd name="connsiteY1" fmla="*/ 850104 h 922478"/>
              <a:gd name="connsiteX2" fmla="*/ 7539768 w 8073168"/>
              <a:gd name="connsiteY2" fmla="*/ 847723 h 922478"/>
              <a:gd name="connsiteX3" fmla="*/ 7292118 w 8073168"/>
              <a:gd name="connsiteY3" fmla="*/ 852486 h 922478"/>
              <a:gd name="connsiteX4" fmla="*/ 6951599 w 8073168"/>
              <a:gd name="connsiteY4" fmla="*/ 816767 h 922478"/>
              <a:gd name="connsiteX5" fmla="*/ 6870637 w 8073168"/>
              <a:gd name="connsiteY5" fmla="*/ 819148 h 922478"/>
              <a:gd name="connsiteX6" fmla="*/ 6794437 w 8073168"/>
              <a:gd name="connsiteY6" fmla="*/ 854867 h 922478"/>
              <a:gd name="connsiteX7" fmla="*/ 6694424 w 8073168"/>
              <a:gd name="connsiteY7" fmla="*/ 900111 h 922478"/>
              <a:gd name="connsiteX8" fmla="*/ 6584887 w 8073168"/>
              <a:gd name="connsiteY8" fmla="*/ 909636 h 922478"/>
              <a:gd name="connsiteX9" fmla="*/ 6439631 w 8073168"/>
              <a:gd name="connsiteY9" fmla="*/ 907254 h 922478"/>
              <a:gd name="connsiteX10" fmla="*/ 6365812 w 8073168"/>
              <a:gd name="connsiteY10" fmla="*/ 919161 h 922478"/>
              <a:gd name="connsiteX11" fmla="*/ 6296756 w 8073168"/>
              <a:gd name="connsiteY11" fmla="*/ 919161 h 922478"/>
              <a:gd name="connsiteX12" fmla="*/ 6208649 w 8073168"/>
              <a:gd name="connsiteY12" fmla="*/ 881061 h 922478"/>
              <a:gd name="connsiteX13" fmla="*/ 6144356 w 8073168"/>
              <a:gd name="connsiteY13" fmla="*/ 840579 h 922478"/>
              <a:gd name="connsiteX14" fmla="*/ 6027674 w 8073168"/>
              <a:gd name="connsiteY14" fmla="*/ 828673 h 922478"/>
              <a:gd name="connsiteX15" fmla="*/ 5777643 w 8073168"/>
              <a:gd name="connsiteY15" fmla="*/ 816768 h 922478"/>
              <a:gd name="connsiteX16" fmla="*/ 5630006 w 8073168"/>
              <a:gd name="connsiteY16" fmla="*/ 823911 h 922478"/>
              <a:gd name="connsiteX17" fmla="*/ 5501418 w 8073168"/>
              <a:gd name="connsiteY17" fmla="*/ 816767 h 922478"/>
              <a:gd name="connsiteX18" fmla="*/ 5422837 w 8073168"/>
              <a:gd name="connsiteY18" fmla="*/ 819148 h 922478"/>
              <a:gd name="connsiteX19" fmla="*/ 5372831 w 8073168"/>
              <a:gd name="connsiteY19" fmla="*/ 826292 h 922478"/>
              <a:gd name="connsiteX20" fmla="*/ 5313299 w 8073168"/>
              <a:gd name="connsiteY20" fmla="*/ 828673 h 922478"/>
              <a:gd name="connsiteX21" fmla="*/ 5237099 w 8073168"/>
              <a:gd name="connsiteY21" fmla="*/ 802479 h 922478"/>
              <a:gd name="connsiteX22" fmla="*/ 5118038 w 8073168"/>
              <a:gd name="connsiteY22" fmla="*/ 671512 h 922478"/>
              <a:gd name="connsiteX23" fmla="*/ 4987069 w 8073168"/>
              <a:gd name="connsiteY23" fmla="*/ 619124 h 922478"/>
              <a:gd name="connsiteX24" fmla="*/ 4865625 w 8073168"/>
              <a:gd name="connsiteY24" fmla="*/ 566737 h 922478"/>
              <a:gd name="connsiteX25" fmla="*/ 4696557 w 8073168"/>
              <a:gd name="connsiteY25" fmla="*/ 611981 h 922478"/>
              <a:gd name="connsiteX26" fmla="*/ 4565588 w 8073168"/>
              <a:gd name="connsiteY26" fmla="*/ 600074 h 922478"/>
              <a:gd name="connsiteX27" fmla="*/ 4136963 w 8073168"/>
              <a:gd name="connsiteY27" fmla="*/ 442911 h 922478"/>
              <a:gd name="connsiteX28" fmla="*/ 3277332 w 8073168"/>
              <a:gd name="connsiteY28" fmla="*/ 445293 h 922478"/>
              <a:gd name="connsiteX29" fmla="*/ 3029683 w 8073168"/>
              <a:gd name="connsiteY29" fmla="*/ 383379 h 922478"/>
              <a:gd name="connsiteX30" fmla="*/ 2915383 w 8073168"/>
              <a:gd name="connsiteY30" fmla="*/ 269080 h 922478"/>
              <a:gd name="connsiteX31" fmla="*/ 2653445 w 8073168"/>
              <a:gd name="connsiteY31" fmla="*/ 128587 h 922478"/>
              <a:gd name="connsiteX32" fmla="*/ 2462945 w 8073168"/>
              <a:gd name="connsiteY32" fmla="*/ 102393 h 922478"/>
              <a:gd name="connsiteX33" fmla="*/ 2377220 w 8073168"/>
              <a:gd name="connsiteY33" fmla="*/ 102393 h 922478"/>
              <a:gd name="connsiteX34" fmla="*/ 1781908 w 8073168"/>
              <a:gd name="connsiteY34" fmla="*/ 107155 h 922478"/>
              <a:gd name="connsiteX35" fmla="*/ 1493776 w 8073168"/>
              <a:gd name="connsiteY35" fmla="*/ 114299 h 922478"/>
              <a:gd name="connsiteX36" fmla="*/ 1308039 w 8073168"/>
              <a:gd name="connsiteY36" fmla="*/ 0 h 922478"/>
              <a:gd name="connsiteX37" fmla="*/ 707964 w 8073168"/>
              <a:gd name="connsiteY37" fmla="*/ 7142 h 922478"/>
              <a:gd name="connsiteX38" fmla="*/ 588901 w 8073168"/>
              <a:gd name="connsiteY38" fmla="*/ 21430 h 922478"/>
              <a:gd name="connsiteX39" fmla="*/ 115089 w 8073168"/>
              <a:gd name="connsiteY39" fmla="*/ 20902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539768 w 8073168"/>
              <a:gd name="connsiteY1" fmla="*/ 847723 h 922478"/>
              <a:gd name="connsiteX2" fmla="*/ 7292118 w 8073168"/>
              <a:gd name="connsiteY2" fmla="*/ 852486 h 922478"/>
              <a:gd name="connsiteX3" fmla="*/ 6951599 w 8073168"/>
              <a:gd name="connsiteY3" fmla="*/ 816767 h 922478"/>
              <a:gd name="connsiteX4" fmla="*/ 6870637 w 8073168"/>
              <a:gd name="connsiteY4" fmla="*/ 819148 h 922478"/>
              <a:gd name="connsiteX5" fmla="*/ 6794437 w 8073168"/>
              <a:gd name="connsiteY5" fmla="*/ 854867 h 922478"/>
              <a:gd name="connsiteX6" fmla="*/ 6694424 w 8073168"/>
              <a:gd name="connsiteY6" fmla="*/ 900111 h 922478"/>
              <a:gd name="connsiteX7" fmla="*/ 6584887 w 8073168"/>
              <a:gd name="connsiteY7" fmla="*/ 909636 h 922478"/>
              <a:gd name="connsiteX8" fmla="*/ 6439631 w 8073168"/>
              <a:gd name="connsiteY8" fmla="*/ 907254 h 922478"/>
              <a:gd name="connsiteX9" fmla="*/ 6365812 w 8073168"/>
              <a:gd name="connsiteY9" fmla="*/ 919161 h 922478"/>
              <a:gd name="connsiteX10" fmla="*/ 6296756 w 8073168"/>
              <a:gd name="connsiteY10" fmla="*/ 919161 h 922478"/>
              <a:gd name="connsiteX11" fmla="*/ 6208649 w 8073168"/>
              <a:gd name="connsiteY11" fmla="*/ 881061 h 922478"/>
              <a:gd name="connsiteX12" fmla="*/ 6144356 w 8073168"/>
              <a:gd name="connsiteY12" fmla="*/ 840579 h 922478"/>
              <a:gd name="connsiteX13" fmla="*/ 6027674 w 8073168"/>
              <a:gd name="connsiteY13" fmla="*/ 828673 h 922478"/>
              <a:gd name="connsiteX14" fmla="*/ 5777643 w 8073168"/>
              <a:gd name="connsiteY14" fmla="*/ 816768 h 922478"/>
              <a:gd name="connsiteX15" fmla="*/ 5630006 w 8073168"/>
              <a:gd name="connsiteY15" fmla="*/ 823911 h 922478"/>
              <a:gd name="connsiteX16" fmla="*/ 5501418 w 8073168"/>
              <a:gd name="connsiteY16" fmla="*/ 816767 h 922478"/>
              <a:gd name="connsiteX17" fmla="*/ 5422837 w 8073168"/>
              <a:gd name="connsiteY17" fmla="*/ 819148 h 922478"/>
              <a:gd name="connsiteX18" fmla="*/ 5372831 w 8073168"/>
              <a:gd name="connsiteY18" fmla="*/ 826292 h 922478"/>
              <a:gd name="connsiteX19" fmla="*/ 5313299 w 8073168"/>
              <a:gd name="connsiteY19" fmla="*/ 828673 h 922478"/>
              <a:gd name="connsiteX20" fmla="*/ 5237099 w 8073168"/>
              <a:gd name="connsiteY20" fmla="*/ 802479 h 922478"/>
              <a:gd name="connsiteX21" fmla="*/ 5118038 w 8073168"/>
              <a:gd name="connsiteY21" fmla="*/ 671512 h 922478"/>
              <a:gd name="connsiteX22" fmla="*/ 4987069 w 8073168"/>
              <a:gd name="connsiteY22" fmla="*/ 619124 h 922478"/>
              <a:gd name="connsiteX23" fmla="*/ 4865625 w 8073168"/>
              <a:gd name="connsiteY23" fmla="*/ 566737 h 922478"/>
              <a:gd name="connsiteX24" fmla="*/ 4696557 w 8073168"/>
              <a:gd name="connsiteY24" fmla="*/ 611981 h 922478"/>
              <a:gd name="connsiteX25" fmla="*/ 4565588 w 8073168"/>
              <a:gd name="connsiteY25" fmla="*/ 600074 h 922478"/>
              <a:gd name="connsiteX26" fmla="*/ 4136963 w 8073168"/>
              <a:gd name="connsiteY26" fmla="*/ 442911 h 922478"/>
              <a:gd name="connsiteX27" fmla="*/ 3277332 w 8073168"/>
              <a:gd name="connsiteY27" fmla="*/ 445293 h 922478"/>
              <a:gd name="connsiteX28" fmla="*/ 3029683 w 8073168"/>
              <a:gd name="connsiteY28" fmla="*/ 383379 h 922478"/>
              <a:gd name="connsiteX29" fmla="*/ 2915383 w 8073168"/>
              <a:gd name="connsiteY29" fmla="*/ 269080 h 922478"/>
              <a:gd name="connsiteX30" fmla="*/ 2653445 w 8073168"/>
              <a:gd name="connsiteY30" fmla="*/ 128587 h 922478"/>
              <a:gd name="connsiteX31" fmla="*/ 2462945 w 8073168"/>
              <a:gd name="connsiteY31" fmla="*/ 102393 h 922478"/>
              <a:gd name="connsiteX32" fmla="*/ 2377220 w 8073168"/>
              <a:gd name="connsiteY32" fmla="*/ 102393 h 922478"/>
              <a:gd name="connsiteX33" fmla="*/ 1781908 w 8073168"/>
              <a:gd name="connsiteY33" fmla="*/ 107155 h 922478"/>
              <a:gd name="connsiteX34" fmla="*/ 1493776 w 8073168"/>
              <a:gd name="connsiteY34" fmla="*/ 114299 h 922478"/>
              <a:gd name="connsiteX35" fmla="*/ 1308039 w 8073168"/>
              <a:gd name="connsiteY35" fmla="*/ 0 h 922478"/>
              <a:gd name="connsiteX36" fmla="*/ 707964 w 8073168"/>
              <a:gd name="connsiteY36" fmla="*/ 7142 h 922478"/>
              <a:gd name="connsiteX37" fmla="*/ 588901 w 8073168"/>
              <a:gd name="connsiteY37" fmla="*/ 21430 h 922478"/>
              <a:gd name="connsiteX38" fmla="*/ 115089 w 8073168"/>
              <a:gd name="connsiteY38" fmla="*/ 20902 h 922478"/>
              <a:gd name="connsiteX39" fmla="*/ 0 w 8073168"/>
              <a:gd name="connsiteY39" fmla="*/ 56600 h 922478"/>
              <a:gd name="connsiteX0" fmla="*/ 8073168 w 8073168"/>
              <a:gd name="connsiteY0" fmla="*/ 854867 h 922478"/>
              <a:gd name="connsiteX1" fmla="*/ 7292118 w 8073168"/>
              <a:gd name="connsiteY1" fmla="*/ 852486 h 922478"/>
              <a:gd name="connsiteX2" fmla="*/ 6951599 w 8073168"/>
              <a:gd name="connsiteY2" fmla="*/ 816767 h 922478"/>
              <a:gd name="connsiteX3" fmla="*/ 6870637 w 8073168"/>
              <a:gd name="connsiteY3" fmla="*/ 819148 h 922478"/>
              <a:gd name="connsiteX4" fmla="*/ 6794437 w 8073168"/>
              <a:gd name="connsiteY4" fmla="*/ 854867 h 922478"/>
              <a:gd name="connsiteX5" fmla="*/ 6694424 w 8073168"/>
              <a:gd name="connsiteY5" fmla="*/ 900111 h 922478"/>
              <a:gd name="connsiteX6" fmla="*/ 6584887 w 8073168"/>
              <a:gd name="connsiteY6" fmla="*/ 909636 h 922478"/>
              <a:gd name="connsiteX7" fmla="*/ 6439631 w 8073168"/>
              <a:gd name="connsiteY7" fmla="*/ 907254 h 922478"/>
              <a:gd name="connsiteX8" fmla="*/ 6365812 w 8073168"/>
              <a:gd name="connsiteY8" fmla="*/ 919161 h 922478"/>
              <a:gd name="connsiteX9" fmla="*/ 6296756 w 8073168"/>
              <a:gd name="connsiteY9" fmla="*/ 919161 h 922478"/>
              <a:gd name="connsiteX10" fmla="*/ 6208649 w 8073168"/>
              <a:gd name="connsiteY10" fmla="*/ 881061 h 922478"/>
              <a:gd name="connsiteX11" fmla="*/ 6144356 w 8073168"/>
              <a:gd name="connsiteY11" fmla="*/ 840579 h 922478"/>
              <a:gd name="connsiteX12" fmla="*/ 6027674 w 8073168"/>
              <a:gd name="connsiteY12" fmla="*/ 828673 h 922478"/>
              <a:gd name="connsiteX13" fmla="*/ 5777643 w 8073168"/>
              <a:gd name="connsiteY13" fmla="*/ 816768 h 922478"/>
              <a:gd name="connsiteX14" fmla="*/ 5630006 w 8073168"/>
              <a:gd name="connsiteY14" fmla="*/ 823911 h 922478"/>
              <a:gd name="connsiteX15" fmla="*/ 5501418 w 8073168"/>
              <a:gd name="connsiteY15" fmla="*/ 816767 h 922478"/>
              <a:gd name="connsiteX16" fmla="*/ 5422837 w 8073168"/>
              <a:gd name="connsiteY16" fmla="*/ 819148 h 922478"/>
              <a:gd name="connsiteX17" fmla="*/ 5372831 w 8073168"/>
              <a:gd name="connsiteY17" fmla="*/ 826292 h 922478"/>
              <a:gd name="connsiteX18" fmla="*/ 5313299 w 8073168"/>
              <a:gd name="connsiteY18" fmla="*/ 828673 h 922478"/>
              <a:gd name="connsiteX19" fmla="*/ 5237099 w 8073168"/>
              <a:gd name="connsiteY19" fmla="*/ 802479 h 922478"/>
              <a:gd name="connsiteX20" fmla="*/ 5118038 w 8073168"/>
              <a:gd name="connsiteY20" fmla="*/ 671512 h 922478"/>
              <a:gd name="connsiteX21" fmla="*/ 4987069 w 8073168"/>
              <a:gd name="connsiteY21" fmla="*/ 619124 h 922478"/>
              <a:gd name="connsiteX22" fmla="*/ 4865625 w 8073168"/>
              <a:gd name="connsiteY22" fmla="*/ 566737 h 922478"/>
              <a:gd name="connsiteX23" fmla="*/ 4696557 w 8073168"/>
              <a:gd name="connsiteY23" fmla="*/ 611981 h 922478"/>
              <a:gd name="connsiteX24" fmla="*/ 4565588 w 8073168"/>
              <a:gd name="connsiteY24" fmla="*/ 600074 h 922478"/>
              <a:gd name="connsiteX25" fmla="*/ 4136963 w 8073168"/>
              <a:gd name="connsiteY25" fmla="*/ 442911 h 922478"/>
              <a:gd name="connsiteX26" fmla="*/ 3277332 w 8073168"/>
              <a:gd name="connsiteY26" fmla="*/ 445293 h 922478"/>
              <a:gd name="connsiteX27" fmla="*/ 3029683 w 8073168"/>
              <a:gd name="connsiteY27" fmla="*/ 383379 h 922478"/>
              <a:gd name="connsiteX28" fmla="*/ 2915383 w 8073168"/>
              <a:gd name="connsiteY28" fmla="*/ 269080 h 922478"/>
              <a:gd name="connsiteX29" fmla="*/ 2653445 w 8073168"/>
              <a:gd name="connsiteY29" fmla="*/ 128587 h 922478"/>
              <a:gd name="connsiteX30" fmla="*/ 2462945 w 8073168"/>
              <a:gd name="connsiteY30" fmla="*/ 102393 h 922478"/>
              <a:gd name="connsiteX31" fmla="*/ 2377220 w 8073168"/>
              <a:gd name="connsiteY31" fmla="*/ 102393 h 922478"/>
              <a:gd name="connsiteX32" fmla="*/ 1781908 w 8073168"/>
              <a:gd name="connsiteY32" fmla="*/ 107155 h 922478"/>
              <a:gd name="connsiteX33" fmla="*/ 1493776 w 8073168"/>
              <a:gd name="connsiteY33" fmla="*/ 114299 h 922478"/>
              <a:gd name="connsiteX34" fmla="*/ 1308039 w 8073168"/>
              <a:gd name="connsiteY34" fmla="*/ 0 h 922478"/>
              <a:gd name="connsiteX35" fmla="*/ 707964 w 8073168"/>
              <a:gd name="connsiteY35" fmla="*/ 7142 h 922478"/>
              <a:gd name="connsiteX36" fmla="*/ 588901 w 8073168"/>
              <a:gd name="connsiteY36" fmla="*/ 21430 h 922478"/>
              <a:gd name="connsiteX37" fmla="*/ 115089 w 8073168"/>
              <a:gd name="connsiteY37" fmla="*/ 20902 h 922478"/>
              <a:gd name="connsiteX38" fmla="*/ 0 w 8073168"/>
              <a:gd name="connsiteY38" fmla="*/ 56600 h 922478"/>
              <a:gd name="connsiteX0" fmla="*/ 8073168 w 8073168"/>
              <a:gd name="connsiteY0" fmla="*/ 854867 h 922478"/>
              <a:gd name="connsiteX1" fmla="*/ 6951599 w 8073168"/>
              <a:gd name="connsiteY1" fmla="*/ 816767 h 922478"/>
              <a:gd name="connsiteX2" fmla="*/ 6870637 w 8073168"/>
              <a:gd name="connsiteY2" fmla="*/ 819148 h 922478"/>
              <a:gd name="connsiteX3" fmla="*/ 6794437 w 8073168"/>
              <a:gd name="connsiteY3" fmla="*/ 854867 h 922478"/>
              <a:gd name="connsiteX4" fmla="*/ 6694424 w 8073168"/>
              <a:gd name="connsiteY4" fmla="*/ 900111 h 922478"/>
              <a:gd name="connsiteX5" fmla="*/ 6584887 w 8073168"/>
              <a:gd name="connsiteY5" fmla="*/ 909636 h 922478"/>
              <a:gd name="connsiteX6" fmla="*/ 6439631 w 8073168"/>
              <a:gd name="connsiteY6" fmla="*/ 907254 h 922478"/>
              <a:gd name="connsiteX7" fmla="*/ 6365812 w 8073168"/>
              <a:gd name="connsiteY7" fmla="*/ 919161 h 922478"/>
              <a:gd name="connsiteX8" fmla="*/ 6296756 w 8073168"/>
              <a:gd name="connsiteY8" fmla="*/ 919161 h 922478"/>
              <a:gd name="connsiteX9" fmla="*/ 6208649 w 8073168"/>
              <a:gd name="connsiteY9" fmla="*/ 881061 h 922478"/>
              <a:gd name="connsiteX10" fmla="*/ 6144356 w 8073168"/>
              <a:gd name="connsiteY10" fmla="*/ 840579 h 922478"/>
              <a:gd name="connsiteX11" fmla="*/ 6027674 w 8073168"/>
              <a:gd name="connsiteY11" fmla="*/ 828673 h 922478"/>
              <a:gd name="connsiteX12" fmla="*/ 5777643 w 8073168"/>
              <a:gd name="connsiteY12" fmla="*/ 816768 h 922478"/>
              <a:gd name="connsiteX13" fmla="*/ 5630006 w 8073168"/>
              <a:gd name="connsiteY13" fmla="*/ 823911 h 922478"/>
              <a:gd name="connsiteX14" fmla="*/ 5501418 w 8073168"/>
              <a:gd name="connsiteY14" fmla="*/ 816767 h 922478"/>
              <a:gd name="connsiteX15" fmla="*/ 5422837 w 8073168"/>
              <a:gd name="connsiteY15" fmla="*/ 819148 h 922478"/>
              <a:gd name="connsiteX16" fmla="*/ 5372831 w 8073168"/>
              <a:gd name="connsiteY16" fmla="*/ 826292 h 922478"/>
              <a:gd name="connsiteX17" fmla="*/ 5313299 w 8073168"/>
              <a:gd name="connsiteY17" fmla="*/ 828673 h 922478"/>
              <a:gd name="connsiteX18" fmla="*/ 5237099 w 8073168"/>
              <a:gd name="connsiteY18" fmla="*/ 802479 h 922478"/>
              <a:gd name="connsiteX19" fmla="*/ 5118038 w 8073168"/>
              <a:gd name="connsiteY19" fmla="*/ 671512 h 922478"/>
              <a:gd name="connsiteX20" fmla="*/ 4987069 w 8073168"/>
              <a:gd name="connsiteY20" fmla="*/ 619124 h 922478"/>
              <a:gd name="connsiteX21" fmla="*/ 4865625 w 8073168"/>
              <a:gd name="connsiteY21" fmla="*/ 566737 h 922478"/>
              <a:gd name="connsiteX22" fmla="*/ 4696557 w 8073168"/>
              <a:gd name="connsiteY22" fmla="*/ 611981 h 922478"/>
              <a:gd name="connsiteX23" fmla="*/ 4565588 w 8073168"/>
              <a:gd name="connsiteY23" fmla="*/ 600074 h 922478"/>
              <a:gd name="connsiteX24" fmla="*/ 4136963 w 8073168"/>
              <a:gd name="connsiteY24" fmla="*/ 442911 h 922478"/>
              <a:gd name="connsiteX25" fmla="*/ 3277332 w 8073168"/>
              <a:gd name="connsiteY25" fmla="*/ 445293 h 922478"/>
              <a:gd name="connsiteX26" fmla="*/ 3029683 w 8073168"/>
              <a:gd name="connsiteY26" fmla="*/ 383379 h 922478"/>
              <a:gd name="connsiteX27" fmla="*/ 2915383 w 8073168"/>
              <a:gd name="connsiteY27" fmla="*/ 269080 h 922478"/>
              <a:gd name="connsiteX28" fmla="*/ 2653445 w 8073168"/>
              <a:gd name="connsiteY28" fmla="*/ 128587 h 922478"/>
              <a:gd name="connsiteX29" fmla="*/ 2462945 w 8073168"/>
              <a:gd name="connsiteY29" fmla="*/ 102393 h 922478"/>
              <a:gd name="connsiteX30" fmla="*/ 2377220 w 8073168"/>
              <a:gd name="connsiteY30" fmla="*/ 102393 h 922478"/>
              <a:gd name="connsiteX31" fmla="*/ 1781908 w 8073168"/>
              <a:gd name="connsiteY31" fmla="*/ 107155 h 922478"/>
              <a:gd name="connsiteX32" fmla="*/ 1493776 w 8073168"/>
              <a:gd name="connsiteY32" fmla="*/ 114299 h 922478"/>
              <a:gd name="connsiteX33" fmla="*/ 1308039 w 8073168"/>
              <a:gd name="connsiteY33" fmla="*/ 0 h 922478"/>
              <a:gd name="connsiteX34" fmla="*/ 707964 w 8073168"/>
              <a:gd name="connsiteY34" fmla="*/ 7142 h 922478"/>
              <a:gd name="connsiteX35" fmla="*/ 588901 w 8073168"/>
              <a:gd name="connsiteY35" fmla="*/ 21430 h 922478"/>
              <a:gd name="connsiteX36" fmla="*/ 115089 w 8073168"/>
              <a:gd name="connsiteY36" fmla="*/ 20902 h 922478"/>
              <a:gd name="connsiteX37" fmla="*/ 0 w 8073168"/>
              <a:gd name="connsiteY37" fmla="*/ 56600 h 922478"/>
              <a:gd name="connsiteX0" fmla="*/ 6951599 w 6951599"/>
              <a:gd name="connsiteY0" fmla="*/ 816767 h 922478"/>
              <a:gd name="connsiteX1" fmla="*/ 6870637 w 6951599"/>
              <a:gd name="connsiteY1" fmla="*/ 819148 h 922478"/>
              <a:gd name="connsiteX2" fmla="*/ 6794437 w 6951599"/>
              <a:gd name="connsiteY2" fmla="*/ 854867 h 922478"/>
              <a:gd name="connsiteX3" fmla="*/ 6694424 w 6951599"/>
              <a:gd name="connsiteY3" fmla="*/ 900111 h 922478"/>
              <a:gd name="connsiteX4" fmla="*/ 6584887 w 6951599"/>
              <a:gd name="connsiteY4" fmla="*/ 909636 h 922478"/>
              <a:gd name="connsiteX5" fmla="*/ 6439631 w 6951599"/>
              <a:gd name="connsiteY5" fmla="*/ 907254 h 922478"/>
              <a:gd name="connsiteX6" fmla="*/ 6365812 w 6951599"/>
              <a:gd name="connsiteY6" fmla="*/ 919161 h 922478"/>
              <a:gd name="connsiteX7" fmla="*/ 6296756 w 6951599"/>
              <a:gd name="connsiteY7" fmla="*/ 919161 h 922478"/>
              <a:gd name="connsiteX8" fmla="*/ 6208649 w 6951599"/>
              <a:gd name="connsiteY8" fmla="*/ 881061 h 922478"/>
              <a:gd name="connsiteX9" fmla="*/ 6144356 w 6951599"/>
              <a:gd name="connsiteY9" fmla="*/ 840579 h 922478"/>
              <a:gd name="connsiteX10" fmla="*/ 6027674 w 6951599"/>
              <a:gd name="connsiteY10" fmla="*/ 828673 h 922478"/>
              <a:gd name="connsiteX11" fmla="*/ 5777643 w 6951599"/>
              <a:gd name="connsiteY11" fmla="*/ 816768 h 922478"/>
              <a:gd name="connsiteX12" fmla="*/ 5630006 w 6951599"/>
              <a:gd name="connsiteY12" fmla="*/ 823911 h 922478"/>
              <a:gd name="connsiteX13" fmla="*/ 5501418 w 6951599"/>
              <a:gd name="connsiteY13" fmla="*/ 816767 h 922478"/>
              <a:gd name="connsiteX14" fmla="*/ 5422837 w 6951599"/>
              <a:gd name="connsiteY14" fmla="*/ 819148 h 922478"/>
              <a:gd name="connsiteX15" fmla="*/ 5372831 w 6951599"/>
              <a:gd name="connsiteY15" fmla="*/ 826292 h 922478"/>
              <a:gd name="connsiteX16" fmla="*/ 5313299 w 6951599"/>
              <a:gd name="connsiteY16" fmla="*/ 828673 h 922478"/>
              <a:gd name="connsiteX17" fmla="*/ 5237099 w 6951599"/>
              <a:gd name="connsiteY17" fmla="*/ 802479 h 922478"/>
              <a:gd name="connsiteX18" fmla="*/ 5118038 w 6951599"/>
              <a:gd name="connsiteY18" fmla="*/ 671512 h 922478"/>
              <a:gd name="connsiteX19" fmla="*/ 4987069 w 6951599"/>
              <a:gd name="connsiteY19" fmla="*/ 619124 h 922478"/>
              <a:gd name="connsiteX20" fmla="*/ 4865625 w 6951599"/>
              <a:gd name="connsiteY20" fmla="*/ 566737 h 922478"/>
              <a:gd name="connsiteX21" fmla="*/ 4696557 w 6951599"/>
              <a:gd name="connsiteY21" fmla="*/ 611981 h 922478"/>
              <a:gd name="connsiteX22" fmla="*/ 4565588 w 6951599"/>
              <a:gd name="connsiteY22" fmla="*/ 600074 h 922478"/>
              <a:gd name="connsiteX23" fmla="*/ 4136963 w 6951599"/>
              <a:gd name="connsiteY23" fmla="*/ 442911 h 922478"/>
              <a:gd name="connsiteX24" fmla="*/ 3277332 w 6951599"/>
              <a:gd name="connsiteY24" fmla="*/ 445293 h 922478"/>
              <a:gd name="connsiteX25" fmla="*/ 3029683 w 6951599"/>
              <a:gd name="connsiteY25" fmla="*/ 383379 h 922478"/>
              <a:gd name="connsiteX26" fmla="*/ 2915383 w 6951599"/>
              <a:gd name="connsiteY26" fmla="*/ 269080 h 922478"/>
              <a:gd name="connsiteX27" fmla="*/ 2653445 w 6951599"/>
              <a:gd name="connsiteY27" fmla="*/ 128587 h 922478"/>
              <a:gd name="connsiteX28" fmla="*/ 2462945 w 6951599"/>
              <a:gd name="connsiteY28" fmla="*/ 102393 h 922478"/>
              <a:gd name="connsiteX29" fmla="*/ 2377220 w 6951599"/>
              <a:gd name="connsiteY29" fmla="*/ 102393 h 922478"/>
              <a:gd name="connsiteX30" fmla="*/ 1781908 w 6951599"/>
              <a:gd name="connsiteY30" fmla="*/ 107155 h 922478"/>
              <a:gd name="connsiteX31" fmla="*/ 1493776 w 6951599"/>
              <a:gd name="connsiteY31" fmla="*/ 114299 h 922478"/>
              <a:gd name="connsiteX32" fmla="*/ 1308039 w 6951599"/>
              <a:gd name="connsiteY32" fmla="*/ 0 h 922478"/>
              <a:gd name="connsiteX33" fmla="*/ 707964 w 6951599"/>
              <a:gd name="connsiteY33" fmla="*/ 7142 h 922478"/>
              <a:gd name="connsiteX34" fmla="*/ 588901 w 6951599"/>
              <a:gd name="connsiteY34" fmla="*/ 21430 h 922478"/>
              <a:gd name="connsiteX35" fmla="*/ 115089 w 6951599"/>
              <a:gd name="connsiteY35" fmla="*/ 20902 h 922478"/>
              <a:gd name="connsiteX36" fmla="*/ 0 w 6951599"/>
              <a:gd name="connsiteY36" fmla="*/ 56600 h 922478"/>
              <a:gd name="connsiteX0" fmla="*/ 7107349 w 7107349"/>
              <a:gd name="connsiteY0" fmla="*/ 821791 h 922478"/>
              <a:gd name="connsiteX1" fmla="*/ 6870637 w 7107349"/>
              <a:gd name="connsiteY1" fmla="*/ 819148 h 922478"/>
              <a:gd name="connsiteX2" fmla="*/ 6794437 w 7107349"/>
              <a:gd name="connsiteY2" fmla="*/ 854867 h 922478"/>
              <a:gd name="connsiteX3" fmla="*/ 6694424 w 7107349"/>
              <a:gd name="connsiteY3" fmla="*/ 900111 h 922478"/>
              <a:gd name="connsiteX4" fmla="*/ 6584887 w 7107349"/>
              <a:gd name="connsiteY4" fmla="*/ 909636 h 922478"/>
              <a:gd name="connsiteX5" fmla="*/ 6439631 w 7107349"/>
              <a:gd name="connsiteY5" fmla="*/ 907254 h 922478"/>
              <a:gd name="connsiteX6" fmla="*/ 6365812 w 7107349"/>
              <a:gd name="connsiteY6" fmla="*/ 919161 h 922478"/>
              <a:gd name="connsiteX7" fmla="*/ 6296756 w 7107349"/>
              <a:gd name="connsiteY7" fmla="*/ 919161 h 922478"/>
              <a:gd name="connsiteX8" fmla="*/ 6208649 w 7107349"/>
              <a:gd name="connsiteY8" fmla="*/ 881061 h 922478"/>
              <a:gd name="connsiteX9" fmla="*/ 6144356 w 7107349"/>
              <a:gd name="connsiteY9" fmla="*/ 840579 h 922478"/>
              <a:gd name="connsiteX10" fmla="*/ 6027674 w 7107349"/>
              <a:gd name="connsiteY10" fmla="*/ 828673 h 922478"/>
              <a:gd name="connsiteX11" fmla="*/ 5777643 w 7107349"/>
              <a:gd name="connsiteY11" fmla="*/ 816768 h 922478"/>
              <a:gd name="connsiteX12" fmla="*/ 5630006 w 7107349"/>
              <a:gd name="connsiteY12" fmla="*/ 823911 h 922478"/>
              <a:gd name="connsiteX13" fmla="*/ 5501418 w 7107349"/>
              <a:gd name="connsiteY13" fmla="*/ 816767 h 922478"/>
              <a:gd name="connsiteX14" fmla="*/ 5422837 w 7107349"/>
              <a:gd name="connsiteY14" fmla="*/ 819148 h 922478"/>
              <a:gd name="connsiteX15" fmla="*/ 5372831 w 7107349"/>
              <a:gd name="connsiteY15" fmla="*/ 826292 h 922478"/>
              <a:gd name="connsiteX16" fmla="*/ 5313299 w 7107349"/>
              <a:gd name="connsiteY16" fmla="*/ 828673 h 922478"/>
              <a:gd name="connsiteX17" fmla="*/ 5237099 w 7107349"/>
              <a:gd name="connsiteY17" fmla="*/ 802479 h 922478"/>
              <a:gd name="connsiteX18" fmla="*/ 5118038 w 7107349"/>
              <a:gd name="connsiteY18" fmla="*/ 671512 h 922478"/>
              <a:gd name="connsiteX19" fmla="*/ 4987069 w 7107349"/>
              <a:gd name="connsiteY19" fmla="*/ 619124 h 922478"/>
              <a:gd name="connsiteX20" fmla="*/ 4865625 w 7107349"/>
              <a:gd name="connsiteY20" fmla="*/ 566737 h 922478"/>
              <a:gd name="connsiteX21" fmla="*/ 4696557 w 7107349"/>
              <a:gd name="connsiteY21" fmla="*/ 611981 h 922478"/>
              <a:gd name="connsiteX22" fmla="*/ 4565588 w 7107349"/>
              <a:gd name="connsiteY22" fmla="*/ 600074 h 922478"/>
              <a:gd name="connsiteX23" fmla="*/ 4136963 w 7107349"/>
              <a:gd name="connsiteY23" fmla="*/ 442911 h 922478"/>
              <a:gd name="connsiteX24" fmla="*/ 3277332 w 7107349"/>
              <a:gd name="connsiteY24" fmla="*/ 445293 h 922478"/>
              <a:gd name="connsiteX25" fmla="*/ 3029683 w 7107349"/>
              <a:gd name="connsiteY25" fmla="*/ 383379 h 922478"/>
              <a:gd name="connsiteX26" fmla="*/ 2915383 w 7107349"/>
              <a:gd name="connsiteY26" fmla="*/ 269080 h 922478"/>
              <a:gd name="connsiteX27" fmla="*/ 2653445 w 7107349"/>
              <a:gd name="connsiteY27" fmla="*/ 128587 h 922478"/>
              <a:gd name="connsiteX28" fmla="*/ 2462945 w 7107349"/>
              <a:gd name="connsiteY28" fmla="*/ 102393 h 922478"/>
              <a:gd name="connsiteX29" fmla="*/ 2377220 w 7107349"/>
              <a:gd name="connsiteY29" fmla="*/ 102393 h 922478"/>
              <a:gd name="connsiteX30" fmla="*/ 1781908 w 7107349"/>
              <a:gd name="connsiteY30" fmla="*/ 107155 h 922478"/>
              <a:gd name="connsiteX31" fmla="*/ 1493776 w 7107349"/>
              <a:gd name="connsiteY31" fmla="*/ 114299 h 922478"/>
              <a:gd name="connsiteX32" fmla="*/ 1308039 w 7107349"/>
              <a:gd name="connsiteY32" fmla="*/ 0 h 922478"/>
              <a:gd name="connsiteX33" fmla="*/ 707964 w 7107349"/>
              <a:gd name="connsiteY33" fmla="*/ 7142 h 922478"/>
              <a:gd name="connsiteX34" fmla="*/ 588901 w 7107349"/>
              <a:gd name="connsiteY34" fmla="*/ 21430 h 922478"/>
              <a:gd name="connsiteX35" fmla="*/ 115089 w 7107349"/>
              <a:gd name="connsiteY35" fmla="*/ 20902 h 922478"/>
              <a:gd name="connsiteX36" fmla="*/ 0 w 7107349"/>
              <a:gd name="connsiteY36" fmla="*/ 56600 h 92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107349" h="922478">
                <a:moveTo>
                  <a:pt x="7107349" y="821791"/>
                </a:moveTo>
                <a:cubicBezTo>
                  <a:pt x="7037102" y="816235"/>
                  <a:pt x="6922789" y="813635"/>
                  <a:pt x="6870637" y="819148"/>
                </a:cubicBezTo>
                <a:cubicBezTo>
                  <a:pt x="6818485" y="824661"/>
                  <a:pt x="6794437" y="854867"/>
                  <a:pt x="6794437" y="854867"/>
                </a:cubicBezTo>
                <a:cubicBezTo>
                  <a:pt x="6765068" y="868361"/>
                  <a:pt x="6729349" y="890983"/>
                  <a:pt x="6694424" y="900111"/>
                </a:cubicBezTo>
                <a:cubicBezTo>
                  <a:pt x="6659499" y="909239"/>
                  <a:pt x="6627352" y="908446"/>
                  <a:pt x="6584887" y="909636"/>
                </a:cubicBezTo>
                <a:cubicBezTo>
                  <a:pt x="6542422" y="910826"/>
                  <a:pt x="6476143" y="905667"/>
                  <a:pt x="6439631" y="907254"/>
                </a:cubicBezTo>
                <a:cubicBezTo>
                  <a:pt x="6403119" y="908841"/>
                  <a:pt x="6389624" y="917177"/>
                  <a:pt x="6365812" y="919161"/>
                </a:cubicBezTo>
                <a:cubicBezTo>
                  <a:pt x="6341999" y="921146"/>
                  <a:pt x="6322950" y="925511"/>
                  <a:pt x="6296756" y="919161"/>
                </a:cubicBezTo>
                <a:cubicBezTo>
                  <a:pt x="6270562" y="912811"/>
                  <a:pt x="6234049" y="894158"/>
                  <a:pt x="6208649" y="881061"/>
                </a:cubicBezTo>
                <a:cubicBezTo>
                  <a:pt x="6183249" y="867964"/>
                  <a:pt x="6174518" y="849310"/>
                  <a:pt x="6144356" y="840579"/>
                </a:cubicBezTo>
                <a:cubicBezTo>
                  <a:pt x="6114194" y="831848"/>
                  <a:pt x="6088793" y="832641"/>
                  <a:pt x="6027674" y="828673"/>
                </a:cubicBezTo>
                <a:cubicBezTo>
                  <a:pt x="5966555" y="824705"/>
                  <a:pt x="5843921" y="817562"/>
                  <a:pt x="5777643" y="816768"/>
                </a:cubicBezTo>
                <a:cubicBezTo>
                  <a:pt x="5711365" y="815974"/>
                  <a:pt x="5676043" y="823911"/>
                  <a:pt x="5630006" y="823911"/>
                </a:cubicBezTo>
                <a:cubicBezTo>
                  <a:pt x="5583969" y="823911"/>
                  <a:pt x="5535946" y="817561"/>
                  <a:pt x="5501418" y="816767"/>
                </a:cubicBezTo>
                <a:cubicBezTo>
                  <a:pt x="5466890" y="815973"/>
                  <a:pt x="5444268" y="817560"/>
                  <a:pt x="5422837" y="819148"/>
                </a:cubicBezTo>
                <a:cubicBezTo>
                  <a:pt x="5401406" y="820736"/>
                  <a:pt x="5391087" y="824704"/>
                  <a:pt x="5372831" y="826292"/>
                </a:cubicBezTo>
                <a:cubicBezTo>
                  <a:pt x="5354575" y="827879"/>
                  <a:pt x="5335921" y="832642"/>
                  <a:pt x="5313299" y="828673"/>
                </a:cubicBezTo>
                <a:cubicBezTo>
                  <a:pt x="5290677" y="824704"/>
                  <a:pt x="5269642" y="828672"/>
                  <a:pt x="5237099" y="802479"/>
                </a:cubicBezTo>
                <a:cubicBezTo>
                  <a:pt x="5204556" y="776286"/>
                  <a:pt x="5159710" y="704849"/>
                  <a:pt x="5118038" y="671512"/>
                </a:cubicBezTo>
                <a:cubicBezTo>
                  <a:pt x="5076366" y="638175"/>
                  <a:pt x="5029932" y="631031"/>
                  <a:pt x="4987069" y="619124"/>
                </a:cubicBezTo>
                <a:cubicBezTo>
                  <a:pt x="4948969" y="602455"/>
                  <a:pt x="4914044" y="565149"/>
                  <a:pt x="4865625" y="566737"/>
                </a:cubicBezTo>
                <a:cubicBezTo>
                  <a:pt x="4817206" y="568325"/>
                  <a:pt x="4749738" y="595709"/>
                  <a:pt x="4696557" y="611981"/>
                </a:cubicBezTo>
                <a:cubicBezTo>
                  <a:pt x="4643376" y="621110"/>
                  <a:pt x="4660441" y="634602"/>
                  <a:pt x="4565588" y="600074"/>
                </a:cubicBezTo>
                <a:cubicBezTo>
                  <a:pt x="4470735" y="565546"/>
                  <a:pt x="4354847" y="467517"/>
                  <a:pt x="4136963" y="442911"/>
                </a:cubicBezTo>
                <a:lnTo>
                  <a:pt x="3277332" y="445293"/>
                </a:lnTo>
                <a:cubicBezTo>
                  <a:pt x="3097945" y="434974"/>
                  <a:pt x="3086833" y="411954"/>
                  <a:pt x="3029683" y="383379"/>
                </a:cubicBezTo>
                <a:cubicBezTo>
                  <a:pt x="2982058" y="340516"/>
                  <a:pt x="2973326" y="318689"/>
                  <a:pt x="2915383" y="269080"/>
                </a:cubicBezTo>
                <a:cubicBezTo>
                  <a:pt x="2845533" y="226614"/>
                  <a:pt x="2742742" y="161131"/>
                  <a:pt x="2653445" y="128587"/>
                </a:cubicBezTo>
                <a:cubicBezTo>
                  <a:pt x="2574864" y="100012"/>
                  <a:pt x="2507395" y="107156"/>
                  <a:pt x="2462945" y="102393"/>
                </a:cubicBezTo>
                <a:cubicBezTo>
                  <a:pt x="2418495" y="97631"/>
                  <a:pt x="2490726" y="103187"/>
                  <a:pt x="2377220" y="102393"/>
                </a:cubicBezTo>
                <a:lnTo>
                  <a:pt x="1781908" y="107155"/>
                </a:lnTo>
                <a:cubicBezTo>
                  <a:pt x="1660860" y="133746"/>
                  <a:pt x="1560848" y="142080"/>
                  <a:pt x="1493776" y="114299"/>
                </a:cubicBezTo>
                <a:cubicBezTo>
                  <a:pt x="1426704" y="86518"/>
                  <a:pt x="1386620" y="7145"/>
                  <a:pt x="1308039" y="0"/>
                </a:cubicBezTo>
                <a:lnTo>
                  <a:pt x="707964" y="7142"/>
                </a:lnTo>
                <a:cubicBezTo>
                  <a:pt x="634145" y="5951"/>
                  <a:pt x="627398" y="23812"/>
                  <a:pt x="588901" y="21430"/>
                </a:cubicBezTo>
                <a:lnTo>
                  <a:pt x="115089" y="20902"/>
                </a:lnTo>
                <a:lnTo>
                  <a:pt x="0" y="56600"/>
                </a:ln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Rectangle 529"/>
          <p:cNvSpPr/>
          <p:nvPr/>
        </p:nvSpPr>
        <p:spPr>
          <a:xfrm>
            <a:off x="627489" y="5674522"/>
            <a:ext cx="2559312" cy="542488"/>
          </a:xfrm>
          <a:prstGeom prst="rect">
            <a:avLst/>
          </a:prstGeom>
          <a:solidFill>
            <a:srgbClr val="EDF2F9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532" name="Freeform 531"/>
          <p:cNvSpPr/>
          <p:nvPr/>
        </p:nvSpPr>
        <p:spPr>
          <a:xfrm>
            <a:off x="1857867" y="3692125"/>
            <a:ext cx="23917" cy="1588294"/>
          </a:xfrm>
          <a:custGeom>
            <a:avLst/>
            <a:gdLst>
              <a:gd name="connsiteX0" fmla="*/ 23812 w 24460"/>
              <a:gd name="connsiteY0" fmla="*/ 1696733 h 1696733"/>
              <a:gd name="connsiteX1" fmla="*/ 21431 w 24460"/>
              <a:gd name="connsiteY1" fmla="*/ 167970 h 1696733"/>
              <a:gd name="connsiteX2" fmla="*/ 0 w 24460"/>
              <a:gd name="connsiteY2" fmla="*/ 108439 h 1696733"/>
              <a:gd name="connsiteX0" fmla="*/ 23812 w 23917"/>
              <a:gd name="connsiteY0" fmla="*/ 1625053 h 1625053"/>
              <a:gd name="connsiteX1" fmla="*/ 21431 w 23917"/>
              <a:gd name="connsiteY1" fmla="*/ 96290 h 1625053"/>
              <a:gd name="connsiteX2" fmla="*/ 0 w 23917"/>
              <a:gd name="connsiteY2" fmla="*/ 36759 h 1625053"/>
              <a:gd name="connsiteX0" fmla="*/ 23812 w 23917"/>
              <a:gd name="connsiteY0" fmla="*/ 1588294 h 1588294"/>
              <a:gd name="connsiteX1" fmla="*/ 21431 w 23917"/>
              <a:gd name="connsiteY1" fmla="*/ 59531 h 1588294"/>
              <a:gd name="connsiteX2" fmla="*/ 0 w 23917"/>
              <a:gd name="connsiteY2" fmla="*/ 0 h 158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17" h="1588294">
                <a:moveTo>
                  <a:pt x="23812" y="1588294"/>
                </a:moveTo>
                <a:cubicBezTo>
                  <a:pt x="24606" y="956270"/>
                  <a:pt x="20638" y="78978"/>
                  <a:pt x="21431" y="59531"/>
                </a:cubicBezTo>
                <a:lnTo>
                  <a:pt x="0" y="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3" name="Straight Connector 532"/>
          <p:cNvCxnSpPr/>
          <p:nvPr/>
        </p:nvCxnSpPr>
        <p:spPr>
          <a:xfrm flipH="1" flipV="1">
            <a:off x="979192" y="2515788"/>
            <a:ext cx="4760" cy="86201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/>
          <p:cNvCxnSpPr/>
          <p:nvPr/>
        </p:nvCxnSpPr>
        <p:spPr>
          <a:xfrm flipH="1" flipV="1">
            <a:off x="786307" y="2520552"/>
            <a:ext cx="4761" cy="1693066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/>
          <p:nvPr/>
        </p:nvCxnSpPr>
        <p:spPr>
          <a:xfrm flipH="1">
            <a:off x="8444405" y="3725458"/>
            <a:ext cx="2385" cy="533403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/>
          <p:cNvCxnSpPr/>
          <p:nvPr/>
        </p:nvCxnSpPr>
        <p:spPr>
          <a:xfrm flipV="1">
            <a:off x="7880442" y="3374054"/>
            <a:ext cx="0" cy="56435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7" name="Freeform 536"/>
          <p:cNvSpPr/>
          <p:nvPr/>
        </p:nvSpPr>
        <p:spPr>
          <a:xfrm>
            <a:off x="610721" y="2555976"/>
            <a:ext cx="96589" cy="437104"/>
          </a:xfrm>
          <a:custGeom>
            <a:avLst/>
            <a:gdLst>
              <a:gd name="connsiteX0" fmla="*/ 96589 w 96589"/>
              <a:gd name="connsiteY0" fmla="*/ 437104 h 437104"/>
              <a:gd name="connsiteX1" fmla="*/ 36299 w 96589"/>
              <a:gd name="connsiteY1" fmla="*/ 341644 h 437104"/>
              <a:gd name="connsiteX2" fmla="*/ 6154 w 96589"/>
              <a:gd name="connsiteY2" fmla="*/ 266282 h 437104"/>
              <a:gd name="connsiteX3" fmla="*/ 1130 w 96589"/>
              <a:gd name="connsiteY3" fmla="*/ 140677 h 437104"/>
              <a:gd name="connsiteX4" fmla="*/ 21227 w 96589"/>
              <a:gd name="connsiteY4" fmla="*/ 0 h 43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89" h="437104">
                <a:moveTo>
                  <a:pt x="96589" y="437104"/>
                </a:moveTo>
                <a:cubicBezTo>
                  <a:pt x="73980" y="403609"/>
                  <a:pt x="51371" y="370114"/>
                  <a:pt x="36299" y="341644"/>
                </a:cubicBezTo>
                <a:cubicBezTo>
                  <a:pt x="21226" y="313174"/>
                  <a:pt x="12015" y="299776"/>
                  <a:pt x="6154" y="266282"/>
                </a:cubicBezTo>
                <a:cubicBezTo>
                  <a:pt x="293" y="232788"/>
                  <a:pt x="-1382" y="185057"/>
                  <a:pt x="1130" y="140677"/>
                </a:cubicBezTo>
                <a:cubicBezTo>
                  <a:pt x="3642" y="96297"/>
                  <a:pt x="12434" y="48148"/>
                  <a:pt x="21227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Freeform 537"/>
          <p:cNvSpPr/>
          <p:nvPr/>
        </p:nvSpPr>
        <p:spPr>
          <a:xfrm>
            <a:off x="7806471" y="3761779"/>
            <a:ext cx="969666" cy="40228"/>
          </a:xfrm>
          <a:custGeom>
            <a:avLst/>
            <a:gdLst>
              <a:gd name="connsiteX0" fmla="*/ 0 w 969666"/>
              <a:gd name="connsiteY0" fmla="*/ 0 h 40228"/>
              <a:gd name="connsiteX1" fmla="*/ 130628 w 969666"/>
              <a:gd name="connsiteY1" fmla="*/ 25120 h 40228"/>
              <a:gd name="connsiteX2" fmla="*/ 281354 w 969666"/>
              <a:gd name="connsiteY2" fmla="*/ 40193 h 40228"/>
              <a:gd name="connsiteX3" fmla="*/ 512466 w 969666"/>
              <a:gd name="connsiteY3" fmla="*/ 35169 h 40228"/>
              <a:gd name="connsiteX4" fmla="*/ 708409 w 969666"/>
              <a:gd name="connsiteY4" fmla="*/ 30145 h 40228"/>
              <a:gd name="connsiteX5" fmla="*/ 828989 w 969666"/>
              <a:gd name="connsiteY5" fmla="*/ 25120 h 40228"/>
              <a:gd name="connsiteX6" fmla="*/ 969666 w 969666"/>
              <a:gd name="connsiteY6" fmla="*/ 40193 h 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66" h="40228">
                <a:moveTo>
                  <a:pt x="0" y="0"/>
                </a:moveTo>
                <a:cubicBezTo>
                  <a:pt x="41868" y="9210"/>
                  <a:pt x="83736" y="18421"/>
                  <a:pt x="130628" y="25120"/>
                </a:cubicBezTo>
                <a:cubicBezTo>
                  <a:pt x="177520" y="31819"/>
                  <a:pt x="217714" y="38518"/>
                  <a:pt x="281354" y="40193"/>
                </a:cubicBezTo>
                <a:lnTo>
                  <a:pt x="512466" y="35169"/>
                </a:lnTo>
                <a:lnTo>
                  <a:pt x="708409" y="30145"/>
                </a:lnTo>
                <a:cubicBezTo>
                  <a:pt x="761163" y="28470"/>
                  <a:pt x="785446" y="23445"/>
                  <a:pt x="828989" y="25120"/>
                </a:cubicBezTo>
                <a:cubicBezTo>
                  <a:pt x="872532" y="26795"/>
                  <a:pt x="942871" y="41030"/>
                  <a:pt x="969666" y="40193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Freeform 539"/>
          <p:cNvSpPr/>
          <p:nvPr/>
        </p:nvSpPr>
        <p:spPr>
          <a:xfrm>
            <a:off x="486444" y="3265442"/>
            <a:ext cx="2743308" cy="1285328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488190 w 3023272"/>
              <a:gd name="connsiteY4" fmla="*/ 314154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735840 w 3023272"/>
              <a:gd name="connsiteY3" fmla="*/ 480163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0 h 835762"/>
              <a:gd name="connsiteX1" fmla="*/ 2089774 w 3023272"/>
              <a:gd name="connsiteY1" fmla="*/ 106057 h 835762"/>
              <a:gd name="connsiteX2" fmla="*/ 1405311 w 3023272"/>
              <a:gd name="connsiteY2" fmla="*/ 198932 h 835762"/>
              <a:gd name="connsiteX3" fmla="*/ 735840 w 3023272"/>
              <a:gd name="connsiteY3" fmla="*/ 473798 h 835762"/>
              <a:gd name="connsiteX4" fmla="*/ 240540 w 3023272"/>
              <a:gd name="connsiteY4" fmla="*/ 824861 h 835762"/>
              <a:gd name="connsiteX5" fmla="*/ 0 w 3023272"/>
              <a:gd name="connsiteY5" fmla="*/ 835762 h 835762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089774 w 2470822"/>
              <a:gd name="connsiteY2" fmla="*/ 217635 h 947340"/>
              <a:gd name="connsiteX3" fmla="*/ 1405311 w 2470822"/>
              <a:gd name="connsiteY3" fmla="*/ 310510 h 947340"/>
              <a:gd name="connsiteX4" fmla="*/ 735840 w 2470822"/>
              <a:gd name="connsiteY4" fmla="*/ 585376 h 947340"/>
              <a:gd name="connsiteX5" fmla="*/ 240540 w 2470822"/>
              <a:gd name="connsiteY5" fmla="*/ 936439 h 947340"/>
              <a:gd name="connsiteX6" fmla="*/ 0 w 2470822"/>
              <a:gd name="connsiteY6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0 w 2743308"/>
              <a:gd name="connsiteY7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185254 w 2743308"/>
              <a:gd name="connsiteY7" fmla="*/ 1132275 h 1285328"/>
              <a:gd name="connsiteX8" fmla="*/ 0 w 2743308"/>
              <a:gd name="connsiteY8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185254 w 2743308"/>
              <a:gd name="connsiteY8" fmla="*/ 1132275 h 1285328"/>
              <a:gd name="connsiteX9" fmla="*/ 0 w 2743308"/>
              <a:gd name="connsiteY9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3308" h="1285328">
                <a:moveTo>
                  <a:pt x="2743308" y="0"/>
                </a:moveTo>
                <a:cubicBezTo>
                  <a:pt x="2727102" y="9371"/>
                  <a:pt x="2709581" y="22677"/>
                  <a:pt x="2667844" y="72556"/>
                </a:cubicBezTo>
                <a:cubicBezTo>
                  <a:pt x="2636217" y="96442"/>
                  <a:pt x="2615361" y="181726"/>
                  <a:pt x="2564430" y="205906"/>
                </a:cubicBezTo>
                <a:cubicBezTo>
                  <a:pt x="2513499" y="230086"/>
                  <a:pt x="2510032" y="219251"/>
                  <a:pt x="2362260" y="217635"/>
                </a:cubicBezTo>
                <a:cubicBezTo>
                  <a:pt x="2214488" y="216019"/>
                  <a:pt x="1882366" y="245080"/>
                  <a:pt x="1677797" y="310510"/>
                </a:cubicBezTo>
                <a:cubicBezTo>
                  <a:pt x="1444661" y="375825"/>
                  <a:pt x="1157097" y="528225"/>
                  <a:pt x="1008326" y="585376"/>
                </a:cubicBezTo>
                <a:cubicBezTo>
                  <a:pt x="866812" y="616218"/>
                  <a:pt x="654540" y="905597"/>
                  <a:pt x="513026" y="936439"/>
                </a:cubicBezTo>
                <a:lnTo>
                  <a:pt x="274336" y="941011"/>
                </a:lnTo>
                <a:cubicBezTo>
                  <a:pt x="227131" y="954437"/>
                  <a:pt x="215822" y="969396"/>
                  <a:pt x="200975" y="1001273"/>
                </a:cubicBezTo>
                <a:cubicBezTo>
                  <a:pt x="186128" y="1033150"/>
                  <a:pt x="223553" y="1087553"/>
                  <a:pt x="185254" y="1132275"/>
                </a:cubicBezTo>
                <a:lnTo>
                  <a:pt x="0" y="1285328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Freeform 540"/>
          <p:cNvSpPr/>
          <p:nvPr/>
        </p:nvSpPr>
        <p:spPr>
          <a:xfrm>
            <a:off x="507699" y="3375418"/>
            <a:ext cx="2286000" cy="1212056"/>
          </a:xfrm>
          <a:custGeom>
            <a:avLst/>
            <a:gdLst>
              <a:gd name="connsiteX0" fmla="*/ 0 w 2150269"/>
              <a:gd name="connsiteY0" fmla="*/ 4762 h 381000"/>
              <a:gd name="connsiteX1" fmla="*/ 1412081 w 2150269"/>
              <a:gd name="connsiteY1" fmla="*/ 0 h 381000"/>
              <a:gd name="connsiteX2" fmla="*/ 1478756 w 2150269"/>
              <a:gd name="connsiteY2" fmla="*/ 9525 h 381000"/>
              <a:gd name="connsiteX3" fmla="*/ 1574006 w 2150269"/>
              <a:gd name="connsiteY3" fmla="*/ 19050 h 381000"/>
              <a:gd name="connsiteX4" fmla="*/ 1604963 w 2150269"/>
              <a:gd name="connsiteY4" fmla="*/ 4762 h 381000"/>
              <a:gd name="connsiteX5" fmla="*/ 1819275 w 2150269"/>
              <a:gd name="connsiteY5" fmla="*/ 7143 h 381000"/>
              <a:gd name="connsiteX6" fmla="*/ 1854994 w 2150269"/>
              <a:gd name="connsiteY6" fmla="*/ 4762 h 381000"/>
              <a:gd name="connsiteX7" fmla="*/ 1914525 w 2150269"/>
              <a:gd name="connsiteY7" fmla="*/ 33337 h 381000"/>
              <a:gd name="connsiteX8" fmla="*/ 2033588 w 2150269"/>
              <a:gd name="connsiteY8" fmla="*/ 33337 h 381000"/>
              <a:gd name="connsiteX9" fmla="*/ 2062163 w 2150269"/>
              <a:gd name="connsiteY9" fmla="*/ 38100 h 381000"/>
              <a:gd name="connsiteX10" fmla="*/ 2107406 w 2150269"/>
              <a:gd name="connsiteY10" fmla="*/ 80962 h 381000"/>
              <a:gd name="connsiteX11" fmla="*/ 2128838 w 2150269"/>
              <a:gd name="connsiteY11" fmla="*/ 297656 h 381000"/>
              <a:gd name="connsiteX12" fmla="*/ 2150269 w 2150269"/>
              <a:gd name="connsiteY12" fmla="*/ 381000 h 381000"/>
              <a:gd name="connsiteX0" fmla="*/ 0 w 2128838"/>
              <a:gd name="connsiteY0" fmla="*/ 4762 h 297656"/>
              <a:gd name="connsiteX1" fmla="*/ 1412081 w 2128838"/>
              <a:gd name="connsiteY1" fmla="*/ 0 h 297656"/>
              <a:gd name="connsiteX2" fmla="*/ 1478756 w 2128838"/>
              <a:gd name="connsiteY2" fmla="*/ 9525 h 297656"/>
              <a:gd name="connsiteX3" fmla="*/ 1574006 w 2128838"/>
              <a:gd name="connsiteY3" fmla="*/ 19050 h 297656"/>
              <a:gd name="connsiteX4" fmla="*/ 1604963 w 2128838"/>
              <a:gd name="connsiteY4" fmla="*/ 4762 h 297656"/>
              <a:gd name="connsiteX5" fmla="*/ 1819275 w 2128838"/>
              <a:gd name="connsiteY5" fmla="*/ 7143 h 297656"/>
              <a:gd name="connsiteX6" fmla="*/ 1854994 w 2128838"/>
              <a:gd name="connsiteY6" fmla="*/ 4762 h 297656"/>
              <a:gd name="connsiteX7" fmla="*/ 1914525 w 2128838"/>
              <a:gd name="connsiteY7" fmla="*/ 33337 h 297656"/>
              <a:gd name="connsiteX8" fmla="*/ 2033588 w 2128838"/>
              <a:gd name="connsiteY8" fmla="*/ 33337 h 297656"/>
              <a:gd name="connsiteX9" fmla="*/ 2062163 w 2128838"/>
              <a:gd name="connsiteY9" fmla="*/ 38100 h 297656"/>
              <a:gd name="connsiteX10" fmla="*/ 2107406 w 2128838"/>
              <a:gd name="connsiteY10" fmla="*/ 80962 h 297656"/>
              <a:gd name="connsiteX11" fmla="*/ 2128838 w 2128838"/>
              <a:gd name="connsiteY11" fmla="*/ 297656 h 297656"/>
              <a:gd name="connsiteX0" fmla="*/ 0 w 2286000"/>
              <a:gd name="connsiteY0" fmla="*/ 21274 h 1228568"/>
              <a:gd name="connsiteX1" fmla="*/ 1412081 w 2286000"/>
              <a:gd name="connsiteY1" fmla="*/ 16512 h 1228568"/>
              <a:gd name="connsiteX2" fmla="*/ 1478756 w 2286000"/>
              <a:gd name="connsiteY2" fmla="*/ 26037 h 1228568"/>
              <a:gd name="connsiteX3" fmla="*/ 1574006 w 2286000"/>
              <a:gd name="connsiteY3" fmla="*/ 35562 h 1228568"/>
              <a:gd name="connsiteX4" fmla="*/ 1604963 w 2286000"/>
              <a:gd name="connsiteY4" fmla="*/ 21274 h 1228568"/>
              <a:gd name="connsiteX5" fmla="*/ 1819275 w 2286000"/>
              <a:gd name="connsiteY5" fmla="*/ 23655 h 1228568"/>
              <a:gd name="connsiteX6" fmla="*/ 1854994 w 2286000"/>
              <a:gd name="connsiteY6" fmla="*/ 21274 h 1228568"/>
              <a:gd name="connsiteX7" fmla="*/ 1914525 w 2286000"/>
              <a:gd name="connsiteY7" fmla="*/ 49849 h 1228568"/>
              <a:gd name="connsiteX8" fmla="*/ 2033588 w 2286000"/>
              <a:gd name="connsiteY8" fmla="*/ 49849 h 1228568"/>
              <a:gd name="connsiteX9" fmla="*/ 2062163 w 2286000"/>
              <a:gd name="connsiteY9" fmla="*/ 54612 h 1228568"/>
              <a:gd name="connsiteX10" fmla="*/ 2107406 w 2286000"/>
              <a:gd name="connsiteY10" fmla="*/ 97474 h 1228568"/>
              <a:gd name="connsiteX11" fmla="*/ 2286000 w 2286000"/>
              <a:gd name="connsiteY11" fmla="*/ 1228568 h 1228568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202656 w 2286000"/>
              <a:gd name="connsiteY11" fmla="*/ 754856 h 1212056"/>
              <a:gd name="connsiteX12" fmla="*/ 2286000 w 2286000"/>
              <a:gd name="connsiteY12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86000" h="1212056">
                <a:moveTo>
                  <a:pt x="0" y="4762"/>
                </a:moveTo>
                <a:lnTo>
                  <a:pt x="1412081" y="0"/>
                </a:lnTo>
                <a:cubicBezTo>
                  <a:pt x="1448990" y="3175"/>
                  <a:pt x="1451768" y="6350"/>
                  <a:pt x="1478756" y="9525"/>
                </a:cubicBezTo>
                <a:cubicBezTo>
                  <a:pt x="1505744" y="12700"/>
                  <a:pt x="1552972" y="19844"/>
                  <a:pt x="1574006" y="19050"/>
                </a:cubicBezTo>
                <a:cubicBezTo>
                  <a:pt x="1595040" y="18256"/>
                  <a:pt x="1564085" y="6746"/>
                  <a:pt x="1604963" y="4762"/>
                </a:cubicBezTo>
                <a:cubicBezTo>
                  <a:pt x="1645841" y="2778"/>
                  <a:pt x="1777603" y="7143"/>
                  <a:pt x="1819275" y="7143"/>
                </a:cubicBezTo>
                <a:cubicBezTo>
                  <a:pt x="1860947" y="7143"/>
                  <a:pt x="1839119" y="396"/>
                  <a:pt x="1854994" y="4762"/>
                </a:cubicBezTo>
                <a:cubicBezTo>
                  <a:pt x="1870869" y="9128"/>
                  <a:pt x="1884759" y="28575"/>
                  <a:pt x="1914525" y="33337"/>
                </a:cubicBezTo>
                <a:cubicBezTo>
                  <a:pt x="1944291" y="38099"/>
                  <a:pt x="2008982" y="32543"/>
                  <a:pt x="2033588" y="33337"/>
                </a:cubicBezTo>
                <a:cubicBezTo>
                  <a:pt x="2058194" y="34131"/>
                  <a:pt x="2049860" y="30163"/>
                  <a:pt x="2062163" y="38100"/>
                </a:cubicBezTo>
                <a:cubicBezTo>
                  <a:pt x="2074466" y="46037"/>
                  <a:pt x="2096690" y="37703"/>
                  <a:pt x="2107406" y="80962"/>
                </a:cubicBezTo>
                <a:cubicBezTo>
                  <a:pt x="2118122" y="124221"/>
                  <a:pt x="2110581" y="185340"/>
                  <a:pt x="2126456" y="297656"/>
                </a:cubicBezTo>
                <a:cubicBezTo>
                  <a:pt x="2142331" y="409972"/>
                  <a:pt x="2178447" y="600472"/>
                  <a:pt x="2202656" y="754856"/>
                </a:cubicBezTo>
                <a:cubicBezTo>
                  <a:pt x="2232422" y="943372"/>
                  <a:pt x="2274491" y="1134666"/>
                  <a:pt x="2286000" y="1212056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Freeform 541"/>
          <p:cNvSpPr/>
          <p:nvPr/>
        </p:nvSpPr>
        <p:spPr>
          <a:xfrm>
            <a:off x="4222450" y="3916225"/>
            <a:ext cx="4505326" cy="387880"/>
          </a:xfrm>
          <a:custGeom>
            <a:avLst/>
            <a:gdLst>
              <a:gd name="connsiteX0" fmla="*/ 0 w 2652713"/>
              <a:gd name="connsiteY0" fmla="*/ 56887 h 254717"/>
              <a:gd name="connsiteX1" fmla="*/ 264319 w 2652713"/>
              <a:gd name="connsiteY1" fmla="*/ 6881 h 254717"/>
              <a:gd name="connsiteX2" fmla="*/ 345281 w 2652713"/>
              <a:gd name="connsiteY2" fmla="*/ 4500 h 254717"/>
              <a:gd name="connsiteX3" fmla="*/ 428625 w 2652713"/>
              <a:gd name="connsiteY3" fmla="*/ 44981 h 254717"/>
              <a:gd name="connsiteX4" fmla="*/ 581025 w 2652713"/>
              <a:gd name="connsiteY4" fmla="*/ 195000 h 254717"/>
              <a:gd name="connsiteX5" fmla="*/ 640556 w 2652713"/>
              <a:gd name="connsiteY5" fmla="*/ 216431 h 254717"/>
              <a:gd name="connsiteX6" fmla="*/ 1671638 w 2652713"/>
              <a:gd name="connsiteY6" fmla="*/ 209287 h 254717"/>
              <a:gd name="connsiteX7" fmla="*/ 1778794 w 2652713"/>
              <a:gd name="connsiteY7" fmla="*/ 223575 h 254717"/>
              <a:gd name="connsiteX8" fmla="*/ 2340769 w 2652713"/>
              <a:gd name="connsiteY8" fmla="*/ 214050 h 254717"/>
              <a:gd name="connsiteX9" fmla="*/ 2431256 w 2652713"/>
              <a:gd name="connsiteY9" fmla="*/ 254531 h 254717"/>
              <a:gd name="connsiteX10" fmla="*/ 2533650 w 2652713"/>
              <a:gd name="connsiteY10" fmla="*/ 228337 h 254717"/>
              <a:gd name="connsiteX11" fmla="*/ 2652713 w 2652713"/>
              <a:gd name="connsiteY11" fmla="*/ 209287 h 254717"/>
              <a:gd name="connsiteX0" fmla="*/ 0 w 4505326"/>
              <a:gd name="connsiteY0" fmla="*/ 56887 h 388048"/>
              <a:gd name="connsiteX1" fmla="*/ 264319 w 4505326"/>
              <a:gd name="connsiteY1" fmla="*/ 6881 h 388048"/>
              <a:gd name="connsiteX2" fmla="*/ 345281 w 4505326"/>
              <a:gd name="connsiteY2" fmla="*/ 4500 h 388048"/>
              <a:gd name="connsiteX3" fmla="*/ 428625 w 4505326"/>
              <a:gd name="connsiteY3" fmla="*/ 44981 h 388048"/>
              <a:gd name="connsiteX4" fmla="*/ 581025 w 4505326"/>
              <a:gd name="connsiteY4" fmla="*/ 195000 h 388048"/>
              <a:gd name="connsiteX5" fmla="*/ 640556 w 4505326"/>
              <a:gd name="connsiteY5" fmla="*/ 216431 h 388048"/>
              <a:gd name="connsiteX6" fmla="*/ 1671638 w 4505326"/>
              <a:gd name="connsiteY6" fmla="*/ 209287 h 388048"/>
              <a:gd name="connsiteX7" fmla="*/ 1778794 w 4505326"/>
              <a:gd name="connsiteY7" fmla="*/ 223575 h 388048"/>
              <a:gd name="connsiteX8" fmla="*/ 2340769 w 4505326"/>
              <a:gd name="connsiteY8" fmla="*/ 214050 h 388048"/>
              <a:gd name="connsiteX9" fmla="*/ 2431256 w 4505326"/>
              <a:gd name="connsiteY9" fmla="*/ 254531 h 388048"/>
              <a:gd name="connsiteX10" fmla="*/ 2533650 w 4505326"/>
              <a:gd name="connsiteY10" fmla="*/ 228337 h 388048"/>
              <a:gd name="connsiteX11" fmla="*/ 4505326 w 4505326"/>
              <a:gd name="connsiteY11" fmla="*/ 387880 h 388048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4231480 w 4505326"/>
              <a:gd name="connsiteY11" fmla="*/ 342636 h 387880"/>
              <a:gd name="connsiteX12" fmla="*/ 4505326 w 4505326"/>
              <a:gd name="connsiteY12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4133849 w 4505326"/>
              <a:gd name="connsiteY11" fmla="*/ 316443 h 387880"/>
              <a:gd name="connsiteX12" fmla="*/ 4231480 w 4505326"/>
              <a:gd name="connsiteY12" fmla="*/ 342636 h 387880"/>
              <a:gd name="connsiteX13" fmla="*/ 4505326 w 4505326"/>
              <a:gd name="connsiteY13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788568 w 4505326"/>
              <a:gd name="connsiteY11" fmla="*/ 314061 h 387880"/>
              <a:gd name="connsiteX12" fmla="*/ 4133849 w 4505326"/>
              <a:gd name="connsiteY12" fmla="*/ 316443 h 387880"/>
              <a:gd name="connsiteX13" fmla="*/ 4231480 w 4505326"/>
              <a:gd name="connsiteY13" fmla="*/ 342636 h 387880"/>
              <a:gd name="connsiteX14" fmla="*/ 4505326 w 4505326"/>
              <a:gd name="connsiteY14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05326" h="387880">
                <a:moveTo>
                  <a:pt x="0" y="56887"/>
                </a:moveTo>
                <a:cubicBezTo>
                  <a:pt x="103386" y="36249"/>
                  <a:pt x="206772" y="15612"/>
                  <a:pt x="264319" y="6881"/>
                </a:cubicBezTo>
                <a:cubicBezTo>
                  <a:pt x="321866" y="-1850"/>
                  <a:pt x="317897" y="-1850"/>
                  <a:pt x="345281" y="4500"/>
                </a:cubicBezTo>
                <a:cubicBezTo>
                  <a:pt x="372665" y="10850"/>
                  <a:pt x="389334" y="13231"/>
                  <a:pt x="428625" y="44981"/>
                </a:cubicBezTo>
                <a:cubicBezTo>
                  <a:pt x="467916" y="76731"/>
                  <a:pt x="545703" y="166425"/>
                  <a:pt x="581025" y="195000"/>
                </a:cubicBezTo>
                <a:cubicBezTo>
                  <a:pt x="616347" y="223575"/>
                  <a:pt x="640556" y="216431"/>
                  <a:pt x="640556" y="216431"/>
                </a:cubicBezTo>
                <a:lnTo>
                  <a:pt x="1671638" y="209287"/>
                </a:lnTo>
                <a:cubicBezTo>
                  <a:pt x="1752204" y="210081"/>
                  <a:pt x="1781175" y="221194"/>
                  <a:pt x="1781175" y="221194"/>
                </a:cubicBezTo>
                <a:lnTo>
                  <a:pt x="2340769" y="214050"/>
                </a:lnTo>
                <a:cubicBezTo>
                  <a:pt x="2361010" y="212463"/>
                  <a:pt x="2399109" y="252150"/>
                  <a:pt x="2431256" y="254531"/>
                </a:cubicBezTo>
                <a:cubicBezTo>
                  <a:pt x="2463403" y="256912"/>
                  <a:pt x="2488010" y="227146"/>
                  <a:pt x="2533650" y="228337"/>
                </a:cubicBezTo>
                <a:cubicBezTo>
                  <a:pt x="2579290" y="229528"/>
                  <a:pt x="3257549" y="221986"/>
                  <a:pt x="3619499" y="218811"/>
                </a:cubicBezTo>
                <a:cubicBezTo>
                  <a:pt x="3709590" y="218810"/>
                  <a:pt x="3695699" y="312077"/>
                  <a:pt x="3788568" y="314061"/>
                </a:cubicBezTo>
                <a:cubicBezTo>
                  <a:pt x="3881437" y="316045"/>
                  <a:pt x="4064793" y="308903"/>
                  <a:pt x="4133849" y="316443"/>
                </a:cubicBezTo>
                <a:cubicBezTo>
                  <a:pt x="4202905" y="323983"/>
                  <a:pt x="4169567" y="333508"/>
                  <a:pt x="4231480" y="342636"/>
                </a:cubicBezTo>
                <a:cubicBezTo>
                  <a:pt x="4326730" y="354940"/>
                  <a:pt x="4452541" y="379942"/>
                  <a:pt x="4505326" y="38788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Freeform 542"/>
          <p:cNvSpPr/>
          <p:nvPr/>
        </p:nvSpPr>
        <p:spPr>
          <a:xfrm>
            <a:off x="3903362" y="3270642"/>
            <a:ext cx="1076325" cy="2295525"/>
          </a:xfrm>
          <a:custGeom>
            <a:avLst/>
            <a:gdLst>
              <a:gd name="connsiteX0" fmla="*/ 0 w 433387"/>
              <a:gd name="connsiteY0" fmla="*/ 1226344 h 1226344"/>
              <a:gd name="connsiteX1" fmla="*/ 111918 w 433387"/>
              <a:gd name="connsiteY1" fmla="*/ 957262 h 1226344"/>
              <a:gd name="connsiteX2" fmla="*/ 114300 w 433387"/>
              <a:gd name="connsiteY2" fmla="*/ 876300 h 1226344"/>
              <a:gd name="connsiteX3" fmla="*/ 109537 w 433387"/>
              <a:gd name="connsiteY3" fmla="*/ 783431 h 1226344"/>
              <a:gd name="connsiteX4" fmla="*/ 159543 w 433387"/>
              <a:gd name="connsiteY4" fmla="*/ 583406 h 1226344"/>
              <a:gd name="connsiteX5" fmla="*/ 164306 w 433387"/>
              <a:gd name="connsiteY5" fmla="*/ 521494 h 1226344"/>
              <a:gd name="connsiteX6" fmla="*/ 200025 w 433387"/>
              <a:gd name="connsiteY6" fmla="*/ 342900 h 1226344"/>
              <a:gd name="connsiteX7" fmla="*/ 352425 w 433387"/>
              <a:gd name="connsiteY7" fmla="*/ 128587 h 1226344"/>
              <a:gd name="connsiteX8" fmla="*/ 419100 w 433387"/>
              <a:gd name="connsiteY8" fmla="*/ 64294 h 1226344"/>
              <a:gd name="connsiteX9" fmla="*/ 433387 w 433387"/>
              <a:gd name="connsiteY9" fmla="*/ 0 h 1226344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1076325 w 1076325"/>
              <a:gd name="connsiteY9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1028700 w 1089459"/>
              <a:gd name="connsiteY9" fmla="*/ 147638 h 2295525"/>
              <a:gd name="connsiteX10" fmla="*/ 1076325 w 1089459"/>
              <a:gd name="connsiteY10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859631 w 1089459"/>
              <a:gd name="connsiteY9" fmla="*/ 383382 h 2295525"/>
              <a:gd name="connsiteX10" fmla="*/ 1028700 w 1089459"/>
              <a:gd name="connsiteY10" fmla="*/ 147638 h 2295525"/>
              <a:gd name="connsiteX11" fmla="*/ 1076325 w 1089459"/>
              <a:gd name="connsiteY11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609600 w 1089459"/>
              <a:gd name="connsiteY9" fmla="*/ 623888 h 2295525"/>
              <a:gd name="connsiteX10" fmla="*/ 859631 w 1089459"/>
              <a:gd name="connsiteY10" fmla="*/ 383382 h 2295525"/>
              <a:gd name="connsiteX11" fmla="*/ 1028700 w 1089459"/>
              <a:gd name="connsiteY11" fmla="*/ 147638 h 2295525"/>
              <a:gd name="connsiteX12" fmla="*/ 1076325 w 1089459"/>
              <a:gd name="connsiteY12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497681 w 1089459"/>
              <a:gd name="connsiteY9" fmla="*/ 850107 h 2295525"/>
              <a:gd name="connsiteX10" fmla="*/ 609600 w 1089459"/>
              <a:gd name="connsiteY10" fmla="*/ 623888 h 2295525"/>
              <a:gd name="connsiteX11" fmla="*/ 859631 w 1089459"/>
              <a:gd name="connsiteY11" fmla="*/ 383382 h 2295525"/>
              <a:gd name="connsiteX12" fmla="*/ 1028700 w 1089459"/>
              <a:gd name="connsiteY12" fmla="*/ 147638 h 2295525"/>
              <a:gd name="connsiteX13" fmla="*/ 1076325 w 1089459"/>
              <a:gd name="connsiteY13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497681 w 1089459"/>
              <a:gd name="connsiteY9" fmla="*/ 850107 h 2295525"/>
              <a:gd name="connsiteX10" fmla="*/ 609600 w 1089459"/>
              <a:gd name="connsiteY10" fmla="*/ 623888 h 2295525"/>
              <a:gd name="connsiteX11" fmla="*/ 735806 w 1089459"/>
              <a:gd name="connsiteY11" fmla="*/ 516732 h 2295525"/>
              <a:gd name="connsiteX12" fmla="*/ 859631 w 1089459"/>
              <a:gd name="connsiteY12" fmla="*/ 383382 h 2295525"/>
              <a:gd name="connsiteX13" fmla="*/ 1028700 w 1089459"/>
              <a:gd name="connsiteY13" fmla="*/ 147638 h 2295525"/>
              <a:gd name="connsiteX14" fmla="*/ 1076325 w 1089459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497681 w 1076325"/>
              <a:gd name="connsiteY9" fmla="*/ 850107 h 2295525"/>
              <a:gd name="connsiteX10" fmla="*/ 609600 w 1076325"/>
              <a:gd name="connsiteY10" fmla="*/ 623888 h 2295525"/>
              <a:gd name="connsiteX11" fmla="*/ 735806 w 1076325"/>
              <a:gd name="connsiteY11" fmla="*/ 516732 h 2295525"/>
              <a:gd name="connsiteX12" fmla="*/ 859631 w 1076325"/>
              <a:gd name="connsiteY12" fmla="*/ 383382 h 2295525"/>
              <a:gd name="connsiteX13" fmla="*/ 1028700 w 1076325"/>
              <a:gd name="connsiteY13" fmla="*/ 147638 h 2295525"/>
              <a:gd name="connsiteX14" fmla="*/ 1076325 w 1076325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497681 w 1076325"/>
              <a:gd name="connsiteY9" fmla="*/ 850107 h 2295525"/>
              <a:gd name="connsiteX10" fmla="*/ 609600 w 1076325"/>
              <a:gd name="connsiteY10" fmla="*/ 623888 h 2295525"/>
              <a:gd name="connsiteX11" fmla="*/ 740569 w 1076325"/>
              <a:gd name="connsiteY11" fmla="*/ 521494 h 2295525"/>
              <a:gd name="connsiteX12" fmla="*/ 859631 w 1076325"/>
              <a:gd name="connsiteY12" fmla="*/ 383382 h 2295525"/>
              <a:gd name="connsiteX13" fmla="*/ 1028700 w 1076325"/>
              <a:gd name="connsiteY13" fmla="*/ 147638 h 2295525"/>
              <a:gd name="connsiteX14" fmla="*/ 1076325 w 1076325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19100 w 1076325"/>
              <a:gd name="connsiteY9" fmla="*/ 1133475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14425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9600 w 1076325"/>
              <a:gd name="connsiteY11" fmla="*/ 635794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7219 w 1076325"/>
              <a:gd name="connsiteY11" fmla="*/ 633412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4818 w 1076325"/>
              <a:gd name="connsiteY10" fmla="*/ 983457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0056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6687 w 1076325"/>
              <a:gd name="connsiteY5" fmla="*/ 1519238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04774 w 1076325"/>
              <a:gd name="connsiteY1" fmla="*/ 2038350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6687 w 1076325"/>
              <a:gd name="connsiteY5" fmla="*/ 1519238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6325" h="2295525">
                <a:moveTo>
                  <a:pt x="0" y="2295525"/>
                </a:moveTo>
                <a:cubicBezTo>
                  <a:pt x="46434" y="2190154"/>
                  <a:pt x="85724" y="2096690"/>
                  <a:pt x="104774" y="2038350"/>
                </a:cubicBezTo>
                <a:cubicBezTo>
                  <a:pt x="123824" y="1980010"/>
                  <a:pt x="113506" y="1976437"/>
                  <a:pt x="114300" y="1945481"/>
                </a:cubicBezTo>
                <a:cubicBezTo>
                  <a:pt x="115094" y="1914525"/>
                  <a:pt x="101997" y="1901428"/>
                  <a:pt x="109537" y="1852612"/>
                </a:cubicBezTo>
                <a:cubicBezTo>
                  <a:pt x="117077" y="1803796"/>
                  <a:pt x="150018" y="1708149"/>
                  <a:pt x="159543" y="1652587"/>
                </a:cubicBezTo>
                <a:cubicBezTo>
                  <a:pt x="169068" y="1597025"/>
                  <a:pt x="159940" y="1559322"/>
                  <a:pt x="166687" y="1519238"/>
                </a:cubicBezTo>
                <a:cubicBezTo>
                  <a:pt x="173434" y="1479154"/>
                  <a:pt x="183753" y="1449387"/>
                  <a:pt x="200025" y="1412081"/>
                </a:cubicBezTo>
                <a:cubicBezTo>
                  <a:pt x="216297" y="1374775"/>
                  <a:pt x="238918" y="1331120"/>
                  <a:pt x="264318" y="1295401"/>
                </a:cubicBezTo>
                <a:cubicBezTo>
                  <a:pt x="289718" y="1259682"/>
                  <a:pt x="326231" y="1229915"/>
                  <a:pt x="352425" y="1197768"/>
                </a:cubicBezTo>
                <a:cubicBezTo>
                  <a:pt x="378619" y="1165621"/>
                  <a:pt x="404416" y="1139825"/>
                  <a:pt x="421481" y="1102519"/>
                </a:cubicBezTo>
                <a:cubicBezTo>
                  <a:pt x="438546" y="1065213"/>
                  <a:pt x="443309" y="1016001"/>
                  <a:pt x="454818" y="973932"/>
                </a:cubicBezTo>
                <a:cubicBezTo>
                  <a:pt x="466327" y="931863"/>
                  <a:pt x="473472" y="908845"/>
                  <a:pt x="497681" y="850107"/>
                </a:cubicBezTo>
                <a:cubicBezTo>
                  <a:pt x="521890" y="791369"/>
                  <a:pt x="567928" y="691356"/>
                  <a:pt x="607219" y="633412"/>
                </a:cubicBezTo>
                <a:cubicBezTo>
                  <a:pt x="646510" y="575468"/>
                  <a:pt x="698897" y="561578"/>
                  <a:pt x="740569" y="521494"/>
                </a:cubicBezTo>
                <a:cubicBezTo>
                  <a:pt x="782241" y="481410"/>
                  <a:pt x="810419" y="442516"/>
                  <a:pt x="859631" y="383382"/>
                </a:cubicBezTo>
                <a:cubicBezTo>
                  <a:pt x="908844" y="324248"/>
                  <a:pt x="995759" y="214710"/>
                  <a:pt x="1028700" y="147638"/>
                </a:cubicBezTo>
                <a:cubicBezTo>
                  <a:pt x="1083468" y="49213"/>
                  <a:pt x="1063625" y="22622"/>
                  <a:pt x="1076325" y="0"/>
                </a:cubicBezTo>
              </a:path>
            </a:pathLst>
          </a:custGeom>
          <a:noFill/>
          <a:ln w="254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Freeform 545"/>
          <p:cNvSpPr/>
          <p:nvPr/>
        </p:nvSpPr>
        <p:spPr>
          <a:xfrm>
            <a:off x="1876918" y="3915787"/>
            <a:ext cx="2162375" cy="87392"/>
          </a:xfrm>
          <a:custGeom>
            <a:avLst/>
            <a:gdLst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764381 w 2155031"/>
              <a:gd name="connsiteY3" fmla="*/ 40657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62375"/>
              <a:gd name="connsiteY0" fmla="*/ 45419 h 87392"/>
              <a:gd name="connsiteX1" fmla="*/ 664369 w 2162375"/>
              <a:gd name="connsiteY1" fmla="*/ 40657 h 87392"/>
              <a:gd name="connsiteX2" fmla="*/ 697706 w 2162375"/>
              <a:gd name="connsiteY2" fmla="*/ 52563 h 87392"/>
              <a:gd name="connsiteX3" fmla="*/ 809625 w 2162375"/>
              <a:gd name="connsiteY3" fmla="*/ 38275 h 87392"/>
              <a:gd name="connsiteX4" fmla="*/ 990600 w 2162375"/>
              <a:gd name="connsiteY4" fmla="*/ 2557 h 87392"/>
              <a:gd name="connsiteX5" fmla="*/ 1166812 w 2162375"/>
              <a:gd name="connsiteY5" fmla="*/ 4938 h 87392"/>
              <a:gd name="connsiteX6" fmla="*/ 1209675 w 2162375"/>
              <a:gd name="connsiteY6" fmla="*/ 21607 h 87392"/>
              <a:gd name="connsiteX7" fmla="*/ 1285875 w 2162375"/>
              <a:gd name="connsiteY7" fmla="*/ 16844 h 87392"/>
              <a:gd name="connsiteX8" fmla="*/ 1340644 w 2162375"/>
              <a:gd name="connsiteY8" fmla="*/ 35894 h 87392"/>
              <a:gd name="connsiteX9" fmla="*/ 1478756 w 2162375"/>
              <a:gd name="connsiteY9" fmla="*/ 31132 h 87392"/>
              <a:gd name="connsiteX10" fmla="*/ 2031206 w 2162375"/>
              <a:gd name="connsiteY10" fmla="*/ 21607 h 87392"/>
              <a:gd name="connsiteX11" fmla="*/ 2162375 w 2162375"/>
              <a:gd name="connsiteY11" fmla="*/ 87392 h 8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2375" h="87392">
                <a:moveTo>
                  <a:pt x="0" y="45419"/>
                </a:moveTo>
                <a:lnTo>
                  <a:pt x="664369" y="40657"/>
                </a:lnTo>
                <a:cubicBezTo>
                  <a:pt x="678259" y="39466"/>
                  <a:pt x="673497" y="52960"/>
                  <a:pt x="697706" y="52563"/>
                </a:cubicBezTo>
                <a:cubicBezTo>
                  <a:pt x="721915" y="52166"/>
                  <a:pt x="760809" y="46609"/>
                  <a:pt x="809625" y="38275"/>
                </a:cubicBezTo>
                <a:cubicBezTo>
                  <a:pt x="858441" y="29941"/>
                  <a:pt x="931069" y="8113"/>
                  <a:pt x="990600" y="2557"/>
                </a:cubicBezTo>
                <a:cubicBezTo>
                  <a:pt x="1050131" y="-2999"/>
                  <a:pt x="1130300" y="1763"/>
                  <a:pt x="1166812" y="4938"/>
                </a:cubicBezTo>
                <a:cubicBezTo>
                  <a:pt x="1203324" y="8113"/>
                  <a:pt x="1189831" y="19623"/>
                  <a:pt x="1209675" y="21607"/>
                </a:cubicBezTo>
                <a:cubicBezTo>
                  <a:pt x="1229519" y="23591"/>
                  <a:pt x="1264047" y="14463"/>
                  <a:pt x="1285875" y="16844"/>
                </a:cubicBezTo>
                <a:cubicBezTo>
                  <a:pt x="1307703" y="19225"/>
                  <a:pt x="1308497" y="33513"/>
                  <a:pt x="1340644" y="35894"/>
                </a:cubicBezTo>
                <a:cubicBezTo>
                  <a:pt x="1372791" y="38275"/>
                  <a:pt x="1478756" y="31132"/>
                  <a:pt x="1478756" y="31132"/>
                </a:cubicBezTo>
                <a:lnTo>
                  <a:pt x="2031206" y="21607"/>
                </a:lnTo>
                <a:cubicBezTo>
                  <a:pt x="2072481" y="39863"/>
                  <a:pt x="2121100" y="69136"/>
                  <a:pt x="2162375" y="87392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Freeform 546"/>
          <p:cNvSpPr/>
          <p:nvPr/>
        </p:nvSpPr>
        <p:spPr>
          <a:xfrm>
            <a:off x="379608" y="5024260"/>
            <a:ext cx="8026502" cy="295574"/>
          </a:xfrm>
          <a:custGeom>
            <a:avLst/>
            <a:gdLst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5506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6962 h 293497"/>
              <a:gd name="connsiteX1" fmla="*/ 100959 w 4295084"/>
              <a:gd name="connsiteY1" fmla="*/ 291384 h 293497"/>
              <a:gd name="connsiteX2" fmla="*/ 199034 w 4295084"/>
              <a:gd name="connsiteY2" fmla="*/ 236578 h 293497"/>
              <a:gd name="connsiteX3" fmla="*/ 490373 w 4295084"/>
              <a:gd name="connsiteY3" fmla="*/ 43314 h 293497"/>
              <a:gd name="connsiteX4" fmla="*/ 602870 w 4295084"/>
              <a:gd name="connsiteY4" fmla="*/ 28891 h 293497"/>
              <a:gd name="connsiteX5" fmla="*/ 2466284 w 4295084"/>
              <a:gd name="connsiteY5" fmla="*/ 45 h 293497"/>
              <a:gd name="connsiteX6" fmla="*/ 2542927 w 4295084"/>
              <a:gd name="connsiteY6" fmla="*/ 13597 h 293497"/>
              <a:gd name="connsiteX7" fmla="*/ 2696544 w 4295084"/>
              <a:gd name="connsiteY7" fmla="*/ 84704 h 293497"/>
              <a:gd name="connsiteX8" fmla="*/ 2837887 w 4295084"/>
              <a:gd name="connsiteY8" fmla="*/ 112543 h 293497"/>
              <a:gd name="connsiteX9" fmla="*/ 3063385 w 4295084"/>
              <a:gd name="connsiteY9" fmla="*/ 112543 h 293497"/>
              <a:gd name="connsiteX10" fmla="*/ 3184535 w 4295084"/>
              <a:gd name="connsiteY10" fmla="*/ 124081 h 293497"/>
              <a:gd name="connsiteX11" fmla="*/ 3285494 w 4295084"/>
              <a:gd name="connsiteY11" fmla="*/ 170233 h 293497"/>
              <a:gd name="connsiteX12" fmla="*/ 3441260 w 4295084"/>
              <a:gd name="connsiteY12" fmla="*/ 213502 h 293497"/>
              <a:gd name="connsiteX13" fmla="*/ 3602794 w 4295084"/>
              <a:gd name="connsiteY13" fmla="*/ 204848 h 293497"/>
              <a:gd name="connsiteX14" fmla="*/ 4295084 w 4295084"/>
              <a:gd name="connsiteY14" fmla="*/ 80813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7795521 w 7795521"/>
              <a:gd name="connsiteY14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7795521 w 7795521"/>
              <a:gd name="connsiteY15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6443167 w 7795521"/>
              <a:gd name="connsiteY16" fmla="*/ 23099 h 293497"/>
              <a:gd name="connsiteX17" fmla="*/ 7795521 w 7795521"/>
              <a:gd name="connsiteY17" fmla="*/ 187969 h 293497"/>
              <a:gd name="connsiteX0" fmla="*/ 0 w 7795521"/>
              <a:gd name="connsiteY0" fmla="*/ 278115 h 294650"/>
              <a:gd name="connsiteX1" fmla="*/ 100959 w 7795521"/>
              <a:gd name="connsiteY1" fmla="*/ 292537 h 294650"/>
              <a:gd name="connsiteX2" fmla="*/ 199034 w 7795521"/>
              <a:gd name="connsiteY2" fmla="*/ 237731 h 294650"/>
              <a:gd name="connsiteX3" fmla="*/ 490373 w 7795521"/>
              <a:gd name="connsiteY3" fmla="*/ 44467 h 294650"/>
              <a:gd name="connsiteX4" fmla="*/ 602870 w 7795521"/>
              <a:gd name="connsiteY4" fmla="*/ 30044 h 294650"/>
              <a:gd name="connsiteX5" fmla="*/ 2466284 w 7795521"/>
              <a:gd name="connsiteY5" fmla="*/ 1198 h 294650"/>
              <a:gd name="connsiteX6" fmla="*/ 2542927 w 7795521"/>
              <a:gd name="connsiteY6" fmla="*/ 14750 h 294650"/>
              <a:gd name="connsiteX7" fmla="*/ 2696544 w 7795521"/>
              <a:gd name="connsiteY7" fmla="*/ 85857 h 294650"/>
              <a:gd name="connsiteX8" fmla="*/ 2837887 w 7795521"/>
              <a:gd name="connsiteY8" fmla="*/ 113696 h 294650"/>
              <a:gd name="connsiteX9" fmla="*/ 3063385 w 7795521"/>
              <a:gd name="connsiteY9" fmla="*/ 113696 h 294650"/>
              <a:gd name="connsiteX10" fmla="*/ 3184535 w 7795521"/>
              <a:gd name="connsiteY10" fmla="*/ 125234 h 294650"/>
              <a:gd name="connsiteX11" fmla="*/ 3285494 w 7795521"/>
              <a:gd name="connsiteY11" fmla="*/ 171386 h 294650"/>
              <a:gd name="connsiteX12" fmla="*/ 3441260 w 7795521"/>
              <a:gd name="connsiteY12" fmla="*/ 214655 h 294650"/>
              <a:gd name="connsiteX13" fmla="*/ 3602794 w 7795521"/>
              <a:gd name="connsiteY13" fmla="*/ 206001 h 294650"/>
              <a:gd name="connsiteX14" fmla="*/ 4340523 w 7795521"/>
              <a:gd name="connsiteY14" fmla="*/ 79021 h 294650"/>
              <a:gd name="connsiteX15" fmla="*/ 4907261 w 7795521"/>
              <a:gd name="connsiteY15" fmla="*/ 2821 h 294650"/>
              <a:gd name="connsiteX16" fmla="*/ 5716886 w 7795521"/>
              <a:gd name="connsiteY16" fmla="*/ 17109 h 294650"/>
              <a:gd name="connsiteX17" fmla="*/ 6443167 w 7795521"/>
              <a:gd name="connsiteY17" fmla="*/ 24252 h 294650"/>
              <a:gd name="connsiteX18" fmla="*/ 7795521 w 7795521"/>
              <a:gd name="connsiteY18" fmla="*/ 189122 h 294650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795521 w 7795521"/>
              <a:gd name="connsiteY18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071817 w 7795521"/>
              <a:gd name="connsiteY18" fmla="*/ 96614 h 295574"/>
              <a:gd name="connsiteX19" fmla="*/ 7795521 w 7795521"/>
              <a:gd name="connsiteY19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943230 w 7795521"/>
              <a:gd name="connsiteY18" fmla="*/ 106139 h 295574"/>
              <a:gd name="connsiteX19" fmla="*/ 7071817 w 7795521"/>
              <a:gd name="connsiteY19" fmla="*/ 96614 h 295574"/>
              <a:gd name="connsiteX20" fmla="*/ 7795521 w 7795521"/>
              <a:gd name="connsiteY20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821786 w 7795521"/>
              <a:gd name="connsiteY18" fmla="*/ 103758 h 295574"/>
              <a:gd name="connsiteX19" fmla="*/ 6943230 w 7795521"/>
              <a:gd name="connsiteY19" fmla="*/ 106139 h 295574"/>
              <a:gd name="connsiteX20" fmla="*/ 7071817 w 7795521"/>
              <a:gd name="connsiteY20" fmla="*/ 96614 h 295574"/>
              <a:gd name="connsiteX21" fmla="*/ 7795521 w 7795521"/>
              <a:gd name="connsiteY21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795521 w 7795521"/>
              <a:gd name="connsiteY23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795521 w 7795521"/>
              <a:gd name="connsiteY24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795521 w 7795521"/>
              <a:gd name="connsiteY25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314705 w 7795521"/>
              <a:gd name="connsiteY24" fmla="*/ 201389 h 295574"/>
              <a:gd name="connsiteX25" fmla="*/ 7445673 w 7795521"/>
              <a:gd name="connsiteY25" fmla="*/ 222820 h 295574"/>
              <a:gd name="connsiteX26" fmla="*/ 7650461 w 7795521"/>
              <a:gd name="connsiteY26" fmla="*/ 227583 h 295574"/>
              <a:gd name="connsiteX27" fmla="*/ 7795521 w 7795521"/>
              <a:gd name="connsiteY27" fmla="*/ 190046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201389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26612 w 8026502"/>
              <a:gd name="connsiteY23" fmla="*/ 194246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59961 w 8026502"/>
              <a:gd name="connsiteY24" fmla="*/ 232345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26502" h="295574">
                <a:moveTo>
                  <a:pt x="0" y="279039"/>
                </a:moveTo>
                <a:cubicBezTo>
                  <a:pt x="33893" y="289615"/>
                  <a:pt x="67787" y="300192"/>
                  <a:pt x="100959" y="293461"/>
                </a:cubicBezTo>
                <a:cubicBezTo>
                  <a:pt x="134131" y="286730"/>
                  <a:pt x="134132" y="280000"/>
                  <a:pt x="199034" y="238655"/>
                </a:cubicBezTo>
                <a:cubicBezTo>
                  <a:pt x="263936" y="197310"/>
                  <a:pt x="463548" y="58574"/>
                  <a:pt x="490373" y="45391"/>
                </a:cubicBezTo>
                <a:cubicBezTo>
                  <a:pt x="517198" y="32208"/>
                  <a:pt x="602870" y="30968"/>
                  <a:pt x="602870" y="30968"/>
                </a:cubicBezTo>
                <a:lnTo>
                  <a:pt x="2466284" y="2122"/>
                </a:lnTo>
                <a:cubicBezTo>
                  <a:pt x="2539596" y="1954"/>
                  <a:pt x="2504550" y="1564"/>
                  <a:pt x="2542927" y="15674"/>
                </a:cubicBezTo>
                <a:cubicBezTo>
                  <a:pt x="2581304" y="29784"/>
                  <a:pt x="2637859" y="75053"/>
                  <a:pt x="2696544" y="86781"/>
                </a:cubicBezTo>
                <a:cubicBezTo>
                  <a:pt x="2755229" y="98509"/>
                  <a:pt x="2788653" y="109980"/>
                  <a:pt x="2837887" y="114620"/>
                </a:cubicBezTo>
                <a:cubicBezTo>
                  <a:pt x="2887121" y="119260"/>
                  <a:pt x="3005610" y="112697"/>
                  <a:pt x="3063385" y="114620"/>
                </a:cubicBezTo>
                <a:cubicBezTo>
                  <a:pt x="3121160" y="116543"/>
                  <a:pt x="3147517" y="116543"/>
                  <a:pt x="3184535" y="126158"/>
                </a:cubicBezTo>
                <a:cubicBezTo>
                  <a:pt x="3221553" y="135773"/>
                  <a:pt x="3242707" y="157407"/>
                  <a:pt x="3285494" y="172310"/>
                </a:cubicBezTo>
                <a:cubicBezTo>
                  <a:pt x="3328281" y="187213"/>
                  <a:pt x="3388377" y="209810"/>
                  <a:pt x="3441260" y="215579"/>
                </a:cubicBezTo>
                <a:cubicBezTo>
                  <a:pt x="3494143" y="221348"/>
                  <a:pt x="3452917" y="229531"/>
                  <a:pt x="3602794" y="206925"/>
                </a:cubicBezTo>
                <a:lnTo>
                  <a:pt x="4340523" y="79945"/>
                </a:lnTo>
                <a:lnTo>
                  <a:pt x="4907261" y="3745"/>
                </a:lnTo>
                <a:cubicBezTo>
                  <a:pt x="5136655" y="-6574"/>
                  <a:pt x="5446614" y="7318"/>
                  <a:pt x="5702598" y="10890"/>
                </a:cubicBezTo>
                <a:lnTo>
                  <a:pt x="6443167" y="25176"/>
                </a:lnTo>
                <a:cubicBezTo>
                  <a:pt x="6542385" y="24382"/>
                  <a:pt x="6589614" y="97804"/>
                  <a:pt x="6652717" y="110901"/>
                </a:cubicBezTo>
                <a:cubicBezTo>
                  <a:pt x="6715820" y="123998"/>
                  <a:pt x="6776145" y="96614"/>
                  <a:pt x="6821786" y="103758"/>
                </a:cubicBezTo>
                <a:cubicBezTo>
                  <a:pt x="6867427" y="110902"/>
                  <a:pt x="6892827" y="111695"/>
                  <a:pt x="6943230" y="115664"/>
                </a:cubicBezTo>
                <a:cubicBezTo>
                  <a:pt x="6988871" y="105346"/>
                  <a:pt x="7019827" y="95027"/>
                  <a:pt x="7071817" y="96614"/>
                </a:cubicBezTo>
                <a:cubicBezTo>
                  <a:pt x="7123807" y="98201"/>
                  <a:pt x="7181355" y="122013"/>
                  <a:pt x="7221836" y="139476"/>
                </a:cubicBezTo>
                <a:cubicBezTo>
                  <a:pt x="7262317" y="156939"/>
                  <a:pt x="7305975" y="197024"/>
                  <a:pt x="7343281" y="210915"/>
                </a:cubicBezTo>
                <a:cubicBezTo>
                  <a:pt x="7380587" y="224806"/>
                  <a:pt x="7414717" y="224407"/>
                  <a:pt x="7469486" y="229963"/>
                </a:cubicBezTo>
                <a:cubicBezTo>
                  <a:pt x="7524255" y="235519"/>
                  <a:pt x="7583786" y="239886"/>
                  <a:pt x="7650461" y="227583"/>
                </a:cubicBezTo>
                <a:cubicBezTo>
                  <a:pt x="7717136" y="215280"/>
                  <a:pt x="7794956" y="185420"/>
                  <a:pt x="7857629" y="158526"/>
                </a:cubicBezTo>
                <a:cubicBezTo>
                  <a:pt x="7913159" y="124488"/>
                  <a:pt x="7996372" y="80018"/>
                  <a:pt x="8026502" y="66221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Rectangle 547"/>
          <p:cNvSpPr/>
          <p:nvPr/>
        </p:nvSpPr>
        <p:spPr>
          <a:xfrm>
            <a:off x="1681657" y="5011337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Rectangle 548"/>
          <p:cNvSpPr/>
          <p:nvPr/>
        </p:nvSpPr>
        <p:spPr>
          <a:xfrm>
            <a:off x="1867391" y="5009988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Rectangle 549"/>
          <p:cNvSpPr/>
          <p:nvPr/>
        </p:nvSpPr>
        <p:spPr>
          <a:xfrm rot="19500000">
            <a:off x="773539" y="5085151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Rectangle 550"/>
          <p:cNvSpPr/>
          <p:nvPr/>
        </p:nvSpPr>
        <p:spPr>
          <a:xfrm>
            <a:off x="2052272" y="5007607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Rectangle 551"/>
          <p:cNvSpPr/>
          <p:nvPr/>
        </p:nvSpPr>
        <p:spPr>
          <a:xfrm>
            <a:off x="2241248" y="5004197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Rectangle 552"/>
          <p:cNvSpPr/>
          <p:nvPr/>
        </p:nvSpPr>
        <p:spPr>
          <a:xfrm>
            <a:off x="2436514" y="5004197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Rectangle 553"/>
          <p:cNvSpPr/>
          <p:nvPr/>
        </p:nvSpPr>
        <p:spPr>
          <a:xfrm rot="600000">
            <a:off x="3091353" y="5087540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Rectangle 554"/>
          <p:cNvSpPr/>
          <p:nvPr/>
        </p:nvSpPr>
        <p:spPr>
          <a:xfrm>
            <a:off x="3971229" y="5183340"/>
            <a:ext cx="88106" cy="8925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Rectangle 555"/>
          <p:cNvSpPr/>
          <p:nvPr/>
        </p:nvSpPr>
        <p:spPr>
          <a:xfrm rot="300000">
            <a:off x="3823467" y="5211368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Rectangle 556"/>
          <p:cNvSpPr/>
          <p:nvPr/>
        </p:nvSpPr>
        <p:spPr>
          <a:xfrm rot="900000">
            <a:off x="3543791" y="5118493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Rectangle 557"/>
          <p:cNvSpPr/>
          <p:nvPr/>
        </p:nvSpPr>
        <p:spPr>
          <a:xfrm rot="21000000">
            <a:off x="4392284" y="5125834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Rectangle 558"/>
          <p:cNvSpPr/>
          <p:nvPr/>
        </p:nvSpPr>
        <p:spPr>
          <a:xfrm rot="21000000">
            <a:off x="4577710" y="5090635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Rectangle 559"/>
          <p:cNvSpPr/>
          <p:nvPr/>
        </p:nvSpPr>
        <p:spPr>
          <a:xfrm rot="21000000">
            <a:off x="4864076" y="5047370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Rectangle 561"/>
          <p:cNvSpPr/>
          <p:nvPr/>
        </p:nvSpPr>
        <p:spPr>
          <a:xfrm rot="21600000">
            <a:off x="5986100" y="5000472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Rectangle 562"/>
          <p:cNvSpPr/>
          <p:nvPr/>
        </p:nvSpPr>
        <p:spPr>
          <a:xfrm rot="21600000">
            <a:off x="6363191" y="5008959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Rectangle 563"/>
          <p:cNvSpPr/>
          <p:nvPr/>
        </p:nvSpPr>
        <p:spPr>
          <a:xfrm rot="21600000">
            <a:off x="6745719" y="5016102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Rectangle 564"/>
          <p:cNvSpPr/>
          <p:nvPr/>
        </p:nvSpPr>
        <p:spPr>
          <a:xfrm rot="21600000">
            <a:off x="6551306" y="5007607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Rectangle 565"/>
          <p:cNvSpPr/>
          <p:nvPr/>
        </p:nvSpPr>
        <p:spPr>
          <a:xfrm rot="2400000">
            <a:off x="6918020" y="5049436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Rectangle 566"/>
          <p:cNvSpPr/>
          <p:nvPr/>
        </p:nvSpPr>
        <p:spPr>
          <a:xfrm rot="600000">
            <a:off x="7456190" y="5089443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Freeform 567"/>
          <p:cNvSpPr/>
          <p:nvPr/>
        </p:nvSpPr>
        <p:spPr>
          <a:xfrm>
            <a:off x="7799087" y="3777849"/>
            <a:ext cx="464343" cy="1778794"/>
          </a:xfrm>
          <a:custGeom>
            <a:avLst/>
            <a:gdLst>
              <a:gd name="connsiteX0" fmla="*/ 464343 w 464343"/>
              <a:gd name="connsiteY0" fmla="*/ 1778794 h 1778794"/>
              <a:gd name="connsiteX1" fmla="*/ 390525 w 464343"/>
              <a:gd name="connsiteY1" fmla="*/ 1483519 h 1778794"/>
              <a:gd name="connsiteX2" fmla="*/ 342900 w 464343"/>
              <a:gd name="connsiteY2" fmla="*/ 1302544 h 1778794"/>
              <a:gd name="connsiteX3" fmla="*/ 290512 w 464343"/>
              <a:gd name="connsiteY3" fmla="*/ 1195387 h 1778794"/>
              <a:gd name="connsiteX4" fmla="*/ 130968 w 464343"/>
              <a:gd name="connsiteY4" fmla="*/ 990600 h 1778794"/>
              <a:gd name="connsiteX5" fmla="*/ 95250 w 464343"/>
              <a:gd name="connsiteY5" fmla="*/ 902494 h 1778794"/>
              <a:gd name="connsiteX6" fmla="*/ 102393 w 464343"/>
              <a:gd name="connsiteY6" fmla="*/ 523875 h 1778794"/>
              <a:gd name="connsiteX7" fmla="*/ 90487 w 464343"/>
              <a:gd name="connsiteY7" fmla="*/ 459581 h 1778794"/>
              <a:gd name="connsiteX8" fmla="*/ 28575 w 464343"/>
              <a:gd name="connsiteY8" fmla="*/ 288131 h 1778794"/>
              <a:gd name="connsiteX9" fmla="*/ 4762 w 464343"/>
              <a:gd name="connsiteY9" fmla="*/ 200025 h 1778794"/>
              <a:gd name="connsiteX10" fmla="*/ 0 w 464343"/>
              <a:gd name="connsiteY10" fmla="*/ 0 h 1778794"/>
              <a:gd name="connsiteX0" fmla="*/ 464343 w 464343"/>
              <a:gd name="connsiteY0" fmla="*/ 1778794 h 1778794"/>
              <a:gd name="connsiteX1" fmla="*/ 390525 w 464343"/>
              <a:gd name="connsiteY1" fmla="*/ 1483519 h 1778794"/>
              <a:gd name="connsiteX2" fmla="*/ 342900 w 464343"/>
              <a:gd name="connsiteY2" fmla="*/ 1302544 h 1778794"/>
              <a:gd name="connsiteX3" fmla="*/ 290512 w 464343"/>
              <a:gd name="connsiteY3" fmla="*/ 1195387 h 1778794"/>
              <a:gd name="connsiteX4" fmla="*/ 130968 w 464343"/>
              <a:gd name="connsiteY4" fmla="*/ 990600 h 1778794"/>
              <a:gd name="connsiteX5" fmla="*/ 95250 w 464343"/>
              <a:gd name="connsiteY5" fmla="*/ 902494 h 1778794"/>
              <a:gd name="connsiteX6" fmla="*/ 102393 w 464343"/>
              <a:gd name="connsiteY6" fmla="*/ 523875 h 1778794"/>
              <a:gd name="connsiteX7" fmla="*/ 90487 w 464343"/>
              <a:gd name="connsiteY7" fmla="*/ 459581 h 1778794"/>
              <a:gd name="connsiteX8" fmla="*/ 28575 w 464343"/>
              <a:gd name="connsiteY8" fmla="*/ 288131 h 1778794"/>
              <a:gd name="connsiteX9" fmla="*/ 4762 w 464343"/>
              <a:gd name="connsiteY9" fmla="*/ 200025 h 1778794"/>
              <a:gd name="connsiteX10" fmla="*/ 0 w 464343"/>
              <a:gd name="connsiteY10" fmla="*/ 0 h 177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4343" h="1778794">
                <a:moveTo>
                  <a:pt x="464343" y="1778794"/>
                </a:moveTo>
                <a:cubicBezTo>
                  <a:pt x="437554" y="1670844"/>
                  <a:pt x="410766" y="1562894"/>
                  <a:pt x="390525" y="1483519"/>
                </a:cubicBezTo>
                <a:cubicBezTo>
                  <a:pt x="370284" y="1404144"/>
                  <a:pt x="359569" y="1350566"/>
                  <a:pt x="342900" y="1302544"/>
                </a:cubicBezTo>
                <a:cubicBezTo>
                  <a:pt x="326231" y="1254522"/>
                  <a:pt x="325834" y="1247378"/>
                  <a:pt x="290512" y="1195387"/>
                </a:cubicBezTo>
                <a:cubicBezTo>
                  <a:pt x="255190" y="1143396"/>
                  <a:pt x="163512" y="1039415"/>
                  <a:pt x="130968" y="990600"/>
                </a:cubicBezTo>
                <a:cubicBezTo>
                  <a:pt x="98424" y="941785"/>
                  <a:pt x="100012" y="980281"/>
                  <a:pt x="95250" y="902494"/>
                </a:cubicBezTo>
                <a:cubicBezTo>
                  <a:pt x="90488" y="824707"/>
                  <a:pt x="103187" y="559594"/>
                  <a:pt x="102393" y="523875"/>
                </a:cubicBezTo>
                <a:cubicBezTo>
                  <a:pt x="101599" y="488156"/>
                  <a:pt x="102790" y="498872"/>
                  <a:pt x="90487" y="459581"/>
                </a:cubicBezTo>
                <a:cubicBezTo>
                  <a:pt x="78184" y="420290"/>
                  <a:pt x="42863" y="331390"/>
                  <a:pt x="28575" y="288131"/>
                </a:cubicBezTo>
                <a:cubicBezTo>
                  <a:pt x="14287" y="244872"/>
                  <a:pt x="9524" y="248047"/>
                  <a:pt x="4762" y="200025"/>
                </a:cubicBezTo>
                <a:cubicBezTo>
                  <a:pt x="0" y="152003"/>
                  <a:pt x="0" y="76001"/>
                  <a:pt x="0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Rectangle 568"/>
          <p:cNvSpPr/>
          <p:nvPr/>
        </p:nvSpPr>
        <p:spPr>
          <a:xfrm rot="356111">
            <a:off x="7762177" y="3724761"/>
            <a:ext cx="88106" cy="89253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Rectangle 569"/>
          <p:cNvSpPr/>
          <p:nvPr/>
        </p:nvSpPr>
        <p:spPr>
          <a:xfrm rot="3180000">
            <a:off x="7998683" y="4851104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Rectangle 570"/>
          <p:cNvSpPr/>
          <p:nvPr/>
        </p:nvSpPr>
        <p:spPr>
          <a:xfrm rot="4200000">
            <a:off x="7836374" y="4103376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Rectangle 571"/>
          <p:cNvSpPr/>
          <p:nvPr/>
        </p:nvSpPr>
        <p:spPr>
          <a:xfrm rot="5400000">
            <a:off x="7780799" y="3828800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Rectangle 572"/>
          <p:cNvSpPr/>
          <p:nvPr/>
        </p:nvSpPr>
        <p:spPr>
          <a:xfrm rot="21600000">
            <a:off x="8143510" y="3761563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Rectangle 573"/>
          <p:cNvSpPr/>
          <p:nvPr/>
        </p:nvSpPr>
        <p:spPr>
          <a:xfrm rot="21000000">
            <a:off x="8594420" y="3750293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5" name="Straight Connector 574"/>
          <p:cNvCxnSpPr/>
          <p:nvPr/>
        </p:nvCxnSpPr>
        <p:spPr>
          <a:xfrm>
            <a:off x="6381479" y="3370655"/>
            <a:ext cx="149368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6" name="Rectangle 575"/>
          <p:cNvSpPr/>
          <p:nvPr/>
        </p:nvSpPr>
        <p:spPr>
          <a:xfrm rot="21600000">
            <a:off x="7307691" y="3820221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Rectangle 576"/>
          <p:cNvSpPr/>
          <p:nvPr/>
        </p:nvSpPr>
        <p:spPr>
          <a:xfrm rot="21600000">
            <a:off x="6740189" y="3744198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Freeform 577"/>
          <p:cNvSpPr/>
          <p:nvPr/>
        </p:nvSpPr>
        <p:spPr>
          <a:xfrm>
            <a:off x="4974924" y="4230286"/>
            <a:ext cx="3101991" cy="440562"/>
          </a:xfrm>
          <a:custGeom>
            <a:avLst/>
            <a:gdLst>
              <a:gd name="connsiteX0" fmla="*/ 2655094 w 2656697"/>
              <a:gd name="connsiteY0" fmla="*/ 0 h 440532"/>
              <a:gd name="connsiteX1" fmla="*/ 2655094 w 2656697"/>
              <a:gd name="connsiteY1" fmla="*/ 50007 h 440532"/>
              <a:gd name="connsiteX2" fmla="*/ 2638425 w 2656697"/>
              <a:gd name="connsiteY2" fmla="*/ 83344 h 440532"/>
              <a:gd name="connsiteX3" fmla="*/ 2600325 w 2656697"/>
              <a:gd name="connsiteY3" fmla="*/ 92869 h 440532"/>
              <a:gd name="connsiteX4" fmla="*/ 2274094 w 2656697"/>
              <a:gd name="connsiteY4" fmla="*/ 95250 h 440532"/>
              <a:gd name="connsiteX5" fmla="*/ 2207419 w 2656697"/>
              <a:gd name="connsiteY5" fmla="*/ 97632 h 440532"/>
              <a:gd name="connsiteX6" fmla="*/ 2171700 w 2656697"/>
              <a:gd name="connsiteY6" fmla="*/ 100013 h 440532"/>
              <a:gd name="connsiteX7" fmla="*/ 2043112 w 2656697"/>
              <a:gd name="connsiteY7" fmla="*/ 171450 h 440532"/>
              <a:gd name="connsiteX8" fmla="*/ 1647825 w 2656697"/>
              <a:gd name="connsiteY8" fmla="*/ 416719 h 440532"/>
              <a:gd name="connsiteX9" fmla="*/ 1607344 w 2656697"/>
              <a:gd name="connsiteY9" fmla="*/ 433388 h 440532"/>
              <a:gd name="connsiteX10" fmla="*/ 1526381 w 2656697"/>
              <a:gd name="connsiteY10" fmla="*/ 440532 h 440532"/>
              <a:gd name="connsiteX11" fmla="*/ 0 w 2656697"/>
              <a:gd name="connsiteY11" fmla="*/ 426244 h 440532"/>
              <a:gd name="connsiteX0" fmla="*/ 2655094 w 2656697"/>
              <a:gd name="connsiteY0" fmla="*/ 0 h 440532"/>
              <a:gd name="connsiteX1" fmla="*/ 2655094 w 2656697"/>
              <a:gd name="connsiteY1" fmla="*/ 50007 h 440532"/>
              <a:gd name="connsiteX2" fmla="*/ 2638425 w 2656697"/>
              <a:gd name="connsiteY2" fmla="*/ 83344 h 440532"/>
              <a:gd name="connsiteX3" fmla="*/ 2600325 w 2656697"/>
              <a:gd name="connsiteY3" fmla="*/ 92869 h 440532"/>
              <a:gd name="connsiteX4" fmla="*/ 2274094 w 2656697"/>
              <a:gd name="connsiteY4" fmla="*/ 95250 h 440532"/>
              <a:gd name="connsiteX5" fmla="*/ 2207419 w 2656697"/>
              <a:gd name="connsiteY5" fmla="*/ 97632 h 440532"/>
              <a:gd name="connsiteX6" fmla="*/ 2171700 w 2656697"/>
              <a:gd name="connsiteY6" fmla="*/ 100013 h 440532"/>
              <a:gd name="connsiteX7" fmla="*/ 2043112 w 2656697"/>
              <a:gd name="connsiteY7" fmla="*/ 178594 h 440532"/>
              <a:gd name="connsiteX8" fmla="*/ 1647825 w 2656697"/>
              <a:gd name="connsiteY8" fmla="*/ 416719 h 440532"/>
              <a:gd name="connsiteX9" fmla="*/ 1607344 w 2656697"/>
              <a:gd name="connsiteY9" fmla="*/ 433388 h 440532"/>
              <a:gd name="connsiteX10" fmla="*/ 1526381 w 2656697"/>
              <a:gd name="connsiteY10" fmla="*/ 440532 h 440532"/>
              <a:gd name="connsiteX11" fmla="*/ 0 w 2656697"/>
              <a:gd name="connsiteY11" fmla="*/ 426244 h 440532"/>
              <a:gd name="connsiteX0" fmla="*/ 3100388 w 3101991"/>
              <a:gd name="connsiteY0" fmla="*/ 0 h 442168"/>
              <a:gd name="connsiteX1" fmla="*/ 3100388 w 3101991"/>
              <a:gd name="connsiteY1" fmla="*/ 50007 h 442168"/>
              <a:gd name="connsiteX2" fmla="*/ 3083719 w 3101991"/>
              <a:gd name="connsiteY2" fmla="*/ 83344 h 442168"/>
              <a:gd name="connsiteX3" fmla="*/ 3045619 w 3101991"/>
              <a:gd name="connsiteY3" fmla="*/ 92869 h 442168"/>
              <a:gd name="connsiteX4" fmla="*/ 2719388 w 3101991"/>
              <a:gd name="connsiteY4" fmla="*/ 95250 h 442168"/>
              <a:gd name="connsiteX5" fmla="*/ 2652713 w 3101991"/>
              <a:gd name="connsiteY5" fmla="*/ 97632 h 442168"/>
              <a:gd name="connsiteX6" fmla="*/ 2616994 w 3101991"/>
              <a:gd name="connsiteY6" fmla="*/ 100013 h 442168"/>
              <a:gd name="connsiteX7" fmla="*/ 2488406 w 3101991"/>
              <a:gd name="connsiteY7" fmla="*/ 178594 h 442168"/>
              <a:gd name="connsiteX8" fmla="*/ 2093119 w 3101991"/>
              <a:gd name="connsiteY8" fmla="*/ 416719 h 442168"/>
              <a:gd name="connsiteX9" fmla="*/ 2052638 w 3101991"/>
              <a:gd name="connsiteY9" fmla="*/ 433388 h 442168"/>
              <a:gd name="connsiteX10" fmla="*/ 1971675 w 3101991"/>
              <a:gd name="connsiteY10" fmla="*/ 440532 h 442168"/>
              <a:gd name="connsiteX11" fmla="*/ 0 w 3101991"/>
              <a:gd name="connsiteY11" fmla="*/ 402431 h 442168"/>
              <a:gd name="connsiteX0" fmla="*/ 3100388 w 3101991"/>
              <a:gd name="connsiteY0" fmla="*/ 0 h 440562"/>
              <a:gd name="connsiteX1" fmla="*/ 3100388 w 3101991"/>
              <a:gd name="connsiteY1" fmla="*/ 50007 h 440562"/>
              <a:gd name="connsiteX2" fmla="*/ 3083719 w 3101991"/>
              <a:gd name="connsiteY2" fmla="*/ 83344 h 440562"/>
              <a:gd name="connsiteX3" fmla="*/ 3045619 w 3101991"/>
              <a:gd name="connsiteY3" fmla="*/ 92869 h 440562"/>
              <a:gd name="connsiteX4" fmla="*/ 2719388 w 3101991"/>
              <a:gd name="connsiteY4" fmla="*/ 95250 h 440562"/>
              <a:gd name="connsiteX5" fmla="*/ 2652713 w 3101991"/>
              <a:gd name="connsiteY5" fmla="*/ 97632 h 440562"/>
              <a:gd name="connsiteX6" fmla="*/ 2616994 w 3101991"/>
              <a:gd name="connsiteY6" fmla="*/ 100013 h 440562"/>
              <a:gd name="connsiteX7" fmla="*/ 2488406 w 3101991"/>
              <a:gd name="connsiteY7" fmla="*/ 178594 h 440562"/>
              <a:gd name="connsiteX8" fmla="*/ 2093119 w 3101991"/>
              <a:gd name="connsiteY8" fmla="*/ 416719 h 440562"/>
              <a:gd name="connsiteX9" fmla="*/ 2052638 w 3101991"/>
              <a:gd name="connsiteY9" fmla="*/ 433388 h 440562"/>
              <a:gd name="connsiteX10" fmla="*/ 1971675 w 3101991"/>
              <a:gd name="connsiteY10" fmla="*/ 440532 h 440562"/>
              <a:gd name="connsiteX11" fmla="*/ 583406 w 3101991"/>
              <a:gd name="connsiteY11" fmla="*/ 431007 h 440562"/>
              <a:gd name="connsiteX12" fmla="*/ 0 w 3101991"/>
              <a:gd name="connsiteY12" fmla="*/ 402431 h 44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1991" h="440562">
                <a:moveTo>
                  <a:pt x="3100388" y="0"/>
                </a:moveTo>
                <a:cubicBezTo>
                  <a:pt x="3101777" y="18058"/>
                  <a:pt x="3103166" y="36116"/>
                  <a:pt x="3100388" y="50007"/>
                </a:cubicBezTo>
                <a:cubicBezTo>
                  <a:pt x="3097610" y="63898"/>
                  <a:pt x="3092847" y="76200"/>
                  <a:pt x="3083719" y="83344"/>
                </a:cubicBezTo>
                <a:cubicBezTo>
                  <a:pt x="3074591" y="90488"/>
                  <a:pt x="3106341" y="90885"/>
                  <a:pt x="3045619" y="92869"/>
                </a:cubicBezTo>
                <a:cubicBezTo>
                  <a:pt x="2984897" y="94853"/>
                  <a:pt x="2784872" y="94456"/>
                  <a:pt x="2719388" y="95250"/>
                </a:cubicBezTo>
                <a:cubicBezTo>
                  <a:pt x="2653904" y="96044"/>
                  <a:pt x="2669779" y="96838"/>
                  <a:pt x="2652713" y="97632"/>
                </a:cubicBezTo>
                <a:cubicBezTo>
                  <a:pt x="2635647" y="98426"/>
                  <a:pt x="2644378" y="86519"/>
                  <a:pt x="2616994" y="100013"/>
                </a:cubicBezTo>
                <a:cubicBezTo>
                  <a:pt x="2589610" y="113507"/>
                  <a:pt x="2575718" y="125810"/>
                  <a:pt x="2488406" y="178594"/>
                </a:cubicBezTo>
                <a:lnTo>
                  <a:pt x="2093119" y="416719"/>
                </a:lnTo>
                <a:cubicBezTo>
                  <a:pt x="2020491" y="459185"/>
                  <a:pt x="2072879" y="429419"/>
                  <a:pt x="2052638" y="433388"/>
                </a:cubicBezTo>
                <a:cubicBezTo>
                  <a:pt x="2032397" y="437357"/>
                  <a:pt x="2216547" y="440929"/>
                  <a:pt x="1971675" y="440532"/>
                </a:cubicBezTo>
                <a:lnTo>
                  <a:pt x="583406" y="431007"/>
                </a:lnTo>
                <a:lnTo>
                  <a:pt x="0" y="402431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Rectangle 578"/>
          <p:cNvSpPr/>
          <p:nvPr/>
        </p:nvSpPr>
        <p:spPr>
          <a:xfrm rot="21600000">
            <a:off x="6364719" y="3734988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Rectangle 579"/>
          <p:cNvSpPr/>
          <p:nvPr/>
        </p:nvSpPr>
        <p:spPr>
          <a:xfrm rot="21600000">
            <a:off x="5986100" y="3739750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1" name="Straight Connector 580"/>
          <p:cNvCxnSpPr/>
          <p:nvPr/>
        </p:nvCxnSpPr>
        <p:spPr>
          <a:xfrm>
            <a:off x="5249078" y="4413642"/>
            <a:ext cx="2201897" cy="7143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" name="Rectangle 581"/>
          <p:cNvSpPr/>
          <p:nvPr/>
        </p:nvSpPr>
        <p:spPr>
          <a:xfrm rot="5400000">
            <a:off x="7888503" y="4293447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3" name="Straight Connector 582"/>
          <p:cNvCxnSpPr>
            <a:stCxn id="561" idx="0"/>
          </p:cNvCxnSpPr>
          <p:nvPr/>
        </p:nvCxnSpPr>
        <p:spPr>
          <a:xfrm flipV="1">
            <a:off x="5246321" y="4571995"/>
            <a:ext cx="23733" cy="42786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/>
          <p:cNvCxnSpPr>
            <a:endCxn id="515" idx="1"/>
          </p:cNvCxnSpPr>
          <p:nvPr/>
        </p:nvCxnSpPr>
        <p:spPr>
          <a:xfrm>
            <a:off x="5267818" y="5049436"/>
            <a:ext cx="85726" cy="64293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5" name="Freeform 584"/>
          <p:cNvSpPr/>
          <p:nvPr/>
        </p:nvSpPr>
        <p:spPr>
          <a:xfrm>
            <a:off x="4982068" y="4532706"/>
            <a:ext cx="1776412" cy="95250"/>
          </a:xfrm>
          <a:custGeom>
            <a:avLst/>
            <a:gdLst>
              <a:gd name="connsiteX0" fmla="*/ 1959769 w 1959769"/>
              <a:gd name="connsiteY0" fmla="*/ 0 h 111919"/>
              <a:gd name="connsiteX1" fmla="*/ 1866900 w 1959769"/>
              <a:gd name="connsiteY1" fmla="*/ 14288 h 111919"/>
              <a:gd name="connsiteX2" fmla="*/ 1776412 w 1959769"/>
              <a:gd name="connsiteY2" fmla="*/ 16669 h 111919"/>
              <a:gd name="connsiteX3" fmla="*/ 1678781 w 1959769"/>
              <a:gd name="connsiteY3" fmla="*/ 28575 h 111919"/>
              <a:gd name="connsiteX4" fmla="*/ 831056 w 1959769"/>
              <a:gd name="connsiteY4" fmla="*/ 97632 h 111919"/>
              <a:gd name="connsiteX5" fmla="*/ 711994 w 1959769"/>
              <a:gd name="connsiteY5" fmla="*/ 78582 h 111919"/>
              <a:gd name="connsiteX6" fmla="*/ 638175 w 1959769"/>
              <a:gd name="connsiteY6" fmla="*/ 64294 h 111919"/>
              <a:gd name="connsiteX7" fmla="*/ 500062 w 1959769"/>
              <a:gd name="connsiteY7" fmla="*/ 61913 h 111919"/>
              <a:gd name="connsiteX8" fmla="*/ 271462 w 1959769"/>
              <a:gd name="connsiteY8" fmla="*/ 47625 h 111919"/>
              <a:gd name="connsiteX9" fmla="*/ 219075 w 1959769"/>
              <a:gd name="connsiteY9" fmla="*/ 47625 h 111919"/>
              <a:gd name="connsiteX10" fmla="*/ 0 w 1959769"/>
              <a:gd name="connsiteY10" fmla="*/ 111919 h 111919"/>
              <a:gd name="connsiteX0" fmla="*/ 1959769 w 1959769"/>
              <a:gd name="connsiteY0" fmla="*/ 0 h 111919"/>
              <a:gd name="connsiteX1" fmla="*/ 1866900 w 1959769"/>
              <a:gd name="connsiteY1" fmla="*/ 14288 h 111919"/>
              <a:gd name="connsiteX2" fmla="*/ 1776412 w 1959769"/>
              <a:gd name="connsiteY2" fmla="*/ 16669 h 111919"/>
              <a:gd name="connsiteX3" fmla="*/ 1678781 w 1959769"/>
              <a:gd name="connsiteY3" fmla="*/ 28575 h 111919"/>
              <a:gd name="connsiteX4" fmla="*/ 831056 w 1959769"/>
              <a:gd name="connsiteY4" fmla="*/ 97632 h 111919"/>
              <a:gd name="connsiteX5" fmla="*/ 711994 w 1959769"/>
              <a:gd name="connsiteY5" fmla="*/ 78582 h 111919"/>
              <a:gd name="connsiteX6" fmla="*/ 638175 w 1959769"/>
              <a:gd name="connsiteY6" fmla="*/ 64294 h 111919"/>
              <a:gd name="connsiteX7" fmla="*/ 500062 w 1959769"/>
              <a:gd name="connsiteY7" fmla="*/ 61913 h 111919"/>
              <a:gd name="connsiteX8" fmla="*/ 271462 w 1959769"/>
              <a:gd name="connsiteY8" fmla="*/ 47625 h 111919"/>
              <a:gd name="connsiteX9" fmla="*/ 219075 w 1959769"/>
              <a:gd name="connsiteY9" fmla="*/ 47625 h 111919"/>
              <a:gd name="connsiteX10" fmla="*/ 0 w 1959769"/>
              <a:gd name="connsiteY10" fmla="*/ 111919 h 111919"/>
              <a:gd name="connsiteX0" fmla="*/ 1959769 w 1959769"/>
              <a:gd name="connsiteY0" fmla="*/ 0 h 111919"/>
              <a:gd name="connsiteX1" fmla="*/ 1866900 w 1959769"/>
              <a:gd name="connsiteY1" fmla="*/ 14288 h 111919"/>
              <a:gd name="connsiteX2" fmla="*/ 1776412 w 1959769"/>
              <a:gd name="connsiteY2" fmla="*/ 16669 h 111919"/>
              <a:gd name="connsiteX3" fmla="*/ 1678781 w 1959769"/>
              <a:gd name="connsiteY3" fmla="*/ 28575 h 111919"/>
              <a:gd name="connsiteX4" fmla="*/ 831056 w 1959769"/>
              <a:gd name="connsiteY4" fmla="*/ 97632 h 111919"/>
              <a:gd name="connsiteX5" fmla="*/ 711994 w 1959769"/>
              <a:gd name="connsiteY5" fmla="*/ 78582 h 111919"/>
              <a:gd name="connsiteX6" fmla="*/ 638175 w 1959769"/>
              <a:gd name="connsiteY6" fmla="*/ 64294 h 111919"/>
              <a:gd name="connsiteX7" fmla="*/ 500062 w 1959769"/>
              <a:gd name="connsiteY7" fmla="*/ 61913 h 111919"/>
              <a:gd name="connsiteX8" fmla="*/ 271462 w 1959769"/>
              <a:gd name="connsiteY8" fmla="*/ 47625 h 111919"/>
              <a:gd name="connsiteX9" fmla="*/ 219075 w 1959769"/>
              <a:gd name="connsiteY9" fmla="*/ 47625 h 111919"/>
              <a:gd name="connsiteX10" fmla="*/ 0 w 1959769"/>
              <a:gd name="connsiteY10" fmla="*/ 111919 h 111919"/>
              <a:gd name="connsiteX0" fmla="*/ 1866900 w 1866900"/>
              <a:gd name="connsiteY0" fmla="*/ 0 h 97631"/>
              <a:gd name="connsiteX1" fmla="*/ 1776412 w 1866900"/>
              <a:gd name="connsiteY1" fmla="*/ 2381 h 97631"/>
              <a:gd name="connsiteX2" fmla="*/ 1678781 w 1866900"/>
              <a:gd name="connsiteY2" fmla="*/ 14287 h 97631"/>
              <a:gd name="connsiteX3" fmla="*/ 831056 w 1866900"/>
              <a:gd name="connsiteY3" fmla="*/ 83344 h 97631"/>
              <a:gd name="connsiteX4" fmla="*/ 711994 w 1866900"/>
              <a:gd name="connsiteY4" fmla="*/ 64294 h 97631"/>
              <a:gd name="connsiteX5" fmla="*/ 638175 w 1866900"/>
              <a:gd name="connsiteY5" fmla="*/ 50006 h 97631"/>
              <a:gd name="connsiteX6" fmla="*/ 500062 w 1866900"/>
              <a:gd name="connsiteY6" fmla="*/ 47625 h 97631"/>
              <a:gd name="connsiteX7" fmla="*/ 271462 w 1866900"/>
              <a:gd name="connsiteY7" fmla="*/ 33337 h 97631"/>
              <a:gd name="connsiteX8" fmla="*/ 219075 w 1866900"/>
              <a:gd name="connsiteY8" fmla="*/ 33337 h 97631"/>
              <a:gd name="connsiteX9" fmla="*/ 0 w 1866900"/>
              <a:gd name="connsiteY9" fmla="*/ 97631 h 97631"/>
              <a:gd name="connsiteX0" fmla="*/ 1776412 w 1776412"/>
              <a:gd name="connsiteY0" fmla="*/ 0 h 95250"/>
              <a:gd name="connsiteX1" fmla="*/ 1678781 w 1776412"/>
              <a:gd name="connsiteY1" fmla="*/ 11906 h 95250"/>
              <a:gd name="connsiteX2" fmla="*/ 831056 w 1776412"/>
              <a:gd name="connsiteY2" fmla="*/ 80963 h 95250"/>
              <a:gd name="connsiteX3" fmla="*/ 711994 w 1776412"/>
              <a:gd name="connsiteY3" fmla="*/ 61913 h 95250"/>
              <a:gd name="connsiteX4" fmla="*/ 638175 w 1776412"/>
              <a:gd name="connsiteY4" fmla="*/ 47625 h 95250"/>
              <a:gd name="connsiteX5" fmla="*/ 500062 w 1776412"/>
              <a:gd name="connsiteY5" fmla="*/ 45244 h 95250"/>
              <a:gd name="connsiteX6" fmla="*/ 271462 w 1776412"/>
              <a:gd name="connsiteY6" fmla="*/ 30956 h 95250"/>
              <a:gd name="connsiteX7" fmla="*/ 219075 w 1776412"/>
              <a:gd name="connsiteY7" fmla="*/ 30956 h 95250"/>
              <a:gd name="connsiteX8" fmla="*/ 0 w 1776412"/>
              <a:gd name="connsiteY8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6412" h="95250">
                <a:moveTo>
                  <a:pt x="1776412" y="0"/>
                </a:moveTo>
                <a:cubicBezTo>
                  <a:pt x="1745059" y="2381"/>
                  <a:pt x="1678781" y="11906"/>
                  <a:pt x="1678781" y="11906"/>
                </a:cubicBezTo>
                <a:lnTo>
                  <a:pt x="831056" y="80963"/>
                </a:lnTo>
                <a:cubicBezTo>
                  <a:pt x="812800" y="82154"/>
                  <a:pt x="744141" y="67469"/>
                  <a:pt x="711994" y="61913"/>
                </a:cubicBezTo>
                <a:cubicBezTo>
                  <a:pt x="679847" y="56357"/>
                  <a:pt x="673497" y="50403"/>
                  <a:pt x="638175" y="47625"/>
                </a:cubicBezTo>
                <a:cubicBezTo>
                  <a:pt x="602853" y="44847"/>
                  <a:pt x="561181" y="48022"/>
                  <a:pt x="500062" y="45244"/>
                </a:cubicBezTo>
                <a:cubicBezTo>
                  <a:pt x="438943" y="42466"/>
                  <a:pt x="318293" y="33337"/>
                  <a:pt x="271462" y="30956"/>
                </a:cubicBezTo>
                <a:cubicBezTo>
                  <a:pt x="224631" y="28575"/>
                  <a:pt x="245269" y="25002"/>
                  <a:pt x="219075" y="30956"/>
                </a:cubicBezTo>
                <a:cubicBezTo>
                  <a:pt x="192881" y="36910"/>
                  <a:pt x="35719" y="85328"/>
                  <a:pt x="0" y="9525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Rectangle 585"/>
          <p:cNvSpPr/>
          <p:nvPr/>
        </p:nvSpPr>
        <p:spPr>
          <a:xfrm rot="20520000">
            <a:off x="5425743" y="3505208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Freeform 586"/>
          <p:cNvSpPr/>
          <p:nvPr/>
        </p:nvSpPr>
        <p:spPr>
          <a:xfrm>
            <a:off x="5482129" y="3930249"/>
            <a:ext cx="145521" cy="1378743"/>
          </a:xfrm>
          <a:custGeom>
            <a:avLst/>
            <a:gdLst>
              <a:gd name="connsiteX0" fmla="*/ 0 w 40746"/>
              <a:gd name="connsiteY0" fmla="*/ 1252537 h 1252537"/>
              <a:gd name="connsiteX1" fmla="*/ 21432 w 40746"/>
              <a:gd name="connsiteY1" fmla="*/ 1012031 h 1252537"/>
              <a:gd name="connsiteX2" fmla="*/ 38100 w 40746"/>
              <a:gd name="connsiteY2" fmla="*/ 702469 h 1252537"/>
              <a:gd name="connsiteX3" fmla="*/ 40482 w 40746"/>
              <a:gd name="connsiteY3" fmla="*/ 0 h 1252537"/>
              <a:gd name="connsiteX0" fmla="*/ 0 w 145521"/>
              <a:gd name="connsiteY0" fmla="*/ 1378743 h 1378743"/>
              <a:gd name="connsiteX1" fmla="*/ 126207 w 145521"/>
              <a:gd name="connsiteY1" fmla="*/ 1012031 h 1378743"/>
              <a:gd name="connsiteX2" fmla="*/ 142875 w 145521"/>
              <a:gd name="connsiteY2" fmla="*/ 702469 h 1378743"/>
              <a:gd name="connsiteX3" fmla="*/ 145257 w 145521"/>
              <a:gd name="connsiteY3" fmla="*/ 0 h 1378743"/>
              <a:gd name="connsiteX0" fmla="*/ 0 w 145521"/>
              <a:gd name="connsiteY0" fmla="*/ 1378743 h 1378743"/>
              <a:gd name="connsiteX1" fmla="*/ 97633 w 145521"/>
              <a:gd name="connsiteY1" fmla="*/ 1266825 h 1378743"/>
              <a:gd name="connsiteX2" fmla="*/ 126207 w 145521"/>
              <a:gd name="connsiteY2" fmla="*/ 1012031 h 1378743"/>
              <a:gd name="connsiteX3" fmla="*/ 142875 w 145521"/>
              <a:gd name="connsiteY3" fmla="*/ 702469 h 1378743"/>
              <a:gd name="connsiteX4" fmla="*/ 145257 w 145521"/>
              <a:gd name="connsiteY4" fmla="*/ 0 h 1378743"/>
              <a:gd name="connsiteX0" fmla="*/ 0 w 145521"/>
              <a:gd name="connsiteY0" fmla="*/ 1378743 h 1378743"/>
              <a:gd name="connsiteX1" fmla="*/ 97633 w 145521"/>
              <a:gd name="connsiteY1" fmla="*/ 1266825 h 1378743"/>
              <a:gd name="connsiteX2" fmla="*/ 126207 w 145521"/>
              <a:gd name="connsiteY2" fmla="*/ 1012031 h 1378743"/>
              <a:gd name="connsiteX3" fmla="*/ 142875 w 145521"/>
              <a:gd name="connsiteY3" fmla="*/ 702469 h 1378743"/>
              <a:gd name="connsiteX4" fmla="*/ 145257 w 145521"/>
              <a:gd name="connsiteY4" fmla="*/ 0 h 1378743"/>
              <a:gd name="connsiteX0" fmla="*/ 0 w 145521"/>
              <a:gd name="connsiteY0" fmla="*/ 1378743 h 1378743"/>
              <a:gd name="connsiteX1" fmla="*/ 97633 w 145521"/>
              <a:gd name="connsiteY1" fmla="*/ 1266825 h 1378743"/>
              <a:gd name="connsiteX2" fmla="*/ 126207 w 145521"/>
              <a:gd name="connsiteY2" fmla="*/ 1012031 h 1378743"/>
              <a:gd name="connsiteX3" fmla="*/ 142875 w 145521"/>
              <a:gd name="connsiteY3" fmla="*/ 702469 h 1378743"/>
              <a:gd name="connsiteX4" fmla="*/ 145257 w 145521"/>
              <a:gd name="connsiteY4" fmla="*/ 0 h 13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21" h="1378743">
                <a:moveTo>
                  <a:pt x="0" y="1378743"/>
                </a:moveTo>
                <a:lnTo>
                  <a:pt x="97633" y="1266825"/>
                </a:lnTo>
                <a:cubicBezTo>
                  <a:pt x="111524" y="1196181"/>
                  <a:pt x="118667" y="1106090"/>
                  <a:pt x="126207" y="1012031"/>
                </a:cubicBezTo>
                <a:cubicBezTo>
                  <a:pt x="133747" y="917972"/>
                  <a:pt x="139700" y="871141"/>
                  <a:pt x="142875" y="702469"/>
                </a:cubicBezTo>
                <a:cubicBezTo>
                  <a:pt x="146050" y="533797"/>
                  <a:pt x="145653" y="266898"/>
                  <a:pt x="145257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Rectangle 587"/>
          <p:cNvSpPr/>
          <p:nvPr/>
        </p:nvSpPr>
        <p:spPr>
          <a:xfrm rot="21600000">
            <a:off x="5584831" y="4993758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Rectangle 588"/>
          <p:cNvSpPr/>
          <p:nvPr/>
        </p:nvSpPr>
        <p:spPr>
          <a:xfrm rot="2520000" flipH="1">
            <a:off x="5800573" y="3593285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Rectangle 589"/>
          <p:cNvSpPr/>
          <p:nvPr/>
        </p:nvSpPr>
        <p:spPr>
          <a:xfrm rot="1220209">
            <a:off x="4887204" y="3369451"/>
            <a:ext cx="88106" cy="89253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Rectangle 590"/>
          <p:cNvSpPr/>
          <p:nvPr/>
        </p:nvSpPr>
        <p:spPr>
          <a:xfrm rot="21600000">
            <a:off x="4483522" y="3352157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Rectangle 591"/>
          <p:cNvSpPr/>
          <p:nvPr/>
        </p:nvSpPr>
        <p:spPr>
          <a:xfrm rot="21600000">
            <a:off x="4295406" y="3355017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Rectangle 592"/>
          <p:cNvSpPr/>
          <p:nvPr/>
        </p:nvSpPr>
        <p:spPr>
          <a:xfrm rot="3000000">
            <a:off x="3647618" y="3236194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Rectangle 593"/>
          <p:cNvSpPr/>
          <p:nvPr/>
        </p:nvSpPr>
        <p:spPr>
          <a:xfrm rot="1200000">
            <a:off x="3329485" y="3040592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Rectangle 594"/>
          <p:cNvSpPr/>
          <p:nvPr/>
        </p:nvSpPr>
        <p:spPr>
          <a:xfrm rot="21600000">
            <a:off x="3989086" y="3358750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Freeform 595"/>
          <p:cNvSpPr/>
          <p:nvPr/>
        </p:nvSpPr>
        <p:spPr>
          <a:xfrm>
            <a:off x="3329480" y="4625574"/>
            <a:ext cx="1650207" cy="392906"/>
          </a:xfrm>
          <a:custGeom>
            <a:avLst/>
            <a:gdLst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0207" h="392906">
                <a:moveTo>
                  <a:pt x="0" y="392906"/>
                </a:moveTo>
                <a:lnTo>
                  <a:pt x="204788" y="359569"/>
                </a:lnTo>
                <a:lnTo>
                  <a:pt x="640557" y="297656"/>
                </a:lnTo>
                <a:lnTo>
                  <a:pt x="1650207" y="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Rectangle 596"/>
          <p:cNvSpPr/>
          <p:nvPr/>
        </p:nvSpPr>
        <p:spPr>
          <a:xfrm rot="5400000">
            <a:off x="4049645" y="4859297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Rectangle 597"/>
          <p:cNvSpPr/>
          <p:nvPr/>
        </p:nvSpPr>
        <p:spPr>
          <a:xfrm rot="7200000">
            <a:off x="4407868" y="4034919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Rectangle 598"/>
          <p:cNvSpPr/>
          <p:nvPr/>
        </p:nvSpPr>
        <p:spPr>
          <a:xfrm rot="7200000">
            <a:off x="4477307" y="3894428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Freeform 599"/>
          <p:cNvSpPr/>
          <p:nvPr/>
        </p:nvSpPr>
        <p:spPr>
          <a:xfrm>
            <a:off x="2829618" y="2992396"/>
            <a:ext cx="144541" cy="2036020"/>
          </a:xfrm>
          <a:custGeom>
            <a:avLst/>
            <a:gdLst>
              <a:gd name="connsiteX0" fmla="*/ 43695 w 147883"/>
              <a:gd name="connsiteY0" fmla="*/ 2036020 h 2036020"/>
              <a:gd name="connsiteX1" fmla="*/ 40406 w 147883"/>
              <a:gd name="connsiteY1" fmla="*/ 1927476 h 2036020"/>
              <a:gd name="connsiteX2" fmla="*/ 96322 w 147883"/>
              <a:gd name="connsiteY2" fmla="*/ 1753148 h 2036020"/>
              <a:gd name="connsiteX3" fmla="*/ 93033 w 147883"/>
              <a:gd name="connsiteY3" fmla="*/ 1707099 h 2036020"/>
              <a:gd name="connsiteX4" fmla="*/ 145661 w 147883"/>
              <a:gd name="connsiteY4" fmla="*/ 1539350 h 2036020"/>
              <a:gd name="connsiteX5" fmla="*/ 7514 w 147883"/>
              <a:gd name="connsiteY5" fmla="*/ 707180 h 2036020"/>
              <a:gd name="connsiteX6" fmla="*/ 20671 w 147883"/>
              <a:gd name="connsiteY6" fmla="*/ 467068 h 2036020"/>
              <a:gd name="connsiteX7" fmla="*/ 40406 w 147883"/>
              <a:gd name="connsiteY7" fmla="*/ 338788 h 2036020"/>
              <a:gd name="connsiteX8" fmla="*/ 66720 w 147883"/>
              <a:gd name="connsiteY8" fmla="*/ 282872 h 2036020"/>
              <a:gd name="connsiteX9" fmla="*/ 76587 w 147883"/>
              <a:gd name="connsiteY9" fmla="*/ 240112 h 2036020"/>
              <a:gd name="connsiteX10" fmla="*/ 109479 w 147883"/>
              <a:gd name="connsiteY10" fmla="*/ 161171 h 2036020"/>
              <a:gd name="connsiteX11" fmla="*/ 109479 w 147883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37389 w 136636"/>
              <a:gd name="connsiteY0" fmla="*/ 2036020 h 2036020"/>
              <a:gd name="connsiteX1" fmla="*/ 34100 w 136636"/>
              <a:gd name="connsiteY1" fmla="*/ 1927476 h 2036020"/>
              <a:gd name="connsiteX2" fmla="*/ 90016 w 136636"/>
              <a:gd name="connsiteY2" fmla="*/ 1753148 h 2036020"/>
              <a:gd name="connsiteX3" fmla="*/ 86727 w 136636"/>
              <a:gd name="connsiteY3" fmla="*/ 1707099 h 2036020"/>
              <a:gd name="connsiteX4" fmla="*/ 134592 w 136636"/>
              <a:gd name="connsiteY4" fmla="*/ 1539350 h 2036020"/>
              <a:gd name="connsiteX5" fmla="*/ 8352 w 136636"/>
              <a:gd name="connsiteY5" fmla="*/ 700036 h 2036020"/>
              <a:gd name="connsiteX6" fmla="*/ 14365 w 136636"/>
              <a:gd name="connsiteY6" fmla="*/ 467068 h 2036020"/>
              <a:gd name="connsiteX7" fmla="*/ 34100 w 136636"/>
              <a:gd name="connsiteY7" fmla="*/ 338788 h 2036020"/>
              <a:gd name="connsiteX8" fmla="*/ 60414 w 136636"/>
              <a:gd name="connsiteY8" fmla="*/ 282872 h 2036020"/>
              <a:gd name="connsiteX9" fmla="*/ 70281 w 136636"/>
              <a:gd name="connsiteY9" fmla="*/ 240112 h 2036020"/>
              <a:gd name="connsiteX10" fmla="*/ 103173 w 136636"/>
              <a:gd name="connsiteY10" fmla="*/ 161171 h 2036020"/>
              <a:gd name="connsiteX11" fmla="*/ 103173 w 136636"/>
              <a:gd name="connsiteY11" fmla="*/ 0 h 2036020"/>
              <a:gd name="connsiteX0" fmla="*/ 45415 w 145084"/>
              <a:gd name="connsiteY0" fmla="*/ 2036020 h 2036020"/>
              <a:gd name="connsiteX1" fmla="*/ 42126 w 145084"/>
              <a:gd name="connsiteY1" fmla="*/ 1927476 h 2036020"/>
              <a:gd name="connsiteX2" fmla="*/ 98042 w 145084"/>
              <a:gd name="connsiteY2" fmla="*/ 1753148 h 2036020"/>
              <a:gd name="connsiteX3" fmla="*/ 94753 w 145084"/>
              <a:gd name="connsiteY3" fmla="*/ 1707099 h 2036020"/>
              <a:gd name="connsiteX4" fmla="*/ 142618 w 145084"/>
              <a:gd name="connsiteY4" fmla="*/ 1539350 h 2036020"/>
              <a:gd name="connsiteX5" fmla="*/ 6853 w 145084"/>
              <a:gd name="connsiteY5" fmla="*/ 747661 h 2036020"/>
              <a:gd name="connsiteX6" fmla="*/ 22391 w 145084"/>
              <a:gd name="connsiteY6" fmla="*/ 467068 h 2036020"/>
              <a:gd name="connsiteX7" fmla="*/ 42126 w 145084"/>
              <a:gd name="connsiteY7" fmla="*/ 338788 h 2036020"/>
              <a:gd name="connsiteX8" fmla="*/ 68440 w 145084"/>
              <a:gd name="connsiteY8" fmla="*/ 282872 h 2036020"/>
              <a:gd name="connsiteX9" fmla="*/ 78307 w 145084"/>
              <a:gd name="connsiteY9" fmla="*/ 240112 h 2036020"/>
              <a:gd name="connsiteX10" fmla="*/ 111199 w 145084"/>
              <a:gd name="connsiteY10" fmla="*/ 161171 h 2036020"/>
              <a:gd name="connsiteX11" fmla="*/ 111199 w 145084"/>
              <a:gd name="connsiteY11" fmla="*/ 0 h 2036020"/>
              <a:gd name="connsiteX0" fmla="*/ 47493 w 147162"/>
              <a:gd name="connsiteY0" fmla="*/ 2036020 h 2036020"/>
              <a:gd name="connsiteX1" fmla="*/ 44204 w 147162"/>
              <a:gd name="connsiteY1" fmla="*/ 1927476 h 2036020"/>
              <a:gd name="connsiteX2" fmla="*/ 100120 w 147162"/>
              <a:gd name="connsiteY2" fmla="*/ 1753148 h 2036020"/>
              <a:gd name="connsiteX3" fmla="*/ 96831 w 147162"/>
              <a:gd name="connsiteY3" fmla="*/ 1707099 h 2036020"/>
              <a:gd name="connsiteX4" fmla="*/ 144696 w 147162"/>
              <a:gd name="connsiteY4" fmla="*/ 1539350 h 2036020"/>
              <a:gd name="connsiteX5" fmla="*/ 8931 w 147162"/>
              <a:gd name="connsiteY5" fmla="*/ 747661 h 2036020"/>
              <a:gd name="connsiteX6" fmla="*/ 14241 w 147162"/>
              <a:gd name="connsiteY6" fmla="*/ 649722 h 2036020"/>
              <a:gd name="connsiteX7" fmla="*/ 24469 w 147162"/>
              <a:gd name="connsiteY7" fmla="*/ 467068 h 2036020"/>
              <a:gd name="connsiteX8" fmla="*/ 44204 w 147162"/>
              <a:gd name="connsiteY8" fmla="*/ 338788 h 2036020"/>
              <a:gd name="connsiteX9" fmla="*/ 70518 w 147162"/>
              <a:gd name="connsiteY9" fmla="*/ 282872 h 2036020"/>
              <a:gd name="connsiteX10" fmla="*/ 80385 w 147162"/>
              <a:gd name="connsiteY10" fmla="*/ 240112 h 2036020"/>
              <a:gd name="connsiteX11" fmla="*/ 113277 w 147162"/>
              <a:gd name="connsiteY11" fmla="*/ 161171 h 2036020"/>
              <a:gd name="connsiteX12" fmla="*/ 113277 w 147162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5765"/>
              <a:gd name="connsiteY0" fmla="*/ 2036020 h 2036020"/>
              <a:gd name="connsiteX1" fmla="*/ 35273 w 135765"/>
              <a:gd name="connsiteY1" fmla="*/ 1927476 h 2036020"/>
              <a:gd name="connsiteX2" fmla="*/ 91189 w 135765"/>
              <a:gd name="connsiteY2" fmla="*/ 1753148 h 2036020"/>
              <a:gd name="connsiteX3" fmla="*/ 87900 w 135765"/>
              <a:gd name="connsiteY3" fmla="*/ 1707099 h 2036020"/>
              <a:gd name="connsiteX4" fmla="*/ 135765 w 135765"/>
              <a:gd name="connsiteY4" fmla="*/ 1539350 h 2036020"/>
              <a:gd name="connsiteX5" fmla="*/ 0 w 135765"/>
              <a:gd name="connsiteY5" fmla="*/ 747661 h 2036020"/>
              <a:gd name="connsiteX6" fmla="*/ 5310 w 135765"/>
              <a:gd name="connsiteY6" fmla="*/ 649722 h 2036020"/>
              <a:gd name="connsiteX7" fmla="*/ 15538 w 135765"/>
              <a:gd name="connsiteY7" fmla="*/ 467068 h 2036020"/>
              <a:gd name="connsiteX8" fmla="*/ 35273 w 135765"/>
              <a:gd name="connsiteY8" fmla="*/ 338788 h 2036020"/>
              <a:gd name="connsiteX9" fmla="*/ 61587 w 135765"/>
              <a:gd name="connsiteY9" fmla="*/ 282872 h 2036020"/>
              <a:gd name="connsiteX10" fmla="*/ 71454 w 135765"/>
              <a:gd name="connsiteY10" fmla="*/ 240112 h 2036020"/>
              <a:gd name="connsiteX11" fmla="*/ 104346 w 135765"/>
              <a:gd name="connsiteY11" fmla="*/ 161171 h 2036020"/>
              <a:gd name="connsiteX12" fmla="*/ 104346 w 135765"/>
              <a:gd name="connsiteY12" fmla="*/ 0 h 2036020"/>
              <a:gd name="connsiteX0" fmla="*/ 47688 w 149653"/>
              <a:gd name="connsiteY0" fmla="*/ 2036020 h 2036020"/>
              <a:gd name="connsiteX1" fmla="*/ 44399 w 149653"/>
              <a:gd name="connsiteY1" fmla="*/ 1927476 h 2036020"/>
              <a:gd name="connsiteX2" fmla="*/ 100315 w 149653"/>
              <a:gd name="connsiteY2" fmla="*/ 1753148 h 2036020"/>
              <a:gd name="connsiteX3" fmla="*/ 97026 w 149653"/>
              <a:gd name="connsiteY3" fmla="*/ 1707099 h 2036020"/>
              <a:gd name="connsiteX4" fmla="*/ 149653 w 149653"/>
              <a:gd name="connsiteY4" fmla="*/ 1548875 h 2036020"/>
              <a:gd name="connsiteX5" fmla="*/ 9126 w 149653"/>
              <a:gd name="connsiteY5" fmla="*/ 747661 h 2036020"/>
              <a:gd name="connsiteX6" fmla="*/ 14436 w 149653"/>
              <a:gd name="connsiteY6" fmla="*/ 649722 h 2036020"/>
              <a:gd name="connsiteX7" fmla="*/ 24664 w 149653"/>
              <a:gd name="connsiteY7" fmla="*/ 467068 h 2036020"/>
              <a:gd name="connsiteX8" fmla="*/ 44399 w 149653"/>
              <a:gd name="connsiteY8" fmla="*/ 338788 h 2036020"/>
              <a:gd name="connsiteX9" fmla="*/ 70713 w 149653"/>
              <a:gd name="connsiteY9" fmla="*/ 282872 h 2036020"/>
              <a:gd name="connsiteX10" fmla="*/ 80580 w 149653"/>
              <a:gd name="connsiteY10" fmla="*/ 240112 h 2036020"/>
              <a:gd name="connsiteX11" fmla="*/ 113472 w 149653"/>
              <a:gd name="connsiteY11" fmla="*/ 161171 h 2036020"/>
              <a:gd name="connsiteX12" fmla="*/ 113472 w 149653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9966 w 144541"/>
              <a:gd name="connsiteY2" fmla="*/ 1753148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58400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541" h="2036020">
                <a:moveTo>
                  <a:pt x="47339" y="2036020"/>
                </a:moveTo>
                <a:cubicBezTo>
                  <a:pt x="41309" y="2005320"/>
                  <a:pt x="36469" y="1972637"/>
                  <a:pt x="44050" y="1927476"/>
                </a:cubicBezTo>
                <a:cubicBezTo>
                  <a:pt x="51631" y="1882315"/>
                  <a:pt x="84052" y="1801783"/>
                  <a:pt x="92823" y="1765054"/>
                </a:cubicBezTo>
                <a:cubicBezTo>
                  <a:pt x="101594" y="1728324"/>
                  <a:pt x="88057" y="1741541"/>
                  <a:pt x="96677" y="1707099"/>
                </a:cubicBezTo>
                <a:cubicBezTo>
                  <a:pt x="105297" y="1672657"/>
                  <a:pt x="126999" y="1611141"/>
                  <a:pt x="144541" y="1558400"/>
                </a:cubicBezTo>
                <a:cubicBezTo>
                  <a:pt x="97699" y="1291329"/>
                  <a:pt x="30519" y="899107"/>
                  <a:pt x="8777" y="747661"/>
                </a:cubicBezTo>
                <a:cubicBezTo>
                  <a:pt x="-12965" y="596215"/>
                  <a:pt x="12317" y="682368"/>
                  <a:pt x="14087" y="649722"/>
                </a:cubicBezTo>
                <a:cubicBezTo>
                  <a:pt x="16677" y="602957"/>
                  <a:pt x="19321" y="518890"/>
                  <a:pt x="24315" y="467068"/>
                </a:cubicBezTo>
                <a:cubicBezTo>
                  <a:pt x="29309" y="415246"/>
                  <a:pt x="36375" y="369487"/>
                  <a:pt x="44050" y="338788"/>
                </a:cubicBezTo>
                <a:cubicBezTo>
                  <a:pt x="51725" y="308089"/>
                  <a:pt x="64334" y="299318"/>
                  <a:pt x="70364" y="282872"/>
                </a:cubicBezTo>
                <a:cubicBezTo>
                  <a:pt x="76394" y="266426"/>
                  <a:pt x="73105" y="260395"/>
                  <a:pt x="80231" y="240112"/>
                </a:cubicBezTo>
                <a:cubicBezTo>
                  <a:pt x="87357" y="219829"/>
                  <a:pt x="107641" y="201190"/>
                  <a:pt x="113123" y="161171"/>
                </a:cubicBezTo>
                <a:cubicBezTo>
                  <a:pt x="118605" y="121152"/>
                  <a:pt x="115864" y="60576"/>
                  <a:pt x="113123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Rectangle 600"/>
          <p:cNvSpPr/>
          <p:nvPr/>
        </p:nvSpPr>
        <p:spPr>
          <a:xfrm>
            <a:off x="2857130" y="4994665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Rectangle 601"/>
          <p:cNvSpPr/>
          <p:nvPr/>
        </p:nvSpPr>
        <p:spPr>
          <a:xfrm rot="21600000">
            <a:off x="2929083" y="3022896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Rectangle 602"/>
          <p:cNvSpPr/>
          <p:nvPr/>
        </p:nvSpPr>
        <p:spPr>
          <a:xfrm rot="21600000">
            <a:off x="2238867" y="3037283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/>
          <p:cNvSpPr/>
          <p:nvPr/>
        </p:nvSpPr>
        <p:spPr>
          <a:xfrm rot="21600000">
            <a:off x="1980073" y="2910493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Rectangle 604"/>
          <p:cNvSpPr/>
          <p:nvPr/>
        </p:nvSpPr>
        <p:spPr>
          <a:xfrm rot="21600000">
            <a:off x="1888820" y="2911074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Rectangle 605"/>
          <p:cNvSpPr/>
          <p:nvPr/>
        </p:nvSpPr>
        <p:spPr>
          <a:xfrm rot="21600000">
            <a:off x="1568881" y="2913455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/>
          <p:cNvSpPr/>
          <p:nvPr/>
        </p:nvSpPr>
        <p:spPr>
          <a:xfrm rot="21600000">
            <a:off x="1395905" y="2920598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Rectangle 607"/>
          <p:cNvSpPr/>
          <p:nvPr/>
        </p:nvSpPr>
        <p:spPr>
          <a:xfrm rot="21600000">
            <a:off x="1159301" y="2930122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Rectangle 608"/>
          <p:cNvSpPr/>
          <p:nvPr/>
        </p:nvSpPr>
        <p:spPr>
          <a:xfrm rot="21600000">
            <a:off x="922030" y="2925361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Freeform 609"/>
          <p:cNvSpPr/>
          <p:nvPr/>
        </p:nvSpPr>
        <p:spPr>
          <a:xfrm>
            <a:off x="391018" y="3006324"/>
            <a:ext cx="302419" cy="157162"/>
          </a:xfrm>
          <a:custGeom>
            <a:avLst/>
            <a:gdLst>
              <a:gd name="connsiteX0" fmla="*/ 0 w 302419"/>
              <a:gd name="connsiteY0" fmla="*/ 157162 h 157162"/>
              <a:gd name="connsiteX1" fmla="*/ 59531 w 302419"/>
              <a:gd name="connsiteY1" fmla="*/ 121444 h 157162"/>
              <a:gd name="connsiteX2" fmla="*/ 178594 w 302419"/>
              <a:gd name="connsiteY2" fmla="*/ 88106 h 157162"/>
              <a:gd name="connsiteX3" fmla="*/ 302419 w 302419"/>
              <a:gd name="connsiteY3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419" h="157162">
                <a:moveTo>
                  <a:pt x="0" y="157162"/>
                </a:moveTo>
                <a:cubicBezTo>
                  <a:pt x="14882" y="145057"/>
                  <a:pt x="29765" y="132953"/>
                  <a:pt x="59531" y="121444"/>
                </a:cubicBezTo>
                <a:cubicBezTo>
                  <a:pt x="89297" y="109935"/>
                  <a:pt x="138113" y="108347"/>
                  <a:pt x="178594" y="88106"/>
                </a:cubicBezTo>
                <a:cubicBezTo>
                  <a:pt x="219075" y="67865"/>
                  <a:pt x="260747" y="33932"/>
                  <a:pt x="302419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Freeform 610"/>
          <p:cNvSpPr/>
          <p:nvPr/>
        </p:nvSpPr>
        <p:spPr>
          <a:xfrm>
            <a:off x="679864" y="3012775"/>
            <a:ext cx="18335" cy="236436"/>
          </a:xfrm>
          <a:custGeom>
            <a:avLst/>
            <a:gdLst>
              <a:gd name="connsiteX0" fmla="*/ 18335 w 18335"/>
              <a:gd name="connsiteY0" fmla="*/ 236436 h 236436"/>
              <a:gd name="connsiteX1" fmla="*/ 1666 w 18335"/>
              <a:gd name="connsiteY1" fmla="*/ 14980 h 236436"/>
              <a:gd name="connsiteX2" fmla="*/ 1666 w 18335"/>
              <a:gd name="connsiteY2" fmla="*/ 19743 h 2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35" h="236436">
                <a:moveTo>
                  <a:pt x="18335" y="236436"/>
                </a:moveTo>
                <a:cubicBezTo>
                  <a:pt x="11389" y="143765"/>
                  <a:pt x="4444" y="51095"/>
                  <a:pt x="1666" y="14980"/>
                </a:cubicBezTo>
                <a:cubicBezTo>
                  <a:pt x="-1112" y="-21135"/>
                  <a:pt x="79" y="19346"/>
                  <a:pt x="1666" y="19743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Rectangle 611"/>
          <p:cNvSpPr/>
          <p:nvPr/>
        </p:nvSpPr>
        <p:spPr>
          <a:xfrm rot="19531080">
            <a:off x="653811" y="2952359"/>
            <a:ext cx="88106" cy="89253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Freeform 612"/>
          <p:cNvSpPr/>
          <p:nvPr/>
        </p:nvSpPr>
        <p:spPr>
          <a:xfrm>
            <a:off x="602949" y="3211112"/>
            <a:ext cx="1852613" cy="52526"/>
          </a:xfrm>
          <a:custGeom>
            <a:avLst/>
            <a:gdLst>
              <a:gd name="connsiteX0" fmla="*/ 0 w 1852613"/>
              <a:gd name="connsiteY0" fmla="*/ 33337 h 52526"/>
              <a:gd name="connsiteX1" fmla="*/ 92869 w 1852613"/>
              <a:gd name="connsiteY1" fmla="*/ 38100 h 52526"/>
              <a:gd name="connsiteX2" fmla="*/ 202406 w 1852613"/>
              <a:gd name="connsiteY2" fmla="*/ 42862 h 52526"/>
              <a:gd name="connsiteX3" fmla="*/ 273844 w 1852613"/>
              <a:gd name="connsiteY3" fmla="*/ 45243 h 52526"/>
              <a:gd name="connsiteX4" fmla="*/ 545306 w 1852613"/>
              <a:gd name="connsiteY4" fmla="*/ 52387 h 52526"/>
              <a:gd name="connsiteX5" fmla="*/ 595313 w 1852613"/>
              <a:gd name="connsiteY5" fmla="*/ 38100 h 52526"/>
              <a:gd name="connsiteX6" fmla="*/ 704850 w 1852613"/>
              <a:gd name="connsiteY6" fmla="*/ 42862 h 52526"/>
              <a:gd name="connsiteX7" fmla="*/ 816769 w 1852613"/>
              <a:gd name="connsiteY7" fmla="*/ 11906 h 52526"/>
              <a:gd name="connsiteX8" fmla="*/ 992981 w 1852613"/>
              <a:gd name="connsiteY8" fmla="*/ 11906 h 52526"/>
              <a:gd name="connsiteX9" fmla="*/ 1852613 w 1852613"/>
              <a:gd name="connsiteY9" fmla="*/ 0 h 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2613" h="52526">
                <a:moveTo>
                  <a:pt x="0" y="33337"/>
                </a:moveTo>
                <a:lnTo>
                  <a:pt x="92869" y="38100"/>
                </a:lnTo>
                <a:lnTo>
                  <a:pt x="202406" y="42862"/>
                </a:lnTo>
                <a:lnTo>
                  <a:pt x="273844" y="45243"/>
                </a:lnTo>
                <a:cubicBezTo>
                  <a:pt x="330994" y="46831"/>
                  <a:pt x="491728" y="53577"/>
                  <a:pt x="545306" y="52387"/>
                </a:cubicBezTo>
                <a:cubicBezTo>
                  <a:pt x="598884" y="51197"/>
                  <a:pt x="568722" y="39688"/>
                  <a:pt x="595313" y="38100"/>
                </a:cubicBezTo>
                <a:cubicBezTo>
                  <a:pt x="621904" y="36512"/>
                  <a:pt x="667941" y="47228"/>
                  <a:pt x="704850" y="42862"/>
                </a:cubicBezTo>
                <a:cubicBezTo>
                  <a:pt x="741759" y="38496"/>
                  <a:pt x="768747" y="17065"/>
                  <a:pt x="816769" y="11906"/>
                </a:cubicBezTo>
                <a:cubicBezTo>
                  <a:pt x="864791" y="6747"/>
                  <a:pt x="992981" y="11906"/>
                  <a:pt x="992981" y="11906"/>
                </a:cubicBezTo>
                <a:lnTo>
                  <a:pt x="1852613" y="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Rectangle 613"/>
          <p:cNvSpPr/>
          <p:nvPr/>
        </p:nvSpPr>
        <p:spPr>
          <a:xfrm rot="5400000">
            <a:off x="675149" y="3218344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Freeform 614"/>
          <p:cNvSpPr/>
          <p:nvPr/>
        </p:nvSpPr>
        <p:spPr>
          <a:xfrm>
            <a:off x="621999" y="2682474"/>
            <a:ext cx="161925" cy="36774"/>
          </a:xfrm>
          <a:custGeom>
            <a:avLst/>
            <a:gdLst>
              <a:gd name="connsiteX0" fmla="*/ 0 w 161925"/>
              <a:gd name="connsiteY0" fmla="*/ 0 h 36774"/>
              <a:gd name="connsiteX1" fmla="*/ 76200 w 161925"/>
              <a:gd name="connsiteY1" fmla="*/ 35719 h 36774"/>
              <a:gd name="connsiteX2" fmla="*/ 161925 w 161925"/>
              <a:gd name="connsiteY2" fmla="*/ 23812 h 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" h="36774">
                <a:moveTo>
                  <a:pt x="0" y="0"/>
                </a:moveTo>
                <a:cubicBezTo>
                  <a:pt x="24606" y="15875"/>
                  <a:pt x="49213" y="31750"/>
                  <a:pt x="76200" y="35719"/>
                </a:cubicBezTo>
                <a:cubicBezTo>
                  <a:pt x="103188" y="39688"/>
                  <a:pt x="132556" y="31750"/>
                  <a:pt x="161925" y="23812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Rectangle 615"/>
          <p:cNvSpPr/>
          <p:nvPr/>
        </p:nvSpPr>
        <p:spPr>
          <a:xfrm rot="5400000">
            <a:off x="594859" y="2652466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Freeform 616"/>
          <p:cNvSpPr/>
          <p:nvPr/>
        </p:nvSpPr>
        <p:spPr>
          <a:xfrm>
            <a:off x="676768" y="3273024"/>
            <a:ext cx="12374" cy="102394"/>
          </a:xfrm>
          <a:custGeom>
            <a:avLst/>
            <a:gdLst>
              <a:gd name="connsiteX0" fmla="*/ 0 w 11906"/>
              <a:gd name="connsiteY0" fmla="*/ 102394 h 102394"/>
              <a:gd name="connsiteX1" fmla="*/ 11906 w 11906"/>
              <a:gd name="connsiteY1" fmla="*/ 0 h 102394"/>
              <a:gd name="connsiteX0" fmla="*/ 0 w 12374"/>
              <a:gd name="connsiteY0" fmla="*/ 102394 h 102394"/>
              <a:gd name="connsiteX1" fmla="*/ 11906 w 12374"/>
              <a:gd name="connsiteY1" fmla="*/ 57150 h 102394"/>
              <a:gd name="connsiteX2" fmla="*/ 11906 w 12374"/>
              <a:gd name="connsiteY2" fmla="*/ 0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4" h="102394">
                <a:moveTo>
                  <a:pt x="0" y="102394"/>
                </a:moveTo>
                <a:cubicBezTo>
                  <a:pt x="397" y="93266"/>
                  <a:pt x="11410" y="68560"/>
                  <a:pt x="11906" y="57150"/>
                </a:cubicBezTo>
                <a:cubicBezTo>
                  <a:pt x="13890" y="69651"/>
                  <a:pt x="8731" y="17859"/>
                  <a:pt x="11906" y="0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Freeform 617"/>
          <p:cNvSpPr/>
          <p:nvPr/>
        </p:nvSpPr>
        <p:spPr>
          <a:xfrm>
            <a:off x="705343" y="3268261"/>
            <a:ext cx="7144" cy="111919"/>
          </a:xfrm>
          <a:custGeom>
            <a:avLst/>
            <a:gdLst>
              <a:gd name="connsiteX0" fmla="*/ 7144 w 7144"/>
              <a:gd name="connsiteY0" fmla="*/ 111919 h 111919"/>
              <a:gd name="connsiteX1" fmla="*/ 0 w 7144"/>
              <a:gd name="connsiteY1" fmla="*/ 0 h 11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4" h="111919">
                <a:moveTo>
                  <a:pt x="7144" y="11191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Freeform 618"/>
          <p:cNvSpPr/>
          <p:nvPr/>
        </p:nvSpPr>
        <p:spPr>
          <a:xfrm>
            <a:off x="386255" y="3604018"/>
            <a:ext cx="501297" cy="252412"/>
          </a:xfrm>
          <a:custGeom>
            <a:avLst/>
            <a:gdLst>
              <a:gd name="connsiteX0" fmla="*/ 0 w 498566"/>
              <a:gd name="connsiteY0" fmla="*/ 171450 h 171450"/>
              <a:gd name="connsiteX1" fmla="*/ 178594 w 498566"/>
              <a:gd name="connsiteY1" fmla="*/ 126206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8566"/>
              <a:gd name="connsiteY0" fmla="*/ 171450 h 171450"/>
              <a:gd name="connsiteX1" fmla="*/ 176212 w 498566"/>
              <a:gd name="connsiteY1" fmla="*/ 133350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8566"/>
              <a:gd name="connsiteY0" fmla="*/ 171450 h 171450"/>
              <a:gd name="connsiteX1" fmla="*/ 178593 w 498566"/>
              <a:gd name="connsiteY1" fmla="*/ 126206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0420"/>
              <a:gd name="connsiteY0" fmla="*/ 252412 h 252412"/>
              <a:gd name="connsiteX1" fmla="*/ 178593 w 490420"/>
              <a:gd name="connsiteY1" fmla="*/ 207168 h 252412"/>
              <a:gd name="connsiteX2" fmla="*/ 326232 w 490420"/>
              <a:gd name="connsiteY2" fmla="*/ 204787 h 252412"/>
              <a:gd name="connsiteX3" fmla="*/ 423863 w 490420"/>
              <a:gd name="connsiteY3" fmla="*/ 207168 h 252412"/>
              <a:gd name="connsiteX4" fmla="*/ 488157 w 490420"/>
              <a:gd name="connsiteY4" fmla="*/ 166687 h 252412"/>
              <a:gd name="connsiteX5" fmla="*/ 476251 w 490420"/>
              <a:gd name="connsiteY5" fmla="*/ 0 h 252412"/>
              <a:gd name="connsiteX0" fmla="*/ 0 w 500827"/>
              <a:gd name="connsiteY0" fmla="*/ 252412 h 252412"/>
              <a:gd name="connsiteX1" fmla="*/ 178593 w 500827"/>
              <a:gd name="connsiteY1" fmla="*/ 207168 h 252412"/>
              <a:gd name="connsiteX2" fmla="*/ 326232 w 500827"/>
              <a:gd name="connsiteY2" fmla="*/ 204787 h 252412"/>
              <a:gd name="connsiteX3" fmla="*/ 423863 w 500827"/>
              <a:gd name="connsiteY3" fmla="*/ 207168 h 252412"/>
              <a:gd name="connsiteX4" fmla="*/ 488157 w 500827"/>
              <a:gd name="connsiteY4" fmla="*/ 166687 h 252412"/>
              <a:gd name="connsiteX5" fmla="*/ 500063 w 500827"/>
              <a:gd name="connsiteY5" fmla="*/ 104775 h 252412"/>
              <a:gd name="connsiteX6" fmla="*/ 476251 w 500827"/>
              <a:gd name="connsiteY6" fmla="*/ 0 h 252412"/>
              <a:gd name="connsiteX0" fmla="*/ 0 w 501297"/>
              <a:gd name="connsiteY0" fmla="*/ 252412 h 252412"/>
              <a:gd name="connsiteX1" fmla="*/ 178593 w 501297"/>
              <a:gd name="connsiteY1" fmla="*/ 207168 h 252412"/>
              <a:gd name="connsiteX2" fmla="*/ 326232 w 501297"/>
              <a:gd name="connsiteY2" fmla="*/ 204787 h 252412"/>
              <a:gd name="connsiteX3" fmla="*/ 423863 w 501297"/>
              <a:gd name="connsiteY3" fmla="*/ 207168 h 252412"/>
              <a:gd name="connsiteX4" fmla="*/ 490538 w 501297"/>
              <a:gd name="connsiteY4" fmla="*/ 171449 h 252412"/>
              <a:gd name="connsiteX5" fmla="*/ 500063 w 501297"/>
              <a:gd name="connsiteY5" fmla="*/ 104775 h 252412"/>
              <a:gd name="connsiteX6" fmla="*/ 476251 w 501297"/>
              <a:gd name="connsiteY6" fmla="*/ 0 h 2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297" h="252412">
                <a:moveTo>
                  <a:pt x="0" y="252412"/>
                </a:moveTo>
                <a:cubicBezTo>
                  <a:pt x="62111" y="233758"/>
                  <a:pt x="124221" y="215105"/>
                  <a:pt x="178593" y="207168"/>
                </a:cubicBezTo>
                <a:cubicBezTo>
                  <a:pt x="232965" y="199231"/>
                  <a:pt x="285354" y="204787"/>
                  <a:pt x="326232" y="204787"/>
                </a:cubicBezTo>
                <a:cubicBezTo>
                  <a:pt x="367110" y="204787"/>
                  <a:pt x="396479" y="212724"/>
                  <a:pt x="423863" y="207168"/>
                </a:cubicBezTo>
                <a:cubicBezTo>
                  <a:pt x="451247" y="201612"/>
                  <a:pt x="477838" y="188514"/>
                  <a:pt x="490538" y="171449"/>
                </a:cubicBezTo>
                <a:cubicBezTo>
                  <a:pt x="503238" y="154384"/>
                  <a:pt x="502047" y="132556"/>
                  <a:pt x="500063" y="104775"/>
                </a:cubicBezTo>
                <a:cubicBezTo>
                  <a:pt x="498079" y="76994"/>
                  <a:pt x="478235" y="16669"/>
                  <a:pt x="476251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Freeform 619"/>
          <p:cNvSpPr/>
          <p:nvPr/>
        </p:nvSpPr>
        <p:spPr>
          <a:xfrm>
            <a:off x="850599" y="3123005"/>
            <a:ext cx="7144" cy="476250"/>
          </a:xfrm>
          <a:custGeom>
            <a:avLst/>
            <a:gdLst>
              <a:gd name="connsiteX0" fmla="*/ 0 w 7144"/>
              <a:gd name="connsiteY0" fmla="*/ 0 h 476250"/>
              <a:gd name="connsiteX1" fmla="*/ 7144 w 7144"/>
              <a:gd name="connsiteY1" fmla="*/ 476250 h 476250"/>
              <a:gd name="connsiteX2" fmla="*/ 7144 w 7144"/>
              <a:gd name="connsiteY2" fmla="*/ 476250 h 476250"/>
              <a:gd name="connsiteX3" fmla="*/ 7144 w 7144"/>
              <a:gd name="connsiteY3" fmla="*/ 469106 h 47625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10000"/>
                </a:lnTo>
                <a:lnTo>
                  <a:pt x="10000" y="1000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1" name="Straight Connector 620"/>
          <p:cNvCxnSpPr/>
          <p:nvPr/>
        </p:nvCxnSpPr>
        <p:spPr>
          <a:xfrm flipV="1">
            <a:off x="1134731" y="4069537"/>
            <a:ext cx="0" cy="122318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2" name="Rectangle 621"/>
          <p:cNvSpPr/>
          <p:nvPr/>
        </p:nvSpPr>
        <p:spPr>
          <a:xfrm>
            <a:off x="1364091" y="5016102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Rectangle 622"/>
          <p:cNvSpPr/>
          <p:nvPr/>
        </p:nvSpPr>
        <p:spPr>
          <a:xfrm>
            <a:off x="1116443" y="5021893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Freeform 623"/>
          <p:cNvSpPr/>
          <p:nvPr/>
        </p:nvSpPr>
        <p:spPr>
          <a:xfrm>
            <a:off x="983949" y="3377799"/>
            <a:ext cx="150019" cy="697705"/>
          </a:xfrm>
          <a:custGeom>
            <a:avLst/>
            <a:gdLst>
              <a:gd name="connsiteX0" fmla="*/ 150019 w 150019"/>
              <a:gd name="connsiteY0" fmla="*/ 690562 h 690562"/>
              <a:gd name="connsiteX1" fmla="*/ 104775 w 150019"/>
              <a:gd name="connsiteY1" fmla="*/ 590550 h 690562"/>
              <a:gd name="connsiteX2" fmla="*/ 66675 w 150019"/>
              <a:gd name="connsiteY2" fmla="*/ 490537 h 690562"/>
              <a:gd name="connsiteX3" fmla="*/ 30956 w 150019"/>
              <a:gd name="connsiteY3" fmla="*/ 404812 h 690562"/>
              <a:gd name="connsiteX4" fmla="*/ 7144 w 150019"/>
              <a:gd name="connsiteY4" fmla="*/ 378619 h 690562"/>
              <a:gd name="connsiteX5" fmla="*/ 2381 w 150019"/>
              <a:gd name="connsiteY5" fmla="*/ 297656 h 690562"/>
              <a:gd name="connsiteX6" fmla="*/ 0 w 150019"/>
              <a:gd name="connsiteY6" fmla="*/ 0 h 690562"/>
              <a:gd name="connsiteX0" fmla="*/ 150019 w 150019"/>
              <a:gd name="connsiteY0" fmla="*/ 690562 h 690562"/>
              <a:gd name="connsiteX1" fmla="*/ 119062 w 150019"/>
              <a:gd name="connsiteY1" fmla="*/ 628650 h 690562"/>
              <a:gd name="connsiteX2" fmla="*/ 66675 w 150019"/>
              <a:gd name="connsiteY2" fmla="*/ 490537 h 690562"/>
              <a:gd name="connsiteX3" fmla="*/ 30956 w 150019"/>
              <a:gd name="connsiteY3" fmla="*/ 404812 h 690562"/>
              <a:gd name="connsiteX4" fmla="*/ 7144 w 150019"/>
              <a:gd name="connsiteY4" fmla="*/ 378619 h 690562"/>
              <a:gd name="connsiteX5" fmla="*/ 2381 w 150019"/>
              <a:gd name="connsiteY5" fmla="*/ 297656 h 690562"/>
              <a:gd name="connsiteX6" fmla="*/ 0 w 150019"/>
              <a:gd name="connsiteY6" fmla="*/ 0 h 690562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0956 w 150019"/>
              <a:gd name="connsiteY3" fmla="*/ 404812 h 697705"/>
              <a:gd name="connsiteX4" fmla="*/ 7144 w 150019"/>
              <a:gd name="connsiteY4" fmla="*/ 378619 h 697705"/>
              <a:gd name="connsiteX5" fmla="*/ 2381 w 150019"/>
              <a:gd name="connsiteY5" fmla="*/ 297656 h 697705"/>
              <a:gd name="connsiteX6" fmla="*/ 0 w 150019"/>
              <a:gd name="connsiteY6" fmla="*/ 0 h 69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19" h="697705">
                <a:moveTo>
                  <a:pt x="150019" y="697705"/>
                </a:moveTo>
                <a:cubicBezTo>
                  <a:pt x="134342" y="664367"/>
                  <a:pt x="132953" y="663178"/>
                  <a:pt x="119062" y="628650"/>
                </a:cubicBezTo>
                <a:cubicBezTo>
                  <a:pt x="105171" y="594122"/>
                  <a:pt x="81359" y="527843"/>
                  <a:pt x="66675" y="490537"/>
                </a:cubicBezTo>
                <a:cubicBezTo>
                  <a:pt x="51991" y="453231"/>
                  <a:pt x="40878" y="423465"/>
                  <a:pt x="30956" y="404812"/>
                </a:cubicBezTo>
                <a:cubicBezTo>
                  <a:pt x="21034" y="386159"/>
                  <a:pt x="11906" y="396478"/>
                  <a:pt x="7144" y="378619"/>
                </a:cubicBezTo>
                <a:cubicBezTo>
                  <a:pt x="2382" y="360760"/>
                  <a:pt x="3572" y="360759"/>
                  <a:pt x="2381" y="297656"/>
                </a:cubicBezTo>
                <a:cubicBezTo>
                  <a:pt x="1190" y="234553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Freeform 624"/>
          <p:cNvSpPr/>
          <p:nvPr/>
        </p:nvSpPr>
        <p:spPr>
          <a:xfrm>
            <a:off x="365152" y="4958410"/>
            <a:ext cx="199926" cy="809597"/>
          </a:xfrm>
          <a:custGeom>
            <a:avLst/>
            <a:gdLst>
              <a:gd name="connsiteX0" fmla="*/ 0 w 199926"/>
              <a:gd name="connsiteY0" fmla="*/ 809597 h 809597"/>
              <a:gd name="connsiteX1" fmla="*/ 39300 w 199926"/>
              <a:gd name="connsiteY1" fmla="*/ 725756 h 809597"/>
              <a:gd name="connsiteX2" fmla="*/ 112662 w 199926"/>
              <a:gd name="connsiteY2" fmla="*/ 623573 h 809597"/>
              <a:gd name="connsiteX3" fmla="*/ 128382 w 199926"/>
              <a:gd name="connsiteY3" fmla="*/ 534491 h 809597"/>
              <a:gd name="connsiteX4" fmla="*/ 91702 w 199926"/>
              <a:gd name="connsiteY4" fmla="*/ 427069 h 809597"/>
              <a:gd name="connsiteX5" fmla="*/ 112662 w 199926"/>
              <a:gd name="connsiteY5" fmla="*/ 298686 h 809597"/>
              <a:gd name="connsiteX6" fmla="*/ 167683 w 199926"/>
              <a:gd name="connsiteY6" fmla="*/ 154583 h 809597"/>
              <a:gd name="connsiteX7" fmla="*/ 199124 w 199926"/>
              <a:gd name="connsiteY7" fmla="*/ 62881 h 809597"/>
              <a:gd name="connsiteX8" fmla="*/ 191264 w 199926"/>
              <a:gd name="connsiteY8" fmla="*/ 0 h 80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26" h="809597">
                <a:moveTo>
                  <a:pt x="0" y="809597"/>
                </a:moveTo>
                <a:cubicBezTo>
                  <a:pt x="10261" y="783178"/>
                  <a:pt x="20523" y="756760"/>
                  <a:pt x="39300" y="725756"/>
                </a:cubicBezTo>
                <a:cubicBezTo>
                  <a:pt x="58077" y="694752"/>
                  <a:pt x="97815" y="655450"/>
                  <a:pt x="112662" y="623573"/>
                </a:cubicBezTo>
                <a:cubicBezTo>
                  <a:pt x="127509" y="591696"/>
                  <a:pt x="131875" y="567242"/>
                  <a:pt x="128382" y="534491"/>
                </a:cubicBezTo>
                <a:cubicBezTo>
                  <a:pt x="124889" y="501740"/>
                  <a:pt x="94322" y="466370"/>
                  <a:pt x="91702" y="427069"/>
                </a:cubicBezTo>
                <a:cubicBezTo>
                  <a:pt x="89082" y="387768"/>
                  <a:pt x="99999" y="344100"/>
                  <a:pt x="112662" y="298686"/>
                </a:cubicBezTo>
                <a:cubicBezTo>
                  <a:pt x="125325" y="253272"/>
                  <a:pt x="153273" y="193884"/>
                  <a:pt x="167683" y="154583"/>
                </a:cubicBezTo>
                <a:cubicBezTo>
                  <a:pt x="182093" y="115282"/>
                  <a:pt x="195194" y="88645"/>
                  <a:pt x="199124" y="62881"/>
                </a:cubicBezTo>
                <a:cubicBezTo>
                  <a:pt x="203054" y="37117"/>
                  <a:pt x="191264" y="0"/>
                  <a:pt x="191264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Rectangle 625"/>
          <p:cNvSpPr/>
          <p:nvPr/>
        </p:nvSpPr>
        <p:spPr>
          <a:xfrm>
            <a:off x="426734" y="5275207"/>
            <a:ext cx="88106" cy="8925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Freeform 626"/>
          <p:cNvSpPr/>
          <p:nvPr/>
        </p:nvSpPr>
        <p:spPr>
          <a:xfrm>
            <a:off x="504015" y="4797806"/>
            <a:ext cx="2913503" cy="317808"/>
          </a:xfrm>
          <a:custGeom>
            <a:avLst/>
            <a:gdLst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41017 w 2913503"/>
              <a:gd name="connsiteY8" fmla="*/ 118643 h 320387"/>
              <a:gd name="connsiteX9" fmla="*/ 2766780 w 2913503"/>
              <a:gd name="connsiteY9" fmla="*/ 152703 h 320387"/>
              <a:gd name="connsiteX10" fmla="*/ 2827041 w 2913503"/>
              <a:gd name="connsiteY10" fmla="*/ 231305 h 320387"/>
              <a:gd name="connsiteX11" fmla="*/ 2913503 w 2913503"/>
              <a:gd name="connsiteY11" fmla="*/ 320387 h 320387"/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41017 w 2913503"/>
              <a:gd name="connsiteY8" fmla="*/ 118643 h 320387"/>
              <a:gd name="connsiteX9" fmla="*/ 2761540 w 2913503"/>
              <a:gd name="connsiteY9" fmla="*/ 165804 h 320387"/>
              <a:gd name="connsiteX10" fmla="*/ 2827041 w 2913503"/>
              <a:gd name="connsiteY10" fmla="*/ 231305 h 320387"/>
              <a:gd name="connsiteX11" fmla="*/ 2913503 w 2913503"/>
              <a:gd name="connsiteY11" fmla="*/ 320387 h 320387"/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06957 w 2913503"/>
              <a:gd name="connsiteY8" fmla="*/ 126503 h 320387"/>
              <a:gd name="connsiteX9" fmla="*/ 2641017 w 2913503"/>
              <a:gd name="connsiteY9" fmla="*/ 118643 h 320387"/>
              <a:gd name="connsiteX10" fmla="*/ 2761540 w 2913503"/>
              <a:gd name="connsiteY10" fmla="*/ 165804 h 320387"/>
              <a:gd name="connsiteX11" fmla="*/ 2827041 w 2913503"/>
              <a:gd name="connsiteY11" fmla="*/ 231305 h 320387"/>
              <a:gd name="connsiteX12" fmla="*/ 2913503 w 2913503"/>
              <a:gd name="connsiteY12" fmla="*/ 320387 h 320387"/>
              <a:gd name="connsiteX0" fmla="*/ 0 w 2913503"/>
              <a:gd name="connsiteY0" fmla="*/ 195747 h 318890"/>
              <a:gd name="connsiteX1" fmla="*/ 73361 w 2913503"/>
              <a:gd name="connsiteY1" fmla="*/ 161687 h 318890"/>
              <a:gd name="connsiteX2" fmla="*/ 117902 w 2913503"/>
              <a:gd name="connsiteY2" fmla="*/ 130246 h 318890"/>
              <a:gd name="connsiteX3" fmla="*/ 267245 w 2913503"/>
              <a:gd name="connsiteY3" fmla="*/ 117146 h 318890"/>
              <a:gd name="connsiteX4" fmla="*/ 1765918 w 2913503"/>
              <a:gd name="connsiteY4" fmla="*/ 20204 h 318890"/>
              <a:gd name="connsiteX5" fmla="*/ 2279449 w 2913503"/>
              <a:gd name="connsiteY5" fmla="*/ 1863 h 318890"/>
              <a:gd name="connsiteX6" fmla="*/ 2344951 w 2913503"/>
              <a:gd name="connsiteY6" fmla="*/ 49024 h 318890"/>
              <a:gd name="connsiteX7" fmla="*/ 2410452 w 2913503"/>
              <a:gd name="connsiteY7" fmla="*/ 69985 h 318890"/>
              <a:gd name="connsiteX8" fmla="*/ 2533595 w 2913503"/>
              <a:gd name="connsiteY8" fmla="*/ 127626 h 318890"/>
              <a:gd name="connsiteX9" fmla="*/ 2606957 w 2913503"/>
              <a:gd name="connsiteY9" fmla="*/ 125006 h 318890"/>
              <a:gd name="connsiteX10" fmla="*/ 2641017 w 2913503"/>
              <a:gd name="connsiteY10" fmla="*/ 117146 h 318890"/>
              <a:gd name="connsiteX11" fmla="*/ 2761540 w 2913503"/>
              <a:gd name="connsiteY11" fmla="*/ 164307 h 318890"/>
              <a:gd name="connsiteX12" fmla="*/ 2827041 w 2913503"/>
              <a:gd name="connsiteY12" fmla="*/ 229808 h 318890"/>
              <a:gd name="connsiteX13" fmla="*/ 2913503 w 2913503"/>
              <a:gd name="connsiteY13" fmla="*/ 318890 h 318890"/>
              <a:gd name="connsiteX0" fmla="*/ 0 w 2913503"/>
              <a:gd name="connsiteY0" fmla="*/ 194665 h 317808"/>
              <a:gd name="connsiteX1" fmla="*/ 73361 w 2913503"/>
              <a:gd name="connsiteY1" fmla="*/ 160605 h 317808"/>
              <a:gd name="connsiteX2" fmla="*/ 117902 w 2913503"/>
              <a:gd name="connsiteY2" fmla="*/ 129164 h 317808"/>
              <a:gd name="connsiteX3" fmla="*/ 267245 w 2913503"/>
              <a:gd name="connsiteY3" fmla="*/ 116064 h 317808"/>
              <a:gd name="connsiteX4" fmla="*/ 1765918 w 2913503"/>
              <a:gd name="connsiteY4" fmla="*/ 19122 h 317808"/>
              <a:gd name="connsiteX5" fmla="*/ 2279449 w 2913503"/>
              <a:gd name="connsiteY5" fmla="*/ 781 h 317808"/>
              <a:gd name="connsiteX6" fmla="*/ 2344951 w 2913503"/>
              <a:gd name="connsiteY6" fmla="*/ 47942 h 317808"/>
              <a:gd name="connsiteX7" fmla="*/ 2410452 w 2913503"/>
              <a:gd name="connsiteY7" fmla="*/ 68903 h 317808"/>
              <a:gd name="connsiteX8" fmla="*/ 2533595 w 2913503"/>
              <a:gd name="connsiteY8" fmla="*/ 126544 h 317808"/>
              <a:gd name="connsiteX9" fmla="*/ 2606957 w 2913503"/>
              <a:gd name="connsiteY9" fmla="*/ 123924 h 317808"/>
              <a:gd name="connsiteX10" fmla="*/ 2641017 w 2913503"/>
              <a:gd name="connsiteY10" fmla="*/ 116064 h 317808"/>
              <a:gd name="connsiteX11" fmla="*/ 2761540 w 2913503"/>
              <a:gd name="connsiteY11" fmla="*/ 163225 h 317808"/>
              <a:gd name="connsiteX12" fmla="*/ 2827041 w 2913503"/>
              <a:gd name="connsiteY12" fmla="*/ 228726 h 317808"/>
              <a:gd name="connsiteX13" fmla="*/ 2913503 w 2913503"/>
              <a:gd name="connsiteY13" fmla="*/ 317808 h 317808"/>
              <a:gd name="connsiteX0" fmla="*/ 0 w 2913503"/>
              <a:gd name="connsiteY0" fmla="*/ 194665 h 317808"/>
              <a:gd name="connsiteX1" fmla="*/ 73361 w 2913503"/>
              <a:gd name="connsiteY1" fmla="*/ 160605 h 317808"/>
              <a:gd name="connsiteX2" fmla="*/ 117902 w 2913503"/>
              <a:gd name="connsiteY2" fmla="*/ 129164 h 317808"/>
              <a:gd name="connsiteX3" fmla="*/ 267245 w 2913503"/>
              <a:gd name="connsiteY3" fmla="*/ 116064 h 317808"/>
              <a:gd name="connsiteX4" fmla="*/ 1765918 w 2913503"/>
              <a:gd name="connsiteY4" fmla="*/ 19122 h 317808"/>
              <a:gd name="connsiteX5" fmla="*/ 2279449 w 2913503"/>
              <a:gd name="connsiteY5" fmla="*/ 781 h 317808"/>
              <a:gd name="connsiteX6" fmla="*/ 2344951 w 2913503"/>
              <a:gd name="connsiteY6" fmla="*/ 47942 h 317808"/>
              <a:gd name="connsiteX7" fmla="*/ 2420932 w 2913503"/>
              <a:gd name="connsiteY7" fmla="*/ 79383 h 317808"/>
              <a:gd name="connsiteX8" fmla="*/ 2533595 w 2913503"/>
              <a:gd name="connsiteY8" fmla="*/ 126544 h 317808"/>
              <a:gd name="connsiteX9" fmla="*/ 2606957 w 2913503"/>
              <a:gd name="connsiteY9" fmla="*/ 123924 h 317808"/>
              <a:gd name="connsiteX10" fmla="*/ 2641017 w 2913503"/>
              <a:gd name="connsiteY10" fmla="*/ 116064 h 317808"/>
              <a:gd name="connsiteX11" fmla="*/ 2761540 w 2913503"/>
              <a:gd name="connsiteY11" fmla="*/ 163225 h 317808"/>
              <a:gd name="connsiteX12" fmla="*/ 2827041 w 2913503"/>
              <a:gd name="connsiteY12" fmla="*/ 228726 h 317808"/>
              <a:gd name="connsiteX13" fmla="*/ 2913503 w 2913503"/>
              <a:gd name="connsiteY13" fmla="*/ 317808 h 31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13503" h="317808">
                <a:moveTo>
                  <a:pt x="0" y="194665"/>
                </a:moveTo>
                <a:cubicBezTo>
                  <a:pt x="26855" y="183093"/>
                  <a:pt x="53711" y="171522"/>
                  <a:pt x="73361" y="160605"/>
                </a:cubicBezTo>
                <a:cubicBezTo>
                  <a:pt x="93011" y="149688"/>
                  <a:pt x="85588" y="136587"/>
                  <a:pt x="117902" y="129164"/>
                </a:cubicBezTo>
                <a:cubicBezTo>
                  <a:pt x="150216" y="121740"/>
                  <a:pt x="267245" y="116064"/>
                  <a:pt x="267245" y="116064"/>
                </a:cubicBezTo>
                <a:lnTo>
                  <a:pt x="1765918" y="19122"/>
                </a:lnTo>
                <a:cubicBezTo>
                  <a:pt x="2101285" y="-92"/>
                  <a:pt x="2264166" y="-1402"/>
                  <a:pt x="2279449" y="781"/>
                </a:cubicBezTo>
                <a:cubicBezTo>
                  <a:pt x="2294732" y="2964"/>
                  <a:pt x="2323117" y="36588"/>
                  <a:pt x="2344951" y="47942"/>
                </a:cubicBezTo>
                <a:cubicBezTo>
                  <a:pt x="2366785" y="59296"/>
                  <a:pt x="2389491" y="66283"/>
                  <a:pt x="2420932" y="79383"/>
                </a:cubicBezTo>
                <a:cubicBezTo>
                  <a:pt x="2452373" y="92483"/>
                  <a:pt x="2502591" y="119120"/>
                  <a:pt x="2533595" y="126544"/>
                </a:cubicBezTo>
                <a:cubicBezTo>
                  <a:pt x="2564599" y="133968"/>
                  <a:pt x="2589053" y="125671"/>
                  <a:pt x="2606957" y="123924"/>
                </a:cubicBezTo>
                <a:cubicBezTo>
                  <a:pt x="2624861" y="122177"/>
                  <a:pt x="2615253" y="109514"/>
                  <a:pt x="2641017" y="116064"/>
                </a:cubicBezTo>
                <a:cubicBezTo>
                  <a:pt x="2666781" y="122614"/>
                  <a:pt x="2730536" y="144448"/>
                  <a:pt x="2761540" y="163225"/>
                </a:cubicBezTo>
                <a:cubicBezTo>
                  <a:pt x="2792544" y="182002"/>
                  <a:pt x="2801714" y="202962"/>
                  <a:pt x="2827041" y="228726"/>
                </a:cubicBezTo>
                <a:cubicBezTo>
                  <a:pt x="2852368" y="254490"/>
                  <a:pt x="2894726" y="301651"/>
                  <a:pt x="2913503" y="317808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Rectangle 627"/>
          <p:cNvSpPr/>
          <p:nvPr/>
        </p:nvSpPr>
        <p:spPr>
          <a:xfrm>
            <a:off x="3390902" y="5107446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Rectangle 628"/>
          <p:cNvSpPr/>
          <p:nvPr/>
        </p:nvSpPr>
        <p:spPr>
          <a:xfrm rot="21600000">
            <a:off x="770399" y="3782059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Freeform 629"/>
          <p:cNvSpPr/>
          <p:nvPr/>
        </p:nvSpPr>
        <p:spPr>
          <a:xfrm>
            <a:off x="2456855" y="4496021"/>
            <a:ext cx="2794000" cy="148590"/>
          </a:xfrm>
          <a:custGeom>
            <a:avLst/>
            <a:gdLst>
              <a:gd name="connsiteX0" fmla="*/ 0 w 2609850"/>
              <a:gd name="connsiteY0" fmla="*/ 147537 h 151733"/>
              <a:gd name="connsiteX1" fmla="*/ 830580 w 2609850"/>
              <a:gd name="connsiteY1" fmla="*/ 2757 h 151733"/>
              <a:gd name="connsiteX2" fmla="*/ 1253490 w 2609850"/>
              <a:gd name="connsiteY2" fmla="*/ 59907 h 151733"/>
              <a:gd name="connsiteX3" fmla="*/ 1485900 w 2609850"/>
              <a:gd name="connsiteY3" fmla="*/ 151347 h 151733"/>
              <a:gd name="connsiteX4" fmla="*/ 1592580 w 2609850"/>
              <a:gd name="connsiteY4" fmla="*/ 90387 h 151733"/>
              <a:gd name="connsiteX5" fmla="*/ 1653540 w 2609850"/>
              <a:gd name="connsiteY5" fmla="*/ 33237 h 151733"/>
              <a:gd name="connsiteX6" fmla="*/ 1748790 w 2609850"/>
              <a:gd name="connsiteY6" fmla="*/ 29427 h 151733"/>
              <a:gd name="connsiteX7" fmla="*/ 2609850 w 2609850"/>
              <a:gd name="connsiteY7" fmla="*/ 14187 h 151733"/>
              <a:gd name="connsiteX0" fmla="*/ 0 w 2609850"/>
              <a:gd name="connsiteY0" fmla="*/ 144780 h 148976"/>
              <a:gd name="connsiteX1" fmla="*/ 830580 w 2609850"/>
              <a:gd name="connsiteY1" fmla="*/ 0 h 148976"/>
              <a:gd name="connsiteX2" fmla="*/ 1253490 w 2609850"/>
              <a:gd name="connsiteY2" fmla="*/ 57150 h 148976"/>
              <a:gd name="connsiteX3" fmla="*/ 1485900 w 2609850"/>
              <a:gd name="connsiteY3" fmla="*/ 148590 h 148976"/>
              <a:gd name="connsiteX4" fmla="*/ 1592580 w 2609850"/>
              <a:gd name="connsiteY4" fmla="*/ 87630 h 148976"/>
              <a:gd name="connsiteX5" fmla="*/ 1653540 w 2609850"/>
              <a:gd name="connsiteY5" fmla="*/ 30480 h 148976"/>
              <a:gd name="connsiteX6" fmla="*/ 1748790 w 2609850"/>
              <a:gd name="connsiteY6" fmla="*/ 26670 h 148976"/>
              <a:gd name="connsiteX7" fmla="*/ 2609850 w 2609850"/>
              <a:gd name="connsiteY7" fmla="*/ 11430 h 148976"/>
              <a:gd name="connsiteX0" fmla="*/ 0 w 2609850"/>
              <a:gd name="connsiteY0" fmla="*/ 144780 h 148976"/>
              <a:gd name="connsiteX1" fmla="*/ 830580 w 2609850"/>
              <a:gd name="connsiteY1" fmla="*/ 0 h 148976"/>
              <a:gd name="connsiteX2" fmla="*/ 1253490 w 2609850"/>
              <a:gd name="connsiteY2" fmla="*/ 57150 h 148976"/>
              <a:gd name="connsiteX3" fmla="*/ 1485900 w 2609850"/>
              <a:gd name="connsiteY3" fmla="*/ 148590 h 148976"/>
              <a:gd name="connsiteX4" fmla="*/ 1592580 w 2609850"/>
              <a:gd name="connsiteY4" fmla="*/ 87630 h 148976"/>
              <a:gd name="connsiteX5" fmla="*/ 1653540 w 2609850"/>
              <a:gd name="connsiteY5" fmla="*/ 30480 h 148976"/>
              <a:gd name="connsiteX6" fmla="*/ 1748790 w 2609850"/>
              <a:gd name="connsiteY6" fmla="*/ 26670 h 148976"/>
              <a:gd name="connsiteX7" fmla="*/ 2609850 w 2609850"/>
              <a:gd name="connsiteY7" fmla="*/ 11430 h 148976"/>
              <a:gd name="connsiteX0" fmla="*/ 0 w 2609850"/>
              <a:gd name="connsiteY0" fmla="*/ 144780 h 148590"/>
              <a:gd name="connsiteX1" fmla="*/ 830580 w 2609850"/>
              <a:gd name="connsiteY1" fmla="*/ 0 h 148590"/>
              <a:gd name="connsiteX2" fmla="*/ 1253490 w 2609850"/>
              <a:gd name="connsiteY2" fmla="*/ 57150 h 148590"/>
              <a:gd name="connsiteX3" fmla="*/ 1485900 w 2609850"/>
              <a:gd name="connsiteY3" fmla="*/ 148590 h 148590"/>
              <a:gd name="connsiteX4" fmla="*/ 1592580 w 2609850"/>
              <a:gd name="connsiteY4" fmla="*/ 87630 h 148590"/>
              <a:gd name="connsiteX5" fmla="*/ 1653540 w 2609850"/>
              <a:gd name="connsiteY5" fmla="*/ 30480 h 148590"/>
              <a:gd name="connsiteX6" fmla="*/ 1748790 w 2609850"/>
              <a:gd name="connsiteY6" fmla="*/ 26670 h 148590"/>
              <a:gd name="connsiteX7" fmla="*/ 2609850 w 2609850"/>
              <a:gd name="connsiteY7" fmla="*/ 11430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7150 h 148590"/>
              <a:gd name="connsiteX3" fmla="*/ 1485900 w 2794000"/>
              <a:gd name="connsiteY3" fmla="*/ 148590 h 148590"/>
              <a:gd name="connsiteX4" fmla="*/ 1592580 w 2794000"/>
              <a:gd name="connsiteY4" fmla="*/ 87630 h 148590"/>
              <a:gd name="connsiteX5" fmla="*/ 1653540 w 2794000"/>
              <a:gd name="connsiteY5" fmla="*/ 30480 h 148590"/>
              <a:gd name="connsiteX6" fmla="*/ 1748790 w 2794000"/>
              <a:gd name="connsiteY6" fmla="*/ 26670 h 148590"/>
              <a:gd name="connsiteX7" fmla="*/ 2794000 w 2794000"/>
              <a:gd name="connsiteY7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7150 h 148590"/>
              <a:gd name="connsiteX3" fmla="*/ 1485900 w 2794000"/>
              <a:gd name="connsiteY3" fmla="*/ 148590 h 148590"/>
              <a:gd name="connsiteX4" fmla="*/ 1592580 w 2794000"/>
              <a:gd name="connsiteY4" fmla="*/ 87630 h 148590"/>
              <a:gd name="connsiteX5" fmla="*/ 1653540 w 2794000"/>
              <a:gd name="connsiteY5" fmla="*/ 30480 h 148590"/>
              <a:gd name="connsiteX6" fmla="*/ 1748790 w 2794000"/>
              <a:gd name="connsiteY6" fmla="*/ 26670 h 148590"/>
              <a:gd name="connsiteX7" fmla="*/ 2794000 w 2794000"/>
              <a:gd name="connsiteY7" fmla="*/ 8255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00" h="148590">
                <a:moveTo>
                  <a:pt x="0" y="144780"/>
                </a:moveTo>
                <a:lnTo>
                  <a:pt x="830580" y="0"/>
                </a:lnTo>
                <a:lnTo>
                  <a:pt x="1253490" y="57150"/>
                </a:lnTo>
                <a:cubicBezTo>
                  <a:pt x="1362710" y="81915"/>
                  <a:pt x="1429385" y="143510"/>
                  <a:pt x="1485900" y="148590"/>
                </a:cubicBezTo>
                <a:lnTo>
                  <a:pt x="1592580" y="87630"/>
                </a:lnTo>
                <a:cubicBezTo>
                  <a:pt x="1620520" y="67945"/>
                  <a:pt x="1630680" y="50165"/>
                  <a:pt x="1653540" y="30480"/>
                </a:cubicBezTo>
                <a:cubicBezTo>
                  <a:pt x="1676400" y="10795"/>
                  <a:pt x="1715079" y="26974"/>
                  <a:pt x="1748790" y="26670"/>
                </a:cubicBezTo>
                <a:lnTo>
                  <a:pt x="2794000" y="8255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ectangle 630"/>
          <p:cNvSpPr/>
          <p:nvPr/>
        </p:nvSpPr>
        <p:spPr>
          <a:xfrm rot="7800000">
            <a:off x="4180048" y="4496037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2" name="Straight Connector 631"/>
          <p:cNvCxnSpPr/>
          <p:nvPr/>
        </p:nvCxnSpPr>
        <p:spPr>
          <a:xfrm>
            <a:off x="5243146" y="4134210"/>
            <a:ext cx="7209" cy="42945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3" name="Rectangle 632"/>
          <p:cNvSpPr/>
          <p:nvPr/>
        </p:nvSpPr>
        <p:spPr>
          <a:xfrm rot="20400099">
            <a:off x="8136033" y="5165267"/>
            <a:ext cx="88106" cy="8925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4" name="Straight Connector 633"/>
          <p:cNvCxnSpPr/>
          <p:nvPr/>
        </p:nvCxnSpPr>
        <p:spPr>
          <a:xfrm flipH="1" flipV="1">
            <a:off x="2506252" y="3006324"/>
            <a:ext cx="1697" cy="10239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" name="Rectangle 634"/>
          <p:cNvSpPr/>
          <p:nvPr/>
        </p:nvSpPr>
        <p:spPr>
          <a:xfrm rot="21600000">
            <a:off x="2486267" y="3019252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6" name="Picture 11" descr="California 134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8" y="3060725"/>
            <a:ext cx="179563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" name="Picture 15" descr="Interstate 10 mark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62" y="4966675"/>
            <a:ext cx="159612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8" name="Picture 25" descr="State Route 110 mark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1" y="3762363"/>
            <a:ext cx="179563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" name="Picture 9" descr="Interstate 210 mark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7" y="2450705"/>
            <a:ext cx="192865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" name="Picture 11" descr="California 134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8" y="3060725"/>
            <a:ext cx="179563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" name="Picture 13" descr="State Route 57 mark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213" y="5370295"/>
            <a:ext cx="152962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" name="Picture 17" descr="State Route 210 mark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674" y="3697668"/>
            <a:ext cx="179563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3" name="Picture 15" descr="Interstate 10 mark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8" y="5216707"/>
            <a:ext cx="159612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" name="Picture 19" descr="Interstate 710 mark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5" y="5596273"/>
            <a:ext cx="192865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" name="Picture 25" descr="State Route 110 mark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1" y="3762363"/>
            <a:ext cx="179563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6" name="Picture 7" descr="Interstate 605 mark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99" y="5434830"/>
            <a:ext cx="192865" cy="1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7" name="Rectangle 646"/>
          <p:cNvSpPr/>
          <p:nvPr/>
        </p:nvSpPr>
        <p:spPr>
          <a:xfrm rot="5400000">
            <a:off x="776294" y="5730716"/>
            <a:ext cx="45720" cy="82296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648" name="Rectangle 647"/>
          <p:cNvSpPr/>
          <p:nvPr/>
        </p:nvSpPr>
        <p:spPr>
          <a:xfrm rot="5400000">
            <a:off x="776294" y="6055829"/>
            <a:ext cx="45720" cy="82296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649" name="TextBox 648"/>
          <p:cNvSpPr txBox="1"/>
          <p:nvPr/>
        </p:nvSpPr>
        <p:spPr>
          <a:xfrm>
            <a:off x="1013970" y="5678985"/>
            <a:ext cx="1576585" cy="172355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Metered Ramp/Connector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0" name="TextBox 649"/>
          <p:cNvSpPr txBox="1"/>
          <p:nvPr/>
        </p:nvSpPr>
        <p:spPr>
          <a:xfrm>
            <a:off x="1013970" y="5847865"/>
            <a:ext cx="2107180" cy="172355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Partially Metered Ramp/Connector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1" name="TextBox 650"/>
          <p:cNvSpPr txBox="1"/>
          <p:nvPr/>
        </p:nvSpPr>
        <p:spPr>
          <a:xfrm>
            <a:off x="1013970" y="6016744"/>
            <a:ext cx="1754519" cy="172355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Unmetered Ramp/Connector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8" name="Rectangle 657"/>
          <p:cNvSpPr/>
          <p:nvPr/>
        </p:nvSpPr>
        <p:spPr>
          <a:xfrm rot="3180000">
            <a:off x="8013348" y="4855926"/>
            <a:ext cx="36576" cy="36576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9" name="Group 658"/>
          <p:cNvGrpSpPr/>
          <p:nvPr/>
        </p:nvGrpSpPr>
        <p:grpSpPr>
          <a:xfrm>
            <a:off x="756797" y="5912179"/>
            <a:ext cx="84715" cy="49246"/>
            <a:chOff x="6892830" y="1496541"/>
            <a:chExt cx="84715" cy="49246"/>
          </a:xfrm>
        </p:grpSpPr>
        <p:sp>
          <p:nvSpPr>
            <p:cNvPr id="660" name="Rectangle 659"/>
            <p:cNvSpPr/>
            <p:nvPr/>
          </p:nvSpPr>
          <p:spPr>
            <a:xfrm rot="5400000">
              <a:off x="6913537" y="1478253"/>
              <a:ext cx="45720" cy="822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661" name="Rectangle 660"/>
            <p:cNvSpPr/>
            <p:nvPr/>
          </p:nvSpPr>
          <p:spPr>
            <a:xfrm rot="5400000">
              <a:off x="6892830" y="1500067"/>
              <a:ext cx="45720" cy="45720"/>
            </a:xfrm>
            <a:prstGeom prst="rect">
              <a:avLst/>
            </a:prstGeom>
            <a:solidFill>
              <a:srgbClr val="A2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pic>
        <p:nvPicPr>
          <p:cNvPr id="183" name="Picture 2" descr="State Route 39 mark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652" y="4723284"/>
            <a:ext cx="157538" cy="16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Rectangle 183"/>
          <p:cNvSpPr/>
          <p:nvPr/>
        </p:nvSpPr>
        <p:spPr>
          <a:xfrm rot="21600000">
            <a:off x="7687933" y="3728786"/>
            <a:ext cx="36576" cy="63258"/>
          </a:xfrm>
          <a:prstGeom prst="rect">
            <a:avLst/>
          </a:prstGeom>
          <a:solidFill>
            <a:srgbClr val="A2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5" name="Group 184"/>
          <p:cNvGrpSpPr/>
          <p:nvPr/>
        </p:nvGrpSpPr>
        <p:grpSpPr>
          <a:xfrm>
            <a:off x="669134" y="3378335"/>
            <a:ext cx="314326" cy="228591"/>
            <a:chOff x="692944" y="2793207"/>
            <a:chExt cx="314326" cy="228591"/>
          </a:xfrm>
        </p:grpSpPr>
        <p:cxnSp>
          <p:nvCxnSpPr>
            <p:cNvPr id="186" name="Straight Connector 185"/>
            <p:cNvCxnSpPr/>
            <p:nvPr/>
          </p:nvCxnSpPr>
          <p:spPr>
            <a:xfrm>
              <a:off x="692944" y="2793207"/>
              <a:ext cx="0" cy="976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731044" y="2793207"/>
              <a:ext cx="2381" cy="10239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 flipV="1">
              <a:off x="710380" y="3015711"/>
              <a:ext cx="296890" cy="608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709595" y="2921794"/>
              <a:ext cx="18" cy="9733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692944" y="2890838"/>
              <a:ext cx="14287" cy="333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711994" y="2890838"/>
              <a:ext cx="19052" cy="3571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5" name="Picture 2" descr="State Route 19 mark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90306"/>
            <a:ext cx="157538" cy="16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Freeform 200"/>
          <p:cNvSpPr/>
          <p:nvPr/>
        </p:nvSpPr>
        <p:spPr>
          <a:xfrm>
            <a:off x="8227070" y="5207224"/>
            <a:ext cx="448841" cy="272246"/>
          </a:xfrm>
          <a:custGeom>
            <a:avLst/>
            <a:gdLst>
              <a:gd name="connsiteX0" fmla="*/ 290513 w 290513"/>
              <a:gd name="connsiteY0" fmla="*/ 176212 h 176212"/>
              <a:gd name="connsiteX1" fmla="*/ 223838 w 290513"/>
              <a:gd name="connsiteY1" fmla="*/ 85725 h 176212"/>
              <a:gd name="connsiteX2" fmla="*/ 159544 w 290513"/>
              <a:gd name="connsiteY2" fmla="*/ 35718 h 176212"/>
              <a:gd name="connsiteX3" fmla="*/ 80963 w 290513"/>
              <a:gd name="connsiteY3" fmla="*/ 4762 h 176212"/>
              <a:gd name="connsiteX4" fmla="*/ 0 w 290513"/>
              <a:gd name="connsiteY4" fmla="*/ 0 h 17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13" h="176212">
                <a:moveTo>
                  <a:pt x="290513" y="176212"/>
                </a:moveTo>
                <a:cubicBezTo>
                  <a:pt x="268089" y="142676"/>
                  <a:pt x="245666" y="109140"/>
                  <a:pt x="223838" y="85725"/>
                </a:cubicBezTo>
                <a:cubicBezTo>
                  <a:pt x="202010" y="62310"/>
                  <a:pt x="183356" y="49212"/>
                  <a:pt x="159544" y="35718"/>
                </a:cubicBezTo>
                <a:cubicBezTo>
                  <a:pt x="135732" y="22224"/>
                  <a:pt x="107554" y="10715"/>
                  <a:pt x="80963" y="4762"/>
                </a:cubicBezTo>
                <a:cubicBezTo>
                  <a:pt x="54372" y="-1191"/>
                  <a:pt x="12303" y="794"/>
                  <a:pt x="0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2" name="Picture 8" descr="State Route 71 mark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88" y="5212829"/>
            <a:ext cx="162263" cy="1695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Rectangle 195"/>
          <p:cNvSpPr/>
          <p:nvPr/>
        </p:nvSpPr>
        <p:spPr>
          <a:xfrm rot="21000000">
            <a:off x="4192066" y="5163833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 rot="21000000">
            <a:off x="8037059" y="5210368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198"/>
          <p:cNvSpPr txBox="1"/>
          <p:nvPr/>
        </p:nvSpPr>
        <p:spPr>
          <a:xfrm rot="17721571">
            <a:off x="1819732" y="3197419"/>
            <a:ext cx="734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i="1" dirty="0" smtClean="0"/>
              <a:t>HOV Lane</a:t>
            </a:r>
          </a:p>
          <a:p>
            <a:pPr algn="ctr"/>
            <a:r>
              <a:rPr lang="en-US" sz="700" b="1" i="1" dirty="0" smtClean="0"/>
              <a:t>EB</a:t>
            </a:r>
            <a:endParaRPr lang="en-US" sz="700" b="1" i="1" dirty="0"/>
          </a:p>
        </p:txBody>
      </p:sp>
      <p:sp>
        <p:nvSpPr>
          <p:cNvPr id="200" name="TextBox 199"/>
          <p:cNvSpPr txBox="1"/>
          <p:nvPr/>
        </p:nvSpPr>
        <p:spPr>
          <a:xfrm>
            <a:off x="4705021" y="3606926"/>
            <a:ext cx="951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i="1" dirty="0" smtClean="0"/>
              <a:t>HOV Lane </a:t>
            </a:r>
          </a:p>
          <a:p>
            <a:pPr algn="ctr"/>
            <a:r>
              <a:rPr lang="en-US" sz="700" b="1" i="1" dirty="0" smtClean="0"/>
              <a:t>Mt Olive Ramps</a:t>
            </a:r>
            <a:endParaRPr lang="en-US" sz="700" b="1" i="1" dirty="0"/>
          </a:p>
        </p:txBody>
      </p:sp>
      <p:cxnSp>
        <p:nvCxnSpPr>
          <p:cNvPr id="204" name="Straight Arrow Connector 203"/>
          <p:cNvCxnSpPr/>
          <p:nvPr/>
        </p:nvCxnSpPr>
        <p:spPr>
          <a:xfrm flipH="1" flipV="1">
            <a:off x="4982894" y="3457080"/>
            <a:ext cx="116429" cy="1957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 rot="18000000">
            <a:off x="5160298" y="4024749"/>
            <a:ext cx="108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i="1" dirty="0" smtClean="0"/>
              <a:t>HOV Lane</a:t>
            </a:r>
          </a:p>
          <a:p>
            <a:pPr algn="ctr"/>
            <a:r>
              <a:rPr lang="en-US" sz="700" b="1" i="1" dirty="0" smtClean="0"/>
              <a:t>EB - From SB Azusa</a:t>
            </a:r>
            <a:endParaRPr lang="en-US" sz="700" b="1" i="1" dirty="0"/>
          </a:p>
        </p:txBody>
      </p:sp>
      <p:sp>
        <p:nvSpPr>
          <p:cNvPr id="208" name="TextBox 207"/>
          <p:cNvSpPr txBox="1"/>
          <p:nvPr/>
        </p:nvSpPr>
        <p:spPr>
          <a:xfrm rot="18016831">
            <a:off x="5562923" y="4022072"/>
            <a:ext cx="1079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i="1" dirty="0" smtClean="0"/>
              <a:t>HOV Lane</a:t>
            </a:r>
          </a:p>
          <a:p>
            <a:pPr algn="ctr"/>
            <a:r>
              <a:rPr lang="en-US" sz="700" b="1" i="1" dirty="0" smtClean="0"/>
              <a:t>EB - From SB Citrus</a:t>
            </a:r>
            <a:endParaRPr lang="en-US" sz="700" b="1" i="1" dirty="0"/>
          </a:p>
        </p:txBody>
      </p:sp>
      <p:sp>
        <p:nvSpPr>
          <p:cNvPr id="214" name="TextBox 213"/>
          <p:cNvSpPr txBox="1"/>
          <p:nvPr/>
        </p:nvSpPr>
        <p:spPr>
          <a:xfrm rot="18000000">
            <a:off x="7147050" y="3885968"/>
            <a:ext cx="884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i="1" dirty="0" smtClean="0"/>
              <a:t>HOV Lanes EB/WB</a:t>
            </a:r>
          </a:p>
        </p:txBody>
      </p:sp>
      <p:sp>
        <p:nvSpPr>
          <p:cNvPr id="220" name="TextBox 219"/>
          <p:cNvSpPr txBox="1"/>
          <p:nvPr/>
        </p:nvSpPr>
        <p:spPr>
          <a:xfrm rot="18000000">
            <a:off x="6744143" y="4063608"/>
            <a:ext cx="8409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i="1" dirty="0" smtClean="0"/>
              <a:t>HOV Lane EB</a:t>
            </a:r>
            <a:endParaRPr lang="en-US" sz="700" b="1" i="1" dirty="0"/>
          </a:p>
        </p:txBody>
      </p:sp>
      <p:sp>
        <p:nvSpPr>
          <p:cNvPr id="222" name="TextBox 221"/>
          <p:cNvSpPr txBox="1"/>
          <p:nvPr/>
        </p:nvSpPr>
        <p:spPr>
          <a:xfrm rot="18000000">
            <a:off x="5930668" y="4052152"/>
            <a:ext cx="1099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i="1" dirty="0" smtClean="0"/>
              <a:t>HOV Lane</a:t>
            </a:r>
          </a:p>
          <a:p>
            <a:pPr algn="ctr"/>
            <a:r>
              <a:rPr lang="en-US" sz="700" b="1" i="1" dirty="0" smtClean="0"/>
              <a:t>WB - From SB Grand</a:t>
            </a:r>
            <a:endParaRPr lang="en-US" sz="700" b="1" i="1" dirty="0"/>
          </a:p>
        </p:txBody>
      </p:sp>
      <p:sp>
        <p:nvSpPr>
          <p:cNvPr id="239" name="TextBox 238"/>
          <p:cNvSpPr txBox="1"/>
          <p:nvPr/>
        </p:nvSpPr>
        <p:spPr>
          <a:xfrm rot="18000000">
            <a:off x="8281675" y="3245674"/>
            <a:ext cx="8881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i="1" dirty="0" smtClean="0"/>
              <a:t>HOV Lane </a:t>
            </a:r>
          </a:p>
          <a:p>
            <a:pPr algn="ctr"/>
            <a:r>
              <a:rPr lang="en-US" sz="700" b="1" i="1" dirty="0" smtClean="0"/>
              <a:t>WB - From SB Foothill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4026921" y="4792985"/>
            <a:ext cx="736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i="1" dirty="0" smtClean="0"/>
              <a:t>HOV Bypass NB/SB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7769630" y="4046335"/>
            <a:ext cx="812845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00" b="1" i="1" dirty="0" smtClean="0"/>
              <a:t>HOV Bypass NB/SB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7949408" y="4752305"/>
            <a:ext cx="69575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b="1" i="1" dirty="0" smtClean="0"/>
              <a:t>HOV Bypass NB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7819153" y="4266103"/>
            <a:ext cx="82478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b="1" i="1" dirty="0" smtClean="0"/>
              <a:t>HOV Bypass SB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7736257" y="3825791"/>
            <a:ext cx="764802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00" b="1" i="1" dirty="0" smtClean="0"/>
              <a:t>HOV Bypass SB</a:t>
            </a:r>
          </a:p>
        </p:txBody>
      </p:sp>
      <p:sp>
        <p:nvSpPr>
          <p:cNvPr id="265" name="TextBox 264"/>
          <p:cNvSpPr txBox="1"/>
          <p:nvPr/>
        </p:nvSpPr>
        <p:spPr>
          <a:xfrm rot="18213101">
            <a:off x="2347912" y="5125228"/>
            <a:ext cx="656832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00" b="1" i="1" dirty="0" smtClean="0"/>
              <a:t>HOV Bypass EB</a:t>
            </a:r>
          </a:p>
        </p:txBody>
      </p:sp>
      <p:sp>
        <p:nvSpPr>
          <p:cNvPr id="266" name="TextBox 265"/>
          <p:cNvSpPr txBox="1"/>
          <p:nvPr/>
        </p:nvSpPr>
        <p:spPr>
          <a:xfrm rot="18213101">
            <a:off x="2597404" y="5277493"/>
            <a:ext cx="768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i="1" dirty="0" smtClean="0"/>
              <a:t>HOV Bypass EB/WB</a:t>
            </a:r>
          </a:p>
        </p:txBody>
      </p:sp>
      <p:sp>
        <p:nvSpPr>
          <p:cNvPr id="267" name="TextBox 266"/>
          <p:cNvSpPr txBox="1"/>
          <p:nvPr/>
        </p:nvSpPr>
        <p:spPr>
          <a:xfrm rot="4460959">
            <a:off x="3831313" y="5365498"/>
            <a:ext cx="784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i="1" dirty="0" smtClean="0"/>
              <a:t>HOV Bypass WB</a:t>
            </a:r>
          </a:p>
        </p:txBody>
      </p:sp>
      <p:sp>
        <p:nvSpPr>
          <p:cNvPr id="268" name="TextBox 267"/>
          <p:cNvSpPr txBox="1"/>
          <p:nvPr/>
        </p:nvSpPr>
        <p:spPr>
          <a:xfrm rot="4460959">
            <a:off x="4078234" y="5326474"/>
            <a:ext cx="746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i="1" dirty="0" smtClean="0"/>
              <a:t>HOV Bypass WB</a:t>
            </a:r>
          </a:p>
        </p:txBody>
      </p:sp>
      <p:sp>
        <p:nvSpPr>
          <p:cNvPr id="269" name="TextBox 268"/>
          <p:cNvSpPr txBox="1"/>
          <p:nvPr/>
        </p:nvSpPr>
        <p:spPr>
          <a:xfrm rot="4460959">
            <a:off x="4860688" y="5222696"/>
            <a:ext cx="80524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b="1" i="1" dirty="0" smtClean="0"/>
              <a:t>HOV Bypass EB/WB</a:t>
            </a:r>
          </a:p>
        </p:txBody>
      </p:sp>
      <p:sp>
        <p:nvSpPr>
          <p:cNvPr id="561" name="Rectangle 560"/>
          <p:cNvSpPr/>
          <p:nvPr/>
        </p:nvSpPr>
        <p:spPr>
          <a:xfrm rot="21300000">
            <a:off x="5230790" y="4999742"/>
            <a:ext cx="36576" cy="63258"/>
          </a:xfrm>
          <a:prstGeom prst="rect">
            <a:avLst/>
          </a:prstGeom>
          <a:solidFill>
            <a:srgbClr val="C00000"/>
          </a:solidFill>
          <a:ln w="6350">
            <a:solidFill>
              <a:srgbClr val="5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TextBox 269"/>
          <p:cNvSpPr txBox="1"/>
          <p:nvPr/>
        </p:nvSpPr>
        <p:spPr>
          <a:xfrm rot="4460959">
            <a:off x="5229518" y="5208915"/>
            <a:ext cx="76796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b="1" i="1" dirty="0" smtClean="0"/>
              <a:t>HOV Bypass </a:t>
            </a:r>
          </a:p>
          <a:p>
            <a:pPr algn="ctr">
              <a:lnSpc>
                <a:spcPct val="90000"/>
              </a:lnSpc>
            </a:pPr>
            <a:r>
              <a:rPr lang="en-US" sz="700" b="1" i="1" dirty="0" smtClean="0"/>
              <a:t>3 of 4 Ramps</a:t>
            </a:r>
          </a:p>
        </p:txBody>
      </p:sp>
      <p:sp>
        <p:nvSpPr>
          <p:cNvPr id="271" name="TextBox 270"/>
          <p:cNvSpPr txBox="1"/>
          <p:nvPr/>
        </p:nvSpPr>
        <p:spPr>
          <a:xfrm rot="4460959">
            <a:off x="5639961" y="5202347"/>
            <a:ext cx="760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i="1" dirty="0" smtClean="0"/>
              <a:t>HOV Bypass </a:t>
            </a:r>
          </a:p>
          <a:p>
            <a:pPr algn="ctr"/>
            <a:r>
              <a:rPr lang="en-US" sz="700" b="1" i="1" dirty="0" smtClean="0"/>
              <a:t>WB</a:t>
            </a:r>
          </a:p>
        </p:txBody>
      </p:sp>
      <p:sp>
        <p:nvSpPr>
          <p:cNvPr id="272" name="TextBox 271"/>
          <p:cNvSpPr txBox="1"/>
          <p:nvPr/>
        </p:nvSpPr>
        <p:spPr>
          <a:xfrm rot="4460959">
            <a:off x="5976609" y="5226896"/>
            <a:ext cx="810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i="1" dirty="0" smtClean="0"/>
              <a:t>HOV Bypass </a:t>
            </a:r>
          </a:p>
          <a:p>
            <a:pPr algn="ctr"/>
            <a:r>
              <a:rPr lang="en-US" sz="700" b="1" i="1" dirty="0" smtClean="0"/>
              <a:t>WB</a:t>
            </a:r>
          </a:p>
        </p:txBody>
      </p:sp>
      <p:sp>
        <p:nvSpPr>
          <p:cNvPr id="273" name="TextBox 272"/>
          <p:cNvSpPr txBox="1"/>
          <p:nvPr/>
        </p:nvSpPr>
        <p:spPr>
          <a:xfrm rot="4460959">
            <a:off x="6186548" y="5290289"/>
            <a:ext cx="93804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b="1" i="1" dirty="0" smtClean="0"/>
              <a:t>HOV Bypass </a:t>
            </a:r>
          </a:p>
          <a:p>
            <a:pPr algn="ctr">
              <a:lnSpc>
                <a:spcPct val="90000"/>
              </a:lnSpc>
            </a:pPr>
            <a:r>
              <a:rPr lang="en-US" sz="700" b="1" i="1" dirty="0" smtClean="0"/>
              <a:t>WB 1 of 2 Ramps</a:t>
            </a:r>
          </a:p>
        </p:txBody>
      </p:sp>
      <p:sp>
        <p:nvSpPr>
          <p:cNvPr id="274" name="TextBox 273"/>
          <p:cNvSpPr txBox="1"/>
          <p:nvPr/>
        </p:nvSpPr>
        <p:spPr>
          <a:xfrm rot="4460959">
            <a:off x="6575972" y="5330042"/>
            <a:ext cx="95422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b="1" i="1" dirty="0" smtClean="0"/>
              <a:t>HOV Bypass </a:t>
            </a:r>
          </a:p>
          <a:p>
            <a:pPr algn="ctr">
              <a:lnSpc>
                <a:spcPct val="90000"/>
              </a:lnSpc>
            </a:pPr>
            <a:r>
              <a:rPr lang="en-US" sz="700" b="1" i="1" dirty="0" smtClean="0"/>
              <a:t>WB 1 of 2 Ramps</a:t>
            </a:r>
          </a:p>
        </p:txBody>
      </p:sp>
      <p:sp>
        <p:nvSpPr>
          <p:cNvPr id="275" name="TextBox 274"/>
          <p:cNvSpPr txBox="1"/>
          <p:nvPr/>
        </p:nvSpPr>
        <p:spPr>
          <a:xfrm rot="4460959">
            <a:off x="7145096" y="5305640"/>
            <a:ext cx="71870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 b="1" i="1" dirty="0" smtClean="0"/>
              <a:t>HOV Bypass </a:t>
            </a:r>
          </a:p>
          <a:p>
            <a:pPr algn="ctr">
              <a:lnSpc>
                <a:spcPct val="90000"/>
              </a:lnSpc>
            </a:pPr>
            <a:r>
              <a:rPr lang="en-US" sz="700" b="1" i="1" dirty="0" smtClean="0"/>
              <a:t>WB/EB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9629" y="1960812"/>
            <a:ext cx="7983433" cy="1370902"/>
            <a:chOff x="929629" y="1780506"/>
            <a:chExt cx="7983433" cy="1370902"/>
          </a:xfrm>
        </p:grpSpPr>
        <p:cxnSp>
          <p:nvCxnSpPr>
            <p:cNvPr id="276" name="Straight Connector 275"/>
            <p:cNvCxnSpPr/>
            <p:nvPr/>
          </p:nvCxnSpPr>
          <p:spPr>
            <a:xfrm flipH="1" flipV="1">
              <a:off x="5798904" y="2127950"/>
              <a:ext cx="17259" cy="102345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V="1">
              <a:off x="1191126" y="1961852"/>
              <a:ext cx="0" cy="651261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TextBox 277"/>
            <p:cNvSpPr txBox="1"/>
            <p:nvPr/>
          </p:nvSpPr>
          <p:spPr>
            <a:xfrm rot="5400000">
              <a:off x="5537853" y="2365511"/>
              <a:ext cx="806631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2">
                      <a:lumMod val="50000"/>
                    </a:schemeClr>
                  </a:solidFill>
                </a:rPr>
                <a:t>Vernon Ave</a:t>
              </a:r>
              <a:endParaRPr lang="en-US" sz="1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79" name="TextBox 278"/>
            <p:cNvSpPr txBox="1"/>
            <p:nvPr/>
          </p:nvSpPr>
          <p:spPr>
            <a:xfrm rot="16200000">
              <a:off x="723964" y="2167518"/>
              <a:ext cx="657552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2">
                      <a:lumMod val="50000"/>
                    </a:schemeClr>
                  </a:solidFill>
                </a:rPr>
                <a:t>Lake Ave</a:t>
              </a:r>
              <a:endParaRPr lang="en-US" sz="1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80" name="TextBox 279"/>
            <p:cNvSpPr txBox="1"/>
            <p:nvPr/>
          </p:nvSpPr>
          <p:spPr>
            <a:xfrm rot="5400000">
              <a:off x="8358583" y="2159354"/>
              <a:ext cx="862737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2">
                      <a:lumMod val="50000"/>
                    </a:schemeClr>
                  </a:solidFill>
                </a:rPr>
                <a:t>Baseline Ave</a:t>
              </a:r>
              <a:endParaRPr lang="en-US" sz="1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281" name="Straight Arrow Connector 280"/>
            <p:cNvCxnSpPr/>
            <p:nvPr/>
          </p:nvCxnSpPr>
          <p:spPr>
            <a:xfrm>
              <a:off x="7890639" y="2034273"/>
              <a:ext cx="682910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TextBox 281"/>
            <p:cNvSpPr txBox="1"/>
            <p:nvPr/>
          </p:nvSpPr>
          <p:spPr>
            <a:xfrm>
              <a:off x="8170178" y="1780506"/>
              <a:ext cx="331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To</a:t>
              </a:r>
              <a:endParaRPr lang="en-US" sz="1200" b="1" dirty="0"/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2625055" y="2117229"/>
              <a:ext cx="1549176" cy="400110"/>
              <a:chOff x="2625055" y="1936923"/>
              <a:chExt cx="1549176" cy="400110"/>
            </a:xfrm>
          </p:grpSpPr>
          <p:sp>
            <p:nvSpPr>
              <p:cNvPr id="284" name="TextBox 283"/>
              <p:cNvSpPr txBox="1"/>
              <p:nvPr/>
            </p:nvSpPr>
            <p:spPr>
              <a:xfrm>
                <a:off x="2625055" y="1936923"/>
                <a:ext cx="11314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2001 SWARM </a:t>
                </a:r>
              </a:p>
              <a:p>
                <a:pPr algn="ctr"/>
                <a:r>
                  <a:rPr lang="en-US" sz="1000" b="1" dirty="0" smtClean="0"/>
                  <a:t>Test Area</a:t>
                </a:r>
                <a:endParaRPr lang="en-US" sz="1000" b="1" dirty="0"/>
              </a:p>
            </p:txBody>
          </p:sp>
          <p:cxnSp>
            <p:nvCxnSpPr>
              <p:cNvPr id="285" name="Straight Connector 284"/>
              <p:cNvCxnSpPr/>
              <p:nvPr/>
            </p:nvCxnSpPr>
            <p:spPr>
              <a:xfrm flipV="1">
                <a:off x="3775745" y="2133600"/>
                <a:ext cx="392548" cy="1"/>
              </a:xfrm>
              <a:prstGeom prst="line">
                <a:avLst/>
              </a:prstGeom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flipV="1">
                <a:off x="3781683" y="2135986"/>
                <a:ext cx="392548" cy="1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7" name="Group 286"/>
            <p:cNvGrpSpPr/>
            <p:nvPr/>
          </p:nvGrpSpPr>
          <p:grpSpPr>
            <a:xfrm>
              <a:off x="6112778" y="1844497"/>
              <a:ext cx="1591811" cy="553998"/>
              <a:chOff x="6112778" y="1664191"/>
              <a:chExt cx="1591811" cy="553998"/>
            </a:xfrm>
          </p:grpSpPr>
          <p:cxnSp>
            <p:nvCxnSpPr>
              <p:cNvPr id="288" name="Straight Connector 287"/>
              <p:cNvCxnSpPr/>
              <p:nvPr/>
            </p:nvCxnSpPr>
            <p:spPr>
              <a:xfrm flipV="1">
                <a:off x="7306061" y="2087112"/>
                <a:ext cx="392548" cy="1"/>
              </a:xfrm>
              <a:prstGeom prst="line">
                <a:avLst/>
              </a:prstGeom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9" name="TextBox 288"/>
              <p:cNvSpPr txBox="1"/>
              <p:nvPr/>
            </p:nvSpPr>
            <p:spPr>
              <a:xfrm>
                <a:off x="6112778" y="1664191"/>
                <a:ext cx="137888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2009</a:t>
                </a:r>
              </a:p>
              <a:p>
                <a:pPr algn="ctr"/>
                <a:r>
                  <a:rPr lang="en-US" sz="1000" b="1" dirty="0" smtClean="0"/>
                  <a:t>SWARM </a:t>
                </a:r>
              </a:p>
              <a:p>
                <a:pPr algn="ctr"/>
                <a:r>
                  <a:rPr lang="en-US" sz="1000" b="1" dirty="0" smtClean="0"/>
                  <a:t>Test Area</a:t>
                </a:r>
                <a:endParaRPr lang="en-US" sz="1000" b="1" dirty="0"/>
              </a:p>
            </p:txBody>
          </p:sp>
          <p:cxnSp>
            <p:nvCxnSpPr>
              <p:cNvPr id="290" name="Straight Connector 289"/>
              <p:cNvCxnSpPr/>
              <p:nvPr/>
            </p:nvCxnSpPr>
            <p:spPr>
              <a:xfrm flipV="1">
                <a:off x="7312041" y="2087782"/>
                <a:ext cx="392548" cy="1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flipV="1">
                <a:off x="7297771" y="1788920"/>
                <a:ext cx="392548" cy="1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2" name="Straight Arrow Connector 291"/>
            <p:cNvCxnSpPr/>
            <p:nvPr/>
          </p:nvCxnSpPr>
          <p:spPr>
            <a:xfrm flipH="1">
              <a:off x="1249961" y="2298204"/>
              <a:ext cx="1417988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flipH="1">
              <a:off x="1249960" y="2013669"/>
              <a:ext cx="5149808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>
              <a:off x="4387069" y="2298204"/>
              <a:ext cx="1286590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V="1">
              <a:off x="8653244" y="1979148"/>
              <a:ext cx="0" cy="104010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9" name="Freeform 218"/>
          <p:cNvSpPr/>
          <p:nvPr/>
        </p:nvSpPr>
        <p:spPr>
          <a:xfrm>
            <a:off x="322006" y="4403199"/>
            <a:ext cx="2317955" cy="612343"/>
          </a:xfrm>
          <a:custGeom>
            <a:avLst/>
            <a:gdLst>
              <a:gd name="connsiteX0" fmla="*/ 0 w 2317955"/>
              <a:gd name="connsiteY0" fmla="*/ 630087 h 630087"/>
              <a:gd name="connsiteX1" fmla="*/ 154859 w 2317955"/>
              <a:gd name="connsiteY1" fmla="*/ 475229 h 630087"/>
              <a:gd name="connsiteX2" fmla="*/ 233517 w 2317955"/>
              <a:gd name="connsiteY2" fmla="*/ 467855 h 630087"/>
              <a:gd name="connsiteX3" fmla="*/ 312175 w 2317955"/>
              <a:gd name="connsiteY3" fmla="*/ 477687 h 630087"/>
              <a:gd name="connsiteX4" fmla="*/ 508820 w 2317955"/>
              <a:gd name="connsiteY4" fmla="*/ 453106 h 630087"/>
              <a:gd name="connsiteX5" fmla="*/ 907026 w 2317955"/>
              <a:gd name="connsiteY5" fmla="*/ 278584 h 630087"/>
              <a:gd name="connsiteX6" fmla="*/ 1381433 w 2317955"/>
              <a:gd name="connsiteY6" fmla="*/ 32777 h 630087"/>
              <a:gd name="connsiteX7" fmla="*/ 1452717 w 2317955"/>
              <a:gd name="connsiteY7" fmla="*/ 13113 h 630087"/>
              <a:gd name="connsiteX8" fmla="*/ 1715729 w 2317955"/>
              <a:gd name="connsiteY8" fmla="*/ 131100 h 630087"/>
              <a:gd name="connsiteX9" fmla="*/ 2074607 w 2317955"/>
              <a:gd name="connsiteY9" fmla="*/ 290874 h 630087"/>
              <a:gd name="connsiteX10" fmla="*/ 2254046 w 2317955"/>
              <a:gd name="connsiteY10" fmla="*/ 371990 h 630087"/>
              <a:gd name="connsiteX11" fmla="*/ 2286000 w 2317955"/>
              <a:gd name="connsiteY11" fmla="*/ 379364 h 630087"/>
              <a:gd name="connsiteX12" fmla="*/ 2317955 w 2317955"/>
              <a:gd name="connsiteY12" fmla="*/ 408861 h 630087"/>
              <a:gd name="connsiteX0" fmla="*/ 0 w 2317955"/>
              <a:gd name="connsiteY0" fmla="*/ 630087 h 630087"/>
              <a:gd name="connsiteX1" fmla="*/ 154859 w 2317955"/>
              <a:gd name="connsiteY1" fmla="*/ 475229 h 630087"/>
              <a:gd name="connsiteX2" fmla="*/ 233517 w 2317955"/>
              <a:gd name="connsiteY2" fmla="*/ 467855 h 630087"/>
              <a:gd name="connsiteX3" fmla="*/ 312175 w 2317955"/>
              <a:gd name="connsiteY3" fmla="*/ 477687 h 630087"/>
              <a:gd name="connsiteX4" fmla="*/ 405581 w 2317955"/>
              <a:gd name="connsiteY4" fmla="*/ 465397 h 630087"/>
              <a:gd name="connsiteX5" fmla="*/ 508820 w 2317955"/>
              <a:gd name="connsiteY5" fmla="*/ 453106 h 630087"/>
              <a:gd name="connsiteX6" fmla="*/ 907026 w 2317955"/>
              <a:gd name="connsiteY6" fmla="*/ 278584 h 630087"/>
              <a:gd name="connsiteX7" fmla="*/ 1381433 w 2317955"/>
              <a:gd name="connsiteY7" fmla="*/ 32777 h 630087"/>
              <a:gd name="connsiteX8" fmla="*/ 1452717 w 2317955"/>
              <a:gd name="connsiteY8" fmla="*/ 13113 h 630087"/>
              <a:gd name="connsiteX9" fmla="*/ 1715729 w 2317955"/>
              <a:gd name="connsiteY9" fmla="*/ 131100 h 630087"/>
              <a:gd name="connsiteX10" fmla="*/ 2074607 w 2317955"/>
              <a:gd name="connsiteY10" fmla="*/ 290874 h 630087"/>
              <a:gd name="connsiteX11" fmla="*/ 2254046 w 2317955"/>
              <a:gd name="connsiteY11" fmla="*/ 371990 h 630087"/>
              <a:gd name="connsiteX12" fmla="*/ 2286000 w 2317955"/>
              <a:gd name="connsiteY12" fmla="*/ 379364 h 630087"/>
              <a:gd name="connsiteX13" fmla="*/ 2317955 w 2317955"/>
              <a:gd name="connsiteY13" fmla="*/ 408861 h 630087"/>
              <a:gd name="connsiteX0" fmla="*/ 0 w 2317955"/>
              <a:gd name="connsiteY0" fmla="*/ 630087 h 630087"/>
              <a:gd name="connsiteX1" fmla="*/ 154859 w 2317955"/>
              <a:gd name="connsiteY1" fmla="*/ 475229 h 630087"/>
              <a:gd name="connsiteX2" fmla="*/ 233517 w 2317955"/>
              <a:gd name="connsiteY2" fmla="*/ 467855 h 630087"/>
              <a:gd name="connsiteX3" fmla="*/ 312175 w 2317955"/>
              <a:gd name="connsiteY3" fmla="*/ 477687 h 630087"/>
              <a:gd name="connsiteX4" fmla="*/ 405581 w 2317955"/>
              <a:gd name="connsiteY4" fmla="*/ 465397 h 630087"/>
              <a:gd name="connsiteX5" fmla="*/ 508820 w 2317955"/>
              <a:gd name="connsiteY5" fmla="*/ 453106 h 630087"/>
              <a:gd name="connsiteX6" fmla="*/ 907026 w 2317955"/>
              <a:gd name="connsiteY6" fmla="*/ 278584 h 630087"/>
              <a:gd name="connsiteX7" fmla="*/ 1381433 w 2317955"/>
              <a:gd name="connsiteY7" fmla="*/ 32777 h 630087"/>
              <a:gd name="connsiteX8" fmla="*/ 1452717 w 2317955"/>
              <a:gd name="connsiteY8" fmla="*/ 13113 h 630087"/>
              <a:gd name="connsiteX9" fmla="*/ 1715729 w 2317955"/>
              <a:gd name="connsiteY9" fmla="*/ 131100 h 630087"/>
              <a:gd name="connsiteX10" fmla="*/ 2074607 w 2317955"/>
              <a:gd name="connsiteY10" fmla="*/ 290874 h 630087"/>
              <a:gd name="connsiteX11" fmla="*/ 2254046 w 2317955"/>
              <a:gd name="connsiteY11" fmla="*/ 371990 h 630087"/>
              <a:gd name="connsiteX12" fmla="*/ 2286000 w 2317955"/>
              <a:gd name="connsiteY12" fmla="*/ 379364 h 630087"/>
              <a:gd name="connsiteX13" fmla="*/ 2317955 w 2317955"/>
              <a:gd name="connsiteY13" fmla="*/ 408861 h 630087"/>
              <a:gd name="connsiteX0" fmla="*/ 0 w 2317955"/>
              <a:gd name="connsiteY0" fmla="*/ 618699 h 618699"/>
              <a:gd name="connsiteX1" fmla="*/ 154859 w 2317955"/>
              <a:gd name="connsiteY1" fmla="*/ 463841 h 618699"/>
              <a:gd name="connsiteX2" fmla="*/ 233517 w 2317955"/>
              <a:gd name="connsiteY2" fmla="*/ 456467 h 618699"/>
              <a:gd name="connsiteX3" fmla="*/ 312175 w 2317955"/>
              <a:gd name="connsiteY3" fmla="*/ 466299 h 618699"/>
              <a:gd name="connsiteX4" fmla="*/ 405581 w 2317955"/>
              <a:gd name="connsiteY4" fmla="*/ 454009 h 618699"/>
              <a:gd name="connsiteX5" fmla="*/ 508820 w 2317955"/>
              <a:gd name="connsiteY5" fmla="*/ 441718 h 618699"/>
              <a:gd name="connsiteX6" fmla="*/ 907026 w 2317955"/>
              <a:gd name="connsiteY6" fmla="*/ 267196 h 618699"/>
              <a:gd name="connsiteX7" fmla="*/ 1381433 w 2317955"/>
              <a:gd name="connsiteY7" fmla="*/ 21389 h 618699"/>
              <a:gd name="connsiteX8" fmla="*/ 1496962 w 2317955"/>
              <a:gd name="connsiteY8" fmla="*/ 23847 h 618699"/>
              <a:gd name="connsiteX9" fmla="*/ 1715729 w 2317955"/>
              <a:gd name="connsiteY9" fmla="*/ 119712 h 618699"/>
              <a:gd name="connsiteX10" fmla="*/ 2074607 w 2317955"/>
              <a:gd name="connsiteY10" fmla="*/ 279486 h 618699"/>
              <a:gd name="connsiteX11" fmla="*/ 2254046 w 2317955"/>
              <a:gd name="connsiteY11" fmla="*/ 360602 h 618699"/>
              <a:gd name="connsiteX12" fmla="*/ 2286000 w 2317955"/>
              <a:gd name="connsiteY12" fmla="*/ 367976 h 618699"/>
              <a:gd name="connsiteX13" fmla="*/ 2317955 w 2317955"/>
              <a:gd name="connsiteY13" fmla="*/ 397473 h 618699"/>
              <a:gd name="connsiteX0" fmla="*/ 0 w 2317955"/>
              <a:gd name="connsiteY0" fmla="*/ 618699 h 618699"/>
              <a:gd name="connsiteX1" fmla="*/ 154859 w 2317955"/>
              <a:gd name="connsiteY1" fmla="*/ 463841 h 618699"/>
              <a:gd name="connsiteX2" fmla="*/ 233517 w 2317955"/>
              <a:gd name="connsiteY2" fmla="*/ 456467 h 618699"/>
              <a:gd name="connsiteX3" fmla="*/ 312175 w 2317955"/>
              <a:gd name="connsiteY3" fmla="*/ 466299 h 618699"/>
              <a:gd name="connsiteX4" fmla="*/ 405581 w 2317955"/>
              <a:gd name="connsiteY4" fmla="*/ 454009 h 618699"/>
              <a:gd name="connsiteX5" fmla="*/ 508820 w 2317955"/>
              <a:gd name="connsiteY5" fmla="*/ 441718 h 618699"/>
              <a:gd name="connsiteX6" fmla="*/ 907026 w 2317955"/>
              <a:gd name="connsiteY6" fmla="*/ 267196 h 618699"/>
              <a:gd name="connsiteX7" fmla="*/ 1381433 w 2317955"/>
              <a:gd name="connsiteY7" fmla="*/ 21389 h 618699"/>
              <a:gd name="connsiteX8" fmla="*/ 1496962 w 2317955"/>
              <a:gd name="connsiteY8" fmla="*/ 23847 h 618699"/>
              <a:gd name="connsiteX9" fmla="*/ 1715729 w 2317955"/>
              <a:gd name="connsiteY9" fmla="*/ 119712 h 618699"/>
              <a:gd name="connsiteX10" fmla="*/ 2074607 w 2317955"/>
              <a:gd name="connsiteY10" fmla="*/ 279486 h 618699"/>
              <a:gd name="connsiteX11" fmla="*/ 2254046 w 2317955"/>
              <a:gd name="connsiteY11" fmla="*/ 360602 h 618699"/>
              <a:gd name="connsiteX12" fmla="*/ 2286000 w 2317955"/>
              <a:gd name="connsiteY12" fmla="*/ 367976 h 618699"/>
              <a:gd name="connsiteX13" fmla="*/ 2317955 w 2317955"/>
              <a:gd name="connsiteY13" fmla="*/ 397473 h 618699"/>
              <a:gd name="connsiteX0" fmla="*/ 0 w 2317955"/>
              <a:gd name="connsiteY0" fmla="*/ 618699 h 618699"/>
              <a:gd name="connsiteX1" fmla="*/ 154859 w 2317955"/>
              <a:gd name="connsiteY1" fmla="*/ 463841 h 618699"/>
              <a:gd name="connsiteX2" fmla="*/ 233517 w 2317955"/>
              <a:gd name="connsiteY2" fmla="*/ 456467 h 618699"/>
              <a:gd name="connsiteX3" fmla="*/ 312175 w 2317955"/>
              <a:gd name="connsiteY3" fmla="*/ 466299 h 618699"/>
              <a:gd name="connsiteX4" fmla="*/ 405581 w 2317955"/>
              <a:gd name="connsiteY4" fmla="*/ 454009 h 618699"/>
              <a:gd name="connsiteX5" fmla="*/ 508820 w 2317955"/>
              <a:gd name="connsiteY5" fmla="*/ 441718 h 618699"/>
              <a:gd name="connsiteX6" fmla="*/ 907026 w 2317955"/>
              <a:gd name="connsiteY6" fmla="*/ 267196 h 618699"/>
              <a:gd name="connsiteX7" fmla="*/ 1381433 w 2317955"/>
              <a:gd name="connsiteY7" fmla="*/ 21389 h 618699"/>
              <a:gd name="connsiteX8" fmla="*/ 1504336 w 2317955"/>
              <a:gd name="connsiteY8" fmla="*/ 23847 h 618699"/>
              <a:gd name="connsiteX9" fmla="*/ 1715729 w 2317955"/>
              <a:gd name="connsiteY9" fmla="*/ 119712 h 618699"/>
              <a:gd name="connsiteX10" fmla="*/ 2074607 w 2317955"/>
              <a:gd name="connsiteY10" fmla="*/ 279486 h 618699"/>
              <a:gd name="connsiteX11" fmla="*/ 2254046 w 2317955"/>
              <a:gd name="connsiteY11" fmla="*/ 360602 h 618699"/>
              <a:gd name="connsiteX12" fmla="*/ 2286000 w 2317955"/>
              <a:gd name="connsiteY12" fmla="*/ 367976 h 618699"/>
              <a:gd name="connsiteX13" fmla="*/ 2317955 w 2317955"/>
              <a:gd name="connsiteY13" fmla="*/ 397473 h 618699"/>
              <a:gd name="connsiteX0" fmla="*/ 0 w 2317955"/>
              <a:gd name="connsiteY0" fmla="*/ 618699 h 618699"/>
              <a:gd name="connsiteX1" fmla="*/ 154859 w 2317955"/>
              <a:gd name="connsiteY1" fmla="*/ 463841 h 618699"/>
              <a:gd name="connsiteX2" fmla="*/ 233517 w 2317955"/>
              <a:gd name="connsiteY2" fmla="*/ 456467 h 618699"/>
              <a:gd name="connsiteX3" fmla="*/ 312175 w 2317955"/>
              <a:gd name="connsiteY3" fmla="*/ 466299 h 618699"/>
              <a:gd name="connsiteX4" fmla="*/ 405581 w 2317955"/>
              <a:gd name="connsiteY4" fmla="*/ 454009 h 618699"/>
              <a:gd name="connsiteX5" fmla="*/ 508820 w 2317955"/>
              <a:gd name="connsiteY5" fmla="*/ 441718 h 618699"/>
              <a:gd name="connsiteX6" fmla="*/ 907026 w 2317955"/>
              <a:gd name="connsiteY6" fmla="*/ 267196 h 618699"/>
              <a:gd name="connsiteX7" fmla="*/ 1381433 w 2317955"/>
              <a:gd name="connsiteY7" fmla="*/ 21389 h 618699"/>
              <a:gd name="connsiteX8" fmla="*/ 1504336 w 2317955"/>
              <a:gd name="connsiteY8" fmla="*/ 23847 h 618699"/>
              <a:gd name="connsiteX9" fmla="*/ 1715729 w 2317955"/>
              <a:gd name="connsiteY9" fmla="*/ 119712 h 618699"/>
              <a:gd name="connsiteX10" fmla="*/ 2074607 w 2317955"/>
              <a:gd name="connsiteY10" fmla="*/ 279486 h 618699"/>
              <a:gd name="connsiteX11" fmla="*/ 2254046 w 2317955"/>
              <a:gd name="connsiteY11" fmla="*/ 360602 h 618699"/>
              <a:gd name="connsiteX12" fmla="*/ 2286000 w 2317955"/>
              <a:gd name="connsiteY12" fmla="*/ 367976 h 618699"/>
              <a:gd name="connsiteX13" fmla="*/ 2317955 w 2317955"/>
              <a:gd name="connsiteY13" fmla="*/ 397473 h 618699"/>
              <a:gd name="connsiteX0" fmla="*/ 0 w 2317955"/>
              <a:gd name="connsiteY0" fmla="*/ 612343 h 612343"/>
              <a:gd name="connsiteX1" fmla="*/ 154859 w 2317955"/>
              <a:gd name="connsiteY1" fmla="*/ 457485 h 612343"/>
              <a:gd name="connsiteX2" fmla="*/ 233517 w 2317955"/>
              <a:gd name="connsiteY2" fmla="*/ 450111 h 612343"/>
              <a:gd name="connsiteX3" fmla="*/ 312175 w 2317955"/>
              <a:gd name="connsiteY3" fmla="*/ 459943 h 612343"/>
              <a:gd name="connsiteX4" fmla="*/ 405581 w 2317955"/>
              <a:gd name="connsiteY4" fmla="*/ 447653 h 612343"/>
              <a:gd name="connsiteX5" fmla="*/ 508820 w 2317955"/>
              <a:gd name="connsiteY5" fmla="*/ 435362 h 612343"/>
              <a:gd name="connsiteX6" fmla="*/ 907026 w 2317955"/>
              <a:gd name="connsiteY6" fmla="*/ 260840 h 612343"/>
              <a:gd name="connsiteX7" fmla="*/ 1381433 w 2317955"/>
              <a:gd name="connsiteY7" fmla="*/ 15033 h 612343"/>
              <a:gd name="connsiteX8" fmla="*/ 1504336 w 2317955"/>
              <a:gd name="connsiteY8" fmla="*/ 17491 h 612343"/>
              <a:gd name="connsiteX9" fmla="*/ 1715729 w 2317955"/>
              <a:gd name="connsiteY9" fmla="*/ 113356 h 612343"/>
              <a:gd name="connsiteX10" fmla="*/ 2074607 w 2317955"/>
              <a:gd name="connsiteY10" fmla="*/ 273130 h 612343"/>
              <a:gd name="connsiteX11" fmla="*/ 2254046 w 2317955"/>
              <a:gd name="connsiteY11" fmla="*/ 354246 h 612343"/>
              <a:gd name="connsiteX12" fmla="*/ 2286000 w 2317955"/>
              <a:gd name="connsiteY12" fmla="*/ 361620 h 612343"/>
              <a:gd name="connsiteX13" fmla="*/ 2317955 w 2317955"/>
              <a:gd name="connsiteY13" fmla="*/ 391117 h 61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17955" h="612343">
                <a:moveTo>
                  <a:pt x="0" y="612343"/>
                </a:moveTo>
                <a:cubicBezTo>
                  <a:pt x="57970" y="548433"/>
                  <a:pt x="115940" y="484524"/>
                  <a:pt x="154859" y="457485"/>
                </a:cubicBezTo>
                <a:cubicBezTo>
                  <a:pt x="193778" y="430446"/>
                  <a:pt x="207298" y="449701"/>
                  <a:pt x="233517" y="450111"/>
                </a:cubicBezTo>
                <a:cubicBezTo>
                  <a:pt x="259736" y="450521"/>
                  <a:pt x="283498" y="460353"/>
                  <a:pt x="312175" y="459943"/>
                </a:cubicBezTo>
                <a:cubicBezTo>
                  <a:pt x="340852" y="459533"/>
                  <a:pt x="372807" y="451750"/>
                  <a:pt x="405581" y="447653"/>
                </a:cubicBezTo>
                <a:lnTo>
                  <a:pt x="508820" y="435362"/>
                </a:lnTo>
                <a:cubicBezTo>
                  <a:pt x="592394" y="404226"/>
                  <a:pt x="761591" y="330895"/>
                  <a:pt x="907026" y="260840"/>
                </a:cubicBezTo>
                <a:lnTo>
                  <a:pt x="1381433" y="15033"/>
                </a:lnTo>
                <a:cubicBezTo>
                  <a:pt x="1439198" y="-10776"/>
                  <a:pt x="1448620" y="1104"/>
                  <a:pt x="1504336" y="17491"/>
                </a:cubicBezTo>
                <a:lnTo>
                  <a:pt x="1715729" y="113356"/>
                </a:lnTo>
                <a:lnTo>
                  <a:pt x="2074607" y="273130"/>
                </a:lnTo>
                <a:lnTo>
                  <a:pt x="2254046" y="354246"/>
                </a:lnTo>
                <a:cubicBezTo>
                  <a:pt x="2289278" y="368994"/>
                  <a:pt x="2275349" y="355475"/>
                  <a:pt x="2286000" y="361620"/>
                </a:cubicBezTo>
                <a:cubicBezTo>
                  <a:pt x="2296651" y="367765"/>
                  <a:pt x="2307303" y="379441"/>
                  <a:pt x="2317955" y="391117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293" y="1562956"/>
            <a:ext cx="7207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Currently operating: SATMS </a:t>
            </a:r>
            <a:r>
              <a:rPr lang="en-US" dirty="0"/>
              <a:t>- Local Responsive using 170 Controller</a:t>
            </a:r>
          </a:p>
        </p:txBody>
      </p:sp>
    </p:spTree>
    <p:extLst>
      <p:ext uri="{BB962C8B-B14F-4D97-AF65-F5344CB8AC3E}">
        <p14:creationId xmlns:p14="http://schemas.microsoft.com/office/powerpoint/2010/main" val="93792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" name="Picture 112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378" y="1695550"/>
            <a:ext cx="7566872" cy="4405720"/>
          </a:xfrm>
          <a:prstGeom prst="rect">
            <a:avLst/>
          </a:prstGeom>
          <a:solidFill>
            <a:srgbClr val="FFE471"/>
          </a:solidFill>
          <a:ln>
            <a:solidFill>
              <a:schemeClr val="tx1"/>
            </a:solidFill>
          </a:ln>
        </p:spPr>
      </p:pic>
      <p:grpSp>
        <p:nvGrpSpPr>
          <p:cNvPr id="1136" name="Group 1135"/>
          <p:cNvGrpSpPr/>
          <p:nvPr/>
        </p:nvGrpSpPr>
        <p:grpSpPr>
          <a:xfrm>
            <a:off x="1311802" y="2565666"/>
            <a:ext cx="343033" cy="336252"/>
            <a:chOff x="1821437" y="2228850"/>
            <a:chExt cx="262157" cy="254794"/>
          </a:xfrm>
        </p:grpSpPr>
        <p:sp>
          <p:nvSpPr>
            <p:cNvPr id="1141" name="Freeform 1140"/>
            <p:cNvSpPr/>
            <p:nvPr/>
          </p:nvSpPr>
          <p:spPr>
            <a:xfrm>
              <a:off x="1828800" y="2243768"/>
              <a:ext cx="240879" cy="237495"/>
            </a:xfrm>
            <a:custGeom>
              <a:avLst/>
              <a:gdLst>
                <a:gd name="connsiteX0" fmla="*/ 0 w 220337"/>
                <a:gd name="connsiteY0" fmla="*/ 212993 h 227682"/>
                <a:gd name="connsiteX1" fmla="*/ 121185 w 220337"/>
                <a:gd name="connsiteY1" fmla="*/ 227682 h 227682"/>
                <a:gd name="connsiteX2" fmla="*/ 220337 w 220337"/>
                <a:gd name="connsiteY2" fmla="*/ 209320 h 227682"/>
                <a:gd name="connsiteX3" fmla="*/ 216665 w 220337"/>
                <a:gd name="connsiteY3" fmla="*/ 88135 h 227682"/>
                <a:gd name="connsiteX4" fmla="*/ 168925 w 220337"/>
                <a:gd name="connsiteY4" fmla="*/ 40395 h 227682"/>
                <a:gd name="connsiteX5" fmla="*/ 106496 w 220337"/>
                <a:gd name="connsiteY5" fmla="*/ 0 h 227682"/>
                <a:gd name="connsiteX6" fmla="*/ 22034 w 220337"/>
                <a:gd name="connsiteY6" fmla="*/ 44067 h 227682"/>
                <a:gd name="connsiteX7" fmla="*/ 0 w 220337"/>
                <a:gd name="connsiteY7" fmla="*/ 212993 h 227682"/>
                <a:gd name="connsiteX0" fmla="*/ 11017 w 231354"/>
                <a:gd name="connsiteY0" fmla="*/ 212993 h 227682"/>
                <a:gd name="connsiteX1" fmla="*/ 132202 w 231354"/>
                <a:gd name="connsiteY1" fmla="*/ 227682 h 227682"/>
                <a:gd name="connsiteX2" fmla="*/ 231354 w 231354"/>
                <a:gd name="connsiteY2" fmla="*/ 209320 h 227682"/>
                <a:gd name="connsiteX3" fmla="*/ 227682 w 231354"/>
                <a:gd name="connsiteY3" fmla="*/ 88135 h 227682"/>
                <a:gd name="connsiteX4" fmla="*/ 179942 w 231354"/>
                <a:gd name="connsiteY4" fmla="*/ 40395 h 227682"/>
                <a:gd name="connsiteX5" fmla="*/ 117513 w 231354"/>
                <a:gd name="connsiteY5" fmla="*/ 0 h 227682"/>
                <a:gd name="connsiteX6" fmla="*/ 33051 w 231354"/>
                <a:gd name="connsiteY6" fmla="*/ 44067 h 227682"/>
                <a:gd name="connsiteX7" fmla="*/ 0 w 231354"/>
                <a:gd name="connsiteY7" fmla="*/ 132202 h 227682"/>
                <a:gd name="connsiteX8" fmla="*/ 11017 w 231354"/>
                <a:gd name="connsiteY8" fmla="*/ 212993 h 227682"/>
                <a:gd name="connsiteX0" fmla="*/ 11017 w 231354"/>
                <a:gd name="connsiteY0" fmla="*/ 212993 h 227682"/>
                <a:gd name="connsiteX1" fmla="*/ 132202 w 231354"/>
                <a:gd name="connsiteY1" fmla="*/ 227682 h 227682"/>
                <a:gd name="connsiteX2" fmla="*/ 231354 w 231354"/>
                <a:gd name="connsiteY2" fmla="*/ 209320 h 227682"/>
                <a:gd name="connsiteX3" fmla="*/ 227682 w 231354"/>
                <a:gd name="connsiteY3" fmla="*/ 88135 h 227682"/>
                <a:gd name="connsiteX4" fmla="*/ 179942 w 231354"/>
                <a:gd name="connsiteY4" fmla="*/ 40395 h 227682"/>
                <a:gd name="connsiteX5" fmla="*/ 117513 w 231354"/>
                <a:gd name="connsiteY5" fmla="*/ 0 h 227682"/>
                <a:gd name="connsiteX6" fmla="*/ 33051 w 231354"/>
                <a:gd name="connsiteY6" fmla="*/ 44067 h 227682"/>
                <a:gd name="connsiteX7" fmla="*/ 0 w 231354"/>
                <a:gd name="connsiteY7" fmla="*/ 132202 h 227682"/>
                <a:gd name="connsiteX8" fmla="*/ 11017 w 231354"/>
                <a:gd name="connsiteY8" fmla="*/ 212993 h 227682"/>
                <a:gd name="connsiteX0" fmla="*/ 22033 w 231354"/>
                <a:gd name="connsiteY0" fmla="*/ 224010 h 227682"/>
                <a:gd name="connsiteX1" fmla="*/ 132202 w 231354"/>
                <a:gd name="connsiteY1" fmla="*/ 227682 h 227682"/>
                <a:gd name="connsiteX2" fmla="*/ 231354 w 231354"/>
                <a:gd name="connsiteY2" fmla="*/ 209320 h 227682"/>
                <a:gd name="connsiteX3" fmla="*/ 227682 w 231354"/>
                <a:gd name="connsiteY3" fmla="*/ 88135 h 227682"/>
                <a:gd name="connsiteX4" fmla="*/ 179942 w 231354"/>
                <a:gd name="connsiteY4" fmla="*/ 40395 h 227682"/>
                <a:gd name="connsiteX5" fmla="*/ 117513 w 231354"/>
                <a:gd name="connsiteY5" fmla="*/ 0 h 227682"/>
                <a:gd name="connsiteX6" fmla="*/ 33051 w 231354"/>
                <a:gd name="connsiteY6" fmla="*/ 44067 h 227682"/>
                <a:gd name="connsiteX7" fmla="*/ 0 w 231354"/>
                <a:gd name="connsiteY7" fmla="*/ 132202 h 227682"/>
                <a:gd name="connsiteX8" fmla="*/ 22033 w 231354"/>
                <a:gd name="connsiteY8" fmla="*/ 224010 h 227682"/>
                <a:gd name="connsiteX0" fmla="*/ 22033 w 231354"/>
                <a:gd name="connsiteY0" fmla="*/ 224010 h 227682"/>
                <a:gd name="connsiteX1" fmla="*/ 132202 w 231354"/>
                <a:gd name="connsiteY1" fmla="*/ 227682 h 227682"/>
                <a:gd name="connsiteX2" fmla="*/ 231354 w 231354"/>
                <a:gd name="connsiteY2" fmla="*/ 209320 h 227682"/>
                <a:gd name="connsiteX3" fmla="*/ 227682 w 231354"/>
                <a:gd name="connsiteY3" fmla="*/ 88135 h 227682"/>
                <a:gd name="connsiteX4" fmla="*/ 179942 w 231354"/>
                <a:gd name="connsiteY4" fmla="*/ 44067 h 227682"/>
                <a:gd name="connsiteX5" fmla="*/ 117513 w 231354"/>
                <a:gd name="connsiteY5" fmla="*/ 0 h 227682"/>
                <a:gd name="connsiteX6" fmla="*/ 33051 w 231354"/>
                <a:gd name="connsiteY6" fmla="*/ 44067 h 227682"/>
                <a:gd name="connsiteX7" fmla="*/ 0 w 231354"/>
                <a:gd name="connsiteY7" fmla="*/ 132202 h 227682"/>
                <a:gd name="connsiteX8" fmla="*/ 22033 w 231354"/>
                <a:gd name="connsiteY8" fmla="*/ 224010 h 227682"/>
                <a:gd name="connsiteX0" fmla="*/ 22033 w 231354"/>
                <a:gd name="connsiteY0" fmla="*/ 224010 h 227682"/>
                <a:gd name="connsiteX1" fmla="*/ 132202 w 231354"/>
                <a:gd name="connsiteY1" fmla="*/ 227682 h 227682"/>
                <a:gd name="connsiteX2" fmla="*/ 231354 w 231354"/>
                <a:gd name="connsiteY2" fmla="*/ 209320 h 227682"/>
                <a:gd name="connsiteX3" fmla="*/ 227682 w 231354"/>
                <a:gd name="connsiteY3" fmla="*/ 88135 h 227682"/>
                <a:gd name="connsiteX4" fmla="*/ 183615 w 231354"/>
                <a:gd name="connsiteY4" fmla="*/ 36722 h 227682"/>
                <a:gd name="connsiteX5" fmla="*/ 117513 w 231354"/>
                <a:gd name="connsiteY5" fmla="*/ 0 h 227682"/>
                <a:gd name="connsiteX6" fmla="*/ 33051 w 231354"/>
                <a:gd name="connsiteY6" fmla="*/ 44067 h 227682"/>
                <a:gd name="connsiteX7" fmla="*/ 0 w 231354"/>
                <a:gd name="connsiteY7" fmla="*/ 132202 h 227682"/>
                <a:gd name="connsiteX8" fmla="*/ 22033 w 231354"/>
                <a:gd name="connsiteY8" fmla="*/ 224010 h 227682"/>
                <a:gd name="connsiteX0" fmla="*/ 22033 w 231354"/>
                <a:gd name="connsiteY0" fmla="*/ 227683 h 231355"/>
                <a:gd name="connsiteX1" fmla="*/ 132202 w 231354"/>
                <a:gd name="connsiteY1" fmla="*/ 231355 h 231355"/>
                <a:gd name="connsiteX2" fmla="*/ 231354 w 231354"/>
                <a:gd name="connsiteY2" fmla="*/ 212993 h 231355"/>
                <a:gd name="connsiteX3" fmla="*/ 227682 w 231354"/>
                <a:gd name="connsiteY3" fmla="*/ 91808 h 231355"/>
                <a:gd name="connsiteX4" fmla="*/ 183615 w 231354"/>
                <a:gd name="connsiteY4" fmla="*/ 40395 h 231355"/>
                <a:gd name="connsiteX5" fmla="*/ 117513 w 231354"/>
                <a:gd name="connsiteY5" fmla="*/ 0 h 231355"/>
                <a:gd name="connsiteX6" fmla="*/ 33051 w 231354"/>
                <a:gd name="connsiteY6" fmla="*/ 47740 h 231355"/>
                <a:gd name="connsiteX7" fmla="*/ 0 w 231354"/>
                <a:gd name="connsiteY7" fmla="*/ 135875 h 231355"/>
                <a:gd name="connsiteX8" fmla="*/ 22033 w 231354"/>
                <a:gd name="connsiteY8" fmla="*/ 227683 h 231355"/>
                <a:gd name="connsiteX0" fmla="*/ 22033 w 231354"/>
                <a:gd name="connsiteY0" fmla="*/ 227683 h 231355"/>
                <a:gd name="connsiteX1" fmla="*/ 132202 w 231354"/>
                <a:gd name="connsiteY1" fmla="*/ 231355 h 231355"/>
                <a:gd name="connsiteX2" fmla="*/ 231354 w 231354"/>
                <a:gd name="connsiteY2" fmla="*/ 212993 h 231355"/>
                <a:gd name="connsiteX3" fmla="*/ 227682 w 231354"/>
                <a:gd name="connsiteY3" fmla="*/ 91808 h 231355"/>
                <a:gd name="connsiteX4" fmla="*/ 190758 w 231354"/>
                <a:gd name="connsiteY4" fmla="*/ 35633 h 231355"/>
                <a:gd name="connsiteX5" fmla="*/ 117513 w 231354"/>
                <a:gd name="connsiteY5" fmla="*/ 0 h 231355"/>
                <a:gd name="connsiteX6" fmla="*/ 33051 w 231354"/>
                <a:gd name="connsiteY6" fmla="*/ 47740 h 231355"/>
                <a:gd name="connsiteX7" fmla="*/ 0 w 231354"/>
                <a:gd name="connsiteY7" fmla="*/ 135875 h 231355"/>
                <a:gd name="connsiteX8" fmla="*/ 22033 w 231354"/>
                <a:gd name="connsiteY8" fmla="*/ 227683 h 231355"/>
                <a:gd name="connsiteX0" fmla="*/ 22033 w 240879"/>
                <a:gd name="connsiteY0" fmla="*/ 227683 h 231355"/>
                <a:gd name="connsiteX1" fmla="*/ 132202 w 240879"/>
                <a:gd name="connsiteY1" fmla="*/ 231355 h 231355"/>
                <a:gd name="connsiteX2" fmla="*/ 240879 w 240879"/>
                <a:gd name="connsiteY2" fmla="*/ 215374 h 231355"/>
                <a:gd name="connsiteX3" fmla="*/ 227682 w 240879"/>
                <a:gd name="connsiteY3" fmla="*/ 91808 h 231355"/>
                <a:gd name="connsiteX4" fmla="*/ 190758 w 240879"/>
                <a:gd name="connsiteY4" fmla="*/ 35633 h 231355"/>
                <a:gd name="connsiteX5" fmla="*/ 117513 w 240879"/>
                <a:gd name="connsiteY5" fmla="*/ 0 h 231355"/>
                <a:gd name="connsiteX6" fmla="*/ 33051 w 240879"/>
                <a:gd name="connsiteY6" fmla="*/ 47740 h 231355"/>
                <a:gd name="connsiteX7" fmla="*/ 0 w 240879"/>
                <a:gd name="connsiteY7" fmla="*/ 135875 h 231355"/>
                <a:gd name="connsiteX8" fmla="*/ 22033 w 240879"/>
                <a:gd name="connsiteY8" fmla="*/ 227683 h 231355"/>
                <a:gd name="connsiteX0" fmla="*/ 22033 w 240879"/>
                <a:gd name="connsiteY0" fmla="*/ 227683 h 231355"/>
                <a:gd name="connsiteX1" fmla="*/ 132202 w 240879"/>
                <a:gd name="connsiteY1" fmla="*/ 231355 h 231355"/>
                <a:gd name="connsiteX2" fmla="*/ 195263 w 240879"/>
                <a:gd name="connsiteY2" fmla="*/ 227971 h 231355"/>
                <a:gd name="connsiteX3" fmla="*/ 240879 w 240879"/>
                <a:gd name="connsiteY3" fmla="*/ 215374 h 231355"/>
                <a:gd name="connsiteX4" fmla="*/ 227682 w 240879"/>
                <a:gd name="connsiteY4" fmla="*/ 91808 h 231355"/>
                <a:gd name="connsiteX5" fmla="*/ 190758 w 240879"/>
                <a:gd name="connsiteY5" fmla="*/ 35633 h 231355"/>
                <a:gd name="connsiteX6" fmla="*/ 117513 w 240879"/>
                <a:gd name="connsiteY6" fmla="*/ 0 h 231355"/>
                <a:gd name="connsiteX7" fmla="*/ 33051 w 240879"/>
                <a:gd name="connsiteY7" fmla="*/ 47740 h 231355"/>
                <a:gd name="connsiteX8" fmla="*/ 0 w 240879"/>
                <a:gd name="connsiteY8" fmla="*/ 135875 h 231355"/>
                <a:gd name="connsiteX9" fmla="*/ 22033 w 240879"/>
                <a:gd name="connsiteY9" fmla="*/ 227683 h 231355"/>
                <a:gd name="connsiteX0" fmla="*/ 22033 w 240879"/>
                <a:gd name="connsiteY0" fmla="*/ 227683 h 231355"/>
                <a:gd name="connsiteX1" fmla="*/ 132202 w 240879"/>
                <a:gd name="connsiteY1" fmla="*/ 231355 h 231355"/>
                <a:gd name="connsiteX2" fmla="*/ 195263 w 240879"/>
                <a:gd name="connsiteY2" fmla="*/ 227971 h 231355"/>
                <a:gd name="connsiteX3" fmla="*/ 240879 w 240879"/>
                <a:gd name="connsiteY3" fmla="*/ 215374 h 231355"/>
                <a:gd name="connsiteX4" fmla="*/ 227682 w 240879"/>
                <a:gd name="connsiteY4" fmla="*/ 91808 h 231355"/>
                <a:gd name="connsiteX5" fmla="*/ 214313 w 240879"/>
                <a:gd name="connsiteY5" fmla="*/ 61283 h 231355"/>
                <a:gd name="connsiteX6" fmla="*/ 190758 w 240879"/>
                <a:gd name="connsiteY6" fmla="*/ 35633 h 231355"/>
                <a:gd name="connsiteX7" fmla="*/ 117513 w 240879"/>
                <a:gd name="connsiteY7" fmla="*/ 0 h 231355"/>
                <a:gd name="connsiteX8" fmla="*/ 33051 w 240879"/>
                <a:gd name="connsiteY8" fmla="*/ 47740 h 231355"/>
                <a:gd name="connsiteX9" fmla="*/ 0 w 240879"/>
                <a:gd name="connsiteY9" fmla="*/ 135875 h 231355"/>
                <a:gd name="connsiteX10" fmla="*/ 22033 w 240879"/>
                <a:gd name="connsiteY10" fmla="*/ 227683 h 231355"/>
                <a:gd name="connsiteX0" fmla="*/ 22033 w 240879"/>
                <a:gd name="connsiteY0" fmla="*/ 227683 h 231355"/>
                <a:gd name="connsiteX1" fmla="*/ 132202 w 240879"/>
                <a:gd name="connsiteY1" fmla="*/ 231355 h 231355"/>
                <a:gd name="connsiteX2" fmla="*/ 195263 w 240879"/>
                <a:gd name="connsiteY2" fmla="*/ 227971 h 231355"/>
                <a:gd name="connsiteX3" fmla="*/ 240879 w 240879"/>
                <a:gd name="connsiteY3" fmla="*/ 215374 h 231355"/>
                <a:gd name="connsiteX4" fmla="*/ 227682 w 240879"/>
                <a:gd name="connsiteY4" fmla="*/ 91808 h 231355"/>
                <a:gd name="connsiteX5" fmla="*/ 214313 w 240879"/>
                <a:gd name="connsiteY5" fmla="*/ 61283 h 231355"/>
                <a:gd name="connsiteX6" fmla="*/ 190758 w 240879"/>
                <a:gd name="connsiteY6" fmla="*/ 35633 h 231355"/>
                <a:gd name="connsiteX7" fmla="*/ 164306 w 240879"/>
                <a:gd name="connsiteY7" fmla="*/ 16039 h 231355"/>
                <a:gd name="connsiteX8" fmla="*/ 117513 w 240879"/>
                <a:gd name="connsiteY8" fmla="*/ 0 h 231355"/>
                <a:gd name="connsiteX9" fmla="*/ 33051 w 240879"/>
                <a:gd name="connsiteY9" fmla="*/ 47740 h 231355"/>
                <a:gd name="connsiteX10" fmla="*/ 0 w 240879"/>
                <a:gd name="connsiteY10" fmla="*/ 135875 h 231355"/>
                <a:gd name="connsiteX11" fmla="*/ 22033 w 240879"/>
                <a:gd name="connsiteY11" fmla="*/ 227683 h 231355"/>
                <a:gd name="connsiteX0" fmla="*/ 22033 w 240879"/>
                <a:gd name="connsiteY0" fmla="*/ 227683 h 231355"/>
                <a:gd name="connsiteX1" fmla="*/ 132202 w 240879"/>
                <a:gd name="connsiteY1" fmla="*/ 231355 h 231355"/>
                <a:gd name="connsiteX2" fmla="*/ 195263 w 240879"/>
                <a:gd name="connsiteY2" fmla="*/ 227971 h 231355"/>
                <a:gd name="connsiteX3" fmla="*/ 240879 w 240879"/>
                <a:gd name="connsiteY3" fmla="*/ 215374 h 231355"/>
                <a:gd name="connsiteX4" fmla="*/ 235744 w 240879"/>
                <a:gd name="connsiteY4" fmla="*/ 135102 h 231355"/>
                <a:gd name="connsiteX5" fmla="*/ 227682 w 240879"/>
                <a:gd name="connsiteY5" fmla="*/ 91808 h 231355"/>
                <a:gd name="connsiteX6" fmla="*/ 214313 w 240879"/>
                <a:gd name="connsiteY6" fmla="*/ 61283 h 231355"/>
                <a:gd name="connsiteX7" fmla="*/ 190758 w 240879"/>
                <a:gd name="connsiteY7" fmla="*/ 35633 h 231355"/>
                <a:gd name="connsiteX8" fmla="*/ 164306 w 240879"/>
                <a:gd name="connsiteY8" fmla="*/ 16039 h 231355"/>
                <a:gd name="connsiteX9" fmla="*/ 117513 w 240879"/>
                <a:gd name="connsiteY9" fmla="*/ 0 h 231355"/>
                <a:gd name="connsiteX10" fmla="*/ 33051 w 240879"/>
                <a:gd name="connsiteY10" fmla="*/ 47740 h 231355"/>
                <a:gd name="connsiteX11" fmla="*/ 0 w 240879"/>
                <a:gd name="connsiteY11" fmla="*/ 135875 h 231355"/>
                <a:gd name="connsiteX12" fmla="*/ 22033 w 240879"/>
                <a:gd name="connsiteY12" fmla="*/ 227683 h 231355"/>
                <a:gd name="connsiteX0" fmla="*/ 22033 w 240879"/>
                <a:gd name="connsiteY0" fmla="*/ 227683 h 231355"/>
                <a:gd name="connsiteX1" fmla="*/ 132202 w 240879"/>
                <a:gd name="connsiteY1" fmla="*/ 231355 h 231355"/>
                <a:gd name="connsiteX2" fmla="*/ 195263 w 240879"/>
                <a:gd name="connsiteY2" fmla="*/ 227971 h 231355"/>
                <a:gd name="connsiteX3" fmla="*/ 240879 w 240879"/>
                <a:gd name="connsiteY3" fmla="*/ 215374 h 231355"/>
                <a:gd name="connsiteX4" fmla="*/ 235744 w 240879"/>
                <a:gd name="connsiteY4" fmla="*/ 135102 h 231355"/>
                <a:gd name="connsiteX5" fmla="*/ 227682 w 240879"/>
                <a:gd name="connsiteY5" fmla="*/ 91808 h 231355"/>
                <a:gd name="connsiteX6" fmla="*/ 214313 w 240879"/>
                <a:gd name="connsiteY6" fmla="*/ 61283 h 231355"/>
                <a:gd name="connsiteX7" fmla="*/ 190758 w 240879"/>
                <a:gd name="connsiteY7" fmla="*/ 35633 h 231355"/>
                <a:gd name="connsiteX8" fmla="*/ 164306 w 240879"/>
                <a:gd name="connsiteY8" fmla="*/ 16039 h 231355"/>
                <a:gd name="connsiteX9" fmla="*/ 117513 w 240879"/>
                <a:gd name="connsiteY9" fmla="*/ 0 h 231355"/>
                <a:gd name="connsiteX10" fmla="*/ 33051 w 240879"/>
                <a:gd name="connsiteY10" fmla="*/ 47740 h 231355"/>
                <a:gd name="connsiteX11" fmla="*/ 0 w 240879"/>
                <a:gd name="connsiteY11" fmla="*/ 135875 h 231355"/>
                <a:gd name="connsiteX12" fmla="*/ 4763 w 240879"/>
                <a:gd name="connsiteY12" fmla="*/ 187489 h 231355"/>
                <a:gd name="connsiteX13" fmla="*/ 22033 w 240879"/>
                <a:gd name="connsiteY13" fmla="*/ 227683 h 231355"/>
                <a:gd name="connsiteX0" fmla="*/ 22033 w 240879"/>
                <a:gd name="connsiteY0" fmla="*/ 227683 h 235428"/>
                <a:gd name="connsiteX1" fmla="*/ 132202 w 240879"/>
                <a:gd name="connsiteY1" fmla="*/ 231355 h 235428"/>
                <a:gd name="connsiteX2" fmla="*/ 197644 w 240879"/>
                <a:gd name="connsiteY2" fmla="*/ 235114 h 235428"/>
                <a:gd name="connsiteX3" fmla="*/ 240879 w 240879"/>
                <a:gd name="connsiteY3" fmla="*/ 215374 h 235428"/>
                <a:gd name="connsiteX4" fmla="*/ 235744 w 240879"/>
                <a:gd name="connsiteY4" fmla="*/ 135102 h 235428"/>
                <a:gd name="connsiteX5" fmla="*/ 227682 w 240879"/>
                <a:gd name="connsiteY5" fmla="*/ 91808 h 235428"/>
                <a:gd name="connsiteX6" fmla="*/ 214313 w 240879"/>
                <a:gd name="connsiteY6" fmla="*/ 61283 h 235428"/>
                <a:gd name="connsiteX7" fmla="*/ 190758 w 240879"/>
                <a:gd name="connsiteY7" fmla="*/ 35633 h 235428"/>
                <a:gd name="connsiteX8" fmla="*/ 164306 w 240879"/>
                <a:gd name="connsiteY8" fmla="*/ 16039 h 235428"/>
                <a:gd name="connsiteX9" fmla="*/ 117513 w 240879"/>
                <a:gd name="connsiteY9" fmla="*/ 0 h 235428"/>
                <a:gd name="connsiteX10" fmla="*/ 33051 w 240879"/>
                <a:gd name="connsiteY10" fmla="*/ 47740 h 235428"/>
                <a:gd name="connsiteX11" fmla="*/ 0 w 240879"/>
                <a:gd name="connsiteY11" fmla="*/ 135875 h 235428"/>
                <a:gd name="connsiteX12" fmla="*/ 4763 w 240879"/>
                <a:gd name="connsiteY12" fmla="*/ 187489 h 235428"/>
                <a:gd name="connsiteX13" fmla="*/ 22033 w 240879"/>
                <a:gd name="connsiteY13" fmla="*/ 227683 h 235428"/>
                <a:gd name="connsiteX0" fmla="*/ 22033 w 240879"/>
                <a:gd name="connsiteY0" fmla="*/ 227683 h 237495"/>
                <a:gd name="connsiteX1" fmla="*/ 69056 w 240879"/>
                <a:gd name="connsiteY1" fmla="*/ 237495 h 237495"/>
                <a:gd name="connsiteX2" fmla="*/ 132202 w 240879"/>
                <a:gd name="connsiteY2" fmla="*/ 231355 h 237495"/>
                <a:gd name="connsiteX3" fmla="*/ 197644 w 240879"/>
                <a:gd name="connsiteY3" fmla="*/ 235114 h 237495"/>
                <a:gd name="connsiteX4" fmla="*/ 240879 w 240879"/>
                <a:gd name="connsiteY4" fmla="*/ 215374 h 237495"/>
                <a:gd name="connsiteX5" fmla="*/ 235744 w 240879"/>
                <a:gd name="connsiteY5" fmla="*/ 135102 h 237495"/>
                <a:gd name="connsiteX6" fmla="*/ 227682 w 240879"/>
                <a:gd name="connsiteY6" fmla="*/ 91808 h 237495"/>
                <a:gd name="connsiteX7" fmla="*/ 214313 w 240879"/>
                <a:gd name="connsiteY7" fmla="*/ 61283 h 237495"/>
                <a:gd name="connsiteX8" fmla="*/ 190758 w 240879"/>
                <a:gd name="connsiteY8" fmla="*/ 35633 h 237495"/>
                <a:gd name="connsiteX9" fmla="*/ 164306 w 240879"/>
                <a:gd name="connsiteY9" fmla="*/ 16039 h 237495"/>
                <a:gd name="connsiteX10" fmla="*/ 117513 w 240879"/>
                <a:gd name="connsiteY10" fmla="*/ 0 h 237495"/>
                <a:gd name="connsiteX11" fmla="*/ 33051 w 240879"/>
                <a:gd name="connsiteY11" fmla="*/ 47740 h 237495"/>
                <a:gd name="connsiteX12" fmla="*/ 0 w 240879"/>
                <a:gd name="connsiteY12" fmla="*/ 135875 h 237495"/>
                <a:gd name="connsiteX13" fmla="*/ 4763 w 240879"/>
                <a:gd name="connsiteY13" fmla="*/ 187489 h 237495"/>
                <a:gd name="connsiteX14" fmla="*/ 22033 w 240879"/>
                <a:gd name="connsiteY14" fmla="*/ 227683 h 23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879" h="237495">
                  <a:moveTo>
                    <a:pt x="22033" y="227683"/>
                  </a:moveTo>
                  <a:cubicBezTo>
                    <a:pt x="36120" y="228572"/>
                    <a:pt x="54969" y="236606"/>
                    <a:pt x="69056" y="237495"/>
                  </a:cubicBezTo>
                  <a:lnTo>
                    <a:pt x="132202" y="231355"/>
                  </a:lnTo>
                  <a:cubicBezTo>
                    <a:pt x="146872" y="229433"/>
                    <a:pt x="182974" y="237036"/>
                    <a:pt x="197644" y="235114"/>
                  </a:cubicBezTo>
                  <a:lnTo>
                    <a:pt x="240879" y="215374"/>
                  </a:lnTo>
                  <a:cubicBezTo>
                    <a:pt x="236786" y="188617"/>
                    <a:pt x="239837" y="161859"/>
                    <a:pt x="235744" y="135102"/>
                  </a:cubicBezTo>
                  <a:lnTo>
                    <a:pt x="227682" y="91808"/>
                  </a:lnTo>
                  <a:cubicBezTo>
                    <a:pt x="220844" y="81633"/>
                    <a:pt x="221151" y="71458"/>
                    <a:pt x="214313" y="61283"/>
                  </a:cubicBezTo>
                  <a:lnTo>
                    <a:pt x="190758" y="35633"/>
                  </a:lnTo>
                  <a:cubicBezTo>
                    <a:pt x="180353" y="30689"/>
                    <a:pt x="174711" y="20983"/>
                    <a:pt x="164306" y="16039"/>
                  </a:cubicBezTo>
                  <a:lnTo>
                    <a:pt x="117513" y="0"/>
                  </a:lnTo>
                  <a:lnTo>
                    <a:pt x="33051" y="47740"/>
                  </a:lnTo>
                  <a:cubicBezTo>
                    <a:pt x="28154" y="73446"/>
                    <a:pt x="4897" y="110169"/>
                    <a:pt x="0" y="135875"/>
                  </a:cubicBezTo>
                  <a:cubicBezTo>
                    <a:pt x="3175" y="151492"/>
                    <a:pt x="1588" y="171872"/>
                    <a:pt x="4763" y="187489"/>
                  </a:cubicBezTo>
                  <a:lnTo>
                    <a:pt x="22033" y="227683"/>
                  </a:lnTo>
                  <a:close/>
                </a:path>
              </a:pathLst>
            </a:cu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2" name="Straight Connector 1141"/>
            <p:cNvCxnSpPr/>
            <p:nvPr/>
          </p:nvCxnSpPr>
          <p:spPr>
            <a:xfrm flipV="1">
              <a:off x="2067298" y="2306240"/>
              <a:ext cx="0" cy="175023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Straight Connector 1142"/>
            <p:cNvCxnSpPr/>
            <p:nvPr/>
          </p:nvCxnSpPr>
          <p:spPr>
            <a:xfrm flipH="1">
              <a:off x="1846106" y="2283619"/>
              <a:ext cx="205194" cy="2381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" name="Straight Connector 1143"/>
            <p:cNvCxnSpPr/>
            <p:nvPr/>
          </p:nvCxnSpPr>
          <p:spPr>
            <a:xfrm flipH="1">
              <a:off x="1821437" y="2390776"/>
              <a:ext cx="262157" cy="2381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5" name="Freeform 1144"/>
            <p:cNvSpPr/>
            <p:nvPr/>
          </p:nvSpPr>
          <p:spPr>
            <a:xfrm>
              <a:off x="1935956" y="2228850"/>
              <a:ext cx="24461" cy="254794"/>
            </a:xfrm>
            <a:custGeom>
              <a:avLst/>
              <a:gdLst>
                <a:gd name="connsiteX0" fmla="*/ 23813 w 24461"/>
                <a:gd name="connsiteY0" fmla="*/ 254794 h 254794"/>
                <a:gd name="connsiteX1" fmla="*/ 21432 w 24461"/>
                <a:gd name="connsiteY1" fmla="*/ 109538 h 254794"/>
                <a:gd name="connsiteX2" fmla="*/ 0 w 24461"/>
                <a:gd name="connsiteY2" fmla="*/ 0 h 25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61" h="254794">
                  <a:moveTo>
                    <a:pt x="23813" y="254794"/>
                  </a:moveTo>
                  <a:cubicBezTo>
                    <a:pt x="24607" y="203399"/>
                    <a:pt x="25401" y="152004"/>
                    <a:pt x="21432" y="109538"/>
                  </a:cubicBezTo>
                  <a:cubicBezTo>
                    <a:pt x="17463" y="67072"/>
                    <a:pt x="8731" y="33536"/>
                    <a:pt x="0" y="0"/>
                  </a:cubicBezTo>
                </a:path>
              </a:pathLst>
            </a:cu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Freeform 1145"/>
            <p:cNvSpPr/>
            <p:nvPr/>
          </p:nvSpPr>
          <p:spPr>
            <a:xfrm>
              <a:off x="1828800" y="2252662"/>
              <a:ext cx="157163" cy="107157"/>
            </a:xfrm>
            <a:custGeom>
              <a:avLst/>
              <a:gdLst>
                <a:gd name="connsiteX0" fmla="*/ 0 w 157163"/>
                <a:gd name="connsiteY0" fmla="*/ 100013 h 100013"/>
                <a:gd name="connsiteX1" fmla="*/ 109538 w 157163"/>
                <a:gd name="connsiteY1" fmla="*/ 40482 h 100013"/>
                <a:gd name="connsiteX2" fmla="*/ 157163 w 157163"/>
                <a:gd name="connsiteY2" fmla="*/ 0 h 100013"/>
                <a:gd name="connsiteX0" fmla="*/ 0 w 157163"/>
                <a:gd name="connsiteY0" fmla="*/ 107157 h 107157"/>
                <a:gd name="connsiteX1" fmla="*/ 109538 w 157163"/>
                <a:gd name="connsiteY1" fmla="*/ 47626 h 107157"/>
                <a:gd name="connsiteX2" fmla="*/ 157163 w 157163"/>
                <a:gd name="connsiteY2" fmla="*/ 0 h 10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163" h="107157">
                  <a:moveTo>
                    <a:pt x="0" y="107157"/>
                  </a:moveTo>
                  <a:cubicBezTo>
                    <a:pt x="41672" y="85726"/>
                    <a:pt x="83344" y="65485"/>
                    <a:pt x="109538" y="47626"/>
                  </a:cubicBezTo>
                  <a:cubicBezTo>
                    <a:pt x="135732" y="29767"/>
                    <a:pt x="146447" y="11906"/>
                    <a:pt x="157163" y="0"/>
                  </a:cubicBezTo>
                </a:path>
              </a:pathLst>
            </a:cu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69" name="Straight Connector 1268"/>
          <p:cNvCxnSpPr/>
          <p:nvPr/>
        </p:nvCxnSpPr>
        <p:spPr>
          <a:xfrm flipH="1">
            <a:off x="1509486" y="2617410"/>
            <a:ext cx="14515" cy="687009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Straight Connector 1236"/>
          <p:cNvCxnSpPr/>
          <p:nvPr/>
        </p:nvCxnSpPr>
        <p:spPr>
          <a:xfrm flipV="1">
            <a:off x="7337453" y="3002038"/>
            <a:ext cx="1937" cy="28061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/>
          <p:nvPr/>
        </p:nvCxnSpPr>
        <p:spPr>
          <a:xfrm flipV="1">
            <a:off x="1721891" y="2724968"/>
            <a:ext cx="0" cy="755692"/>
          </a:xfrm>
          <a:prstGeom prst="line">
            <a:avLst/>
          </a:prstGeom>
          <a:ln w="15875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Connector 1045"/>
          <p:cNvCxnSpPr/>
          <p:nvPr/>
        </p:nvCxnSpPr>
        <p:spPr>
          <a:xfrm flipV="1">
            <a:off x="1765867" y="2496945"/>
            <a:ext cx="1174" cy="343181"/>
          </a:xfrm>
          <a:prstGeom prst="line">
            <a:avLst/>
          </a:prstGeom>
          <a:ln w="15875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/>
          <p:cNvCxnSpPr/>
          <p:nvPr/>
        </p:nvCxnSpPr>
        <p:spPr>
          <a:xfrm flipH="1" flipV="1">
            <a:off x="1617562" y="1365813"/>
            <a:ext cx="11023" cy="2992715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Connector 1043"/>
          <p:cNvCxnSpPr/>
          <p:nvPr/>
        </p:nvCxnSpPr>
        <p:spPr>
          <a:xfrm flipH="1" flipV="1">
            <a:off x="1624415" y="2157229"/>
            <a:ext cx="8777" cy="1615533"/>
          </a:xfrm>
          <a:prstGeom prst="line">
            <a:avLst/>
          </a:prstGeom>
          <a:ln w="158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6" name="Freeform 795"/>
          <p:cNvSpPr/>
          <p:nvPr/>
        </p:nvSpPr>
        <p:spPr>
          <a:xfrm>
            <a:off x="758775" y="1267042"/>
            <a:ext cx="376448" cy="1574576"/>
          </a:xfrm>
          <a:custGeom>
            <a:avLst/>
            <a:gdLst>
              <a:gd name="connsiteX0" fmla="*/ 0 w 2445"/>
              <a:gd name="connsiteY0" fmla="*/ 114911 h 114911"/>
              <a:gd name="connsiteX1" fmla="*/ 2445 w 2445"/>
              <a:gd name="connsiteY1" fmla="*/ 0 h 114911"/>
              <a:gd name="connsiteX0" fmla="*/ 0 w 219992"/>
              <a:gd name="connsiteY0" fmla="*/ 21702 h 21702"/>
              <a:gd name="connsiteX1" fmla="*/ 219992 w 219992"/>
              <a:gd name="connsiteY1" fmla="*/ 0 h 21702"/>
              <a:gd name="connsiteX0" fmla="*/ 0 w 219992"/>
              <a:gd name="connsiteY0" fmla="*/ 21702 h 21702"/>
              <a:gd name="connsiteX1" fmla="*/ 169996 w 219992"/>
              <a:gd name="connsiteY1" fmla="*/ 10638 h 21702"/>
              <a:gd name="connsiteX2" fmla="*/ 219992 w 219992"/>
              <a:gd name="connsiteY2" fmla="*/ 0 h 21702"/>
              <a:gd name="connsiteX0" fmla="*/ 0 w 260810"/>
              <a:gd name="connsiteY0" fmla="*/ 21702 h 21702"/>
              <a:gd name="connsiteX1" fmla="*/ 169996 w 260810"/>
              <a:gd name="connsiteY1" fmla="*/ 10638 h 21702"/>
              <a:gd name="connsiteX2" fmla="*/ 259992 w 260810"/>
              <a:gd name="connsiteY2" fmla="*/ 7659 h 21702"/>
              <a:gd name="connsiteX3" fmla="*/ 219992 w 260810"/>
              <a:gd name="connsiteY3" fmla="*/ 0 h 21702"/>
              <a:gd name="connsiteX0" fmla="*/ 0 w 261546"/>
              <a:gd name="connsiteY0" fmla="*/ 20425 h 20425"/>
              <a:gd name="connsiteX1" fmla="*/ 169996 w 261546"/>
              <a:gd name="connsiteY1" fmla="*/ 9361 h 20425"/>
              <a:gd name="connsiteX2" fmla="*/ 259992 w 261546"/>
              <a:gd name="connsiteY2" fmla="*/ 6382 h 20425"/>
              <a:gd name="connsiteX3" fmla="*/ 249992 w 261546"/>
              <a:gd name="connsiteY3" fmla="*/ 0 h 20425"/>
              <a:gd name="connsiteX0" fmla="*/ 710049 w 970094"/>
              <a:gd name="connsiteY0" fmla="*/ 56383 h 56383"/>
              <a:gd name="connsiteX1" fmla="*/ 880045 w 970094"/>
              <a:gd name="connsiteY1" fmla="*/ 45319 h 56383"/>
              <a:gd name="connsiteX2" fmla="*/ 970041 w 970094"/>
              <a:gd name="connsiteY2" fmla="*/ 42340 h 56383"/>
              <a:gd name="connsiteX3" fmla="*/ 74 w 970094"/>
              <a:gd name="connsiteY3" fmla="*/ 0 h 56383"/>
              <a:gd name="connsiteX0" fmla="*/ 709975 w 969967"/>
              <a:gd name="connsiteY0" fmla="*/ 56383 h 56383"/>
              <a:gd name="connsiteX1" fmla="*/ 879971 w 969967"/>
              <a:gd name="connsiteY1" fmla="*/ 45319 h 56383"/>
              <a:gd name="connsiteX2" fmla="*/ 969967 w 969967"/>
              <a:gd name="connsiteY2" fmla="*/ 42340 h 56383"/>
              <a:gd name="connsiteX3" fmla="*/ 259991 w 969967"/>
              <a:gd name="connsiteY3" fmla="*/ 10000 h 56383"/>
              <a:gd name="connsiteX4" fmla="*/ 0 w 969967"/>
              <a:gd name="connsiteY4" fmla="*/ 0 h 56383"/>
              <a:gd name="connsiteX0" fmla="*/ 709975 w 969967"/>
              <a:gd name="connsiteY0" fmla="*/ 56383 h 56383"/>
              <a:gd name="connsiteX1" fmla="*/ 879971 w 969967"/>
              <a:gd name="connsiteY1" fmla="*/ 45319 h 56383"/>
              <a:gd name="connsiteX2" fmla="*/ 969967 w 969967"/>
              <a:gd name="connsiteY2" fmla="*/ 42340 h 56383"/>
              <a:gd name="connsiteX3" fmla="*/ 309996 w 969967"/>
              <a:gd name="connsiteY3" fmla="*/ 19575 h 56383"/>
              <a:gd name="connsiteX4" fmla="*/ 259991 w 969967"/>
              <a:gd name="connsiteY4" fmla="*/ 10000 h 56383"/>
              <a:gd name="connsiteX5" fmla="*/ 0 w 969967"/>
              <a:gd name="connsiteY5" fmla="*/ 0 h 56383"/>
              <a:gd name="connsiteX0" fmla="*/ 709975 w 969967"/>
              <a:gd name="connsiteY0" fmla="*/ 56383 h 56383"/>
              <a:gd name="connsiteX1" fmla="*/ 879971 w 969967"/>
              <a:gd name="connsiteY1" fmla="*/ 45319 h 56383"/>
              <a:gd name="connsiteX2" fmla="*/ 969967 w 969967"/>
              <a:gd name="connsiteY2" fmla="*/ 42340 h 56383"/>
              <a:gd name="connsiteX3" fmla="*/ 309996 w 969967"/>
              <a:gd name="connsiteY3" fmla="*/ 19575 h 56383"/>
              <a:gd name="connsiteX4" fmla="*/ 259991 w 969967"/>
              <a:gd name="connsiteY4" fmla="*/ 10000 h 56383"/>
              <a:gd name="connsiteX5" fmla="*/ 0 w 969967"/>
              <a:gd name="connsiteY5" fmla="*/ 0 h 56383"/>
              <a:gd name="connsiteX0" fmla="*/ 709975 w 969967"/>
              <a:gd name="connsiteY0" fmla="*/ 56383 h 56383"/>
              <a:gd name="connsiteX1" fmla="*/ 879971 w 969967"/>
              <a:gd name="connsiteY1" fmla="*/ 45319 h 56383"/>
              <a:gd name="connsiteX2" fmla="*/ 969967 w 969967"/>
              <a:gd name="connsiteY2" fmla="*/ 42340 h 56383"/>
              <a:gd name="connsiteX3" fmla="*/ 819979 w 969967"/>
              <a:gd name="connsiteY3" fmla="*/ 27447 h 56383"/>
              <a:gd name="connsiteX4" fmla="*/ 309996 w 969967"/>
              <a:gd name="connsiteY4" fmla="*/ 19575 h 56383"/>
              <a:gd name="connsiteX5" fmla="*/ 259991 w 969967"/>
              <a:gd name="connsiteY5" fmla="*/ 10000 h 56383"/>
              <a:gd name="connsiteX6" fmla="*/ 0 w 969967"/>
              <a:gd name="connsiteY6" fmla="*/ 0 h 56383"/>
              <a:gd name="connsiteX0" fmla="*/ 709975 w 969967"/>
              <a:gd name="connsiteY0" fmla="*/ 56383 h 56383"/>
              <a:gd name="connsiteX1" fmla="*/ 849971 w 969967"/>
              <a:gd name="connsiteY1" fmla="*/ 46808 h 56383"/>
              <a:gd name="connsiteX2" fmla="*/ 969967 w 969967"/>
              <a:gd name="connsiteY2" fmla="*/ 42340 h 56383"/>
              <a:gd name="connsiteX3" fmla="*/ 819979 w 969967"/>
              <a:gd name="connsiteY3" fmla="*/ 27447 h 56383"/>
              <a:gd name="connsiteX4" fmla="*/ 309996 w 969967"/>
              <a:gd name="connsiteY4" fmla="*/ 19575 h 56383"/>
              <a:gd name="connsiteX5" fmla="*/ 259991 w 969967"/>
              <a:gd name="connsiteY5" fmla="*/ 10000 h 56383"/>
              <a:gd name="connsiteX6" fmla="*/ 0 w 969967"/>
              <a:gd name="connsiteY6" fmla="*/ 0 h 56383"/>
              <a:gd name="connsiteX0" fmla="*/ 709975 w 969967"/>
              <a:gd name="connsiteY0" fmla="*/ 56383 h 56383"/>
              <a:gd name="connsiteX1" fmla="*/ 849971 w 969967"/>
              <a:gd name="connsiteY1" fmla="*/ 46808 h 56383"/>
              <a:gd name="connsiteX2" fmla="*/ 969967 w 969967"/>
              <a:gd name="connsiteY2" fmla="*/ 42340 h 56383"/>
              <a:gd name="connsiteX3" fmla="*/ 819979 w 969967"/>
              <a:gd name="connsiteY3" fmla="*/ 27447 h 56383"/>
              <a:gd name="connsiteX4" fmla="*/ 309996 w 969967"/>
              <a:gd name="connsiteY4" fmla="*/ 19575 h 56383"/>
              <a:gd name="connsiteX5" fmla="*/ 259991 w 969967"/>
              <a:gd name="connsiteY5" fmla="*/ 10000 h 56383"/>
              <a:gd name="connsiteX6" fmla="*/ 0 w 969967"/>
              <a:gd name="connsiteY6" fmla="*/ 0 h 56383"/>
              <a:gd name="connsiteX0" fmla="*/ 679979 w 939971"/>
              <a:gd name="connsiteY0" fmla="*/ 112341 h 112341"/>
              <a:gd name="connsiteX1" fmla="*/ 819975 w 939971"/>
              <a:gd name="connsiteY1" fmla="*/ 102766 h 112341"/>
              <a:gd name="connsiteX2" fmla="*/ 939971 w 939971"/>
              <a:gd name="connsiteY2" fmla="*/ 98298 h 112341"/>
              <a:gd name="connsiteX3" fmla="*/ 789983 w 939971"/>
              <a:gd name="connsiteY3" fmla="*/ 83405 h 112341"/>
              <a:gd name="connsiteX4" fmla="*/ 280000 w 939971"/>
              <a:gd name="connsiteY4" fmla="*/ 75533 h 112341"/>
              <a:gd name="connsiteX5" fmla="*/ 229995 w 939971"/>
              <a:gd name="connsiteY5" fmla="*/ 65958 h 112341"/>
              <a:gd name="connsiteX6" fmla="*/ 0 w 939971"/>
              <a:gd name="connsiteY6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99974 w 1309950"/>
              <a:gd name="connsiteY5" fmla="*/ 65958 h 112341"/>
              <a:gd name="connsiteX6" fmla="*/ 0 w 1309950"/>
              <a:gd name="connsiteY6" fmla="*/ 8086 h 112341"/>
              <a:gd name="connsiteX7" fmla="*/ 369979 w 1309950"/>
              <a:gd name="connsiteY7" fmla="*/ 0 h 112341"/>
              <a:gd name="connsiteX0" fmla="*/ 1086633 w 1346625"/>
              <a:gd name="connsiteY0" fmla="*/ 112341 h 112341"/>
              <a:gd name="connsiteX1" fmla="*/ 1226629 w 1346625"/>
              <a:gd name="connsiteY1" fmla="*/ 102766 h 112341"/>
              <a:gd name="connsiteX2" fmla="*/ 1346625 w 1346625"/>
              <a:gd name="connsiteY2" fmla="*/ 98298 h 112341"/>
              <a:gd name="connsiteX3" fmla="*/ 1196637 w 1346625"/>
              <a:gd name="connsiteY3" fmla="*/ 83405 h 112341"/>
              <a:gd name="connsiteX4" fmla="*/ 686654 w 1346625"/>
              <a:gd name="connsiteY4" fmla="*/ 75533 h 112341"/>
              <a:gd name="connsiteX5" fmla="*/ 636649 w 1346625"/>
              <a:gd name="connsiteY5" fmla="*/ 65958 h 112341"/>
              <a:gd name="connsiteX6" fmla="*/ 56675 w 1346625"/>
              <a:gd name="connsiteY6" fmla="*/ 35320 h 112341"/>
              <a:gd name="connsiteX7" fmla="*/ 36675 w 1346625"/>
              <a:gd name="connsiteY7" fmla="*/ 8086 h 112341"/>
              <a:gd name="connsiteX8" fmla="*/ 406654 w 1346625"/>
              <a:gd name="connsiteY8" fmla="*/ 0 h 112341"/>
              <a:gd name="connsiteX0" fmla="*/ 1069361 w 1329353"/>
              <a:gd name="connsiteY0" fmla="*/ 112341 h 112341"/>
              <a:gd name="connsiteX1" fmla="*/ 1209357 w 1329353"/>
              <a:gd name="connsiteY1" fmla="*/ 102766 h 112341"/>
              <a:gd name="connsiteX2" fmla="*/ 1329353 w 1329353"/>
              <a:gd name="connsiteY2" fmla="*/ 98298 h 112341"/>
              <a:gd name="connsiteX3" fmla="*/ 1179365 w 1329353"/>
              <a:gd name="connsiteY3" fmla="*/ 83405 h 112341"/>
              <a:gd name="connsiteX4" fmla="*/ 669382 w 1329353"/>
              <a:gd name="connsiteY4" fmla="*/ 75533 h 112341"/>
              <a:gd name="connsiteX5" fmla="*/ 619377 w 1329353"/>
              <a:gd name="connsiteY5" fmla="*/ 65958 h 112341"/>
              <a:gd name="connsiteX6" fmla="*/ 409390 w 1329353"/>
              <a:gd name="connsiteY6" fmla="*/ 58724 h 112341"/>
              <a:gd name="connsiteX7" fmla="*/ 39403 w 1329353"/>
              <a:gd name="connsiteY7" fmla="*/ 35320 h 112341"/>
              <a:gd name="connsiteX8" fmla="*/ 19403 w 1329353"/>
              <a:gd name="connsiteY8" fmla="*/ 8086 h 112341"/>
              <a:gd name="connsiteX9" fmla="*/ 389382 w 1329353"/>
              <a:gd name="connsiteY9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99974 w 1309950"/>
              <a:gd name="connsiteY5" fmla="*/ 65958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086 h 112341"/>
              <a:gd name="connsiteX9" fmla="*/ 369979 w 1309950"/>
              <a:gd name="connsiteY9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99974 w 1309950"/>
              <a:gd name="connsiteY5" fmla="*/ 65958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12980 h 112341"/>
              <a:gd name="connsiteX9" fmla="*/ 369979 w 1309950"/>
              <a:gd name="connsiteY9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99974 w 1309950"/>
              <a:gd name="connsiteY5" fmla="*/ 65958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512 h 112341"/>
              <a:gd name="connsiteX9" fmla="*/ 369979 w 1309950"/>
              <a:gd name="connsiteY9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99974 w 1309950"/>
              <a:gd name="connsiteY5" fmla="*/ 65958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512 h 112341"/>
              <a:gd name="connsiteX9" fmla="*/ 179996 w 1309950"/>
              <a:gd name="connsiteY9" fmla="*/ 7235 h 112341"/>
              <a:gd name="connsiteX10" fmla="*/ 369979 w 1309950"/>
              <a:gd name="connsiteY10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69979 w 1309950"/>
              <a:gd name="connsiteY5" fmla="*/ 66596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512 h 112341"/>
              <a:gd name="connsiteX9" fmla="*/ 179996 w 1309950"/>
              <a:gd name="connsiteY9" fmla="*/ 7235 h 112341"/>
              <a:gd name="connsiteX10" fmla="*/ 369979 w 1309950"/>
              <a:gd name="connsiteY10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39979 w 1309950"/>
              <a:gd name="connsiteY4" fmla="*/ 74895 h 112341"/>
              <a:gd name="connsiteX5" fmla="*/ 569979 w 1309950"/>
              <a:gd name="connsiteY5" fmla="*/ 66596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512 h 112341"/>
              <a:gd name="connsiteX9" fmla="*/ 179996 w 1309950"/>
              <a:gd name="connsiteY9" fmla="*/ 7235 h 112341"/>
              <a:gd name="connsiteX10" fmla="*/ 369979 w 1309950"/>
              <a:gd name="connsiteY10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39979 w 1309950"/>
              <a:gd name="connsiteY4" fmla="*/ 74895 h 112341"/>
              <a:gd name="connsiteX5" fmla="*/ 569979 w 1309950"/>
              <a:gd name="connsiteY5" fmla="*/ 66596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512 h 112341"/>
              <a:gd name="connsiteX9" fmla="*/ 179996 w 1309950"/>
              <a:gd name="connsiteY9" fmla="*/ 7235 h 112341"/>
              <a:gd name="connsiteX10" fmla="*/ 369979 w 1309950"/>
              <a:gd name="connsiteY10" fmla="*/ 0 h 112341"/>
              <a:gd name="connsiteX0" fmla="*/ 1049958 w 1319500"/>
              <a:gd name="connsiteY0" fmla="*/ 112341 h 112341"/>
              <a:gd name="connsiteX1" fmla="*/ 1189954 w 1319500"/>
              <a:gd name="connsiteY1" fmla="*/ 102766 h 112341"/>
              <a:gd name="connsiteX2" fmla="*/ 1309950 w 1319500"/>
              <a:gd name="connsiteY2" fmla="*/ 98298 h 112341"/>
              <a:gd name="connsiteX3" fmla="*/ 1299958 w 1319500"/>
              <a:gd name="connsiteY3" fmla="*/ 91065 h 112341"/>
              <a:gd name="connsiteX4" fmla="*/ 1159962 w 1319500"/>
              <a:gd name="connsiteY4" fmla="*/ 83405 h 112341"/>
              <a:gd name="connsiteX5" fmla="*/ 639979 w 1319500"/>
              <a:gd name="connsiteY5" fmla="*/ 74895 h 112341"/>
              <a:gd name="connsiteX6" fmla="*/ 569979 w 1319500"/>
              <a:gd name="connsiteY6" fmla="*/ 66596 h 112341"/>
              <a:gd name="connsiteX7" fmla="*/ 389987 w 1319500"/>
              <a:gd name="connsiteY7" fmla="*/ 58724 h 112341"/>
              <a:gd name="connsiteX8" fmla="*/ 20000 w 1319500"/>
              <a:gd name="connsiteY8" fmla="*/ 35320 h 112341"/>
              <a:gd name="connsiteX9" fmla="*/ 0 w 1319500"/>
              <a:gd name="connsiteY9" fmla="*/ 8512 h 112341"/>
              <a:gd name="connsiteX10" fmla="*/ 179996 w 1319500"/>
              <a:gd name="connsiteY10" fmla="*/ 7235 h 112341"/>
              <a:gd name="connsiteX11" fmla="*/ 369979 w 1319500"/>
              <a:gd name="connsiteY11" fmla="*/ 0 h 112341"/>
              <a:gd name="connsiteX0" fmla="*/ 1049958 w 1319500"/>
              <a:gd name="connsiteY0" fmla="*/ 124894 h 124894"/>
              <a:gd name="connsiteX1" fmla="*/ 1189954 w 1319500"/>
              <a:gd name="connsiteY1" fmla="*/ 115319 h 124894"/>
              <a:gd name="connsiteX2" fmla="*/ 1309950 w 1319500"/>
              <a:gd name="connsiteY2" fmla="*/ 110851 h 124894"/>
              <a:gd name="connsiteX3" fmla="*/ 1299958 w 1319500"/>
              <a:gd name="connsiteY3" fmla="*/ 103618 h 124894"/>
              <a:gd name="connsiteX4" fmla="*/ 1159962 w 1319500"/>
              <a:gd name="connsiteY4" fmla="*/ 95958 h 124894"/>
              <a:gd name="connsiteX5" fmla="*/ 639979 w 1319500"/>
              <a:gd name="connsiteY5" fmla="*/ 87448 h 124894"/>
              <a:gd name="connsiteX6" fmla="*/ 569979 w 1319500"/>
              <a:gd name="connsiteY6" fmla="*/ 79149 h 124894"/>
              <a:gd name="connsiteX7" fmla="*/ 389987 w 1319500"/>
              <a:gd name="connsiteY7" fmla="*/ 71277 h 124894"/>
              <a:gd name="connsiteX8" fmla="*/ 20000 w 1319500"/>
              <a:gd name="connsiteY8" fmla="*/ 47873 h 124894"/>
              <a:gd name="connsiteX9" fmla="*/ 0 w 1319500"/>
              <a:gd name="connsiteY9" fmla="*/ 21065 h 124894"/>
              <a:gd name="connsiteX10" fmla="*/ 179996 w 1319500"/>
              <a:gd name="connsiteY10" fmla="*/ 19788 h 124894"/>
              <a:gd name="connsiteX11" fmla="*/ 309983 w 1319500"/>
              <a:gd name="connsiteY11" fmla="*/ 0 h 124894"/>
              <a:gd name="connsiteX0" fmla="*/ 1049958 w 1319500"/>
              <a:gd name="connsiteY0" fmla="*/ 124894 h 124894"/>
              <a:gd name="connsiteX1" fmla="*/ 1189954 w 1319500"/>
              <a:gd name="connsiteY1" fmla="*/ 115319 h 124894"/>
              <a:gd name="connsiteX2" fmla="*/ 1309950 w 1319500"/>
              <a:gd name="connsiteY2" fmla="*/ 110851 h 124894"/>
              <a:gd name="connsiteX3" fmla="*/ 1299958 w 1319500"/>
              <a:gd name="connsiteY3" fmla="*/ 103618 h 124894"/>
              <a:gd name="connsiteX4" fmla="*/ 1159962 w 1319500"/>
              <a:gd name="connsiteY4" fmla="*/ 95958 h 124894"/>
              <a:gd name="connsiteX5" fmla="*/ 639979 w 1319500"/>
              <a:gd name="connsiteY5" fmla="*/ 87448 h 124894"/>
              <a:gd name="connsiteX6" fmla="*/ 569979 w 1319500"/>
              <a:gd name="connsiteY6" fmla="*/ 79149 h 124894"/>
              <a:gd name="connsiteX7" fmla="*/ 389987 w 1319500"/>
              <a:gd name="connsiteY7" fmla="*/ 71277 h 124894"/>
              <a:gd name="connsiteX8" fmla="*/ 20000 w 1319500"/>
              <a:gd name="connsiteY8" fmla="*/ 47873 h 124894"/>
              <a:gd name="connsiteX9" fmla="*/ 0 w 1319500"/>
              <a:gd name="connsiteY9" fmla="*/ 21065 h 124894"/>
              <a:gd name="connsiteX10" fmla="*/ 179996 w 1319500"/>
              <a:gd name="connsiteY10" fmla="*/ 19788 h 124894"/>
              <a:gd name="connsiteX11" fmla="*/ 309983 w 1319500"/>
              <a:gd name="connsiteY11" fmla="*/ 0 h 124894"/>
              <a:gd name="connsiteX0" fmla="*/ 1049958 w 1319500"/>
              <a:gd name="connsiteY0" fmla="*/ 124894 h 124894"/>
              <a:gd name="connsiteX1" fmla="*/ 1189954 w 1319500"/>
              <a:gd name="connsiteY1" fmla="*/ 115319 h 124894"/>
              <a:gd name="connsiteX2" fmla="*/ 1309950 w 1319500"/>
              <a:gd name="connsiteY2" fmla="*/ 110851 h 124894"/>
              <a:gd name="connsiteX3" fmla="*/ 1299958 w 1319500"/>
              <a:gd name="connsiteY3" fmla="*/ 103618 h 124894"/>
              <a:gd name="connsiteX4" fmla="*/ 1159962 w 1319500"/>
              <a:gd name="connsiteY4" fmla="*/ 95958 h 124894"/>
              <a:gd name="connsiteX5" fmla="*/ 639979 w 1319500"/>
              <a:gd name="connsiteY5" fmla="*/ 87448 h 124894"/>
              <a:gd name="connsiteX6" fmla="*/ 569979 w 1319500"/>
              <a:gd name="connsiteY6" fmla="*/ 79149 h 124894"/>
              <a:gd name="connsiteX7" fmla="*/ 389987 w 1319500"/>
              <a:gd name="connsiteY7" fmla="*/ 71277 h 124894"/>
              <a:gd name="connsiteX8" fmla="*/ 20000 w 1319500"/>
              <a:gd name="connsiteY8" fmla="*/ 47873 h 124894"/>
              <a:gd name="connsiteX9" fmla="*/ 0 w 1319500"/>
              <a:gd name="connsiteY9" fmla="*/ 21065 h 124894"/>
              <a:gd name="connsiteX10" fmla="*/ 179996 w 1319500"/>
              <a:gd name="connsiteY10" fmla="*/ 19788 h 124894"/>
              <a:gd name="connsiteX11" fmla="*/ 359983 w 1319500"/>
              <a:gd name="connsiteY11" fmla="*/ 13192 h 124894"/>
              <a:gd name="connsiteX12" fmla="*/ 309983 w 1319500"/>
              <a:gd name="connsiteY12" fmla="*/ 0 h 124894"/>
              <a:gd name="connsiteX0" fmla="*/ 1049958 w 1319500"/>
              <a:gd name="connsiteY0" fmla="*/ 124894 h 124894"/>
              <a:gd name="connsiteX1" fmla="*/ 1189954 w 1319500"/>
              <a:gd name="connsiteY1" fmla="*/ 115319 h 124894"/>
              <a:gd name="connsiteX2" fmla="*/ 1309950 w 1319500"/>
              <a:gd name="connsiteY2" fmla="*/ 110851 h 124894"/>
              <a:gd name="connsiteX3" fmla="*/ 1299958 w 1319500"/>
              <a:gd name="connsiteY3" fmla="*/ 103618 h 124894"/>
              <a:gd name="connsiteX4" fmla="*/ 1159962 w 1319500"/>
              <a:gd name="connsiteY4" fmla="*/ 95958 h 124894"/>
              <a:gd name="connsiteX5" fmla="*/ 639979 w 1319500"/>
              <a:gd name="connsiteY5" fmla="*/ 87448 h 124894"/>
              <a:gd name="connsiteX6" fmla="*/ 569979 w 1319500"/>
              <a:gd name="connsiteY6" fmla="*/ 79149 h 124894"/>
              <a:gd name="connsiteX7" fmla="*/ 389987 w 1319500"/>
              <a:gd name="connsiteY7" fmla="*/ 71277 h 124894"/>
              <a:gd name="connsiteX8" fmla="*/ 20000 w 1319500"/>
              <a:gd name="connsiteY8" fmla="*/ 47873 h 124894"/>
              <a:gd name="connsiteX9" fmla="*/ 0 w 1319500"/>
              <a:gd name="connsiteY9" fmla="*/ 21065 h 124894"/>
              <a:gd name="connsiteX10" fmla="*/ 179996 w 1319500"/>
              <a:gd name="connsiteY10" fmla="*/ 19788 h 124894"/>
              <a:gd name="connsiteX11" fmla="*/ 359983 w 1319500"/>
              <a:gd name="connsiteY11" fmla="*/ 13192 h 124894"/>
              <a:gd name="connsiteX12" fmla="*/ 249988 w 1319500"/>
              <a:gd name="connsiteY12" fmla="*/ 6383 h 124894"/>
              <a:gd name="connsiteX13" fmla="*/ 309983 w 1319500"/>
              <a:gd name="connsiteY13" fmla="*/ 0 h 124894"/>
              <a:gd name="connsiteX0" fmla="*/ 1049958 w 1319500"/>
              <a:gd name="connsiteY0" fmla="*/ 124894 h 124894"/>
              <a:gd name="connsiteX1" fmla="*/ 1189954 w 1319500"/>
              <a:gd name="connsiteY1" fmla="*/ 115319 h 124894"/>
              <a:gd name="connsiteX2" fmla="*/ 1309950 w 1319500"/>
              <a:gd name="connsiteY2" fmla="*/ 110851 h 124894"/>
              <a:gd name="connsiteX3" fmla="*/ 1299958 w 1319500"/>
              <a:gd name="connsiteY3" fmla="*/ 103618 h 124894"/>
              <a:gd name="connsiteX4" fmla="*/ 1159962 w 1319500"/>
              <a:gd name="connsiteY4" fmla="*/ 95958 h 124894"/>
              <a:gd name="connsiteX5" fmla="*/ 639979 w 1319500"/>
              <a:gd name="connsiteY5" fmla="*/ 87448 h 124894"/>
              <a:gd name="connsiteX6" fmla="*/ 569979 w 1319500"/>
              <a:gd name="connsiteY6" fmla="*/ 79149 h 124894"/>
              <a:gd name="connsiteX7" fmla="*/ 389987 w 1319500"/>
              <a:gd name="connsiteY7" fmla="*/ 71277 h 124894"/>
              <a:gd name="connsiteX8" fmla="*/ 20000 w 1319500"/>
              <a:gd name="connsiteY8" fmla="*/ 47873 h 124894"/>
              <a:gd name="connsiteX9" fmla="*/ 0 w 1319500"/>
              <a:gd name="connsiteY9" fmla="*/ 21065 h 124894"/>
              <a:gd name="connsiteX10" fmla="*/ 179996 w 1319500"/>
              <a:gd name="connsiteY10" fmla="*/ 19788 h 124894"/>
              <a:gd name="connsiteX11" fmla="*/ 359983 w 1319500"/>
              <a:gd name="connsiteY11" fmla="*/ 13192 h 124894"/>
              <a:gd name="connsiteX12" fmla="*/ 249988 w 1319500"/>
              <a:gd name="connsiteY12" fmla="*/ 6383 h 124894"/>
              <a:gd name="connsiteX13" fmla="*/ 339983 w 1319500"/>
              <a:gd name="connsiteY13" fmla="*/ 0 h 124894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50000 w 1389504"/>
              <a:gd name="connsiteY10" fmla="*/ 27235 h 132341"/>
              <a:gd name="connsiteX11" fmla="*/ 429987 w 1389504"/>
              <a:gd name="connsiteY11" fmla="*/ 20639 h 132341"/>
              <a:gd name="connsiteX12" fmla="*/ 319992 w 1389504"/>
              <a:gd name="connsiteY12" fmla="*/ 13830 h 132341"/>
              <a:gd name="connsiteX13" fmla="*/ 0 w 1389504"/>
              <a:gd name="connsiteY13" fmla="*/ 0 h 132341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50000 w 1389504"/>
              <a:gd name="connsiteY10" fmla="*/ 27235 h 132341"/>
              <a:gd name="connsiteX11" fmla="*/ 429987 w 1389504"/>
              <a:gd name="connsiteY11" fmla="*/ 20639 h 132341"/>
              <a:gd name="connsiteX12" fmla="*/ 319992 w 1389504"/>
              <a:gd name="connsiteY12" fmla="*/ 13830 h 132341"/>
              <a:gd name="connsiteX13" fmla="*/ 379992 w 1389504"/>
              <a:gd name="connsiteY13" fmla="*/ 4681 h 132341"/>
              <a:gd name="connsiteX14" fmla="*/ 0 w 1389504"/>
              <a:gd name="connsiteY14" fmla="*/ 0 h 132341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50000 w 1389504"/>
              <a:gd name="connsiteY10" fmla="*/ 27235 h 132341"/>
              <a:gd name="connsiteX11" fmla="*/ 429987 w 1389504"/>
              <a:gd name="connsiteY11" fmla="*/ 20639 h 132341"/>
              <a:gd name="connsiteX12" fmla="*/ 349992 w 1389504"/>
              <a:gd name="connsiteY12" fmla="*/ 14681 h 132341"/>
              <a:gd name="connsiteX13" fmla="*/ 379992 w 1389504"/>
              <a:gd name="connsiteY13" fmla="*/ 4681 h 132341"/>
              <a:gd name="connsiteX14" fmla="*/ 0 w 1389504"/>
              <a:gd name="connsiteY14" fmla="*/ 0 h 132341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98557 w 1389504"/>
              <a:gd name="connsiteY10" fmla="*/ 27440 h 132341"/>
              <a:gd name="connsiteX11" fmla="*/ 429987 w 1389504"/>
              <a:gd name="connsiteY11" fmla="*/ 20639 h 132341"/>
              <a:gd name="connsiteX12" fmla="*/ 349992 w 1389504"/>
              <a:gd name="connsiteY12" fmla="*/ 14681 h 132341"/>
              <a:gd name="connsiteX13" fmla="*/ 379992 w 1389504"/>
              <a:gd name="connsiteY13" fmla="*/ 4681 h 132341"/>
              <a:gd name="connsiteX14" fmla="*/ 0 w 1389504"/>
              <a:gd name="connsiteY14" fmla="*/ 0 h 132341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98557 w 1389504"/>
              <a:gd name="connsiteY10" fmla="*/ 27440 h 132341"/>
              <a:gd name="connsiteX11" fmla="*/ 429987 w 1389504"/>
              <a:gd name="connsiteY11" fmla="*/ 20639 h 132341"/>
              <a:gd name="connsiteX12" fmla="*/ 349992 w 1389504"/>
              <a:gd name="connsiteY12" fmla="*/ 14681 h 132341"/>
              <a:gd name="connsiteX13" fmla="*/ 379992 w 1389504"/>
              <a:gd name="connsiteY13" fmla="*/ 4681 h 132341"/>
              <a:gd name="connsiteX14" fmla="*/ 0 w 1389504"/>
              <a:gd name="connsiteY14" fmla="*/ 0 h 132341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98557 w 1389504"/>
              <a:gd name="connsiteY10" fmla="*/ 27440 h 132341"/>
              <a:gd name="connsiteX11" fmla="*/ 439698 w 1389504"/>
              <a:gd name="connsiteY11" fmla="*/ 21253 h 132341"/>
              <a:gd name="connsiteX12" fmla="*/ 349992 w 1389504"/>
              <a:gd name="connsiteY12" fmla="*/ 14681 h 132341"/>
              <a:gd name="connsiteX13" fmla="*/ 379992 w 1389504"/>
              <a:gd name="connsiteY13" fmla="*/ 4681 h 132341"/>
              <a:gd name="connsiteX14" fmla="*/ 0 w 1389504"/>
              <a:gd name="connsiteY14" fmla="*/ 0 h 132341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30150 h 132341"/>
              <a:gd name="connsiteX10" fmla="*/ 298557 w 1389504"/>
              <a:gd name="connsiteY10" fmla="*/ 27440 h 132341"/>
              <a:gd name="connsiteX11" fmla="*/ 439698 w 1389504"/>
              <a:gd name="connsiteY11" fmla="*/ 21253 h 132341"/>
              <a:gd name="connsiteX12" fmla="*/ 349992 w 1389504"/>
              <a:gd name="connsiteY12" fmla="*/ 14681 h 132341"/>
              <a:gd name="connsiteX13" fmla="*/ 379992 w 1389504"/>
              <a:gd name="connsiteY13" fmla="*/ 4681 h 132341"/>
              <a:gd name="connsiteX14" fmla="*/ 0 w 1389504"/>
              <a:gd name="connsiteY14" fmla="*/ 0 h 132341"/>
              <a:gd name="connsiteX0" fmla="*/ 1265625 w 1535167"/>
              <a:gd name="connsiteY0" fmla="*/ 135413 h 135413"/>
              <a:gd name="connsiteX1" fmla="*/ 1405621 w 1535167"/>
              <a:gd name="connsiteY1" fmla="*/ 125838 h 135413"/>
              <a:gd name="connsiteX2" fmla="*/ 1525617 w 1535167"/>
              <a:gd name="connsiteY2" fmla="*/ 121370 h 135413"/>
              <a:gd name="connsiteX3" fmla="*/ 1515625 w 1535167"/>
              <a:gd name="connsiteY3" fmla="*/ 114137 h 135413"/>
              <a:gd name="connsiteX4" fmla="*/ 1375629 w 1535167"/>
              <a:gd name="connsiteY4" fmla="*/ 106477 h 135413"/>
              <a:gd name="connsiteX5" fmla="*/ 855646 w 1535167"/>
              <a:gd name="connsiteY5" fmla="*/ 97967 h 135413"/>
              <a:gd name="connsiteX6" fmla="*/ 785646 w 1535167"/>
              <a:gd name="connsiteY6" fmla="*/ 89668 h 135413"/>
              <a:gd name="connsiteX7" fmla="*/ 605654 w 1535167"/>
              <a:gd name="connsiteY7" fmla="*/ 81796 h 135413"/>
              <a:gd name="connsiteX8" fmla="*/ 235667 w 1535167"/>
              <a:gd name="connsiteY8" fmla="*/ 58392 h 135413"/>
              <a:gd name="connsiteX9" fmla="*/ 215667 w 1535167"/>
              <a:gd name="connsiteY9" fmla="*/ 33222 h 135413"/>
              <a:gd name="connsiteX10" fmla="*/ 444220 w 1535167"/>
              <a:gd name="connsiteY10" fmla="*/ 30512 h 135413"/>
              <a:gd name="connsiteX11" fmla="*/ 585361 w 1535167"/>
              <a:gd name="connsiteY11" fmla="*/ 24325 h 135413"/>
              <a:gd name="connsiteX12" fmla="*/ 495655 w 1535167"/>
              <a:gd name="connsiteY12" fmla="*/ 17753 h 135413"/>
              <a:gd name="connsiteX13" fmla="*/ 525655 w 1535167"/>
              <a:gd name="connsiteY13" fmla="*/ 7753 h 135413"/>
              <a:gd name="connsiteX14" fmla="*/ 0 w 1535167"/>
              <a:gd name="connsiteY14" fmla="*/ 0 h 135413"/>
              <a:gd name="connsiteX0" fmla="*/ 1265625 w 1535167"/>
              <a:gd name="connsiteY0" fmla="*/ 135413 h 135413"/>
              <a:gd name="connsiteX1" fmla="*/ 1405621 w 1535167"/>
              <a:gd name="connsiteY1" fmla="*/ 125838 h 135413"/>
              <a:gd name="connsiteX2" fmla="*/ 1525617 w 1535167"/>
              <a:gd name="connsiteY2" fmla="*/ 121370 h 135413"/>
              <a:gd name="connsiteX3" fmla="*/ 1515625 w 1535167"/>
              <a:gd name="connsiteY3" fmla="*/ 114137 h 135413"/>
              <a:gd name="connsiteX4" fmla="*/ 1375629 w 1535167"/>
              <a:gd name="connsiteY4" fmla="*/ 106477 h 135413"/>
              <a:gd name="connsiteX5" fmla="*/ 855646 w 1535167"/>
              <a:gd name="connsiteY5" fmla="*/ 97967 h 135413"/>
              <a:gd name="connsiteX6" fmla="*/ 785646 w 1535167"/>
              <a:gd name="connsiteY6" fmla="*/ 89668 h 135413"/>
              <a:gd name="connsiteX7" fmla="*/ 605654 w 1535167"/>
              <a:gd name="connsiteY7" fmla="*/ 81796 h 135413"/>
              <a:gd name="connsiteX8" fmla="*/ 235667 w 1535167"/>
              <a:gd name="connsiteY8" fmla="*/ 58392 h 135413"/>
              <a:gd name="connsiteX9" fmla="*/ 215667 w 1535167"/>
              <a:gd name="connsiteY9" fmla="*/ 33222 h 135413"/>
              <a:gd name="connsiteX10" fmla="*/ 444220 w 1535167"/>
              <a:gd name="connsiteY10" fmla="*/ 30512 h 135413"/>
              <a:gd name="connsiteX11" fmla="*/ 585361 w 1535167"/>
              <a:gd name="connsiteY11" fmla="*/ 24325 h 135413"/>
              <a:gd name="connsiteX12" fmla="*/ 495655 w 1535167"/>
              <a:gd name="connsiteY12" fmla="*/ 17753 h 135413"/>
              <a:gd name="connsiteX13" fmla="*/ 525655 w 1535167"/>
              <a:gd name="connsiteY13" fmla="*/ 7753 h 135413"/>
              <a:gd name="connsiteX14" fmla="*/ 227305 w 1535167"/>
              <a:gd name="connsiteY14" fmla="*/ 4579 h 135413"/>
              <a:gd name="connsiteX15" fmla="*/ 0 w 1535167"/>
              <a:gd name="connsiteY15" fmla="*/ 0 h 135413"/>
              <a:gd name="connsiteX0" fmla="*/ 1265625 w 1535167"/>
              <a:gd name="connsiteY0" fmla="*/ 135413 h 135413"/>
              <a:gd name="connsiteX1" fmla="*/ 1405621 w 1535167"/>
              <a:gd name="connsiteY1" fmla="*/ 125838 h 135413"/>
              <a:gd name="connsiteX2" fmla="*/ 1525617 w 1535167"/>
              <a:gd name="connsiteY2" fmla="*/ 121370 h 135413"/>
              <a:gd name="connsiteX3" fmla="*/ 1515625 w 1535167"/>
              <a:gd name="connsiteY3" fmla="*/ 114137 h 135413"/>
              <a:gd name="connsiteX4" fmla="*/ 1375629 w 1535167"/>
              <a:gd name="connsiteY4" fmla="*/ 106477 h 135413"/>
              <a:gd name="connsiteX5" fmla="*/ 855646 w 1535167"/>
              <a:gd name="connsiteY5" fmla="*/ 97967 h 135413"/>
              <a:gd name="connsiteX6" fmla="*/ 785646 w 1535167"/>
              <a:gd name="connsiteY6" fmla="*/ 89668 h 135413"/>
              <a:gd name="connsiteX7" fmla="*/ 605654 w 1535167"/>
              <a:gd name="connsiteY7" fmla="*/ 81796 h 135413"/>
              <a:gd name="connsiteX8" fmla="*/ 235667 w 1535167"/>
              <a:gd name="connsiteY8" fmla="*/ 58392 h 135413"/>
              <a:gd name="connsiteX9" fmla="*/ 215667 w 1535167"/>
              <a:gd name="connsiteY9" fmla="*/ 33222 h 135413"/>
              <a:gd name="connsiteX10" fmla="*/ 444220 w 1535167"/>
              <a:gd name="connsiteY10" fmla="*/ 30512 h 135413"/>
              <a:gd name="connsiteX11" fmla="*/ 585361 w 1535167"/>
              <a:gd name="connsiteY11" fmla="*/ 24325 h 135413"/>
              <a:gd name="connsiteX12" fmla="*/ 495655 w 1535167"/>
              <a:gd name="connsiteY12" fmla="*/ 17753 h 135413"/>
              <a:gd name="connsiteX13" fmla="*/ 547761 w 1535167"/>
              <a:gd name="connsiteY13" fmla="*/ 11746 h 135413"/>
              <a:gd name="connsiteX14" fmla="*/ 525655 w 1535167"/>
              <a:gd name="connsiteY14" fmla="*/ 7753 h 135413"/>
              <a:gd name="connsiteX15" fmla="*/ 227305 w 1535167"/>
              <a:gd name="connsiteY15" fmla="*/ 4579 h 135413"/>
              <a:gd name="connsiteX16" fmla="*/ 0 w 1535167"/>
              <a:gd name="connsiteY16" fmla="*/ 0 h 13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5167" h="135413">
                <a:moveTo>
                  <a:pt x="1265625" y="135413"/>
                </a:moveTo>
                <a:cubicBezTo>
                  <a:pt x="1283958" y="133321"/>
                  <a:pt x="1382705" y="128453"/>
                  <a:pt x="1405621" y="125838"/>
                </a:cubicBezTo>
                <a:cubicBezTo>
                  <a:pt x="1432287" y="123214"/>
                  <a:pt x="1517284" y="123143"/>
                  <a:pt x="1525617" y="121370"/>
                </a:cubicBezTo>
                <a:cubicBezTo>
                  <a:pt x="1538951" y="119349"/>
                  <a:pt x="1540623" y="116619"/>
                  <a:pt x="1515625" y="114137"/>
                </a:cubicBezTo>
                <a:cubicBezTo>
                  <a:pt x="1490627" y="111655"/>
                  <a:pt x="1480625" y="109101"/>
                  <a:pt x="1375629" y="106477"/>
                </a:cubicBezTo>
                <a:lnTo>
                  <a:pt x="855646" y="97967"/>
                </a:lnTo>
                <a:lnTo>
                  <a:pt x="785646" y="89668"/>
                </a:lnTo>
                <a:cubicBezTo>
                  <a:pt x="733981" y="85803"/>
                  <a:pt x="702316" y="86902"/>
                  <a:pt x="605654" y="81796"/>
                </a:cubicBezTo>
                <a:cubicBezTo>
                  <a:pt x="508992" y="76690"/>
                  <a:pt x="292332" y="65768"/>
                  <a:pt x="235667" y="58392"/>
                </a:cubicBezTo>
                <a:lnTo>
                  <a:pt x="215667" y="33222"/>
                </a:lnTo>
                <a:cubicBezTo>
                  <a:pt x="275666" y="31803"/>
                  <a:pt x="384221" y="31931"/>
                  <a:pt x="444220" y="30512"/>
                </a:cubicBezTo>
                <a:cubicBezTo>
                  <a:pt x="499726" y="28636"/>
                  <a:pt x="568697" y="27020"/>
                  <a:pt x="585361" y="24325"/>
                </a:cubicBezTo>
                <a:cubicBezTo>
                  <a:pt x="572029" y="21630"/>
                  <a:pt x="508987" y="20448"/>
                  <a:pt x="495655" y="17753"/>
                </a:cubicBezTo>
                <a:cubicBezTo>
                  <a:pt x="482915" y="15657"/>
                  <a:pt x="542761" y="13413"/>
                  <a:pt x="547761" y="11746"/>
                </a:cubicBezTo>
                <a:cubicBezTo>
                  <a:pt x="552761" y="10079"/>
                  <a:pt x="572590" y="8947"/>
                  <a:pt x="525655" y="7753"/>
                </a:cubicBezTo>
                <a:lnTo>
                  <a:pt x="227305" y="457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5" name="Freeform 794"/>
          <p:cNvSpPr/>
          <p:nvPr/>
        </p:nvSpPr>
        <p:spPr>
          <a:xfrm>
            <a:off x="1141123" y="2646170"/>
            <a:ext cx="127509" cy="86720"/>
          </a:xfrm>
          <a:custGeom>
            <a:avLst/>
            <a:gdLst>
              <a:gd name="connsiteX0" fmla="*/ 127136 w 127136"/>
              <a:gd name="connsiteY0" fmla="*/ 73348 h 85699"/>
              <a:gd name="connsiteX1" fmla="*/ 68457 w 127136"/>
              <a:gd name="connsiteY1" fmla="*/ 83127 h 85699"/>
              <a:gd name="connsiteX2" fmla="*/ 26894 w 127136"/>
              <a:gd name="connsiteY2" fmla="*/ 31784 h 85699"/>
              <a:gd name="connsiteX3" fmla="*/ 0 w 127136"/>
              <a:gd name="connsiteY3" fmla="*/ 0 h 8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36" h="85699">
                <a:moveTo>
                  <a:pt x="127136" y="73348"/>
                </a:moveTo>
                <a:cubicBezTo>
                  <a:pt x="106150" y="81701"/>
                  <a:pt x="85164" y="90054"/>
                  <a:pt x="68457" y="83127"/>
                </a:cubicBezTo>
                <a:cubicBezTo>
                  <a:pt x="51750" y="76200"/>
                  <a:pt x="38303" y="45638"/>
                  <a:pt x="26894" y="31784"/>
                </a:cubicBezTo>
                <a:cubicBezTo>
                  <a:pt x="15484" y="17929"/>
                  <a:pt x="7742" y="8964"/>
                  <a:pt x="0" y="0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 1038"/>
          <p:cNvSpPr/>
          <p:nvPr/>
        </p:nvSpPr>
        <p:spPr>
          <a:xfrm>
            <a:off x="1321145" y="1278180"/>
            <a:ext cx="57554" cy="876802"/>
          </a:xfrm>
          <a:custGeom>
            <a:avLst/>
            <a:gdLst>
              <a:gd name="connsiteX0" fmla="*/ 34686 w 69355"/>
              <a:gd name="connsiteY0" fmla="*/ 0 h 791297"/>
              <a:gd name="connsiteX1" fmla="*/ 39019 w 69355"/>
              <a:gd name="connsiteY1" fmla="*/ 697717 h 791297"/>
              <a:gd name="connsiteX2" fmla="*/ 16 w 69355"/>
              <a:gd name="connsiteY2" fmla="*/ 749721 h 791297"/>
              <a:gd name="connsiteX3" fmla="*/ 34686 w 69355"/>
              <a:gd name="connsiteY3" fmla="*/ 788724 h 791297"/>
              <a:gd name="connsiteX4" fmla="*/ 69355 w 69355"/>
              <a:gd name="connsiteY4" fmla="*/ 784390 h 791297"/>
              <a:gd name="connsiteX0" fmla="*/ 34686 w 69355"/>
              <a:gd name="connsiteY0" fmla="*/ 0 h 791297"/>
              <a:gd name="connsiteX1" fmla="*/ 39019 w 69355"/>
              <a:gd name="connsiteY1" fmla="*/ 697717 h 791297"/>
              <a:gd name="connsiteX2" fmla="*/ 16 w 69355"/>
              <a:gd name="connsiteY2" fmla="*/ 749721 h 791297"/>
              <a:gd name="connsiteX3" fmla="*/ 34686 w 69355"/>
              <a:gd name="connsiteY3" fmla="*/ 788724 h 791297"/>
              <a:gd name="connsiteX4" fmla="*/ 69355 w 69355"/>
              <a:gd name="connsiteY4" fmla="*/ 784390 h 791297"/>
              <a:gd name="connsiteX0" fmla="*/ 34686 w 69355"/>
              <a:gd name="connsiteY0" fmla="*/ 0 h 791297"/>
              <a:gd name="connsiteX1" fmla="*/ 39019 w 69355"/>
              <a:gd name="connsiteY1" fmla="*/ 697717 h 791297"/>
              <a:gd name="connsiteX2" fmla="*/ 16 w 69355"/>
              <a:gd name="connsiteY2" fmla="*/ 749721 h 791297"/>
              <a:gd name="connsiteX3" fmla="*/ 34686 w 69355"/>
              <a:gd name="connsiteY3" fmla="*/ 788724 h 791297"/>
              <a:gd name="connsiteX4" fmla="*/ 69355 w 69355"/>
              <a:gd name="connsiteY4" fmla="*/ 784390 h 791297"/>
              <a:gd name="connsiteX0" fmla="*/ 29800 w 64469"/>
              <a:gd name="connsiteY0" fmla="*/ 0 h 791117"/>
              <a:gd name="connsiteX1" fmla="*/ 34133 w 64469"/>
              <a:gd name="connsiteY1" fmla="*/ 697717 h 791117"/>
              <a:gd name="connsiteX2" fmla="*/ 20 w 64469"/>
              <a:gd name="connsiteY2" fmla="*/ 752166 h 791117"/>
              <a:gd name="connsiteX3" fmla="*/ 29800 w 64469"/>
              <a:gd name="connsiteY3" fmla="*/ 788724 h 791117"/>
              <a:gd name="connsiteX4" fmla="*/ 64469 w 64469"/>
              <a:gd name="connsiteY4" fmla="*/ 784390 h 791117"/>
              <a:gd name="connsiteX0" fmla="*/ 29800 w 64469"/>
              <a:gd name="connsiteY0" fmla="*/ 0 h 791117"/>
              <a:gd name="connsiteX1" fmla="*/ 34133 w 64469"/>
              <a:gd name="connsiteY1" fmla="*/ 697717 h 791117"/>
              <a:gd name="connsiteX2" fmla="*/ 20 w 64469"/>
              <a:gd name="connsiteY2" fmla="*/ 752166 h 791117"/>
              <a:gd name="connsiteX3" fmla="*/ 29800 w 64469"/>
              <a:gd name="connsiteY3" fmla="*/ 788724 h 791117"/>
              <a:gd name="connsiteX4" fmla="*/ 64469 w 64469"/>
              <a:gd name="connsiteY4" fmla="*/ 784390 h 791117"/>
              <a:gd name="connsiteX0" fmla="*/ 29800 w 64469"/>
              <a:gd name="connsiteY0" fmla="*/ 0 h 791117"/>
              <a:gd name="connsiteX1" fmla="*/ 34133 w 64469"/>
              <a:gd name="connsiteY1" fmla="*/ 697717 h 791117"/>
              <a:gd name="connsiteX2" fmla="*/ 20 w 64469"/>
              <a:gd name="connsiteY2" fmla="*/ 752166 h 791117"/>
              <a:gd name="connsiteX3" fmla="*/ 29800 w 64469"/>
              <a:gd name="connsiteY3" fmla="*/ 788724 h 791117"/>
              <a:gd name="connsiteX4" fmla="*/ 64469 w 64469"/>
              <a:gd name="connsiteY4" fmla="*/ 784390 h 791117"/>
              <a:gd name="connsiteX0" fmla="*/ 29780 w 64449"/>
              <a:gd name="connsiteY0" fmla="*/ 0 h 791117"/>
              <a:gd name="connsiteX1" fmla="*/ 34113 w 64449"/>
              <a:gd name="connsiteY1" fmla="*/ 697717 h 791117"/>
              <a:gd name="connsiteX2" fmla="*/ 0 w 64449"/>
              <a:gd name="connsiteY2" fmla="*/ 752166 h 791117"/>
              <a:gd name="connsiteX3" fmla="*/ 29780 w 64449"/>
              <a:gd name="connsiteY3" fmla="*/ 788724 h 791117"/>
              <a:gd name="connsiteX4" fmla="*/ 64449 w 64449"/>
              <a:gd name="connsiteY4" fmla="*/ 784390 h 791117"/>
              <a:gd name="connsiteX0" fmla="*/ 24890 w 59559"/>
              <a:gd name="connsiteY0" fmla="*/ 0 h 791117"/>
              <a:gd name="connsiteX1" fmla="*/ 29223 w 59559"/>
              <a:gd name="connsiteY1" fmla="*/ 697717 h 791117"/>
              <a:gd name="connsiteX2" fmla="*/ 0 w 59559"/>
              <a:gd name="connsiteY2" fmla="*/ 752166 h 791117"/>
              <a:gd name="connsiteX3" fmla="*/ 24890 w 59559"/>
              <a:gd name="connsiteY3" fmla="*/ 788724 h 791117"/>
              <a:gd name="connsiteX4" fmla="*/ 59559 w 59559"/>
              <a:gd name="connsiteY4" fmla="*/ 784390 h 791117"/>
              <a:gd name="connsiteX0" fmla="*/ 27145 w 61814"/>
              <a:gd name="connsiteY0" fmla="*/ 0 h 791117"/>
              <a:gd name="connsiteX1" fmla="*/ 31478 w 61814"/>
              <a:gd name="connsiteY1" fmla="*/ 697717 h 791117"/>
              <a:gd name="connsiteX2" fmla="*/ 2255 w 61814"/>
              <a:gd name="connsiteY2" fmla="*/ 752166 h 791117"/>
              <a:gd name="connsiteX3" fmla="*/ 27145 w 61814"/>
              <a:gd name="connsiteY3" fmla="*/ 788724 h 791117"/>
              <a:gd name="connsiteX4" fmla="*/ 61814 w 61814"/>
              <a:gd name="connsiteY4" fmla="*/ 784390 h 791117"/>
              <a:gd name="connsiteX0" fmla="*/ 24890 w 59559"/>
              <a:gd name="connsiteY0" fmla="*/ 0 h 791117"/>
              <a:gd name="connsiteX1" fmla="*/ 29223 w 59559"/>
              <a:gd name="connsiteY1" fmla="*/ 697717 h 791117"/>
              <a:gd name="connsiteX2" fmla="*/ 0 w 59559"/>
              <a:gd name="connsiteY2" fmla="*/ 752166 h 791117"/>
              <a:gd name="connsiteX3" fmla="*/ 24890 w 59559"/>
              <a:gd name="connsiteY3" fmla="*/ 788724 h 791117"/>
              <a:gd name="connsiteX4" fmla="*/ 59559 w 59559"/>
              <a:gd name="connsiteY4" fmla="*/ 784390 h 791117"/>
              <a:gd name="connsiteX0" fmla="*/ 24890 w 59559"/>
              <a:gd name="connsiteY0" fmla="*/ 0 h 866481"/>
              <a:gd name="connsiteX1" fmla="*/ 29223 w 59559"/>
              <a:gd name="connsiteY1" fmla="*/ 773081 h 866481"/>
              <a:gd name="connsiteX2" fmla="*/ 0 w 59559"/>
              <a:gd name="connsiteY2" fmla="*/ 827530 h 866481"/>
              <a:gd name="connsiteX3" fmla="*/ 24890 w 59559"/>
              <a:gd name="connsiteY3" fmla="*/ 864088 h 866481"/>
              <a:gd name="connsiteX4" fmla="*/ 59559 w 59559"/>
              <a:gd name="connsiteY4" fmla="*/ 859754 h 866481"/>
              <a:gd name="connsiteX0" fmla="*/ 24890 w 59559"/>
              <a:gd name="connsiteY0" fmla="*/ 0 h 866481"/>
              <a:gd name="connsiteX1" fmla="*/ 29223 w 59559"/>
              <a:gd name="connsiteY1" fmla="*/ 773081 h 866481"/>
              <a:gd name="connsiteX2" fmla="*/ 0 w 59559"/>
              <a:gd name="connsiteY2" fmla="*/ 827530 h 866481"/>
              <a:gd name="connsiteX3" fmla="*/ 24890 w 59559"/>
              <a:gd name="connsiteY3" fmla="*/ 864088 h 866481"/>
              <a:gd name="connsiteX4" fmla="*/ 59559 w 59559"/>
              <a:gd name="connsiteY4" fmla="*/ 859754 h 866481"/>
              <a:gd name="connsiteX0" fmla="*/ 25089 w 59758"/>
              <a:gd name="connsiteY0" fmla="*/ 0 h 866481"/>
              <a:gd name="connsiteX1" fmla="*/ 29422 w 59758"/>
              <a:gd name="connsiteY1" fmla="*/ 773081 h 866481"/>
              <a:gd name="connsiteX2" fmla="*/ 15842 w 59758"/>
              <a:gd name="connsiteY2" fmla="*/ 804051 h 866481"/>
              <a:gd name="connsiteX3" fmla="*/ 199 w 59758"/>
              <a:gd name="connsiteY3" fmla="*/ 827530 h 866481"/>
              <a:gd name="connsiteX4" fmla="*/ 25089 w 59758"/>
              <a:gd name="connsiteY4" fmla="*/ 864088 h 866481"/>
              <a:gd name="connsiteX5" fmla="*/ 59758 w 59758"/>
              <a:gd name="connsiteY5" fmla="*/ 859754 h 866481"/>
              <a:gd name="connsiteX0" fmla="*/ 25089 w 59758"/>
              <a:gd name="connsiteY0" fmla="*/ 0 h 866481"/>
              <a:gd name="connsiteX1" fmla="*/ 30088 w 59758"/>
              <a:gd name="connsiteY1" fmla="*/ 731101 h 866481"/>
              <a:gd name="connsiteX2" fmla="*/ 29422 w 59758"/>
              <a:gd name="connsiteY2" fmla="*/ 773081 h 866481"/>
              <a:gd name="connsiteX3" fmla="*/ 15842 w 59758"/>
              <a:gd name="connsiteY3" fmla="*/ 804051 h 866481"/>
              <a:gd name="connsiteX4" fmla="*/ 199 w 59758"/>
              <a:gd name="connsiteY4" fmla="*/ 827530 h 866481"/>
              <a:gd name="connsiteX5" fmla="*/ 25089 w 59758"/>
              <a:gd name="connsiteY5" fmla="*/ 864088 h 866481"/>
              <a:gd name="connsiteX6" fmla="*/ 59758 w 59758"/>
              <a:gd name="connsiteY6" fmla="*/ 859754 h 866481"/>
              <a:gd name="connsiteX0" fmla="*/ 25089 w 59758"/>
              <a:gd name="connsiteY0" fmla="*/ 0 h 866481"/>
              <a:gd name="connsiteX1" fmla="*/ 30088 w 59758"/>
              <a:gd name="connsiteY1" fmla="*/ 636972 h 866481"/>
              <a:gd name="connsiteX2" fmla="*/ 29422 w 59758"/>
              <a:gd name="connsiteY2" fmla="*/ 773081 h 866481"/>
              <a:gd name="connsiteX3" fmla="*/ 15842 w 59758"/>
              <a:gd name="connsiteY3" fmla="*/ 804051 h 866481"/>
              <a:gd name="connsiteX4" fmla="*/ 199 w 59758"/>
              <a:gd name="connsiteY4" fmla="*/ 827530 h 866481"/>
              <a:gd name="connsiteX5" fmla="*/ 25089 w 59758"/>
              <a:gd name="connsiteY5" fmla="*/ 864088 h 866481"/>
              <a:gd name="connsiteX6" fmla="*/ 59758 w 59758"/>
              <a:gd name="connsiteY6" fmla="*/ 859754 h 866481"/>
              <a:gd name="connsiteX0" fmla="*/ 22754 w 57423"/>
              <a:gd name="connsiteY0" fmla="*/ 0 h 866481"/>
              <a:gd name="connsiteX1" fmla="*/ 27753 w 57423"/>
              <a:gd name="connsiteY1" fmla="*/ 636972 h 866481"/>
              <a:gd name="connsiteX2" fmla="*/ 27087 w 57423"/>
              <a:gd name="connsiteY2" fmla="*/ 773081 h 866481"/>
              <a:gd name="connsiteX3" fmla="*/ 13507 w 57423"/>
              <a:gd name="connsiteY3" fmla="*/ 804051 h 866481"/>
              <a:gd name="connsiteX4" fmla="*/ 239 w 57423"/>
              <a:gd name="connsiteY4" fmla="*/ 836943 h 866481"/>
              <a:gd name="connsiteX5" fmla="*/ 22754 w 57423"/>
              <a:gd name="connsiteY5" fmla="*/ 864088 h 866481"/>
              <a:gd name="connsiteX6" fmla="*/ 57423 w 57423"/>
              <a:gd name="connsiteY6" fmla="*/ 859754 h 866481"/>
              <a:gd name="connsiteX0" fmla="*/ 22715 w 57384"/>
              <a:gd name="connsiteY0" fmla="*/ 0 h 866481"/>
              <a:gd name="connsiteX1" fmla="*/ 27714 w 57384"/>
              <a:gd name="connsiteY1" fmla="*/ 636972 h 866481"/>
              <a:gd name="connsiteX2" fmla="*/ 27048 w 57384"/>
              <a:gd name="connsiteY2" fmla="*/ 773081 h 866481"/>
              <a:gd name="connsiteX3" fmla="*/ 15842 w 57384"/>
              <a:gd name="connsiteY3" fmla="*/ 804051 h 866481"/>
              <a:gd name="connsiteX4" fmla="*/ 200 w 57384"/>
              <a:gd name="connsiteY4" fmla="*/ 836943 h 866481"/>
              <a:gd name="connsiteX5" fmla="*/ 22715 w 57384"/>
              <a:gd name="connsiteY5" fmla="*/ 864088 h 866481"/>
              <a:gd name="connsiteX6" fmla="*/ 57384 w 57384"/>
              <a:gd name="connsiteY6" fmla="*/ 859754 h 86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84" h="866481">
                <a:moveTo>
                  <a:pt x="22715" y="0"/>
                </a:moveTo>
                <a:cubicBezTo>
                  <a:pt x="22757" y="121066"/>
                  <a:pt x="26992" y="508125"/>
                  <a:pt x="27714" y="636972"/>
                </a:cubicBezTo>
                <a:cubicBezTo>
                  <a:pt x="28436" y="765819"/>
                  <a:pt x="29027" y="745235"/>
                  <a:pt x="27048" y="773081"/>
                </a:cubicBezTo>
                <a:cubicBezTo>
                  <a:pt x="25069" y="800927"/>
                  <a:pt x="20713" y="794976"/>
                  <a:pt x="15842" y="804051"/>
                </a:cubicBezTo>
                <a:cubicBezTo>
                  <a:pt x="10972" y="813126"/>
                  <a:pt x="-1737" y="826544"/>
                  <a:pt x="200" y="836943"/>
                </a:cubicBezTo>
                <a:cubicBezTo>
                  <a:pt x="8497" y="849129"/>
                  <a:pt x="12789" y="858717"/>
                  <a:pt x="22715" y="864088"/>
                </a:cubicBezTo>
                <a:cubicBezTo>
                  <a:pt x="32641" y="869459"/>
                  <a:pt x="45827" y="864810"/>
                  <a:pt x="57384" y="859754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8" name="Straight Connector 1037"/>
          <p:cNvCxnSpPr/>
          <p:nvPr/>
        </p:nvCxnSpPr>
        <p:spPr>
          <a:xfrm flipV="1">
            <a:off x="1770743" y="1380284"/>
            <a:ext cx="5592" cy="1239545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 flipH="1" flipV="1">
            <a:off x="2190509" y="2074762"/>
            <a:ext cx="1" cy="251749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Connector 1026"/>
          <p:cNvCxnSpPr/>
          <p:nvPr/>
        </p:nvCxnSpPr>
        <p:spPr>
          <a:xfrm flipH="1">
            <a:off x="2187615" y="1515932"/>
            <a:ext cx="24140" cy="56751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6" name="Rectangle 1165"/>
          <p:cNvSpPr/>
          <p:nvPr/>
        </p:nvSpPr>
        <p:spPr>
          <a:xfrm>
            <a:off x="908961" y="1685924"/>
            <a:ext cx="7572100" cy="44241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</a:t>
            </a:r>
            <a:endParaRPr lang="en-US" dirty="0"/>
          </a:p>
        </p:txBody>
      </p:sp>
      <p:sp>
        <p:nvSpPr>
          <p:cNvPr id="824" name="Freeform 823"/>
          <p:cNvSpPr/>
          <p:nvPr/>
        </p:nvSpPr>
        <p:spPr>
          <a:xfrm>
            <a:off x="488868" y="2776227"/>
            <a:ext cx="826353" cy="296730"/>
          </a:xfrm>
          <a:custGeom>
            <a:avLst/>
            <a:gdLst>
              <a:gd name="connsiteX0" fmla="*/ 0 w 823938"/>
              <a:gd name="connsiteY0" fmla="*/ 297595 h 297595"/>
              <a:gd name="connsiteX1" fmla="*/ 114911 w 823938"/>
              <a:gd name="connsiteY1" fmla="*/ 212023 h 297595"/>
              <a:gd name="connsiteX2" fmla="*/ 261606 w 823938"/>
              <a:gd name="connsiteY2" fmla="*/ 194909 h 297595"/>
              <a:gd name="connsiteX3" fmla="*/ 344734 w 823938"/>
              <a:gd name="connsiteY3" fmla="*/ 194909 h 297595"/>
              <a:gd name="connsiteX4" fmla="*/ 454755 w 823938"/>
              <a:gd name="connsiteY4" fmla="*/ 148455 h 297595"/>
              <a:gd name="connsiteX5" fmla="*/ 584336 w 823938"/>
              <a:gd name="connsiteY5" fmla="*/ 79998 h 297595"/>
              <a:gd name="connsiteX6" fmla="*/ 633234 w 823938"/>
              <a:gd name="connsiteY6" fmla="*/ 60438 h 297595"/>
              <a:gd name="connsiteX7" fmla="*/ 709027 w 823938"/>
              <a:gd name="connsiteY7" fmla="*/ 55548 h 297595"/>
              <a:gd name="connsiteX8" fmla="*/ 792154 w 823938"/>
              <a:gd name="connsiteY8" fmla="*/ 4205 h 297595"/>
              <a:gd name="connsiteX9" fmla="*/ 823938 w 823938"/>
              <a:gd name="connsiteY9" fmla="*/ 6650 h 297595"/>
              <a:gd name="connsiteX0" fmla="*/ 0 w 823938"/>
              <a:gd name="connsiteY0" fmla="*/ 293238 h 293238"/>
              <a:gd name="connsiteX1" fmla="*/ 114911 w 823938"/>
              <a:gd name="connsiteY1" fmla="*/ 207666 h 293238"/>
              <a:gd name="connsiteX2" fmla="*/ 261606 w 823938"/>
              <a:gd name="connsiteY2" fmla="*/ 190552 h 293238"/>
              <a:gd name="connsiteX3" fmla="*/ 344734 w 823938"/>
              <a:gd name="connsiteY3" fmla="*/ 190552 h 293238"/>
              <a:gd name="connsiteX4" fmla="*/ 454755 w 823938"/>
              <a:gd name="connsiteY4" fmla="*/ 144098 h 293238"/>
              <a:gd name="connsiteX5" fmla="*/ 584336 w 823938"/>
              <a:gd name="connsiteY5" fmla="*/ 75641 h 293238"/>
              <a:gd name="connsiteX6" fmla="*/ 633234 w 823938"/>
              <a:gd name="connsiteY6" fmla="*/ 56081 h 293238"/>
              <a:gd name="connsiteX7" fmla="*/ 709027 w 823938"/>
              <a:gd name="connsiteY7" fmla="*/ 51191 h 293238"/>
              <a:gd name="connsiteX8" fmla="*/ 775040 w 823938"/>
              <a:gd name="connsiteY8" fmla="*/ 9628 h 293238"/>
              <a:gd name="connsiteX9" fmla="*/ 823938 w 823938"/>
              <a:gd name="connsiteY9" fmla="*/ 2293 h 2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3938" h="293238">
                <a:moveTo>
                  <a:pt x="0" y="293238"/>
                </a:moveTo>
                <a:cubicBezTo>
                  <a:pt x="35655" y="259009"/>
                  <a:pt x="71310" y="224780"/>
                  <a:pt x="114911" y="207666"/>
                </a:cubicBezTo>
                <a:cubicBezTo>
                  <a:pt x="158512" y="190552"/>
                  <a:pt x="223302" y="193404"/>
                  <a:pt x="261606" y="190552"/>
                </a:cubicBezTo>
                <a:cubicBezTo>
                  <a:pt x="299910" y="187700"/>
                  <a:pt x="312543" y="198294"/>
                  <a:pt x="344734" y="190552"/>
                </a:cubicBezTo>
                <a:cubicBezTo>
                  <a:pt x="376925" y="182810"/>
                  <a:pt x="414821" y="163250"/>
                  <a:pt x="454755" y="144098"/>
                </a:cubicBezTo>
                <a:cubicBezTo>
                  <a:pt x="494689" y="124946"/>
                  <a:pt x="554590" y="90310"/>
                  <a:pt x="584336" y="75641"/>
                </a:cubicBezTo>
                <a:cubicBezTo>
                  <a:pt x="614083" y="60971"/>
                  <a:pt x="612452" y="60156"/>
                  <a:pt x="633234" y="56081"/>
                </a:cubicBezTo>
                <a:cubicBezTo>
                  <a:pt x="654016" y="52006"/>
                  <a:pt x="685393" y="58933"/>
                  <a:pt x="709027" y="51191"/>
                </a:cubicBezTo>
                <a:cubicBezTo>
                  <a:pt x="732661" y="43449"/>
                  <a:pt x="755888" y="17778"/>
                  <a:pt x="775040" y="9628"/>
                </a:cubicBezTo>
                <a:cubicBezTo>
                  <a:pt x="794192" y="1478"/>
                  <a:pt x="817622" y="-3005"/>
                  <a:pt x="823938" y="2293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Freeform 694"/>
          <p:cNvSpPr/>
          <p:nvPr/>
        </p:nvSpPr>
        <p:spPr>
          <a:xfrm>
            <a:off x="403482" y="2608342"/>
            <a:ext cx="1090052" cy="339081"/>
          </a:xfrm>
          <a:custGeom>
            <a:avLst/>
            <a:gdLst>
              <a:gd name="connsiteX0" fmla="*/ 0 w 302419"/>
              <a:gd name="connsiteY0" fmla="*/ 157162 h 157162"/>
              <a:gd name="connsiteX1" fmla="*/ 59531 w 302419"/>
              <a:gd name="connsiteY1" fmla="*/ 121444 h 157162"/>
              <a:gd name="connsiteX2" fmla="*/ 178594 w 302419"/>
              <a:gd name="connsiteY2" fmla="*/ 88106 h 157162"/>
              <a:gd name="connsiteX3" fmla="*/ 302419 w 302419"/>
              <a:gd name="connsiteY3" fmla="*/ 0 h 157162"/>
              <a:gd name="connsiteX0" fmla="*/ 0 w 389089"/>
              <a:gd name="connsiteY0" fmla="*/ 197731 h 197731"/>
              <a:gd name="connsiteX1" fmla="*/ 146201 w 389089"/>
              <a:gd name="connsiteY1" fmla="*/ 121444 h 197731"/>
              <a:gd name="connsiteX2" fmla="*/ 265264 w 389089"/>
              <a:gd name="connsiteY2" fmla="*/ 88106 h 197731"/>
              <a:gd name="connsiteX3" fmla="*/ 389089 w 389089"/>
              <a:gd name="connsiteY3" fmla="*/ 0 h 197731"/>
              <a:gd name="connsiteX0" fmla="*/ 0 w 389089"/>
              <a:gd name="connsiteY0" fmla="*/ 197731 h 197731"/>
              <a:gd name="connsiteX1" fmla="*/ 71426 w 389089"/>
              <a:gd name="connsiteY1" fmla="*/ 161860 h 197731"/>
              <a:gd name="connsiteX2" fmla="*/ 146201 w 389089"/>
              <a:gd name="connsiteY2" fmla="*/ 121444 h 197731"/>
              <a:gd name="connsiteX3" fmla="*/ 265264 w 389089"/>
              <a:gd name="connsiteY3" fmla="*/ 88106 h 197731"/>
              <a:gd name="connsiteX4" fmla="*/ 389089 w 389089"/>
              <a:gd name="connsiteY4" fmla="*/ 0 h 197731"/>
              <a:gd name="connsiteX0" fmla="*/ 0 w 751808"/>
              <a:gd name="connsiteY0" fmla="*/ 140776 h 162100"/>
              <a:gd name="connsiteX1" fmla="*/ 434145 w 751808"/>
              <a:gd name="connsiteY1" fmla="*/ 161860 h 162100"/>
              <a:gd name="connsiteX2" fmla="*/ 508920 w 751808"/>
              <a:gd name="connsiteY2" fmla="*/ 121444 h 162100"/>
              <a:gd name="connsiteX3" fmla="*/ 627983 w 751808"/>
              <a:gd name="connsiteY3" fmla="*/ 88106 h 162100"/>
              <a:gd name="connsiteX4" fmla="*/ 751808 w 751808"/>
              <a:gd name="connsiteY4" fmla="*/ 0 h 162100"/>
              <a:gd name="connsiteX0" fmla="*/ 0 w 751808"/>
              <a:gd name="connsiteY0" fmla="*/ 140776 h 201146"/>
              <a:gd name="connsiteX1" fmla="*/ 124030 w 751808"/>
              <a:gd name="connsiteY1" fmla="*/ 200856 h 201146"/>
              <a:gd name="connsiteX2" fmla="*/ 434145 w 751808"/>
              <a:gd name="connsiteY2" fmla="*/ 161860 h 201146"/>
              <a:gd name="connsiteX3" fmla="*/ 508920 w 751808"/>
              <a:gd name="connsiteY3" fmla="*/ 121444 h 201146"/>
              <a:gd name="connsiteX4" fmla="*/ 627983 w 751808"/>
              <a:gd name="connsiteY4" fmla="*/ 88106 h 201146"/>
              <a:gd name="connsiteX5" fmla="*/ 751808 w 751808"/>
              <a:gd name="connsiteY5" fmla="*/ 0 h 201146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27983 w 751808"/>
              <a:gd name="connsiteY5" fmla="*/ 88106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21987 w 751808"/>
              <a:gd name="connsiteY5" fmla="*/ 85109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18990 w 751808"/>
              <a:gd name="connsiteY5" fmla="*/ 79113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18990 w 751808"/>
              <a:gd name="connsiteY5" fmla="*/ 79113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27201 w 751808"/>
              <a:gd name="connsiteY5" fmla="*/ 82368 h 231788"/>
              <a:gd name="connsiteX6" fmla="*/ 751808 w 751808"/>
              <a:gd name="connsiteY6" fmla="*/ 0 h 2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1808" h="231788">
                <a:moveTo>
                  <a:pt x="0" y="140776"/>
                </a:moveTo>
                <a:cubicBezTo>
                  <a:pt x="21671" y="141796"/>
                  <a:pt x="66661" y="176359"/>
                  <a:pt x="124030" y="200856"/>
                </a:cubicBezTo>
                <a:cubicBezTo>
                  <a:pt x="168184" y="208871"/>
                  <a:pt x="225225" y="237331"/>
                  <a:pt x="276911" y="230832"/>
                </a:cubicBezTo>
                <a:cubicBezTo>
                  <a:pt x="328597" y="224333"/>
                  <a:pt x="395477" y="180091"/>
                  <a:pt x="434145" y="161860"/>
                </a:cubicBezTo>
                <a:cubicBezTo>
                  <a:pt x="472813" y="143629"/>
                  <a:pt x="476744" y="134693"/>
                  <a:pt x="508920" y="121444"/>
                </a:cubicBezTo>
                <a:cubicBezTo>
                  <a:pt x="541096" y="108195"/>
                  <a:pt x="586720" y="102609"/>
                  <a:pt x="627201" y="82368"/>
                </a:cubicBezTo>
                <a:cubicBezTo>
                  <a:pt x="667682" y="62127"/>
                  <a:pt x="710136" y="33932"/>
                  <a:pt x="751808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Freeform 695"/>
          <p:cNvSpPr/>
          <p:nvPr/>
        </p:nvSpPr>
        <p:spPr>
          <a:xfrm>
            <a:off x="765469" y="1253679"/>
            <a:ext cx="729132" cy="1341076"/>
          </a:xfrm>
          <a:custGeom>
            <a:avLst/>
            <a:gdLst>
              <a:gd name="connsiteX0" fmla="*/ 96589 w 96589"/>
              <a:gd name="connsiteY0" fmla="*/ 437104 h 437104"/>
              <a:gd name="connsiteX1" fmla="*/ 36299 w 96589"/>
              <a:gd name="connsiteY1" fmla="*/ 341644 h 437104"/>
              <a:gd name="connsiteX2" fmla="*/ 6154 w 96589"/>
              <a:gd name="connsiteY2" fmla="*/ 266282 h 437104"/>
              <a:gd name="connsiteX3" fmla="*/ 1130 w 96589"/>
              <a:gd name="connsiteY3" fmla="*/ 140677 h 437104"/>
              <a:gd name="connsiteX4" fmla="*/ 21227 w 96589"/>
              <a:gd name="connsiteY4" fmla="*/ 0 h 437104"/>
              <a:gd name="connsiteX0" fmla="*/ 516152 w 516152"/>
              <a:gd name="connsiteY0" fmla="*/ 910735 h 910735"/>
              <a:gd name="connsiteX1" fmla="*/ 455862 w 516152"/>
              <a:gd name="connsiteY1" fmla="*/ 815275 h 910735"/>
              <a:gd name="connsiteX2" fmla="*/ 425717 w 516152"/>
              <a:gd name="connsiteY2" fmla="*/ 739913 h 910735"/>
              <a:gd name="connsiteX3" fmla="*/ 420693 w 516152"/>
              <a:gd name="connsiteY3" fmla="*/ 614308 h 910735"/>
              <a:gd name="connsiteX4" fmla="*/ 132 w 516152"/>
              <a:gd name="connsiteY4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0561 w 516020"/>
              <a:gd name="connsiteY3" fmla="*/ 614308 h 910735"/>
              <a:gd name="connsiteX4" fmla="*/ 138164 w 516020"/>
              <a:gd name="connsiteY4" fmla="*/ 78648 h 910735"/>
              <a:gd name="connsiteX5" fmla="*/ 0 w 516020"/>
              <a:gd name="connsiteY5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0561 w 516020"/>
              <a:gd name="connsiteY3" fmla="*/ 614308 h 910735"/>
              <a:gd name="connsiteX4" fmla="*/ 365987 w 516020"/>
              <a:gd name="connsiteY4" fmla="*/ 258508 h 910735"/>
              <a:gd name="connsiteX5" fmla="*/ 138164 w 516020"/>
              <a:gd name="connsiteY5" fmla="*/ 78648 h 910735"/>
              <a:gd name="connsiteX6" fmla="*/ 0 w 516020"/>
              <a:gd name="connsiteY6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0561 w 516020"/>
              <a:gd name="connsiteY3" fmla="*/ 614308 h 910735"/>
              <a:gd name="connsiteX4" fmla="*/ 365987 w 516020"/>
              <a:gd name="connsiteY4" fmla="*/ 258508 h 910735"/>
              <a:gd name="connsiteX5" fmla="*/ 138164 w 516020"/>
              <a:gd name="connsiteY5" fmla="*/ 78648 h 910735"/>
              <a:gd name="connsiteX6" fmla="*/ 0 w 516020"/>
              <a:gd name="connsiteY6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0561 w 516020"/>
              <a:gd name="connsiteY3" fmla="*/ 614308 h 910735"/>
              <a:gd name="connsiteX4" fmla="*/ 446924 w 516020"/>
              <a:gd name="connsiteY4" fmla="*/ 390406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0561 w 516020"/>
              <a:gd name="connsiteY3" fmla="*/ 614308 h 910735"/>
              <a:gd name="connsiteX4" fmla="*/ 446924 w 516020"/>
              <a:gd name="connsiteY4" fmla="*/ 390406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6924 w 516020"/>
              <a:gd name="connsiteY4" fmla="*/ 390406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6924 w 516020"/>
              <a:gd name="connsiteY4" fmla="*/ 390406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0929 w 516020"/>
              <a:gd name="connsiteY4" fmla="*/ 396401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0929 w 516020"/>
              <a:gd name="connsiteY4" fmla="*/ 396401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0929 w 516020"/>
              <a:gd name="connsiteY4" fmla="*/ 396401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0929 w 516020"/>
              <a:gd name="connsiteY4" fmla="*/ 396401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6730 h 916730"/>
              <a:gd name="connsiteX1" fmla="*/ 455730 w 516020"/>
              <a:gd name="connsiteY1" fmla="*/ 821270 h 916730"/>
              <a:gd name="connsiteX2" fmla="*/ 425585 w 516020"/>
              <a:gd name="connsiteY2" fmla="*/ 745908 h 916730"/>
              <a:gd name="connsiteX3" fmla="*/ 426556 w 516020"/>
              <a:gd name="connsiteY3" fmla="*/ 617305 h 916730"/>
              <a:gd name="connsiteX4" fmla="*/ 440929 w 516020"/>
              <a:gd name="connsiteY4" fmla="*/ 402396 h 916730"/>
              <a:gd name="connsiteX5" fmla="*/ 365987 w 516020"/>
              <a:gd name="connsiteY5" fmla="*/ 264503 h 916730"/>
              <a:gd name="connsiteX6" fmla="*/ 138164 w 516020"/>
              <a:gd name="connsiteY6" fmla="*/ 84643 h 916730"/>
              <a:gd name="connsiteX7" fmla="*/ 0 w 516020"/>
              <a:gd name="connsiteY7" fmla="*/ 0 h 916730"/>
              <a:gd name="connsiteX0" fmla="*/ 516020 w 516020"/>
              <a:gd name="connsiteY0" fmla="*/ 916730 h 916730"/>
              <a:gd name="connsiteX1" fmla="*/ 455730 w 516020"/>
              <a:gd name="connsiteY1" fmla="*/ 821270 h 916730"/>
              <a:gd name="connsiteX2" fmla="*/ 425585 w 516020"/>
              <a:gd name="connsiteY2" fmla="*/ 745908 h 916730"/>
              <a:gd name="connsiteX3" fmla="*/ 426556 w 516020"/>
              <a:gd name="connsiteY3" fmla="*/ 617305 h 916730"/>
              <a:gd name="connsiteX4" fmla="*/ 440929 w 516020"/>
              <a:gd name="connsiteY4" fmla="*/ 402396 h 916730"/>
              <a:gd name="connsiteX5" fmla="*/ 365987 w 516020"/>
              <a:gd name="connsiteY5" fmla="*/ 264503 h 916730"/>
              <a:gd name="connsiteX6" fmla="*/ 138164 w 516020"/>
              <a:gd name="connsiteY6" fmla="*/ 84643 h 916730"/>
              <a:gd name="connsiteX7" fmla="*/ 0 w 516020"/>
              <a:gd name="connsiteY7" fmla="*/ 0 h 916730"/>
              <a:gd name="connsiteX0" fmla="*/ 499597 w 499597"/>
              <a:gd name="connsiteY0" fmla="*/ 921613 h 921613"/>
              <a:gd name="connsiteX1" fmla="*/ 455730 w 499597"/>
              <a:gd name="connsiteY1" fmla="*/ 821270 h 921613"/>
              <a:gd name="connsiteX2" fmla="*/ 425585 w 499597"/>
              <a:gd name="connsiteY2" fmla="*/ 745908 h 921613"/>
              <a:gd name="connsiteX3" fmla="*/ 426556 w 499597"/>
              <a:gd name="connsiteY3" fmla="*/ 617305 h 921613"/>
              <a:gd name="connsiteX4" fmla="*/ 440929 w 499597"/>
              <a:gd name="connsiteY4" fmla="*/ 402396 h 921613"/>
              <a:gd name="connsiteX5" fmla="*/ 365987 w 499597"/>
              <a:gd name="connsiteY5" fmla="*/ 264503 h 921613"/>
              <a:gd name="connsiteX6" fmla="*/ 138164 w 499597"/>
              <a:gd name="connsiteY6" fmla="*/ 84643 h 921613"/>
              <a:gd name="connsiteX7" fmla="*/ 0 w 499597"/>
              <a:gd name="connsiteY7" fmla="*/ 0 h 921613"/>
              <a:gd name="connsiteX0" fmla="*/ 494670 w 494670"/>
              <a:gd name="connsiteY0" fmla="*/ 921613 h 921613"/>
              <a:gd name="connsiteX1" fmla="*/ 455730 w 494670"/>
              <a:gd name="connsiteY1" fmla="*/ 821270 h 921613"/>
              <a:gd name="connsiteX2" fmla="*/ 425585 w 494670"/>
              <a:gd name="connsiteY2" fmla="*/ 745908 h 921613"/>
              <a:gd name="connsiteX3" fmla="*/ 426556 w 494670"/>
              <a:gd name="connsiteY3" fmla="*/ 617305 h 921613"/>
              <a:gd name="connsiteX4" fmla="*/ 440929 w 494670"/>
              <a:gd name="connsiteY4" fmla="*/ 402396 h 921613"/>
              <a:gd name="connsiteX5" fmla="*/ 365987 w 494670"/>
              <a:gd name="connsiteY5" fmla="*/ 264503 h 921613"/>
              <a:gd name="connsiteX6" fmla="*/ 138164 w 494670"/>
              <a:gd name="connsiteY6" fmla="*/ 84643 h 921613"/>
              <a:gd name="connsiteX7" fmla="*/ 0 w 494670"/>
              <a:gd name="connsiteY7" fmla="*/ 0 h 921613"/>
              <a:gd name="connsiteX0" fmla="*/ 502882 w 502882"/>
              <a:gd name="connsiteY0" fmla="*/ 916730 h 916730"/>
              <a:gd name="connsiteX1" fmla="*/ 455730 w 502882"/>
              <a:gd name="connsiteY1" fmla="*/ 821270 h 916730"/>
              <a:gd name="connsiteX2" fmla="*/ 425585 w 502882"/>
              <a:gd name="connsiteY2" fmla="*/ 745908 h 916730"/>
              <a:gd name="connsiteX3" fmla="*/ 426556 w 502882"/>
              <a:gd name="connsiteY3" fmla="*/ 617305 h 916730"/>
              <a:gd name="connsiteX4" fmla="*/ 440929 w 502882"/>
              <a:gd name="connsiteY4" fmla="*/ 402396 h 916730"/>
              <a:gd name="connsiteX5" fmla="*/ 365987 w 502882"/>
              <a:gd name="connsiteY5" fmla="*/ 264503 h 916730"/>
              <a:gd name="connsiteX6" fmla="*/ 138164 w 502882"/>
              <a:gd name="connsiteY6" fmla="*/ 84643 h 916730"/>
              <a:gd name="connsiteX7" fmla="*/ 0 w 502882"/>
              <a:gd name="connsiteY7" fmla="*/ 0 h 91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82" h="916730">
                <a:moveTo>
                  <a:pt x="502882" y="916730"/>
                </a:moveTo>
                <a:cubicBezTo>
                  <a:pt x="480273" y="883235"/>
                  <a:pt x="468613" y="849740"/>
                  <a:pt x="455730" y="821270"/>
                </a:cubicBezTo>
                <a:cubicBezTo>
                  <a:pt x="442847" y="792800"/>
                  <a:pt x="430447" y="779902"/>
                  <a:pt x="425585" y="745908"/>
                </a:cubicBezTo>
                <a:cubicBezTo>
                  <a:pt x="420723" y="711914"/>
                  <a:pt x="417004" y="662066"/>
                  <a:pt x="426556" y="617305"/>
                </a:cubicBezTo>
                <a:cubicBezTo>
                  <a:pt x="430113" y="566548"/>
                  <a:pt x="450025" y="461696"/>
                  <a:pt x="440929" y="402396"/>
                </a:cubicBezTo>
                <a:cubicBezTo>
                  <a:pt x="431833" y="343096"/>
                  <a:pt x="417447" y="308969"/>
                  <a:pt x="365987" y="264503"/>
                </a:cubicBezTo>
                <a:cubicBezTo>
                  <a:pt x="300935" y="202206"/>
                  <a:pt x="187670" y="106244"/>
                  <a:pt x="138164" y="84643"/>
                </a:cubicBezTo>
                <a:cubicBezTo>
                  <a:pt x="101045" y="66193"/>
                  <a:pt x="12536" y="22601"/>
                  <a:pt x="0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1" name="Freeform 710"/>
          <p:cNvSpPr/>
          <p:nvPr/>
        </p:nvSpPr>
        <p:spPr>
          <a:xfrm>
            <a:off x="1428483" y="2626898"/>
            <a:ext cx="20111" cy="332244"/>
          </a:xfrm>
          <a:custGeom>
            <a:avLst/>
            <a:gdLst>
              <a:gd name="connsiteX0" fmla="*/ 2381 w 2381"/>
              <a:gd name="connsiteY0" fmla="*/ 152400 h 152400"/>
              <a:gd name="connsiteX1" fmla="*/ 0 w 2381"/>
              <a:gd name="connsiteY1" fmla="*/ 0 h 152400"/>
              <a:gd name="connsiteX2" fmla="*/ 0 w 2381"/>
              <a:gd name="connsiteY2" fmla="*/ 0 h 152400"/>
              <a:gd name="connsiteX0" fmla="*/ 58428 w 58428"/>
              <a:gd name="connsiteY0" fmla="*/ 15080 h 15080"/>
              <a:gd name="connsiteX1" fmla="*/ 48428 w 58428"/>
              <a:gd name="connsiteY1" fmla="*/ 5080 h 15080"/>
              <a:gd name="connsiteX2" fmla="*/ 0 w 58428"/>
              <a:gd name="connsiteY2" fmla="*/ 0 h 15080"/>
              <a:gd name="connsiteX0" fmla="*/ 58428 w 58428"/>
              <a:gd name="connsiteY0" fmla="*/ 15080 h 15080"/>
              <a:gd name="connsiteX1" fmla="*/ 41511 w 58428"/>
              <a:gd name="connsiteY1" fmla="*/ 5837 h 15080"/>
              <a:gd name="connsiteX2" fmla="*/ 0 w 58428"/>
              <a:gd name="connsiteY2" fmla="*/ 0 h 1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28" h="15080">
                <a:moveTo>
                  <a:pt x="58428" y="15080"/>
                </a:moveTo>
                <a:lnTo>
                  <a:pt x="41511" y="583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Freeform 711"/>
          <p:cNvSpPr/>
          <p:nvPr/>
        </p:nvSpPr>
        <p:spPr>
          <a:xfrm>
            <a:off x="1429231" y="2496192"/>
            <a:ext cx="2178201" cy="132252"/>
          </a:xfrm>
          <a:custGeom>
            <a:avLst/>
            <a:gdLst>
              <a:gd name="connsiteX0" fmla="*/ 1369433 w 1369433"/>
              <a:gd name="connsiteY0" fmla="*/ 96468 h 96468"/>
              <a:gd name="connsiteX1" fmla="*/ 1248091 w 1369433"/>
              <a:gd name="connsiteY1" fmla="*/ 5461 h 96468"/>
              <a:gd name="connsiteX2" fmla="*/ 810393 w 1369433"/>
              <a:gd name="connsiteY2" fmla="*/ 9795 h 96468"/>
              <a:gd name="connsiteX3" fmla="*/ 628379 w 1369433"/>
              <a:gd name="connsiteY3" fmla="*/ 5461 h 96468"/>
              <a:gd name="connsiteX4" fmla="*/ 515704 w 1369433"/>
              <a:gd name="connsiteY4" fmla="*/ 27130 h 96468"/>
              <a:gd name="connsiteX5" fmla="*/ 394362 w 1369433"/>
              <a:gd name="connsiteY5" fmla="*/ 31463 h 96468"/>
              <a:gd name="connsiteX6" fmla="*/ 69339 w 1369433"/>
              <a:gd name="connsiteY6" fmla="*/ 27130 h 96468"/>
              <a:gd name="connsiteX7" fmla="*/ 0 w 1369433"/>
              <a:gd name="connsiteY7" fmla="*/ 48798 h 96468"/>
              <a:gd name="connsiteX0" fmla="*/ 1369433 w 1369433"/>
              <a:gd name="connsiteY0" fmla="*/ 96718 h 96718"/>
              <a:gd name="connsiteX1" fmla="*/ 1248091 w 1369433"/>
              <a:gd name="connsiteY1" fmla="*/ 5711 h 96718"/>
              <a:gd name="connsiteX2" fmla="*/ 810393 w 1369433"/>
              <a:gd name="connsiteY2" fmla="*/ 10045 h 96718"/>
              <a:gd name="connsiteX3" fmla="*/ 632713 w 1369433"/>
              <a:gd name="connsiteY3" fmla="*/ 14378 h 96718"/>
              <a:gd name="connsiteX4" fmla="*/ 515704 w 1369433"/>
              <a:gd name="connsiteY4" fmla="*/ 27380 h 96718"/>
              <a:gd name="connsiteX5" fmla="*/ 394362 w 1369433"/>
              <a:gd name="connsiteY5" fmla="*/ 31713 h 96718"/>
              <a:gd name="connsiteX6" fmla="*/ 69339 w 1369433"/>
              <a:gd name="connsiteY6" fmla="*/ 27380 h 96718"/>
              <a:gd name="connsiteX7" fmla="*/ 0 w 1369433"/>
              <a:gd name="connsiteY7" fmla="*/ 49048 h 96718"/>
              <a:gd name="connsiteX0" fmla="*/ 1369433 w 1369433"/>
              <a:gd name="connsiteY0" fmla="*/ 92971 h 92971"/>
              <a:gd name="connsiteX1" fmla="*/ 1248091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593710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4671 w 1364671"/>
              <a:gd name="connsiteY0" fmla="*/ 109496 h 109496"/>
              <a:gd name="connsiteX1" fmla="*/ 1226423 w 1364671"/>
              <a:gd name="connsiteY1" fmla="*/ 6583 h 109496"/>
              <a:gd name="connsiteX2" fmla="*/ 810393 w 1364671"/>
              <a:gd name="connsiteY2" fmla="*/ 10917 h 109496"/>
              <a:gd name="connsiteX3" fmla="*/ 593710 w 1364671"/>
              <a:gd name="connsiteY3" fmla="*/ 15250 h 109496"/>
              <a:gd name="connsiteX4" fmla="*/ 515704 w 1364671"/>
              <a:gd name="connsiteY4" fmla="*/ 28252 h 109496"/>
              <a:gd name="connsiteX5" fmla="*/ 394362 w 1364671"/>
              <a:gd name="connsiteY5" fmla="*/ 32585 h 109496"/>
              <a:gd name="connsiteX6" fmla="*/ 69339 w 1364671"/>
              <a:gd name="connsiteY6" fmla="*/ 28252 h 109496"/>
              <a:gd name="connsiteX7" fmla="*/ 0 w 1364671"/>
              <a:gd name="connsiteY7" fmla="*/ 49920 h 109496"/>
              <a:gd name="connsiteX0" fmla="*/ 1364671 w 1364671"/>
              <a:gd name="connsiteY0" fmla="*/ 109496 h 109496"/>
              <a:gd name="connsiteX1" fmla="*/ 1226423 w 1364671"/>
              <a:gd name="connsiteY1" fmla="*/ 6583 h 109496"/>
              <a:gd name="connsiteX2" fmla="*/ 810393 w 1364671"/>
              <a:gd name="connsiteY2" fmla="*/ 10917 h 109496"/>
              <a:gd name="connsiteX3" fmla="*/ 593710 w 1364671"/>
              <a:gd name="connsiteY3" fmla="*/ 15250 h 109496"/>
              <a:gd name="connsiteX4" fmla="*/ 515704 w 1364671"/>
              <a:gd name="connsiteY4" fmla="*/ 28252 h 109496"/>
              <a:gd name="connsiteX5" fmla="*/ 394362 w 1364671"/>
              <a:gd name="connsiteY5" fmla="*/ 32585 h 109496"/>
              <a:gd name="connsiteX6" fmla="*/ 69339 w 1364671"/>
              <a:gd name="connsiteY6" fmla="*/ 28252 h 109496"/>
              <a:gd name="connsiteX7" fmla="*/ 0 w 1364671"/>
              <a:gd name="connsiteY7" fmla="*/ 49920 h 109496"/>
              <a:gd name="connsiteX0" fmla="*/ 1364671 w 1364671"/>
              <a:gd name="connsiteY0" fmla="*/ 100771 h 100771"/>
              <a:gd name="connsiteX1" fmla="*/ 1221661 w 1364671"/>
              <a:gd name="connsiteY1" fmla="*/ 9765 h 100771"/>
              <a:gd name="connsiteX2" fmla="*/ 810393 w 1364671"/>
              <a:gd name="connsiteY2" fmla="*/ 2192 h 100771"/>
              <a:gd name="connsiteX3" fmla="*/ 593710 w 1364671"/>
              <a:gd name="connsiteY3" fmla="*/ 6525 h 100771"/>
              <a:gd name="connsiteX4" fmla="*/ 515704 w 1364671"/>
              <a:gd name="connsiteY4" fmla="*/ 19527 h 100771"/>
              <a:gd name="connsiteX5" fmla="*/ 394362 w 1364671"/>
              <a:gd name="connsiteY5" fmla="*/ 23860 h 100771"/>
              <a:gd name="connsiteX6" fmla="*/ 69339 w 1364671"/>
              <a:gd name="connsiteY6" fmla="*/ 19527 h 100771"/>
              <a:gd name="connsiteX7" fmla="*/ 0 w 1364671"/>
              <a:gd name="connsiteY7" fmla="*/ 41195 h 100771"/>
              <a:gd name="connsiteX0" fmla="*/ 1364671 w 1364671"/>
              <a:gd name="connsiteY0" fmla="*/ 100771 h 100771"/>
              <a:gd name="connsiteX1" fmla="*/ 1221661 w 1364671"/>
              <a:gd name="connsiteY1" fmla="*/ 9765 h 100771"/>
              <a:gd name="connsiteX2" fmla="*/ 810393 w 1364671"/>
              <a:gd name="connsiteY2" fmla="*/ 2192 h 100771"/>
              <a:gd name="connsiteX3" fmla="*/ 593710 w 1364671"/>
              <a:gd name="connsiteY3" fmla="*/ 6525 h 100771"/>
              <a:gd name="connsiteX4" fmla="*/ 515704 w 1364671"/>
              <a:gd name="connsiteY4" fmla="*/ 19527 h 100771"/>
              <a:gd name="connsiteX5" fmla="*/ 394362 w 1364671"/>
              <a:gd name="connsiteY5" fmla="*/ 23860 h 100771"/>
              <a:gd name="connsiteX6" fmla="*/ 69339 w 1364671"/>
              <a:gd name="connsiteY6" fmla="*/ 19527 h 100771"/>
              <a:gd name="connsiteX7" fmla="*/ 0 w 1364671"/>
              <a:gd name="connsiteY7" fmla="*/ 29289 h 100771"/>
              <a:gd name="connsiteX0" fmla="*/ 1364671 w 1364671"/>
              <a:gd name="connsiteY0" fmla="*/ 100771 h 100771"/>
              <a:gd name="connsiteX1" fmla="*/ 1289013 w 1364671"/>
              <a:gd name="connsiteY1" fmla="*/ 27099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100771 h 100771"/>
              <a:gd name="connsiteX1" fmla="*/ 1298538 w 1364671"/>
              <a:gd name="connsiteY1" fmla="*/ 36624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100771 h 100771"/>
              <a:gd name="connsiteX1" fmla="*/ 1308063 w 1364671"/>
              <a:gd name="connsiteY1" fmla="*/ 50912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98820 h 98820"/>
              <a:gd name="connsiteX1" fmla="*/ 1308063 w 1364671"/>
              <a:gd name="connsiteY1" fmla="*/ 48961 h 98820"/>
              <a:gd name="connsiteX2" fmla="*/ 1221661 w 1364671"/>
              <a:gd name="connsiteY2" fmla="*/ 7814 h 98820"/>
              <a:gd name="connsiteX3" fmla="*/ 1217575 w 1364671"/>
              <a:gd name="connsiteY3" fmla="*/ 1336 h 98820"/>
              <a:gd name="connsiteX4" fmla="*/ 810393 w 1364671"/>
              <a:gd name="connsiteY4" fmla="*/ 241 h 98820"/>
              <a:gd name="connsiteX5" fmla="*/ 593710 w 1364671"/>
              <a:gd name="connsiteY5" fmla="*/ 4574 h 98820"/>
              <a:gd name="connsiteX6" fmla="*/ 515704 w 1364671"/>
              <a:gd name="connsiteY6" fmla="*/ 17576 h 98820"/>
              <a:gd name="connsiteX7" fmla="*/ 394362 w 1364671"/>
              <a:gd name="connsiteY7" fmla="*/ 21909 h 98820"/>
              <a:gd name="connsiteX8" fmla="*/ 69339 w 1364671"/>
              <a:gd name="connsiteY8" fmla="*/ 17576 h 98820"/>
              <a:gd name="connsiteX9" fmla="*/ 0 w 1364671"/>
              <a:gd name="connsiteY9" fmla="*/ 27338 h 98820"/>
              <a:gd name="connsiteX0" fmla="*/ 1364671 w 1364671"/>
              <a:gd name="connsiteY0" fmla="*/ 98820 h 98820"/>
              <a:gd name="connsiteX1" fmla="*/ 1308063 w 1364671"/>
              <a:gd name="connsiteY1" fmla="*/ 48961 h 98820"/>
              <a:gd name="connsiteX2" fmla="*/ 1221661 w 1364671"/>
              <a:gd name="connsiteY2" fmla="*/ 7814 h 98820"/>
              <a:gd name="connsiteX3" fmla="*/ 1217575 w 1364671"/>
              <a:gd name="connsiteY3" fmla="*/ 1336 h 98820"/>
              <a:gd name="connsiteX4" fmla="*/ 810393 w 1364671"/>
              <a:gd name="connsiteY4" fmla="*/ 241 h 98820"/>
              <a:gd name="connsiteX5" fmla="*/ 593710 w 1364671"/>
              <a:gd name="connsiteY5" fmla="*/ 4574 h 98820"/>
              <a:gd name="connsiteX6" fmla="*/ 515704 w 1364671"/>
              <a:gd name="connsiteY6" fmla="*/ 17576 h 98820"/>
              <a:gd name="connsiteX7" fmla="*/ 394362 w 1364671"/>
              <a:gd name="connsiteY7" fmla="*/ 21909 h 98820"/>
              <a:gd name="connsiteX8" fmla="*/ 69339 w 1364671"/>
              <a:gd name="connsiteY8" fmla="*/ 17576 h 98820"/>
              <a:gd name="connsiteX9" fmla="*/ 0 w 1364671"/>
              <a:gd name="connsiteY9" fmla="*/ 27338 h 98820"/>
              <a:gd name="connsiteX0" fmla="*/ 1364671 w 1364671"/>
              <a:gd name="connsiteY0" fmla="*/ 98668 h 98668"/>
              <a:gd name="connsiteX1" fmla="*/ 1308063 w 1364671"/>
              <a:gd name="connsiteY1" fmla="*/ 48809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64671 w 1364671"/>
              <a:gd name="connsiteY0" fmla="*/ 98668 h 98668"/>
              <a:gd name="connsiteX1" fmla="*/ 1308063 w 1364671"/>
              <a:gd name="connsiteY1" fmla="*/ 48809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64671 w 1364671"/>
              <a:gd name="connsiteY0" fmla="*/ 98668 h 98668"/>
              <a:gd name="connsiteX1" fmla="*/ 1312825 w 1364671"/>
              <a:gd name="connsiteY1" fmla="*/ 41665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76577 w 1376577"/>
              <a:gd name="connsiteY0" fmla="*/ 93906 h 93906"/>
              <a:gd name="connsiteX1" fmla="*/ 1312825 w 1376577"/>
              <a:gd name="connsiteY1" fmla="*/ 41665 h 93906"/>
              <a:gd name="connsiteX2" fmla="*/ 1221661 w 1376577"/>
              <a:gd name="connsiteY2" fmla="*/ 7662 h 93906"/>
              <a:gd name="connsiteX3" fmla="*/ 810393 w 1376577"/>
              <a:gd name="connsiteY3" fmla="*/ 89 h 93906"/>
              <a:gd name="connsiteX4" fmla="*/ 593710 w 1376577"/>
              <a:gd name="connsiteY4" fmla="*/ 4422 h 93906"/>
              <a:gd name="connsiteX5" fmla="*/ 515704 w 1376577"/>
              <a:gd name="connsiteY5" fmla="*/ 17424 h 93906"/>
              <a:gd name="connsiteX6" fmla="*/ 394362 w 1376577"/>
              <a:gd name="connsiteY6" fmla="*/ 21757 h 93906"/>
              <a:gd name="connsiteX7" fmla="*/ 69339 w 1376577"/>
              <a:gd name="connsiteY7" fmla="*/ 17424 h 93906"/>
              <a:gd name="connsiteX8" fmla="*/ 0 w 1376577"/>
              <a:gd name="connsiteY8" fmla="*/ 27186 h 93906"/>
              <a:gd name="connsiteX0" fmla="*/ 1376577 w 1376577"/>
              <a:gd name="connsiteY0" fmla="*/ 91481 h 91481"/>
              <a:gd name="connsiteX1" fmla="*/ 1312825 w 1376577"/>
              <a:gd name="connsiteY1" fmla="*/ 39240 h 91481"/>
              <a:gd name="connsiteX2" fmla="*/ 1221661 w 1376577"/>
              <a:gd name="connsiteY2" fmla="*/ 5237 h 91481"/>
              <a:gd name="connsiteX3" fmla="*/ 813198 w 1376577"/>
              <a:gd name="connsiteY3" fmla="*/ 468 h 91481"/>
              <a:gd name="connsiteX4" fmla="*/ 593710 w 1376577"/>
              <a:gd name="connsiteY4" fmla="*/ 1997 h 91481"/>
              <a:gd name="connsiteX5" fmla="*/ 515704 w 1376577"/>
              <a:gd name="connsiteY5" fmla="*/ 14999 h 91481"/>
              <a:gd name="connsiteX6" fmla="*/ 394362 w 1376577"/>
              <a:gd name="connsiteY6" fmla="*/ 19332 h 91481"/>
              <a:gd name="connsiteX7" fmla="*/ 69339 w 1376577"/>
              <a:gd name="connsiteY7" fmla="*/ 14999 h 91481"/>
              <a:gd name="connsiteX8" fmla="*/ 0 w 1376577"/>
              <a:gd name="connsiteY8" fmla="*/ 24761 h 91481"/>
              <a:gd name="connsiteX0" fmla="*/ 1506703 w 1506703"/>
              <a:gd name="connsiteY0" fmla="*/ 91481 h 91481"/>
              <a:gd name="connsiteX1" fmla="*/ 1442951 w 1506703"/>
              <a:gd name="connsiteY1" fmla="*/ 39240 h 91481"/>
              <a:gd name="connsiteX2" fmla="*/ 1351787 w 1506703"/>
              <a:gd name="connsiteY2" fmla="*/ 5237 h 91481"/>
              <a:gd name="connsiteX3" fmla="*/ 943324 w 1506703"/>
              <a:gd name="connsiteY3" fmla="*/ 468 h 91481"/>
              <a:gd name="connsiteX4" fmla="*/ 723836 w 1506703"/>
              <a:gd name="connsiteY4" fmla="*/ 1997 h 91481"/>
              <a:gd name="connsiteX5" fmla="*/ 645830 w 1506703"/>
              <a:gd name="connsiteY5" fmla="*/ 14999 h 91481"/>
              <a:gd name="connsiteX6" fmla="*/ 524488 w 1506703"/>
              <a:gd name="connsiteY6" fmla="*/ 19332 h 91481"/>
              <a:gd name="connsiteX7" fmla="*/ 199465 w 1506703"/>
              <a:gd name="connsiteY7" fmla="*/ 14999 h 91481"/>
              <a:gd name="connsiteX8" fmla="*/ 0 w 1506703"/>
              <a:gd name="connsiteY8" fmla="*/ 80764 h 91481"/>
              <a:gd name="connsiteX0" fmla="*/ 1506703 w 1506703"/>
              <a:gd name="connsiteY0" fmla="*/ 91481 h 91481"/>
              <a:gd name="connsiteX1" fmla="*/ 1442951 w 1506703"/>
              <a:gd name="connsiteY1" fmla="*/ 39240 h 91481"/>
              <a:gd name="connsiteX2" fmla="*/ 1351787 w 1506703"/>
              <a:gd name="connsiteY2" fmla="*/ 5237 h 91481"/>
              <a:gd name="connsiteX3" fmla="*/ 943324 w 1506703"/>
              <a:gd name="connsiteY3" fmla="*/ 468 h 91481"/>
              <a:gd name="connsiteX4" fmla="*/ 723836 w 1506703"/>
              <a:gd name="connsiteY4" fmla="*/ 1997 h 91481"/>
              <a:gd name="connsiteX5" fmla="*/ 645830 w 1506703"/>
              <a:gd name="connsiteY5" fmla="*/ 14999 h 91481"/>
              <a:gd name="connsiteX6" fmla="*/ 524488 w 1506703"/>
              <a:gd name="connsiteY6" fmla="*/ 19332 h 91481"/>
              <a:gd name="connsiteX7" fmla="*/ 199465 w 1506703"/>
              <a:gd name="connsiteY7" fmla="*/ 14999 h 91481"/>
              <a:gd name="connsiteX8" fmla="*/ 57318 w 1506703"/>
              <a:gd name="connsiteY8" fmla="*/ 47323 h 91481"/>
              <a:gd name="connsiteX9" fmla="*/ 0 w 1506703"/>
              <a:gd name="connsiteY9" fmla="*/ 80764 h 91481"/>
              <a:gd name="connsiteX0" fmla="*/ 1506703 w 1506703"/>
              <a:gd name="connsiteY0" fmla="*/ 91481 h 91481"/>
              <a:gd name="connsiteX1" fmla="*/ 1442951 w 1506703"/>
              <a:gd name="connsiteY1" fmla="*/ 39240 h 91481"/>
              <a:gd name="connsiteX2" fmla="*/ 1351787 w 1506703"/>
              <a:gd name="connsiteY2" fmla="*/ 5237 h 91481"/>
              <a:gd name="connsiteX3" fmla="*/ 943324 w 1506703"/>
              <a:gd name="connsiteY3" fmla="*/ 468 h 91481"/>
              <a:gd name="connsiteX4" fmla="*/ 723836 w 1506703"/>
              <a:gd name="connsiteY4" fmla="*/ 1997 h 91481"/>
              <a:gd name="connsiteX5" fmla="*/ 645830 w 1506703"/>
              <a:gd name="connsiteY5" fmla="*/ 14999 h 91481"/>
              <a:gd name="connsiteX6" fmla="*/ 524488 w 1506703"/>
              <a:gd name="connsiteY6" fmla="*/ 19332 h 91481"/>
              <a:gd name="connsiteX7" fmla="*/ 199465 w 1506703"/>
              <a:gd name="connsiteY7" fmla="*/ 14999 h 91481"/>
              <a:gd name="connsiteX8" fmla="*/ 57318 w 1506703"/>
              <a:gd name="connsiteY8" fmla="*/ 47323 h 91481"/>
              <a:gd name="connsiteX9" fmla="*/ 0 w 1506703"/>
              <a:gd name="connsiteY9" fmla="*/ 80764 h 91481"/>
              <a:gd name="connsiteX0" fmla="*/ 1506703 w 1506703"/>
              <a:gd name="connsiteY0" fmla="*/ 91481 h 91481"/>
              <a:gd name="connsiteX1" fmla="*/ 1442951 w 1506703"/>
              <a:gd name="connsiteY1" fmla="*/ 39240 h 91481"/>
              <a:gd name="connsiteX2" fmla="*/ 1351787 w 1506703"/>
              <a:gd name="connsiteY2" fmla="*/ 5237 h 91481"/>
              <a:gd name="connsiteX3" fmla="*/ 943324 w 1506703"/>
              <a:gd name="connsiteY3" fmla="*/ 468 h 91481"/>
              <a:gd name="connsiteX4" fmla="*/ 723836 w 1506703"/>
              <a:gd name="connsiteY4" fmla="*/ 1997 h 91481"/>
              <a:gd name="connsiteX5" fmla="*/ 645830 w 1506703"/>
              <a:gd name="connsiteY5" fmla="*/ 14999 h 91481"/>
              <a:gd name="connsiteX6" fmla="*/ 524488 w 1506703"/>
              <a:gd name="connsiteY6" fmla="*/ 19332 h 91481"/>
              <a:gd name="connsiteX7" fmla="*/ 199465 w 1506703"/>
              <a:gd name="connsiteY7" fmla="*/ 19941 h 91481"/>
              <a:gd name="connsiteX8" fmla="*/ 57318 w 1506703"/>
              <a:gd name="connsiteY8" fmla="*/ 47323 h 91481"/>
              <a:gd name="connsiteX9" fmla="*/ 0 w 1506703"/>
              <a:gd name="connsiteY9" fmla="*/ 80764 h 9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6703" h="91481">
                <a:moveTo>
                  <a:pt x="1506703" y="91481"/>
                </a:moveTo>
                <a:cubicBezTo>
                  <a:pt x="1493300" y="79202"/>
                  <a:pt x="1466786" y="54408"/>
                  <a:pt x="1442951" y="39240"/>
                </a:cubicBezTo>
                <a:cubicBezTo>
                  <a:pt x="1419116" y="24072"/>
                  <a:pt x="1403775" y="6213"/>
                  <a:pt x="1351787" y="5237"/>
                </a:cubicBezTo>
                <a:cubicBezTo>
                  <a:pt x="1268842" y="-2883"/>
                  <a:pt x="1047982" y="1008"/>
                  <a:pt x="943324" y="468"/>
                </a:cubicBezTo>
                <a:lnTo>
                  <a:pt x="723836" y="1997"/>
                </a:lnTo>
                <a:cubicBezTo>
                  <a:pt x="674254" y="4419"/>
                  <a:pt x="679055" y="12110"/>
                  <a:pt x="645830" y="14999"/>
                </a:cubicBezTo>
                <a:cubicBezTo>
                  <a:pt x="612605" y="17888"/>
                  <a:pt x="598882" y="18508"/>
                  <a:pt x="524488" y="19332"/>
                </a:cubicBezTo>
                <a:lnTo>
                  <a:pt x="199465" y="19941"/>
                </a:lnTo>
                <a:cubicBezTo>
                  <a:pt x="122427" y="26253"/>
                  <a:pt x="90562" y="36362"/>
                  <a:pt x="57318" y="47323"/>
                </a:cubicBezTo>
                <a:cubicBezTo>
                  <a:pt x="24074" y="58284"/>
                  <a:pt x="10377" y="76838"/>
                  <a:pt x="0" y="80764"/>
                </a:cubicBezTo>
              </a:path>
            </a:pathLst>
          </a:custGeom>
          <a:noFill/>
          <a:ln>
            <a:solidFill>
              <a:srgbClr val="F79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Signals – TCS Host</a:t>
            </a:r>
            <a:endParaRPr lang="en-US" dirty="0"/>
          </a:p>
        </p:txBody>
      </p:sp>
      <p:sp>
        <p:nvSpPr>
          <p:cNvPr id="662" name="Freeform 661"/>
          <p:cNvSpPr/>
          <p:nvPr/>
        </p:nvSpPr>
        <p:spPr>
          <a:xfrm>
            <a:off x="4586049" y="2593038"/>
            <a:ext cx="199401" cy="2943421"/>
          </a:xfrm>
          <a:custGeom>
            <a:avLst/>
            <a:gdLst>
              <a:gd name="connsiteX0" fmla="*/ 43695 w 147883"/>
              <a:gd name="connsiteY0" fmla="*/ 2036020 h 2036020"/>
              <a:gd name="connsiteX1" fmla="*/ 40406 w 147883"/>
              <a:gd name="connsiteY1" fmla="*/ 1927476 h 2036020"/>
              <a:gd name="connsiteX2" fmla="*/ 96322 w 147883"/>
              <a:gd name="connsiteY2" fmla="*/ 1753148 h 2036020"/>
              <a:gd name="connsiteX3" fmla="*/ 93033 w 147883"/>
              <a:gd name="connsiteY3" fmla="*/ 1707099 h 2036020"/>
              <a:gd name="connsiteX4" fmla="*/ 145661 w 147883"/>
              <a:gd name="connsiteY4" fmla="*/ 1539350 h 2036020"/>
              <a:gd name="connsiteX5" fmla="*/ 7514 w 147883"/>
              <a:gd name="connsiteY5" fmla="*/ 707180 h 2036020"/>
              <a:gd name="connsiteX6" fmla="*/ 20671 w 147883"/>
              <a:gd name="connsiteY6" fmla="*/ 467068 h 2036020"/>
              <a:gd name="connsiteX7" fmla="*/ 40406 w 147883"/>
              <a:gd name="connsiteY7" fmla="*/ 338788 h 2036020"/>
              <a:gd name="connsiteX8" fmla="*/ 66720 w 147883"/>
              <a:gd name="connsiteY8" fmla="*/ 282872 h 2036020"/>
              <a:gd name="connsiteX9" fmla="*/ 76587 w 147883"/>
              <a:gd name="connsiteY9" fmla="*/ 240112 h 2036020"/>
              <a:gd name="connsiteX10" fmla="*/ 109479 w 147883"/>
              <a:gd name="connsiteY10" fmla="*/ 161171 h 2036020"/>
              <a:gd name="connsiteX11" fmla="*/ 109479 w 147883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37389 w 136636"/>
              <a:gd name="connsiteY0" fmla="*/ 2036020 h 2036020"/>
              <a:gd name="connsiteX1" fmla="*/ 34100 w 136636"/>
              <a:gd name="connsiteY1" fmla="*/ 1927476 h 2036020"/>
              <a:gd name="connsiteX2" fmla="*/ 90016 w 136636"/>
              <a:gd name="connsiteY2" fmla="*/ 1753148 h 2036020"/>
              <a:gd name="connsiteX3" fmla="*/ 86727 w 136636"/>
              <a:gd name="connsiteY3" fmla="*/ 1707099 h 2036020"/>
              <a:gd name="connsiteX4" fmla="*/ 134592 w 136636"/>
              <a:gd name="connsiteY4" fmla="*/ 1539350 h 2036020"/>
              <a:gd name="connsiteX5" fmla="*/ 8352 w 136636"/>
              <a:gd name="connsiteY5" fmla="*/ 700036 h 2036020"/>
              <a:gd name="connsiteX6" fmla="*/ 14365 w 136636"/>
              <a:gd name="connsiteY6" fmla="*/ 467068 h 2036020"/>
              <a:gd name="connsiteX7" fmla="*/ 34100 w 136636"/>
              <a:gd name="connsiteY7" fmla="*/ 338788 h 2036020"/>
              <a:gd name="connsiteX8" fmla="*/ 60414 w 136636"/>
              <a:gd name="connsiteY8" fmla="*/ 282872 h 2036020"/>
              <a:gd name="connsiteX9" fmla="*/ 70281 w 136636"/>
              <a:gd name="connsiteY9" fmla="*/ 240112 h 2036020"/>
              <a:gd name="connsiteX10" fmla="*/ 103173 w 136636"/>
              <a:gd name="connsiteY10" fmla="*/ 161171 h 2036020"/>
              <a:gd name="connsiteX11" fmla="*/ 103173 w 136636"/>
              <a:gd name="connsiteY11" fmla="*/ 0 h 2036020"/>
              <a:gd name="connsiteX0" fmla="*/ 45415 w 145084"/>
              <a:gd name="connsiteY0" fmla="*/ 2036020 h 2036020"/>
              <a:gd name="connsiteX1" fmla="*/ 42126 w 145084"/>
              <a:gd name="connsiteY1" fmla="*/ 1927476 h 2036020"/>
              <a:gd name="connsiteX2" fmla="*/ 98042 w 145084"/>
              <a:gd name="connsiteY2" fmla="*/ 1753148 h 2036020"/>
              <a:gd name="connsiteX3" fmla="*/ 94753 w 145084"/>
              <a:gd name="connsiteY3" fmla="*/ 1707099 h 2036020"/>
              <a:gd name="connsiteX4" fmla="*/ 142618 w 145084"/>
              <a:gd name="connsiteY4" fmla="*/ 1539350 h 2036020"/>
              <a:gd name="connsiteX5" fmla="*/ 6853 w 145084"/>
              <a:gd name="connsiteY5" fmla="*/ 747661 h 2036020"/>
              <a:gd name="connsiteX6" fmla="*/ 22391 w 145084"/>
              <a:gd name="connsiteY6" fmla="*/ 467068 h 2036020"/>
              <a:gd name="connsiteX7" fmla="*/ 42126 w 145084"/>
              <a:gd name="connsiteY7" fmla="*/ 338788 h 2036020"/>
              <a:gd name="connsiteX8" fmla="*/ 68440 w 145084"/>
              <a:gd name="connsiteY8" fmla="*/ 282872 h 2036020"/>
              <a:gd name="connsiteX9" fmla="*/ 78307 w 145084"/>
              <a:gd name="connsiteY9" fmla="*/ 240112 h 2036020"/>
              <a:gd name="connsiteX10" fmla="*/ 111199 w 145084"/>
              <a:gd name="connsiteY10" fmla="*/ 161171 h 2036020"/>
              <a:gd name="connsiteX11" fmla="*/ 111199 w 145084"/>
              <a:gd name="connsiteY11" fmla="*/ 0 h 2036020"/>
              <a:gd name="connsiteX0" fmla="*/ 47493 w 147162"/>
              <a:gd name="connsiteY0" fmla="*/ 2036020 h 2036020"/>
              <a:gd name="connsiteX1" fmla="*/ 44204 w 147162"/>
              <a:gd name="connsiteY1" fmla="*/ 1927476 h 2036020"/>
              <a:gd name="connsiteX2" fmla="*/ 100120 w 147162"/>
              <a:gd name="connsiteY2" fmla="*/ 1753148 h 2036020"/>
              <a:gd name="connsiteX3" fmla="*/ 96831 w 147162"/>
              <a:gd name="connsiteY3" fmla="*/ 1707099 h 2036020"/>
              <a:gd name="connsiteX4" fmla="*/ 144696 w 147162"/>
              <a:gd name="connsiteY4" fmla="*/ 1539350 h 2036020"/>
              <a:gd name="connsiteX5" fmla="*/ 8931 w 147162"/>
              <a:gd name="connsiteY5" fmla="*/ 747661 h 2036020"/>
              <a:gd name="connsiteX6" fmla="*/ 14241 w 147162"/>
              <a:gd name="connsiteY6" fmla="*/ 649722 h 2036020"/>
              <a:gd name="connsiteX7" fmla="*/ 24469 w 147162"/>
              <a:gd name="connsiteY7" fmla="*/ 467068 h 2036020"/>
              <a:gd name="connsiteX8" fmla="*/ 44204 w 147162"/>
              <a:gd name="connsiteY8" fmla="*/ 338788 h 2036020"/>
              <a:gd name="connsiteX9" fmla="*/ 70518 w 147162"/>
              <a:gd name="connsiteY9" fmla="*/ 282872 h 2036020"/>
              <a:gd name="connsiteX10" fmla="*/ 80385 w 147162"/>
              <a:gd name="connsiteY10" fmla="*/ 240112 h 2036020"/>
              <a:gd name="connsiteX11" fmla="*/ 113277 w 147162"/>
              <a:gd name="connsiteY11" fmla="*/ 161171 h 2036020"/>
              <a:gd name="connsiteX12" fmla="*/ 113277 w 147162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5765"/>
              <a:gd name="connsiteY0" fmla="*/ 2036020 h 2036020"/>
              <a:gd name="connsiteX1" fmla="*/ 35273 w 135765"/>
              <a:gd name="connsiteY1" fmla="*/ 1927476 h 2036020"/>
              <a:gd name="connsiteX2" fmla="*/ 91189 w 135765"/>
              <a:gd name="connsiteY2" fmla="*/ 1753148 h 2036020"/>
              <a:gd name="connsiteX3" fmla="*/ 87900 w 135765"/>
              <a:gd name="connsiteY3" fmla="*/ 1707099 h 2036020"/>
              <a:gd name="connsiteX4" fmla="*/ 135765 w 135765"/>
              <a:gd name="connsiteY4" fmla="*/ 1539350 h 2036020"/>
              <a:gd name="connsiteX5" fmla="*/ 0 w 135765"/>
              <a:gd name="connsiteY5" fmla="*/ 747661 h 2036020"/>
              <a:gd name="connsiteX6" fmla="*/ 5310 w 135765"/>
              <a:gd name="connsiteY6" fmla="*/ 649722 h 2036020"/>
              <a:gd name="connsiteX7" fmla="*/ 15538 w 135765"/>
              <a:gd name="connsiteY7" fmla="*/ 467068 h 2036020"/>
              <a:gd name="connsiteX8" fmla="*/ 35273 w 135765"/>
              <a:gd name="connsiteY8" fmla="*/ 338788 h 2036020"/>
              <a:gd name="connsiteX9" fmla="*/ 61587 w 135765"/>
              <a:gd name="connsiteY9" fmla="*/ 282872 h 2036020"/>
              <a:gd name="connsiteX10" fmla="*/ 71454 w 135765"/>
              <a:gd name="connsiteY10" fmla="*/ 240112 h 2036020"/>
              <a:gd name="connsiteX11" fmla="*/ 104346 w 135765"/>
              <a:gd name="connsiteY11" fmla="*/ 161171 h 2036020"/>
              <a:gd name="connsiteX12" fmla="*/ 104346 w 135765"/>
              <a:gd name="connsiteY12" fmla="*/ 0 h 2036020"/>
              <a:gd name="connsiteX0" fmla="*/ 47688 w 149653"/>
              <a:gd name="connsiteY0" fmla="*/ 2036020 h 2036020"/>
              <a:gd name="connsiteX1" fmla="*/ 44399 w 149653"/>
              <a:gd name="connsiteY1" fmla="*/ 1927476 h 2036020"/>
              <a:gd name="connsiteX2" fmla="*/ 100315 w 149653"/>
              <a:gd name="connsiteY2" fmla="*/ 1753148 h 2036020"/>
              <a:gd name="connsiteX3" fmla="*/ 97026 w 149653"/>
              <a:gd name="connsiteY3" fmla="*/ 1707099 h 2036020"/>
              <a:gd name="connsiteX4" fmla="*/ 149653 w 149653"/>
              <a:gd name="connsiteY4" fmla="*/ 1548875 h 2036020"/>
              <a:gd name="connsiteX5" fmla="*/ 9126 w 149653"/>
              <a:gd name="connsiteY5" fmla="*/ 747661 h 2036020"/>
              <a:gd name="connsiteX6" fmla="*/ 14436 w 149653"/>
              <a:gd name="connsiteY6" fmla="*/ 649722 h 2036020"/>
              <a:gd name="connsiteX7" fmla="*/ 24664 w 149653"/>
              <a:gd name="connsiteY7" fmla="*/ 467068 h 2036020"/>
              <a:gd name="connsiteX8" fmla="*/ 44399 w 149653"/>
              <a:gd name="connsiteY8" fmla="*/ 338788 h 2036020"/>
              <a:gd name="connsiteX9" fmla="*/ 70713 w 149653"/>
              <a:gd name="connsiteY9" fmla="*/ 282872 h 2036020"/>
              <a:gd name="connsiteX10" fmla="*/ 80580 w 149653"/>
              <a:gd name="connsiteY10" fmla="*/ 240112 h 2036020"/>
              <a:gd name="connsiteX11" fmla="*/ 113472 w 149653"/>
              <a:gd name="connsiteY11" fmla="*/ 161171 h 2036020"/>
              <a:gd name="connsiteX12" fmla="*/ 113472 w 149653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9966 w 144541"/>
              <a:gd name="connsiteY2" fmla="*/ 1753148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58400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0728 w 137930"/>
              <a:gd name="connsiteY0" fmla="*/ 2036020 h 2036020"/>
              <a:gd name="connsiteX1" fmla="*/ 37439 w 137930"/>
              <a:gd name="connsiteY1" fmla="*/ 1927476 h 2036020"/>
              <a:gd name="connsiteX2" fmla="*/ 86212 w 137930"/>
              <a:gd name="connsiteY2" fmla="*/ 1765054 h 2036020"/>
              <a:gd name="connsiteX3" fmla="*/ 90066 w 137930"/>
              <a:gd name="connsiteY3" fmla="*/ 1707099 h 2036020"/>
              <a:gd name="connsiteX4" fmla="*/ 137930 w 137930"/>
              <a:gd name="connsiteY4" fmla="*/ 1558400 h 2036020"/>
              <a:gd name="connsiteX5" fmla="*/ 2166 w 137930"/>
              <a:gd name="connsiteY5" fmla="*/ 747661 h 2036020"/>
              <a:gd name="connsiteX6" fmla="*/ 7476 w 137930"/>
              <a:gd name="connsiteY6" fmla="*/ 649722 h 2036020"/>
              <a:gd name="connsiteX7" fmla="*/ 17704 w 137930"/>
              <a:gd name="connsiteY7" fmla="*/ 467068 h 2036020"/>
              <a:gd name="connsiteX8" fmla="*/ 37439 w 137930"/>
              <a:gd name="connsiteY8" fmla="*/ 338788 h 2036020"/>
              <a:gd name="connsiteX9" fmla="*/ 63753 w 137930"/>
              <a:gd name="connsiteY9" fmla="*/ 282872 h 2036020"/>
              <a:gd name="connsiteX10" fmla="*/ 73620 w 137930"/>
              <a:gd name="connsiteY10" fmla="*/ 240112 h 2036020"/>
              <a:gd name="connsiteX11" fmla="*/ 106512 w 137930"/>
              <a:gd name="connsiteY11" fmla="*/ 161171 h 2036020"/>
              <a:gd name="connsiteX12" fmla="*/ 106512 w 137930"/>
              <a:gd name="connsiteY12" fmla="*/ 0 h 2036020"/>
              <a:gd name="connsiteX0" fmla="*/ 40728 w 137930"/>
              <a:gd name="connsiteY0" fmla="*/ 2036020 h 2036020"/>
              <a:gd name="connsiteX1" fmla="*/ 37439 w 137930"/>
              <a:gd name="connsiteY1" fmla="*/ 1927476 h 2036020"/>
              <a:gd name="connsiteX2" fmla="*/ 86212 w 137930"/>
              <a:gd name="connsiteY2" fmla="*/ 1765054 h 2036020"/>
              <a:gd name="connsiteX3" fmla="*/ 90066 w 137930"/>
              <a:gd name="connsiteY3" fmla="*/ 1707099 h 2036020"/>
              <a:gd name="connsiteX4" fmla="*/ 137930 w 137930"/>
              <a:gd name="connsiteY4" fmla="*/ 1558400 h 2036020"/>
              <a:gd name="connsiteX5" fmla="*/ 2166 w 137930"/>
              <a:gd name="connsiteY5" fmla="*/ 747661 h 2036020"/>
              <a:gd name="connsiteX6" fmla="*/ 7476 w 137930"/>
              <a:gd name="connsiteY6" fmla="*/ 649722 h 2036020"/>
              <a:gd name="connsiteX7" fmla="*/ 17704 w 137930"/>
              <a:gd name="connsiteY7" fmla="*/ 467068 h 2036020"/>
              <a:gd name="connsiteX8" fmla="*/ 27914 w 137930"/>
              <a:gd name="connsiteY8" fmla="*/ 341963 h 2036020"/>
              <a:gd name="connsiteX9" fmla="*/ 63753 w 137930"/>
              <a:gd name="connsiteY9" fmla="*/ 282872 h 2036020"/>
              <a:gd name="connsiteX10" fmla="*/ 73620 w 137930"/>
              <a:gd name="connsiteY10" fmla="*/ 240112 h 2036020"/>
              <a:gd name="connsiteX11" fmla="*/ 106512 w 137930"/>
              <a:gd name="connsiteY11" fmla="*/ 161171 h 2036020"/>
              <a:gd name="connsiteX12" fmla="*/ 106512 w 137930"/>
              <a:gd name="connsiteY12" fmla="*/ 0 h 2036020"/>
              <a:gd name="connsiteX0" fmla="*/ 40728 w 137930"/>
              <a:gd name="connsiteY0" fmla="*/ 2036020 h 2036020"/>
              <a:gd name="connsiteX1" fmla="*/ 37439 w 137930"/>
              <a:gd name="connsiteY1" fmla="*/ 1927476 h 2036020"/>
              <a:gd name="connsiteX2" fmla="*/ 86212 w 137930"/>
              <a:gd name="connsiteY2" fmla="*/ 1765054 h 2036020"/>
              <a:gd name="connsiteX3" fmla="*/ 90066 w 137930"/>
              <a:gd name="connsiteY3" fmla="*/ 1707099 h 2036020"/>
              <a:gd name="connsiteX4" fmla="*/ 137930 w 137930"/>
              <a:gd name="connsiteY4" fmla="*/ 1558400 h 2036020"/>
              <a:gd name="connsiteX5" fmla="*/ 2166 w 137930"/>
              <a:gd name="connsiteY5" fmla="*/ 747661 h 2036020"/>
              <a:gd name="connsiteX6" fmla="*/ 7476 w 137930"/>
              <a:gd name="connsiteY6" fmla="*/ 649722 h 2036020"/>
              <a:gd name="connsiteX7" fmla="*/ 17704 w 137930"/>
              <a:gd name="connsiteY7" fmla="*/ 467068 h 2036020"/>
              <a:gd name="connsiteX8" fmla="*/ 24739 w 137930"/>
              <a:gd name="connsiteY8" fmla="*/ 345138 h 2036020"/>
              <a:gd name="connsiteX9" fmla="*/ 63753 w 137930"/>
              <a:gd name="connsiteY9" fmla="*/ 282872 h 2036020"/>
              <a:gd name="connsiteX10" fmla="*/ 73620 w 137930"/>
              <a:gd name="connsiteY10" fmla="*/ 240112 h 2036020"/>
              <a:gd name="connsiteX11" fmla="*/ 106512 w 137930"/>
              <a:gd name="connsiteY11" fmla="*/ 161171 h 2036020"/>
              <a:gd name="connsiteX12" fmla="*/ 106512 w 137930"/>
              <a:gd name="connsiteY12" fmla="*/ 0 h 203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930" h="2036020">
                <a:moveTo>
                  <a:pt x="40728" y="2036020"/>
                </a:moveTo>
                <a:cubicBezTo>
                  <a:pt x="34698" y="2005320"/>
                  <a:pt x="29858" y="1972637"/>
                  <a:pt x="37439" y="1927476"/>
                </a:cubicBezTo>
                <a:cubicBezTo>
                  <a:pt x="45020" y="1882315"/>
                  <a:pt x="77441" y="1801783"/>
                  <a:pt x="86212" y="1765054"/>
                </a:cubicBezTo>
                <a:cubicBezTo>
                  <a:pt x="94983" y="1728324"/>
                  <a:pt x="81446" y="1741541"/>
                  <a:pt x="90066" y="1707099"/>
                </a:cubicBezTo>
                <a:cubicBezTo>
                  <a:pt x="98686" y="1672657"/>
                  <a:pt x="120388" y="1611141"/>
                  <a:pt x="137930" y="1558400"/>
                </a:cubicBezTo>
                <a:cubicBezTo>
                  <a:pt x="91088" y="1291329"/>
                  <a:pt x="8668" y="792427"/>
                  <a:pt x="2166" y="747661"/>
                </a:cubicBezTo>
                <a:cubicBezTo>
                  <a:pt x="-4336" y="702895"/>
                  <a:pt x="5706" y="682368"/>
                  <a:pt x="7476" y="649722"/>
                </a:cubicBezTo>
                <a:cubicBezTo>
                  <a:pt x="10066" y="602957"/>
                  <a:pt x="14827" y="517832"/>
                  <a:pt x="17704" y="467068"/>
                </a:cubicBezTo>
                <a:cubicBezTo>
                  <a:pt x="20581" y="416304"/>
                  <a:pt x="17064" y="375837"/>
                  <a:pt x="24739" y="345138"/>
                </a:cubicBezTo>
                <a:cubicBezTo>
                  <a:pt x="32414" y="314439"/>
                  <a:pt x="55606" y="300376"/>
                  <a:pt x="63753" y="282872"/>
                </a:cubicBezTo>
                <a:cubicBezTo>
                  <a:pt x="71900" y="265368"/>
                  <a:pt x="66494" y="260395"/>
                  <a:pt x="73620" y="240112"/>
                </a:cubicBezTo>
                <a:cubicBezTo>
                  <a:pt x="80746" y="219829"/>
                  <a:pt x="101030" y="201190"/>
                  <a:pt x="106512" y="161171"/>
                </a:cubicBezTo>
                <a:cubicBezTo>
                  <a:pt x="111994" y="121152"/>
                  <a:pt x="109253" y="60576"/>
                  <a:pt x="106512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Freeform 922"/>
          <p:cNvSpPr/>
          <p:nvPr/>
        </p:nvSpPr>
        <p:spPr>
          <a:xfrm>
            <a:off x="4588850" y="2582176"/>
            <a:ext cx="154302" cy="1658067"/>
          </a:xfrm>
          <a:custGeom>
            <a:avLst/>
            <a:gdLst>
              <a:gd name="connsiteX0" fmla="*/ 43695 w 147883"/>
              <a:gd name="connsiteY0" fmla="*/ 2036020 h 2036020"/>
              <a:gd name="connsiteX1" fmla="*/ 40406 w 147883"/>
              <a:gd name="connsiteY1" fmla="*/ 1927476 h 2036020"/>
              <a:gd name="connsiteX2" fmla="*/ 96322 w 147883"/>
              <a:gd name="connsiteY2" fmla="*/ 1753148 h 2036020"/>
              <a:gd name="connsiteX3" fmla="*/ 93033 w 147883"/>
              <a:gd name="connsiteY3" fmla="*/ 1707099 h 2036020"/>
              <a:gd name="connsiteX4" fmla="*/ 145661 w 147883"/>
              <a:gd name="connsiteY4" fmla="*/ 1539350 h 2036020"/>
              <a:gd name="connsiteX5" fmla="*/ 7514 w 147883"/>
              <a:gd name="connsiteY5" fmla="*/ 707180 h 2036020"/>
              <a:gd name="connsiteX6" fmla="*/ 20671 w 147883"/>
              <a:gd name="connsiteY6" fmla="*/ 467068 h 2036020"/>
              <a:gd name="connsiteX7" fmla="*/ 40406 w 147883"/>
              <a:gd name="connsiteY7" fmla="*/ 338788 h 2036020"/>
              <a:gd name="connsiteX8" fmla="*/ 66720 w 147883"/>
              <a:gd name="connsiteY8" fmla="*/ 282872 h 2036020"/>
              <a:gd name="connsiteX9" fmla="*/ 76587 w 147883"/>
              <a:gd name="connsiteY9" fmla="*/ 240112 h 2036020"/>
              <a:gd name="connsiteX10" fmla="*/ 109479 w 147883"/>
              <a:gd name="connsiteY10" fmla="*/ 161171 h 2036020"/>
              <a:gd name="connsiteX11" fmla="*/ 109479 w 147883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37389 w 136636"/>
              <a:gd name="connsiteY0" fmla="*/ 2036020 h 2036020"/>
              <a:gd name="connsiteX1" fmla="*/ 34100 w 136636"/>
              <a:gd name="connsiteY1" fmla="*/ 1927476 h 2036020"/>
              <a:gd name="connsiteX2" fmla="*/ 90016 w 136636"/>
              <a:gd name="connsiteY2" fmla="*/ 1753148 h 2036020"/>
              <a:gd name="connsiteX3" fmla="*/ 86727 w 136636"/>
              <a:gd name="connsiteY3" fmla="*/ 1707099 h 2036020"/>
              <a:gd name="connsiteX4" fmla="*/ 134592 w 136636"/>
              <a:gd name="connsiteY4" fmla="*/ 1539350 h 2036020"/>
              <a:gd name="connsiteX5" fmla="*/ 8352 w 136636"/>
              <a:gd name="connsiteY5" fmla="*/ 700036 h 2036020"/>
              <a:gd name="connsiteX6" fmla="*/ 14365 w 136636"/>
              <a:gd name="connsiteY6" fmla="*/ 467068 h 2036020"/>
              <a:gd name="connsiteX7" fmla="*/ 34100 w 136636"/>
              <a:gd name="connsiteY7" fmla="*/ 338788 h 2036020"/>
              <a:gd name="connsiteX8" fmla="*/ 60414 w 136636"/>
              <a:gd name="connsiteY8" fmla="*/ 282872 h 2036020"/>
              <a:gd name="connsiteX9" fmla="*/ 70281 w 136636"/>
              <a:gd name="connsiteY9" fmla="*/ 240112 h 2036020"/>
              <a:gd name="connsiteX10" fmla="*/ 103173 w 136636"/>
              <a:gd name="connsiteY10" fmla="*/ 161171 h 2036020"/>
              <a:gd name="connsiteX11" fmla="*/ 103173 w 136636"/>
              <a:gd name="connsiteY11" fmla="*/ 0 h 2036020"/>
              <a:gd name="connsiteX0" fmla="*/ 45415 w 145084"/>
              <a:gd name="connsiteY0" fmla="*/ 2036020 h 2036020"/>
              <a:gd name="connsiteX1" fmla="*/ 42126 w 145084"/>
              <a:gd name="connsiteY1" fmla="*/ 1927476 h 2036020"/>
              <a:gd name="connsiteX2" fmla="*/ 98042 w 145084"/>
              <a:gd name="connsiteY2" fmla="*/ 1753148 h 2036020"/>
              <a:gd name="connsiteX3" fmla="*/ 94753 w 145084"/>
              <a:gd name="connsiteY3" fmla="*/ 1707099 h 2036020"/>
              <a:gd name="connsiteX4" fmla="*/ 142618 w 145084"/>
              <a:gd name="connsiteY4" fmla="*/ 1539350 h 2036020"/>
              <a:gd name="connsiteX5" fmla="*/ 6853 w 145084"/>
              <a:gd name="connsiteY5" fmla="*/ 747661 h 2036020"/>
              <a:gd name="connsiteX6" fmla="*/ 22391 w 145084"/>
              <a:gd name="connsiteY6" fmla="*/ 467068 h 2036020"/>
              <a:gd name="connsiteX7" fmla="*/ 42126 w 145084"/>
              <a:gd name="connsiteY7" fmla="*/ 338788 h 2036020"/>
              <a:gd name="connsiteX8" fmla="*/ 68440 w 145084"/>
              <a:gd name="connsiteY8" fmla="*/ 282872 h 2036020"/>
              <a:gd name="connsiteX9" fmla="*/ 78307 w 145084"/>
              <a:gd name="connsiteY9" fmla="*/ 240112 h 2036020"/>
              <a:gd name="connsiteX10" fmla="*/ 111199 w 145084"/>
              <a:gd name="connsiteY10" fmla="*/ 161171 h 2036020"/>
              <a:gd name="connsiteX11" fmla="*/ 111199 w 145084"/>
              <a:gd name="connsiteY11" fmla="*/ 0 h 2036020"/>
              <a:gd name="connsiteX0" fmla="*/ 47493 w 147162"/>
              <a:gd name="connsiteY0" fmla="*/ 2036020 h 2036020"/>
              <a:gd name="connsiteX1" fmla="*/ 44204 w 147162"/>
              <a:gd name="connsiteY1" fmla="*/ 1927476 h 2036020"/>
              <a:gd name="connsiteX2" fmla="*/ 100120 w 147162"/>
              <a:gd name="connsiteY2" fmla="*/ 1753148 h 2036020"/>
              <a:gd name="connsiteX3" fmla="*/ 96831 w 147162"/>
              <a:gd name="connsiteY3" fmla="*/ 1707099 h 2036020"/>
              <a:gd name="connsiteX4" fmla="*/ 144696 w 147162"/>
              <a:gd name="connsiteY4" fmla="*/ 1539350 h 2036020"/>
              <a:gd name="connsiteX5" fmla="*/ 8931 w 147162"/>
              <a:gd name="connsiteY5" fmla="*/ 747661 h 2036020"/>
              <a:gd name="connsiteX6" fmla="*/ 14241 w 147162"/>
              <a:gd name="connsiteY6" fmla="*/ 649722 h 2036020"/>
              <a:gd name="connsiteX7" fmla="*/ 24469 w 147162"/>
              <a:gd name="connsiteY7" fmla="*/ 467068 h 2036020"/>
              <a:gd name="connsiteX8" fmla="*/ 44204 w 147162"/>
              <a:gd name="connsiteY8" fmla="*/ 338788 h 2036020"/>
              <a:gd name="connsiteX9" fmla="*/ 70518 w 147162"/>
              <a:gd name="connsiteY9" fmla="*/ 282872 h 2036020"/>
              <a:gd name="connsiteX10" fmla="*/ 80385 w 147162"/>
              <a:gd name="connsiteY10" fmla="*/ 240112 h 2036020"/>
              <a:gd name="connsiteX11" fmla="*/ 113277 w 147162"/>
              <a:gd name="connsiteY11" fmla="*/ 161171 h 2036020"/>
              <a:gd name="connsiteX12" fmla="*/ 113277 w 147162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5765"/>
              <a:gd name="connsiteY0" fmla="*/ 2036020 h 2036020"/>
              <a:gd name="connsiteX1" fmla="*/ 35273 w 135765"/>
              <a:gd name="connsiteY1" fmla="*/ 1927476 h 2036020"/>
              <a:gd name="connsiteX2" fmla="*/ 91189 w 135765"/>
              <a:gd name="connsiteY2" fmla="*/ 1753148 h 2036020"/>
              <a:gd name="connsiteX3" fmla="*/ 87900 w 135765"/>
              <a:gd name="connsiteY3" fmla="*/ 1707099 h 2036020"/>
              <a:gd name="connsiteX4" fmla="*/ 135765 w 135765"/>
              <a:gd name="connsiteY4" fmla="*/ 1539350 h 2036020"/>
              <a:gd name="connsiteX5" fmla="*/ 0 w 135765"/>
              <a:gd name="connsiteY5" fmla="*/ 747661 h 2036020"/>
              <a:gd name="connsiteX6" fmla="*/ 5310 w 135765"/>
              <a:gd name="connsiteY6" fmla="*/ 649722 h 2036020"/>
              <a:gd name="connsiteX7" fmla="*/ 15538 w 135765"/>
              <a:gd name="connsiteY7" fmla="*/ 467068 h 2036020"/>
              <a:gd name="connsiteX8" fmla="*/ 35273 w 135765"/>
              <a:gd name="connsiteY8" fmla="*/ 338788 h 2036020"/>
              <a:gd name="connsiteX9" fmla="*/ 61587 w 135765"/>
              <a:gd name="connsiteY9" fmla="*/ 282872 h 2036020"/>
              <a:gd name="connsiteX10" fmla="*/ 71454 w 135765"/>
              <a:gd name="connsiteY10" fmla="*/ 240112 h 2036020"/>
              <a:gd name="connsiteX11" fmla="*/ 104346 w 135765"/>
              <a:gd name="connsiteY11" fmla="*/ 161171 h 2036020"/>
              <a:gd name="connsiteX12" fmla="*/ 104346 w 135765"/>
              <a:gd name="connsiteY12" fmla="*/ 0 h 2036020"/>
              <a:gd name="connsiteX0" fmla="*/ 47688 w 149653"/>
              <a:gd name="connsiteY0" fmla="*/ 2036020 h 2036020"/>
              <a:gd name="connsiteX1" fmla="*/ 44399 w 149653"/>
              <a:gd name="connsiteY1" fmla="*/ 1927476 h 2036020"/>
              <a:gd name="connsiteX2" fmla="*/ 100315 w 149653"/>
              <a:gd name="connsiteY2" fmla="*/ 1753148 h 2036020"/>
              <a:gd name="connsiteX3" fmla="*/ 97026 w 149653"/>
              <a:gd name="connsiteY3" fmla="*/ 1707099 h 2036020"/>
              <a:gd name="connsiteX4" fmla="*/ 149653 w 149653"/>
              <a:gd name="connsiteY4" fmla="*/ 1548875 h 2036020"/>
              <a:gd name="connsiteX5" fmla="*/ 9126 w 149653"/>
              <a:gd name="connsiteY5" fmla="*/ 747661 h 2036020"/>
              <a:gd name="connsiteX6" fmla="*/ 14436 w 149653"/>
              <a:gd name="connsiteY6" fmla="*/ 649722 h 2036020"/>
              <a:gd name="connsiteX7" fmla="*/ 24664 w 149653"/>
              <a:gd name="connsiteY7" fmla="*/ 467068 h 2036020"/>
              <a:gd name="connsiteX8" fmla="*/ 44399 w 149653"/>
              <a:gd name="connsiteY8" fmla="*/ 338788 h 2036020"/>
              <a:gd name="connsiteX9" fmla="*/ 70713 w 149653"/>
              <a:gd name="connsiteY9" fmla="*/ 282872 h 2036020"/>
              <a:gd name="connsiteX10" fmla="*/ 80580 w 149653"/>
              <a:gd name="connsiteY10" fmla="*/ 240112 h 2036020"/>
              <a:gd name="connsiteX11" fmla="*/ 113472 w 149653"/>
              <a:gd name="connsiteY11" fmla="*/ 161171 h 2036020"/>
              <a:gd name="connsiteX12" fmla="*/ 113472 w 149653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9966 w 144541"/>
              <a:gd name="connsiteY2" fmla="*/ 1753148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58400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0728 w 137930"/>
              <a:gd name="connsiteY0" fmla="*/ 2036020 h 2036020"/>
              <a:gd name="connsiteX1" fmla="*/ 37439 w 137930"/>
              <a:gd name="connsiteY1" fmla="*/ 1927476 h 2036020"/>
              <a:gd name="connsiteX2" fmla="*/ 86212 w 137930"/>
              <a:gd name="connsiteY2" fmla="*/ 1765054 h 2036020"/>
              <a:gd name="connsiteX3" fmla="*/ 90066 w 137930"/>
              <a:gd name="connsiteY3" fmla="*/ 1707099 h 2036020"/>
              <a:gd name="connsiteX4" fmla="*/ 137930 w 137930"/>
              <a:gd name="connsiteY4" fmla="*/ 1558400 h 2036020"/>
              <a:gd name="connsiteX5" fmla="*/ 2166 w 137930"/>
              <a:gd name="connsiteY5" fmla="*/ 747661 h 2036020"/>
              <a:gd name="connsiteX6" fmla="*/ 7476 w 137930"/>
              <a:gd name="connsiteY6" fmla="*/ 649722 h 2036020"/>
              <a:gd name="connsiteX7" fmla="*/ 17704 w 137930"/>
              <a:gd name="connsiteY7" fmla="*/ 467068 h 2036020"/>
              <a:gd name="connsiteX8" fmla="*/ 37439 w 137930"/>
              <a:gd name="connsiteY8" fmla="*/ 338788 h 2036020"/>
              <a:gd name="connsiteX9" fmla="*/ 63753 w 137930"/>
              <a:gd name="connsiteY9" fmla="*/ 282872 h 2036020"/>
              <a:gd name="connsiteX10" fmla="*/ 73620 w 137930"/>
              <a:gd name="connsiteY10" fmla="*/ 240112 h 2036020"/>
              <a:gd name="connsiteX11" fmla="*/ 106512 w 137930"/>
              <a:gd name="connsiteY11" fmla="*/ 161171 h 2036020"/>
              <a:gd name="connsiteX12" fmla="*/ 106512 w 137930"/>
              <a:gd name="connsiteY12" fmla="*/ 0 h 2036020"/>
              <a:gd name="connsiteX0" fmla="*/ 40728 w 137930"/>
              <a:gd name="connsiteY0" fmla="*/ 1978870 h 1978870"/>
              <a:gd name="connsiteX1" fmla="*/ 37439 w 137930"/>
              <a:gd name="connsiteY1" fmla="*/ 1870326 h 1978870"/>
              <a:gd name="connsiteX2" fmla="*/ 86212 w 137930"/>
              <a:gd name="connsiteY2" fmla="*/ 1707904 h 1978870"/>
              <a:gd name="connsiteX3" fmla="*/ 90066 w 137930"/>
              <a:gd name="connsiteY3" fmla="*/ 1649949 h 1978870"/>
              <a:gd name="connsiteX4" fmla="*/ 137930 w 137930"/>
              <a:gd name="connsiteY4" fmla="*/ 1501250 h 1978870"/>
              <a:gd name="connsiteX5" fmla="*/ 2166 w 137930"/>
              <a:gd name="connsiteY5" fmla="*/ 690511 h 1978870"/>
              <a:gd name="connsiteX6" fmla="*/ 7476 w 137930"/>
              <a:gd name="connsiteY6" fmla="*/ 592572 h 1978870"/>
              <a:gd name="connsiteX7" fmla="*/ 17704 w 137930"/>
              <a:gd name="connsiteY7" fmla="*/ 409918 h 1978870"/>
              <a:gd name="connsiteX8" fmla="*/ 37439 w 137930"/>
              <a:gd name="connsiteY8" fmla="*/ 281638 h 1978870"/>
              <a:gd name="connsiteX9" fmla="*/ 63753 w 137930"/>
              <a:gd name="connsiteY9" fmla="*/ 225722 h 1978870"/>
              <a:gd name="connsiteX10" fmla="*/ 73620 w 137930"/>
              <a:gd name="connsiteY10" fmla="*/ 182962 h 1978870"/>
              <a:gd name="connsiteX11" fmla="*/ 106512 w 137930"/>
              <a:gd name="connsiteY11" fmla="*/ 104021 h 1978870"/>
              <a:gd name="connsiteX12" fmla="*/ 111275 w 137930"/>
              <a:gd name="connsiteY12" fmla="*/ 0 h 1978870"/>
              <a:gd name="connsiteX0" fmla="*/ 37439 w 137930"/>
              <a:gd name="connsiteY0" fmla="*/ 1870326 h 1870326"/>
              <a:gd name="connsiteX1" fmla="*/ 86212 w 137930"/>
              <a:gd name="connsiteY1" fmla="*/ 1707904 h 1870326"/>
              <a:gd name="connsiteX2" fmla="*/ 90066 w 137930"/>
              <a:gd name="connsiteY2" fmla="*/ 1649949 h 1870326"/>
              <a:gd name="connsiteX3" fmla="*/ 137930 w 137930"/>
              <a:gd name="connsiteY3" fmla="*/ 1501250 h 1870326"/>
              <a:gd name="connsiteX4" fmla="*/ 2166 w 137930"/>
              <a:gd name="connsiteY4" fmla="*/ 690511 h 1870326"/>
              <a:gd name="connsiteX5" fmla="*/ 7476 w 137930"/>
              <a:gd name="connsiteY5" fmla="*/ 592572 h 1870326"/>
              <a:gd name="connsiteX6" fmla="*/ 17704 w 137930"/>
              <a:gd name="connsiteY6" fmla="*/ 409918 h 1870326"/>
              <a:gd name="connsiteX7" fmla="*/ 37439 w 137930"/>
              <a:gd name="connsiteY7" fmla="*/ 281638 h 1870326"/>
              <a:gd name="connsiteX8" fmla="*/ 63753 w 137930"/>
              <a:gd name="connsiteY8" fmla="*/ 225722 h 1870326"/>
              <a:gd name="connsiteX9" fmla="*/ 73620 w 137930"/>
              <a:gd name="connsiteY9" fmla="*/ 182962 h 1870326"/>
              <a:gd name="connsiteX10" fmla="*/ 106512 w 137930"/>
              <a:gd name="connsiteY10" fmla="*/ 104021 h 1870326"/>
              <a:gd name="connsiteX11" fmla="*/ 111275 w 137930"/>
              <a:gd name="connsiteY11" fmla="*/ 0 h 1870326"/>
              <a:gd name="connsiteX0" fmla="*/ 86212 w 137930"/>
              <a:gd name="connsiteY0" fmla="*/ 1707904 h 1707904"/>
              <a:gd name="connsiteX1" fmla="*/ 90066 w 137930"/>
              <a:gd name="connsiteY1" fmla="*/ 1649949 h 1707904"/>
              <a:gd name="connsiteX2" fmla="*/ 137930 w 137930"/>
              <a:gd name="connsiteY2" fmla="*/ 1501250 h 1707904"/>
              <a:gd name="connsiteX3" fmla="*/ 2166 w 137930"/>
              <a:gd name="connsiteY3" fmla="*/ 690511 h 1707904"/>
              <a:gd name="connsiteX4" fmla="*/ 7476 w 137930"/>
              <a:gd name="connsiteY4" fmla="*/ 592572 h 1707904"/>
              <a:gd name="connsiteX5" fmla="*/ 17704 w 137930"/>
              <a:gd name="connsiteY5" fmla="*/ 409918 h 1707904"/>
              <a:gd name="connsiteX6" fmla="*/ 37439 w 137930"/>
              <a:gd name="connsiteY6" fmla="*/ 281638 h 1707904"/>
              <a:gd name="connsiteX7" fmla="*/ 63753 w 137930"/>
              <a:gd name="connsiteY7" fmla="*/ 225722 h 1707904"/>
              <a:gd name="connsiteX8" fmla="*/ 73620 w 137930"/>
              <a:gd name="connsiteY8" fmla="*/ 182962 h 1707904"/>
              <a:gd name="connsiteX9" fmla="*/ 106512 w 137930"/>
              <a:gd name="connsiteY9" fmla="*/ 104021 h 1707904"/>
              <a:gd name="connsiteX10" fmla="*/ 111275 w 137930"/>
              <a:gd name="connsiteY10" fmla="*/ 0 h 1707904"/>
              <a:gd name="connsiteX0" fmla="*/ 90066 w 137930"/>
              <a:gd name="connsiteY0" fmla="*/ 1649949 h 1649949"/>
              <a:gd name="connsiteX1" fmla="*/ 137930 w 137930"/>
              <a:gd name="connsiteY1" fmla="*/ 1501250 h 1649949"/>
              <a:gd name="connsiteX2" fmla="*/ 2166 w 137930"/>
              <a:gd name="connsiteY2" fmla="*/ 690511 h 1649949"/>
              <a:gd name="connsiteX3" fmla="*/ 7476 w 137930"/>
              <a:gd name="connsiteY3" fmla="*/ 592572 h 1649949"/>
              <a:gd name="connsiteX4" fmla="*/ 17704 w 137930"/>
              <a:gd name="connsiteY4" fmla="*/ 409918 h 1649949"/>
              <a:gd name="connsiteX5" fmla="*/ 37439 w 137930"/>
              <a:gd name="connsiteY5" fmla="*/ 281638 h 1649949"/>
              <a:gd name="connsiteX6" fmla="*/ 63753 w 137930"/>
              <a:gd name="connsiteY6" fmla="*/ 225722 h 1649949"/>
              <a:gd name="connsiteX7" fmla="*/ 73620 w 137930"/>
              <a:gd name="connsiteY7" fmla="*/ 182962 h 1649949"/>
              <a:gd name="connsiteX8" fmla="*/ 106512 w 137930"/>
              <a:gd name="connsiteY8" fmla="*/ 104021 h 1649949"/>
              <a:gd name="connsiteX9" fmla="*/ 111275 w 137930"/>
              <a:gd name="connsiteY9" fmla="*/ 0 h 1649949"/>
              <a:gd name="connsiteX0" fmla="*/ 137930 w 137930"/>
              <a:gd name="connsiteY0" fmla="*/ 1501250 h 1501250"/>
              <a:gd name="connsiteX1" fmla="*/ 2166 w 137930"/>
              <a:gd name="connsiteY1" fmla="*/ 690511 h 1501250"/>
              <a:gd name="connsiteX2" fmla="*/ 7476 w 137930"/>
              <a:gd name="connsiteY2" fmla="*/ 592572 h 1501250"/>
              <a:gd name="connsiteX3" fmla="*/ 17704 w 137930"/>
              <a:gd name="connsiteY3" fmla="*/ 409918 h 1501250"/>
              <a:gd name="connsiteX4" fmla="*/ 37439 w 137930"/>
              <a:gd name="connsiteY4" fmla="*/ 281638 h 1501250"/>
              <a:gd name="connsiteX5" fmla="*/ 63753 w 137930"/>
              <a:gd name="connsiteY5" fmla="*/ 225722 h 1501250"/>
              <a:gd name="connsiteX6" fmla="*/ 73620 w 137930"/>
              <a:gd name="connsiteY6" fmla="*/ 182962 h 1501250"/>
              <a:gd name="connsiteX7" fmla="*/ 106512 w 137930"/>
              <a:gd name="connsiteY7" fmla="*/ 104021 h 1501250"/>
              <a:gd name="connsiteX8" fmla="*/ 111275 w 137930"/>
              <a:gd name="connsiteY8" fmla="*/ 0 h 1501250"/>
              <a:gd name="connsiteX0" fmla="*/ 57700 w 113224"/>
              <a:gd name="connsiteY0" fmla="*/ 1044050 h 1044050"/>
              <a:gd name="connsiteX1" fmla="*/ 2899 w 113224"/>
              <a:gd name="connsiteY1" fmla="*/ 690511 h 1044050"/>
              <a:gd name="connsiteX2" fmla="*/ 8209 w 113224"/>
              <a:gd name="connsiteY2" fmla="*/ 592572 h 1044050"/>
              <a:gd name="connsiteX3" fmla="*/ 18437 w 113224"/>
              <a:gd name="connsiteY3" fmla="*/ 409918 h 1044050"/>
              <a:gd name="connsiteX4" fmla="*/ 38172 w 113224"/>
              <a:gd name="connsiteY4" fmla="*/ 281638 h 1044050"/>
              <a:gd name="connsiteX5" fmla="*/ 64486 w 113224"/>
              <a:gd name="connsiteY5" fmla="*/ 225722 h 1044050"/>
              <a:gd name="connsiteX6" fmla="*/ 74353 w 113224"/>
              <a:gd name="connsiteY6" fmla="*/ 182962 h 1044050"/>
              <a:gd name="connsiteX7" fmla="*/ 107245 w 113224"/>
              <a:gd name="connsiteY7" fmla="*/ 104021 h 1044050"/>
              <a:gd name="connsiteX8" fmla="*/ 112008 w 113224"/>
              <a:gd name="connsiteY8" fmla="*/ 0 h 1044050"/>
              <a:gd name="connsiteX0" fmla="*/ 72001 w 114176"/>
              <a:gd name="connsiteY0" fmla="*/ 1040713 h 1040713"/>
              <a:gd name="connsiteX1" fmla="*/ 3851 w 114176"/>
              <a:gd name="connsiteY1" fmla="*/ 690511 h 1040713"/>
              <a:gd name="connsiteX2" fmla="*/ 9161 w 114176"/>
              <a:gd name="connsiteY2" fmla="*/ 592572 h 1040713"/>
              <a:gd name="connsiteX3" fmla="*/ 19389 w 114176"/>
              <a:gd name="connsiteY3" fmla="*/ 409918 h 1040713"/>
              <a:gd name="connsiteX4" fmla="*/ 39124 w 114176"/>
              <a:gd name="connsiteY4" fmla="*/ 281638 h 1040713"/>
              <a:gd name="connsiteX5" fmla="*/ 65438 w 114176"/>
              <a:gd name="connsiteY5" fmla="*/ 225722 h 1040713"/>
              <a:gd name="connsiteX6" fmla="*/ 75305 w 114176"/>
              <a:gd name="connsiteY6" fmla="*/ 182962 h 1040713"/>
              <a:gd name="connsiteX7" fmla="*/ 108197 w 114176"/>
              <a:gd name="connsiteY7" fmla="*/ 104021 h 1040713"/>
              <a:gd name="connsiteX8" fmla="*/ 112960 w 114176"/>
              <a:gd name="connsiteY8" fmla="*/ 0 h 1040713"/>
              <a:gd name="connsiteX0" fmla="*/ 66991 w 109166"/>
              <a:gd name="connsiteY0" fmla="*/ 1040713 h 1040713"/>
              <a:gd name="connsiteX1" fmla="*/ 5515 w 109166"/>
              <a:gd name="connsiteY1" fmla="*/ 687173 h 1040713"/>
              <a:gd name="connsiteX2" fmla="*/ 4151 w 109166"/>
              <a:gd name="connsiteY2" fmla="*/ 592572 h 1040713"/>
              <a:gd name="connsiteX3" fmla="*/ 14379 w 109166"/>
              <a:gd name="connsiteY3" fmla="*/ 409918 h 1040713"/>
              <a:gd name="connsiteX4" fmla="*/ 34114 w 109166"/>
              <a:gd name="connsiteY4" fmla="*/ 281638 h 1040713"/>
              <a:gd name="connsiteX5" fmla="*/ 60428 w 109166"/>
              <a:gd name="connsiteY5" fmla="*/ 225722 h 1040713"/>
              <a:gd name="connsiteX6" fmla="*/ 70295 w 109166"/>
              <a:gd name="connsiteY6" fmla="*/ 182962 h 1040713"/>
              <a:gd name="connsiteX7" fmla="*/ 103187 w 109166"/>
              <a:gd name="connsiteY7" fmla="*/ 104021 h 1040713"/>
              <a:gd name="connsiteX8" fmla="*/ 107950 w 109166"/>
              <a:gd name="connsiteY8" fmla="*/ 0 h 1040713"/>
              <a:gd name="connsiteX0" fmla="*/ 66991 w 109166"/>
              <a:gd name="connsiteY0" fmla="*/ 1040713 h 1040713"/>
              <a:gd name="connsiteX1" fmla="*/ 5515 w 109166"/>
              <a:gd name="connsiteY1" fmla="*/ 687173 h 1040713"/>
              <a:gd name="connsiteX2" fmla="*/ 4151 w 109166"/>
              <a:gd name="connsiteY2" fmla="*/ 592572 h 1040713"/>
              <a:gd name="connsiteX3" fmla="*/ 14379 w 109166"/>
              <a:gd name="connsiteY3" fmla="*/ 409918 h 1040713"/>
              <a:gd name="connsiteX4" fmla="*/ 34114 w 109166"/>
              <a:gd name="connsiteY4" fmla="*/ 281638 h 1040713"/>
              <a:gd name="connsiteX5" fmla="*/ 46521 w 109166"/>
              <a:gd name="connsiteY5" fmla="*/ 225722 h 1040713"/>
              <a:gd name="connsiteX6" fmla="*/ 70295 w 109166"/>
              <a:gd name="connsiteY6" fmla="*/ 182962 h 1040713"/>
              <a:gd name="connsiteX7" fmla="*/ 103187 w 109166"/>
              <a:gd name="connsiteY7" fmla="*/ 104021 h 1040713"/>
              <a:gd name="connsiteX8" fmla="*/ 107950 w 109166"/>
              <a:gd name="connsiteY8" fmla="*/ 0 h 1040713"/>
              <a:gd name="connsiteX0" fmla="*/ 66991 w 109166"/>
              <a:gd name="connsiteY0" fmla="*/ 1040713 h 1040713"/>
              <a:gd name="connsiteX1" fmla="*/ 5515 w 109166"/>
              <a:gd name="connsiteY1" fmla="*/ 687173 h 1040713"/>
              <a:gd name="connsiteX2" fmla="*/ 4151 w 109166"/>
              <a:gd name="connsiteY2" fmla="*/ 592572 h 1040713"/>
              <a:gd name="connsiteX3" fmla="*/ 14379 w 109166"/>
              <a:gd name="connsiteY3" fmla="*/ 409918 h 1040713"/>
              <a:gd name="connsiteX4" fmla="*/ 34114 w 109166"/>
              <a:gd name="connsiteY4" fmla="*/ 281638 h 1040713"/>
              <a:gd name="connsiteX5" fmla="*/ 49998 w 109166"/>
              <a:gd name="connsiteY5" fmla="*/ 225722 h 1040713"/>
              <a:gd name="connsiteX6" fmla="*/ 70295 w 109166"/>
              <a:gd name="connsiteY6" fmla="*/ 182962 h 1040713"/>
              <a:gd name="connsiteX7" fmla="*/ 103187 w 109166"/>
              <a:gd name="connsiteY7" fmla="*/ 104021 h 1040713"/>
              <a:gd name="connsiteX8" fmla="*/ 107950 w 109166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34114 w 108751"/>
              <a:gd name="connsiteY4" fmla="*/ 281638 h 1040713"/>
              <a:gd name="connsiteX5" fmla="*/ 49998 w 108751"/>
              <a:gd name="connsiteY5" fmla="*/ 225722 h 1040713"/>
              <a:gd name="connsiteX6" fmla="*/ 70295 w 108751"/>
              <a:gd name="connsiteY6" fmla="*/ 182962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34114 w 108751"/>
              <a:gd name="connsiteY4" fmla="*/ 281638 h 1040713"/>
              <a:gd name="connsiteX5" fmla="*/ 49998 w 108751"/>
              <a:gd name="connsiteY5" fmla="*/ 225722 h 1040713"/>
              <a:gd name="connsiteX6" fmla="*/ 67582 w 108751"/>
              <a:gd name="connsiteY6" fmla="*/ 180249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34114 w 108751"/>
              <a:gd name="connsiteY4" fmla="*/ 281638 h 1040713"/>
              <a:gd name="connsiteX5" fmla="*/ 36431 w 108751"/>
              <a:gd name="connsiteY5" fmla="*/ 223009 h 1040713"/>
              <a:gd name="connsiteX6" fmla="*/ 67582 w 108751"/>
              <a:gd name="connsiteY6" fmla="*/ 180249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23260 w 108751"/>
              <a:gd name="connsiteY4" fmla="*/ 281638 h 1040713"/>
              <a:gd name="connsiteX5" fmla="*/ 36431 w 108751"/>
              <a:gd name="connsiteY5" fmla="*/ 223009 h 1040713"/>
              <a:gd name="connsiteX6" fmla="*/ 67582 w 108751"/>
              <a:gd name="connsiteY6" fmla="*/ 180249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23260 w 108751"/>
              <a:gd name="connsiteY4" fmla="*/ 281638 h 1040713"/>
              <a:gd name="connsiteX5" fmla="*/ 36431 w 108751"/>
              <a:gd name="connsiteY5" fmla="*/ 223009 h 1040713"/>
              <a:gd name="connsiteX6" fmla="*/ 64868 w 108751"/>
              <a:gd name="connsiteY6" fmla="*/ 166683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23260 w 108751"/>
              <a:gd name="connsiteY4" fmla="*/ 281638 h 1040713"/>
              <a:gd name="connsiteX5" fmla="*/ 36431 w 108751"/>
              <a:gd name="connsiteY5" fmla="*/ 223009 h 1040713"/>
              <a:gd name="connsiteX6" fmla="*/ 64868 w 108751"/>
              <a:gd name="connsiteY6" fmla="*/ 166683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23260 w 108751"/>
              <a:gd name="connsiteY4" fmla="*/ 281638 h 1040713"/>
              <a:gd name="connsiteX5" fmla="*/ 36431 w 108751"/>
              <a:gd name="connsiteY5" fmla="*/ 223009 h 1040713"/>
              <a:gd name="connsiteX6" fmla="*/ 64868 w 108751"/>
              <a:gd name="connsiteY6" fmla="*/ 166683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6733"/>
              <a:gd name="connsiteY0" fmla="*/ 1146917 h 1146917"/>
              <a:gd name="connsiteX1" fmla="*/ 5515 w 106733"/>
              <a:gd name="connsiteY1" fmla="*/ 793377 h 1146917"/>
              <a:gd name="connsiteX2" fmla="*/ 4151 w 106733"/>
              <a:gd name="connsiteY2" fmla="*/ 698776 h 1146917"/>
              <a:gd name="connsiteX3" fmla="*/ 14379 w 106733"/>
              <a:gd name="connsiteY3" fmla="*/ 516122 h 1146917"/>
              <a:gd name="connsiteX4" fmla="*/ 23260 w 106733"/>
              <a:gd name="connsiteY4" fmla="*/ 387842 h 1146917"/>
              <a:gd name="connsiteX5" fmla="*/ 36431 w 106733"/>
              <a:gd name="connsiteY5" fmla="*/ 329213 h 1146917"/>
              <a:gd name="connsiteX6" fmla="*/ 64868 w 106733"/>
              <a:gd name="connsiteY6" fmla="*/ 272887 h 1146917"/>
              <a:gd name="connsiteX7" fmla="*/ 100474 w 106733"/>
              <a:gd name="connsiteY7" fmla="*/ 204798 h 1146917"/>
              <a:gd name="connsiteX8" fmla="*/ 105590 w 106733"/>
              <a:gd name="connsiteY8" fmla="*/ 0 h 114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33" h="1146917">
                <a:moveTo>
                  <a:pt x="66991" y="1146917"/>
                </a:moveTo>
                <a:cubicBezTo>
                  <a:pt x="20149" y="879846"/>
                  <a:pt x="15988" y="868067"/>
                  <a:pt x="5515" y="793377"/>
                </a:cubicBezTo>
                <a:cubicBezTo>
                  <a:pt x="-4958" y="718687"/>
                  <a:pt x="2381" y="731422"/>
                  <a:pt x="4151" y="698776"/>
                </a:cubicBezTo>
                <a:cubicBezTo>
                  <a:pt x="6741" y="652011"/>
                  <a:pt x="11194" y="567944"/>
                  <a:pt x="14379" y="516122"/>
                </a:cubicBezTo>
                <a:cubicBezTo>
                  <a:pt x="17564" y="464300"/>
                  <a:pt x="19585" y="418993"/>
                  <a:pt x="23260" y="387842"/>
                </a:cubicBezTo>
                <a:cubicBezTo>
                  <a:pt x="26935" y="356691"/>
                  <a:pt x="29496" y="348372"/>
                  <a:pt x="36431" y="329213"/>
                </a:cubicBezTo>
                <a:cubicBezTo>
                  <a:pt x="43366" y="310054"/>
                  <a:pt x="54194" y="293623"/>
                  <a:pt x="64868" y="272887"/>
                </a:cubicBezTo>
                <a:cubicBezTo>
                  <a:pt x="75542" y="252151"/>
                  <a:pt x="84139" y="242103"/>
                  <a:pt x="100474" y="204798"/>
                </a:cubicBezTo>
                <a:cubicBezTo>
                  <a:pt x="105956" y="164779"/>
                  <a:pt x="108331" y="60576"/>
                  <a:pt x="105590" y="0"/>
                </a:cubicBezTo>
              </a:path>
            </a:pathLst>
          </a:custGeom>
          <a:noFill/>
          <a:ln w="19050">
            <a:solidFill>
              <a:srgbClr val="B8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8000"/>
              </a:solidFill>
            </a:endParaRPr>
          </a:p>
        </p:txBody>
      </p:sp>
      <p:cxnSp>
        <p:nvCxnSpPr>
          <p:cNvPr id="872" name="Straight Connector 871"/>
          <p:cNvCxnSpPr/>
          <p:nvPr/>
        </p:nvCxnSpPr>
        <p:spPr>
          <a:xfrm flipH="1">
            <a:off x="1322150" y="2825712"/>
            <a:ext cx="1203526" cy="0"/>
          </a:xfrm>
          <a:prstGeom prst="line">
            <a:avLst/>
          </a:prstGeom>
          <a:ln w="158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8" name="Freeform 667"/>
          <p:cNvSpPr/>
          <p:nvPr/>
        </p:nvSpPr>
        <p:spPr>
          <a:xfrm>
            <a:off x="3363749" y="2286131"/>
            <a:ext cx="128380" cy="3610374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71450 w 285750"/>
              <a:gd name="connsiteY6" fmla="*/ 214995 h 2397579"/>
              <a:gd name="connsiteX7" fmla="*/ 89807 w 285750"/>
              <a:gd name="connsiteY7" fmla="*/ 133352 h 2397579"/>
              <a:gd name="connsiteX8" fmla="*/ 0 w 285750"/>
              <a:gd name="connsiteY8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71450 w 285750"/>
              <a:gd name="connsiteY7" fmla="*/ 214995 h 2397579"/>
              <a:gd name="connsiteX8" fmla="*/ 89807 w 285750"/>
              <a:gd name="connsiteY8" fmla="*/ 133352 h 2397579"/>
              <a:gd name="connsiteX9" fmla="*/ 0 w 285750"/>
              <a:gd name="connsiteY9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14504 w 214504"/>
              <a:gd name="connsiteY0" fmla="*/ 2566308 h 2566308"/>
              <a:gd name="connsiteX1" fmla="*/ 127418 w 214504"/>
              <a:gd name="connsiteY1" fmla="*/ 2468337 h 2566308"/>
              <a:gd name="connsiteX2" fmla="*/ 113811 w 214504"/>
              <a:gd name="connsiteY2" fmla="*/ 2351315 h 2566308"/>
              <a:gd name="connsiteX3" fmla="*/ 100204 w 214504"/>
              <a:gd name="connsiteY3" fmla="*/ 1328058 h 2566308"/>
              <a:gd name="connsiteX4" fmla="*/ 105647 w 214504"/>
              <a:gd name="connsiteY4" fmla="*/ 1153887 h 2566308"/>
              <a:gd name="connsiteX5" fmla="*/ 105641 w 214504"/>
              <a:gd name="connsiteY5" fmla="*/ 949781 h 2566308"/>
              <a:gd name="connsiteX6" fmla="*/ 119248 w 214504"/>
              <a:gd name="connsiteY6" fmla="*/ 906238 h 2566308"/>
              <a:gd name="connsiteX7" fmla="*/ 89312 w 214504"/>
              <a:gd name="connsiteY7" fmla="*/ 770166 h 2566308"/>
              <a:gd name="connsiteX8" fmla="*/ 100204 w 214504"/>
              <a:gd name="connsiteY8" fmla="*/ 383724 h 2566308"/>
              <a:gd name="connsiteX9" fmla="*/ 18561 w 214504"/>
              <a:gd name="connsiteY9" fmla="*/ 302081 h 2566308"/>
              <a:gd name="connsiteX10" fmla="*/ 43054 w 214504"/>
              <a:gd name="connsiteY10" fmla="*/ 0 h 2566308"/>
              <a:gd name="connsiteX0" fmla="*/ 200627 w 200627"/>
              <a:gd name="connsiteY0" fmla="*/ 2566308 h 2566308"/>
              <a:gd name="connsiteX1" fmla="*/ 113541 w 200627"/>
              <a:gd name="connsiteY1" fmla="*/ 2468337 h 2566308"/>
              <a:gd name="connsiteX2" fmla="*/ 99934 w 200627"/>
              <a:gd name="connsiteY2" fmla="*/ 2351315 h 2566308"/>
              <a:gd name="connsiteX3" fmla="*/ 86327 w 200627"/>
              <a:gd name="connsiteY3" fmla="*/ 1328058 h 2566308"/>
              <a:gd name="connsiteX4" fmla="*/ 91770 w 200627"/>
              <a:gd name="connsiteY4" fmla="*/ 1153887 h 2566308"/>
              <a:gd name="connsiteX5" fmla="*/ 91764 w 200627"/>
              <a:gd name="connsiteY5" fmla="*/ 949781 h 2566308"/>
              <a:gd name="connsiteX6" fmla="*/ 105371 w 200627"/>
              <a:gd name="connsiteY6" fmla="*/ 906238 h 2566308"/>
              <a:gd name="connsiteX7" fmla="*/ 75435 w 200627"/>
              <a:gd name="connsiteY7" fmla="*/ 770166 h 2566308"/>
              <a:gd name="connsiteX8" fmla="*/ 86327 w 200627"/>
              <a:gd name="connsiteY8" fmla="*/ 383724 h 2566308"/>
              <a:gd name="connsiteX9" fmla="*/ 4684 w 200627"/>
              <a:gd name="connsiteY9" fmla="*/ 302081 h 2566308"/>
              <a:gd name="connsiteX10" fmla="*/ 23728 w 200627"/>
              <a:gd name="connsiteY10" fmla="*/ 187781 h 2566308"/>
              <a:gd name="connsiteX11" fmla="*/ 29177 w 200627"/>
              <a:gd name="connsiteY11" fmla="*/ 0 h 2566308"/>
              <a:gd name="connsiteX0" fmla="*/ 191299 w 191299"/>
              <a:gd name="connsiteY0" fmla="*/ 2566308 h 2566308"/>
              <a:gd name="connsiteX1" fmla="*/ 104213 w 191299"/>
              <a:gd name="connsiteY1" fmla="*/ 2468337 h 2566308"/>
              <a:gd name="connsiteX2" fmla="*/ 90606 w 191299"/>
              <a:gd name="connsiteY2" fmla="*/ 2351315 h 2566308"/>
              <a:gd name="connsiteX3" fmla="*/ 76999 w 191299"/>
              <a:gd name="connsiteY3" fmla="*/ 1328058 h 2566308"/>
              <a:gd name="connsiteX4" fmla="*/ 82442 w 191299"/>
              <a:gd name="connsiteY4" fmla="*/ 1153887 h 2566308"/>
              <a:gd name="connsiteX5" fmla="*/ 82436 w 191299"/>
              <a:gd name="connsiteY5" fmla="*/ 949781 h 2566308"/>
              <a:gd name="connsiteX6" fmla="*/ 96043 w 191299"/>
              <a:gd name="connsiteY6" fmla="*/ 906238 h 2566308"/>
              <a:gd name="connsiteX7" fmla="*/ 66107 w 191299"/>
              <a:gd name="connsiteY7" fmla="*/ 770166 h 2566308"/>
              <a:gd name="connsiteX8" fmla="*/ 76999 w 191299"/>
              <a:gd name="connsiteY8" fmla="*/ 383724 h 2566308"/>
              <a:gd name="connsiteX9" fmla="*/ 6242 w 191299"/>
              <a:gd name="connsiteY9" fmla="*/ 312967 h 2566308"/>
              <a:gd name="connsiteX10" fmla="*/ 14400 w 191299"/>
              <a:gd name="connsiteY10" fmla="*/ 187781 h 2566308"/>
              <a:gd name="connsiteX11" fmla="*/ 19849 w 191299"/>
              <a:gd name="connsiteY11" fmla="*/ 0 h 2566308"/>
              <a:gd name="connsiteX0" fmla="*/ 187076 w 187076"/>
              <a:gd name="connsiteY0" fmla="*/ 2566308 h 2566308"/>
              <a:gd name="connsiteX1" fmla="*/ 99990 w 187076"/>
              <a:gd name="connsiteY1" fmla="*/ 2468337 h 2566308"/>
              <a:gd name="connsiteX2" fmla="*/ 86383 w 187076"/>
              <a:gd name="connsiteY2" fmla="*/ 2351315 h 2566308"/>
              <a:gd name="connsiteX3" fmla="*/ 72776 w 187076"/>
              <a:gd name="connsiteY3" fmla="*/ 1328058 h 2566308"/>
              <a:gd name="connsiteX4" fmla="*/ 78219 w 187076"/>
              <a:gd name="connsiteY4" fmla="*/ 1153887 h 2566308"/>
              <a:gd name="connsiteX5" fmla="*/ 78213 w 187076"/>
              <a:gd name="connsiteY5" fmla="*/ 949781 h 2566308"/>
              <a:gd name="connsiteX6" fmla="*/ 91820 w 187076"/>
              <a:gd name="connsiteY6" fmla="*/ 906238 h 2566308"/>
              <a:gd name="connsiteX7" fmla="*/ 61884 w 187076"/>
              <a:gd name="connsiteY7" fmla="*/ 770166 h 2566308"/>
              <a:gd name="connsiteX8" fmla="*/ 72776 w 187076"/>
              <a:gd name="connsiteY8" fmla="*/ 383724 h 2566308"/>
              <a:gd name="connsiteX9" fmla="*/ 7462 w 187076"/>
              <a:gd name="connsiteY9" fmla="*/ 318410 h 2566308"/>
              <a:gd name="connsiteX10" fmla="*/ 10177 w 187076"/>
              <a:gd name="connsiteY10" fmla="*/ 187781 h 2566308"/>
              <a:gd name="connsiteX11" fmla="*/ 15626 w 187076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0 w 198664"/>
              <a:gd name="connsiteY8" fmla="*/ 522517 h 2566308"/>
              <a:gd name="connsiteX9" fmla="*/ 19050 w 198664"/>
              <a:gd name="connsiteY9" fmla="*/ 318410 h 2566308"/>
              <a:gd name="connsiteX10" fmla="*/ 21765 w 198664"/>
              <a:gd name="connsiteY10" fmla="*/ 187781 h 2566308"/>
              <a:gd name="connsiteX11" fmla="*/ 27214 w 198664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11578 w 111578"/>
              <a:gd name="connsiteY0" fmla="*/ 2468337 h 2468337"/>
              <a:gd name="connsiteX1" fmla="*/ 97971 w 111578"/>
              <a:gd name="connsiteY1" fmla="*/ 2351315 h 2468337"/>
              <a:gd name="connsiteX2" fmla="*/ 84364 w 111578"/>
              <a:gd name="connsiteY2" fmla="*/ 1328058 h 2468337"/>
              <a:gd name="connsiteX3" fmla="*/ 89807 w 111578"/>
              <a:gd name="connsiteY3" fmla="*/ 1153887 h 2468337"/>
              <a:gd name="connsiteX4" fmla="*/ 89801 w 111578"/>
              <a:gd name="connsiteY4" fmla="*/ 982438 h 2468337"/>
              <a:gd name="connsiteX5" fmla="*/ 103408 w 111578"/>
              <a:gd name="connsiteY5" fmla="*/ 906238 h 2468337"/>
              <a:gd name="connsiteX6" fmla="*/ 73472 w 111578"/>
              <a:gd name="connsiteY6" fmla="*/ 770166 h 2468337"/>
              <a:gd name="connsiteX7" fmla="*/ 29928 w 111578"/>
              <a:gd name="connsiteY7" fmla="*/ 674916 h 2468337"/>
              <a:gd name="connsiteX8" fmla="*/ 0 w 111578"/>
              <a:gd name="connsiteY8" fmla="*/ 522517 h 2468337"/>
              <a:gd name="connsiteX9" fmla="*/ 19050 w 111578"/>
              <a:gd name="connsiteY9" fmla="*/ 318410 h 2468337"/>
              <a:gd name="connsiteX10" fmla="*/ 21765 w 111578"/>
              <a:gd name="connsiteY10" fmla="*/ 187781 h 2468337"/>
              <a:gd name="connsiteX11" fmla="*/ 27214 w 111578"/>
              <a:gd name="connsiteY11" fmla="*/ 0 h 2468337"/>
              <a:gd name="connsiteX0" fmla="*/ 97971 w 103630"/>
              <a:gd name="connsiteY0" fmla="*/ 2351315 h 2351315"/>
              <a:gd name="connsiteX1" fmla="*/ 84364 w 103630"/>
              <a:gd name="connsiteY1" fmla="*/ 1328058 h 2351315"/>
              <a:gd name="connsiteX2" fmla="*/ 89807 w 103630"/>
              <a:gd name="connsiteY2" fmla="*/ 1153887 h 2351315"/>
              <a:gd name="connsiteX3" fmla="*/ 89801 w 103630"/>
              <a:gd name="connsiteY3" fmla="*/ 982438 h 2351315"/>
              <a:gd name="connsiteX4" fmla="*/ 103408 w 103630"/>
              <a:gd name="connsiteY4" fmla="*/ 906238 h 2351315"/>
              <a:gd name="connsiteX5" fmla="*/ 73472 w 103630"/>
              <a:gd name="connsiteY5" fmla="*/ 770166 h 2351315"/>
              <a:gd name="connsiteX6" fmla="*/ 29928 w 103630"/>
              <a:gd name="connsiteY6" fmla="*/ 674916 h 2351315"/>
              <a:gd name="connsiteX7" fmla="*/ 0 w 103630"/>
              <a:gd name="connsiteY7" fmla="*/ 522517 h 2351315"/>
              <a:gd name="connsiteX8" fmla="*/ 19050 w 103630"/>
              <a:gd name="connsiteY8" fmla="*/ 318410 h 2351315"/>
              <a:gd name="connsiteX9" fmla="*/ 21765 w 103630"/>
              <a:gd name="connsiteY9" fmla="*/ 187781 h 2351315"/>
              <a:gd name="connsiteX10" fmla="*/ 27214 w 103630"/>
              <a:gd name="connsiteY10" fmla="*/ 0 h 2351315"/>
              <a:gd name="connsiteX0" fmla="*/ 97971 w 103630"/>
              <a:gd name="connsiteY0" fmla="*/ 2497365 h 2497365"/>
              <a:gd name="connsiteX1" fmla="*/ 84364 w 103630"/>
              <a:gd name="connsiteY1" fmla="*/ 1328058 h 2497365"/>
              <a:gd name="connsiteX2" fmla="*/ 89807 w 103630"/>
              <a:gd name="connsiteY2" fmla="*/ 1153887 h 2497365"/>
              <a:gd name="connsiteX3" fmla="*/ 89801 w 103630"/>
              <a:gd name="connsiteY3" fmla="*/ 982438 h 2497365"/>
              <a:gd name="connsiteX4" fmla="*/ 103408 w 103630"/>
              <a:gd name="connsiteY4" fmla="*/ 906238 h 2497365"/>
              <a:gd name="connsiteX5" fmla="*/ 73472 w 103630"/>
              <a:gd name="connsiteY5" fmla="*/ 770166 h 2497365"/>
              <a:gd name="connsiteX6" fmla="*/ 29928 w 103630"/>
              <a:gd name="connsiteY6" fmla="*/ 674916 h 2497365"/>
              <a:gd name="connsiteX7" fmla="*/ 0 w 103630"/>
              <a:gd name="connsiteY7" fmla="*/ 522517 h 2497365"/>
              <a:gd name="connsiteX8" fmla="*/ 19050 w 103630"/>
              <a:gd name="connsiteY8" fmla="*/ 318410 h 2497365"/>
              <a:gd name="connsiteX9" fmla="*/ 21765 w 103630"/>
              <a:gd name="connsiteY9" fmla="*/ 187781 h 2497365"/>
              <a:gd name="connsiteX10" fmla="*/ 27214 w 103630"/>
              <a:gd name="connsiteY10" fmla="*/ 0 h 2497365"/>
              <a:gd name="connsiteX0" fmla="*/ 97971 w 103552"/>
              <a:gd name="connsiteY0" fmla="*/ 2497365 h 2497365"/>
              <a:gd name="connsiteX1" fmla="*/ 84364 w 103552"/>
              <a:gd name="connsiteY1" fmla="*/ 1328058 h 2497365"/>
              <a:gd name="connsiteX2" fmla="*/ 89807 w 103552"/>
              <a:gd name="connsiteY2" fmla="*/ 1153887 h 2497365"/>
              <a:gd name="connsiteX3" fmla="*/ 89801 w 103552"/>
              <a:gd name="connsiteY3" fmla="*/ 982438 h 2497365"/>
              <a:gd name="connsiteX4" fmla="*/ 103408 w 103552"/>
              <a:gd name="connsiteY4" fmla="*/ 906238 h 2497365"/>
              <a:gd name="connsiteX5" fmla="*/ 63947 w 103552"/>
              <a:gd name="connsiteY5" fmla="*/ 773341 h 2497365"/>
              <a:gd name="connsiteX6" fmla="*/ 29928 w 103552"/>
              <a:gd name="connsiteY6" fmla="*/ 674916 h 2497365"/>
              <a:gd name="connsiteX7" fmla="*/ 0 w 103552"/>
              <a:gd name="connsiteY7" fmla="*/ 522517 h 2497365"/>
              <a:gd name="connsiteX8" fmla="*/ 19050 w 103552"/>
              <a:gd name="connsiteY8" fmla="*/ 318410 h 2497365"/>
              <a:gd name="connsiteX9" fmla="*/ 21765 w 103552"/>
              <a:gd name="connsiteY9" fmla="*/ 187781 h 2497365"/>
              <a:gd name="connsiteX10" fmla="*/ 27214 w 103552"/>
              <a:gd name="connsiteY10" fmla="*/ 0 h 2497365"/>
              <a:gd name="connsiteX0" fmla="*/ 97971 w 103627"/>
              <a:gd name="connsiteY0" fmla="*/ 2497365 h 2497365"/>
              <a:gd name="connsiteX1" fmla="*/ 84364 w 103627"/>
              <a:gd name="connsiteY1" fmla="*/ 1328058 h 2497365"/>
              <a:gd name="connsiteX2" fmla="*/ 89807 w 103627"/>
              <a:gd name="connsiteY2" fmla="*/ 1153887 h 2497365"/>
              <a:gd name="connsiteX3" fmla="*/ 89801 w 103627"/>
              <a:gd name="connsiteY3" fmla="*/ 982438 h 2497365"/>
              <a:gd name="connsiteX4" fmla="*/ 103408 w 103627"/>
              <a:gd name="connsiteY4" fmla="*/ 906238 h 2497365"/>
              <a:gd name="connsiteX5" fmla="*/ 63947 w 103627"/>
              <a:gd name="connsiteY5" fmla="*/ 773341 h 2497365"/>
              <a:gd name="connsiteX6" fmla="*/ 29928 w 103627"/>
              <a:gd name="connsiteY6" fmla="*/ 674916 h 2497365"/>
              <a:gd name="connsiteX7" fmla="*/ 0 w 103627"/>
              <a:gd name="connsiteY7" fmla="*/ 522517 h 2497365"/>
              <a:gd name="connsiteX8" fmla="*/ 19050 w 103627"/>
              <a:gd name="connsiteY8" fmla="*/ 318410 h 2497365"/>
              <a:gd name="connsiteX9" fmla="*/ 21765 w 103627"/>
              <a:gd name="connsiteY9" fmla="*/ 187781 h 2497365"/>
              <a:gd name="connsiteX10" fmla="*/ 27214 w 103627"/>
              <a:gd name="connsiteY10" fmla="*/ 0 h 2497365"/>
              <a:gd name="connsiteX0" fmla="*/ 97971 w 103627"/>
              <a:gd name="connsiteY0" fmla="*/ 2497365 h 2497365"/>
              <a:gd name="connsiteX1" fmla="*/ 84364 w 103627"/>
              <a:gd name="connsiteY1" fmla="*/ 1328058 h 2497365"/>
              <a:gd name="connsiteX2" fmla="*/ 89807 w 103627"/>
              <a:gd name="connsiteY2" fmla="*/ 1153887 h 2497365"/>
              <a:gd name="connsiteX3" fmla="*/ 89801 w 103627"/>
              <a:gd name="connsiteY3" fmla="*/ 982438 h 2497365"/>
              <a:gd name="connsiteX4" fmla="*/ 103408 w 103627"/>
              <a:gd name="connsiteY4" fmla="*/ 906238 h 2497365"/>
              <a:gd name="connsiteX5" fmla="*/ 63947 w 103627"/>
              <a:gd name="connsiteY5" fmla="*/ 773341 h 2497365"/>
              <a:gd name="connsiteX6" fmla="*/ 29928 w 103627"/>
              <a:gd name="connsiteY6" fmla="*/ 674916 h 2497365"/>
              <a:gd name="connsiteX7" fmla="*/ 0 w 103627"/>
              <a:gd name="connsiteY7" fmla="*/ 522517 h 2497365"/>
              <a:gd name="connsiteX8" fmla="*/ 19050 w 103627"/>
              <a:gd name="connsiteY8" fmla="*/ 318410 h 2497365"/>
              <a:gd name="connsiteX9" fmla="*/ 21765 w 103627"/>
              <a:gd name="connsiteY9" fmla="*/ 187781 h 2497365"/>
              <a:gd name="connsiteX10" fmla="*/ 27214 w 103627"/>
              <a:gd name="connsiteY10" fmla="*/ 0 h 2497365"/>
              <a:gd name="connsiteX0" fmla="*/ 97971 w 103627"/>
              <a:gd name="connsiteY0" fmla="*/ 2497365 h 2497365"/>
              <a:gd name="connsiteX1" fmla="*/ 84364 w 103627"/>
              <a:gd name="connsiteY1" fmla="*/ 1328058 h 2497365"/>
              <a:gd name="connsiteX2" fmla="*/ 83457 w 103627"/>
              <a:gd name="connsiteY2" fmla="*/ 1109437 h 2497365"/>
              <a:gd name="connsiteX3" fmla="*/ 89801 w 103627"/>
              <a:gd name="connsiteY3" fmla="*/ 982438 h 2497365"/>
              <a:gd name="connsiteX4" fmla="*/ 103408 w 103627"/>
              <a:gd name="connsiteY4" fmla="*/ 906238 h 2497365"/>
              <a:gd name="connsiteX5" fmla="*/ 63947 w 103627"/>
              <a:gd name="connsiteY5" fmla="*/ 773341 h 2497365"/>
              <a:gd name="connsiteX6" fmla="*/ 29928 w 103627"/>
              <a:gd name="connsiteY6" fmla="*/ 674916 h 2497365"/>
              <a:gd name="connsiteX7" fmla="*/ 0 w 103627"/>
              <a:gd name="connsiteY7" fmla="*/ 522517 h 2497365"/>
              <a:gd name="connsiteX8" fmla="*/ 19050 w 103627"/>
              <a:gd name="connsiteY8" fmla="*/ 318410 h 2497365"/>
              <a:gd name="connsiteX9" fmla="*/ 21765 w 103627"/>
              <a:gd name="connsiteY9" fmla="*/ 187781 h 2497365"/>
              <a:gd name="connsiteX10" fmla="*/ 27214 w 103627"/>
              <a:gd name="connsiteY10" fmla="*/ 0 h 2497365"/>
              <a:gd name="connsiteX0" fmla="*/ 97971 w 103627"/>
              <a:gd name="connsiteY0" fmla="*/ 2497365 h 2497365"/>
              <a:gd name="connsiteX1" fmla="*/ 84364 w 103627"/>
              <a:gd name="connsiteY1" fmla="*/ 1328058 h 2497365"/>
              <a:gd name="connsiteX2" fmla="*/ 83457 w 103627"/>
              <a:gd name="connsiteY2" fmla="*/ 1109437 h 2497365"/>
              <a:gd name="connsiteX3" fmla="*/ 80276 w 103627"/>
              <a:gd name="connsiteY3" fmla="*/ 972913 h 2497365"/>
              <a:gd name="connsiteX4" fmla="*/ 103408 w 103627"/>
              <a:gd name="connsiteY4" fmla="*/ 906238 h 2497365"/>
              <a:gd name="connsiteX5" fmla="*/ 63947 w 103627"/>
              <a:gd name="connsiteY5" fmla="*/ 773341 h 2497365"/>
              <a:gd name="connsiteX6" fmla="*/ 29928 w 103627"/>
              <a:gd name="connsiteY6" fmla="*/ 674916 h 2497365"/>
              <a:gd name="connsiteX7" fmla="*/ 0 w 103627"/>
              <a:gd name="connsiteY7" fmla="*/ 522517 h 2497365"/>
              <a:gd name="connsiteX8" fmla="*/ 19050 w 103627"/>
              <a:gd name="connsiteY8" fmla="*/ 318410 h 2497365"/>
              <a:gd name="connsiteX9" fmla="*/ 21765 w 103627"/>
              <a:gd name="connsiteY9" fmla="*/ 187781 h 2497365"/>
              <a:gd name="connsiteX10" fmla="*/ 27214 w 103627"/>
              <a:gd name="connsiteY10" fmla="*/ 0 h 2497365"/>
              <a:gd name="connsiteX0" fmla="*/ 83147 w 88803"/>
              <a:gd name="connsiteY0" fmla="*/ 2497365 h 2497365"/>
              <a:gd name="connsiteX1" fmla="*/ 69540 w 88803"/>
              <a:gd name="connsiteY1" fmla="*/ 1328058 h 2497365"/>
              <a:gd name="connsiteX2" fmla="*/ 68633 w 88803"/>
              <a:gd name="connsiteY2" fmla="*/ 1109437 h 2497365"/>
              <a:gd name="connsiteX3" fmla="*/ 65452 w 88803"/>
              <a:gd name="connsiteY3" fmla="*/ 972913 h 2497365"/>
              <a:gd name="connsiteX4" fmla="*/ 88584 w 88803"/>
              <a:gd name="connsiteY4" fmla="*/ 906238 h 2497365"/>
              <a:gd name="connsiteX5" fmla="*/ 49123 w 88803"/>
              <a:gd name="connsiteY5" fmla="*/ 773341 h 2497365"/>
              <a:gd name="connsiteX6" fmla="*/ 15104 w 88803"/>
              <a:gd name="connsiteY6" fmla="*/ 674916 h 2497365"/>
              <a:gd name="connsiteX7" fmla="*/ 0 w 88803"/>
              <a:gd name="connsiteY7" fmla="*/ 522517 h 2497365"/>
              <a:gd name="connsiteX8" fmla="*/ 4226 w 88803"/>
              <a:gd name="connsiteY8" fmla="*/ 318410 h 2497365"/>
              <a:gd name="connsiteX9" fmla="*/ 6941 w 88803"/>
              <a:gd name="connsiteY9" fmla="*/ 187781 h 2497365"/>
              <a:gd name="connsiteX10" fmla="*/ 12390 w 88803"/>
              <a:gd name="connsiteY10" fmla="*/ 0 h 249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03" h="2497365">
                <a:moveTo>
                  <a:pt x="83147" y="2497365"/>
                </a:moveTo>
                <a:cubicBezTo>
                  <a:pt x="82421" y="2429239"/>
                  <a:pt x="71959" y="1559379"/>
                  <a:pt x="69540" y="1328058"/>
                </a:cubicBezTo>
                <a:cubicBezTo>
                  <a:pt x="67121" y="1096737"/>
                  <a:pt x="69314" y="1168628"/>
                  <a:pt x="68633" y="1109437"/>
                </a:cubicBezTo>
                <a:cubicBezTo>
                  <a:pt x="67952" y="1050246"/>
                  <a:pt x="65000" y="1016456"/>
                  <a:pt x="65452" y="972913"/>
                </a:cubicBezTo>
                <a:cubicBezTo>
                  <a:pt x="65905" y="929370"/>
                  <a:pt x="89490" y="935267"/>
                  <a:pt x="88584" y="906238"/>
                </a:cubicBezTo>
                <a:cubicBezTo>
                  <a:pt x="90852" y="875395"/>
                  <a:pt x="75429" y="850902"/>
                  <a:pt x="49123" y="773341"/>
                </a:cubicBezTo>
                <a:cubicBezTo>
                  <a:pt x="36423" y="732066"/>
                  <a:pt x="23291" y="716720"/>
                  <a:pt x="15104" y="674916"/>
                </a:cubicBezTo>
                <a:cubicBezTo>
                  <a:pt x="6917" y="633112"/>
                  <a:pt x="4534" y="579213"/>
                  <a:pt x="0" y="522517"/>
                </a:cubicBezTo>
                <a:cubicBezTo>
                  <a:pt x="4536" y="449946"/>
                  <a:pt x="8308" y="377828"/>
                  <a:pt x="4226" y="318410"/>
                </a:cubicBezTo>
                <a:cubicBezTo>
                  <a:pt x="-1217" y="278496"/>
                  <a:pt x="2859" y="238128"/>
                  <a:pt x="6941" y="187781"/>
                </a:cubicBezTo>
                <a:cubicBezTo>
                  <a:pt x="11023" y="137434"/>
                  <a:pt x="5586" y="29482"/>
                  <a:pt x="1239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Freeform 1139"/>
          <p:cNvSpPr/>
          <p:nvPr/>
        </p:nvSpPr>
        <p:spPr>
          <a:xfrm>
            <a:off x="3359808" y="2315931"/>
            <a:ext cx="108667" cy="1179370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71450 w 285750"/>
              <a:gd name="connsiteY6" fmla="*/ 214995 h 2397579"/>
              <a:gd name="connsiteX7" fmla="*/ 89807 w 285750"/>
              <a:gd name="connsiteY7" fmla="*/ 133352 h 2397579"/>
              <a:gd name="connsiteX8" fmla="*/ 0 w 285750"/>
              <a:gd name="connsiteY8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71450 w 285750"/>
              <a:gd name="connsiteY7" fmla="*/ 214995 h 2397579"/>
              <a:gd name="connsiteX8" fmla="*/ 89807 w 285750"/>
              <a:gd name="connsiteY8" fmla="*/ 133352 h 2397579"/>
              <a:gd name="connsiteX9" fmla="*/ 0 w 285750"/>
              <a:gd name="connsiteY9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14504 w 214504"/>
              <a:gd name="connsiteY0" fmla="*/ 2566308 h 2566308"/>
              <a:gd name="connsiteX1" fmla="*/ 127418 w 214504"/>
              <a:gd name="connsiteY1" fmla="*/ 2468337 h 2566308"/>
              <a:gd name="connsiteX2" fmla="*/ 113811 w 214504"/>
              <a:gd name="connsiteY2" fmla="*/ 2351315 h 2566308"/>
              <a:gd name="connsiteX3" fmla="*/ 100204 w 214504"/>
              <a:gd name="connsiteY3" fmla="*/ 1328058 h 2566308"/>
              <a:gd name="connsiteX4" fmla="*/ 105647 w 214504"/>
              <a:gd name="connsiteY4" fmla="*/ 1153887 h 2566308"/>
              <a:gd name="connsiteX5" fmla="*/ 105641 w 214504"/>
              <a:gd name="connsiteY5" fmla="*/ 949781 h 2566308"/>
              <a:gd name="connsiteX6" fmla="*/ 119248 w 214504"/>
              <a:gd name="connsiteY6" fmla="*/ 906238 h 2566308"/>
              <a:gd name="connsiteX7" fmla="*/ 89312 w 214504"/>
              <a:gd name="connsiteY7" fmla="*/ 770166 h 2566308"/>
              <a:gd name="connsiteX8" fmla="*/ 100204 w 214504"/>
              <a:gd name="connsiteY8" fmla="*/ 383724 h 2566308"/>
              <a:gd name="connsiteX9" fmla="*/ 18561 w 214504"/>
              <a:gd name="connsiteY9" fmla="*/ 302081 h 2566308"/>
              <a:gd name="connsiteX10" fmla="*/ 43054 w 214504"/>
              <a:gd name="connsiteY10" fmla="*/ 0 h 2566308"/>
              <a:gd name="connsiteX0" fmla="*/ 200627 w 200627"/>
              <a:gd name="connsiteY0" fmla="*/ 2566308 h 2566308"/>
              <a:gd name="connsiteX1" fmla="*/ 113541 w 200627"/>
              <a:gd name="connsiteY1" fmla="*/ 2468337 h 2566308"/>
              <a:gd name="connsiteX2" fmla="*/ 99934 w 200627"/>
              <a:gd name="connsiteY2" fmla="*/ 2351315 h 2566308"/>
              <a:gd name="connsiteX3" fmla="*/ 86327 w 200627"/>
              <a:gd name="connsiteY3" fmla="*/ 1328058 h 2566308"/>
              <a:gd name="connsiteX4" fmla="*/ 91770 w 200627"/>
              <a:gd name="connsiteY4" fmla="*/ 1153887 h 2566308"/>
              <a:gd name="connsiteX5" fmla="*/ 91764 w 200627"/>
              <a:gd name="connsiteY5" fmla="*/ 949781 h 2566308"/>
              <a:gd name="connsiteX6" fmla="*/ 105371 w 200627"/>
              <a:gd name="connsiteY6" fmla="*/ 906238 h 2566308"/>
              <a:gd name="connsiteX7" fmla="*/ 75435 w 200627"/>
              <a:gd name="connsiteY7" fmla="*/ 770166 h 2566308"/>
              <a:gd name="connsiteX8" fmla="*/ 86327 w 200627"/>
              <a:gd name="connsiteY8" fmla="*/ 383724 h 2566308"/>
              <a:gd name="connsiteX9" fmla="*/ 4684 w 200627"/>
              <a:gd name="connsiteY9" fmla="*/ 302081 h 2566308"/>
              <a:gd name="connsiteX10" fmla="*/ 23728 w 200627"/>
              <a:gd name="connsiteY10" fmla="*/ 187781 h 2566308"/>
              <a:gd name="connsiteX11" fmla="*/ 29177 w 200627"/>
              <a:gd name="connsiteY11" fmla="*/ 0 h 2566308"/>
              <a:gd name="connsiteX0" fmla="*/ 191299 w 191299"/>
              <a:gd name="connsiteY0" fmla="*/ 2566308 h 2566308"/>
              <a:gd name="connsiteX1" fmla="*/ 104213 w 191299"/>
              <a:gd name="connsiteY1" fmla="*/ 2468337 h 2566308"/>
              <a:gd name="connsiteX2" fmla="*/ 90606 w 191299"/>
              <a:gd name="connsiteY2" fmla="*/ 2351315 h 2566308"/>
              <a:gd name="connsiteX3" fmla="*/ 76999 w 191299"/>
              <a:gd name="connsiteY3" fmla="*/ 1328058 h 2566308"/>
              <a:gd name="connsiteX4" fmla="*/ 82442 w 191299"/>
              <a:gd name="connsiteY4" fmla="*/ 1153887 h 2566308"/>
              <a:gd name="connsiteX5" fmla="*/ 82436 w 191299"/>
              <a:gd name="connsiteY5" fmla="*/ 949781 h 2566308"/>
              <a:gd name="connsiteX6" fmla="*/ 96043 w 191299"/>
              <a:gd name="connsiteY6" fmla="*/ 906238 h 2566308"/>
              <a:gd name="connsiteX7" fmla="*/ 66107 w 191299"/>
              <a:gd name="connsiteY7" fmla="*/ 770166 h 2566308"/>
              <a:gd name="connsiteX8" fmla="*/ 76999 w 191299"/>
              <a:gd name="connsiteY8" fmla="*/ 383724 h 2566308"/>
              <a:gd name="connsiteX9" fmla="*/ 6242 w 191299"/>
              <a:gd name="connsiteY9" fmla="*/ 312967 h 2566308"/>
              <a:gd name="connsiteX10" fmla="*/ 14400 w 191299"/>
              <a:gd name="connsiteY10" fmla="*/ 187781 h 2566308"/>
              <a:gd name="connsiteX11" fmla="*/ 19849 w 191299"/>
              <a:gd name="connsiteY11" fmla="*/ 0 h 2566308"/>
              <a:gd name="connsiteX0" fmla="*/ 187076 w 187076"/>
              <a:gd name="connsiteY0" fmla="*/ 2566308 h 2566308"/>
              <a:gd name="connsiteX1" fmla="*/ 99990 w 187076"/>
              <a:gd name="connsiteY1" fmla="*/ 2468337 h 2566308"/>
              <a:gd name="connsiteX2" fmla="*/ 86383 w 187076"/>
              <a:gd name="connsiteY2" fmla="*/ 2351315 h 2566308"/>
              <a:gd name="connsiteX3" fmla="*/ 72776 w 187076"/>
              <a:gd name="connsiteY3" fmla="*/ 1328058 h 2566308"/>
              <a:gd name="connsiteX4" fmla="*/ 78219 w 187076"/>
              <a:gd name="connsiteY4" fmla="*/ 1153887 h 2566308"/>
              <a:gd name="connsiteX5" fmla="*/ 78213 w 187076"/>
              <a:gd name="connsiteY5" fmla="*/ 949781 h 2566308"/>
              <a:gd name="connsiteX6" fmla="*/ 91820 w 187076"/>
              <a:gd name="connsiteY6" fmla="*/ 906238 h 2566308"/>
              <a:gd name="connsiteX7" fmla="*/ 61884 w 187076"/>
              <a:gd name="connsiteY7" fmla="*/ 770166 h 2566308"/>
              <a:gd name="connsiteX8" fmla="*/ 72776 w 187076"/>
              <a:gd name="connsiteY8" fmla="*/ 383724 h 2566308"/>
              <a:gd name="connsiteX9" fmla="*/ 7462 w 187076"/>
              <a:gd name="connsiteY9" fmla="*/ 318410 h 2566308"/>
              <a:gd name="connsiteX10" fmla="*/ 10177 w 187076"/>
              <a:gd name="connsiteY10" fmla="*/ 187781 h 2566308"/>
              <a:gd name="connsiteX11" fmla="*/ 15626 w 187076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0 w 198664"/>
              <a:gd name="connsiteY8" fmla="*/ 522517 h 2566308"/>
              <a:gd name="connsiteX9" fmla="*/ 19050 w 198664"/>
              <a:gd name="connsiteY9" fmla="*/ 318410 h 2566308"/>
              <a:gd name="connsiteX10" fmla="*/ 21765 w 198664"/>
              <a:gd name="connsiteY10" fmla="*/ 187781 h 2566308"/>
              <a:gd name="connsiteX11" fmla="*/ 27214 w 198664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11578 w 111578"/>
              <a:gd name="connsiteY0" fmla="*/ 2468337 h 2468337"/>
              <a:gd name="connsiteX1" fmla="*/ 97971 w 111578"/>
              <a:gd name="connsiteY1" fmla="*/ 2351315 h 2468337"/>
              <a:gd name="connsiteX2" fmla="*/ 84364 w 111578"/>
              <a:gd name="connsiteY2" fmla="*/ 1328058 h 2468337"/>
              <a:gd name="connsiteX3" fmla="*/ 89807 w 111578"/>
              <a:gd name="connsiteY3" fmla="*/ 1153887 h 2468337"/>
              <a:gd name="connsiteX4" fmla="*/ 89801 w 111578"/>
              <a:gd name="connsiteY4" fmla="*/ 982438 h 2468337"/>
              <a:gd name="connsiteX5" fmla="*/ 103408 w 111578"/>
              <a:gd name="connsiteY5" fmla="*/ 906238 h 2468337"/>
              <a:gd name="connsiteX6" fmla="*/ 73472 w 111578"/>
              <a:gd name="connsiteY6" fmla="*/ 770166 h 2468337"/>
              <a:gd name="connsiteX7" fmla="*/ 29928 w 111578"/>
              <a:gd name="connsiteY7" fmla="*/ 674916 h 2468337"/>
              <a:gd name="connsiteX8" fmla="*/ 0 w 111578"/>
              <a:gd name="connsiteY8" fmla="*/ 522517 h 2468337"/>
              <a:gd name="connsiteX9" fmla="*/ 19050 w 111578"/>
              <a:gd name="connsiteY9" fmla="*/ 318410 h 2468337"/>
              <a:gd name="connsiteX10" fmla="*/ 21765 w 111578"/>
              <a:gd name="connsiteY10" fmla="*/ 187781 h 2468337"/>
              <a:gd name="connsiteX11" fmla="*/ 27214 w 111578"/>
              <a:gd name="connsiteY11" fmla="*/ 0 h 2468337"/>
              <a:gd name="connsiteX0" fmla="*/ 97971 w 103630"/>
              <a:gd name="connsiteY0" fmla="*/ 2351315 h 2351315"/>
              <a:gd name="connsiteX1" fmla="*/ 84364 w 103630"/>
              <a:gd name="connsiteY1" fmla="*/ 1328058 h 2351315"/>
              <a:gd name="connsiteX2" fmla="*/ 89807 w 103630"/>
              <a:gd name="connsiteY2" fmla="*/ 1153887 h 2351315"/>
              <a:gd name="connsiteX3" fmla="*/ 89801 w 103630"/>
              <a:gd name="connsiteY3" fmla="*/ 982438 h 2351315"/>
              <a:gd name="connsiteX4" fmla="*/ 103408 w 103630"/>
              <a:gd name="connsiteY4" fmla="*/ 906238 h 2351315"/>
              <a:gd name="connsiteX5" fmla="*/ 73472 w 103630"/>
              <a:gd name="connsiteY5" fmla="*/ 770166 h 2351315"/>
              <a:gd name="connsiteX6" fmla="*/ 29928 w 103630"/>
              <a:gd name="connsiteY6" fmla="*/ 674916 h 2351315"/>
              <a:gd name="connsiteX7" fmla="*/ 0 w 103630"/>
              <a:gd name="connsiteY7" fmla="*/ 522517 h 2351315"/>
              <a:gd name="connsiteX8" fmla="*/ 19050 w 103630"/>
              <a:gd name="connsiteY8" fmla="*/ 318410 h 2351315"/>
              <a:gd name="connsiteX9" fmla="*/ 21765 w 103630"/>
              <a:gd name="connsiteY9" fmla="*/ 187781 h 2351315"/>
              <a:gd name="connsiteX10" fmla="*/ 27214 w 103630"/>
              <a:gd name="connsiteY10" fmla="*/ 0 h 2351315"/>
              <a:gd name="connsiteX0" fmla="*/ 97971 w 103630"/>
              <a:gd name="connsiteY0" fmla="*/ 2491015 h 2491015"/>
              <a:gd name="connsiteX1" fmla="*/ 84364 w 103630"/>
              <a:gd name="connsiteY1" fmla="*/ 1328058 h 2491015"/>
              <a:gd name="connsiteX2" fmla="*/ 89807 w 103630"/>
              <a:gd name="connsiteY2" fmla="*/ 1153887 h 2491015"/>
              <a:gd name="connsiteX3" fmla="*/ 89801 w 103630"/>
              <a:gd name="connsiteY3" fmla="*/ 982438 h 2491015"/>
              <a:gd name="connsiteX4" fmla="*/ 103408 w 103630"/>
              <a:gd name="connsiteY4" fmla="*/ 906238 h 2491015"/>
              <a:gd name="connsiteX5" fmla="*/ 73472 w 103630"/>
              <a:gd name="connsiteY5" fmla="*/ 770166 h 2491015"/>
              <a:gd name="connsiteX6" fmla="*/ 29928 w 103630"/>
              <a:gd name="connsiteY6" fmla="*/ 674916 h 2491015"/>
              <a:gd name="connsiteX7" fmla="*/ 0 w 103630"/>
              <a:gd name="connsiteY7" fmla="*/ 522517 h 2491015"/>
              <a:gd name="connsiteX8" fmla="*/ 19050 w 103630"/>
              <a:gd name="connsiteY8" fmla="*/ 318410 h 2491015"/>
              <a:gd name="connsiteX9" fmla="*/ 21765 w 103630"/>
              <a:gd name="connsiteY9" fmla="*/ 187781 h 2491015"/>
              <a:gd name="connsiteX10" fmla="*/ 27214 w 103630"/>
              <a:gd name="connsiteY10" fmla="*/ 0 h 2491015"/>
              <a:gd name="connsiteX0" fmla="*/ 84364 w 103630"/>
              <a:gd name="connsiteY0" fmla="*/ 1328058 h 1328058"/>
              <a:gd name="connsiteX1" fmla="*/ 89807 w 103630"/>
              <a:gd name="connsiteY1" fmla="*/ 1153887 h 1328058"/>
              <a:gd name="connsiteX2" fmla="*/ 89801 w 103630"/>
              <a:gd name="connsiteY2" fmla="*/ 982438 h 1328058"/>
              <a:gd name="connsiteX3" fmla="*/ 103408 w 103630"/>
              <a:gd name="connsiteY3" fmla="*/ 906238 h 1328058"/>
              <a:gd name="connsiteX4" fmla="*/ 73472 w 103630"/>
              <a:gd name="connsiteY4" fmla="*/ 770166 h 1328058"/>
              <a:gd name="connsiteX5" fmla="*/ 29928 w 103630"/>
              <a:gd name="connsiteY5" fmla="*/ 674916 h 1328058"/>
              <a:gd name="connsiteX6" fmla="*/ 0 w 103630"/>
              <a:gd name="connsiteY6" fmla="*/ 522517 h 1328058"/>
              <a:gd name="connsiteX7" fmla="*/ 19050 w 103630"/>
              <a:gd name="connsiteY7" fmla="*/ 318410 h 1328058"/>
              <a:gd name="connsiteX8" fmla="*/ 21765 w 103630"/>
              <a:gd name="connsiteY8" fmla="*/ 187781 h 1328058"/>
              <a:gd name="connsiteX9" fmla="*/ 27214 w 103630"/>
              <a:gd name="connsiteY9" fmla="*/ 0 h 1328058"/>
              <a:gd name="connsiteX0" fmla="*/ 89807 w 103630"/>
              <a:gd name="connsiteY0" fmla="*/ 1153887 h 1153887"/>
              <a:gd name="connsiteX1" fmla="*/ 89801 w 103630"/>
              <a:gd name="connsiteY1" fmla="*/ 982438 h 1153887"/>
              <a:gd name="connsiteX2" fmla="*/ 103408 w 103630"/>
              <a:gd name="connsiteY2" fmla="*/ 906238 h 1153887"/>
              <a:gd name="connsiteX3" fmla="*/ 73472 w 103630"/>
              <a:gd name="connsiteY3" fmla="*/ 770166 h 1153887"/>
              <a:gd name="connsiteX4" fmla="*/ 29928 w 103630"/>
              <a:gd name="connsiteY4" fmla="*/ 674916 h 1153887"/>
              <a:gd name="connsiteX5" fmla="*/ 0 w 103630"/>
              <a:gd name="connsiteY5" fmla="*/ 522517 h 1153887"/>
              <a:gd name="connsiteX6" fmla="*/ 19050 w 103630"/>
              <a:gd name="connsiteY6" fmla="*/ 318410 h 1153887"/>
              <a:gd name="connsiteX7" fmla="*/ 21765 w 103630"/>
              <a:gd name="connsiteY7" fmla="*/ 187781 h 1153887"/>
              <a:gd name="connsiteX8" fmla="*/ 27214 w 103630"/>
              <a:gd name="connsiteY8" fmla="*/ 0 h 1153887"/>
              <a:gd name="connsiteX0" fmla="*/ 89801 w 103630"/>
              <a:gd name="connsiteY0" fmla="*/ 982438 h 982438"/>
              <a:gd name="connsiteX1" fmla="*/ 103408 w 103630"/>
              <a:gd name="connsiteY1" fmla="*/ 906238 h 982438"/>
              <a:gd name="connsiteX2" fmla="*/ 73472 w 103630"/>
              <a:gd name="connsiteY2" fmla="*/ 770166 h 982438"/>
              <a:gd name="connsiteX3" fmla="*/ 29928 w 103630"/>
              <a:gd name="connsiteY3" fmla="*/ 674916 h 982438"/>
              <a:gd name="connsiteX4" fmla="*/ 0 w 103630"/>
              <a:gd name="connsiteY4" fmla="*/ 522517 h 982438"/>
              <a:gd name="connsiteX5" fmla="*/ 19050 w 103630"/>
              <a:gd name="connsiteY5" fmla="*/ 318410 h 982438"/>
              <a:gd name="connsiteX6" fmla="*/ 21765 w 103630"/>
              <a:gd name="connsiteY6" fmla="*/ 187781 h 982438"/>
              <a:gd name="connsiteX7" fmla="*/ 27214 w 103630"/>
              <a:gd name="connsiteY7" fmla="*/ 0 h 982438"/>
              <a:gd name="connsiteX0" fmla="*/ 103408 w 103630"/>
              <a:gd name="connsiteY0" fmla="*/ 906238 h 906238"/>
              <a:gd name="connsiteX1" fmla="*/ 73472 w 103630"/>
              <a:gd name="connsiteY1" fmla="*/ 770166 h 906238"/>
              <a:gd name="connsiteX2" fmla="*/ 29928 w 103630"/>
              <a:gd name="connsiteY2" fmla="*/ 674916 h 906238"/>
              <a:gd name="connsiteX3" fmla="*/ 0 w 103630"/>
              <a:gd name="connsiteY3" fmla="*/ 522517 h 906238"/>
              <a:gd name="connsiteX4" fmla="*/ 19050 w 103630"/>
              <a:gd name="connsiteY4" fmla="*/ 318410 h 906238"/>
              <a:gd name="connsiteX5" fmla="*/ 21765 w 103630"/>
              <a:gd name="connsiteY5" fmla="*/ 187781 h 906238"/>
              <a:gd name="connsiteX6" fmla="*/ 27214 w 103630"/>
              <a:gd name="connsiteY6" fmla="*/ 0 h 906238"/>
              <a:gd name="connsiteX0" fmla="*/ 79595 w 83701"/>
              <a:gd name="connsiteY0" fmla="*/ 818132 h 818132"/>
              <a:gd name="connsiteX1" fmla="*/ 73472 w 83701"/>
              <a:gd name="connsiteY1" fmla="*/ 770166 h 818132"/>
              <a:gd name="connsiteX2" fmla="*/ 29928 w 83701"/>
              <a:gd name="connsiteY2" fmla="*/ 674916 h 818132"/>
              <a:gd name="connsiteX3" fmla="*/ 0 w 83701"/>
              <a:gd name="connsiteY3" fmla="*/ 522517 h 818132"/>
              <a:gd name="connsiteX4" fmla="*/ 19050 w 83701"/>
              <a:gd name="connsiteY4" fmla="*/ 318410 h 818132"/>
              <a:gd name="connsiteX5" fmla="*/ 21765 w 83701"/>
              <a:gd name="connsiteY5" fmla="*/ 187781 h 818132"/>
              <a:gd name="connsiteX6" fmla="*/ 27214 w 83701"/>
              <a:gd name="connsiteY6" fmla="*/ 0 h 818132"/>
              <a:gd name="connsiteX0" fmla="*/ 81977 w 84899"/>
              <a:gd name="connsiteY0" fmla="*/ 820513 h 820513"/>
              <a:gd name="connsiteX1" fmla="*/ 73472 w 84899"/>
              <a:gd name="connsiteY1" fmla="*/ 770166 h 820513"/>
              <a:gd name="connsiteX2" fmla="*/ 29928 w 84899"/>
              <a:gd name="connsiteY2" fmla="*/ 674916 h 820513"/>
              <a:gd name="connsiteX3" fmla="*/ 0 w 84899"/>
              <a:gd name="connsiteY3" fmla="*/ 522517 h 820513"/>
              <a:gd name="connsiteX4" fmla="*/ 19050 w 84899"/>
              <a:gd name="connsiteY4" fmla="*/ 318410 h 820513"/>
              <a:gd name="connsiteX5" fmla="*/ 21765 w 84899"/>
              <a:gd name="connsiteY5" fmla="*/ 187781 h 820513"/>
              <a:gd name="connsiteX6" fmla="*/ 27214 w 84899"/>
              <a:gd name="connsiteY6" fmla="*/ 0 h 820513"/>
              <a:gd name="connsiteX0" fmla="*/ 81977 w 82329"/>
              <a:gd name="connsiteY0" fmla="*/ 820513 h 820513"/>
              <a:gd name="connsiteX1" fmla="*/ 73472 w 82329"/>
              <a:gd name="connsiteY1" fmla="*/ 770166 h 820513"/>
              <a:gd name="connsiteX2" fmla="*/ 29928 w 82329"/>
              <a:gd name="connsiteY2" fmla="*/ 674916 h 820513"/>
              <a:gd name="connsiteX3" fmla="*/ 0 w 82329"/>
              <a:gd name="connsiteY3" fmla="*/ 522517 h 820513"/>
              <a:gd name="connsiteX4" fmla="*/ 19050 w 82329"/>
              <a:gd name="connsiteY4" fmla="*/ 318410 h 820513"/>
              <a:gd name="connsiteX5" fmla="*/ 21765 w 82329"/>
              <a:gd name="connsiteY5" fmla="*/ 187781 h 820513"/>
              <a:gd name="connsiteX6" fmla="*/ 27214 w 82329"/>
              <a:gd name="connsiteY6" fmla="*/ 0 h 820513"/>
              <a:gd name="connsiteX0" fmla="*/ 70447 w 70799"/>
              <a:gd name="connsiteY0" fmla="*/ 820513 h 820513"/>
              <a:gd name="connsiteX1" fmla="*/ 61942 w 70799"/>
              <a:gd name="connsiteY1" fmla="*/ 770166 h 820513"/>
              <a:gd name="connsiteX2" fmla="*/ 18398 w 70799"/>
              <a:gd name="connsiteY2" fmla="*/ 674916 h 820513"/>
              <a:gd name="connsiteX3" fmla="*/ 0 w 70799"/>
              <a:gd name="connsiteY3" fmla="*/ 522517 h 820513"/>
              <a:gd name="connsiteX4" fmla="*/ 7520 w 70799"/>
              <a:gd name="connsiteY4" fmla="*/ 318410 h 820513"/>
              <a:gd name="connsiteX5" fmla="*/ 10235 w 70799"/>
              <a:gd name="connsiteY5" fmla="*/ 187781 h 820513"/>
              <a:gd name="connsiteX6" fmla="*/ 15684 w 70799"/>
              <a:gd name="connsiteY6" fmla="*/ 0 h 820513"/>
              <a:gd name="connsiteX0" fmla="*/ 70447 w 70799"/>
              <a:gd name="connsiteY0" fmla="*/ 820513 h 820513"/>
              <a:gd name="connsiteX1" fmla="*/ 61942 w 70799"/>
              <a:gd name="connsiteY1" fmla="*/ 770166 h 820513"/>
              <a:gd name="connsiteX2" fmla="*/ 24986 w 70799"/>
              <a:gd name="connsiteY2" fmla="*/ 674916 h 820513"/>
              <a:gd name="connsiteX3" fmla="*/ 0 w 70799"/>
              <a:gd name="connsiteY3" fmla="*/ 522517 h 820513"/>
              <a:gd name="connsiteX4" fmla="*/ 7520 w 70799"/>
              <a:gd name="connsiteY4" fmla="*/ 318410 h 820513"/>
              <a:gd name="connsiteX5" fmla="*/ 10235 w 70799"/>
              <a:gd name="connsiteY5" fmla="*/ 187781 h 820513"/>
              <a:gd name="connsiteX6" fmla="*/ 15684 w 70799"/>
              <a:gd name="connsiteY6" fmla="*/ 0 h 820513"/>
              <a:gd name="connsiteX0" fmla="*/ 70447 w 70799"/>
              <a:gd name="connsiteY0" fmla="*/ 820513 h 820513"/>
              <a:gd name="connsiteX1" fmla="*/ 61942 w 70799"/>
              <a:gd name="connsiteY1" fmla="*/ 770166 h 820513"/>
              <a:gd name="connsiteX2" fmla="*/ 24986 w 70799"/>
              <a:gd name="connsiteY2" fmla="*/ 674916 h 820513"/>
              <a:gd name="connsiteX3" fmla="*/ 0 w 70799"/>
              <a:gd name="connsiteY3" fmla="*/ 522517 h 820513"/>
              <a:gd name="connsiteX4" fmla="*/ 7520 w 70799"/>
              <a:gd name="connsiteY4" fmla="*/ 318410 h 820513"/>
              <a:gd name="connsiteX5" fmla="*/ 10235 w 70799"/>
              <a:gd name="connsiteY5" fmla="*/ 187781 h 820513"/>
              <a:gd name="connsiteX6" fmla="*/ 15684 w 70799"/>
              <a:gd name="connsiteY6" fmla="*/ 0 h 820513"/>
              <a:gd name="connsiteX0" fmla="*/ 75167 w 75167"/>
              <a:gd name="connsiteY0" fmla="*/ 815793 h 815793"/>
              <a:gd name="connsiteX1" fmla="*/ 61942 w 75167"/>
              <a:gd name="connsiteY1" fmla="*/ 770166 h 815793"/>
              <a:gd name="connsiteX2" fmla="*/ 24986 w 75167"/>
              <a:gd name="connsiteY2" fmla="*/ 674916 h 815793"/>
              <a:gd name="connsiteX3" fmla="*/ 0 w 75167"/>
              <a:gd name="connsiteY3" fmla="*/ 522517 h 815793"/>
              <a:gd name="connsiteX4" fmla="*/ 7520 w 75167"/>
              <a:gd name="connsiteY4" fmla="*/ 318410 h 815793"/>
              <a:gd name="connsiteX5" fmla="*/ 10235 w 75167"/>
              <a:gd name="connsiteY5" fmla="*/ 187781 h 815793"/>
              <a:gd name="connsiteX6" fmla="*/ 15684 w 75167"/>
              <a:gd name="connsiteY6" fmla="*/ 0 h 815793"/>
              <a:gd name="connsiteX0" fmla="*/ 75167 w 75167"/>
              <a:gd name="connsiteY0" fmla="*/ 815793 h 815793"/>
              <a:gd name="connsiteX1" fmla="*/ 61942 w 75167"/>
              <a:gd name="connsiteY1" fmla="*/ 770166 h 815793"/>
              <a:gd name="connsiteX2" fmla="*/ 24986 w 75167"/>
              <a:gd name="connsiteY2" fmla="*/ 674916 h 815793"/>
              <a:gd name="connsiteX3" fmla="*/ 0 w 75167"/>
              <a:gd name="connsiteY3" fmla="*/ 522517 h 815793"/>
              <a:gd name="connsiteX4" fmla="*/ 7520 w 75167"/>
              <a:gd name="connsiteY4" fmla="*/ 318410 h 815793"/>
              <a:gd name="connsiteX5" fmla="*/ 10235 w 75167"/>
              <a:gd name="connsiteY5" fmla="*/ 187781 h 815793"/>
              <a:gd name="connsiteX6" fmla="*/ 15684 w 75167"/>
              <a:gd name="connsiteY6" fmla="*/ 0 h 81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167" h="815793">
                <a:moveTo>
                  <a:pt x="75167" y="815793"/>
                </a:moveTo>
                <a:cubicBezTo>
                  <a:pt x="70291" y="784950"/>
                  <a:pt x="78723" y="857252"/>
                  <a:pt x="61942" y="770166"/>
                </a:cubicBezTo>
                <a:lnTo>
                  <a:pt x="24986" y="674916"/>
                </a:lnTo>
                <a:cubicBezTo>
                  <a:pt x="14662" y="633641"/>
                  <a:pt x="4534" y="579213"/>
                  <a:pt x="0" y="522517"/>
                </a:cubicBezTo>
                <a:cubicBezTo>
                  <a:pt x="4536" y="449946"/>
                  <a:pt x="11602" y="377828"/>
                  <a:pt x="7520" y="318410"/>
                </a:cubicBezTo>
                <a:cubicBezTo>
                  <a:pt x="2077" y="278496"/>
                  <a:pt x="6153" y="238128"/>
                  <a:pt x="10235" y="187781"/>
                </a:cubicBezTo>
                <a:cubicBezTo>
                  <a:pt x="14317" y="137434"/>
                  <a:pt x="8880" y="29482"/>
                  <a:pt x="15684" y="0"/>
                </a:cubicBezTo>
              </a:path>
            </a:pathLst>
          </a:custGeom>
          <a:noFill/>
          <a:ln w="15875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Freeform 869"/>
          <p:cNvSpPr/>
          <p:nvPr/>
        </p:nvSpPr>
        <p:spPr>
          <a:xfrm>
            <a:off x="1453743" y="2686899"/>
            <a:ext cx="1076788" cy="60140"/>
          </a:xfrm>
          <a:custGeom>
            <a:avLst/>
            <a:gdLst>
              <a:gd name="connsiteX0" fmla="*/ 0 w 628153"/>
              <a:gd name="connsiteY0" fmla="*/ 34996 h 38512"/>
              <a:gd name="connsiteX1" fmla="*/ 145773 w 628153"/>
              <a:gd name="connsiteY1" fmla="*/ 37646 h 38512"/>
              <a:gd name="connsiteX2" fmla="*/ 193481 w 628153"/>
              <a:gd name="connsiteY2" fmla="*/ 21744 h 38512"/>
              <a:gd name="connsiteX3" fmla="*/ 302149 w 628153"/>
              <a:gd name="connsiteY3" fmla="*/ 21744 h 38512"/>
              <a:gd name="connsiteX4" fmla="*/ 341906 w 628153"/>
              <a:gd name="connsiteY4" fmla="*/ 540 h 38512"/>
              <a:gd name="connsiteX5" fmla="*/ 628153 w 628153"/>
              <a:gd name="connsiteY5" fmla="*/ 5841 h 38512"/>
              <a:gd name="connsiteX0" fmla="*/ 0 w 628153"/>
              <a:gd name="connsiteY0" fmla="*/ 34996 h 38512"/>
              <a:gd name="connsiteX1" fmla="*/ 145773 w 628153"/>
              <a:gd name="connsiteY1" fmla="*/ 37646 h 38512"/>
              <a:gd name="connsiteX2" fmla="*/ 193481 w 628153"/>
              <a:gd name="connsiteY2" fmla="*/ 21744 h 38512"/>
              <a:gd name="connsiteX3" fmla="*/ 302149 w 628153"/>
              <a:gd name="connsiteY3" fmla="*/ 21744 h 38512"/>
              <a:gd name="connsiteX4" fmla="*/ 341906 w 628153"/>
              <a:gd name="connsiteY4" fmla="*/ 540 h 38512"/>
              <a:gd name="connsiteX5" fmla="*/ 628153 w 628153"/>
              <a:gd name="connsiteY5" fmla="*/ 5841 h 38512"/>
              <a:gd name="connsiteX0" fmla="*/ 0 w 628153"/>
              <a:gd name="connsiteY0" fmla="*/ 34996 h 38512"/>
              <a:gd name="connsiteX1" fmla="*/ 145773 w 628153"/>
              <a:gd name="connsiteY1" fmla="*/ 37646 h 38512"/>
              <a:gd name="connsiteX2" fmla="*/ 193481 w 628153"/>
              <a:gd name="connsiteY2" fmla="*/ 21744 h 38512"/>
              <a:gd name="connsiteX3" fmla="*/ 302149 w 628153"/>
              <a:gd name="connsiteY3" fmla="*/ 21744 h 38512"/>
              <a:gd name="connsiteX4" fmla="*/ 341906 w 628153"/>
              <a:gd name="connsiteY4" fmla="*/ 540 h 38512"/>
              <a:gd name="connsiteX5" fmla="*/ 628153 w 628153"/>
              <a:gd name="connsiteY5" fmla="*/ 5841 h 38512"/>
              <a:gd name="connsiteX0" fmla="*/ 0 w 628153"/>
              <a:gd name="connsiteY0" fmla="*/ 34996 h 38512"/>
              <a:gd name="connsiteX1" fmla="*/ 145773 w 628153"/>
              <a:gd name="connsiteY1" fmla="*/ 37646 h 38512"/>
              <a:gd name="connsiteX2" fmla="*/ 193481 w 628153"/>
              <a:gd name="connsiteY2" fmla="*/ 21744 h 38512"/>
              <a:gd name="connsiteX3" fmla="*/ 302149 w 628153"/>
              <a:gd name="connsiteY3" fmla="*/ 21744 h 38512"/>
              <a:gd name="connsiteX4" fmla="*/ 341906 w 628153"/>
              <a:gd name="connsiteY4" fmla="*/ 540 h 38512"/>
              <a:gd name="connsiteX5" fmla="*/ 628153 w 628153"/>
              <a:gd name="connsiteY5" fmla="*/ 5841 h 38512"/>
              <a:gd name="connsiteX0" fmla="*/ 0 w 628153"/>
              <a:gd name="connsiteY0" fmla="*/ 34996 h 38512"/>
              <a:gd name="connsiteX1" fmla="*/ 145773 w 628153"/>
              <a:gd name="connsiteY1" fmla="*/ 37646 h 38512"/>
              <a:gd name="connsiteX2" fmla="*/ 193481 w 628153"/>
              <a:gd name="connsiteY2" fmla="*/ 21744 h 38512"/>
              <a:gd name="connsiteX3" fmla="*/ 302149 w 628153"/>
              <a:gd name="connsiteY3" fmla="*/ 21744 h 38512"/>
              <a:gd name="connsiteX4" fmla="*/ 341906 w 628153"/>
              <a:gd name="connsiteY4" fmla="*/ 540 h 38512"/>
              <a:gd name="connsiteX5" fmla="*/ 628153 w 628153"/>
              <a:gd name="connsiteY5" fmla="*/ 5841 h 38512"/>
              <a:gd name="connsiteX0" fmla="*/ 0 w 628153"/>
              <a:gd name="connsiteY0" fmla="*/ 34996 h 37646"/>
              <a:gd name="connsiteX1" fmla="*/ 145773 w 628153"/>
              <a:gd name="connsiteY1" fmla="*/ 37646 h 37646"/>
              <a:gd name="connsiteX2" fmla="*/ 193481 w 628153"/>
              <a:gd name="connsiteY2" fmla="*/ 21744 h 37646"/>
              <a:gd name="connsiteX3" fmla="*/ 302149 w 628153"/>
              <a:gd name="connsiteY3" fmla="*/ 21744 h 37646"/>
              <a:gd name="connsiteX4" fmla="*/ 341906 w 628153"/>
              <a:gd name="connsiteY4" fmla="*/ 540 h 37646"/>
              <a:gd name="connsiteX5" fmla="*/ 628153 w 628153"/>
              <a:gd name="connsiteY5" fmla="*/ 5841 h 37646"/>
              <a:gd name="connsiteX0" fmla="*/ 0 w 628153"/>
              <a:gd name="connsiteY0" fmla="*/ 34456 h 37106"/>
              <a:gd name="connsiteX1" fmla="*/ 145773 w 628153"/>
              <a:gd name="connsiteY1" fmla="*/ 37106 h 37106"/>
              <a:gd name="connsiteX2" fmla="*/ 193481 w 628153"/>
              <a:gd name="connsiteY2" fmla="*/ 21204 h 37106"/>
              <a:gd name="connsiteX3" fmla="*/ 302149 w 628153"/>
              <a:gd name="connsiteY3" fmla="*/ 21204 h 37106"/>
              <a:gd name="connsiteX4" fmla="*/ 341906 w 628153"/>
              <a:gd name="connsiteY4" fmla="*/ 0 h 37106"/>
              <a:gd name="connsiteX5" fmla="*/ 628153 w 628153"/>
              <a:gd name="connsiteY5" fmla="*/ 5301 h 37106"/>
              <a:gd name="connsiteX0" fmla="*/ 0 w 744835"/>
              <a:gd name="connsiteY0" fmla="*/ 41600 h 41600"/>
              <a:gd name="connsiteX1" fmla="*/ 262455 w 744835"/>
              <a:gd name="connsiteY1" fmla="*/ 37106 h 41600"/>
              <a:gd name="connsiteX2" fmla="*/ 310163 w 744835"/>
              <a:gd name="connsiteY2" fmla="*/ 21204 h 41600"/>
              <a:gd name="connsiteX3" fmla="*/ 418831 w 744835"/>
              <a:gd name="connsiteY3" fmla="*/ 21204 h 41600"/>
              <a:gd name="connsiteX4" fmla="*/ 458588 w 744835"/>
              <a:gd name="connsiteY4" fmla="*/ 0 h 41600"/>
              <a:gd name="connsiteX5" fmla="*/ 744835 w 744835"/>
              <a:gd name="connsiteY5" fmla="*/ 5301 h 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835" h="41600">
                <a:moveTo>
                  <a:pt x="0" y="41600"/>
                </a:moveTo>
                <a:lnTo>
                  <a:pt x="262455" y="37106"/>
                </a:lnTo>
                <a:cubicBezTo>
                  <a:pt x="294702" y="34897"/>
                  <a:pt x="284100" y="23854"/>
                  <a:pt x="310163" y="21204"/>
                </a:cubicBezTo>
                <a:lnTo>
                  <a:pt x="418831" y="21204"/>
                </a:lnTo>
                <a:lnTo>
                  <a:pt x="458588" y="0"/>
                </a:lnTo>
                <a:lnTo>
                  <a:pt x="744835" y="5301"/>
                </a:lnTo>
              </a:path>
            </a:pathLst>
          </a:custGeom>
          <a:noFill/>
          <a:ln w="158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8" name="Straight Connector 867"/>
          <p:cNvCxnSpPr/>
          <p:nvPr/>
        </p:nvCxnSpPr>
        <p:spPr>
          <a:xfrm flipV="1">
            <a:off x="1301012" y="2766741"/>
            <a:ext cx="2066505" cy="641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1" name="Freeform 880"/>
          <p:cNvSpPr/>
          <p:nvPr/>
        </p:nvSpPr>
        <p:spPr>
          <a:xfrm>
            <a:off x="1321266" y="2829724"/>
            <a:ext cx="74205" cy="745909"/>
          </a:xfrm>
          <a:custGeom>
            <a:avLst/>
            <a:gdLst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45381 w 1697831"/>
              <a:gd name="connsiteY4" fmla="*/ 10238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52773"/>
              <a:gd name="connsiteY0" fmla="*/ 813861 h 813861"/>
              <a:gd name="connsiteX1" fmla="*/ 159729 w 1652773"/>
              <a:gd name="connsiteY1" fmla="*/ 21899 h 813861"/>
              <a:gd name="connsiteX2" fmla="*/ 547873 w 1652773"/>
              <a:gd name="connsiteY2" fmla="*/ 17137 h 813861"/>
              <a:gd name="connsiteX3" fmla="*/ 1062223 w 1652773"/>
              <a:gd name="connsiteY3" fmla="*/ 17137 h 813861"/>
              <a:gd name="connsiteX4" fmla="*/ 1100323 w 1652773"/>
              <a:gd name="connsiteY4" fmla="*/ 9994 h 813861"/>
              <a:gd name="connsiteX5" fmla="*/ 1359879 w 1652773"/>
              <a:gd name="connsiteY5" fmla="*/ 9993 h 813861"/>
              <a:gd name="connsiteX6" fmla="*/ 1397979 w 1652773"/>
              <a:gd name="connsiteY6" fmla="*/ 468 h 813861"/>
              <a:gd name="connsiteX7" fmla="*/ 1533711 w 1652773"/>
              <a:gd name="connsiteY7" fmla="*/ 2849 h 813861"/>
              <a:gd name="connsiteX8" fmla="*/ 1581336 w 1652773"/>
              <a:gd name="connsiteY8" fmla="*/ 14755 h 813861"/>
              <a:gd name="connsiteX9" fmla="*/ 1652773 w 1652773"/>
              <a:gd name="connsiteY9" fmla="*/ 14755 h 813861"/>
              <a:gd name="connsiteX0" fmla="*/ 43857 w 1696630"/>
              <a:gd name="connsiteY0" fmla="*/ 813861 h 813861"/>
              <a:gd name="connsiteX1" fmla="*/ 4419 w 1696630"/>
              <a:gd name="connsiteY1" fmla="*/ 356689 h 813861"/>
              <a:gd name="connsiteX2" fmla="*/ 203586 w 1696630"/>
              <a:gd name="connsiteY2" fmla="*/ 21899 h 813861"/>
              <a:gd name="connsiteX3" fmla="*/ 591730 w 1696630"/>
              <a:gd name="connsiteY3" fmla="*/ 17137 h 813861"/>
              <a:gd name="connsiteX4" fmla="*/ 1106080 w 1696630"/>
              <a:gd name="connsiteY4" fmla="*/ 17137 h 813861"/>
              <a:gd name="connsiteX5" fmla="*/ 1144180 w 1696630"/>
              <a:gd name="connsiteY5" fmla="*/ 9994 h 813861"/>
              <a:gd name="connsiteX6" fmla="*/ 1403736 w 1696630"/>
              <a:gd name="connsiteY6" fmla="*/ 9993 h 813861"/>
              <a:gd name="connsiteX7" fmla="*/ 1441836 w 1696630"/>
              <a:gd name="connsiteY7" fmla="*/ 468 h 813861"/>
              <a:gd name="connsiteX8" fmla="*/ 1577568 w 1696630"/>
              <a:gd name="connsiteY8" fmla="*/ 2849 h 813861"/>
              <a:gd name="connsiteX9" fmla="*/ 1625193 w 1696630"/>
              <a:gd name="connsiteY9" fmla="*/ 14755 h 813861"/>
              <a:gd name="connsiteX10" fmla="*/ 1696630 w 1696630"/>
              <a:gd name="connsiteY10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247365 w 1740409"/>
              <a:gd name="connsiteY3" fmla="*/ 21899 h 813861"/>
              <a:gd name="connsiteX4" fmla="*/ 635509 w 1740409"/>
              <a:gd name="connsiteY4" fmla="*/ 17137 h 813861"/>
              <a:gd name="connsiteX5" fmla="*/ 1149859 w 1740409"/>
              <a:gd name="connsiteY5" fmla="*/ 17137 h 813861"/>
              <a:gd name="connsiteX6" fmla="*/ 1187959 w 1740409"/>
              <a:gd name="connsiteY6" fmla="*/ 9994 h 813861"/>
              <a:gd name="connsiteX7" fmla="*/ 1447515 w 1740409"/>
              <a:gd name="connsiteY7" fmla="*/ 9993 h 813861"/>
              <a:gd name="connsiteX8" fmla="*/ 1485615 w 1740409"/>
              <a:gd name="connsiteY8" fmla="*/ 468 h 813861"/>
              <a:gd name="connsiteX9" fmla="*/ 1621347 w 1740409"/>
              <a:gd name="connsiteY9" fmla="*/ 2849 h 813861"/>
              <a:gd name="connsiteX10" fmla="*/ 1668972 w 1740409"/>
              <a:gd name="connsiteY10" fmla="*/ 14755 h 813861"/>
              <a:gd name="connsiteX11" fmla="*/ 1740409 w 1740409"/>
              <a:gd name="connsiteY11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53500 w 1740409"/>
              <a:gd name="connsiteY3" fmla="*/ 163207 h 813861"/>
              <a:gd name="connsiteX4" fmla="*/ 247365 w 1740409"/>
              <a:gd name="connsiteY4" fmla="*/ 21899 h 813861"/>
              <a:gd name="connsiteX5" fmla="*/ 635509 w 1740409"/>
              <a:gd name="connsiteY5" fmla="*/ 17137 h 813861"/>
              <a:gd name="connsiteX6" fmla="*/ 1149859 w 1740409"/>
              <a:gd name="connsiteY6" fmla="*/ 17137 h 813861"/>
              <a:gd name="connsiteX7" fmla="*/ 1187959 w 1740409"/>
              <a:gd name="connsiteY7" fmla="*/ 9994 h 813861"/>
              <a:gd name="connsiteX8" fmla="*/ 1447515 w 1740409"/>
              <a:gd name="connsiteY8" fmla="*/ 9993 h 813861"/>
              <a:gd name="connsiteX9" fmla="*/ 1485615 w 1740409"/>
              <a:gd name="connsiteY9" fmla="*/ 468 h 813861"/>
              <a:gd name="connsiteX10" fmla="*/ 1621347 w 1740409"/>
              <a:gd name="connsiteY10" fmla="*/ 2849 h 813861"/>
              <a:gd name="connsiteX11" fmla="*/ 1668972 w 1740409"/>
              <a:gd name="connsiteY11" fmla="*/ 14755 h 813861"/>
              <a:gd name="connsiteX12" fmla="*/ 1740409 w 1740409"/>
              <a:gd name="connsiteY12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53500 w 1740409"/>
              <a:gd name="connsiteY3" fmla="*/ 163207 h 813861"/>
              <a:gd name="connsiteX4" fmla="*/ 247365 w 1740409"/>
              <a:gd name="connsiteY4" fmla="*/ 21899 h 813861"/>
              <a:gd name="connsiteX5" fmla="*/ 635509 w 1740409"/>
              <a:gd name="connsiteY5" fmla="*/ 17137 h 813861"/>
              <a:gd name="connsiteX6" fmla="*/ 1149859 w 1740409"/>
              <a:gd name="connsiteY6" fmla="*/ 17137 h 813861"/>
              <a:gd name="connsiteX7" fmla="*/ 1187959 w 1740409"/>
              <a:gd name="connsiteY7" fmla="*/ 9994 h 813861"/>
              <a:gd name="connsiteX8" fmla="*/ 1447515 w 1740409"/>
              <a:gd name="connsiteY8" fmla="*/ 9993 h 813861"/>
              <a:gd name="connsiteX9" fmla="*/ 1485615 w 1740409"/>
              <a:gd name="connsiteY9" fmla="*/ 468 h 813861"/>
              <a:gd name="connsiteX10" fmla="*/ 1621347 w 1740409"/>
              <a:gd name="connsiteY10" fmla="*/ 2849 h 813861"/>
              <a:gd name="connsiteX11" fmla="*/ 1668972 w 1740409"/>
              <a:gd name="connsiteY11" fmla="*/ 14755 h 813861"/>
              <a:gd name="connsiteX12" fmla="*/ 1740409 w 1740409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39757 w 1737268"/>
              <a:gd name="connsiteY1" fmla="*/ 396446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39757 w 1737268"/>
              <a:gd name="connsiteY1" fmla="*/ 388495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665831"/>
              <a:gd name="connsiteY0" fmla="*/ 813861 h 813861"/>
              <a:gd name="connsiteX1" fmla="*/ 39757 w 1665831"/>
              <a:gd name="connsiteY1" fmla="*/ 388495 h 813861"/>
              <a:gd name="connsiteX2" fmla="*/ 0 w 1665831"/>
              <a:gd name="connsiteY2" fmla="*/ 269225 h 813861"/>
              <a:gd name="connsiteX3" fmla="*/ 50359 w 1665831"/>
              <a:gd name="connsiteY3" fmla="*/ 163207 h 813861"/>
              <a:gd name="connsiteX4" fmla="*/ 244224 w 1665831"/>
              <a:gd name="connsiteY4" fmla="*/ 21899 h 813861"/>
              <a:gd name="connsiteX5" fmla="*/ 632368 w 1665831"/>
              <a:gd name="connsiteY5" fmla="*/ 17137 h 813861"/>
              <a:gd name="connsiteX6" fmla="*/ 1146718 w 1665831"/>
              <a:gd name="connsiteY6" fmla="*/ 17137 h 813861"/>
              <a:gd name="connsiteX7" fmla="*/ 1184818 w 1665831"/>
              <a:gd name="connsiteY7" fmla="*/ 9994 h 813861"/>
              <a:gd name="connsiteX8" fmla="*/ 1444374 w 1665831"/>
              <a:gd name="connsiteY8" fmla="*/ 9993 h 813861"/>
              <a:gd name="connsiteX9" fmla="*/ 1482474 w 1665831"/>
              <a:gd name="connsiteY9" fmla="*/ 468 h 813861"/>
              <a:gd name="connsiteX10" fmla="*/ 1618206 w 1665831"/>
              <a:gd name="connsiteY10" fmla="*/ 2849 h 813861"/>
              <a:gd name="connsiteX11" fmla="*/ 1665831 w 1665831"/>
              <a:gd name="connsiteY11" fmla="*/ 14755 h 813861"/>
              <a:gd name="connsiteX0" fmla="*/ 84495 w 1618206"/>
              <a:gd name="connsiteY0" fmla="*/ 813861 h 813861"/>
              <a:gd name="connsiteX1" fmla="*/ 39757 w 1618206"/>
              <a:gd name="connsiteY1" fmla="*/ 388495 h 813861"/>
              <a:gd name="connsiteX2" fmla="*/ 0 w 1618206"/>
              <a:gd name="connsiteY2" fmla="*/ 269225 h 813861"/>
              <a:gd name="connsiteX3" fmla="*/ 50359 w 1618206"/>
              <a:gd name="connsiteY3" fmla="*/ 163207 h 813861"/>
              <a:gd name="connsiteX4" fmla="*/ 244224 w 1618206"/>
              <a:gd name="connsiteY4" fmla="*/ 21899 h 813861"/>
              <a:gd name="connsiteX5" fmla="*/ 632368 w 1618206"/>
              <a:gd name="connsiteY5" fmla="*/ 17137 h 813861"/>
              <a:gd name="connsiteX6" fmla="*/ 1146718 w 1618206"/>
              <a:gd name="connsiteY6" fmla="*/ 17137 h 813861"/>
              <a:gd name="connsiteX7" fmla="*/ 1184818 w 1618206"/>
              <a:gd name="connsiteY7" fmla="*/ 9994 h 813861"/>
              <a:gd name="connsiteX8" fmla="*/ 1444374 w 1618206"/>
              <a:gd name="connsiteY8" fmla="*/ 9993 h 813861"/>
              <a:gd name="connsiteX9" fmla="*/ 1482474 w 1618206"/>
              <a:gd name="connsiteY9" fmla="*/ 468 h 813861"/>
              <a:gd name="connsiteX10" fmla="*/ 1618206 w 1618206"/>
              <a:gd name="connsiteY10" fmla="*/ 2849 h 813861"/>
              <a:gd name="connsiteX0" fmla="*/ 84495 w 1482474"/>
              <a:gd name="connsiteY0" fmla="*/ 813393 h 813393"/>
              <a:gd name="connsiteX1" fmla="*/ 39757 w 1482474"/>
              <a:gd name="connsiteY1" fmla="*/ 388027 h 813393"/>
              <a:gd name="connsiteX2" fmla="*/ 0 w 1482474"/>
              <a:gd name="connsiteY2" fmla="*/ 268757 h 813393"/>
              <a:gd name="connsiteX3" fmla="*/ 50359 w 1482474"/>
              <a:gd name="connsiteY3" fmla="*/ 162739 h 813393"/>
              <a:gd name="connsiteX4" fmla="*/ 244224 w 1482474"/>
              <a:gd name="connsiteY4" fmla="*/ 21431 h 813393"/>
              <a:gd name="connsiteX5" fmla="*/ 632368 w 1482474"/>
              <a:gd name="connsiteY5" fmla="*/ 16669 h 813393"/>
              <a:gd name="connsiteX6" fmla="*/ 1146718 w 1482474"/>
              <a:gd name="connsiteY6" fmla="*/ 16669 h 813393"/>
              <a:gd name="connsiteX7" fmla="*/ 1184818 w 1482474"/>
              <a:gd name="connsiteY7" fmla="*/ 9526 h 813393"/>
              <a:gd name="connsiteX8" fmla="*/ 1444374 w 1482474"/>
              <a:gd name="connsiteY8" fmla="*/ 9525 h 813393"/>
              <a:gd name="connsiteX9" fmla="*/ 1482474 w 1482474"/>
              <a:gd name="connsiteY9" fmla="*/ 0 h 813393"/>
              <a:gd name="connsiteX0" fmla="*/ 84495 w 1444374"/>
              <a:gd name="connsiteY0" fmla="*/ 804001 h 804001"/>
              <a:gd name="connsiteX1" fmla="*/ 39757 w 1444374"/>
              <a:gd name="connsiteY1" fmla="*/ 378635 h 804001"/>
              <a:gd name="connsiteX2" fmla="*/ 0 w 1444374"/>
              <a:gd name="connsiteY2" fmla="*/ 259365 h 804001"/>
              <a:gd name="connsiteX3" fmla="*/ 50359 w 1444374"/>
              <a:gd name="connsiteY3" fmla="*/ 153347 h 804001"/>
              <a:gd name="connsiteX4" fmla="*/ 244224 w 1444374"/>
              <a:gd name="connsiteY4" fmla="*/ 12039 h 804001"/>
              <a:gd name="connsiteX5" fmla="*/ 632368 w 1444374"/>
              <a:gd name="connsiteY5" fmla="*/ 7277 h 804001"/>
              <a:gd name="connsiteX6" fmla="*/ 1146718 w 1444374"/>
              <a:gd name="connsiteY6" fmla="*/ 7277 h 804001"/>
              <a:gd name="connsiteX7" fmla="*/ 1184818 w 1444374"/>
              <a:gd name="connsiteY7" fmla="*/ 134 h 804001"/>
              <a:gd name="connsiteX8" fmla="*/ 1444374 w 1444374"/>
              <a:gd name="connsiteY8" fmla="*/ 133 h 804001"/>
              <a:gd name="connsiteX0" fmla="*/ 84495 w 1184818"/>
              <a:gd name="connsiteY0" fmla="*/ 804001 h 804001"/>
              <a:gd name="connsiteX1" fmla="*/ 39757 w 1184818"/>
              <a:gd name="connsiteY1" fmla="*/ 378635 h 804001"/>
              <a:gd name="connsiteX2" fmla="*/ 0 w 1184818"/>
              <a:gd name="connsiteY2" fmla="*/ 259365 h 804001"/>
              <a:gd name="connsiteX3" fmla="*/ 50359 w 1184818"/>
              <a:gd name="connsiteY3" fmla="*/ 153347 h 804001"/>
              <a:gd name="connsiteX4" fmla="*/ 244224 w 1184818"/>
              <a:gd name="connsiteY4" fmla="*/ 12039 h 804001"/>
              <a:gd name="connsiteX5" fmla="*/ 632368 w 1184818"/>
              <a:gd name="connsiteY5" fmla="*/ 7277 h 804001"/>
              <a:gd name="connsiteX6" fmla="*/ 1146718 w 1184818"/>
              <a:gd name="connsiteY6" fmla="*/ 7277 h 804001"/>
              <a:gd name="connsiteX7" fmla="*/ 1184818 w 1184818"/>
              <a:gd name="connsiteY7" fmla="*/ 134 h 804001"/>
              <a:gd name="connsiteX0" fmla="*/ 84495 w 1146718"/>
              <a:gd name="connsiteY0" fmla="*/ 796724 h 796724"/>
              <a:gd name="connsiteX1" fmla="*/ 39757 w 1146718"/>
              <a:gd name="connsiteY1" fmla="*/ 371358 h 796724"/>
              <a:gd name="connsiteX2" fmla="*/ 0 w 1146718"/>
              <a:gd name="connsiteY2" fmla="*/ 252088 h 796724"/>
              <a:gd name="connsiteX3" fmla="*/ 50359 w 1146718"/>
              <a:gd name="connsiteY3" fmla="*/ 146070 h 796724"/>
              <a:gd name="connsiteX4" fmla="*/ 244224 w 1146718"/>
              <a:gd name="connsiteY4" fmla="*/ 4762 h 796724"/>
              <a:gd name="connsiteX5" fmla="*/ 632368 w 1146718"/>
              <a:gd name="connsiteY5" fmla="*/ 0 h 796724"/>
              <a:gd name="connsiteX6" fmla="*/ 1146718 w 1146718"/>
              <a:gd name="connsiteY6" fmla="*/ 0 h 796724"/>
              <a:gd name="connsiteX0" fmla="*/ 84495 w 632368"/>
              <a:gd name="connsiteY0" fmla="*/ 796724 h 796724"/>
              <a:gd name="connsiteX1" fmla="*/ 39757 w 632368"/>
              <a:gd name="connsiteY1" fmla="*/ 371358 h 796724"/>
              <a:gd name="connsiteX2" fmla="*/ 0 w 632368"/>
              <a:gd name="connsiteY2" fmla="*/ 252088 h 796724"/>
              <a:gd name="connsiteX3" fmla="*/ 50359 w 632368"/>
              <a:gd name="connsiteY3" fmla="*/ 146070 h 796724"/>
              <a:gd name="connsiteX4" fmla="*/ 244224 w 632368"/>
              <a:gd name="connsiteY4" fmla="*/ 4762 h 796724"/>
              <a:gd name="connsiteX5" fmla="*/ 632368 w 632368"/>
              <a:gd name="connsiteY5" fmla="*/ 0 h 796724"/>
              <a:gd name="connsiteX0" fmla="*/ 84495 w 244224"/>
              <a:gd name="connsiteY0" fmla="*/ 791962 h 791962"/>
              <a:gd name="connsiteX1" fmla="*/ 39757 w 244224"/>
              <a:gd name="connsiteY1" fmla="*/ 366596 h 791962"/>
              <a:gd name="connsiteX2" fmla="*/ 0 w 244224"/>
              <a:gd name="connsiteY2" fmla="*/ 247326 h 791962"/>
              <a:gd name="connsiteX3" fmla="*/ 50359 w 244224"/>
              <a:gd name="connsiteY3" fmla="*/ 141308 h 791962"/>
              <a:gd name="connsiteX4" fmla="*/ 244224 w 244224"/>
              <a:gd name="connsiteY4" fmla="*/ 0 h 791962"/>
              <a:gd name="connsiteX0" fmla="*/ 84495 w 84495"/>
              <a:gd name="connsiteY0" fmla="*/ 650654 h 650654"/>
              <a:gd name="connsiteX1" fmla="*/ 39757 w 84495"/>
              <a:gd name="connsiteY1" fmla="*/ 225288 h 650654"/>
              <a:gd name="connsiteX2" fmla="*/ 0 w 84495"/>
              <a:gd name="connsiteY2" fmla="*/ 106018 h 650654"/>
              <a:gd name="connsiteX3" fmla="*/ 50359 w 84495"/>
              <a:gd name="connsiteY3" fmla="*/ 0 h 650654"/>
              <a:gd name="connsiteX0" fmla="*/ 84495 w 84495"/>
              <a:gd name="connsiteY0" fmla="*/ 544636 h 544636"/>
              <a:gd name="connsiteX1" fmla="*/ 39757 w 84495"/>
              <a:gd name="connsiteY1" fmla="*/ 119270 h 544636"/>
              <a:gd name="connsiteX2" fmla="*/ 0 w 84495"/>
              <a:gd name="connsiteY2" fmla="*/ 0 h 544636"/>
              <a:gd name="connsiteX0" fmla="*/ 44738 w 44738"/>
              <a:gd name="connsiteY0" fmla="*/ 425366 h 425366"/>
              <a:gd name="connsiteX1" fmla="*/ 0 w 44738"/>
              <a:gd name="connsiteY1" fmla="*/ 0 h 425366"/>
              <a:gd name="connsiteX0" fmla="*/ 44738 w 44738"/>
              <a:gd name="connsiteY0" fmla="*/ 425366 h 425366"/>
              <a:gd name="connsiteX1" fmla="*/ 16697 w 44738"/>
              <a:gd name="connsiteY1" fmla="*/ 101571 h 425366"/>
              <a:gd name="connsiteX2" fmla="*/ 0 w 44738"/>
              <a:gd name="connsiteY2" fmla="*/ 0 h 425366"/>
              <a:gd name="connsiteX0" fmla="*/ 49680 w 49680"/>
              <a:gd name="connsiteY0" fmla="*/ 450073 h 450073"/>
              <a:gd name="connsiteX1" fmla="*/ 21639 w 49680"/>
              <a:gd name="connsiteY1" fmla="*/ 126278 h 450073"/>
              <a:gd name="connsiteX2" fmla="*/ 0 w 49680"/>
              <a:gd name="connsiteY2" fmla="*/ 0 h 450073"/>
              <a:gd name="connsiteX0" fmla="*/ 49680 w 49680"/>
              <a:gd name="connsiteY0" fmla="*/ 450073 h 450073"/>
              <a:gd name="connsiteX1" fmla="*/ 21639 w 49680"/>
              <a:gd name="connsiteY1" fmla="*/ 126278 h 450073"/>
              <a:gd name="connsiteX2" fmla="*/ 0 w 49680"/>
              <a:gd name="connsiteY2" fmla="*/ 0 h 450073"/>
              <a:gd name="connsiteX0" fmla="*/ 49680 w 49680"/>
              <a:gd name="connsiteY0" fmla="*/ 450073 h 450073"/>
              <a:gd name="connsiteX1" fmla="*/ 21639 w 49680"/>
              <a:gd name="connsiteY1" fmla="*/ 126278 h 450073"/>
              <a:gd name="connsiteX2" fmla="*/ 15051 w 49680"/>
              <a:gd name="connsiteY2" fmla="*/ 38979 h 450073"/>
              <a:gd name="connsiteX3" fmla="*/ 0 w 49680"/>
              <a:gd name="connsiteY3" fmla="*/ 0 h 450073"/>
              <a:gd name="connsiteX0" fmla="*/ 51328 w 51328"/>
              <a:gd name="connsiteY0" fmla="*/ 515959 h 515959"/>
              <a:gd name="connsiteX1" fmla="*/ 21639 w 51328"/>
              <a:gd name="connsiteY1" fmla="*/ 126278 h 515959"/>
              <a:gd name="connsiteX2" fmla="*/ 15051 w 51328"/>
              <a:gd name="connsiteY2" fmla="*/ 38979 h 515959"/>
              <a:gd name="connsiteX3" fmla="*/ 0 w 51328"/>
              <a:gd name="connsiteY3" fmla="*/ 0 h 515959"/>
              <a:gd name="connsiteX0" fmla="*/ 51328 w 51328"/>
              <a:gd name="connsiteY0" fmla="*/ 515959 h 515959"/>
              <a:gd name="connsiteX1" fmla="*/ 21639 w 51328"/>
              <a:gd name="connsiteY1" fmla="*/ 126278 h 515959"/>
              <a:gd name="connsiteX2" fmla="*/ 15051 w 51328"/>
              <a:gd name="connsiteY2" fmla="*/ 38979 h 515959"/>
              <a:gd name="connsiteX3" fmla="*/ 0 w 51328"/>
              <a:gd name="connsiteY3" fmla="*/ 0 h 51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28" h="515959">
                <a:moveTo>
                  <a:pt x="51328" y="515959"/>
                </a:moveTo>
                <a:cubicBezTo>
                  <a:pt x="45276" y="411321"/>
                  <a:pt x="32633" y="229268"/>
                  <a:pt x="21639" y="126278"/>
                </a:cubicBezTo>
                <a:cubicBezTo>
                  <a:pt x="14769" y="59135"/>
                  <a:pt x="18657" y="60025"/>
                  <a:pt x="15051" y="38979"/>
                </a:cubicBezTo>
                <a:cubicBezTo>
                  <a:pt x="11445" y="17933"/>
                  <a:pt x="1410" y="7869"/>
                  <a:pt x="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Freeform 864"/>
          <p:cNvSpPr/>
          <p:nvPr/>
        </p:nvSpPr>
        <p:spPr>
          <a:xfrm>
            <a:off x="1268035" y="2294484"/>
            <a:ext cx="2511522" cy="539603"/>
          </a:xfrm>
          <a:custGeom>
            <a:avLst/>
            <a:gdLst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45381 w 1697831"/>
              <a:gd name="connsiteY4" fmla="*/ 10238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52773"/>
              <a:gd name="connsiteY0" fmla="*/ 813861 h 813861"/>
              <a:gd name="connsiteX1" fmla="*/ 159729 w 1652773"/>
              <a:gd name="connsiteY1" fmla="*/ 21899 h 813861"/>
              <a:gd name="connsiteX2" fmla="*/ 547873 w 1652773"/>
              <a:gd name="connsiteY2" fmla="*/ 17137 h 813861"/>
              <a:gd name="connsiteX3" fmla="*/ 1062223 w 1652773"/>
              <a:gd name="connsiteY3" fmla="*/ 17137 h 813861"/>
              <a:gd name="connsiteX4" fmla="*/ 1100323 w 1652773"/>
              <a:gd name="connsiteY4" fmla="*/ 9994 h 813861"/>
              <a:gd name="connsiteX5" fmla="*/ 1359879 w 1652773"/>
              <a:gd name="connsiteY5" fmla="*/ 9993 h 813861"/>
              <a:gd name="connsiteX6" fmla="*/ 1397979 w 1652773"/>
              <a:gd name="connsiteY6" fmla="*/ 468 h 813861"/>
              <a:gd name="connsiteX7" fmla="*/ 1533711 w 1652773"/>
              <a:gd name="connsiteY7" fmla="*/ 2849 h 813861"/>
              <a:gd name="connsiteX8" fmla="*/ 1581336 w 1652773"/>
              <a:gd name="connsiteY8" fmla="*/ 14755 h 813861"/>
              <a:gd name="connsiteX9" fmla="*/ 1652773 w 1652773"/>
              <a:gd name="connsiteY9" fmla="*/ 14755 h 813861"/>
              <a:gd name="connsiteX0" fmla="*/ 43857 w 1696630"/>
              <a:gd name="connsiteY0" fmla="*/ 813861 h 813861"/>
              <a:gd name="connsiteX1" fmla="*/ 4419 w 1696630"/>
              <a:gd name="connsiteY1" fmla="*/ 356689 h 813861"/>
              <a:gd name="connsiteX2" fmla="*/ 203586 w 1696630"/>
              <a:gd name="connsiteY2" fmla="*/ 21899 h 813861"/>
              <a:gd name="connsiteX3" fmla="*/ 591730 w 1696630"/>
              <a:gd name="connsiteY3" fmla="*/ 17137 h 813861"/>
              <a:gd name="connsiteX4" fmla="*/ 1106080 w 1696630"/>
              <a:gd name="connsiteY4" fmla="*/ 17137 h 813861"/>
              <a:gd name="connsiteX5" fmla="*/ 1144180 w 1696630"/>
              <a:gd name="connsiteY5" fmla="*/ 9994 h 813861"/>
              <a:gd name="connsiteX6" fmla="*/ 1403736 w 1696630"/>
              <a:gd name="connsiteY6" fmla="*/ 9993 h 813861"/>
              <a:gd name="connsiteX7" fmla="*/ 1441836 w 1696630"/>
              <a:gd name="connsiteY7" fmla="*/ 468 h 813861"/>
              <a:gd name="connsiteX8" fmla="*/ 1577568 w 1696630"/>
              <a:gd name="connsiteY8" fmla="*/ 2849 h 813861"/>
              <a:gd name="connsiteX9" fmla="*/ 1625193 w 1696630"/>
              <a:gd name="connsiteY9" fmla="*/ 14755 h 813861"/>
              <a:gd name="connsiteX10" fmla="*/ 1696630 w 1696630"/>
              <a:gd name="connsiteY10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247365 w 1740409"/>
              <a:gd name="connsiteY3" fmla="*/ 21899 h 813861"/>
              <a:gd name="connsiteX4" fmla="*/ 635509 w 1740409"/>
              <a:gd name="connsiteY4" fmla="*/ 17137 h 813861"/>
              <a:gd name="connsiteX5" fmla="*/ 1149859 w 1740409"/>
              <a:gd name="connsiteY5" fmla="*/ 17137 h 813861"/>
              <a:gd name="connsiteX6" fmla="*/ 1187959 w 1740409"/>
              <a:gd name="connsiteY6" fmla="*/ 9994 h 813861"/>
              <a:gd name="connsiteX7" fmla="*/ 1447515 w 1740409"/>
              <a:gd name="connsiteY7" fmla="*/ 9993 h 813861"/>
              <a:gd name="connsiteX8" fmla="*/ 1485615 w 1740409"/>
              <a:gd name="connsiteY8" fmla="*/ 468 h 813861"/>
              <a:gd name="connsiteX9" fmla="*/ 1621347 w 1740409"/>
              <a:gd name="connsiteY9" fmla="*/ 2849 h 813861"/>
              <a:gd name="connsiteX10" fmla="*/ 1668972 w 1740409"/>
              <a:gd name="connsiteY10" fmla="*/ 14755 h 813861"/>
              <a:gd name="connsiteX11" fmla="*/ 1740409 w 1740409"/>
              <a:gd name="connsiteY11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53500 w 1740409"/>
              <a:gd name="connsiteY3" fmla="*/ 163207 h 813861"/>
              <a:gd name="connsiteX4" fmla="*/ 247365 w 1740409"/>
              <a:gd name="connsiteY4" fmla="*/ 21899 h 813861"/>
              <a:gd name="connsiteX5" fmla="*/ 635509 w 1740409"/>
              <a:gd name="connsiteY5" fmla="*/ 17137 h 813861"/>
              <a:gd name="connsiteX6" fmla="*/ 1149859 w 1740409"/>
              <a:gd name="connsiteY6" fmla="*/ 17137 h 813861"/>
              <a:gd name="connsiteX7" fmla="*/ 1187959 w 1740409"/>
              <a:gd name="connsiteY7" fmla="*/ 9994 h 813861"/>
              <a:gd name="connsiteX8" fmla="*/ 1447515 w 1740409"/>
              <a:gd name="connsiteY8" fmla="*/ 9993 h 813861"/>
              <a:gd name="connsiteX9" fmla="*/ 1485615 w 1740409"/>
              <a:gd name="connsiteY9" fmla="*/ 468 h 813861"/>
              <a:gd name="connsiteX10" fmla="*/ 1621347 w 1740409"/>
              <a:gd name="connsiteY10" fmla="*/ 2849 h 813861"/>
              <a:gd name="connsiteX11" fmla="*/ 1668972 w 1740409"/>
              <a:gd name="connsiteY11" fmla="*/ 14755 h 813861"/>
              <a:gd name="connsiteX12" fmla="*/ 1740409 w 1740409"/>
              <a:gd name="connsiteY12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53500 w 1740409"/>
              <a:gd name="connsiteY3" fmla="*/ 163207 h 813861"/>
              <a:gd name="connsiteX4" fmla="*/ 247365 w 1740409"/>
              <a:gd name="connsiteY4" fmla="*/ 21899 h 813861"/>
              <a:gd name="connsiteX5" fmla="*/ 635509 w 1740409"/>
              <a:gd name="connsiteY5" fmla="*/ 17137 h 813861"/>
              <a:gd name="connsiteX6" fmla="*/ 1149859 w 1740409"/>
              <a:gd name="connsiteY6" fmla="*/ 17137 h 813861"/>
              <a:gd name="connsiteX7" fmla="*/ 1187959 w 1740409"/>
              <a:gd name="connsiteY7" fmla="*/ 9994 h 813861"/>
              <a:gd name="connsiteX8" fmla="*/ 1447515 w 1740409"/>
              <a:gd name="connsiteY8" fmla="*/ 9993 h 813861"/>
              <a:gd name="connsiteX9" fmla="*/ 1485615 w 1740409"/>
              <a:gd name="connsiteY9" fmla="*/ 468 h 813861"/>
              <a:gd name="connsiteX10" fmla="*/ 1621347 w 1740409"/>
              <a:gd name="connsiteY10" fmla="*/ 2849 h 813861"/>
              <a:gd name="connsiteX11" fmla="*/ 1668972 w 1740409"/>
              <a:gd name="connsiteY11" fmla="*/ 14755 h 813861"/>
              <a:gd name="connsiteX12" fmla="*/ 1740409 w 1740409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39757 w 1737268"/>
              <a:gd name="connsiteY1" fmla="*/ 396446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39757 w 1737268"/>
              <a:gd name="connsiteY1" fmla="*/ 388495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47785 w 1737268"/>
              <a:gd name="connsiteY0" fmla="*/ 463452 h 463452"/>
              <a:gd name="connsiteX1" fmla="*/ 39757 w 1737268"/>
              <a:gd name="connsiteY1" fmla="*/ 388495 h 463452"/>
              <a:gd name="connsiteX2" fmla="*/ 0 w 1737268"/>
              <a:gd name="connsiteY2" fmla="*/ 269225 h 463452"/>
              <a:gd name="connsiteX3" fmla="*/ 50359 w 1737268"/>
              <a:gd name="connsiteY3" fmla="*/ 163207 h 463452"/>
              <a:gd name="connsiteX4" fmla="*/ 244224 w 1737268"/>
              <a:gd name="connsiteY4" fmla="*/ 21899 h 463452"/>
              <a:gd name="connsiteX5" fmla="*/ 632368 w 1737268"/>
              <a:gd name="connsiteY5" fmla="*/ 17137 h 463452"/>
              <a:gd name="connsiteX6" fmla="*/ 1146718 w 1737268"/>
              <a:gd name="connsiteY6" fmla="*/ 17137 h 463452"/>
              <a:gd name="connsiteX7" fmla="*/ 1184818 w 1737268"/>
              <a:gd name="connsiteY7" fmla="*/ 9994 h 463452"/>
              <a:gd name="connsiteX8" fmla="*/ 1444374 w 1737268"/>
              <a:gd name="connsiteY8" fmla="*/ 9993 h 463452"/>
              <a:gd name="connsiteX9" fmla="*/ 1482474 w 1737268"/>
              <a:gd name="connsiteY9" fmla="*/ 468 h 463452"/>
              <a:gd name="connsiteX10" fmla="*/ 1618206 w 1737268"/>
              <a:gd name="connsiteY10" fmla="*/ 2849 h 463452"/>
              <a:gd name="connsiteX11" fmla="*/ 1665831 w 1737268"/>
              <a:gd name="connsiteY11" fmla="*/ 14755 h 463452"/>
              <a:gd name="connsiteX12" fmla="*/ 1737268 w 1737268"/>
              <a:gd name="connsiteY12" fmla="*/ 14755 h 463452"/>
              <a:gd name="connsiteX0" fmla="*/ 56022 w 1737268"/>
              <a:gd name="connsiteY0" fmla="*/ 463452 h 463452"/>
              <a:gd name="connsiteX1" fmla="*/ 39757 w 1737268"/>
              <a:gd name="connsiteY1" fmla="*/ 388495 h 463452"/>
              <a:gd name="connsiteX2" fmla="*/ 0 w 1737268"/>
              <a:gd name="connsiteY2" fmla="*/ 269225 h 463452"/>
              <a:gd name="connsiteX3" fmla="*/ 50359 w 1737268"/>
              <a:gd name="connsiteY3" fmla="*/ 163207 h 463452"/>
              <a:gd name="connsiteX4" fmla="*/ 244224 w 1737268"/>
              <a:gd name="connsiteY4" fmla="*/ 21899 h 463452"/>
              <a:gd name="connsiteX5" fmla="*/ 632368 w 1737268"/>
              <a:gd name="connsiteY5" fmla="*/ 17137 h 463452"/>
              <a:gd name="connsiteX6" fmla="*/ 1146718 w 1737268"/>
              <a:gd name="connsiteY6" fmla="*/ 17137 h 463452"/>
              <a:gd name="connsiteX7" fmla="*/ 1184818 w 1737268"/>
              <a:gd name="connsiteY7" fmla="*/ 9994 h 463452"/>
              <a:gd name="connsiteX8" fmla="*/ 1444374 w 1737268"/>
              <a:gd name="connsiteY8" fmla="*/ 9993 h 463452"/>
              <a:gd name="connsiteX9" fmla="*/ 1482474 w 1737268"/>
              <a:gd name="connsiteY9" fmla="*/ 468 h 463452"/>
              <a:gd name="connsiteX10" fmla="*/ 1618206 w 1737268"/>
              <a:gd name="connsiteY10" fmla="*/ 2849 h 463452"/>
              <a:gd name="connsiteX11" fmla="*/ 1665831 w 1737268"/>
              <a:gd name="connsiteY11" fmla="*/ 14755 h 463452"/>
              <a:gd name="connsiteX12" fmla="*/ 1737268 w 1737268"/>
              <a:gd name="connsiteY12" fmla="*/ 14755 h 463452"/>
              <a:gd name="connsiteX0" fmla="*/ 56022 w 1737268"/>
              <a:gd name="connsiteY0" fmla="*/ 463452 h 463452"/>
              <a:gd name="connsiteX1" fmla="*/ 44699 w 1737268"/>
              <a:gd name="connsiteY1" fmla="*/ 388495 h 463452"/>
              <a:gd name="connsiteX2" fmla="*/ 0 w 1737268"/>
              <a:gd name="connsiteY2" fmla="*/ 269225 h 463452"/>
              <a:gd name="connsiteX3" fmla="*/ 50359 w 1737268"/>
              <a:gd name="connsiteY3" fmla="*/ 163207 h 463452"/>
              <a:gd name="connsiteX4" fmla="*/ 244224 w 1737268"/>
              <a:gd name="connsiteY4" fmla="*/ 21899 h 463452"/>
              <a:gd name="connsiteX5" fmla="*/ 632368 w 1737268"/>
              <a:gd name="connsiteY5" fmla="*/ 17137 h 463452"/>
              <a:gd name="connsiteX6" fmla="*/ 1146718 w 1737268"/>
              <a:gd name="connsiteY6" fmla="*/ 17137 h 463452"/>
              <a:gd name="connsiteX7" fmla="*/ 1184818 w 1737268"/>
              <a:gd name="connsiteY7" fmla="*/ 9994 h 463452"/>
              <a:gd name="connsiteX8" fmla="*/ 1444374 w 1737268"/>
              <a:gd name="connsiteY8" fmla="*/ 9993 h 463452"/>
              <a:gd name="connsiteX9" fmla="*/ 1482474 w 1737268"/>
              <a:gd name="connsiteY9" fmla="*/ 468 h 463452"/>
              <a:gd name="connsiteX10" fmla="*/ 1618206 w 1737268"/>
              <a:gd name="connsiteY10" fmla="*/ 2849 h 463452"/>
              <a:gd name="connsiteX11" fmla="*/ 1665831 w 1737268"/>
              <a:gd name="connsiteY11" fmla="*/ 14755 h 463452"/>
              <a:gd name="connsiteX12" fmla="*/ 1737268 w 1737268"/>
              <a:gd name="connsiteY12" fmla="*/ 14755 h 463452"/>
              <a:gd name="connsiteX0" fmla="*/ 44699 w 1737268"/>
              <a:gd name="connsiteY0" fmla="*/ 388495 h 388495"/>
              <a:gd name="connsiteX1" fmla="*/ 0 w 1737268"/>
              <a:gd name="connsiteY1" fmla="*/ 269225 h 388495"/>
              <a:gd name="connsiteX2" fmla="*/ 50359 w 1737268"/>
              <a:gd name="connsiteY2" fmla="*/ 163207 h 388495"/>
              <a:gd name="connsiteX3" fmla="*/ 244224 w 1737268"/>
              <a:gd name="connsiteY3" fmla="*/ 21899 h 388495"/>
              <a:gd name="connsiteX4" fmla="*/ 632368 w 1737268"/>
              <a:gd name="connsiteY4" fmla="*/ 17137 h 388495"/>
              <a:gd name="connsiteX5" fmla="*/ 1146718 w 1737268"/>
              <a:gd name="connsiteY5" fmla="*/ 17137 h 388495"/>
              <a:gd name="connsiteX6" fmla="*/ 1184818 w 1737268"/>
              <a:gd name="connsiteY6" fmla="*/ 9994 h 388495"/>
              <a:gd name="connsiteX7" fmla="*/ 1444374 w 1737268"/>
              <a:gd name="connsiteY7" fmla="*/ 9993 h 388495"/>
              <a:gd name="connsiteX8" fmla="*/ 1482474 w 1737268"/>
              <a:gd name="connsiteY8" fmla="*/ 468 h 388495"/>
              <a:gd name="connsiteX9" fmla="*/ 1618206 w 1737268"/>
              <a:gd name="connsiteY9" fmla="*/ 2849 h 388495"/>
              <a:gd name="connsiteX10" fmla="*/ 1665831 w 1737268"/>
              <a:gd name="connsiteY10" fmla="*/ 14755 h 388495"/>
              <a:gd name="connsiteX11" fmla="*/ 1737268 w 1737268"/>
              <a:gd name="connsiteY11" fmla="*/ 14755 h 388495"/>
              <a:gd name="connsiteX0" fmla="*/ 35173 w 1737268"/>
              <a:gd name="connsiteY0" fmla="*/ 373254 h 373254"/>
              <a:gd name="connsiteX1" fmla="*/ 0 w 1737268"/>
              <a:gd name="connsiteY1" fmla="*/ 269225 h 373254"/>
              <a:gd name="connsiteX2" fmla="*/ 50359 w 1737268"/>
              <a:gd name="connsiteY2" fmla="*/ 163207 h 373254"/>
              <a:gd name="connsiteX3" fmla="*/ 244224 w 1737268"/>
              <a:gd name="connsiteY3" fmla="*/ 21899 h 373254"/>
              <a:gd name="connsiteX4" fmla="*/ 632368 w 1737268"/>
              <a:gd name="connsiteY4" fmla="*/ 17137 h 373254"/>
              <a:gd name="connsiteX5" fmla="*/ 1146718 w 1737268"/>
              <a:gd name="connsiteY5" fmla="*/ 17137 h 373254"/>
              <a:gd name="connsiteX6" fmla="*/ 1184818 w 1737268"/>
              <a:gd name="connsiteY6" fmla="*/ 9994 h 373254"/>
              <a:gd name="connsiteX7" fmla="*/ 1444374 w 1737268"/>
              <a:gd name="connsiteY7" fmla="*/ 9993 h 373254"/>
              <a:gd name="connsiteX8" fmla="*/ 1482474 w 1737268"/>
              <a:gd name="connsiteY8" fmla="*/ 468 h 373254"/>
              <a:gd name="connsiteX9" fmla="*/ 1618206 w 1737268"/>
              <a:gd name="connsiteY9" fmla="*/ 2849 h 373254"/>
              <a:gd name="connsiteX10" fmla="*/ 1665831 w 1737268"/>
              <a:gd name="connsiteY10" fmla="*/ 14755 h 373254"/>
              <a:gd name="connsiteX11" fmla="*/ 1737268 w 1737268"/>
              <a:gd name="connsiteY11" fmla="*/ 14755 h 37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7268" h="373254">
                <a:moveTo>
                  <a:pt x="35173" y="373254"/>
                </a:moveTo>
                <a:lnTo>
                  <a:pt x="0" y="269225"/>
                </a:lnTo>
                <a:lnTo>
                  <a:pt x="50359" y="163207"/>
                </a:lnTo>
                <a:lnTo>
                  <a:pt x="244224" y="21899"/>
                </a:lnTo>
                <a:lnTo>
                  <a:pt x="632368" y="17137"/>
                </a:lnTo>
                <a:lnTo>
                  <a:pt x="1146718" y="17137"/>
                </a:lnTo>
                <a:cubicBezTo>
                  <a:pt x="1172118" y="15947"/>
                  <a:pt x="1163784" y="8804"/>
                  <a:pt x="1184818" y="9994"/>
                </a:cubicBezTo>
                <a:cubicBezTo>
                  <a:pt x="1205852" y="11184"/>
                  <a:pt x="1394765" y="11581"/>
                  <a:pt x="1444374" y="9993"/>
                </a:cubicBezTo>
                <a:cubicBezTo>
                  <a:pt x="1493983" y="8405"/>
                  <a:pt x="1453502" y="1659"/>
                  <a:pt x="1482474" y="468"/>
                </a:cubicBezTo>
                <a:cubicBezTo>
                  <a:pt x="1511446" y="-723"/>
                  <a:pt x="1587647" y="468"/>
                  <a:pt x="1618206" y="2849"/>
                </a:cubicBezTo>
                <a:cubicBezTo>
                  <a:pt x="1648765" y="5230"/>
                  <a:pt x="1645987" y="12771"/>
                  <a:pt x="1665831" y="14755"/>
                </a:cubicBezTo>
                <a:cubicBezTo>
                  <a:pt x="1685675" y="16739"/>
                  <a:pt x="1711471" y="19319"/>
                  <a:pt x="1737268" y="14755"/>
                </a:cubicBezTo>
              </a:path>
            </a:pathLst>
          </a:cu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4" name="Straight Connector 843"/>
          <p:cNvCxnSpPr>
            <a:stCxn id="487" idx="0"/>
          </p:cNvCxnSpPr>
          <p:nvPr/>
        </p:nvCxnSpPr>
        <p:spPr>
          <a:xfrm flipH="1" flipV="1">
            <a:off x="4192269" y="2178554"/>
            <a:ext cx="10140" cy="1128311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Connector 1055"/>
          <p:cNvCxnSpPr/>
          <p:nvPr/>
        </p:nvCxnSpPr>
        <p:spPr>
          <a:xfrm flipV="1">
            <a:off x="4650581" y="2016919"/>
            <a:ext cx="21432" cy="564357"/>
          </a:xfrm>
          <a:prstGeom prst="line">
            <a:avLst/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" name="Freeform 818"/>
          <p:cNvSpPr/>
          <p:nvPr/>
        </p:nvSpPr>
        <p:spPr>
          <a:xfrm>
            <a:off x="1522897" y="2544839"/>
            <a:ext cx="1874848" cy="80095"/>
          </a:xfrm>
          <a:custGeom>
            <a:avLst/>
            <a:gdLst>
              <a:gd name="connsiteX0" fmla="*/ 1369433 w 1369433"/>
              <a:gd name="connsiteY0" fmla="*/ 96468 h 96468"/>
              <a:gd name="connsiteX1" fmla="*/ 1248091 w 1369433"/>
              <a:gd name="connsiteY1" fmla="*/ 5461 h 96468"/>
              <a:gd name="connsiteX2" fmla="*/ 810393 w 1369433"/>
              <a:gd name="connsiteY2" fmla="*/ 9795 h 96468"/>
              <a:gd name="connsiteX3" fmla="*/ 628379 w 1369433"/>
              <a:gd name="connsiteY3" fmla="*/ 5461 h 96468"/>
              <a:gd name="connsiteX4" fmla="*/ 515704 w 1369433"/>
              <a:gd name="connsiteY4" fmla="*/ 27130 h 96468"/>
              <a:gd name="connsiteX5" fmla="*/ 394362 w 1369433"/>
              <a:gd name="connsiteY5" fmla="*/ 31463 h 96468"/>
              <a:gd name="connsiteX6" fmla="*/ 69339 w 1369433"/>
              <a:gd name="connsiteY6" fmla="*/ 27130 h 96468"/>
              <a:gd name="connsiteX7" fmla="*/ 0 w 1369433"/>
              <a:gd name="connsiteY7" fmla="*/ 48798 h 96468"/>
              <a:gd name="connsiteX0" fmla="*/ 1369433 w 1369433"/>
              <a:gd name="connsiteY0" fmla="*/ 96718 h 96718"/>
              <a:gd name="connsiteX1" fmla="*/ 1248091 w 1369433"/>
              <a:gd name="connsiteY1" fmla="*/ 5711 h 96718"/>
              <a:gd name="connsiteX2" fmla="*/ 810393 w 1369433"/>
              <a:gd name="connsiteY2" fmla="*/ 10045 h 96718"/>
              <a:gd name="connsiteX3" fmla="*/ 632713 w 1369433"/>
              <a:gd name="connsiteY3" fmla="*/ 14378 h 96718"/>
              <a:gd name="connsiteX4" fmla="*/ 515704 w 1369433"/>
              <a:gd name="connsiteY4" fmla="*/ 27380 h 96718"/>
              <a:gd name="connsiteX5" fmla="*/ 394362 w 1369433"/>
              <a:gd name="connsiteY5" fmla="*/ 31713 h 96718"/>
              <a:gd name="connsiteX6" fmla="*/ 69339 w 1369433"/>
              <a:gd name="connsiteY6" fmla="*/ 27380 h 96718"/>
              <a:gd name="connsiteX7" fmla="*/ 0 w 1369433"/>
              <a:gd name="connsiteY7" fmla="*/ 49048 h 96718"/>
              <a:gd name="connsiteX0" fmla="*/ 1369433 w 1369433"/>
              <a:gd name="connsiteY0" fmla="*/ 92971 h 92971"/>
              <a:gd name="connsiteX1" fmla="*/ 1248091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593710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226423 w 1226423"/>
              <a:gd name="connsiteY0" fmla="*/ 1964 h 46770"/>
              <a:gd name="connsiteX1" fmla="*/ 810393 w 1226423"/>
              <a:gd name="connsiteY1" fmla="*/ 6298 h 46770"/>
              <a:gd name="connsiteX2" fmla="*/ 593710 w 1226423"/>
              <a:gd name="connsiteY2" fmla="*/ 10631 h 46770"/>
              <a:gd name="connsiteX3" fmla="*/ 515704 w 1226423"/>
              <a:gd name="connsiteY3" fmla="*/ 23633 h 46770"/>
              <a:gd name="connsiteX4" fmla="*/ 394362 w 1226423"/>
              <a:gd name="connsiteY4" fmla="*/ 27966 h 46770"/>
              <a:gd name="connsiteX5" fmla="*/ 69339 w 1226423"/>
              <a:gd name="connsiteY5" fmla="*/ 23633 h 46770"/>
              <a:gd name="connsiteX6" fmla="*/ 0 w 1226423"/>
              <a:gd name="connsiteY6" fmla="*/ 45301 h 46770"/>
              <a:gd name="connsiteX0" fmla="*/ 1228804 w 1228804"/>
              <a:gd name="connsiteY0" fmla="*/ 1964 h 31225"/>
              <a:gd name="connsiteX1" fmla="*/ 812774 w 1228804"/>
              <a:gd name="connsiteY1" fmla="*/ 6298 h 31225"/>
              <a:gd name="connsiteX2" fmla="*/ 596091 w 1228804"/>
              <a:gd name="connsiteY2" fmla="*/ 10631 h 31225"/>
              <a:gd name="connsiteX3" fmla="*/ 518085 w 1228804"/>
              <a:gd name="connsiteY3" fmla="*/ 23633 h 31225"/>
              <a:gd name="connsiteX4" fmla="*/ 396743 w 1228804"/>
              <a:gd name="connsiteY4" fmla="*/ 27966 h 31225"/>
              <a:gd name="connsiteX5" fmla="*/ 71720 w 1228804"/>
              <a:gd name="connsiteY5" fmla="*/ 23633 h 31225"/>
              <a:gd name="connsiteX6" fmla="*/ 0 w 1228804"/>
              <a:gd name="connsiteY6" fmla="*/ 28632 h 31225"/>
              <a:gd name="connsiteX0" fmla="*/ 1226000 w 1226000"/>
              <a:gd name="connsiteY0" fmla="*/ 4332 h 25178"/>
              <a:gd name="connsiteX1" fmla="*/ 812774 w 1226000"/>
              <a:gd name="connsiteY1" fmla="*/ 251 h 25178"/>
              <a:gd name="connsiteX2" fmla="*/ 596091 w 1226000"/>
              <a:gd name="connsiteY2" fmla="*/ 4584 h 25178"/>
              <a:gd name="connsiteX3" fmla="*/ 518085 w 1226000"/>
              <a:gd name="connsiteY3" fmla="*/ 17586 h 25178"/>
              <a:gd name="connsiteX4" fmla="*/ 396743 w 1226000"/>
              <a:gd name="connsiteY4" fmla="*/ 21919 h 25178"/>
              <a:gd name="connsiteX5" fmla="*/ 71720 w 1226000"/>
              <a:gd name="connsiteY5" fmla="*/ 17586 h 25178"/>
              <a:gd name="connsiteX6" fmla="*/ 0 w 1226000"/>
              <a:gd name="connsiteY6" fmla="*/ 22585 h 25178"/>
              <a:gd name="connsiteX0" fmla="*/ 1231609 w 1231609"/>
              <a:gd name="connsiteY0" fmla="*/ 3092 h 26743"/>
              <a:gd name="connsiteX1" fmla="*/ 812774 w 1231609"/>
              <a:gd name="connsiteY1" fmla="*/ 1816 h 26743"/>
              <a:gd name="connsiteX2" fmla="*/ 596091 w 1231609"/>
              <a:gd name="connsiteY2" fmla="*/ 6149 h 26743"/>
              <a:gd name="connsiteX3" fmla="*/ 518085 w 1231609"/>
              <a:gd name="connsiteY3" fmla="*/ 19151 h 26743"/>
              <a:gd name="connsiteX4" fmla="*/ 396743 w 1231609"/>
              <a:gd name="connsiteY4" fmla="*/ 23484 h 26743"/>
              <a:gd name="connsiteX5" fmla="*/ 71720 w 1231609"/>
              <a:gd name="connsiteY5" fmla="*/ 19151 h 26743"/>
              <a:gd name="connsiteX6" fmla="*/ 0 w 1231609"/>
              <a:gd name="connsiteY6" fmla="*/ 24150 h 26743"/>
              <a:gd name="connsiteX0" fmla="*/ 1231609 w 1231609"/>
              <a:gd name="connsiteY0" fmla="*/ 3092 h 26868"/>
              <a:gd name="connsiteX1" fmla="*/ 812774 w 1231609"/>
              <a:gd name="connsiteY1" fmla="*/ 1816 h 26868"/>
              <a:gd name="connsiteX2" fmla="*/ 596091 w 1231609"/>
              <a:gd name="connsiteY2" fmla="*/ 6149 h 26868"/>
              <a:gd name="connsiteX3" fmla="*/ 518085 w 1231609"/>
              <a:gd name="connsiteY3" fmla="*/ 19151 h 26868"/>
              <a:gd name="connsiteX4" fmla="*/ 399548 w 1231609"/>
              <a:gd name="connsiteY4" fmla="*/ 17874 h 26868"/>
              <a:gd name="connsiteX5" fmla="*/ 71720 w 1231609"/>
              <a:gd name="connsiteY5" fmla="*/ 19151 h 26868"/>
              <a:gd name="connsiteX6" fmla="*/ 0 w 1231609"/>
              <a:gd name="connsiteY6" fmla="*/ 24150 h 26868"/>
              <a:gd name="connsiteX0" fmla="*/ 1231609 w 1231609"/>
              <a:gd name="connsiteY0" fmla="*/ 1963 h 31349"/>
              <a:gd name="connsiteX1" fmla="*/ 812774 w 1231609"/>
              <a:gd name="connsiteY1" fmla="*/ 6297 h 31349"/>
              <a:gd name="connsiteX2" fmla="*/ 596091 w 1231609"/>
              <a:gd name="connsiteY2" fmla="*/ 10630 h 31349"/>
              <a:gd name="connsiteX3" fmla="*/ 518085 w 1231609"/>
              <a:gd name="connsiteY3" fmla="*/ 23632 h 31349"/>
              <a:gd name="connsiteX4" fmla="*/ 399548 w 1231609"/>
              <a:gd name="connsiteY4" fmla="*/ 22355 h 31349"/>
              <a:gd name="connsiteX5" fmla="*/ 71720 w 1231609"/>
              <a:gd name="connsiteY5" fmla="*/ 23632 h 31349"/>
              <a:gd name="connsiteX6" fmla="*/ 0 w 1231609"/>
              <a:gd name="connsiteY6" fmla="*/ 28631 h 31349"/>
              <a:gd name="connsiteX0" fmla="*/ 1296868 w 1296868"/>
              <a:gd name="connsiteY0" fmla="*/ 1963 h 56478"/>
              <a:gd name="connsiteX1" fmla="*/ 878033 w 1296868"/>
              <a:gd name="connsiteY1" fmla="*/ 6297 h 56478"/>
              <a:gd name="connsiteX2" fmla="*/ 661350 w 1296868"/>
              <a:gd name="connsiteY2" fmla="*/ 10630 h 56478"/>
              <a:gd name="connsiteX3" fmla="*/ 583344 w 1296868"/>
              <a:gd name="connsiteY3" fmla="*/ 23632 h 56478"/>
              <a:gd name="connsiteX4" fmla="*/ 464807 w 1296868"/>
              <a:gd name="connsiteY4" fmla="*/ 22355 h 56478"/>
              <a:gd name="connsiteX5" fmla="*/ 136979 w 1296868"/>
              <a:gd name="connsiteY5" fmla="*/ 23632 h 56478"/>
              <a:gd name="connsiteX6" fmla="*/ 0 w 1296868"/>
              <a:gd name="connsiteY6" fmla="*/ 55404 h 56478"/>
              <a:gd name="connsiteX0" fmla="*/ 1296868 w 1296868"/>
              <a:gd name="connsiteY0" fmla="*/ 1963 h 55404"/>
              <a:gd name="connsiteX1" fmla="*/ 878033 w 1296868"/>
              <a:gd name="connsiteY1" fmla="*/ 6297 h 55404"/>
              <a:gd name="connsiteX2" fmla="*/ 661350 w 1296868"/>
              <a:gd name="connsiteY2" fmla="*/ 10630 h 55404"/>
              <a:gd name="connsiteX3" fmla="*/ 583344 w 1296868"/>
              <a:gd name="connsiteY3" fmla="*/ 23632 h 55404"/>
              <a:gd name="connsiteX4" fmla="*/ 464807 w 1296868"/>
              <a:gd name="connsiteY4" fmla="*/ 22355 h 55404"/>
              <a:gd name="connsiteX5" fmla="*/ 136979 w 1296868"/>
              <a:gd name="connsiteY5" fmla="*/ 23632 h 55404"/>
              <a:gd name="connsiteX6" fmla="*/ 69368 w 1296868"/>
              <a:gd name="connsiteY6" fmla="*/ 30118 h 55404"/>
              <a:gd name="connsiteX7" fmla="*/ 0 w 1296868"/>
              <a:gd name="connsiteY7" fmla="*/ 55404 h 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6868" h="55404">
                <a:moveTo>
                  <a:pt x="1296868" y="1963"/>
                </a:moveTo>
                <a:cubicBezTo>
                  <a:pt x="1260033" y="-3814"/>
                  <a:pt x="983953" y="4853"/>
                  <a:pt x="878033" y="6297"/>
                </a:cubicBezTo>
                <a:cubicBezTo>
                  <a:pt x="772113" y="7741"/>
                  <a:pt x="710465" y="7741"/>
                  <a:pt x="661350" y="10630"/>
                </a:cubicBezTo>
                <a:cubicBezTo>
                  <a:pt x="612235" y="13519"/>
                  <a:pt x="616101" y="21678"/>
                  <a:pt x="583344" y="23632"/>
                </a:cubicBezTo>
                <a:cubicBezTo>
                  <a:pt x="550587" y="25586"/>
                  <a:pt x="539201" y="22355"/>
                  <a:pt x="464807" y="22355"/>
                </a:cubicBezTo>
                <a:lnTo>
                  <a:pt x="136979" y="23632"/>
                </a:lnTo>
                <a:cubicBezTo>
                  <a:pt x="70236" y="26041"/>
                  <a:pt x="92198" y="24823"/>
                  <a:pt x="69368" y="30118"/>
                </a:cubicBezTo>
                <a:cubicBezTo>
                  <a:pt x="46538" y="35413"/>
                  <a:pt x="10725" y="52305"/>
                  <a:pt x="0" y="55404"/>
                </a:cubicBezTo>
              </a:path>
            </a:pathLst>
          </a:custGeom>
          <a:noFill/>
          <a:ln>
            <a:solidFill>
              <a:srgbClr val="F79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8" name="Straight Connector 957"/>
          <p:cNvCxnSpPr/>
          <p:nvPr/>
        </p:nvCxnSpPr>
        <p:spPr>
          <a:xfrm flipH="1">
            <a:off x="1488281" y="3462655"/>
            <a:ext cx="443435" cy="2064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9" name="Freeform 668"/>
          <p:cNvSpPr/>
          <p:nvPr/>
        </p:nvSpPr>
        <p:spPr>
          <a:xfrm>
            <a:off x="3742526" y="2179416"/>
            <a:ext cx="118885" cy="1204880"/>
          </a:xfrm>
          <a:custGeom>
            <a:avLst/>
            <a:gdLst>
              <a:gd name="connsiteX0" fmla="*/ 59938 w 82235"/>
              <a:gd name="connsiteY0" fmla="*/ 833438 h 833438"/>
              <a:gd name="connsiteX1" fmla="*/ 81369 w 82235"/>
              <a:gd name="connsiteY1" fmla="*/ 788194 h 833438"/>
              <a:gd name="connsiteX2" fmla="*/ 33744 w 82235"/>
              <a:gd name="connsiteY2" fmla="*/ 671513 h 833438"/>
              <a:gd name="connsiteX3" fmla="*/ 19456 w 82235"/>
              <a:gd name="connsiteY3" fmla="*/ 633413 h 833438"/>
              <a:gd name="connsiteX4" fmla="*/ 9931 w 82235"/>
              <a:gd name="connsiteY4" fmla="*/ 397669 h 833438"/>
              <a:gd name="connsiteX5" fmla="*/ 406 w 82235"/>
              <a:gd name="connsiteY5" fmla="*/ 304800 h 833438"/>
              <a:gd name="connsiteX6" fmla="*/ 24219 w 82235"/>
              <a:gd name="connsiteY6" fmla="*/ 0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35" h="833438">
                <a:moveTo>
                  <a:pt x="59938" y="833438"/>
                </a:moveTo>
                <a:cubicBezTo>
                  <a:pt x="72836" y="824309"/>
                  <a:pt x="85735" y="815181"/>
                  <a:pt x="81369" y="788194"/>
                </a:cubicBezTo>
                <a:cubicBezTo>
                  <a:pt x="77003" y="761207"/>
                  <a:pt x="44063" y="697310"/>
                  <a:pt x="33744" y="671513"/>
                </a:cubicBezTo>
                <a:cubicBezTo>
                  <a:pt x="23425" y="645716"/>
                  <a:pt x="23425" y="679053"/>
                  <a:pt x="19456" y="633413"/>
                </a:cubicBezTo>
                <a:cubicBezTo>
                  <a:pt x="15487" y="587773"/>
                  <a:pt x="13106" y="452438"/>
                  <a:pt x="9931" y="397669"/>
                </a:cubicBezTo>
                <a:cubicBezTo>
                  <a:pt x="6756" y="342900"/>
                  <a:pt x="-1975" y="371078"/>
                  <a:pt x="406" y="304800"/>
                </a:cubicBezTo>
                <a:cubicBezTo>
                  <a:pt x="2787" y="238522"/>
                  <a:pt x="13503" y="119261"/>
                  <a:pt x="24219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462" idx="2"/>
          </p:cNvCxnSpPr>
          <p:nvPr/>
        </p:nvCxnSpPr>
        <p:spPr>
          <a:xfrm flipV="1">
            <a:off x="4433270" y="4043574"/>
            <a:ext cx="1833237" cy="3458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" name="Freeform 821"/>
          <p:cNvSpPr/>
          <p:nvPr/>
        </p:nvSpPr>
        <p:spPr>
          <a:xfrm>
            <a:off x="3197800" y="3921387"/>
            <a:ext cx="3115471" cy="110414"/>
          </a:xfrm>
          <a:custGeom>
            <a:avLst/>
            <a:gdLst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764381 w 2155031"/>
              <a:gd name="connsiteY3" fmla="*/ 40657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5031" h="76375">
                <a:moveTo>
                  <a:pt x="0" y="45419"/>
                </a:moveTo>
                <a:lnTo>
                  <a:pt x="664369" y="40657"/>
                </a:lnTo>
                <a:cubicBezTo>
                  <a:pt x="678259" y="39466"/>
                  <a:pt x="673497" y="52960"/>
                  <a:pt x="697706" y="52563"/>
                </a:cubicBezTo>
                <a:cubicBezTo>
                  <a:pt x="721915" y="52166"/>
                  <a:pt x="760809" y="46609"/>
                  <a:pt x="809625" y="38275"/>
                </a:cubicBezTo>
                <a:cubicBezTo>
                  <a:pt x="858441" y="29941"/>
                  <a:pt x="931069" y="8113"/>
                  <a:pt x="990600" y="2557"/>
                </a:cubicBezTo>
                <a:cubicBezTo>
                  <a:pt x="1050131" y="-2999"/>
                  <a:pt x="1130300" y="1763"/>
                  <a:pt x="1166812" y="4938"/>
                </a:cubicBezTo>
                <a:cubicBezTo>
                  <a:pt x="1203324" y="8113"/>
                  <a:pt x="1189831" y="19623"/>
                  <a:pt x="1209675" y="21607"/>
                </a:cubicBezTo>
                <a:cubicBezTo>
                  <a:pt x="1229519" y="23591"/>
                  <a:pt x="1264047" y="14463"/>
                  <a:pt x="1285875" y="16844"/>
                </a:cubicBezTo>
                <a:cubicBezTo>
                  <a:pt x="1307703" y="19225"/>
                  <a:pt x="1308497" y="33513"/>
                  <a:pt x="1340644" y="35894"/>
                </a:cubicBezTo>
                <a:cubicBezTo>
                  <a:pt x="1372791" y="38275"/>
                  <a:pt x="1478756" y="31132"/>
                  <a:pt x="1478756" y="31132"/>
                </a:cubicBezTo>
                <a:lnTo>
                  <a:pt x="2031206" y="21607"/>
                </a:lnTo>
                <a:lnTo>
                  <a:pt x="2155031" y="76375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Freeform 676"/>
          <p:cNvSpPr/>
          <p:nvPr/>
        </p:nvSpPr>
        <p:spPr>
          <a:xfrm>
            <a:off x="1620403" y="3778349"/>
            <a:ext cx="864480" cy="2118979"/>
          </a:xfrm>
          <a:custGeom>
            <a:avLst/>
            <a:gdLst>
              <a:gd name="connsiteX0" fmla="*/ 581025 w 609133"/>
              <a:gd name="connsiteY0" fmla="*/ 1469279 h 1469279"/>
              <a:gd name="connsiteX1" fmla="*/ 571500 w 609133"/>
              <a:gd name="connsiteY1" fmla="*/ 771573 h 1469279"/>
              <a:gd name="connsiteX2" fmla="*/ 214312 w 609133"/>
              <a:gd name="connsiteY2" fmla="*/ 176261 h 1469279"/>
              <a:gd name="connsiteX3" fmla="*/ 173831 w 609133"/>
              <a:gd name="connsiteY3" fmla="*/ 54817 h 1469279"/>
              <a:gd name="connsiteX4" fmla="*/ 119062 w 609133"/>
              <a:gd name="connsiteY4" fmla="*/ 4811 h 1469279"/>
              <a:gd name="connsiteX5" fmla="*/ 0 w 609133"/>
              <a:gd name="connsiteY5" fmla="*/ 4811 h 1469279"/>
              <a:gd name="connsiteX0" fmla="*/ 581025 w 609133"/>
              <a:gd name="connsiteY0" fmla="*/ 1469279 h 1469279"/>
              <a:gd name="connsiteX1" fmla="*/ 571500 w 609133"/>
              <a:gd name="connsiteY1" fmla="*/ 771573 h 1469279"/>
              <a:gd name="connsiteX2" fmla="*/ 214312 w 609133"/>
              <a:gd name="connsiteY2" fmla="*/ 176261 h 1469279"/>
              <a:gd name="connsiteX3" fmla="*/ 173831 w 609133"/>
              <a:gd name="connsiteY3" fmla="*/ 54817 h 1469279"/>
              <a:gd name="connsiteX4" fmla="*/ 119062 w 609133"/>
              <a:gd name="connsiteY4" fmla="*/ 4811 h 1469279"/>
              <a:gd name="connsiteX5" fmla="*/ 0 w 609133"/>
              <a:gd name="connsiteY5" fmla="*/ 4811 h 1469279"/>
              <a:gd name="connsiteX0" fmla="*/ 581025 w 609411"/>
              <a:gd name="connsiteY0" fmla="*/ 1469279 h 1469279"/>
              <a:gd name="connsiteX1" fmla="*/ 600075 w 609411"/>
              <a:gd name="connsiteY1" fmla="*/ 978742 h 1469279"/>
              <a:gd name="connsiteX2" fmla="*/ 571500 w 609411"/>
              <a:gd name="connsiteY2" fmla="*/ 771573 h 1469279"/>
              <a:gd name="connsiteX3" fmla="*/ 214312 w 609411"/>
              <a:gd name="connsiteY3" fmla="*/ 176261 h 1469279"/>
              <a:gd name="connsiteX4" fmla="*/ 173831 w 609411"/>
              <a:gd name="connsiteY4" fmla="*/ 54817 h 1469279"/>
              <a:gd name="connsiteX5" fmla="*/ 119062 w 609411"/>
              <a:gd name="connsiteY5" fmla="*/ 4811 h 1469279"/>
              <a:gd name="connsiteX6" fmla="*/ 0 w 609411"/>
              <a:gd name="connsiteY6" fmla="*/ 4811 h 1469279"/>
              <a:gd name="connsiteX0" fmla="*/ 581025 w 600078"/>
              <a:gd name="connsiteY0" fmla="*/ 1469279 h 1469279"/>
              <a:gd name="connsiteX1" fmla="*/ 578643 w 600078"/>
              <a:gd name="connsiteY1" fmla="*/ 966836 h 1469279"/>
              <a:gd name="connsiteX2" fmla="*/ 571500 w 600078"/>
              <a:gd name="connsiteY2" fmla="*/ 771573 h 1469279"/>
              <a:gd name="connsiteX3" fmla="*/ 214312 w 600078"/>
              <a:gd name="connsiteY3" fmla="*/ 176261 h 1469279"/>
              <a:gd name="connsiteX4" fmla="*/ 173831 w 600078"/>
              <a:gd name="connsiteY4" fmla="*/ 54817 h 1469279"/>
              <a:gd name="connsiteX5" fmla="*/ 119062 w 600078"/>
              <a:gd name="connsiteY5" fmla="*/ 4811 h 1469279"/>
              <a:gd name="connsiteX6" fmla="*/ 0 w 600078"/>
              <a:gd name="connsiteY6" fmla="*/ 4811 h 1469279"/>
              <a:gd name="connsiteX0" fmla="*/ 581025 w 582221"/>
              <a:gd name="connsiteY0" fmla="*/ 1469279 h 1469279"/>
              <a:gd name="connsiteX1" fmla="*/ 578643 w 582221"/>
              <a:gd name="connsiteY1" fmla="*/ 966836 h 1469279"/>
              <a:gd name="connsiteX2" fmla="*/ 571500 w 582221"/>
              <a:gd name="connsiteY2" fmla="*/ 771573 h 1469279"/>
              <a:gd name="connsiteX3" fmla="*/ 214312 w 582221"/>
              <a:gd name="connsiteY3" fmla="*/ 176261 h 1469279"/>
              <a:gd name="connsiteX4" fmla="*/ 173831 w 582221"/>
              <a:gd name="connsiteY4" fmla="*/ 54817 h 1469279"/>
              <a:gd name="connsiteX5" fmla="*/ 119062 w 582221"/>
              <a:gd name="connsiteY5" fmla="*/ 4811 h 1469279"/>
              <a:gd name="connsiteX6" fmla="*/ 0 w 582221"/>
              <a:gd name="connsiteY6" fmla="*/ 4811 h 1469279"/>
              <a:gd name="connsiteX0" fmla="*/ 600075 w 601271"/>
              <a:gd name="connsiteY0" fmla="*/ 1466126 h 1466126"/>
              <a:gd name="connsiteX1" fmla="*/ 597693 w 601271"/>
              <a:gd name="connsiteY1" fmla="*/ 963683 h 1466126"/>
              <a:gd name="connsiteX2" fmla="*/ 590550 w 601271"/>
              <a:gd name="connsiteY2" fmla="*/ 768420 h 1466126"/>
              <a:gd name="connsiteX3" fmla="*/ 233362 w 601271"/>
              <a:gd name="connsiteY3" fmla="*/ 173108 h 1466126"/>
              <a:gd name="connsiteX4" fmla="*/ 192881 w 601271"/>
              <a:gd name="connsiteY4" fmla="*/ 51664 h 1466126"/>
              <a:gd name="connsiteX5" fmla="*/ 138112 w 601271"/>
              <a:gd name="connsiteY5" fmla="*/ 1658 h 1466126"/>
              <a:gd name="connsiteX6" fmla="*/ 0 w 601271"/>
              <a:gd name="connsiteY6" fmla="*/ 23089 h 1466126"/>
              <a:gd name="connsiteX0" fmla="*/ 600075 w 601271"/>
              <a:gd name="connsiteY0" fmla="*/ 1447849 h 1447849"/>
              <a:gd name="connsiteX1" fmla="*/ 597693 w 601271"/>
              <a:gd name="connsiteY1" fmla="*/ 945406 h 1447849"/>
              <a:gd name="connsiteX2" fmla="*/ 590550 w 601271"/>
              <a:gd name="connsiteY2" fmla="*/ 750143 h 1447849"/>
              <a:gd name="connsiteX3" fmla="*/ 233362 w 601271"/>
              <a:gd name="connsiteY3" fmla="*/ 154831 h 1447849"/>
              <a:gd name="connsiteX4" fmla="*/ 192881 w 601271"/>
              <a:gd name="connsiteY4" fmla="*/ 33387 h 1447849"/>
              <a:gd name="connsiteX5" fmla="*/ 128587 w 601271"/>
              <a:gd name="connsiteY5" fmla="*/ 4813 h 1447849"/>
              <a:gd name="connsiteX6" fmla="*/ 0 w 601271"/>
              <a:gd name="connsiteY6" fmla="*/ 4812 h 1447849"/>
              <a:gd name="connsiteX0" fmla="*/ 600075 w 601271"/>
              <a:gd name="connsiteY0" fmla="*/ 1447849 h 1447849"/>
              <a:gd name="connsiteX1" fmla="*/ 597693 w 601271"/>
              <a:gd name="connsiteY1" fmla="*/ 945406 h 1447849"/>
              <a:gd name="connsiteX2" fmla="*/ 590550 w 601271"/>
              <a:gd name="connsiteY2" fmla="*/ 750143 h 1447849"/>
              <a:gd name="connsiteX3" fmla="*/ 233362 w 601271"/>
              <a:gd name="connsiteY3" fmla="*/ 154831 h 1447849"/>
              <a:gd name="connsiteX4" fmla="*/ 173831 w 601271"/>
              <a:gd name="connsiteY4" fmla="*/ 28624 h 1447849"/>
              <a:gd name="connsiteX5" fmla="*/ 128587 w 601271"/>
              <a:gd name="connsiteY5" fmla="*/ 4813 h 1447849"/>
              <a:gd name="connsiteX6" fmla="*/ 0 w 601271"/>
              <a:gd name="connsiteY6" fmla="*/ 4812 h 1447849"/>
              <a:gd name="connsiteX0" fmla="*/ 600075 w 601271"/>
              <a:gd name="connsiteY0" fmla="*/ 1455200 h 1455200"/>
              <a:gd name="connsiteX1" fmla="*/ 597693 w 601271"/>
              <a:gd name="connsiteY1" fmla="*/ 952757 h 1455200"/>
              <a:gd name="connsiteX2" fmla="*/ 590550 w 601271"/>
              <a:gd name="connsiteY2" fmla="*/ 757494 h 1455200"/>
              <a:gd name="connsiteX3" fmla="*/ 233362 w 601271"/>
              <a:gd name="connsiteY3" fmla="*/ 162182 h 1455200"/>
              <a:gd name="connsiteX4" fmla="*/ 173831 w 601271"/>
              <a:gd name="connsiteY4" fmla="*/ 35975 h 1455200"/>
              <a:gd name="connsiteX5" fmla="*/ 130969 w 601271"/>
              <a:gd name="connsiteY5" fmla="*/ 2639 h 1455200"/>
              <a:gd name="connsiteX6" fmla="*/ 0 w 601271"/>
              <a:gd name="connsiteY6" fmla="*/ 12163 h 1455200"/>
              <a:gd name="connsiteX0" fmla="*/ 600075 w 601271"/>
              <a:gd name="connsiteY0" fmla="*/ 1452561 h 1452561"/>
              <a:gd name="connsiteX1" fmla="*/ 597693 w 601271"/>
              <a:gd name="connsiteY1" fmla="*/ 950118 h 1452561"/>
              <a:gd name="connsiteX2" fmla="*/ 590550 w 601271"/>
              <a:gd name="connsiteY2" fmla="*/ 754855 h 1452561"/>
              <a:gd name="connsiteX3" fmla="*/ 233362 w 601271"/>
              <a:gd name="connsiteY3" fmla="*/ 159543 h 1452561"/>
              <a:gd name="connsiteX4" fmla="*/ 173831 w 601271"/>
              <a:gd name="connsiteY4" fmla="*/ 33336 h 1452561"/>
              <a:gd name="connsiteX5" fmla="*/ 130969 w 601271"/>
              <a:gd name="connsiteY5" fmla="*/ 0 h 1452561"/>
              <a:gd name="connsiteX6" fmla="*/ 0 w 601271"/>
              <a:gd name="connsiteY6" fmla="*/ 9524 h 1452561"/>
              <a:gd name="connsiteX0" fmla="*/ 600075 w 601271"/>
              <a:gd name="connsiteY0" fmla="*/ 1452561 h 1452561"/>
              <a:gd name="connsiteX1" fmla="*/ 597693 w 601271"/>
              <a:gd name="connsiteY1" fmla="*/ 950118 h 1452561"/>
              <a:gd name="connsiteX2" fmla="*/ 590550 w 601271"/>
              <a:gd name="connsiteY2" fmla="*/ 754855 h 1452561"/>
              <a:gd name="connsiteX3" fmla="*/ 419227 w 601271"/>
              <a:gd name="connsiteY3" fmla="*/ 448507 h 1452561"/>
              <a:gd name="connsiteX4" fmla="*/ 233362 w 601271"/>
              <a:gd name="connsiteY4" fmla="*/ 159543 h 1452561"/>
              <a:gd name="connsiteX5" fmla="*/ 173831 w 601271"/>
              <a:gd name="connsiteY5" fmla="*/ 33336 h 1452561"/>
              <a:gd name="connsiteX6" fmla="*/ 130969 w 601271"/>
              <a:gd name="connsiteY6" fmla="*/ 0 h 1452561"/>
              <a:gd name="connsiteX7" fmla="*/ 0 w 601271"/>
              <a:gd name="connsiteY7" fmla="*/ 9524 h 1452561"/>
              <a:gd name="connsiteX0" fmla="*/ 596781 w 597977"/>
              <a:gd name="connsiteY0" fmla="*/ 1461767 h 1461767"/>
              <a:gd name="connsiteX1" fmla="*/ 594399 w 597977"/>
              <a:gd name="connsiteY1" fmla="*/ 959324 h 1461767"/>
              <a:gd name="connsiteX2" fmla="*/ 587256 w 597977"/>
              <a:gd name="connsiteY2" fmla="*/ 764061 h 1461767"/>
              <a:gd name="connsiteX3" fmla="*/ 415933 w 597977"/>
              <a:gd name="connsiteY3" fmla="*/ 457713 h 1461767"/>
              <a:gd name="connsiteX4" fmla="*/ 230068 w 597977"/>
              <a:gd name="connsiteY4" fmla="*/ 168749 h 1461767"/>
              <a:gd name="connsiteX5" fmla="*/ 170537 w 597977"/>
              <a:gd name="connsiteY5" fmla="*/ 42542 h 1461767"/>
              <a:gd name="connsiteX6" fmla="*/ 127675 w 597977"/>
              <a:gd name="connsiteY6" fmla="*/ 9206 h 1461767"/>
              <a:gd name="connsiteX7" fmla="*/ 0 w 597977"/>
              <a:gd name="connsiteY7" fmla="*/ 611 h 1461767"/>
              <a:gd name="connsiteX0" fmla="*/ 596781 w 597977"/>
              <a:gd name="connsiteY0" fmla="*/ 1465738 h 1465738"/>
              <a:gd name="connsiteX1" fmla="*/ 594399 w 597977"/>
              <a:gd name="connsiteY1" fmla="*/ 963295 h 1465738"/>
              <a:gd name="connsiteX2" fmla="*/ 587256 w 597977"/>
              <a:gd name="connsiteY2" fmla="*/ 768032 h 1465738"/>
              <a:gd name="connsiteX3" fmla="*/ 415933 w 597977"/>
              <a:gd name="connsiteY3" fmla="*/ 461684 h 1465738"/>
              <a:gd name="connsiteX4" fmla="*/ 230068 w 597977"/>
              <a:gd name="connsiteY4" fmla="*/ 172720 h 1465738"/>
              <a:gd name="connsiteX5" fmla="*/ 170537 w 597977"/>
              <a:gd name="connsiteY5" fmla="*/ 46513 h 1465738"/>
              <a:gd name="connsiteX6" fmla="*/ 132616 w 597977"/>
              <a:gd name="connsiteY6" fmla="*/ 0 h 1465738"/>
              <a:gd name="connsiteX7" fmla="*/ 0 w 597977"/>
              <a:gd name="connsiteY7" fmla="*/ 4582 h 1465738"/>
              <a:gd name="connsiteX0" fmla="*/ 596781 w 597977"/>
              <a:gd name="connsiteY0" fmla="*/ 1465738 h 1465738"/>
              <a:gd name="connsiteX1" fmla="*/ 594399 w 597977"/>
              <a:gd name="connsiteY1" fmla="*/ 963295 h 1465738"/>
              <a:gd name="connsiteX2" fmla="*/ 587256 w 597977"/>
              <a:gd name="connsiteY2" fmla="*/ 768032 h 1465738"/>
              <a:gd name="connsiteX3" fmla="*/ 415933 w 597977"/>
              <a:gd name="connsiteY3" fmla="*/ 461684 h 1465738"/>
              <a:gd name="connsiteX4" fmla="*/ 230068 w 597977"/>
              <a:gd name="connsiteY4" fmla="*/ 172720 h 1465738"/>
              <a:gd name="connsiteX5" fmla="*/ 175478 w 597977"/>
              <a:gd name="connsiteY5" fmla="*/ 43219 h 1465738"/>
              <a:gd name="connsiteX6" fmla="*/ 132616 w 597977"/>
              <a:gd name="connsiteY6" fmla="*/ 0 h 1465738"/>
              <a:gd name="connsiteX7" fmla="*/ 0 w 597977"/>
              <a:gd name="connsiteY7" fmla="*/ 4582 h 1465738"/>
              <a:gd name="connsiteX0" fmla="*/ 596781 w 597977"/>
              <a:gd name="connsiteY0" fmla="*/ 1465738 h 1465738"/>
              <a:gd name="connsiteX1" fmla="*/ 594399 w 597977"/>
              <a:gd name="connsiteY1" fmla="*/ 963295 h 1465738"/>
              <a:gd name="connsiteX2" fmla="*/ 587256 w 597977"/>
              <a:gd name="connsiteY2" fmla="*/ 768032 h 1465738"/>
              <a:gd name="connsiteX3" fmla="*/ 415933 w 597977"/>
              <a:gd name="connsiteY3" fmla="*/ 461684 h 1465738"/>
              <a:gd name="connsiteX4" fmla="*/ 230068 w 597977"/>
              <a:gd name="connsiteY4" fmla="*/ 172720 h 1465738"/>
              <a:gd name="connsiteX5" fmla="*/ 175478 w 597977"/>
              <a:gd name="connsiteY5" fmla="*/ 43219 h 1465738"/>
              <a:gd name="connsiteX6" fmla="*/ 132616 w 597977"/>
              <a:gd name="connsiteY6" fmla="*/ 0 h 1465738"/>
              <a:gd name="connsiteX7" fmla="*/ 0 w 597977"/>
              <a:gd name="connsiteY7" fmla="*/ 4582 h 1465738"/>
              <a:gd name="connsiteX0" fmla="*/ 596781 w 597977"/>
              <a:gd name="connsiteY0" fmla="*/ 1465738 h 1465738"/>
              <a:gd name="connsiteX1" fmla="*/ 594399 w 597977"/>
              <a:gd name="connsiteY1" fmla="*/ 963295 h 1465738"/>
              <a:gd name="connsiteX2" fmla="*/ 587256 w 597977"/>
              <a:gd name="connsiteY2" fmla="*/ 768032 h 1465738"/>
              <a:gd name="connsiteX3" fmla="*/ 415933 w 597977"/>
              <a:gd name="connsiteY3" fmla="*/ 461684 h 1465738"/>
              <a:gd name="connsiteX4" fmla="*/ 230068 w 597977"/>
              <a:gd name="connsiteY4" fmla="*/ 172720 h 1465738"/>
              <a:gd name="connsiteX5" fmla="*/ 175478 w 597977"/>
              <a:gd name="connsiteY5" fmla="*/ 43219 h 1465738"/>
              <a:gd name="connsiteX6" fmla="*/ 132616 w 597977"/>
              <a:gd name="connsiteY6" fmla="*/ 0 h 1465738"/>
              <a:gd name="connsiteX7" fmla="*/ 0 w 597977"/>
              <a:gd name="connsiteY7" fmla="*/ 4582 h 146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977" h="1465738">
                <a:moveTo>
                  <a:pt x="596781" y="1465738"/>
                </a:moveTo>
                <a:cubicBezTo>
                  <a:pt x="599956" y="1383982"/>
                  <a:pt x="595986" y="1079579"/>
                  <a:pt x="594399" y="963295"/>
                </a:cubicBezTo>
                <a:lnTo>
                  <a:pt x="587256" y="768032"/>
                </a:lnTo>
                <a:cubicBezTo>
                  <a:pt x="556139" y="684705"/>
                  <a:pt x="475464" y="560903"/>
                  <a:pt x="415933" y="461684"/>
                </a:cubicBezTo>
                <a:cubicBezTo>
                  <a:pt x="356402" y="362465"/>
                  <a:pt x="269595" y="242190"/>
                  <a:pt x="230068" y="172720"/>
                </a:cubicBezTo>
                <a:cubicBezTo>
                  <a:pt x="193438" y="91145"/>
                  <a:pt x="191720" y="72006"/>
                  <a:pt x="175478" y="43219"/>
                </a:cubicBezTo>
                <a:cubicBezTo>
                  <a:pt x="159236" y="14432"/>
                  <a:pt x="161588" y="8334"/>
                  <a:pt x="132616" y="0"/>
                </a:cubicBezTo>
                <a:cubicBezTo>
                  <a:pt x="106026" y="5954"/>
                  <a:pt x="45045" y="415"/>
                  <a:pt x="0" y="4582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0" name="Straight Connector 739"/>
          <p:cNvCxnSpPr/>
          <p:nvPr/>
        </p:nvCxnSpPr>
        <p:spPr>
          <a:xfrm flipH="1" flipV="1">
            <a:off x="2116931" y="4131469"/>
            <a:ext cx="9306" cy="178789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6" name="Freeform 665"/>
          <p:cNvSpPr/>
          <p:nvPr/>
        </p:nvSpPr>
        <p:spPr>
          <a:xfrm>
            <a:off x="2973789" y="2530553"/>
            <a:ext cx="390648" cy="1149797"/>
          </a:xfrm>
          <a:custGeom>
            <a:avLst/>
            <a:gdLst>
              <a:gd name="connsiteX0" fmla="*/ 22569 w 270219"/>
              <a:gd name="connsiteY0" fmla="*/ 795337 h 795337"/>
              <a:gd name="connsiteX1" fmla="*/ 1138 w 270219"/>
              <a:gd name="connsiteY1" fmla="*/ 719137 h 795337"/>
              <a:gd name="connsiteX2" fmla="*/ 53525 w 270219"/>
              <a:gd name="connsiteY2" fmla="*/ 654844 h 795337"/>
              <a:gd name="connsiteX3" fmla="*/ 98769 w 270219"/>
              <a:gd name="connsiteY3" fmla="*/ 609600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9137 h 795337"/>
              <a:gd name="connsiteX2" fmla="*/ 53525 w 270219"/>
              <a:gd name="connsiteY2" fmla="*/ 654844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4374 h 795337"/>
              <a:gd name="connsiteX2" fmla="*/ 53525 w 270219"/>
              <a:gd name="connsiteY2" fmla="*/ 654844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4374 h 795337"/>
              <a:gd name="connsiteX2" fmla="*/ 53525 w 270219"/>
              <a:gd name="connsiteY2" fmla="*/ 652463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19" h="795337">
                <a:moveTo>
                  <a:pt x="22569" y="795337"/>
                </a:moveTo>
                <a:cubicBezTo>
                  <a:pt x="9274" y="768944"/>
                  <a:pt x="-4021" y="738186"/>
                  <a:pt x="1138" y="714374"/>
                </a:cubicBezTo>
                <a:cubicBezTo>
                  <a:pt x="6297" y="690562"/>
                  <a:pt x="35666" y="674291"/>
                  <a:pt x="53525" y="652463"/>
                </a:cubicBezTo>
                <a:cubicBezTo>
                  <a:pt x="71384" y="630635"/>
                  <a:pt x="97578" y="630634"/>
                  <a:pt x="108294" y="583406"/>
                </a:cubicBezTo>
                <a:cubicBezTo>
                  <a:pt x="119010" y="536178"/>
                  <a:pt x="116232" y="438547"/>
                  <a:pt x="117819" y="369094"/>
                </a:cubicBezTo>
                <a:cubicBezTo>
                  <a:pt x="119407" y="299641"/>
                  <a:pt x="114644" y="214312"/>
                  <a:pt x="117819" y="166687"/>
                </a:cubicBezTo>
                <a:cubicBezTo>
                  <a:pt x="120994" y="119062"/>
                  <a:pt x="126153" y="103188"/>
                  <a:pt x="136869" y="83344"/>
                </a:cubicBezTo>
                <a:cubicBezTo>
                  <a:pt x="147585" y="63500"/>
                  <a:pt x="159888" y="61516"/>
                  <a:pt x="182113" y="47625"/>
                </a:cubicBezTo>
                <a:cubicBezTo>
                  <a:pt x="204338" y="33734"/>
                  <a:pt x="254344" y="9128"/>
                  <a:pt x="270219" y="0"/>
                </a:cubicBezTo>
              </a:path>
            </a:pathLst>
          </a:cu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Freeform 741"/>
          <p:cNvSpPr/>
          <p:nvPr/>
        </p:nvSpPr>
        <p:spPr>
          <a:xfrm>
            <a:off x="3176495" y="3594942"/>
            <a:ext cx="29830" cy="2305830"/>
          </a:xfrm>
          <a:custGeom>
            <a:avLst/>
            <a:gdLst>
              <a:gd name="connsiteX0" fmla="*/ 23812 w 24460"/>
              <a:gd name="connsiteY0" fmla="*/ 1696733 h 1696733"/>
              <a:gd name="connsiteX1" fmla="*/ 21431 w 24460"/>
              <a:gd name="connsiteY1" fmla="*/ 167970 h 1696733"/>
              <a:gd name="connsiteX2" fmla="*/ 0 w 24460"/>
              <a:gd name="connsiteY2" fmla="*/ 108439 h 1696733"/>
              <a:gd name="connsiteX0" fmla="*/ 23812 w 23917"/>
              <a:gd name="connsiteY0" fmla="*/ 1625053 h 1625053"/>
              <a:gd name="connsiteX1" fmla="*/ 21431 w 23917"/>
              <a:gd name="connsiteY1" fmla="*/ 96290 h 1625053"/>
              <a:gd name="connsiteX2" fmla="*/ 0 w 23917"/>
              <a:gd name="connsiteY2" fmla="*/ 36759 h 1625053"/>
              <a:gd name="connsiteX0" fmla="*/ 23812 w 23917"/>
              <a:gd name="connsiteY0" fmla="*/ 1588294 h 1588294"/>
              <a:gd name="connsiteX1" fmla="*/ 21431 w 23917"/>
              <a:gd name="connsiteY1" fmla="*/ 59531 h 1588294"/>
              <a:gd name="connsiteX2" fmla="*/ 0 w 23917"/>
              <a:gd name="connsiteY2" fmla="*/ 0 h 1588294"/>
              <a:gd name="connsiteX0" fmla="*/ 23812 w 23981"/>
              <a:gd name="connsiteY0" fmla="*/ 1588294 h 1588294"/>
              <a:gd name="connsiteX1" fmla="*/ 23104 w 23981"/>
              <a:gd name="connsiteY1" fmla="*/ 42798 h 1588294"/>
              <a:gd name="connsiteX2" fmla="*/ 0 w 23981"/>
              <a:gd name="connsiteY2" fmla="*/ 0 h 1588294"/>
              <a:gd name="connsiteX0" fmla="*/ 20465 w 20634"/>
              <a:gd name="connsiteY0" fmla="*/ 1594987 h 1594987"/>
              <a:gd name="connsiteX1" fmla="*/ 19757 w 20634"/>
              <a:gd name="connsiteY1" fmla="*/ 49491 h 1594987"/>
              <a:gd name="connsiteX2" fmla="*/ 0 w 20634"/>
              <a:gd name="connsiteY2" fmla="*/ 0 h 159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34" h="1594987">
                <a:moveTo>
                  <a:pt x="20465" y="1594987"/>
                </a:moveTo>
                <a:cubicBezTo>
                  <a:pt x="21259" y="962963"/>
                  <a:pt x="18964" y="68938"/>
                  <a:pt x="19757" y="49491"/>
                </a:cubicBezTo>
                <a:cubicBezTo>
                  <a:pt x="12613" y="29647"/>
                  <a:pt x="7144" y="19844"/>
                  <a:pt x="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" name="Freeform 797"/>
          <p:cNvSpPr/>
          <p:nvPr/>
        </p:nvSpPr>
        <p:spPr>
          <a:xfrm>
            <a:off x="1623851" y="2988734"/>
            <a:ext cx="3534643" cy="1357668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488190 w 3023272"/>
              <a:gd name="connsiteY4" fmla="*/ 314154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735840 w 3023272"/>
              <a:gd name="connsiteY3" fmla="*/ 480163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0 h 835762"/>
              <a:gd name="connsiteX1" fmla="*/ 2089774 w 3023272"/>
              <a:gd name="connsiteY1" fmla="*/ 106057 h 835762"/>
              <a:gd name="connsiteX2" fmla="*/ 1405311 w 3023272"/>
              <a:gd name="connsiteY2" fmla="*/ 198932 h 835762"/>
              <a:gd name="connsiteX3" fmla="*/ 735840 w 3023272"/>
              <a:gd name="connsiteY3" fmla="*/ 473798 h 835762"/>
              <a:gd name="connsiteX4" fmla="*/ 240540 w 3023272"/>
              <a:gd name="connsiteY4" fmla="*/ 824861 h 835762"/>
              <a:gd name="connsiteX5" fmla="*/ 0 w 3023272"/>
              <a:gd name="connsiteY5" fmla="*/ 835762 h 835762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089774 w 2470822"/>
              <a:gd name="connsiteY2" fmla="*/ 217635 h 947340"/>
              <a:gd name="connsiteX3" fmla="*/ 1405311 w 2470822"/>
              <a:gd name="connsiteY3" fmla="*/ 310510 h 947340"/>
              <a:gd name="connsiteX4" fmla="*/ 735840 w 2470822"/>
              <a:gd name="connsiteY4" fmla="*/ 585376 h 947340"/>
              <a:gd name="connsiteX5" fmla="*/ 240540 w 2470822"/>
              <a:gd name="connsiteY5" fmla="*/ 936439 h 947340"/>
              <a:gd name="connsiteX6" fmla="*/ 0 w 2470822"/>
              <a:gd name="connsiteY6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0 w 2743308"/>
              <a:gd name="connsiteY7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185254 w 2743308"/>
              <a:gd name="connsiteY7" fmla="*/ 1132275 h 1285328"/>
              <a:gd name="connsiteX8" fmla="*/ 0 w 2743308"/>
              <a:gd name="connsiteY8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185254 w 2743308"/>
              <a:gd name="connsiteY8" fmla="*/ 1132275 h 1285328"/>
              <a:gd name="connsiteX9" fmla="*/ 0 w 2743308"/>
              <a:gd name="connsiteY9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558054 w 2558054"/>
              <a:gd name="connsiteY0" fmla="*/ 0 h 1132275"/>
              <a:gd name="connsiteX1" fmla="*/ 2482590 w 2558054"/>
              <a:gd name="connsiteY1" fmla="*/ 72556 h 1132275"/>
              <a:gd name="connsiteX2" fmla="*/ 2379176 w 2558054"/>
              <a:gd name="connsiteY2" fmla="*/ 205906 h 1132275"/>
              <a:gd name="connsiteX3" fmla="*/ 2177006 w 2558054"/>
              <a:gd name="connsiteY3" fmla="*/ 217635 h 1132275"/>
              <a:gd name="connsiteX4" fmla="*/ 1492543 w 2558054"/>
              <a:gd name="connsiteY4" fmla="*/ 310510 h 1132275"/>
              <a:gd name="connsiteX5" fmla="*/ 823072 w 2558054"/>
              <a:gd name="connsiteY5" fmla="*/ 585376 h 1132275"/>
              <a:gd name="connsiteX6" fmla="*/ 327772 w 2558054"/>
              <a:gd name="connsiteY6" fmla="*/ 936439 h 1132275"/>
              <a:gd name="connsiteX7" fmla="*/ 89082 w 2558054"/>
              <a:gd name="connsiteY7" fmla="*/ 941011 h 1132275"/>
              <a:gd name="connsiteX8" fmla="*/ 15721 w 2558054"/>
              <a:gd name="connsiteY8" fmla="*/ 1001273 h 1132275"/>
              <a:gd name="connsiteX9" fmla="*/ 0 w 2558054"/>
              <a:gd name="connsiteY9" fmla="*/ 1132275 h 1132275"/>
              <a:gd name="connsiteX0" fmla="*/ 2542333 w 2542333"/>
              <a:gd name="connsiteY0" fmla="*/ 0 h 1001273"/>
              <a:gd name="connsiteX1" fmla="*/ 2466869 w 2542333"/>
              <a:gd name="connsiteY1" fmla="*/ 72556 h 1001273"/>
              <a:gd name="connsiteX2" fmla="*/ 2363455 w 2542333"/>
              <a:gd name="connsiteY2" fmla="*/ 205906 h 1001273"/>
              <a:gd name="connsiteX3" fmla="*/ 2161285 w 2542333"/>
              <a:gd name="connsiteY3" fmla="*/ 217635 h 1001273"/>
              <a:gd name="connsiteX4" fmla="*/ 1476822 w 2542333"/>
              <a:gd name="connsiteY4" fmla="*/ 310510 h 1001273"/>
              <a:gd name="connsiteX5" fmla="*/ 807351 w 2542333"/>
              <a:gd name="connsiteY5" fmla="*/ 585376 h 1001273"/>
              <a:gd name="connsiteX6" fmla="*/ 312051 w 2542333"/>
              <a:gd name="connsiteY6" fmla="*/ 936439 h 1001273"/>
              <a:gd name="connsiteX7" fmla="*/ 73361 w 2542333"/>
              <a:gd name="connsiteY7" fmla="*/ 941011 h 1001273"/>
              <a:gd name="connsiteX8" fmla="*/ 0 w 2542333"/>
              <a:gd name="connsiteY8" fmla="*/ 1001273 h 1001273"/>
              <a:gd name="connsiteX0" fmla="*/ 2468972 w 2468972"/>
              <a:gd name="connsiteY0" fmla="*/ 0 h 941011"/>
              <a:gd name="connsiteX1" fmla="*/ 2393508 w 2468972"/>
              <a:gd name="connsiteY1" fmla="*/ 72556 h 941011"/>
              <a:gd name="connsiteX2" fmla="*/ 2290094 w 2468972"/>
              <a:gd name="connsiteY2" fmla="*/ 205906 h 941011"/>
              <a:gd name="connsiteX3" fmla="*/ 2087924 w 2468972"/>
              <a:gd name="connsiteY3" fmla="*/ 217635 h 941011"/>
              <a:gd name="connsiteX4" fmla="*/ 1403461 w 2468972"/>
              <a:gd name="connsiteY4" fmla="*/ 310510 h 941011"/>
              <a:gd name="connsiteX5" fmla="*/ 733990 w 2468972"/>
              <a:gd name="connsiteY5" fmla="*/ 585376 h 941011"/>
              <a:gd name="connsiteX6" fmla="*/ 238690 w 2468972"/>
              <a:gd name="connsiteY6" fmla="*/ 936439 h 941011"/>
              <a:gd name="connsiteX7" fmla="*/ 0 w 2468972"/>
              <a:gd name="connsiteY7" fmla="*/ 941011 h 941011"/>
              <a:gd name="connsiteX0" fmla="*/ 2449922 w 2449922"/>
              <a:gd name="connsiteY0" fmla="*/ 0 h 947361"/>
              <a:gd name="connsiteX1" fmla="*/ 2374458 w 2449922"/>
              <a:gd name="connsiteY1" fmla="*/ 72556 h 947361"/>
              <a:gd name="connsiteX2" fmla="*/ 2271044 w 2449922"/>
              <a:gd name="connsiteY2" fmla="*/ 205906 h 947361"/>
              <a:gd name="connsiteX3" fmla="*/ 2068874 w 2449922"/>
              <a:gd name="connsiteY3" fmla="*/ 217635 h 947361"/>
              <a:gd name="connsiteX4" fmla="*/ 1384411 w 2449922"/>
              <a:gd name="connsiteY4" fmla="*/ 310510 h 947361"/>
              <a:gd name="connsiteX5" fmla="*/ 714940 w 2449922"/>
              <a:gd name="connsiteY5" fmla="*/ 585376 h 947361"/>
              <a:gd name="connsiteX6" fmla="*/ 219640 w 2449922"/>
              <a:gd name="connsiteY6" fmla="*/ 936439 h 947361"/>
              <a:gd name="connsiteX7" fmla="*/ 0 w 2449922"/>
              <a:gd name="connsiteY7" fmla="*/ 947361 h 947361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09998 w 2444980"/>
              <a:gd name="connsiteY5" fmla="*/ 585376 h 939125"/>
              <a:gd name="connsiteX6" fmla="*/ 214698 w 2444980"/>
              <a:gd name="connsiteY6" fmla="*/ 936439 h 939125"/>
              <a:gd name="connsiteX7" fmla="*/ 0 w 2444980"/>
              <a:gd name="connsiteY7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09998 w 2444980"/>
              <a:gd name="connsiteY5" fmla="*/ 585376 h 939125"/>
              <a:gd name="connsiteX6" fmla="*/ 599677 w 2444980"/>
              <a:gd name="connsiteY6" fmla="*/ 660326 h 939125"/>
              <a:gd name="connsiteX7" fmla="*/ 214698 w 2444980"/>
              <a:gd name="connsiteY7" fmla="*/ 936439 h 939125"/>
              <a:gd name="connsiteX8" fmla="*/ 0 w 2444980"/>
              <a:gd name="connsiteY8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51176 w 2444980"/>
              <a:gd name="connsiteY5" fmla="*/ 565610 h 939125"/>
              <a:gd name="connsiteX6" fmla="*/ 599677 w 2444980"/>
              <a:gd name="connsiteY6" fmla="*/ 660326 h 939125"/>
              <a:gd name="connsiteX7" fmla="*/ 214698 w 2444980"/>
              <a:gd name="connsiteY7" fmla="*/ 936439 h 939125"/>
              <a:gd name="connsiteX8" fmla="*/ 0 w 2444980"/>
              <a:gd name="connsiteY8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61059 w 2444980"/>
              <a:gd name="connsiteY5" fmla="*/ 562316 h 939125"/>
              <a:gd name="connsiteX6" fmla="*/ 599677 w 2444980"/>
              <a:gd name="connsiteY6" fmla="*/ 660326 h 939125"/>
              <a:gd name="connsiteX7" fmla="*/ 214698 w 2444980"/>
              <a:gd name="connsiteY7" fmla="*/ 936439 h 939125"/>
              <a:gd name="connsiteX8" fmla="*/ 0 w 2444980"/>
              <a:gd name="connsiteY8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61059 w 2444980"/>
              <a:gd name="connsiteY5" fmla="*/ 562316 h 939125"/>
              <a:gd name="connsiteX6" fmla="*/ 599677 w 2444980"/>
              <a:gd name="connsiteY6" fmla="*/ 660326 h 939125"/>
              <a:gd name="connsiteX7" fmla="*/ 214698 w 2444980"/>
              <a:gd name="connsiteY7" fmla="*/ 936439 h 939125"/>
              <a:gd name="connsiteX8" fmla="*/ 0 w 2444980"/>
              <a:gd name="connsiteY8" fmla="*/ 939125 h 939125"/>
              <a:gd name="connsiteX0" fmla="*/ 2444980 w 2444980"/>
              <a:gd name="connsiteY0" fmla="*/ 0 h 945666"/>
              <a:gd name="connsiteX1" fmla="*/ 2369516 w 2444980"/>
              <a:gd name="connsiteY1" fmla="*/ 72556 h 945666"/>
              <a:gd name="connsiteX2" fmla="*/ 2266102 w 2444980"/>
              <a:gd name="connsiteY2" fmla="*/ 205906 h 945666"/>
              <a:gd name="connsiteX3" fmla="*/ 2063932 w 2444980"/>
              <a:gd name="connsiteY3" fmla="*/ 217635 h 945666"/>
              <a:gd name="connsiteX4" fmla="*/ 1379469 w 2444980"/>
              <a:gd name="connsiteY4" fmla="*/ 310510 h 945666"/>
              <a:gd name="connsiteX5" fmla="*/ 761059 w 2444980"/>
              <a:gd name="connsiteY5" fmla="*/ 562316 h 945666"/>
              <a:gd name="connsiteX6" fmla="*/ 599677 w 2444980"/>
              <a:gd name="connsiteY6" fmla="*/ 660326 h 945666"/>
              <a:gd name="connsiteX7" fmla="*/ 263657 w 2444980"/>
              <a:gd name="connsiteY7" fmla="*/ 922224 h 945666"/>
              <a:gd name="connsiteX8" fmla="*/ 214698 w 2444980"/>
              <a:gd name="connsiteY8" fmla="*/ 936439 h 945666"/>
              <a:gd name="connsiteX9" fmla="*/ 0 w 2444980"/>
              <a:gd name="connsiteY9" fmla="*/ 939125 h 945666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61059 w 2444980"/>
              <a:gd name="connsiteY5" fmla="*/ 562316 h 939125"/>
              <a:gd name="connsiteX6" fmla="*/ 599677 w 2444980"/>
              <a:gd name="connsiteY6" fmla="*/ 660326 h 939125"/>
              <a:gd name="connsiteX7" fmla="*/ 263657 w 2444980"/>
              <a:gd name="connsiteY7" fmla="*/ 922224 h 939125"/>
              <a:gd name="connsiteX8" fmla="*/ 214698 w 2444980"/>
              <a:gd name="connsiteY8" fmla="*/ 936439 h 939125"/>
              <a:gd name="connsiteX9" fmla="*/ 0 w 2444980"/>
              <a:gd name="connsiteY9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61059 w 2444980"/>
              <a:gd name="connsiteY5" fmla="*/ 562316 h 939125"/>
              <a:gd name="connsiteX6" fmla="*/ 599677 w 2444980"/>
              <a:gd name="connsiteY6" fmla="*/ 660326 h 939125"/>
              <a:gd name="connsiteX7" fmla="*/ 418489 w 2444980"/>
              <a:gd name="connsiteY7" fmla="*/ 803629 h 939125"/>
              <a:gd name="connsiteX8" fmla="*/ 263657 w 2444980"/>
              <a:gd name="connsiteY8" fmla="*/ 922224 h 939125"/>
              <a:gd name="connsiteX9" fmla="*/ 214698 w 2444980"/>
              <a:gd name="connsiteY9" fmla="*/ 936439 h 939125"/>
              <a:gd name="connsiteX10" fmla="*/ 0 w 2444980"/>
              <a:gd name="connsiteY10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856456 w 2444980"/>
              <a:gd name="connsiteY4" fmla="*/ 233713 h 939125"/>
              <a:gd name="connsiteX5" fmla="*/ 1379469 w 2444980"/>
              <a:gd name="connsiteY5" fmla="*/ 310510 h 939125"/>
              <a:gd name="connsiteX6" fmla="*/ 761059 w 2444980"/>
              <a:gd name="connsiteY6" fmla="*/ 562316 h 939125"/>
              <a:gd name="connsiteX7" fmla="*/ 599677 w 2444980"/>
              <a:gd name="connsiteY7" fmla="*/ 660326 h 939125"/>
              <a:gd name="connsiteX8" fmla="*/ 418489 w 2444980"/>
              <a:gd name="connsiteY8" fmla="*/ 803629 h 939125"/>
              <a:gd name="connsiteX9" fmla="*/ 263657 w 2444980"/>
              <a:gd name="connsiteY9" fmla="*/ 922224 h 939125"/>
              <a:gd name="connsiteX10" fmla="*/ 214698 w 2444980"/>
              <a:gd name="connsiteY10" fmla="*/ 936439 h 939125"/>
              <a:gd name="connsiteX11" fmla="*/ 0 w 2444980"/>
              <a:gd name="connsiteY11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856456 w 2444980"/>
              <a:gd name="connsiteY4" fmla="*/ 233713 h 939125"/>
              <a:gd name="connsiteX5" fmla="*/ 1379469 w 2444980"/>
              <a:gd name="connsiteY5" fmla="*/ 310510 h 939125"/>
              <a:gd name="connsiteX6" fmla="*/ 761059 w 2444980"/>
              <a:gd name="connsiteY6" fmla="*/ 562316 h 939125"/>
              <a:gd name="connsiteX7" fmla="*/ 599677 w 2444980"/>
              <a:gd name="connsiteY7" fmla="*/ 660326 h 939125"/>
              <a:gd name="connsiteX8" fmla="*/ 418489 w 2444980"/>
              <a:gd name="connsiteY8" fmla="*/ 803629 h 939125"/>
              <a:gd name="connsiteX9" fmla="*/ 263657 w 2444980"/>
              <a:gd name="connsiteY9" fmla="*/ 922224 h 939125"/>
              <a:gd name="connsiteX10" fmla="*/ 214698 w 2444980"/>
              <a:gd name="connsiteY10" fmla="*/ 936439 h 939125"/>
              <a:gd name="connsiteX11" fmla="*/ 0 w 2444980"/>
              <a:gd name="connsiteY11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856456 w 2444980"/>
              <a:gd name="connsiteY4" fmla="*/ 233713 h 939125"/>
              <a:gd name="connsiteX5" fmla="*/ 1379469 w 2444980"/>
              <a:gd name="connsiteY5" fmla="*/ 310510 h 939125"/>
              <a:gd name="connsiteX6" fmla="*/ 761059 w 2444980"/>
              <a:gd name="connsiteY6" fmla="*/ 562316 h 939125"/>
              <a:gd name="connsiteX7" fmla="*/ 599677 w 2444980"/>
              <a:gd name="connsiteY7" fmla="*/ 660326 h 939125"/>
              <a:gd name="connsiteX8" fmla="*/ 418489 w 2444980"/>
              <a:gd name="connsiteY8" fmla="*/ 803629 h 939125"/>
              <a:gd name="connsiteX9" fmla="*/ 263657 w 2444980"/>
              <a:gd name="connsiteY9" fmla="*/ 922224 h 939125"/>
              <a:gd name="connsiteX10" fmla="*/ 214698 w 2444980"/>
              <a:gd name="connsiteY10" fmla="*/ 936439 h 939125"/>
              <a:gd name="connsiteX11" fmla="*/ 0 w 2444980"/>
              <a:gd name="connsiteY11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861476 w 2444980"/>
              <a:gd name="connsiteY4" fmla="*/ 237060 h 939125"/>
              <a:gd name="connsiteX5" fmla="*/ 1379469 w 2444980"/>
              <a:gd name="connsiteY5" fmla="*/ 310510 h 939125"/>
              <a:gd name="connsiteX6" fmla="*/ 761059 w 2444980"/>
              <a:gd name="connsiteY6" fmla="*/ 562316 h 939125"/>
              <a:gd name="connsiteX7" fmla="*/ 599677 w 2444980"/>
              <a:gd name="connsiteY7" fmla="*/ 660326 h 939125"/>
              <a:gd name="connsiteX8" fmla="*/ 418489 w 2444980"/>
              <a:gd name="connsiteY8" fmla="*/ 803629 h 939125"/>
              <a:gd name="connsiteX9" fmla="*/ 263657 w 2444980"/>
              <a:gd name="connsiteY9" fmla="*/ 922224 h 939125"/>
              <a:gd name="connsiteX10" fmla="*/ 214698 w 2444980"/>
              <a:gd name="connsiteY10" fmla="*/ 936439 h 939125"/>
              <a:gd name="connsiteX11" fmla="*/ 0 w 2444980"/>
              <a:gd name="connsiteY11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20981 h 939125"/>
              <a:gd name="connsiteX4" fmla="*/ 1861476 w 2444980"/>
              <a:gd name="connsiteY4" fmla="*/ 237060 h 939125"/>
              <a:gd name="connsiteX5" fmla="*/ 1379469 w 2444980"/>
              <a:gd name="connsiteY5" fmla="*/ 310510 h 939125"/>
              <a:gd name="connsiteX6" fmla="*/ 761059 w 2444980"/>
              <a:gd name="connsiteY6" fmla="*/ 562316 h 939125"/>
              <a:gd name="connsiteX7" fmla="*/ 599677 w 2444980"/>
              <a:gd name="connsiteY7" fmla="*/ 660326 h 939125"/>
              <a:gd name="connsiteX8" fmla="*/ 418489 w 2444980"/>
              <a:gd name="connsiteY8" fmla="*/ 803629 h 939125"/>
              <a:gd name="connsiteX9" fmla="*/ 263657 w 2444980"/>
              <a:gd name="connsiteY9" fmla="*/ 922224 h 939125"/>
              <a:gd name="connsiteX10" fmla="*/ 214698 w 2444980"/>
              <a:gd name="connsiteY10" fmla="*/ 936439 h 939125"/>
              <a:gd name="connsiteX11" fmla="*/ 0 w 2444980"/>
              <a:gd name="connsiteY11" fmla="*/ 939125 h 93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4980" h="939125">
                <a:moveTo>
                  <a:pt x="2444980" y="0"/>
                </a:moveTo>
                <a:cubicBezTo>
                  <a:pt x="2428774" y="9371"/>
                  <a:pt x="2411253" y="22677"/>
                  <a:pt x="2369516" y="72556"/>
                </a:cubicBezTo>
                <a:cubicBezTo>
                  <a:pt x="2337889" y="96442"/>
                  <a:pt x="2317033" y="181169"/>
                  <a:pt x="2266102" y="205906"/>
                </a:cubicBezTo>
                <a:cubicBezTo>
                  <a:pt x="2215171" y="230643"/>
                  <a:pt x="2132206" y="216347"/>
                  <a:pt x="2063932" y="220981"/>
                </a:cubicBezTo>
                <a:lnTo>
                  <a:pt x="1861476" y="237060"/>
                </a:lnTo>
                <a:cubicBezTo>
                  <a:pt x="1747399" y="247597"/>
                  <a:pt x="1562035" y="254096"/>
                  <a:pt x="1379469" y="310510"/>
                </a:cubicBezTo>
                <a:cubicBezTo>
                  <a:pt x="1146333" y="375825"/>
                  <a:pt x="909830" y="505165"/>
                  <a:pt x="761059" y="562316"/>
                </a:cubicBezTo>
                <a:cubicBezTo>
                  <a:pt x="664585" y="603873"/>
                  <a:pt x="682227" y="601816"/>
                  <a:pt x="599677" y="660326"/>
                </a:cubicBezTo>
                <a:cubicBezTo>
                  <a:pt x="542308" y="700270"/>
                  <a:pt x="474492" y="759979"/>
                  <a:pt x="418489" y="803629"/>
                </a:cubicBezTo>
                <a:cubicBezTo>
                  <a:pt x="362486" y="847279"/>
                  <a:pt x="297348" y="899815"/>
                  <a:pt x="263657" y="922224"/>
                </a:cubicBezTo>
                <a:cubicBezTo>
                  <a:pt x="243967" y="928711"/>
                  <a:pt x="258641" y="931426"/>
                  <a:pt x="214698" y="936439"/>
                </a:cubicBezTo>
                <a:cubicBezTo>
                  <a:pt x="141485" y="940080"/>
                  <a:pt x="73213" y="935484"/>
                  <a:pt x="0" y="939125"/>
                </a:cubicBezTo>
              </a:path>
            </a:pathLst>
          </a:cu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Freeform 679"/>
          <p:cNvSpPr/>
          <p:nvPr/>
        </p:nvSpPr>
        <p:spPr>
          <a:xfrm>
            <a:off x="3378325" y="2698112"/>
            <a:ext cx="5109732" cy="535430"/>
          </a:xfrm>
          <a:custGeom>
            <a:avLst/>
            <a:gdLst>
              <a:gd name="connsiteX0" fmla="*/ 5715000 w 5715000"/>
              <a:gd name="connsiteY0" fmla="*/ 793750 h 793750"/>
              <a:gd name="connsiteX1" fmla="*/ 5448300 w 5715000"/>
              <a:gd name="connsiteY1" fmla="*/ 679450 h 793750"/>
              <a:gd name="connsiteX2" fmla="*/ 4597400 w 5715000"/>
              <a:gd name="connsiteY2" fmla="*/ 508000 h 793750"/>
              <a:gd name="connsiteX3" fmla="*/ 3302000 w 5715000"/>
              <a:gd name="connsiteY3" fmla="*/ 508000 h 793750"/>
              <a:gd name="connsiteX4" fmla="*/ 3232150 w 5715000"/>
              <a:gd name="connsiteY4" fmla="*/ 476250 h 793750"/>
              <a:gd name="connsiteX5" fmla="*/ 3175000 w 5715000"/>
              <a:gd name="connsiteY5" fmla="*/ 406400 h 793750"/>
              <a:gd name="connsiteX6" fmla="*/ 3136900 w 5715000"/>
              <a:gd name="connsiteY6" fmla="*/ 387350 h 793750"/>
              <a:gd name="connsiteX7" fmla="*/ 2317750 w 5715000"/>
              <a:gd name="connsiteY7" fmla="*/ 374650 h 793750"/>
              <a:gd name="connsiteX8" fmla="*/ 2241550 w 5715000"/>
              <a:gd name="connsiteY8" fmla="*/ 361950 h 793750"/>
              <a:gd name="connsiteX9" fmla="*/ 2101850 w 5715000"/>
              <a:gd name="connsiteY9" fmla="*/ 234950 h 793750"/>
              <a:gd name="connsiteX10" fmla="*/ 2038350 w 5715000"/>
              <a:gd name="connsiteY10" fmla="*/ 215900 h 793750"/>
              <a:gd name="connsiteX11" fmla="*/ 171450 w 5715000"/>
              <a:gd name="connsiteY11" fmla="*/ 222250 h 793750"/>
              <a:gd name="connsiteX12" fmla="*/ 114300 w 5715000"/>
              <a:gd name="connsiteY12" fmla="*/ 209550 h 793750"/>
              <a:gd name="connsiteX13" fmla="*/ 25400 w 5715000"/>
              <a:gd name="connsiteY13" fmla="*/ 44450 h 793750"/>
              <a:gd name="connsiteX14" fmla="*/ 0 w 5715000"/>
              <a:gd name="connsiteY14" fmla="*/ 0 h 793750"/>
              <a:gd name="connsiteX0" fmla="*/ 7629525 w 7629525"/>
              <a:gd name="connsiteY0" fmla="*/ 755734 h 755734"/>
              <a:gd name="connsiteX1" fmla="*/ 7362825 w 7629525"/>
              <a:gd name="connsiteY1" fmla="*/ 641434 h 755734"/>
              <a:gd name="connsiteX2" fmla="*/ 6511925 w 7629525"/>
              <a:gd name="connsiteY2" fmla="*/ 469984 h 755734"/>
              <a:gd name="connsiteX3" fmla="*/ 5216525 w 7629525"/>
              <a:gd name="connsiteY3" fmla="*/ 469984 h 755734"/>
              <a:gd name="connsiteX4" fmla="*/ 5146675 w 7629525"/>
              <a:gd name="connsiteY4" fmla="*/ 438234 h 755734"/>
              <a:gd name="connsiteX5" fmla="*/ 5089525 w 7629525"/>
              <a:gd name="connsiteY5" fmla="*/ 368384 h 755734"/>
              <a:gd name="connsiteX6" fmla="*/ 5051425 w 7629525"/>
              <a:gd name="connsiteY6" fmla="*/ 349334 h 755734"/>
              <a:gd name="connsiteX7" fmla="*/ 4232275 w 7629525"/>
              <a:gd name="connsiteY7" fmla="*/ 336634 h 755734"/>
              <a:gd name="connsiteX8" fmla="*/ 4156075 w 7629525"/>
              <a:gd name="connsiteY8" fmla="*/ 323934 h 755734"/>
              <a:gd name="connsiteX9" fmla="*/ 4016375 w 7629525"/>
              <a:gd name="connsiteY9" fmla="*/ 196934 h 755734"/>
              <a:gd name="connsiteX10" fmla="*/ 3952875 w 7629525"/>
              <a:gd name="connsiteY10" fmla="*/ 177884 h 755734"/>
              <a:gd name="connsiteX11" fmla="*/ 2085975 w 7629525"/>
              <a:gd name="connsiteY11" fmla="*/ 184234 h 755734"/>
              <a:gd name="connsiteX12" fmla="*/ 2028825 w 7629525"/>
              <a:gd name="connsiteY12" fmla="*/ 171534 h 755734"/>
              <a:gd name="connsiteX13" fmla="*/ 1939925 w 7629525"/>
              <a:gd name="connsiteY13" fmla="*/ 6434 h 755734"/>
              <a:gd name="connsiteX14" fmla="*/ 0 w 7629525"/>
              <a:gd name="connsiteY14" fmla="*/ 28659 h 755734"/>
              <a:gd name="connsiteX0" fmla="*/ 7629525 w 7629525"/>
              <a:gd name="connsiteY0" fmla="*/ 758013 h 758013"/>
              <a:gd name="connsiteX1" fmla="*/ 7362825 w 7629525"/>
              <a:gd name="connsiteY1" fmla="*/ 643713 h 758013"/>
              <a:gd name="connsiteX2" fmla="*/ 6511925 w 7629525"/>
              <a:gd name="connsiteY2" fmla="*/ 472263 h 758013"/>
              <a:gd name="connsiteX3" fmla="*/ 5216525 w 7629525"/>
              <a:gd name="connsiteY3" fmla="*/ 472263 h 758013"/>
              <a:gd name="connsiteX4" fmla="*/ 5146675 w 7629525"/>
              <a:gd name="connsiteY4" fmla="*/ 440513 h 758013"/>
              <a:gd name="connsiteX5" fmla="*/ 5089525 w 7629525"/>
              <a:gd name="connsiteY5" fmla="*/ 370663 h 758013"/>
              <a:gd name="connsiteX6" fmla="*/ 5051425 w 7629525"/>
              <a:gd name="connsiteY6" fmla="*/ 351613 h 758013"/>
              <a:gd name="connsiteX7" fmla="*/ 4232275 w 7629525"/>
              <a:gd name="connsiteY7" fmla="*/ 338913 h 758013"/>
              <a:gd name="connsiteX8" fmla="*/ 4156075 w 7629525"/>
              <a:gd name="connsiteY8" fmla="*/ 326213 h 758013"/>
              <a:gd name="connsiteX9" fmla="*/ 4016375 w 7629525"/>
              <a:gd name="connsiteY9" fmla="*/ 199213 h 758013"/>
              <a:gd name="connsiteX10" fmla="*/ 3952875 w 7629525"/>
              <a:gd name="connsiteY10" fmla="*/ 180163 h 758013"/>
              <a:gd name="connsiteX11" fmla="*/ 2085975 w 7629525"/>
              <a:gd name="connsiteY11" fmla="*/ 186513 h 758013"/>
              <a:gd name="connsiteX12" fmla="*/ 2028825 w 7629525"/>
              <a:gd name="connsiteY12" fmla="*/ 173813 h 758013"/>
              <a:gd name="connsiteX13" fmla="*/ 1939925 w 7629525"/>
              <a:gd name="connsiteY13" fmla="*/ 8713 h 758013"/>
              <a:gd name="connsiteX14" fmla="*/ 1333501 w 7629525"/>
              <a:gd name="connsiteY14" fmla="*/ 23794 h 758013"/>
              <a:gd name="connsiteX15" fmla="*/ 0 w 7629525"/>
              <a:gd name="connsiteY15" fmla="*/ 30938 h 758013"/>
              <a:gd name="connsiteX0" fmla="*/ 7629525 w 7629525"/>
              <a:gd name="connsiteY0" fmla="*/ 784832 h 784832"/>
              <a:gd name="connsiteX1" fmla="*/ 7362825 w 7629525"/>
              <a:gd name="connsiteY1" fmla="*/ 670532 h 784832"/>
              <a:gd name="connsiteX2" fmla="*/ 6511925 w 7629525"/>
              <a:gd name="connsiteY2" fmla="*/ 499082 h 784832"/>
              <a:gd name="connsiteX3" fmla="*/ 5216525 w 7629525"/>
              <a:gd name="connsiteY3" fmla="*/ 499082 h 784832"/>
              <a:gd name="connsiteX4" fmla="*/ 5146675 w 7629525"/>
              <a:gd name="connsiteY4" fmla="*/ 467332 h 784832"/>
              <a:gd name="connsiteX5" fmla="*/ 5089525 w 7629525"/>
              <a:gd name="connsiteY5" fmla="*/ 397482 h 784832"/>
              <a:gd name="connsiteX6" fmla="*/ 5051425 w 7629525"/>
              <a:gd name="connsiteY6" fmla="*/ 378432 h 784832"/>
              <a:gd name="connsiteX7" fmla="*/ 4232275 w 7629525"/>
              <a:gd name="connsiteY7" fmla="*/ 365732 h 784832"/>
              <a:gd name="connsiteX8" fmla="*/ 4156075 w 7629525"/>
              <a:gd name="connsiteY8" fmla="*/ 353032 h 784832"/>
              <a:gd name="connsiteX9" fmla="*/ 4016375 w 7629525"/>
              <a:gd name="connsiteY9" fmla="*/ 226032 h 784832"/>
              <a:gd name="connsiteX10" fmla="*/ 3952875 w 7629525"/>
              <a:gd name="connsiteY10" fmla="*/ 206982 h 784832"/>
              <a:gd name="connsiteX11" fmla="*/ 2085975 w 7629525"/>
              <a:gd name="connsiteY11" fmla="*/ 213332 h 784832"/>
              <a:gd name="connsiteX12" fmla="*/ 2028825 w 7629525"/>
              <a:gd name="connsiteY12" fmla="*/ 200632 h 784832"/>
              <a:gd name="connsiteX13" fmla="*/ 1939925 w 7629525"/>
              <a:gd name="connsiteY13" fmla="*/ 35532 h 784832"/>
              <a:gd name="connsiteX14" fmla="*/ 1419226 w 7629525"/>
              <a:gd name="connsiteY14" fmla="*/ 608 h 784832"/>
              <a:gd name="connsiteX15" fmla="*/ 1333501 w 7629525"/>
              <a:gd name="connsiteY15" fmla="*/ 50613 h 784832"/>
              <a:gd name="connsiteX16" fmla="*/ 0 w 7629525"/>
              <a:gd name="connsiteY16" fmla="*/ 57757 h 784832"/>
              <a:gd name="connsiteX0" fmla="*/ 7629525 w 7629525"/>
              <a:gd name="connsiteY0" fmla="*/ 784832 h 784832"/>
              <a:gd name="connsiteX1" fmla="*/ 7362825 w 7629525"/>
              <a:gd name="connsiteY1" fmla="*/ 670532 h 784832"/>
              <a:gd name="connsiteX2" fmla="*/ 6511925 w 7629525"/>
              <a:gd name="connsiteY2" fmla="*/ 499082 h 784832"/>
              <a:gd name="connsiteX3" fmla="*/ 5216525 w 7629525"/>
              <a:gd name="connsiteY3" fmla="*/ 499082 h 784832"/>
              <a:gd name="connsiteX4" fmla="*/ 5146675 w 7629525"/>
              <a:gd name="connsiteY4" fmla="*/ 467332 h 784832"/>
              <a:gd name="connsiteX5" fmla="*/ 5089525 w 7629525"/>
              <a:gd name="connsiteY5" fmla="*/ 397482 h 784832"/>
              <a:gd name="connsiteX6" fmla="*/ 5051425 w 7629525"/>
              <a:gd name="connsiteY6" fmla="*/ 378432 h 784832"/>
              <a:gd name="connsiteX7" fmla="*/ 4232275 w 7629525"/>
              <a:gd name="connsiteY7" fmla="*/ 365732 h 784832"/>
              <a:gd name="connsiteX8" fmla="*/ 4156075 w 7629525"/>
              <a:gd name="connsiteY8" fmla="*/ 353032 h 784832"/>
              <a:gd name="connsiteX9" fmla="*/ 4016375 w 7629525"/>
              <a:gd name="connsiteY9" fmla="*/ 226032 h 784832"/>
              <a:gd name="connsiteX10" fmla="*/ 3952875 w 7629525"/>
              <a:gd name="connsiteY10" fmla="*/ 206982 h 784832"/>
              <a:gd name="connsiteX11" fmla="*/ 2085975 w 7629525"/>
              <a:gd name="connsiteY11" fmla="*/ 213332 h 784832"/>
              <a:gd name="connsiteX12" fmla="*/ 2028825 w 7629525"/>
              <a:gd name="connsiteY12" fmla="*/ 200632 h 784832"/>
              <a:gd name="connsiteX13" fmla="*/ 1939925 w 7629525"/>
              <a:gd name="connsiteY13" fmla="*/ 35532 h 784832"/>
              <a:gd name="connsiteX14" fmla="*/ 1419226 w 7629525"/>
              <a:gd name="connsiteY14" fmla="*/ 608 h 784832"/>
              <a:gd name="connsiteX15" fmla="*/ 1333501 w 7629525"/>
              <a:gd name="connsiteY15" fmla="*/ 50613 h 784832"/>
              <a:gd name="connsiteX16" fmla="*/ 0 w 7629525"/>
              <a:gd name="connsiteY16" fmla="*/ 57757 h 784832"/>
              <a:gd name="connsiteX0" fmla="*/ 7629525 w 7629525"/>
              <a:gd name="connsiteY0" fmla="*/ 784684 h 784684"/>
              <a:gd name="connsiteX1" fmla="*/ 7362825 w 7629525"/>
              <a:gd name="connsiteY1" fmla="*/ 670384 h 784684"/>
              <a:gd name="connsiteX2" fmla="*/ 6511925 w 7629525"/>
              <a:gd name="connsiteY2" fmla="*/ 498934 h 784684"/>
              <a:gd name="connsiteX3" fmla="*/ 5216525 w 7629525"/>
              <a:gd name="connsiteY3" fmla="*/ 498934 h 784684"/>
              <a:gd name="connsiteX4" fmla="*/ 5146675 w 7629525"/>
              <a:gd name="connsiteY4" fmla="*/ 467184 h 784684"/>
              <a:gd name="connsiteX5" fmla="*/ 5089525 w 7629525"/>
              <a:gd name="connsiteY5" fmla="*/ 397334 h 784684"/>
              <a:gd name="connsiteX6" fmla="*/ 5051425 w 7629525"/>
              <a:gd name="connsiteY6" fmla="*/ 378284 h 784684"/>
              <a:gd name="connsiteX7" fmla="*/ 4232275 w 7629525"/>
              <a:gd name="connsiteY7" fmla="*/ 365584 h 784684"/>
              <a:gd name="connsiteX8" fmla="*/ 4156075 w 7629525"/>
              <a:gd name="connsiteY8" fmla="*/ 352884 h 784684"/>
              <a:gd name="connsiteX9" fmla="*/ 4016375 w 7629525"/>
              <a:gd name="connsiteY9" fmla="*/ 225884 h 784684"/>
              <a:gd name="connsiteX10" fmla="*/ 3952875 w 7629525"/>
              <a:gd name="connsiteY10" fmla="*/ 206834 h 784684"/>
              <a:gd name="connsiteX11" fmla="*/ 2085975 w 7629525"/>
              <a:gd name="connsiteY11" fmla="*/ 213184 h 784684"/>
              <a:gd name="connsiteX12" fmla="*/ 2024063 w 7629525"/>
              <a:gd name="connsiteY12" fmla="*/ 181434 h 784684"/>
              <a:gd name="connsiteX13" fmla="*/ 1939925 w 7629525"/>
              <a:gd name="connsiteY13" fmla="*/ 35384 h 784684"/>
              <a:gd name="connsiteX14" fmla="*/ 1419226 w 7629525"/>
              <a:gd name="connsiteY14" fmla="*/ 460 h 784684"/>
              <a:gd name="connsiteX15" fmla="*/ 1333501 w 7629525"/>
              <a:gd name="connsiteY15" fmla="*/ 50465 h 784684"/>
              <a:gd name="connsiteX16" fmla="*/ 0 w 7629525"/>
              <a:gd name="connsiteY16" fmla="*/ 57609 h 784684"/>
              <a:gd name="connsiteX0" fmla="*/ 7629525 w 7629525"/>
              <a:gd name="connsiteY0" fmla="*/ 784684 h 784684"/>
              <a:gd name="connsiteX1" fmla="*/ 7362825 w 7629525"/>
              <a:gd name="connsiteY1" fmla="*/ 670384 h 784684"/>
              <a:gd name="connsiteX2" fmla="*/ 6511925 w 7629525"/>
              <a:gd name="connsiteY2" fmla="*/ 498934 h 784684"/>
              <a:gd name="connsiteX3" fmla="*/ 5216525 w 7629525"/>
              <a:gd name="connsiteY3" fmla="*/ 498934 h 784684"/>
              <a:gd name="connsiteX4" fmla="*/ 5146675 w 7629525"/>
              <a:gd name="connsiteY4" fmla="*/ 467184 h 784684"/>
              <a:gd name="connsiteX5" fmla="*/ 5089525 w 7629525"/>
              <a:gd name="connsiteY5" fmla="*/ 397334 h 784684"/>
              <a:gd name="connsiteX6" fmla="*/ 5051425 w 7629525"/>
              <a:gd name="connsiteY6" fmla="*/ 378284 h 784684"/>
              <a:gd name="connsiteX7" fmla="*/ 4232275 w 7629525"/>
              <a:gd name="connsiteY7" fmla="*/ 365584 h 784684"/>
              <a:gd name="connsiteX8" fmla="*/ 4156075 w 7629525"/>
              <a:gd name="connsiteY8" fmla="*/ 352884 h 784684"/>
              <a:gd name="connsiteX9" fmla="*/ 4016375 w 7629525"/>
              <a:gd name="connsiteY9" fmla="*/ 225884 h 784684"/>
              <a:gd name="connsiteX10" fmla="*/ 3952875 w 7629525"/>
              <a:gd name="connsiteY10" fmla="*/ 206834 h 784684"/>
              <a:gd name="connsiteX11" fmla="*/ 2085975 w 7629525"/>
              <a:gd name="connsiteY11" fmla="*/ 213184 h 784684"/>
              <a:gd name="connsiteX12" fmla="*/ 2024063 w 7629525"/>
              <a:gd name="connsiteY12" fmla="*/ 181434 h 784684"/>
              <a:gd name="connsiteX13" fmla="*/ 1939925 w 7629525"/>
              <a:gd name="connsiteY13" fmla="*/ 35384 h 784684"/>
              <a:gd name="connsiteX14" fmla="*/ 1419226 w 7629525"/>
              <a:gd name="connsiteY14" fmla="*/ 460 h 784684"/>
              <a:gd name="connsiteX15" fmla="*/ 1333501 w 7629525"/>
              <a:gd name="connsiteY15" fmla="*/ 50465 h 784684"/>
              <a:gd name="connsiteX16" fmla="*/ 0 w 7629525"/>
              <a:gd name="connsiteY16" fmla="*/ 57609 h 784684"/>
              <a:gd name="connsiteX0" fmla="*/ 7629525 w 7629525"/>
              <a:gd name="connsiteY0" fmla="*/ 797074 h 797074"/>
              <a:gd name="connsiteX1" fmla="*/ 7362825 w 7629525"/>
              <a:gd name="connsiteY1" fmla="*/ 682774 h 797074"/>
              <a:gd name="connsiteX2" fmla="*/ 6511925 w 7629525"/>
              <a:gd name="connsiteY2" fmla="*/ 511324 h 797074"/>
              <a:gd name="connsiteX3" fmla="*/ 5216525 w 7629525"/>
              <a:gd name="connsiteY3" fmla="*/ 511324 h 797074"/>
              <a:gd name="connsiteX4" fmla="*/ 5146675 w 7629525"/>
              <a:gd name="connsiteY4" fmla="*/ 479574 h 797074"/>
              <a:gd name="connsiteX5" fmla="*/ 5089525 w 7629525"/>
              <a:gd name="connsiteY5" fmla="*/ 409724 h 797074"/>
              <a:gd name="connsiteX6" fmla="*/ 5051425 w 7629525"/>
              <a:gd name="connsiteY6" fmla="*/ 390674 h 797074"/>
              <a:gd name="connsiteX7" fmla="*/ 4232275 w 7629525"/>
              <a:gd name="connsiteY7" fmla="*/ 377974 h 797074"/>
              <a:gd name="connsiteX8" fmla="*/ 4156075 w 7629525"/>
              <a:gd name="connsiteY8" fmla="*/ 365274 h 797074"/>
              <a:gd name="connsiteX9" fmla="*/ 4016375 w 7629525"/>
              <a:gd name="connsiteY9" fmla="*/ 238274 h 797074"/>
              <a:gd name="connsiteX10" fmla="*/ 3952875 w 7629525"/>
              <a:gd name="connsiteY10" fmla="*/ 219224 h 797074"/>
              <a:gd name="connsiteX11" fmla="*/ 2085975 w 7629525"/>
              <a:gd name="connsiteY11" fmla="*/ 225574 h 797074"/>
              <a:gd name="connsiteX12" fmla="*/ 2024063 w 7629525"/>
              <a:gd name="connsiteY12" fmla="*/ 193824 h 797074"/>
              <a:gd name="connsiteX13" fmla="*/ 1928018 w 7629525"/>
              <a:gd name="connsiteY13" fmla="*/ 14436 h 797074"/>
              <a:gd name="connsiteX14" fmla="*/ 1419226 w 7629525"/>
              <a:gd name="connsiteY14" fmla="*/ 12850 h 797074"/>
              <a:gd name="connsiteX15" fmla="*/ 1333501 w 7629525"/>
              <a:gd name="connsiteY15" fmla="*/ 62855 h 797074"/>
              <a:gd name="connsiteX16" fmla="*/ 0 w 7629525"/>
              <a:gd name="connsiteY16" fmla="*/ 69999 h 797074"/>
              <a:gd name="connsiteX0" fmla="*/ 7629525 w 7629525"/>
              <a:gd name="connsiteY0" fmla="*/ 829838 h 829838"/>
              <a:gd name="connsiteX1" fmla="*/ 7362825 w 7629525"/>
              <a:gd name="connsiteY1" fmla="*/ 715538 h 829838"/>
              <a:gd name="connsiteX2" fmla="*/ 6511925 w 7629525"/>
              <a:gd name="connsiteY2" fmla="*/ 544088 h 829838"/>
              <a:gd name="connsiteX3" fmla="*/ 5216525 w 7629525"/>
              <a:gd name="connsiteY3" fmla="*/ 544088 h 829838"/>
              <a:gd name="connsiteX4" fmla="*/ 5146675 w 7629525"/>
              <a:gd name="connsiteY4" fmla="*/ 512338 h 829838"/>
              <a:gd name="connsiteX5" fmla="*/ 5089525 w 7629525"/>
              <a:gd name="connsiteY5" fmla="*/ 442488 h 829838"/>
              <a:gd name="connsiteX6" fmla="*/ 5051425 w 7629525"/>
              <a:gd name="connsiteY6" fmla="*/ 423438 h 829838"/>
              <a:gd name="connsiteX7" fmla="*/ 4232275 w 7629525"/>
              <a:gd name="connsiteY7" fmla="*/ 410738 h 829838"/>
              <a:gd name="connsiteX8" fmla="*/ 4156075 w 7629525"/>
              <a:gd name="connsiteY8" fmla="*/ 398038 h 829838"/>
              <a:gd name="connsiteX9" fmla="*/ 4016375 w 7629525"/>
              <a:gd name="connsiteY9" fmla="*/ 271038 h 829838"/>
              <a:gd name="connsiteX10" fmla="*/ 3952875 w 7629525"/>
              <a:gd name="connsiteY10" fmla="*/ 251988 h 829838"/>
              <a:gd name="connsiteX11" fmla="*/ 2085975 w 7629525"/>
              <a:gd name="connsiteY11" fmla="*/ 258338 h 829838"/>
              <a:gd name="connsiteX12" fmla="*/ 2024063 w 7629525"/>
              <a:gd name="connsiteY12" fmla="*/ 226588 h 829838"/>
              <a:gd name="connsiteX13" fmla="*/ 1928018 w 7629525"/>
              <a:gd name="connsiteY13" fmla="*/ 47200 h 829838"/>
              <a:gd name="connsiteX14" fmla="*/ 1419226 w 7629525"/>
              <a:gd name="connsiteY14" fmla="*/ 45614 h 829838"/>
              <a:gd name="connsiteX15" fmla="*/ 1333501 w 7629525"/>
              <a:gd name="connsiteY15" fmla="*/ 95619 h 829838"/>
              <a:gd name="connsiteX16" fmla="*/ 0 w 7629525"/>
              <a:gd name="connsiteY16" fmla="*/ 102763 h 829838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085975 w 7629525"/>
              <a:gd name="connsiteY11" fmla="*/ 227683 h 799183"/>
              <a:gd name="connsiteX12" fmla="*/ 2024063 w 7629525"/>
              <a:gd name="connsiteY12" fmla="*/ 195933 h 799183"/>
              <a:gd name="connsiteX13" fmla="*/ 1928018 w 7629525"/>
              <a:gd name="connsiteY13" fmla="*/ 16545 h 799183"/>
              <a:gd name="connsiteX14" fmla="*/ 1419226 w 7629525"/>
              <a:gd name="connsiteY14" fmla="*/ 14959 h 799183"/>
              <a:gd name="connsiteX15" fmla="*/ 1333501 w 7629525"/>
              <a:gd name="connsiteY15" fmla="*/ 64964 h 799183"/>
              <a:gd name="connsiteX16" fmla="*/ 0 w 7629525"/>
              <a:gd name="connsiteY16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085975 w 7629525"/>
              <a:gd name="connsiteY11" fmla="*/ 227683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145506 w 7629525"/>
              <a:gd name="connsiteY11" fmla="*/ 230064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145506 w 7629525"/>
              <a:gd name="connsiteY11" fmla="*/ 230064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6900 h 796900"/>
              <a:gd name="connsiteX1" fmla="*/ 7362825 w 7629525"/>
              <a:gd name="connsiteY1" fmla="*/ 682600 h 796900"/>
              <a:gd name="connsiteX2" fmla="*/ 6511925 w 7629525"/>
              <a:gd name="connsiteY2" fmla="*/ 511150 h 796900"/>
              <a:gd name="connsiteX3" fmla="*/ 5216525 w 7629525"/>
              <a:gd name="connsiteY3" fmla="*/ 511150 h 796900"/>
              <a:gd name="connsiteX4" fmla="*/ 5146675 w 7629525"/>
              <a:gd name="connsiteY4" fmla="*/ 479400 h 796900"/>
              <a:gd name="connsiteX5" fmla="*/ 5089525 w 7629525"/>
              <a:gd name="connsiteY5" fmla="*/ 409550 h 796900"/>
              <a:gd name="connsiteX6" fmla="*/ 5051425 w 7629525"/>
              <a:gd name="connsiteY6" fmla="*/ 390500 h 796900"/>
              <a:gd name="connsiteX7" fmla="*/ 4232275 w 7629525"/>
              <a:gd name="connsiteY7" fmla="*/ 377800 h 796900"/>
              <a:gd name="connsiteX8" fmla="*/ 4156075 w 7629525"/>
              <a:gd name="connsiteY8" fmla="*/ 365100 h 796900"/>
              <a:gd name="connsiteX9" fmla="*/ 4016375 w 7629525"/>
              <a:gd name="connsiteY9" fmla="*/ 238100 h 796900"/>
              <a:gd name="connsiteX10" fmla="*/ 3952875 w 7629525"/>
              <a:gd name="connsiteY10" fmla="*/ 219050 h 796900"/>
              <a:gd name="connsiteX11" fmla="*/ 2145506 w 7629525"/>
              <a:gd name="connsiteY11" fmla="*/ 227781 h 796900"/>
              <a:gd name="connsiteX12" fmla="*/ 2031207 w 7629525"/>
              <a:gd name="connsiteY12" fmla="*/ 191270 h 796900"/>
              <a:gd name="connsiteX13" fmla="*/ 1928018 w 7629525"/>
              <a:gd name="connsiteY13" fmla="*/ 14262 h 796900"/>
              <a:gd name="connsiteX14" fmla="*/ 1419226 w 7629525"/>
              <a:gd name="connsiteY14" fmla="*/ 12676 h 796900"/>
              <a:gd name="connsiteX15" fmla="*/ 1333501 w 7629525"/>
              <a:gd name="connsiteY15" fmla="*/ 62681 h 796900"/>
              <a:gd name="connsiteX16" fmla="*/ 0 w 7629525"/>
              <a:gd name="connsiteY16" fmla="*/ 69825 h 796900"/>
              <a:gd name="connsiteX0" fmla="*/ 7629525 w 7629525"/>
              <a:gd name="connsiteY0" fmla="*/ 816969 h 816969"/>
              <a:gd name="connsiteX1" fmla="*/ 7362825 w 7629525"/>
              <a:gd name="connsiteY1" fmla="*/ 702669 h 816969"/>
              <a:gd name="connsiteX2" fmla="*/ 6511925 w 7629525"/>
              <a:gd name="connsiteY2" fmla="*/ 531219 h 816969"/>
              <a:gd name="connsiteX3" fmla="*/ 5216525 w 7629525"/>
              <a:gd name="connsiteY3" fmla="*/ 531219 h 816969"/>
              <a:gd name="connsiteX4" fmla="*/ 5146675 w 7629525"/>
              <a:gd name="connsiteY4" fmla="*/ 499469 h 816969"/>
              <a:gd name="connsiteX5" fmla="*/ 5089525 w 7629525"/>
              <a:gd name="connsiteY5" fmla="*/ 429619 h 816969"/>
              <a:gd name="connsiteX6" fmla="*/ 5051425 w 7629525"/>
              <a:gd name="connsiteY6" fmla="*/ 410569 h 816969"/>
              <a:gd name="connsiteX7" fmla="*/ 4232275 w 7629525"/>
              <a:gd name="connsiteY7" fmla="*/ 397869 h 816969"/>
              <a:gd name="connsiteX8" fmla="*/ 4156075 w 7629525"/>
              <a:gd name="connsiteY8" fmla="*/ 385169 h 816969"/>
              <a:gd name="connsiteX9" fmla="*/ 4016375 w 7629525"/>
              <a:gd name="connsiteY9" fmla="*/ 258169 h 816969"/>
              <a:gd name="connsiteX10" fmla="*/ 3952875 w 7629525"/>
              <a:gd name="connsiteY10" fmla="*/ 239119 h 816969"/>
              <a:gd name="connsiteX11" fmla="*/ 2145506 w 7629525"/>
              <a:gd name="connsiteY11" fmla="*/ 247850 h 816969"/>
              <a:gd name="connsiteX12" fmla="*/ 2031207 w 7629525"/>
              <a:gd name="connsiteY12" fmla="*/ 211339 h 816969"/>
              <a:gd name="connsiteX13" fmla="*/ 1928018 w 7629525"/>
              <a:gd name="connsiteY13" fmla="*/ 34331 h 816969"/>
              <a:gd name="connsiteX14" fmla="*/ 1419226 w 7629525"/>
              <a:gd name="connsiteY14" fmla="*/ 32745 h 816969"/>
              <a:gd name="connsiteX15" fmla="*/ 1333501 w 7629525"/>
              <a:gd name="connsiteY15" fmla="*/ 82750 h 816969"/>
              <a:gd name="connsiteX16" fmla="*/ 0 w 7629525"/>
              <a:gd name="connsiteY16" fmla="*/ 89894 h 816969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33501 w 7629525"/>
              <a:gd name="connsiteY16" fmla="*/ 67044 h 801263"/>
              <a:gd name="connsiteX17" fmla="*/ 0 w 7629525"/>
              <a:gd name="connsiteY17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0460 h 800460"/>
              <a:gd name="connsiteX1" fmla="*/ 7362825 w 7629525"/>
              <a:gd name="connsiteY1" fmla="*/ 686160 h 800460"/>
              <a:gd name="connsiteX2" fmla="*/ 6511925 w 7629525"/>
              <a:gd name="connsiteY2" fmla="*/ 514710 h 800460"/>
              <a:gd name="connsiteX3" fmla="*/ 5216525 w 7629525"/>
              <a:gd name="connsiteY3" fmla="*/ 514710 h 800460"/>
              <a:gd name="connsiteX4" fmla="*/ 5146675 w 7629525"/>
              <a:gd name="connsiteY4" fmla="*/ 482960 h 800460"/>
              <a:gd name="connsiteX5" fmla="*/ 5089525 w 7629525"/>
              <a:gd name="connsiteY5" fmla="*/ 413110 h 800460"/>
              <a:gd name="connsiteX6" fmla="*/ 5051425 w 7629525"/>
              <a:gd name="connsiteY6" fmla="*/ 394060 h 800460"/>
              <a:gd name="connsiteX7" fmla="*/ 4232275 w 7629525"/>
              <a:gd name="connsiteY7" fmla="*/ 381360 h 800460"/>
              <a:gd name="connsiteX8" fmla="*/ 4156075 w 7629525"/>
              <a:gd name="connsiteY8" fmla="*/ 368660 h 800460"/>
              <a:gd name="connsiteX9" fmla="*/ 4016375 w 7629525"/>
              <a:gd name="connsiteY9" fmla="*/ 241660 h 800460"/>
              <a:gd name="connsiteX10" fmla="*/ 3952875 w 7629525"/>
              <a:gd name="connsiteY10" fmla="*/ 222610 h 800460"/>
              <a:gd name="connsiteX11" fmla="*/ 2145506 w 7629525"/>
              <a:gd name="connsiteY11" fmla="*/ 231341 h 800460"/>
              <a:gd name="connsiteX12" fmla="*/ 2031207 w 7629525"/>
              <a:gd name="connsiteY12" fmla="*/ 194830 h 800460"/>
              <a:gd name="connsiteX13" fmla="*/ 1928018 w 7629525"/>
              <a:gd name="connsiteY13" fmla="*/ 17822 h 800460"/>
              <a:gd name="connsiteX14" fmla="*/ 1871664 w 7629525"/>
              <a:gd name="connsiteY14" fmla="*/ 4330 h 800460"/>
              <a:gd name="connsiteX15" fmla="*/ 1419226 w 7629525"/>
              <a:gd name="connsiteY15" fmla="*/ 16236 h 800460"/>
              <a:gd name="connsiteX16" fmla="*/ 1378745 w 7629525"/>
              <a:gd name="connsiteY16" fmla="*/ 49574 h 800460"/>
              <a:gd name="connsiteX17" fmla="*/ 1333501 w 7629525"/>
              <a:gd name="connsiteY17" fmla="*/ 66241 h 800460"/>
              <a:gd name="connsiteX18" fmla="*/ 0 w 7629525"/>
              <a:gd name="connsiteY18" fmla="*/ 73385 h 800460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56075 w 7629525"/>
              <a:gd name="connsiteY8" fmla="*/ 364345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56075 w 7629525"/>
              <a:gd name="connsiteY8" fmla="*/ 364345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0444 w 7629525"/>
              <a:gd name="connsiteY1" fmla="*/ 691370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0444 w 7629525"/>
              <a:gd name="connsiteY1" fmla="*/ 691370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22850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60937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99869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99869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3052160 w 7629525"/>
              <a:gd name="connsiteY12" fmla="*/ 210335 h 800907"/>
              <a:gd name="connsiteX13" fmla="*/ 2145506 w 7629525"/>
              <a:gd name="connsiteY13" fmla="*/ 227026 h 800907"/>
              <a:gd name="connsiteX14" fmla="*/ 2031207 w 7629525"/>
              <a:gd name="connsiteY14" fmla="*/ 190515 h 800907"/>
              <a:gd name="connsiteX15" fmla="*/ 1937543 w 7629525"/>
              <a:gd name="connsiteY15" fmla="*/ 32557 h 800907"/>
              <a:gd name="connsiteX16" fmla="*/ 1871664 w 7629525"/>
              <a:gd name="connsiteY16" fmla="*/ 15 h 800907"/>
              <a:gd name="connsiteX17" fmla="*/ 1419226 w 7629525"/>
              <a:gd name="connsiteY17" fmla="*/ 11921 h 800907"/>
              <a:gd name="connsiteX18" fmla="*/ 1378745 w 7629525"/>
              <a:gd name="connsiteY18" fmla="*/ 45259 h 800907"/>
              <a:gd name="connsiteX19" fmla="*/ 1333501 w 7629525"/>
              <a:gd name="connsiteY19" fmla="*/ 61926 h 800907"/>
              <a:gd name="connsiteX20" fmla="*/ 0 w 7629525"/>
              <a:gd name="connsiteY20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3052160 w 7629525"/>
              <a:gd name="connsiteY12" fmla="*/ 210335 h 800907"/>
              <a:gd name="connsiteX13" fmla="*/ 2145506 w 7629525"/>
              <a:gd name="connsiteY13" fmla="*/ 227026 h 800907"/>
              <a:gd name="connsiteX14" fmla="*/ 2031207 w 7629525"/>
              <a:gd name="connsiteY14" fmla="*/ 190515 h 800907"/>
              <a:gd name="connsiteX15" fmla="*/ 1937543 w 7629525"/>
              <a:gd name="connsiteY15" fmla="*/ 32557 h 800907"/>
              <a:gd name="connsiteX16" fmla="*/ 1871664 w 7629525"/>
              <a:gd name="connsiteY16" fmla="*/ 15 h 800907"/>
              <a:gd name="connsiteX17" fmla="*/ 1419226 w 7629525"/>
              <a:gd name="connsiteY17" fmla="*/ 11921 h 800907"/>
              <a:gd name="connsiteX18" fmla="*/ 1378745 w 7629525"/>
              <a:gd name="connsiteY18" fmla="*/ 45259 h 800907"/>
              <a:gd name="connsiteX19" fmla="*/ 1333501 w 7629525"/>
              <a:gd name="connsiteY19" fmla="*/ 61926 h 800907"/>
              <a:gd name="connsiteX20" fmla="*/ 0 w 7629525"/>
              <a:gd name="connsiteY20" fmla="*/ 69070 h 800907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31207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41510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41510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722480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703430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76025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6025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80788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80788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628400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628400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89657 h 789657"/>
              <a:gd name="connsiteX1" fmla="*/ 7937418 w 8206499"/>
              <a:gd name="connsiteY1" fmla="*/ 680120 h 789657"/>
              <a:gd name="connsiteX2" fmla="*/ 7088899 w 8206499"/>
              <a:gd name="connsiteY2" fmla="*/ 499145 h 789657"/>
              <a:gd name="connsiteX3" fmla="*/ 5794294 w 8206499"/>
              <a:gd name="connsiteY3" fmla="*/ 503114 h 789657"/>
              <a:gd name="connsiteX4" fmla="*/ 5728412 w 8206499"/>
              <a:gd name="connsiteY4" fmla="*/ 469776 h 789657"/>
              <a:gd name="connsiteX5" fmla="*/ 5668881 w 8206499"/>
              <a:gd name="connsiteY5" fmla="*/ 402307 h 789657"/>
              <a:gd name="connsiteX6" fmla="*/ 5628400 w 8206499"/>
              <a:gd name="connsiteY6" fmla="*/ 378495 h 789657"/>
              <a:gd name="connsiteX7" fmla="*/ 4809249 w 8206499"/>
              <a:gd name="connsiteY7" fmla="*/ 372938 h 789657"/>
              <a:gd name="connsiteX8" fmla="*/ 4721143 w 8206499"/>
              <a:gd name="connsiteY8" fmla="*/ 334045 h 789657"/>
              <a:gd name="connsiteX9" fmla="*/ 4586205 w 8206499"/>
              <a:gd name="connsiteY9" fmla="*/ 235620 h 789657"/>
              <a:gd name="connsiteX10" fmla="*/ 4501274 w 8206499"/>
              <a:gd name="connsiteY10" fmla="*/ 207045 h 789657"/>
              <a:gd name="connsiteX11" fmla="*/ 3714134 w 8206499"/>
              <a:gd name="connsiteY11" fmla="*/ 217116 h 789657"/>
              <a:gd name="connsiteX12" fmla="*/ 3629134 w 8206499"/>
              <a:gd name="connsiteY12" fmla="*/ 199085 h 789657"/>
              <a:gd name="connsiteX13" fmla="*/ 2687101 w 8206499"/>
              <a:gd name="connsiteY13" fmla="*/ 215776 h 789657"/>
              <a:gd name="connsiteX14" fmla="*/ 2604877 w 8206499"/>
              <a:gd name="connsiteY14" fmla="*/ 160215 h 789657"/>
              <a:gd name="connsiteX15" fmla="*/ 2514517 w 8206499"/>
              <a:gd name="connsiteY15" fmla="*/ 21307 h 789657"/>
              <a:gd name="connsiteX16" fmla="*/ 2451019 w 8206499"/>
              <a:gd name="connsiteY16" fmla="*/ 6017 h 789657"/>
              <a:gd name="connsiteX17" fmla="*/ 1996200 w 8206499"/>
              <a:gd name="connsiteY17" fmla="*/ 671 h 789657"/>
              <a:gd name="connsiteX18" fmla="*/ 1955719 w 8206499"/>
              <a:gd name="connsiteY18" fmla="*/ 34009 h 789657"/>
              <a:gd name="connsiteX19" fmla="*/ 1910475 w 8206499"/>
              <a:gd name="connsiteY19" fmla="*/ 50676 h 789657"/>
              <a:gd name="connsiteX20" fmla="*/ 0 w 8206499"/>
              <a:gd name="connsiteY20" fmla="*/ 65547 h 789657"/>
              <a:gd name="connsiteX0" fmla="*/ 8206499 w 8206499"/>
              <a:gd name="connsiteY0" fmla="*/ 785001 h 785001"/>
              <a:gd name="connsiteX1" fmla="*/ 7937418 w 8206499"/>
              <a:gd name="connsiteY1" fmla="*/ 675464 h 785001"/>
              <a:gd name="connsiteX2" fmla="*/ 7088899 w 8206499"/>
              <a:gd name="connsiteY2" fmla="*/ 494489 h 785001"/>
              <a:gd name="connsiteX3" fmla="*/ 5794294 w 8206499"/>
              <a:gd name="connsiteY3" fmla="*/ 498458 h 785001"/>
              <a:gd name="connsiteX4" fmla="*/ 5728412 w 8206499"/>
              <a:gd name="connsiteY4" fmla="*/ 465120 h 785001"/>
              <a:gd name="connsiteX5" fmla="*/ 5668881 w 8206499"/>
              <a:gd name="connsiteY5" fmla="*/ 397651 h 785001"/>
              <a:gd name="connsiteX6" fmla="*/ 5628400 w 8206499"/>
              <a:gd name="connsiteY6" fmla="*/ 373839 h 785001"/>
              <a:gd name="connsiteX7" fmla="*/ 4809249 w 8206499"/>
              <a:gd name="connsiteY7" fmla="*/ 368282 h 785001"/>
              <a:gd name="connsiteX8" fmla="*/ 4721143 w 8206499"/>
              <a:gd name="connsiteY8" fmla="*/ 329389 h 785001"/>
              <a:gd name="connsiteX9" fmla="*/ 4586205 w 8206499"/>
              <a:gd name="connsiteY9" fmla="*/ 230964 h 785001"/>
              <a:gd name="connsiteX10" fmla="*/ 4501274 w 8206499"/>
              <a:gd name="connsiteY10" fmla="*/ 202389 h 785001"/>
              <a:gd name="connsiteX11" fmla="*/ 3714134 w 8206499"/>
              <a:gd name="connsiteY11" fmla="*/ 212460 h 785001"/>
              <a:gd name="connsiteX12" fmla="*/ 3629134 w 8206499"/>
              <a:gd name="connsiteY12" fmla="*/ 194429 h 785001"/>
              <a:gd name="connsiteX13" fmla="*/ 2687101 w 8206499"/>
              <a:gd name="connsiteY13" fmla="*/ 211120 h 785001"/>
              <a:gd name="connsiteX14" fmla="*/ 2604877 w 8206499"/>
              <a:gd name="connsiteY14" fmla="*/ 155559 h 785001"/>
              <a:gd name="connsiteX15" fmla="*/ 2514517 w 8206499"/>
              <a:gd name="connsiteY15" fmla="*/ 16651 h 785001"/>
              <a:gd name="connsiteX16" fmla="*/ 2451019 w 8206499"/>
              <a:gd name="connsiteY16" fmla="*/ 1361 h 785001"/>
              <a:gd name="connsiteX17" fmla="*/ 2008106 w 8206499"/>
              <a:gd name="connsiteY17" fmla="*/ 777 h 785001"/>
              <a:gd name="connsiteX18" fmla="*/ 1955719 w 8206499"/>
              <a:gd name="connsiteY18" fmla="*/ 29353 h 785001"/>
              <a:gd name="connsiteX19" fmla="*/ 1910475 w 8206499"/>
              <a:gd name="connsiteY19" fmla="*/ 46020 h 785001"/>
              <a:gd name="connsiteX20" fmla="*/ 0 w 8206499"/>
              <a:gd name="connsiteY20" fmla="*/ 60891 h 785001"/>
              <a:gd name="connsiteX0" fmla="*/ 8206499 w 8206499"/>
              <a:gd name="connsiteY0" fmla="*/ 785001 h 785001"/>
              <a:gd name="connsiteX1" fmla="*/ 7937418 w 8206499"/>
              <a:gd name="connsiteY1" fmla="*/ 675464 h 785001"/>
              <a:gd name="connsiteX2" fmla="*/ 7088899 w 8206499"/>
              <a:gd name="connsiteY2" fmla="*/ 494489 h 785001"/>
              <a:gd name="connsiteX3" fmla="*/ 5794294 w 8206499"/>
              <a:gd name="connsiteY3" fmla="*/ 498458 h 785001"/>
              <a:gd name="connsiteX4" fmla="*/ 5728412 w 8206499"/>
              <a:gd name="connsiteY4" fmla="*/ 465120 h 785001"/>
              <a:gd name="connsiteX5" fmla="*/ 5668881 w 8206499"/>
              <a:gd name="connsiteY5" fmla="*/ 397651 h 785001"/>
              <a:gd name="connsiteX6" fmla="*/ 5628400 w 8206499"/>
              <a:gd name="connsiteY6" fmla="*/ 373839 h 785001"/>
              <a:gd name="connsiteX7" fmla="*/ 4809249 w 8206499"/>
              <a:gd name="connsiteY7" fmla="*/ 368282 h 785001"/>
              <a:gd name="connsiteX8" fmla="*/ 4721143 w 8206499"/>
              <a:gd name="connsiteY8" fmla="*/ 329389 h 785001"/>
              <a:gd name="connsiteX9" fmla="*/ 4586205 w 8206499"/>
              <a:gd name="connsiteY9" fmla="*/ 230964 h 785001"/>
              <a:gd name="connsiteX10" fmla="*/ 4501274 w 8206499"/>
              <a:gd name="connsiteY10" fmla="*/ 202389 h 785001"/>
              <a:gd name="connsiteX11" fmla="*/ 3714134 w 8206499"/>
              <a:gd name="connsiteY11" fmla="*/ 212460 h 785001"/>
              <a:gd name="connsiteX12" fmla="*/ 3629134 w 8206499"/>
              <a:gd name="connsiteY12" fmla="*/ 194429 h 785001"/>
              <a:gd name="connsiteX13" fmla="*/ 2687101 w 8206499"/>
              <a:gd name="connsiteY13" fmla="*/ 211120 h 785001"/>
              <a:gd name="connsiteX14" fmla="*/ 2604877 w 8206499"/>
              <a:gd name="connsiteY14" fmla="*/ 155559 h 785001"/>
              <a:gd name="connsiteX15" fmla="*/ 2514517 w 8206499"/>
              <a:gd name="connsiteY15" fmla="*/ 16651 h 785001"/>
              <a:gd name="connsiteX16" fmla="*/ 2451019 w 8206499"/>
              <a:gd name="connsiteY16" fmla="*/ 1361 h 785001"/>
              <a:gd name="connsiteX17" fmla="*/ 2008106 w 8206499"/>
              <a:gd name="connsiteY17" fmla="*/ 777 h 785001"/>
              <a:gd name="connsiteX18" fmla="*/ 1955719 w 8206499"/>
              <a:gd name="connsiteY18" fmla="*/ 29353 h 785001"/>
              <a:gd name="connsiteX19" fmla="*/ 1910475 w 8206499"/>
              <a:gd name="connsiteY19" fmla="*/ 46020 h 785001"/>
              <a:gd name="connsiteX20" fmla="*/ 0 w 8206499"/>
              <a:gd name="connsiteY20" fmla="*/ 60891 h 785001"/>
              <a:gd name="connsiteX0" fmla="*/ 6514859 w 6514859"/>
              <a:gd name="connsiteY0" fmla="*/ 785001 h 785001"/>
              <a:gd name="connsiteX1" fmla="*/ 6245778 w 6514859"/>
              <a:gd name="connsiteY1" fmla="*/ 675464 h 785001"/>
              <a:gd name="connsiteX2" fmla="*/ 5397259 w 6514859"/>
              <a:gd name="connsiteY2" fmla="*/ 494489 h 785001"/>
              <a:gd name="connsiteX3" fmla="*/ 4102654 w 6514859"/>
              <a:gd name="connsiteY3" fmla="*/ 498458 h 785001"/>
              <a:gd name="connsiteX4" fmla="*/ 4036772 w 6514859"/>
              <a:gd name="connsiteY4" fmla="*/ 465120 h 785001"/>
              <a:gd name="connsiteX5" fmla="*/ 3977241 w 6514859"/>
              <a:gd name="connsiteY5" fmla="*/ 397651 h 785001"/>
              <a:gd name="connsiteX6" fmla="*/ 3936760 w 6514859"/>
              <a:gd name="connsiteY6" fmla="*/ 373839 h 785001"/>
              <a:gd name="connsiteX7" fmla="*/ 3117609 w 6514859"/>
              <a:gd name="connsiteY7" fmla="*/ 368282 h 785001"/>
              <a:gd name="connsiteX8" fmla="*/ 3029503 w 6514859"/>
              <a:gd name="connsiteY8" fmla="*/ 329389 h 785001"/>
              <a:gd name="connsiteX9" fmla="*/ 2894565 w 6514859"/>
              <a:gd name="connsiteY9" fmla="*/ 230964 h 785001"/>
              <a:gd name="connsiteX10" fmla="*/ 2809634 w 6514859"/>
              <a:gd name="connsiteY10" fmla="*/ 202389 h 785001"/>
              <a:gd name="connsiteX11" fmla="*/ 2022494 w 6514859"/>
              <a:gd name="connsiteY11" fmla="*/ 212460 h 785001"/>
              <a:gd name="connsiteX12" fmla="*/ 1937494 w 6514859"/>
              <a:gd name="connsiteY12" fmla="*/ 194429 h 785001"/>
              <a:gd name="connsiteX13" fmla="*/ 995461 w 6514859"/>
              <a:gd name="connsiteY13" fmla="*/ 211120 h 785001"/>
              <a:gd name="connsiteX14" fmla="*/ 913237 w 6514859"/>
              <a:gd name="connsiteY14" fmla="*/ 155559 h 785001"/>
              <a:gd name="connsiteX15" fmla="*/ 822877 w 6514859"/>
              <a:gd name="connsiteY15" fmla="*/ 16651 h 785001"/>
              <a:gd name="connsiteX16" fmla="*/ 759379 w 6514859"/>
              <a:gd name="connsiteY16" fmla="*/ 1361 h 785001"/>
              <a:gd name="connsiteX17" fmla="*/ 316466 w 6514859"/>
              <a:gd name="connsiteY17" fmla="*/ 777 h 785001"/>
              <a:gd name="connsiteX18" fmla="*/ 264079 w 6514859"/>
              <a:gd name="connsiteY18" fmla="*/ 29353 h 785001"/>
              <a:gd name="connsiteX19" fmla="*/ 218835 w 6514859"/>
              <a:gd name="connsiteY19" fmla="*/ 46020 h 785001"/>
              <a:gd name="connsiteX20" fmla="*/ 0 w 6514859"/>
              <a:gd name="connsiteY20" fmla="*/ 50731 h 785001"/>
              <a:gd name="connsiteX0" fmla="*/ 6784099 w 6784099"/>
              <a:gd name="connsiteY0" fmla="*/ 785001 h 785001"/>
              <a:gd name="connsiteX1" fmla="*/ 6515018 w 6784099"/>
              <a:gd name="connsiteY1" fmla="*/ 675464 h 785001"/>
              <a:gd name="connsiteX2" fmla="*/ 5666499 w 6784099"/>
              <a:gd name="connsiteY2" fmla="*/ 494489 h 785001"/>
              <a:gd name="connsiteX3" fmla="*/ 4371894 w 6784099"/>
              <a:gd name="connsiteY3" fmla="*/ 498458 h 785001"/>
              <a:gd name="connsiteX4" fmla="*/ 4306012 w 6784099"/>
              <a:gd name="connsiteY4" fmla="*/ 465120 h 785001"/>
              <a:gd name="connsiteX5" fmla="*/ 4246481 w 6784099"/>
              <a:gd name="connsiteY5" fmla="*/ 397651 h 785001"/>
              <a:gd name="connsiteX6" fmla="*/ 4206000 w 6784099"/>
              <a:gd name="connsiteY6" fmla="*/ 373839 h 785001"/>
              <a:gd name="connsiteX7" fmla="*/ 3386849 w 6784099"/>
              <a:gd name="connsiteY7" fmla="*/ 368282 h 785001"/>
              <a:gd name="connsiteX8" fmla="*/ 3298743 w 6784099"/>
              <a:gd name="connsiteY8" fmla="*/ 329389 h 785001"/>
              <a:gd name="connsiteX9" fmla="*/ 3163805 w 6784099"/>
              <a:gd name="connsiteY9" fmla="*/ 230964 h 785001"/>
              <a:gd name="connsiteX10" fmla="*/ 3078874 w 6784099"/>
              <a:gd name="connsiteY10" fmla="*/ 202389 h 785001"/>
              <a:gd name="connsiteX11" fmla="*/ 2291734 w 6784099"/>
              <a:gd name="connsiteY11" fmla="*/ 212460 h 785001"/>
              <a:gd name="connsiteX12" fmla="*/ 2206734 w 6784099"/>
              <a:gd name="connsiteY12" fmla="*/ 194429 h 785001"/>
              <a:gd name="connsiteX13" fmla="*/ 1264701 w 6784099"/>
              <a:gd name="connsiteY13" fmla="*/ 211120 h 785001"/>
              <a:gd name="connsiteX14" fmla="*/ 1182477 w 6784099"/>
              <a:gd name="connsiteY14" fmla="*/ 155559 h 785001"/>
              <a:gd name="connsiteX15" fmla="*/ 1092117 w 6784099"/>
              <a:gd name="connsiteY15" fmla="*/ 16651 h 785001"/>
              <a:gd name="connsiteX16" fmla="*/ 1028619 w 6784099"/>
              <a:gd name="connsiteY16" fmla="*/ 1361 h 785001"/>
              <a:gd name="connsiteX17" fmla="*/ 585706 w 6784099"/>
              <a:gd name="connsiteY17" fmla="*/ 777 h 785001"/>
              <a:gd name="connsiteX18" fmla="*/ 533319 w 6784099"/>
              <a:gd name="connsiteY18" fmla="*/ 29353 h 785001"/>
              <a:gd name="connsiteX19" fmla="*/ 488075 w 6784099"/>
              <a:gd name="connsiteY19" fmla="*/ 46020 h 785001"/>
              <a:gd name="connsiteX20" fmla="*/ 0 w 6784099"/>
              <a:gd name="connsiteY20" fmla="*/ 50731 h 785001"/>
              <a:gd name="connsiteX0" fmla="*/ 6515018 w 6515018"/>
              <a:gd name="connsiteY0" fmla="*/ 675464 h 675464"/>
              <a:gd name="connsiteX1" fmla="*/ 5666499 w 6515018"/>
              <a:gd name="connsiteY1" fmla="*/ 494489 h 675464"/>
              <a:gd name="connsiteX2" fmla="*/ 4371894 w 6515018"/>
              <a:gd name="connsiteY2" fmla="*/ 498458 h 675464"/>
              <a:gd name="connsiteX3" fmla="*/ 4306012 w 6515018"/>
              <a:gd name="connsiteY3" fmla="*/ 465120 h 675464"/>
              <a:gd name="connsiteX4" fmla="*/ 4246481 w 6515018"/>
              <a:gd name="connsiteY4" fmla="*/ 397651 h 675464"/>
              <a:gd name="connsiteX5" fmla="*/ 4206000 w 6515018"/>
              <a:gd name="connsiteY5" fmla="*/ 373839 h 675464"/>
              <a:gd name="connsiteX6" fmla="*/ 3386849 w 6515018"/>
              <a:gd name="connsiteY6" fmla="*/ 368282 h 675464"/>
              <a:gd name="connsiteX7" fmla="*/ 3298743 w 6515018"/>
              <a:gd name="connsiteY7" fmla="*/ 329389 h 675464"/>
              <a:gd name="connsiteX8" fmla="*/ 3163805 w 6515018"/>
              <a:gd name="connsiteY8" fmla="*/ 230964 h 675464"/>
              <a:gd name="connsiteX9" fmla="*/ 3078874 w 6515018"/>
              <a:gd name="connsiteY9" fmla="*/ 202389 h 675464"/>
              <a:gd name="connsiteX10" fmla="*/ 2291734 w 6515018"/>
              <a:gd name="connsiteY10" fmla="*/ 212460 h 675464"/>
              <a:gd name="connsiteX11" fmla="*/ 2206734 w 6515018"/>
              <a:gd name="connsiteY11" fmla="*/ 194429 h 675464"/>
              <a:gd name="connsiteX12" fmla="*/ 1264701 w 6515018"/>
              <a:gd name="connsiteY12" fmla="*/ 211120 h 675464"/>
              <a:gd name="connsiteX13" fmla="*/ 1182477 w 6515018"/>
              <a:gd name="connsiteY13" fmla="*/ 155559 h 675464"/>
              <a:gd name="connsiteX14" fmla="*/ 1092117 w 6515018"/>
              <a:gd name="connsiteY14" fmla="*/ 16651 h 675464"/>
              <a:gd name="connsiteX15" fmla="*/ 1028619 w 6515018"/>
              <a:gd name="connsiteY15" fmla="*/ 1361 h 675464"/>
              <a:gd name="connsiteX16" fmla="*/ 585706 w 6515018"/>
              <a:gd name="connsiteY16" fmla="*/ 777 h 675464"/>
              <a:gd name="connsiteX17" fmla="*/ 533319 w 6515018"/>
              <a:gd name="connsiteY17" fmla="*/ 29353 h 675464"/>
              <a:gd name="connsiteX18" fmla="*/ 488075 w 6515018"/>
              <a:gd name="connsiteY18" fmla="*/ 46020 h 675464"/>
              <a:gd name="connsiteX19" fmla="*/ 0 w 6515018"/>
              <a:gd name="connsiteY19" fmla="*/ 50731 h 675464"/>
              <a:gd name="connsiteX0" fmla="*/ 5666499 w 5666499"/>
              <a:gd name="connsiteY0" fmla="*/ 494489 h 498642"/>
              <a:gd name="connsiteX1" fmla="*/ 4371894 w 5666499"/>
              <a:gd name="connsiteY1" fmla="*/ 498458 h 498642"/>
              <a:gd name="connsiteX2" fmla="*/ 4306012 w 5666499"/>
              <a:gd name="connsiteY2" fmla="*/ 465120 h 498642"/>
              <a:gd name="connsiteX3" fmla="*/ 4246481 w 5666499"/>
              <a:gd name="connsiteY3" fmla="*/ 397651 h 498642"/>
              <a:gd name="connsiteX4" fmla="*/ 4206000 w 5666499"/>
              <a:gd name="connsiteY4" fmla="*/ 373839 h 498642"/>
              <a:gd name="connsiteX5" fmla="*/ 3386849 w 5666499"/>
              <a:gd name="connsiteY5" fmla="*/ 368282 h 498642"/>
              <a:gd name="connsiteX6" fmla="*/ 3298743 w 5666499"/>
              <a:gd name="connsiteY6" fmla="*/ 329389 h 498642"/>
              <a:gd name="connsiteX7" fmla="*/ 3163805 w 5666499"/>
              <a:gd name="connsiteY7" fmla="*/ 230964 h 498642"/>
              <a:gd name="connsiteX8" fmla="*/ 3078874 w 5666499"/>
              <a:gd name="connsiteY8" fmla="*/ 202389 h 498642"/>
              <a:gd name="connsiteX9" fmla="*/ 2291734 w 5666499"/>
              <a:gd name="connsiteY9" fmla="*/ 212460 h 498642"/>
              <a:gd name="connsiteX10" fmla="*/ 2206734 w 5666499"/>
              <a:gd name="connsiteY10" fmla="*/ 194429 h 498642"/>
              <a:gd name="connsiteX11" fmla="*/ 1264701 w 5666499"/>
              <a:gd name="connsiteY11" fmla="*/ 211120 h 498642"/>
              <a:gd name="connsiteX12" fmla="*/ 1182477 w 5666499"/>
              <a:gd name="connsiteY12" fmla="*/ 155559 h 498642"/>
              <a:gd name="connsiteX13" fmla="*/ 1092117 w 5666499"/>
              <a:gd name="connsiteY13" fmla="*/ 16651 h 498642"/>
              <a:gd name="connsiteX14" fmla="*/ 1028619 w 5666499"/>
              <a:gd name="connsiteY14" fmla="*/ 1361 h 498642"/>
              <a:gd name="connsiteX15" fmla="*/ 585706 w 5666499"/>
              <a:gd name="connsiteY15" fmla="*/ 777 h 498642"/>
              <a:gd name="connsiteX16" fmla="*/ 533319 w 5666499"/>
              <a:gd name="connsiteY16" fmla="*/ 29353 h 498642"/>
              <a:gd name="connsiteX17" fmla="*/ 488075 w 5666499"/>
              <a:gd name="connsiteY17" fmla="*/ 46020 h 498642"/>
              <a:gd name="connsiteX18" fmla="*/ 0 w 5666499"/>
              <a:gd name="connsiteY18" fmla="*/ 50731 h 498642"/>
              <a:gd name="connsiteX0" fmla="*/ 4371894 w 4371894"/>
              <a:gd name="connsiteY0" fmla="*/ 498458 h 498642"/>
              <a:gd name="connsiteX1" fmla="*/ 4306012 w 4371894"/>
              <a:gd name="connsiteY1" fmla="*/ 465120 h 498642"/>
              <a:gd name="connsiteX2" fmla="*/ 4246481 w 4371894"/>
              <a:gd name="connsiteY2" fmla="*/ 397651 h 498642"/>
              <a:gd name="connsiteX3" fmla="*/ 4206000 w 4371894"/>
              <a:gd name="connsiteY3" fmla="*/ 373839 h 498642"/>
              <a:gd name="connsiteX4" fmla="*/ 3386849 w 4371894"/>
              <a:gd name="connsiteY4" fmla="*/ 368282 h 498642"/>
              <a:gd name="connsiteX5" fmla="*/ 3298743 w 4371894"/>
              <a:gd name="connsiteY5" fmla="*/ 329389 h 498642"/>
              <a:gd name="connsiteX6" fmla="*/ 3163805 w 4371894"/>
              <a:gd name="connsiteY6" fmla="*/ 230964 h 498642"/>
              <a:gd name="connsiteX7" fmla="*/ 3078874 w 4371894"/>
              <a:gd name="connsiteY7" fmla="*/ 202389 h 498642"/>
              <a:gd name="connsiteX8" fmla="*/ 2291734 w 4371894"/>
              <a:gd name="connsiteY8" fmla="*/ 212460 h 498642"/>
              <a:gd name="connsiteX9" fmla="*/ 2206734 w 4371894"/>
              <a:gd name="connsiteY9" fmla="*/ 194429 h 498642"/>
              <a:gd name="connsiteX10" fmla="*/ 1264701 w 4371894"/>
              <a:gd name="connsiteY10" fmla="*/ 211120 h 498642"/>
              <a:gd name="connsiteX11" fmla="*/ 1182477 w 4371894"/>
              <a:gd name="connsiteY11" fmla="*/ 155559 h 498642"/>
              <a:gd name="connsiteX12" fmla="*/ 1092117 w 4371894"/>
              <a:gd name="connsiteY12" fmla="*/ 16651 h 498642"/>
              <a:gd name="connsiteX13" fmla="*/ 1028619 w 4371894"/>
              <a:gd name="connsiteY13" fmla="*/ 1361 h 498642"/>
              <a:gd name="connsiteX14" fmla="*/ 585706 w 4371894"/>
              <a:gd name="connsiteY14" fmla="*/ 777 h 498642"/>
              <a:gd name="connsiteX15" fmla="*/ 533319 w 4371894"/>
              <a:gd name="connsiteY15" fmla="*/ 29353 h 498642"/>
              <a:gd name="connsiteX16" fmla="*/ 488075 w 4371894"/>
              <a:gd name="connsiteY16" fmla="*/ 46020 h 498642"/>
              <a:gd name="connsiteX17" fmla="*/ 0 w 4371894"/>
              <a:gd name="connsiteY17" fmla="*/ 50731 h 498642"/>
              <a:gd name="connsiteX0" fmla="*/ 4306012 w 4306012"/>
              <a:gd name="connsiteY0" fmla="*/ 465120 h 465120"/>
              <a:gd name="connsiteX1" fmla="*/ 4246481 w 4306012"/>
              <a:gd name="connsiteY1" fmla="*/ 397651 h 465120"/>
              <a:gd name="connsiteX2" fmla="*/ 4206000 w 4306012"/>
              <a:gd name="connsiteY2" fmla="*/ 373839 h 465120"/>
              <a:gd name="connsiteX3" fmla="*/ 3386849 w 4306012"/>
              <a:gd name="connsiteY3" fmla="*/ 368282 h 465120"/>
              <a:gd name="connsiteX4" fmla="*/ 3298743 w 4306012"/>
              <a:gd name="connsiteY4" fmla="*/ 329389 h 465120"/>
              <a:gd name="connsiteX5" fmla="*/ 3163805 w 4306012"/>
              <a:gd name="connsiteY5" fmla="*/ 230964 h 465120"/>
              <a:gd name="connsiteX6" fmla="*/ 3078874 w 4306012"/>
              <a:gd name="connsiteY6" fmla="*/ 202389 h 465120"/>
              <a:gd name="connsiteX7" fmla="*/ 2291734 w 4306012"/>
              <a:gd name="connsiteY7" fmla="*/ 212460 h 465120"/>
              <a:gd name="connsiteX8" fmla="*/ 2206734 w 4306012"/>
              <a:gd name="connsiteY8" fmla="*/ 194429 h 465120"/>
              <a:gd name="connsiteX9" fmla="*/ 1264701 w 4306012"/>
              <a:gd name="connsiteY9" fmla="*/ 211120 h 465120"/>
              <a:gd name="connsiteX10" fmla="*/ 1182477 w 4306012"/>
              <a:gd name="connsiteY10" fmla="*/ 155559 h 465120"/>
              <a:gd name="connsiteX11" fmla="*/ 1092117 w 4306012"/>
              <a:gd name="connsiteY11" fmla="*/ 16651 h 465120"/>
              <a:gd name="connsiteX12" fmla="*/ 1028619 w 4306012"/>
              <a:gd name="connsiteY12" fmla="*/ 1361 h 465120"/>
              <a:gd name="connsiteX13" fmla="*/ 585706 w 4306012"/>
              <a:gd name="connsiteY13" fmla="*/ 777 h 465120"/>
              <a:gd name="connsiteX14" fmla="*/ 533319 w 4306012"/>
              <a:gd name="connsiteY14" fmla="*/ 29353 h 465120"/>
              <a:gd name="connsiteX15" fmla="*/ 488075 w 4306012"/>
              <a:gd name="connsiteY15" fmla="*/ 46020 h 465120"/>
              <a:gd name="connsiteX16" fmla="*/ 0 w 4306012"/>
              <a:gd name="connsiteY16" fmla="*/ 50731 h 465120"/>
              <a:gd name="connsiteX0" fmla="*/ 4246481 w 4246481"/>
              <a:gd name="connsiteY0" fmla="*/ 397651 h 397651"/>
              <a:gd name="connsiteX1" fmla="*/ 4206000 w 4246481"/>
              <a:gd name="connsiteY1" fmla="*/ 373839 h 397651"/>
              <a:gd name="connsiteX2" fmla="*/ 3386849 w 4246481"/>
              <a:gd name="connsiteY2" fmla="*/ 368282 h 397651"/>
              <a:gd name="connsiteX3" fmla="*/ 3298743 w 4246481"/>
              <a:gd name="connsiteY3" fmla="*/ 329389 h 397651"/>
              <a:gd name="connsiteX4" fmla="*/ 3163805 w 4246481"/>
              <a:gd name="connsiteY4" fmla="*/ 230964 h 397651"/>
              <a:gd name="connsiteX5" fmla="*/ 3078874 w 4246481"/>
              <a:gd name="connsiteY5" fmla="*/ 202389 h 397651"/>
              <a:gd name="connsiteX6" fmla="*/ 2291734 w 4246481"/>
              <a:gd name="connsiteY6" fmla="*/ 212460 h 397651"/>
              <a:gd name="connsiteX7" fmla="*/ 2206734 w 4246481"/>
              <a:gd name="connsiteY7" fmla="*/ 194429 h 397651"/>
              <a:gd name="connsiteX8" fmla="*/ 1264701 w 4246481"/>
              <a:gd name="connsiteY8" fmla="*/ 211120 h 397651"/>
              <a:gd name="connsiteX9" fmla="*/ 1182477 w 4246481"/>
              <a:gd name="connsiteY9" fmla="*/ 155559 h 397651"/>
              <a:gd name="connsiteX10" fmla="*/ 1092117 w 4246481"/>
              <a:gd name="connsiteY10" fmla="*/ 16651 h 397651"/>
              <a:gd name="connsiteX11" fmla="*/ 1028619 w 4246481"/>
              <a:gd name="connsiteY11" fmla="*/ 1361 h 397651"/>
              <a:gd name="connsiteX12" fmla="*/ 585706 w 4246481"/>
              <a:gd name="connsiteY12" fmla="*/ 777 h 397651"/>
              <a:gd name="connsiteX13" fmla="*/ 533319 w 4246481"/>
              <a:gd name="connsiteY13" fmla="*/ 29353 h 397651"/>
              <a:gd name="connsiteX14" fmla="*/ 488075 w 4246481"/>
              <a:gd name="connsiteY14" fmla="*/ 46020 h 397651"/>
              <a:gd name="connsiteX15" fmla="*/ 0 w 4246481"/>
              <a:gd name="connsiteY15" fmla="*/ 50731 h 397651"/>
              <a:gd name="connsiteX0" fmla="*/ 4206000 w 4206000"/>
              <a:gd name="connsiteY0" fmla="*/ 373839 h 373839"/>
              <a:gd name="connsiteX1" fmla="*/ 3386849 w 4206000"/>
              <a:gd name="connsiteY1" fmla="*/ 368282 h 373839"/>
              <a:gd name="connsiteX2" fmla="*/ 3298743 w 4206000"/>
              <a:gd name="connsiteY2" fmla="*/ 329389 h 373839"/>
              <a:gd name="connsiteX3" fmla="*/ 3163805 w 4206000"/>
              <a:gd name="connsiteY3" fmla="*/ 230964 h 373839"/>
              <a:gd name="connsiteX4" fmla="*/ 3078874 w 4206000"/>
              <a:gd name="connsiteY4" fmla="*/ 202389 h 373839"/>
              <a:gd name="connsiteX5" fmla="*/ 2291734 w 4206000"/>
              <a:gd name="connsiteY5" fmla="*/ 212460 h 373839"/>
              <a:gd name="connsiteX6" fmla="*/ 2206734 w 4206000"/>
              <a:gd name="connsiteY6" fmla="*/ 194429 h 373839"/>
              <a:gd name="connsiteX7" fmla="*/ 1264701 w 4206000"/>
              <a:gd name="connsiteY7" fmla="*/ 211120 h 373839"/>
              <a:gd name="connsiteX8" fmla="*/ 1182477 w 4206000"/>
              <a:gd name="connsiteY8" fmla="*/ 155559 h 373839"/>
              <a:gd name="connsiteX9" fmla="*/ 1092117 w 4206000"/>
              <a:gd name="connsiteY9" fmla="*/ 16651 h 373839"/>
              <a:gd name="connsiteX10" fmla="*/ 1028619 w 4206000"/>
              <a:gd name="connsiteY10" fmla="*/ 1361 h 373839"/>
              <a:gd name="connsiteX11" fmla="*/ 585706 w 4206000"/>
              <a:gd name="connsiteY11" fmla="*/ 777 h 373839"/>
              <a:gd name="connsiteX12" fmla="*/ 533319 w 4206000"/>
              <a:gd name="connsiteY12" fmla="*/ 29353 h 373839"/>
              <a:gd name="connsiteX13" fmla="*/ 488075 w 4206000"/>
              <a:gd name="connsiteY13" fmla="*/ 46020 h 373839"/>
              <a:gd name="connsiteX14" fmla="*/ 0 w 4206000"/>
              <a:gd name="connsiteY14" fmla="*/ 50731 h 373839"/>
              <a:gd name="connsiteX0" fmla="*/ 3545849 w 3545849"/>
              <a:gd name="connsiteY0" fmla="*/ 366163 h 369945"/>
              <a:gd name="connsiteX1" fmla="*/ 3386849 w 3545849"/>
              <a:gd name="connsiteY1" fmla="*/ 368282 h 369945"/>
              <a:gd name="connsiteX2" fmla="*/ 3298743 w 3545849"/>
              <a:gd name="connsiteY2" fmla="*/ 329389 h 369945"/>
              <a:gd name="connsiteX3" fmla="*/ 3163805 w 3545849"/>
              <a:gd name="connsiteY3" fmla="*/ 230964 h 369945"/>
              <a:gd name="connsiteX4" fmla="*/ 3078874 w 3545849"/>
              <a:gd name="connsiteY4" fmla="*/ 202389 h 369945"/>
              <a:gd name="connsiteX5" fmla="*/ 2291734 w 3545849"/>
              <a:gd name="connsiteY5" fmla="*/ 212460 h 369945"/>
              <a:gd name="connsiteX6" fmla="*/ 2206734 w 3545849"/>
              <a:gd name="connsiteY6" fmla="*/ 194429 h 369945"/>
              <a:gd name="connsiteX7" fmla="*/ 1264701 w 3545849"/>
              <a:gd name="connsiteY7" fmla="*/ 211120 h 369945"/>
              <a:gd name="connsiteX8" fmla="*/ 1182477 w 3545849"/>
              <a:gd name="connsiteY8" fmla="*/ 155559 h 369945"/>
              <a:gd name="connsiteX9" fmla="*/ 1092117 w 3545849"/>
              <a:gd name="connsiteY9" fmla="*/ 16651 h 369945"/>
              <a:gd name="connsiteX10" fmla="*/ 1028619 w 3545849"/>
              <a:gd name="connsiteY10" fmla="*/ 1361 h 369945"/>
              <a:gd name="connsiteX11" fmla="*/ 585706 w 3545849"/>
              <a:gd name="connsiteY11" fmla="*/ 777 h 369945"/>
              <a:gd name="connsiteX12" fmla="*/ 533319 w 3545849"/>
              <a:gd name="connsiteY12" fmla="*/ 29353 h 369945"/>
              <a:gd name="connsiteX13" fmla="*/ 488075 w 3545849"/>
              <a:gd name="connsiteY13" fmla="*/ 46020 h 369945"/>
              <a:gd name="connsiteX14" fmla="*/ 0 w 3545849"/>
              <a:gd name="connsiteY14" fmla="*/ 50731 h 369945"/>
              <a:gd name="connsiteX0" fmla="*/ 3534499 w 3534499"/>
              <a:gd name="connsiteY0" fmla="*/ 368433 h 370367"/>
              <a:gd name="connsiteX1" fmla="*/ 3386849 w 3534499"/>
              <a:gd name="connsiteY1" fmla="*/ 368282 h 370367"/>
              <a:gd name="connsiteX2" fmla="*/ 3298743 w 3534499"/>
              <a:gd name="connsiteY2" fmla="*/ 329389 h 370367"/>
              <a:gd name="connsiteX3" fmla="*/ 3163805 w 3534499"/>
              <a:gd name="connsiteY3" fmla="*/ 230964 h 370367"/>
              <a:gd name="connsiteX4" fmla="*/ 3078874 w 3534499"/>
              <a:gd name="connsiteY4" fmla="*/ 202389 h 370367"/>
              <a:gd name="connsiteX5" fmla="*/ 2291734 w 3534499"/>
              <a:gd name="connsiteY5" fmla="*/ 212460 h 370367"/>
              <a:gd name="connsiteX6" fmla="*/ 2206734 w 3534499"/>
              <a:gd name="connsiteY6" fmla="*/ 194429 h 370367"/>
              <a:gd name="connsiteX7" fmla="*/ 1264701 w 3534499"/>
              <a:gd name="connsiteY7" fmla="*/ 211120 h 370367"/>
              <a:gd name="connsiteX8" fmla="*/ 1182477 w 3534499"/>
              <a:gd name="connsiteY8" fmla="*/ 155559 h 370367"/>
              <a:gd name="connsiteX9" fmla="*/ 1092117 w 3534499"/>
              <a:gd name="connsiteY9" fmla="*/ 16651 h 370367"/>
              <a:gd name="connsiteX10" fmla="*/ 1028619 w 3534499"/>
              <a:gd name="connsiteY10" fmla="*/ 1361 h 370367"/>
              <a:gd name="connsiteX11" fmla="*/ 585706 w 3534499"/>
              <a:gd name="connsiteY11" fmla="*/ 777 h 370367"/>
              <a:gd name="connsiteX12" fmla="*/ 533319 w 3534499"/>
              <a:gd name="connsiteY12" fmla="*/ 29353 h 370367"/>
              <a:gd name="connsiteX13" fmla="*/ 488075 w 3534499"/>
              <a:gd name="connsiteY13" fmla="*/ 46020 h 370367"/>
              <a:gd name="connsiteX14" fmla="*/ 0 w 3534499"/>
              <a:gd name="connsiteY14" fmla="*/ 50731 h 370367"/>
              <a:gd name="connsiteX0" fmla="*/ 3534499 w 3534499"/>
              <a:gd name="connsiteY0" fmla="*/ 368433 h 370367"/>
              <a:gd name="connsiteX1" fmla="*/ 3386849 w 3534499"/>
              <a:gd name="connsiteY1" fmla="*/ 368282 h 370367"/>
              <a:gd name="connsiteX2" fmla="*/ 3298743 w 3534499"/>
              <a:gd name="connsiteY2" fmla="*/ 329389 h 370367"/>
              <a:gd name="connsiteX3" fmla="*/ 3163805 w 3534499"/>
              <a:gd name="connsiteY3" fmla="*/ 230964 h 370367"/>
              <a:gd name="connsiteX4" fmla="*/ 3075527 w 3534499"/>
              <a:gd name="connsiteY4" fmla="*/ 207409 h 370367"/>
              <a:gd name="connsiteX5" fmla="*/ 2291734 w 3534499"/>
              <a:gd name="connsiteY5" fmla="*/ 212460 h 370367"/>
              <a:gd name="connsiteX6" fmla="*/ 2206734 w 3534499"/>
              <a:gd name="connsiteY6" fmla="*/ 194429 h 370367"/>
              <a:gd name="connsiteX7" fmla="*/ 1264701 w 3534499"/>
              <a:gd name="connsiteY7" fmla="*/ 211120 h 370367"/>
              <a:gd name="connsiteX8" fmla="*/ 1182477 w 3534499"/>
              <a:gd name="connsiteY8" fmla="*/ 155559 h 370367"/>
              <a:gd name="connsiteX9" fmla="*/ 1092117 w 3534499"/>
              <a:gd name="connsiteY9" fmla="*/ 16651 h 370367"/>
              <a:gd name="connsiteX10" fmla="*/ 1028619 w 3534499"/>
              <a:gd name="connsiteY10" fmla="*/ 1361 h 370367"/>
              <a:gd name="connsiteX11" fmla="*/ 585706 w 3534499"/>
              <a:gd name="connsiteY11" fmla="*/ 777 h 370367"/>
              <a:gd name="connsiteX12" fmla="*/ 533319 w 3534499"/>
              <a:gd name="connsiteY12" fmla="*/ 29353 h 370367"/>
              <a:gd name="connsiteX13" fmla="*/ 488075 w 3534499"/>
              <a:gd name="connsiteY13" fmla="*/ 46020 h 370367"/>
              <a:gd name="connsiteX14" fmla="*/ 0 w 3534499"/>
              <a:gd name="connsiteY14" fmla="*/ 50731 h 370367"/>
              <a:gd name="connsiteX0" fmla="*/ 3534499 w 3534499"/>
              <a:gd name="connsiteY0" fmla="*/ 368433 h 370367"/>
              <a:gd name="connsiteX1" fmla="*/ 3386849 w 3534499"/>
              <a:gd name="connsiteY1" fmla="*/ 368282 h 370367"/>
              <a:gd name="connsiteX2" fmla="*/ 3298743 w 3534499"/>
              <a:gd name="connsiteY2" fmla="*/ 329389 h 370367"/>
              <a:gd name="connsiteX3" fmla="*/ 3163805 w 3534499"/>
              <a:gd name="connsiteY3" fmla="*/ 230964 h 370367"/>
              <a:gd name="connsiteX4" fmla="*/ 3075527 w 3534499"/>
              <a:gd name="connsiteY4" fmla="*/ 207409 h 370367"/>
              <a:gd name="connsiteX5" fmla="*/ 2290061 w 3534499"/>
              <a:gd name="connsiteY5" fmla="*/ 215807 h 370367"/>
              <a:gd name="connsiteX6" fmla="*/ 2206734 w 3534499"/>
              <a:gd name="connsiteY6" fmla="*/ 194429 h 370367"/>
              <a:gd name="connsiteX7" fmla="*/ 1264701 w 3534499"/>
              <a:gd name="connsiteY7" fmla="*/ 211120 h 370367"/>
              <a:gd name="connsiteX8" fmla="*/ 1182477 w 3534499"/>
              <a:gd name="connsiteY8" fmla="*/ 155559 h 370367"/>
              <a:gd name="connsiteX9" fmla="*/ 1092117 w 3534499"/>
              <a:gd name="connsiteY9" fmla="*/ 16651 h 370367"/>
              <a:gd name="connsiteX10" fmla="*/ 1028619 w 3534499"/>
              <a:gd name="connsiteY10" fmla="*/ 1361 h 370367"/>
              <a:gd name="connsiteX11" fmla="*/ 585706 w 3534499"/>
              <a:gd name="connsiteY11" fmla="*/ 777 h 370367"/>
              <a:gd name="connsiteX12" fmla="*/ 533319 w 3534499"/>
              <a:gd name="connsiteY12" fmla="*/ 29353 h 370367"/>
              <a:gd name="connsiteX13" fmla="*/ 488075 w 3534499"/>
              <a:gd name="connsiteY13" fmla="*/ 46020 h 370367"/>
              <a:gd name="connsiteX14" fmla="*/ 0 w 3534499"/>
              <a:gd name="connsiteY14" fmla="*/ 50731 h 370367"/>
              <a:gd name="connsiteX0" fmla="*/ 3534499 w 3534499"/>
              <a:gd name="connsiteY0" fmla="*/ 368433 h 370367"/>
              <a:gd name="connsiteX1" fmla="*/ 3386849 w 3534499"/>
              <a:gd name="connsiteY1" fmla="*/ 368282 h 370367"/>
              <a:gd name="connsiteX2" fmla="*/ 3298743 w 3534499"/>
              <a:gd name="connsiteY2" fmla="*/ 329389 h 370367"/>
              <a:gd name="connsiteX3" fmla="*/ 3163805 w 3534499"/>
              <a:gd name="connsiteY3" fmla="*/ 230964 h 370367"/>
              <a:gd name="connsiteX4" fmla="*/ 3075527 w 3534499"/>
              <a:gd name="connsiteY4" fmla="*/ 207409 h 370367"/>
              <a:gd name="connsiteX5" fmla="*/ 2290061 w 3534499"/>
              <a:gd name="connsiteY5" fmla="*/ 215807 h 370367"/>
              <a:gd name="connsiteX6" fmla="*/ 2206734 w 3534499"/>
              <a:gd name="connsiteY6" fmla="*/ 194429 h 370367"/>
              <a:gd name="connsiteX7" fmla="*/ 1264701 w 3534499"/>
              <a:gd name="connsiteY7" fmla="*/ 211120 h 370367"/>
              <a:gd name="connsiteX8" fmla="*/ 1182477 w 3534499"/>
              <a:gd name="connsiteY8" fmla="*/ 155559 h 370367"/>
              <a:gd name="connsiteX9" fmla="*/ 1092117 w 3534499"/>
              <a:gd name="connsiteY9" fmla="*/ 16651 h 370367"/>
              <a:gd name="connsiteX10" fmla="*/ 1028619 w 3534499"/>
              <a:gd name="connsiteY10" fmla="*/ 1361 h 370367"/>
              <a:gd name="connsiteX11" fmla="*/ 585706 w 3534499"/>
              <a:gd name="connsiteY11" fmla="*/ 777 h 370367"/>
              <a:gd name="connsiteX12" fmla="*/ 533319 w 3534499"/>
              <a:gd name="connsiteY12" fmla="*/ 29353 h 370367"/>
              <a:gd name="connsiteX13" fmla="*/ 488075 w 3534499"/>
              <a:gd name="connsiteY13" fmla="*/ 46020 h 370367"/>
              <a:gd name="connsiteX14" fmla="*/ 0 w 3534499"/>
              <a:gd name="connsiteY14" fmla="*/ 50731 h 37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34499" h="370367">
                <a:moveTo>
                  <a:pt x="3534499" y="368433"/>
                </a:moveTo>
                <a:cubicBezTo>
                  <a:pt x="3498384" y="363538"/>
                  <a:pt x="3426142" y="374789"/>
                  <a:pt x="3386849" y="368282"/>
                </a:cubicBezTo>
                <a:cubicBezTo>
                  <a:pt x="3347556" y="361775"/>
                  <a:pt x="3335917" y="352275"/>
                  <a:pt x="3298743" y="329389"/>
                </a:cubicBezTo>
                <a:cubicBezTo>
                  <a:pt x="3261569" y="306503"/>
                  <a:pt x="3201008" y="251294"/>
                  <a:pt x="3163805" y="230964"/>
                </a:cubicBezTo>
                <a:cubicBezTo>
                  <a:pt x="3126602" y="210634"/>
                  <a:pt x="3125568" y="207917"/>
                  <a:pt x="3075527" y="207409"/>
                </a:cubicBezTo>
                <a:lnTo>
                  <a:pt x="2290061" y="215807"/>
                </a:lnTo>
                <a:cubicBezTo>
                  <a:pt x="2261640" y="215807"/>
                  <a:pt x="2238502" y="194429"/>
                  <a:pt x="2206734" y="194429"/>
                </a:cubicBezTo>
                <a:lnTo>
                  <a:pt x="1264701" y="211120"/>
                </a:lnTo>
                <a:cubicBezTo>
                  <a:pt x="1186520" y="210085"/>
                  <a:pt x="1218725" y="191145"/>
                  <a:pt x="1182477" y="155559"/>
                </a:cubicBezTo>
                <a:cubicBezTo>
                  <a:pt x="1146229" y="119973"/>
                  <a:pt x="1117760" y="42351"/>
                  <a:pt x="1092117" y="16651"/>
                </a:cubicBezTo>
                <a:cubicBezTo>
                  <a:pt x="1066474" y="-9049"/>
                  <a:pt x="1072937" y="4006"/>
                  <a:pt x="1028619" y="1361"/>
                </a:cubicBezTo>
                <a:lnTo>
                  <a:pt x="585706" y="777"/>
                </a:lnTo>
                <a:cubicBezTo>
                  <a:pt x="570625" y="-4779"/>
                  <a:pt x="547607" y="21019"/>
                  <a:pt x="533319" y="29353"/>
                </a:cubicBezTo>
                <a:cubicBezTo>
                  <a:pt x="519032" y="37687"/>
                  <a:pt x="468231" y="52767"/>
                  <a:pt x="488075" y="46020"/>
                </a:cubicBezTo>
                <a:lnTo>
                  <a:pt x="0" y="50731"/>
                </a:lnTo>
              </a:path>
            </a:pathLst>
          </a:custGeom>
          <a:noFill/>
          <a:ln w="19050">
            <a:solidFill>
              <a:srgbClr val="82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Freeform 684"/>
          <p:cNvSpPr/>
          <p:nvPr/>
        </p:nvSpPr>
        <p:spPr>
          <a:xfrm>
            <a:off x="1429743" y="4215660"/>
            <a:ext cx="3841841" cy="604161"/>
          </a:xfrm>
          <a:custGeom>
            <a:avLst/>
            <a:gdLst>
              <a:gd name="connsiteX0" fmla="*/ 0 w 2717124"/>
              <a:gd name="connsiteY0" fmla="*/ 296465 h 437935"/>
              <a:gd name="connsiteX1" fmla="*/ 100013 w 2717124"/>
              <a:gd name="connsiteY1" fmla="*/ 320278 h 437935"/>
              <a:gd name="connsiteX2" fmla="*/ 142875 w 2717124"/>
              <a:gd name="connsiteY2" fmla="*/ 327422 h 437935"/>
              <a:gd name="connsiteX3" fmla="*/ 207169 w 2717124"/>
              <a:gd name="connsiteY3" fmla="*/ 391715 h 437935"/>
              <a:gd name="connsiteX4" fmla="*/ 252413 w 2717124"/>
              <a:gd name="connsiteY4" fmla="*/ 417909 h 437935"/>
              <a:gd name="connsiteX5" fmla="*/ 481013 w 2717124"/>
              <a:gd name="connsiteY5" fmla="*/ 415528 h 437935"/>
              <a:gd name="connsiteX6" fmla="*/ 976313 w 2717124"/>
              <a:gd name="connsiteY6" fmla="*/ 136922 h 437935"/>
              <a:gd name="connsiteX7" fmla="*/ 1173957 w 2717124"/>
              <a:gd name="connsiteY7" fmla="*/ 139303 h 437935"/>
              <a:gd name="connsiteX8" fmla="*/ 1228725 w 2717124"/>
              <a:gd name="connsiteY8" fmla="*/ 122634 h 437935"/>
              <a:gd name="connsiteX9" fmla="*/ 1357313 w 2717124"/>
              <a:gd name="connsiteY9" fmla="*/ 108347 h 437935"/>
              <a:gd name="connsiteX10" fmla="*/ 1793082 w 2717124"/>
              <a:gd name="connsiteY10" fmla="*/ 105965 h 437935"/>
              <a:gd name="connsiteX11" fmla="*/ 1821657 w 2717124"/>
              <a:gd name="connsiteY11" fmla="*/ 94059 h 437935"/>
              <a:gd name="connsiteX12" fmla="*/ 1888332 w 2717124"/>
              <a:gd name="connsiteY12" fmla="*/ 55959 h 437935"/>
              <a:gd name="connsiteX13" fmla="*/ 2135982 w 2717124"/>
              <a:gd name="connsiteY13" fmla="*/ 10715 h 437935"/>
              <a:gd name="connsiteX14" fmla="*/ 2255044 w 2717124"/>
              <a:gd name="connsiteY14" fmla="*/ 1190 h 437935"/>
              <a:gd name="connsiteX15" fmla="*/ 2657475 w 2717124"/>
              <a:gd name="connsiteY15" fmla="*/ 1190 h 437935"/>
              <a:gd name="connsiteX16" fmla="*/ 2707482 w 2717124"/>
              <a:gd name="connsiteY16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0603"/>
              <a:gd name="connsiteY0" fmla="*/ 296466 h 437936"/>
              <a:gd name="connsiteX1" fmla="*/ 38100 w 2710603"/>
              <a:gd name="connsiteY1" fmla="*/ 325041 h 437936"/>
              <a:gd name="connsiteX2" fmla="*/ 100013 w 2710603"/>
              <a:gd name="connsiteY2" fmla="*/ 320279 h 437936"/>
              <a:gd name="connsiteX3" fmla="*/ 142875 w 2710603"/>
              <a:gd name="connsiteY3" fmla="*/ 327423 h 437936"/>
              <a:gd name="connsiteX4" fmla="*/ 207169 w 2710603"/>
              <a:gd name="connsiteY4" fmla="*/ 391716 h 437936"/>
              <a:gd name="connsiteX5" fmla="*/ 252413 w 2710603"/>
              <a:gd name="connsiteY5" fmla="*/ 417910 h 437936"/>
              <a:gd name="connsiteX6" fmla="*/ 481013 w 2710603"/>
              <a:gd name="connsiteY6" fmla="*/ 415529 h 437936"/>
              <a:gd name="connsiteX7" fmla="*/ 976313 w 2710603"/>
              <a:gd name="connsiteY7" fmla="*/ 136923 h 437936"/>
              <a:gd name="connsiteX8" fmla="*/ 1173957 w 2710603"/>
              <a:gd name="connsiteY8" fmla="*/ 139304 h 437936"/>
              <a:gd name="connsiteX9" fmla="*/ 1228725 w 2710603"/>
              <a:gd name="connsiteY9" fmla="*/ 122635 h 437936"/>
              <a:gd name="connsiteX10" fmla="*/ 1357313 w 2710603"/>
              <a:gd name="connsiteY10" fmla="*/ 108348 h 437936"/>
              <a:gd name="connsiteX11" fmla="*/ 1793082 w 2710603"/>
              <a:gd name="connsiteY11" fmla="*/ 105966 h 437936"/>
              <a:gd name="connsiteX12" fmla="*/ 1821657 w 2710603"/>
              <a:gd name="connsiteY12" fmla="*/ 94060 h 437936"/>
              <a:gd name="connsiteX13" fmla="*/ 1888332 w 2710603"/>
              <a:gd name="connsiteY13" fmla="*/ 55960 h 437936"/>
              <a:gd name="connsiteX14" fmla="*/ 2135982 w 2710603"/>
              <a:gd name="connsiteY14" fmla="*/ 10716 h 437936"/>
              <a:gd name="connsiteX15" fmla="*/ 2255044 w 2710603"/>
              <a:gd name="connsiteY15" fmla="*/ 1191 h 437936"/>
              <a:gd name="connsiteX16" fmla="*/ 2619375 w 2710603"/>
              <a:gd name="connsiteY16" fmla="*/ 1191 h 437936"/>
              <a:gd name="connsiteX17" fmla="*/ 2707482 w 2710603"/>
              <a:gd name="connsiteY17" fmla="*/ 10716 h 437936"/>
              <a:gd name="connsiteX0" fmla="*/ 0 w 2671664"/>
              <a:gd name="connsiteY0" fmla="*/ 296466 h 437936"/>
              <a:gd name="connsiteX1" fmla="*/ 38100 w 2671664"/>
              <a:gd name="connsiteY1" fmla="*/ 325041 h 437936"/>
              <a:gd name="connsiteX2" fmla="*/ 100013 w 2671664"/>
              <a:gd name="connsiteY2" fmla="*/ 320279 h 437936"/>
              <a:gd name="connsiteX3" fmla="*/ 142875 w 2671664"/>
              <a:gd name="connsiteY3" fmla="*/ 327423 h 437936"/>
              <a:gd name="connsiteX4" fmla="*/ 207169 w 2671664"/>
              <a:gd name="connsiteY4" fmla="*/ 391716 h 437936"/>
              <a:gd name="connsiteX5" fmla="*/ 252413 w 2671664"/>
              <a:gd name="connsiteY5" fmla="*/ 417910 h 437936"/>
              <a:gd name="connsiteX6" fmla="*/ 481013 w 2671664"/>
              <a:gd name="connsiteY6" fmla="*/ 415529 h 437936"/>
              <a:gd name="connsiteX7" fmla="*/ 976313 w 2671664"/>
              <a:gd name="connsiteY7" fmla="*/ 136923 h 437936"/>
              <a:gd name="connsiteX8" fmla="*/ 1173957 w 2671664"/>
              <a:gd name="connsiteY8" fmla="*/ 139304 h 437936"/>
              <a:gd name="connsiteX9" fmla="*/ 1228725 w 2671664"/>
              <a:gd name="connsiteY9" fmla="*/ 122635 h 437936"/>
              <a:gd name="connsiteX10" fmla="*/ 1357313 w 2671664"/>
              <a:gd name="connsiteY10" fmla="*/ 108348 h 437936"/>
              <a:gd name="connsiteX11" fmla="*/ 1793082 w 2671664"/>
              <a:gd name="connsiteY11" fmla="*/ 105966 h 437936"/>
              <a:gd name="connsiteX12" fmla="*/ 1821657 w 2671664"/>
              <a:gd name="connsiteY12" fmla="*/ 94060 h 437936"/>
              <a:gd name="connsiteX13" fmla="*/ 1888332 w 2671664"/>
              <a:gd name="connsiteY13" fmla="*/ 55960 h 437936"/>
              <a:gd name="connsiteX14" fmla="*/ 2135982 w 2671664"/>
              <a:gd name="connsiteY14" fmla="*/ 10716 h 437936"/>
              <a:gd name="connsiteX15" fmla="*/ 2255044 w 2671664"/>
              <a:gd name="connsiteY15" fmla="*/ 1191 h 437936"/>
              <a:gd name="connsiteX16" fmla="*/ 2619375 w 2671664"/>
              <a:gd name="connsiteY16" fmla="*/ 1191 h 437936"/>
              <a:gd name="connsiteX17" fmla="*/ 2657475 w 2671664"/>
              <a:gd name="connsiteY17" fmla="*/ 8335 h 437936"/>
              <a:gd name="connsiteX0" fmla="*/ 0 w 2660665"/>
              <a:gd name="connsiteY0" fmla="*/ 296466 h 437936"/>
              <a:gd name="connsiteX1" fmla="*/ 38100 w 2660665"/>
              <a:gd name="connsiteY1" fmla="*/ 325041 h 437936"/>
              <a:gd name="connsiteX2" fmla="*/ 100013 w 2660665"/>
              <a:gd name="connsiteY2" fmla="*/ 320279 h 437936"/>
              <a:gd name="connsiteX3" fmla="*/ 142875 w 2660665"/>
              <a:gd name="connsiteY3" fmla="*/ 327423 h 437936"/>
              <a:gd name="connsiteX4" fmla="*/ 207169 w 2660665"/>
              <a:gd name="connsiteY4" fmla="*/ 391716 h 437936"/>
              <a:gd name="connsiteX5" fmla="*/ 252413 w 2660665"/>
              <a:gd name="connsiteY5" fmla="*/ 417910 h 437936"/>
              <a:gd name="connsiteX6" fmla="*/ 481013 w 2660665"/>
              <a:gd name="connsiteY6" fmla="*/ 415529 h 437936"/>
              <a:gd name="connsiteX7" fmla="*/ 976313 w 2660665"/>
              <a:gd name="connsiteY7" fmla="*/ 136923 h 437936"/>
              <a:gd name="connsiteX8" fmla="*/ 1173957 w 2660665"/>
              <a:gd name="connsiteY8" fmla="*/ 139304 h 437936"/>
              <a:gd name="connsiteX9" fmla="*/ 1228725 w 2660665"/>
              <a:gd name="connsiteY9" fmla="*/ 122635 h 437936"/>
              <a:gd name="connsiteX10" fmla="*/ 1357313 w 2660665"/>
              <a:gd name="connsiteY10" fmla="*/ 108348 h 437936"/>
              <a:gd name="connsiteX11" fmla="*/ 1793082 w 2660665"/>
              <a:gd name="connsiteY11" fmla="*/ 105966 h 437936"/>
              <a:gd name="connsiteX12" fmla="*/ 1821657 w 2660665"/>
              <a:gd name="connsiteY12" fmla="*/ 94060 h 437936"/>
              <a:gd name="connsiteX13" fmla="*/ 1888332 w 2660665"/>
              <a:gd name="connsiteY13" fmla="*/ 55960 h 437936"/>
              <a:gd name="connsiteX14" fmla="*/ 2135982 w 2660665"/>
              <a:gd name="connsiteY14" fmla="*/ 10716 h 437936"/>
              <a:gd name="connsiteX15" fmla="*/ 2255044 w 2660665"/>
              <a:gd name="connsiteY15" fmla="*/ 1191 h 437936"/>
              <a:gd name="connsiteX16" fmla="*/ 2619375 w 2660665"/>
              <a:gd name="connsiteY16" fmla="*/ 1191 h 437936"/>
              <a:gd name="connsiteX17" fmla="*/ 2657475 w 2660665"/>
              <a:gd name="connsiteY17" fmla="*/ 8335 h 437936"/>
              <a:gd name="connsiteX0" fmla="*/ 0 w 2660665"/>
              <a:gd name="connsiteY0" fmla="*/ 296466 h 437936"/>
              <a:gd name="connsiteX1" fmla="*/ 38100 w 2660665"/>
              <a:gd name="connsiteY1" fmla="*/ 325041 h 437936"/>
              <a:gd name="connsiteX2" fmla="*/ 100013 w 2660665"/>
              <a:gd name="connsiteY2" fmla="*/ 320279 h 437936"/>
              <a:gd name="connsiteX3" fmla="*/ 142875 w 2660665"/>
              <a:gd name="connsiteY3" fmla="*/ 327423 h 437936"/>
              <a:gd name="connsiteX4" fmla="*/ 207169 w 2660665"/>
              <a:gd name="connsiteY4" fmla="*/ 391716 h 437936"/>
              <a:gd name="connsiteX5" fmla="*/ 252413 w 2660665"/>
              <a:gd name="connsiteY5" fmla="*/ 417910 h 437936"/>
              <a:gd name="connsiteX6" fmla="*/ 481013 w 2660665"/>
              <a:gd name="connsiteY6" fmla="*/ 415529 h 437936"/>
              <a:gd name="connsiteX7" fmla="*/ 976313 w 2660665"/>
              <a:gd name="connsiteY7" fmla="*/ 136923 h 437936"/>
              <a:gd name="connsiteX8" fmla="*/ 1173957 w 2660665"/>
              <a:gd name="connsiteY8" fmla="*/ 139304 h 437936"/>
              <a:gd name="connsiteX9" fmla="*/ 1228725 w 2660665"/>
              <a:gd name="connsiteY9" fmla="*/ 122635 h 437936"/>
              <a:gd name="connsiteX10" fmla="*/ 1357313 w 2660665"/>
              <a:gd name="connsiteY10" fmla="*/ 108348 h 437936"/>
              <a:gd name="connsiteX11" fmla="*/ 1793082 w 2660665"/>
              <a:gd name="connsiteY11" fmla="*/ 105966 h 437936"/>
              <a:gd name="connsiteX12" fmla="*/ 1821657 w 2660665"/>
              <a:gd name="connsiteY12" fmla="*/ 94060 h 437936"/>
              <a:gd name="connsiteX13" fmla="*/ 1888332 w 2660665"/>
              <a:gd name="connsiteY13" fmla="*/ 55960 h 437936"/>
              <a:gd name="connsiteX14" fmla="*/ 2135982 w 2660665"/>
              <a:gd name="connsiteY14" fmla="*/ 10716 h 437936"/>
              <a:gd name="connsiteX15" fmla="*/ 2255044 w 2660665"/>
              <a:gd name="connsiteY15" fmla="*/ 1191 h 437936"/>
              <a:gd name="connsiteX16" fmla="*/ 2619375 w 2660665"/>
              <a:gd name="connsiteY16" fmla="*/ 1191 h 437936"/>
              <a:gd name="connsiteX17" fmla="*/ 2657475 w 2660665"/>
              <a:gd name="connsiteY17" fmla="*/ 15479 h 437936"/>
              <a:gd name="connsiteX0" fmla="*/ 0 w 2657475"/>
              <a:gd name="connsiteY0" fmla="*/ 296466 h 437936"/>
              <a:gd name="connsiteX1" fmla="*/ 38100 w 2657475"/>
              <a:gd name="connsiteY1" fmla="*/ 325041 h 437936"/>
              <a:gd name="connsiteX2" fmla="*/ 100013 w 2657475"/>
              <a:gd name="connsiteY2" fmla="*/ 320279 h 437936"/>
              <a:gd name="connsiteX3" fmla="*/ 142875 w 2657475"/>
              <a:gd name="connsiteY3" fmla="*/ 327423 h 437936"/>
              <a:gd name="connsiteX4" fmla="*/ 207169 w 2657475"/>
              <a:gd name="connsiteY4" fmla="*/ 391716 h 437936"/>
              <a:gd name="connsiteX5" fmla="*/ 252413 w 2657475"/>
              <a:gd name="connsiteY5" fmla="*/ 417910 h 437936"/>
              <a:gd name="connsiteX6" fmla="*/ 481013 w 2657475"/>
              <a:gd name="connsiteY6" fmla="*/ 415529 h 437936"/>
              <a:gd name="connsiteX7" fmla="*/ 976313 w 2657475"/>
              <a:gd name="connsiteY7" fmla="*/ 136923 h 437936"/>
              <a:gd name="connsiteX8" fmla="*/ 1173957 w 2657475"/>
              <a:gd name="connsiteY8" fmla="*/ 139304 h 437936"/>
              <a:gd name="connsiteX9" fmla="*/ 1228725 w 2657475"/>
              <a:gd name="connsiteY9" fmla="*/ 122635 h 437936"/>
              <a:gd name="connsiteX10" fmla="*/ 1357313 w 2657475"/>
              <a:gd name="connsiteY10" fmla="*/ 108348 h 437936"/>
              <a:gd name="connsiteX11" fmla="*/ 1793082 w 2657475"/>
              <a:gd name="connsiteY11" fmla="*/ 105966 h 437936"/>
              <a:gd name="connsiteX12" fmla="*/ 1821657 w 2657475"/>
              <a:gd name="connsiteY12" fmla="*/ 94060 h 437936"/>
              <a:gd name="connsiteX13" fmla="*/ 1888332 w 2657475"/>
              <a:gd name="connsiteY13" fmla="*/ 55960 h 437936"/>
              <a:gd name="connsiteX14" fmla="*/ 2135982 w 2657475"/>
              <a:gd name="connsiteY14" fmla="*/ 10716 h 437936"/>
              <a:gd name="connsiteX15" fmla="*/ 2255044 w 2657475"/>
              <a:gd name="connsiteY15" fmla="*/ 1191 h 437936"/>
              <a:gd name="connsiteX16" fmla="*/ 2619375 w 2657475"/>
              <a:gd name="connsiteY16" fmla="*/ 1191 h 437936"/>
              <a:gd name="connsiteX17" fmla="*/ 2657475 w 2657475"/>
              <a:gd name="connsiteY17" fmla="*/ 15479 h 437936"/>
              <a:gd name="connsiteX0" fmla="*/ 0 w 2657475"/>
              <a:gd name="connsiteY0" fmla="*/ 296466 h 417910"/>
              <a:gd name="connsiteX1" fmla="*/ 38100 w 2657475"/>
              <a:gd name="connsiteY1" fmla="*/ 325041 h 417910"/>
              <a:gd name="connsiteX2" fmla="*/ 100013 w 2657475"/>
              <a:gd name="connsiteY2" fmla="*/ 320279 h 417910"/>
              <a:gd name="connsiteX3" fmla="*/ 142875 w 2657475"/>
              <a:gd name="connsiteY3" fmla="*/ 327423 h 417910"/>
              <a:gd name="connsiteX4" fmla="*/ 207169 w 2657475"/>
              <a:gd name="connsiteY4" fmla="*/ 391716 h 417910"/>
              <a:gd name="connsiteX5" fmla="*/ 252413 w 2657475"/>
              <a:gd name="connsiteY5" fmla="*/ 417910 h 417910"/>
              <a:gd name="connsiteX6" fmla="*/ 481013 w 2657475"/>
              <a:gd name="connsiteY6" fmla="*/ 415529 h 417910"/>
              <a:gd name="connsiteX7" fmla="*/ 976313 w 2657475"/>
              <a:gd name="connsiteY7" fmla="*/ 136923 h 417910"/>
              <a:gd name="connsiteX8" fmla="*/ 1173957 w 2657475"/>
              <a:gd name="connsiteY8" fmla="*/ 139304 h 417910"/>
              <a:gd name="connsiteX9" fmla="*/ 1228725 w 2657475"/>
              <a:gd name="connsiteY9" fmla="*/ 122635 h 417910"/>
              <a:gd name="connsiteX10" fmla="*/ 1357313 w 2657475"/>
              <a:gd name="connsiteY10" fmla="*/ 108348 h 417910"/>
              <a:gd name="connsiteX11" fmla="*/ 1793082 w 2657475"/>
              <a:gd name="connsiteY11" fmla="*/ 105966 h 417910"/>
              <a:gd name="connsiteX12" fmla="*/ 1821657 w 2657475"/>
              <a:gd name="connsiteY12" fmla="*/ 94060 h 417910"/>
              <a:gd name="connsiteX13" fmla="*/ 1888332 w 2657475"/>
              <a:gd name="connsiteY13" fmla="*/ 55960 h 417910"/>
              <a:gd name="connsiteX14" fmla="*/ 2135982 w 2657475"/>
              <a:gd name="connsiteY14" fmla="*/ 10716 h 417910"/>
              <a:gd name="connsiteX15" fmla="*/ 2255044 w 2657475"/>
              <a:gd name="connsiteY15" fmla="*/ 1191 h 417910"/>
              <a:gd name="connsiteX16" fmla="*/ 2619375 w 2657475"/>
              <a:gd name="connsiteY16" fmla="*/ 1191 h 417910"/>
              <a:gd name="connsiteX17" fmla="*/ 2657475 w 2657475"/>
              <a:gd name="connsiteY17" fmla="*/ 15479 h 417910"/>
              <a:gd name="connsiteX0" fmla="*/ 0 w 2657475"/>
              <a:gd name="connsiteY0" fmla="*/ 296466 h 417910"/>
              <a:gd name="connsiteX1" fmla="*/ 38100 w 2657475"/>
              <a:gd name="connsiteY1" fmla="*/ 325041 h 417910"/>
              <a:gd name="connsiteX2" fmla="*/ 100013 w 2657475"/>
              <a:gd name="connsiteY2" fmla="*/ 320279 h 417910"/>
              <a:gd name="connsiteX3" fmla="*/ 142875 w 2657475"/>
              <a:gd name="connsiteY3" fmla="*/ 327423 h 417910"/>
              <a:gd name="connsiteX4" fmla="*/ 207169 w 2657475"/>
              <a:gd name="connsiteY4" fmla="*/ 391716 h 417910"/>
              <a:gd name="connsiteX5" fmla="*/ 252413 w 2657475"/>
              <a:gd name="connsiteY5" fmla="*/ 417910 h 417910"/>
              <a:gd name="connsiteX6" fmla="*/ 481013 w 2657475"/>
              <a:gd name="connsiteY6" fmla="*/ 415529 h 417910"/>
              <a:gd name="connsiteX7" fmla="*/ 976313 w 2657475"/>
              <a:gd name="connsiteY7" fmla="*/ 136923 h 417910"/>
              <a:gd name="connsiteX8" fmla="*/ 1154907 w 2657475"/>
              <a:gd name="connsiteY8" fmla="*/ 136129 h 417910"/>
              <a:gd name="connsiteX9" fmla="*/ 1228725 w 2657475"/>
              <a:gd name="connsiteY9" fmla="*/ 122635 h 417910"/>
              <a:gd name="connsiteX10" fmla="*/ 1357313 w 2657475"/>
              <a:gd name="connsiteY10" fmla="*/ 108348 h 417910"/>
              <a:gd name="connsiteX11" fmla="*/ 1793082 w 2657475"/>
              <a:gd name="connsiteY11" fmla="*/ 105966 h 417910"/>
              <a:gd name="connsiteX12" fmla="*/ 1821657 w 2657475"/>
              <a:gd name="connsiteY12" fmla="*/ 94060 h 417910"/>
              <a:gd name="connsiteX13" fmla="*/ 1888332 w 2657475"/>
              <a:gd name="connsiteY13" fmla="*/ 55960 h 417910"/>
              <a:gd name="connsiteX14" fmla="*/ 2135982 w 2657475"/>
              <a:gd name="connsiteY14" fmla="*/ 10716 h 417910"/>
              <a:gd name="connsiteX15" fmla="*/ 2255044 w 2657475"/>
              <a:gd name="connsiteY15" fmla="*/ 1191 h 417910"/>
              <a:gd name="connsiteX16" fmla="*/ 2619375 w 2657475"/>
              <a:gd name="connsiteY16" fmla="*/ 1191 h 417910"/>
              <a:gd name="connsiteX17" fmla="*/ 2657475 w 2657475"/>
              <a:gd name="connsiteY17" fmla="*/ 15479 h 417910"/>
              <a:gd name="connsiteX0" fmla="*/ 0 w 2657475"/>
              <a:gd name="connsiteY0" fmla="*/ 296466 h 417910"/>
              <a:gd name="connsiteX1" fmla="*/ 38100 w 2657475"/>
              <a:gd name="connsiteY1" fmla="*/ 316805 h 417910"/>
              <a:gd name="connsiteX2" fmla="*/ 100013 w 2657475"/>
              <a:gd name="connsiteY2" fmla="*/ 320279 h 417910"/>
              <a:gd name="connsiteX3" fmla="*/ 142875 w 2657475"/>
              <a:gd name="connsiteY3" fmla="*/ 327423 h 417910"/>
              <a:gd name="connsiteX4" fmla="*/ 207169 w 2657475"/>
              <a:gd name="connsiteY4" fmla="*/ 391716 h 417910"/>
              <a:gd name="connsiteX5" fmla="*/ 252413 w 2657475"/>
              <a:gd name="connsiteY5" fmla="*/ 417910 h 417910"/>
              <a:gd name="connsiteX6" fmla="*/ 481013 w 2657475"/>
              <a:gd name="connsiteY6" fmla="*/ 415529 h 417910"/>
              <a:gd name="connsiteX7" fmla="*/ 976313 w 2657475"/>
              <a:gd name="connsiteY7" fmla="*/ 136923 h 417910"/>
              <a:gd name="connsiteX8" fmla="*/ 1154907 w 2657475"/>
              <a:gd name="connsiteY8" fmla="*/ 136129 h 417910"/>
              <a:gd name="connsiteX9" fmla="*/ 1228725 w 2657475"/>
              <a:gd name="connsiteY9" fmla="*/ 122635 h 417910"/>
              <a:gd name="connsiteX10" fmla="*/ 1357313 w 2657475"/>
              <a:gd name="connsiteY10" fmla="*/ 108348 h 417910"/>
              <a:gd name="connsiteX11" fmla="*/ 1793082 w 2657475"/>
              <a:gd name="connsiteY11" fmla="*/ 105966 h 417910"/>
              <a:gd name="connsiteX12" fmla="*/ 1821657 w 2657475"/>
              <a:gd name="connsiteY12" fmla="*/ 94060 h 417910"/>
              <a:gd name="connsiteX13" fmla="*/ 1888332 w 2657475"/>
              <a:gd name="connsiteY13" fmla="*/ 55960 h 417910"/>
              <a:gd name="connsiteX14" fmla="*/ 2135982 w 2657475"/>
              <a:gd name="connsiteY14" fmla="*/ 10716 h 417910"/>
              <a:gd name="connsiteX15" fmla="*/ 2255044 w 2657475"/>
              <a:gd name="connsiteY15" fmla="*/ 1191 h 417910"/>
              <a:gd name="connsiteX16" fmla="*/ 2619375 w 2657475"/>
              <a:gd name="connsiteY16" fmla="*/ 1191 h 417910"/>
              <a:gd name="connsiteX17" fmla="*/ 2657475 w 2657475"/>
              <a:gd name="connsiteY17" fmla="*/ 15479 h 417910"/>
              <a:gd name="connsiteX0" fmla="*/ 0 w 2657475"/>
              <a:gd name="connsiteY0" fmla="*/ 296466 h 417910"/>
              <a:gd name="connsiteX1" fmla="*/ 38100 w 2657475"/>
              <a:gd name="connsiteY1" fmla="*/ 316805 h 417910"/>
              <a:gd name="connsiteX2" fmla="*/ 98366 w 2657475"/>
              <a:gd name="connsiteY2" fmla="*/ 316985 h 417910"/>
              <a:gd name="connsiteX3" fmla="*/ 142875 w 2657475"/>
              <a:gd name="connsiteY3" fmla="*/ 327423 h 417910"/>
              <a:gd name="connsiteX4" fmla="*/ 207169 w 2657475"/>
              <a:gd name="connsiteY4" fmla="*/ 391716 h 417910"/>
              <a:gd name="connsiteX5" fmla="*/ 252413 w 2657475"/>
              <a:gd name="connsiteY5" fmla="*/ 417910 h 417910"/>
              <a:gd name="connsiteX6" fmla="*/ 481013 w 2657475"/>
              <a:gd name="connsiteY6" fmla="*/ 415529 h 417910"/>
              <a:gd name="connsiteX7" fmla="*/ 976313 w 2657475"/>
              <a:gd name="connsiteY7" fmla="*/ 136923 h 417910"/>
              <a:gd name="connsiteX8" fmla="*/ 1154907 w 2657475"/>
              <a:gd name="connsiteY8" fmla="*/ 136129 h 417910"/>
              <a:gd name="connsiteX9" fmla="*/ 1228725 w 2657475"/>
              <a:gd name="connsiteY9" fmla="*/ 122635 h 417910"/>
              <a:gd name="connsiteX10" fmla="*/ 1357313 w 2657475"/>
              <a:gd name="connsiteY10" fmla="*/ 108348 h 417910"/>
              <a:gd name="connsiteX11" fmla="*/ 1793082 w 2657475"/>
              <a:gd name="connsiteY11" fmla="*/ 105966 h 417910"/>
              <a:gd name="connsiteX12" fmla="*/ 1821657 w 2657475"/>
              <a:gd name="connsiteY12" fmla="*/ 94060 h 417910"/>
              <a:gd name="connsiteX13" fmla="*/ 1888332 w 2657475"/>
              <a:gd name="connsiteY13" fmla="*/ 55960 h 417910"/>
              <a:gd name="connsiteX14" fmla="*/ 2135982 w 2657475"/>
              <a:gd name="connsiteY14" fmla="*/ 10716 h 417910"/>
              <a:gd name="connsiteX15" fmla="*/ 2255044 w 2657475"/>
              <a:gd name="connsiteY15" fmla="*/ 1191 h 417910"/>
              <a:gd name="connsiteX16" fmla="*/ 2619375 w 2657475"/>
              <a:gd name="connsiteY16" fmla="*/ 1191 h 417910"/>
              <a:gd name="connsiteX17" fmla="*/ 2657475 w 2657475"/>
              <a:gd name="connsiteY17" fmla="*/ 15479 h 417910"/>
              <a:gd name="connsiteX0" fmla="*/ 0 w 2657475"/>
              <a:gd name="connsiteY0" fmla="*/ 296466 h 417910"/>
              <a:gd name="connsiteX1" fmla="*/ 38100 w 2657475"/>
              <a:gd name="connsiteY1" fmla="*/ 316805 h 417910"/>
              <a:gd name="connsiteX2" fmla="*/ 98366 w 2657475"/>
              <a:gd name="connsiteY2" fmla="*/ 316985 h 417910"/>
              <a:gd name="connsiteX3" fmla="*/ 142875 w 2657475"/>
              <a:gd name="connsiteY3" fmla="*/ 327423 h 417910"/>
              <a:gd name="connsiteX4" fmla="*/ 207169 w 2657475"/>
              <a:gd name="connsiteY4" fmla="*/ 391716 h 417910"/>
              <a:gd name="connsiteX5" fmla="*/ 252413 w 2657475"/>
              <a:gd name="connsiteY5" fmla="*/ 417910 h 417910"/>
              <a:gd name="connsiteX6" fmla="*/ 481013 w 2657475"/>
              <a:gd name="connsiteY6" fmla="*/ 415529 h 417910"/>
              <a:gd name="connsiteX7" fmla="*/ 976313 w 2657475"/>
              <a:gd name="connsiteY7" fmla="*/ 136923 h 417910"/>
              <a:gd name="connsiteX8" fmla="*/ 1154907 w 2657475"/>
              <a:gd name="connsiteY8" fmla="*/ 136129 h 417910"/>
              <a:gd name="connsiteX9" fmla="*/ 1228725 w 2657475"/>
              <a:gd name="connsiteY9" fmla="*/ 122635 h 417910"/>
              <a:gd name="connsiteX10" fmla="*/ 1357313 w 2657475"/>
              <a:gd name="connsiteY10" fmla="*/ 108348 h 417910"/>
              <a:gd name="connsiteX11" fmla="*/ 1793082 w 2657475"/>
              <a:gd name="connsiteY11" fmla="*/ 105966 h 417910"/>
              <a:gd name="connsiteX12" fmla="*/ 1821657 w 2657475"/>
              <a:gd name="connsiteY12" fmla="*/ 94060 h 417910"/>
              <a:gd name="connsiteX13" fmla="*/ 1888332 w 2657475"/>
              <a:gd name="connsiteY13" fmla="*/ 55960 h 417910"/>
              <a:gd name="connsiteX14" fmla="*/ 2135982 w 2657475"/>
              <a:gd name="connsiteY14" fmla="*/ 10716 h 417910"/>
              <a:gd name="connsiteX15" fmla="*/ 2255044 w 2657475"/>
              <a:gd name="connsiteY15" fmla="*/ 1191 h 417910"/>
              <a:gd name="connsiteX16" fmla="*/ 2619375 w 2657475"/>
              <a:gd name="connsiteY16" fmla="*/ 1191 h 417910"/>
              <a:gd name="connsiteX17" fmla="*/ 2657475 w 2657475"/>
              <a:gd name="connsiteY17" fmla="*/ 15479 h 417910"/>
              <a:gd name="connsiteX0" fmla="*/ 0 w 2657475"/>
              <a:gd name="connsiteY0" fmla="*/ 296466 h 417910"/>
              <a:gd name="connsiteX1" fmla="*/ 38100 w 2657475"/>
              <a:gd name="connsiteY1" fmla="*/ 316805 h 417910"/>
              <a:gd name="connsiteX2" fmla="*/ 98366 w 2657475"/>
              <a:gd name="connsiteY2" fmla="*/ 316985 h 417910"/>
              <a:gd name="connsiteX3" fmla="*/ 142875 w 2657475"/>
              <a:gd name="connsiteY3" fmla="*/ 327423 h 417910"/>
              <a:gd name="connsiteX4" fmla="*/ 207169 w 2657475"/>
              <a:gd name="connsiteY4" fmla="*/ 391716 h 417910"/>
              <a:gd name="connsiteX5" fmla="*/ 252413 w 2657475"/>
              <a:gd name="connsiteY5" fmla="*/ 417910 h 417910"/>
              <a:gd name="connsiteX6" fmla="*/ 481013 w 2657475"/>
              <a:gd name="connsiteY6" fmla="*/ 415529 h 417910"/>
              <a:gd name="connsiteX7" fmla="*/ 882189 w 2657475"/>
              <a:gd name="connsiteY7" fmla="*/ 183896 h 417910"/>
              <a:gd name="connsiteX8" fmla="*/ 976313 w 2657475"/>
              <a:gd name="connsiteY8" fmla="*/ 136923 h 417910"/>
              <a:gd name="connsiteX9" fmla="*/ 1154907 w 2657475"/>
              <a:gd name="connsiteY9" fmla="*/ 136129 h 417910"/>
              <a:gd name="connsiteX10" fmla="*/ 1228725 w 2657475"/>
              <a:gd name="connsiteY10" fmla="*/ 122635 h 417910"/>
              <a:gd name="connsiteX11" fmla="*/ 1357313 w 2657475"/>
              <a:gd name="connsiteY11" fmla="*/ 108348 h 417910"/>
              <a:gd name="connsiteX12" fmla="*/ 1793082 w 2657475"/>
              <a:gd name="connsiteY12" fmla="*/ 105966 h 417910"/>
              <a:gd name="connsiteX13" fmla="*/ 1821657 w 2657475"/>
              <a:gd name="connsiteY13" fmla="*/ 94060 h 417910"/>
              <a:gd name="connsiteX14" fmla="*/ 1888332 w 2657475"/>
              <a:gd name="connsiteY14" fmla="*/ 55960 h 417910"/>
              <a:gd name="connsiteX15" fmla="*/ 2135982 w 2657475"/>
              <a:gd name="connsiteY15" fmla="*/ 10716 h 417910"/>
              <a:gd name="connsiteX16" fmla="*/ 2255044 w 2657475"/>
              <a:gd name="connsiteY16" fmla="*/ 1191 h 417910"/>
              <a:gd name="connsiteX17" fmla="*/ 2619375 w 2657475"/>
              <a:gd name="connsiteY17" fmla="*/ 1191 h 417910"/>
              <a:gd name="connsiteX18" fmla="*/ 2657475 w 2657475"/>
              <a:gd name="connsiteY18" fmla="*/ 15479 h 4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57475" h="417910">
                <a:moveTo>
                  <a:pt x="0" y="296466"/>
                </a:moveTo>
                <a:cubicBezTo>
                  <a:pt x="15875" y="300435"/>
                  <a:pt x="22225" y="312836"/>
                  <a:pt x="38100" y="316805"/>
                </a:cubicBezTo>
                <a:cubicBezTo>
                  <a:pt x="58738" y="315218"/>
                  <a:pt x="80904" y="315215"/>
                  <a:pt x="98366" y="316985"/>
                </a:cubicBezTo>
                <a:cubicBezTo>
                  <a:pt x="115829" y="318755"/>
                  <a:pt x="124741" y="314968"/>
                  <a:pt x="142875" y="327423"/>
                </a:cubicBezTo>
                <a:cubicBezTo>
                  <a:pt x="161009" y="339878"/>
                  <a:pt x="188913" y="376635"/>
                  <a:pt x="207169" y="391716"/>
                </a:cubicBezTo>
                <a:cubicBezTo>
                  <a:pt x="225425" y="406797"/>
                  <a:pt x="206773" y="413941"/>
                  <a:pt x="252413" y="417910"/>
                </a:cubicBezTo>
                <a:lnTo>
                  <a:pt x="481013" y="415529"/>
                </a:lnTo>
                <a:cubicBezTo>
                  <a:pt x="615287" y="339965"/>
                  <a:pt x="747915" y="259460"/>
                  <a:pt x="882189" y="183896"/>
                </a:cubicBezTo>
                <a:lnTo>
                  <a:pt x="976313" y="136923"/>
                </a:lnTo>
                <a:lnTo>
                  <a:pt x="1154907" y="136129"/>
                </a:lnTo>
                <a:cubicBezTo>
                  <a:pt x="1196976" y="133748"/>
                  <a:pt x="1194991" y="127265"/>
                  <a:pt x="1228725" y="122635"/>
                </a:cubicBezTo>
                <a:cubicBezTo>
                  <a:pt x="1262459" y="118005"/>
                  <a:pt x="1263254" y="111126"/>
                  <a:pt x="1357313" y="108348"/>
                </a:cubicBezTo>
                <a:cubicBezTo>
                  <a:pt x="1451372" y="105570"/>
                  <a:pt x="1777604" y="108347"/>
                  <a:pt x="1793082" y="105966"/>
                </a:cubicBezTo>
                <a:cubicBezTo>
                  <a:pt x="1808560" y="103585"/>
                  <a:pt x="1805782" y="102394"/>
                  <a:pt x="1821657" y="94060"/>
                </a:cubicBezTo>
                <a:cubicBezTo>
                  <a:pt x="1837532" y="85726"/>
                  <a:pt x="1835945" y="69851"/>
                  <a:pt x="1888332" y="55960"/>
                </a:cubicBezTo>
                <a:lnTo>
                  <a:pt x="2135982" y="10716"/>
                </a:lnTo>
                <a:cubicBezTo>
                  <a:pt x="2197101" y="1588"/>
                  <a:pt x="2174479" y="2779"/>
                  <a:pt x="2255044" y="1191"/>
                </a:cubicBezTo>
                <a:cubicBezTo>
                  <a:pt x="2335610" y="-397"/>
                  <a:pt x="2543969" y="-397"/>
                  <a:pt x="2619375" y="1191"/>
                </a:cubicBezTo>
                <a:cubicBezTo>
                  <a:pt x="2642393" y="5159"/>
                  <a:pt x="2653505" y="-396"/>
                  <a:pt x="2657475" y="15479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Freeform 680"/>
          <p:cNvSpPr/>
          <p:nvPr/>
        </p:nvSpPr>
        <p:spPr>
          <a:xfrm>
            <a:off x="3474548" y="3284458"/>
            <a:ext cx="3857078" cy="458304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  <a:gd name="connsiteX0" fmla="*/ 2661322 w 2661322"/>
              <a:gd name="connsiteY0" fmla="*/ 0 h 318691"/>
              <a:gd name="connsiteX1" fmla="*/ 1657067 w 2661322"/>
              <a:gd name="connsiteY1" fmla="*/ 2643 h 318691"/>
              <a:gd name="connsiteX2" fmla="*/ 1046083 w 2661322"/>
              <a:gd name="connsiteY2" fmla="*/ 114568 h 318691"/>
              <a:gd name="connsiteX3" fmla="*/ 550783 w 2661322"/>
              <a:gd name="connsiteY3" fmla="*/ 201655 h 318691"/>
              <a:gd name="connsiteX4" fmla="*/ 126240 w 2661322"/>
              <a:gd name="connsiteY4" fmla="*/ 307789 h 318691"/>
              <a:gd name="connsiteX5" fmla="*/ 0 w 2661322"/>
              <a:gd name="connsiteY5" fmla="*/ 318691 h 318691"/>
              <a:gd name="connsiteX0" fmla="*/ 2661322 w 2661322"/>
              <a:gd name="connsiteY0" fmla="*/ 0 h 318691"/>
              <a:gd name="connsiteX1" fmla="*/ 1658741 w 2661322"/>
              <a:gd name="connsiteY1" fmla="*/ 9336 h 318691"/>
              <a:gd name="connsiteX2" fmla="*/ 1046083 w 2661322"/>
              <a:gd name="connsiteY2" fmla="*/ 114568 h 318691"/>
              <a:gd name="connsiteX3" fmla="*/ 550783 w 2661322"/>
              <a:gd name="connsiteY3" fmla="*/ 201655 h 318691"/>
              <a:gd name="connsiteX4" fmla="*/ 126240 w 2661322"/>
              <a:gd name="connsiteY4" fmla="*/ 307789 h 318691"/>
              <a:gd name="connsiteX5" fmla="*/ 0 w 2661322"/>
              <a:gd name="connsiteY5" fmla="*/ 318691 h 318691"/>
              <a:gd name="connsiteX0" fmla="*/ 2661322 w 2661322"/>
              <a:gd name="connsiteY0" fmla="*/ 0 h 318691"/>
              <a:gd name="connsiteX1" fmla="*/ 1658741 w 2661322"/>
              <a:gd name="connsiteY1" fmla="*/ 9336 h 318691"/>
              <a:gd name="connsiteX2" fmla="*/ 1051103 w 2661322"/>
              <a:gd name="connsiteY2" fmla="*/ 116241 h 318691"/>
              <a:gd name="connsiteX3" fmla="*/ 550783 w 2661322"/>
              <a:gd name="connsiteY3" fmla="*/ 201655 h 318691"/>
              <a:gd name="connsiteX4" fmla="*/ 126240 w 2661322"/>
              <a:gd name="connsiteY4" fmla="*/ 307789 h 318691"/>
              <a:gd name="connsiteX5" fmla="*/ 0 w 2661322"/>
              <a:gd name="connsiteY5" fmla="*/ 318691 h 318691"/>
              <a:gd name="connsiteX0" fmla="*/ 2668015 w 2668015"/>
              <a:gd name="connsiteY0" fmla="*/ 0 h 317018"/>
              <a:gd name="connsiteX1" fmla="*/ 1658741 w 2668015"/>
              <a:gd name="connsiteY1" fmla="*/ 7663 h 317018"/>
              <a:gd name="connsiteX2" fmla="*/ 1051103 w 2668015"/>
              <a:gd name="connsiteY2" fmla="*/ 114568 h 317018"/>
              <a:gd name="connsiteX3" fmla="*/ 550783 w 2668015"/>
              <a:gd name="connsiteY3" fmla="*/ 199982 h 317018"/>
              <a:gd name="connsiteX4" fmla="*/ 126240 w 2668015"/>
              <a:gd name="connsiteY4" fmla="*/ 306116 h 317018"/>
              <a:gd name="connsiteX5" fmla="*/ 0 w 2668015"/>
              <a:gd name="connsiteY5" fmla="*/ 317018 h 31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8015" h="317018">
                <a:moveTo>
                  <a:pt x="2668015" y="0"/>
                </a:moveTo>
                <a:lnTo>
                  <a:pt x="1658741" y="7663"/>
                </a:lnTo>
                <a:lnTo>
                  <a:pt x="1051103" y="114568"/>
                </a:lnTo>
                <a:cubicBezTo>
                  <a:pt x="886003" y="149947"/>
                  <a:pt x="704927" y="168057"/>
                  <a:pt x="550783" y="199982"/>
                </a:cubicBezTo>
                <a:cubicBezTo>
                  <a:pt x="396639" y="231907"/>
                  <a:pt x="267754" y="275274"/>
                  <a:pt x="126240" y="306116"/>
                </a:cubicBezTo>
                <a:lnTo>
                  <a:pt x="0" y="317018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Freeform 682"/>
          <p:cNvSpPr/>
          <p:nvPr/>
        </p:nvSpPr>
        <p:spPr>
          <a:xfrm>
            <a:off x="1219754" y="3146762"/>
            <a:ext cx="3304809" cy="1752238"/>
          </a:xfrm>
          <a:custGeom>
            <a:avLst/>
            <a:gdLst>
              <a:gd name="connsiteX0" fmla="*/ 0 w 2150269"/>
              <a:gd name="connsiteY0" fmla="*/ 4762 h 381000"/>
              <a:gd name="connsiteX1" fmla="*/ 1412081 w 2150269"/>
              <a:gd name="connsiteY1" fmla="*/ 0 h 381000"/>
              <a:gd name="connsiteX2" fmla="*/ 1478756 w 2150269"/>
              <a:gd name="connsiteY2" fmla="*/ 9525 h 381000"/>
              <a:gd name="connsiteX3" fmla="*/ 1574006 w 2150269"/>
              <a:gd name="connsiteY3" fmla="*/ 19050 h 381000"/>
              <a:gd name="connsiteX4" fmla="*/ 1604963 w 2150269"/>
              <a:gd name="connsiteY4" fmla="*/ 4762 h 381000"/>
              <a:gd name="connsiteX5" fmla="*/ 1819275 w 2150269"/>
              <a:gd name="connsiteY5" fmla="*/ 7143 h 381000"/>
              <a:gd name="connsiteX6" fmla="*/ 1854994 w 2150269"/>
              <a:gd name="connsiteY6" fmla="*/ 4762 h 381000"/>
              <a:gd name="connsiteX7" fmla="*/ 1914525 w 2150269"/>
              <a:gd name="connsiteY7" fmla="*/ 33337 h 381000"/>
              <a:gd name="connsiteX8" fmla="*/ 2033588 w 2150269"/>
              <a:gd name="connsiteY8" fmla="*/ 33337 h 381000"/>
              <a:gd name="connsiteX9" fmla="*/ 2062163 w 2150269"/>
              <a:gd name="connsiteY9" fmla="*/ 38100 h 381000"/>
              <a:gd name="connsiteX10" fmla="*/ 2107406 w 2150269"/>
              <a:gd name="connsiteY10" fmla="*/ 80962 h 381000"/>
              <a:gd name="connsiteX11" fmla="*/ 2128838 w 2150269"/>
              <a:gd name="connsiteY11" fmla="*/ 297656 h 381000"/>
              <a:gd name="connsiteX12" fmla="*/ 2150269 w 2150269"/>
              <a:gd name="connsiteY12" fmla="*/ 381000 h 381000"/>
              <a:gd name="connsiteX0" fmla="*/ 0 w 2128838"/>
              <a:gd name="connsiteY0" fmla="*/ 4762 h 297656"/>
              <a:gd name="connsiteX1" fmla="*/ 1412081 w 2128838"/>
              <a:gd name="connsiteY1" fmla="*/ 0 h 297656"/>
              <a:gd name="connsiteX2" fmla="*/ 1478756 w 2128838"/>
              <a:gd name="connsiteY2" fmla="*/ 9525 h 297656"/>
              <a:gd name="connsiteX3" fmla="*/ 1574006 w 2128838"/>
              <a:gd name="connsiteY3" fmla="*/ 19050 h 297656"/>
              <a:gd name="connsiteX4" fmla="*/ 1604963 w 2128838"/>
              <a:gd name="connsiteY4" fmla="*/ 4762 h 297656"/>
              <a:gd name="connsiteX5" fmla="*/ 1819275 w 2128838"/>
              <a:gd name="connsiteY5" fmla="*/ 7143 h 297656"/>
              <a:gd name="connsiteX6" fmla="*/ 1854994 w 2128838"/>
              <a:gd name="connsiteY6" fmla="*/ 4762 h 297656"/>
              <a:gd name="connsiteX7" fmla="*/ 1914525 w 2128838"/>
              <a:gd name="connsiteY7" fmla="*/ 33337 h 297656"/>
              <a:gd name="connsiteX8" fmla="*/ 2033588 w 2128838"/>
              <a:gd name="connsiteY8" fmla="*/ 33337 h 297656"/>
              <a:gd name="connsiteX9" fmla="*/ 2062163 w 2128838"/>
              <a:gd name="connsiteY9" fmla="*/ 38100 h 297656"/>
              <a:gd name="connsiteX10" fmla="*/ 2107406 w 2128838"/>
              <a:gd name="connsiteY10" fmla="*/ 80962 h 297656"/>
              <a:gd name="connsiteX11" fmla="*/ 2128838 w 2128838"/>
              <a:gd name="connsiteY11" fmla="*/ 297656 h 297656"/>
              <a:gd name="connsiteX0" fmla="*/ 0 w 2286000"/>
              <a:gd name="connsiteY0" fmla="*/ 21274 h 1228568"/>
              <a:gd name="connsiteX1" fmla="*/ 1412081 w 2286000"/>
              <a:gd name="connsiteY1" fmla="*/ 16512 h 1228568"/>
              <a:gd name="connsiteX2" fmla="*/ 1478756 w 2286000"/>
              <a:gd name="connsiteY2" fmla="*/ 26037 h 1228568"/>
              <a:gd name="connsiteX3" fmla="*/ 1574006 w 2286000"/>
              <a:gd name="connsiteY3" fmla="*/ 35562 h 1228568"/>
              <a:gd name="connsiteX4" fmla="*/ 1604963 w 2286000"/>
              <a:gd name="connsiteY4" fmla="*/ 21274 h 1228568"/>
              <a:gd name="connsiteX5" fmla="*/ 1819275 w 2286000"/>
              <a:gd name="connsiteY5" fmla="*/ 23655 h 1228568"/>
              <a:gd name="connsiteX6" fmla="*/ 1854994 w 2286000"/>
              <a:gd name="connsiteY6" fmla="*/ 21274 h 1228568"/>
              <a:gd name="connsiteX7" fmla="*/ 1914525 w 2286000"/>
              <a:gd name="connsiteY7" fmla="*/ 49849 h 1228568"/>
              <a:gd name="connsiteX8" fmla="*/ 2033588 w 2286000"/>
              <a:gd name="connsiteY8" fmla="*/ 49849 h 1228568"/>
              <a:gd name="connsiteX9" fmla="*/ 2062163 w 2286000"/>
              <a:gd name="connsiteY9" fmla="*/ 54612 h 1228568"/>
              <a:gd name="connsiteX10" fmla="*/ 2107406 w 2286000"/>
              <a:gd name="connsiteY10" fmla="*/ 97474 h 1228568"/>
              <a:gd name="connsiteX11" fmla="*/ 2286000 w 2286000"/>
              <a:gd name="connsiteY11" fmla="*/ 1228568 h 1228568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202656 w 2286000"/>
              <a:gd name="connsiteY11" fmla="*/ 754856 h 1212056"/>
              <a:gd name="connsiteX12" fmla="*/ 2286000 w 2286000"/>
              <a:gd name="connsiteY12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58103 w 2286000"/>
              <a:gd name="connsiteY3" fmla="*/ 16399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58103 w 2286000"/>
              <a:gd name="connsiteY3" fmla="*/ 16399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2801 w 2286000"/>
              <a:gd name="connsiteY11" fmla="*/ 200171 h 1212056"/>
              <a:gd name="connsiteX12" fmla="*/ 2126456 w 2286000"/>
              <a:gd name="connsiteY12" fmla="*/ 297656 h 1212056"/>
              <a:gd name="connsiteX13" fmla="*/ 2202656 w 2286000"/>
              <a:gd name="connsiteY13" fmla="*/ 754856 h 1212056"/>
              <a:gd name="connsiteX14" fmla="*/ 2286000 w 2286000"/>
              <a:gd name="connsiteY14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58103 w 2286000"/>
              <a:gd name="connsiteY3" fmla="*/ 16399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2801 w 2286000"/>
              <a:gd name="connsiteY11" fmla="*/ 200171 h 1212056"/>
              <a:gd name="connsiteX12" fmla="*/ 2126456 w 2286000"/>
              <a:gd name="connsiteY12" fmla="*/ 297656 h 1212056"/>
              <a:gd name="connsiteX13" fmla="*/ 2202656 w 2286000"/>
              <a:gd name="connsiteY13" fmla="*/ 754856 h 1212056"/>
              <a:gd name="connsiteX14" fmla="*/ 2286000 w 2286000"/>
              <a:gd name="connsiteY14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46573 w 2286000"/>
              <a:gd name="connsiteY3" fmla="*/ 3222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2801 w 2286000"/>
              <a:gd name="connsiteY11" fmla="*/ 200171 h 1212056"/>
              <a:gd name="connsiteX12" fmla="*/ 2126456 w 2286000"/>
              <a:gd name="connsiteY12" fmla="*/ 297656 h 1212056"/>
              <a:gd name="connsiteX13" fmla="*/ 2202656 w 2286000"/>
              <a:gd name="connsiteY13" fmla="*/ 754856 h 1212056"/>
              <a:gd name="connsiteX14" fmla="*/ 2286000 w 2286000"/>
              <a:gd name="connsiteY14" fmla="*/ 1212056 h 12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6000" h="1212056">
                <a:moveTo>
                  <a:pt x="0" y="4762"/>
                </a:moveTo>
                <a:lnTo>
                  <a:pt x="1412081" y="0"/>
                </a:lnTo>
                <a:cubicBezTo>
                  <a:pt x="1448990" y="3175"/>
                  <a:pt x="1456341" y="8988"/>
                  <a:pt x="1478756" y="9525"/>
                </a:cubicBezTo>
                <a:cubicBezTo>
                  <a:pt x="1501171" y="10062"/>
                  <a:pt x="1525539" y="4016"/>
                  <a:pt x="1546573" y="3222"/>
                </a:cubicBezTo>
                <a:cubicBezTo>
                  <a:pt x="1567607" y="2428"/>
                  <a:pt x="1559513" y="4109"/>
                  <a:pt x="1604963" y="4762"/>
                </a:cubicBezTo>
                <a:lnTo>
                  <a:pt x="1819275" y="7143"/>
                </a:lnTo>
                <a:cubicBezTo>
                  <a:pt x="1860947" y="7143"/>
                  <a:pt x="1839119" y="396"/>
                  <a:pt x="1854994" y="4762"/>
                </a:cubicBezTo>
                <a:cubicBezTo>
                  <a:pt x="1870869" y="9128"/>
                  <a:pt x="1884759" y="28575"/>
                  <a:pt x="1914525" y="33337"/>
                </a:cubicBezTo>
                <a:cubicBezTo>
                  <a:pt x="1944291" y="38099"/>
                  <a:pt x="2008982" y="32543"/>
                  <a:pt x="2033588" y="33337"/>
                </a:cubicBezTo>
                <a:cubicBezTo>
                  <a:pt x="2058194" y="34131"/>
                  <a:pt x="2049860" y="30163"/>
                  <a:pt x="2062163" y="38100"/>
                </a:cubicBezTo>
                <a:cubicBezTo>
                  <a:pt x="2074466" y="46037"/>
                  <a:pt x="2097300" y="53950"/>
                  <a:pt x="2107406" y="80962"/>
                </a:cubicBezTo>
                <a:cubicBezTo>
                  <a:pt x="2117512" y="107974"/>
                  <a:pt x="2119626" y="164055"/>
                  <a:pt x="2122801" y="200171"/>
                </a:cubicBezTo>
                <a:lnTo>
                  <a:pt x="2126456" y="297656"/>
                </a:lnTo>
                <a:cubicBezTo>
                  <a:pt x="2139765" y="390103"/>
                  <a:pt x="2178447" y="600472"/>
                  <a:pt x="2202656" y="754856"/>
                </a:cubicBezTo>
                <a:cubicBezTo>
                  <a:pt x="2232422" y="943372"/>
                  <a:pt x="2274491" y="1134666"/>
                  <a:pt x="2286000" y="1212056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Freeform 732"/>
          <p:cNvSpPr/>
          <p:nvPr/>
        </p:nvSpPr>
        <p:spPr>
          <a:xfrm>
            <a:off x="1339608" y="2913979"/>
            <a:ext cx="2691364" cy="66424"/>
          </a:xfrm>
          <a:custGeom>
            <a:avLst/>
            <a:gdLst>
              <a:gd name="connsiteX0" fmla="*/ 0 w 1852613"/>
              <a:gd name="connsiteY0" fmla="*/ 33337 h 52526"/>
              <a:gd name="connsiteX1" fmla="*/ 92869 w 1852613"/>
              <a:gd name="connsiteY1" fmla="*/ 38100 h 52526"/>
              <a:gd name="connsiteX2" fmla="*/ 202406 w 1852613"/>
              <a:gd name="connsiteY2" fmla="*/ 42862 h 52526"/>
              <a:gd name="connsiteX3" fmla="*/ 273844 w 1852613"/>
              <a:gd name="connsiteY3" fmla="*/ 45243 h 52526"/>
              <a:gd name="connsiteX4" fmla="*/ 545306 w 1852613"/>
              <a:gd name="connsiteY4" fmla="*/ 52387 h 52526"/>
              <a:gd name="connsiteX5" fmla="*/ 595313 w 1852613"/>
              <a:gd name="connsiteY5" fmla="*/ 38100 h 52526"/>
              <a:gd name="connsiteX6" fmla="*/ 704850 w 1852613"/>
              <a:gd name="connsiteY6" fmla="*/ 42862 h 52526"/>
              <a:gd name="connsiteX7" fmla="*/ 816769 w 1852613"/>
              <a:gd name="connsiteY7" fmla="*/ 11906 h 52526"/>
              <a:gd name="connsiteX8" fmla="*/ 992981 w 1852613"/>
              <a:gd name="connsiteY8" fmla="*/ 11906 h 52526"/>
              <a:gd name="connsiteX9" fmla="*/ 1852613 w 1852613"/>
              <a:gd name="connsiteY9" fmla="*/ 0 h 52526"/>
              <a:gd name="connsiteX0" fmla="*/ 0 w 1849324"/>
              <a:gd name="connsiteY0" fmla="*/ 26758 h 45947"/>
              <a:gd name="connsiteX1" fmla="*/ 92869 w 1849324"/>
              <a:gd name="connsiteY1" fmla="*/ 31521 h 45947"/>
              <a:gd name="connsiteX2" fmla="*/ 202406 w 1849324"/>
              <a:gd name="connsiteY2" fmla="*/ 36283 h 45947"/>
              <a:gd name="connsiteX3" fmla="*/ 273844 w 1849324"/>
              <a:gd name="connsiteY3" fmla="*/ 38664 h 45947"/>
              <a:gd name="connsiteX4" fmla="*/ 545306 w 1849324"/>
              <a:gd name="connsiteY4" fmla="*/ 45808 h 45947"/>
              <a:gd name="connsiteX5" fmla="*/ 595313 w 1849324"/>
              <a:gd name="connsiteY5" fmla="*/ 31521 h 45947"/>
              <a:gd name="connsiteX6" fmla="*/ 704850 w 1849324"/>
              <a:gd name="connsiteY6" fmla="*/ 36283 h 45947"/>
              <a:gd name="connsiteX7" fmla="*/ 816769 w 1849324"/>
              <a:gd name="connsiteY7" fmla="*/ 5327 h 45947"/>
              <a:gd name="connsiteX8" fmla="*/ 992981 w 1849324"/>
              <a:gd name="connsiteY8" fmla="*/ 5327 h 45947"/>
              <a:gd name="connsiteX9" fmla="*/ 1849324 w 1849324"/>
              <a:gd name="connsiteY9" fmla="*/ 0 h 45947"/>
              <a:gd name="connsiteX0" fmla="*/ 0 w 1852614"/>
              <a:gd name="connsiteY0" fmla="*/ 36625 h 45947"/>
              <a:gd name="connsiteX1" fmla="*/ 96159 w 1852614"/>
              <a:gd name="connsiteY1" fmla="*/ 31521 h 45947"/>
              <a:gd name="connsiteX2" fmla="*/ 205696 w 1852614"/>
              <a:gd name="connsiteY2" fmla="*/ 36283 h 45947"/>
              <a:gd name="connsiteX3" fmla="*/ 277134 w 1852614"/>
              <a:gd name="connsiteY3" fmla="*/ 38664 h 45947"/>
              <a:gd name="connsiteX4" fmla="*/ 548596 w 1852614"/>
              <a:gd name="connsiteY4" fmla="*/ 45808 h 45947"/>
              <a:gd name="connsiteX5" fmla="*/ 598603 w 1852614"/>
              <a:gd name="connsiteY5" fmla="*/ 31521 h 45947"/>
              <a:gd name="connsiteX6" fmla="*/ 708140 w 1852614"/>
              <a:gd name="connsiteY6" fmla="*/ 36283 h 45947"/>
              <a:gd name="connsiteX7" fmla="*/ 820059 w 1852614"/>
              <a:gd name="connsiteY7" fmla="*/ 5327 h 45947"/>
              <a:gd name="connsiteX8" fmla="*/ 996271 w 1852614"/>
              <a:gd name="connsiteY8" fmla="*/ 5327 h 45947"/>
              <a:gd name="connsiteX9" fmla="*/ 1852614 w 1852614"/>
              <a:gd name="connsiteY9" fmla="*/ 0 h 45947"/>
              <a:gd name="connsiteX0" fmla="*/ 0 w 1852614"/>
              <a:gd name="connsiteY0" fmla="*/ 36625 h 45947"/>
              <a:gd name="connsiteX1" fmla="*/ 96159 w 1852614"/>
              <a:gd name="connsiteY1" fmla="*/ 38099 h 45947"/>
              <a:gd name="connsiteX2" fmla="*/ 205696 w 1852614"/>
              <a:gd name="connsiteY2" fmla="*/ 36283 h 45947"/>
              <a:gd name="connsiteX3" fmla="*/ 277134 w 1852614"/>
              <a:gd name="connsiteY3" fmla="*/ 38664 h 45947"/>
              <a:gd name="connsiteX4" fmla="*/ 548596 w 1852614"/>
              <a:gd name="connsiteY4" fmla="*/ 45808 h 45947"/>
              <a:gd name="connsiteX5" fmla="*/ 598603 w 1852614"/>
              <a:gd name="connsiteY5" fmla="*/ 31521 h 45947"/>
              <a:gd name="connsiteX6" fmla="*/ 708140 w 1852614"/>
              <a:gd name="connsiteY6" fmla="*/ 36283 h 45947"/>
              <a:gd name="connsiteX7" fmla="*/ 820059 w 1852614"/>
              <a:gd name="connsiteY7" fmla="*/ 5327 h 45947"/>
              <a:gd name="connsiteX8" fmla="*/ 996271 w 1852614"/>
              <a:gd name="connsiteY8" fmla="*/ 5327 h 45947"/>
              <a:gd name="connsiteX9" fmla="*/ 1852614 w 1852614"/>
              <a:gd name="connsiteY9" fmla="*/ 0 h 45947"/>
              <a:gd name="connsiteX0" fmla="*/ 0 w 1852614"/>
              <a:gd name="connsiteY0" fmla="*/ 36625 h 45947"/>
              <a:gd name="connsiteX1" fmla="*/ 96159 w 1852614"/>
              <a:gd name="connsiteY1" fmla="*/ 38099 h 45947"/>
              <a:gd name="connsiteX2" fmla="*/ 205696 w 1852614"/>
              <a:gd name="connsiteY2" fmla="*/ 36283 h 45947"/>
              <a:gd name="connsiteX3" fmla="*/ 277134 w 1852614"/>
              <a:gd name="connsiteY3" fmla="*/ 38664 h 45947"/>
              <a:gd name="connsiteX4" fmla="*/ 548596 w 1852614"/>
              <a:gd name="connsiteY4" fmla="*/ 45808 h 45947"/>
              <a:gd name="connsiteX5" fmla="*/ 598603 w 1852614"/>
              <a:gd name="connsiteY5" fmla="*/ 31521 h 45947"/>
              <a:gd name="connsiteX6" fmla="*/ 708140 w 1852614"/>
              <a:gd name="connsiteY6" fmla="*/ 36283 h 45947"/>
              <a:gd name="connsiteX7" fmla="*/ 833216 w 1852614"/>
              <a:gd name="connsiteY7" fmla="*/ 5327 h 45947"/>
              <a:gd name="connsiteX8" fmla="*/ 996271 w 1852614"/>
              <a:gd name="connsiteY8" fmla="*/ 5327 h 45947"/>
              <a:gd name="connsiteX9" fmla="*/ 1852614 w 1852614"/>
              <a:gd name="connsiteY9" fmla="*/ 0 h 45947"/>
              <a:gd name="connsiteX0" fmla="*/ 0 w 1852614"/>
              <a:gd name="connsiteY0" fmla="*/ 36625 h 45947"/>
              <a:gd name="connsiteX1" fmla="*/ 96159 w 1852614"/>
              <a:gd name="connsiteY1" fmla="*/ 38099 h 45947"/>
              <a:gd name="connsiteX2" fmla="*/ 205696 w 1852614"/>
              <a:gd name="connsiteY2" fmla="*/ 36283 h 45947"/>
              <a:gd name="connsiteX3" fmla="*/ 277134 w 1852614"/>
              <a:gd name="connsiteY3" fmla="*/ 38664 h 45947"/>
              <a:gd name="connsiteX4" fmla="*/ 548596 w 1852614"/>
              <a:gd name="connsiteY4" fmla="*/ 45808 h 45947"/>
              <a:gd name="connsiteX5" fmla="*/ 598603 w 1852614"/>
              <a:gd name="connsiteY5" fmla="*/ 31521 h 45947"/>
              <a:gd name="connsiteX6" fmla="*/ 727876 w 1852614"/>
              <a:gd name="connsiteY6" fmla="*/ 36283 h 45947"/>
              <a:gd name="connsiteX7" fmla="*/ 833216 w 1852614"/>
              <a:gd name="connsiteY7" fmla="*/ 5327 h 45947"/>
              <a:gd name="connsiteX8" fmla="*/ 996271 w 1852614"/>
              <a:gd name="connsiteY8" fmla="*/ 5327 h 45947"/>
              <a:gd name="connsiteX9" fmla="*/ 1852614 w 1852614"/>
              <a:gd name="connsiteY9" fmla="*/ 0 h 45947"/>
              <a:gd name="connsiteX0" fmla="*/ 0 w 1852614"/>
              <a:gd name="connsiteY0" fmla="*/ 36625 h 45947"/>
              <a:gd name="connsiteX1" fmla="*/ 96159 w 1852614"/>
              <a:gd name="connsiteY1" fmla="*/ 38099 h 45947"/>
              <a:gd name="connsiteX2" fmla="*/ 205696 w 1852614"/>
              <a:gd name="connsiteY2" fmla="*/ 36283 h 45947"/>
              <a:gd name="connsiteX3" fmla="*/ 277134 w 1852614"/>
              <a:gd name="connsiteY3" fmla="*/ 38664 h 45947"/>
              <a:gd name="connsiteX4" fmla="*/ 548596 w 1852614"/>
              <a:gd name="connsiteY4" fmla="*/ 45808 h 45947"/>
              <a:gd name="connsiteX5" fmla="*/ 598603 w 1852614"/>
              <a:gd name="connsiteY5" fmla="*/ 31521 h 45947"/>
              <a:gd name="connsiteX6" fmla="*/ 727876 w 1852614"/>
              <a:gd name="connsiteY6" fmla="*/ 36283 h 45947"/>
              <a:gd name="connsiteX7" fmla="*/ 833216 w 1852614"/>
              <a:gd name="connsiteY7" fmla="*/ 5327 h 45947"/>
              <a:gd name="connsiteX8" fmla="*/ 996271 w 1852614"/>
              <a:gd name="connsiteY8" fmla="*/ 5327 h 45947"/>
              <a:gd name="connsiteX9" fmla="*/ 1852614 w 1852614"/>
              <a:gd name="connsiteY9" fmla="*/ 0 h 45947"/>
              <a:gd name="connsiteX0" fmla="*/ 0 w 1861668"/>
              <a:gd name="connsiteY0" fmla="*/ 36625 h 45947"/>
              <a:gd name="connsiteX1" fmla="*/ 105213 w 1861668"/>
              <a:gd name="connsiteY1" fmla="*/ 38099 h 45947"/>
              <a:gd name="connsiteX2" fmla="*/ 214750 w 1861668"/>
              <a:gd name="connsiteY2" fmla="*/ 36283 h 45947"/>
              <a:gd name="connsiteX3" fmla="*/ 286188 w 1861668"/>
              <a:gd name="connsiteY3" fmla="*/ 38664 h 45947"/>
              <a:gd name="connsiteX4" fmla="*/ 557650 w 1861668"/>
              <a:gd name="connsiteY4" fmla="*/ 45808 h 45947"/>
              <a:gd name="connsiteX5" fmla="*/ 607657 w 1861668"/>
              <a:gd name="connsiteY5" fmla="*/ 31521 h 45947"/>
              <a:gd name="connsiteX6" fmla="*/ 736930 w 1861668"/>
              <a:gd name="connsiteY6" fmla="*/ 36283 h 45947"/>
              <a:gd name="connsiteX7" fmla="*/ 842270 w 1861668"/>
              <a:gd name="connsiteY7" fmla="*/ 5327 h 45947"/>
              <a:gd name="connsiteX8" fmla="*/ 1005325 w 1861668"/>
              <a:gd name="connsiteY8" fmla="*/ 5327 h 45947"/>
              <a:gd name="connsiteX9" fmla="*/ 1861668 w 1861668"/>
              <a:gd name="connsiteY9" fmla="*/ 0 h 4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1668" h="45947">
                <a:moveTo>
                  <a:pt x="0" y="36625"/>
                </a:moveTo>
                <a:lnTo>
                  <a:pt x="105213" y="38099"/>
                </a:lnTo>
                <a:lnTo>
                  <a:pt x="214750" y="36283"/>
                </a:lnTo>
                <a:lnTo>
                  <a:pt x="286188" y="38664"/>
                </a:lnTo>
                <a:cubicBezTo>
                  <a:pt x="343338" y="40252"/>
                  <a:pt x="504072" y="46998"/>
                  <a:pt x="557650" y="45808"/>
                </a:cubicBezTo>
                <a:cubicBezTo>
                  <a:pt x="611228" y="44618"/>
                  <a:pt x="577777" y="33108"/>
                  <a:pt x="607657" y="31521"/>
                </a:cubicBezTo>
                <a:cubicBezTo>
                  <a:pt x="637537" y="29934"/>
                  <a:pt x="697828" y="40649"/>
                  <a:pt x="736930" y="36283"/>
                </a:cubicBezTo>
                <a:cubicBezTo>
                  <a:pt x="776032" y="31917"/>
                  <a:pt x="797538" y="10486"/>
                  <a:pt x="842270" y="5327"/>
                </a:cubicBezTo>
                <a:cubicBezTo>
                  <a:pt x="887002" y="168"/>
                  <a:pt x="1005325" y="5327"/>
                  <a:pt x="1005325" y="5327"/>
                </a:cubicBezTo>
                <a:lnTo>
                  <a:pt x="1861668" y="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7" name="Straight Connector 666"/>
          <p:cNvCxnSpPr/>
          <p:nvPr/>
        </p:nvCxnSpPr>
        <p:spPr>
          <a:xfrm>
            <a:off x="3242842" y="1910903"/>
            <a:ext cx="1108" cy="853741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" name="Straight Connector 664"/>
          <p:cNvCxnSpPr/>
          <p:nvPr/>
        </p:nvCxnSpPr>
        <p:spPr>
          <a:xfrm flipH="1" flipV="1">
            <a:off x="2785010" y="1904019"/>
            <a:ext cx="1092" cy="1235858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/>
          <p:cNvCxnSpPr/>
          <p:nvPr/>
        </p:nvCxnSpPr>
        <p:spPr>
          <a:xfrm flipH="1" flipV="1">
            <a:off x="2527907" y="1897131"/>
            <a:ext cx="6882" cy="1246188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/>
          <p:cNvCxnSpPr/>
          <p:nvPr/>
        </p:nvCxnSpPr>
        <p:spPr>
          <a:xfrm flipH="1" flipV="1">
            <a:off x="2187615" y="2317830"/>
            <a:ext cx="6367" cy="828922"/>
          </a:xfrm>
          <a:prstGeom prst="line">
            <a:avLst/>
          </a:prstGeom>
          <a:ln w="190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Straight Connector 654"/>
          <p:cNvCxnSpPr/>
          <p:nvPr/>
        </p:nvCxnSpPr>
        <p:spPr>
          <a:xfrm flipH="1" flipV="1">
            <a:off x="1901142" y="1438154"/>
            <a:ext cx="7118" cy="1712053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9" name="Freeform 658"/>
          <p:cNvSpPr/>
          <p:nvPr/>
        </p:nvSpPr>
        <p:spPr>
          <a:xfrm>
            <a:off x="1487205" y="2520226"/>
            <a:ext cx="7001289" cy="896426"/>
          </a:xfrm>
          <a:custGeom>
            <a:avLst/>
            <a:gdLst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5725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83345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4264819 w 4264819"/>
              <a:gd name="connsiteY0" fmla="*/ 404813 h 472424"/>
              <a:gd name="connsiteX1" fmla="*/ 4112419 w 4264819"/>
              <a:gd name="connsiteY1" fmla="*/ 390525 h 472424"/>
              <a:gd name="connsiteX2" fmla="*/ 4007644 w 4264819"/>
              <a:gd name="connsiteY2" fmla="*/ 400050 h 472424"/>
              <a:gd name="connsiteX3" fmla="*/ 3731419 w 4264819"/>
              <a:gd name="connsiteY3" fmla="*/ 397669 h 472424"/>
              <a:gd name="connsiteX4" fmla="*/ 3483769 w 4264819"/>
              <a:gd name="connsiteY4" fmla="*/ 402432 h 472424"/>
              <a:gd name="connsiteX5" fmla="*/ 3143250 w 4264819"/>
              <a:gd name="connsiteY5" fmla="*/ 366713 h 472424"/>
              <a:gd name="connsiteX6" fmla="*/ 3062288 w 4264819"/>
              <a:gd name="connsiteY6" fmla="*/ 369094 h 472424"/>
              <a:gd name="connsiteX7" fmla="*/ 2986088 w 4264819"/>
              <a:gd name="connsiteY7" fmla="*/ 404813 h 472424"/>
              <a:gd name="connsiteX8" fmla="*/ 2886075 w 4264819"/>
              <a:gd name="connsiteY8" fmla="*/ 450057 h 472424"/>
              <a:gd name="connsiteX9" fmla="*/ 2776538 w 4264819"/>
              <a:gd name="connsiteY9" fmla="*/ 459582 h 472424"/>
              <a:gd name="connsiteX10" fmla="*/ 2631282 w 4264819"/>
              <a:gd name="connsiteY10" fmla="*/ 457200 h 472424"/>
              <a:gd name="connsiteX11" fmla="*/ 2557463 w 4264819"/>
              <a:gd name="connsiteY11" fmla="*/ 469107 h 472424"/>
              <a:gd name="connsiteX12" fmla="*/ 2488407 w 4264819"/>
              <a:gd name="connsiteY12" fmla="*/ 469107 h 472424"/>
              <a:gd name="connsiteX13" fmla="*/ 2400300 w 4264819"/>
              <a:gd name="connsiteY13" fmla="*/ 431007 h 472424"/>
              <a:gd name="connsiteX14" fmla="*/ 2336007 w 4264819"/>
              <a:gd name="connsiteY14" fmla="*/ 390525 h 472424"/>
              <a:gd name="connsiteX15" fmla="*/ 2219325 w 4264819"/>
              <a:gd name="connsiteY15" fmla="*/ 378619 h 472424"/>
              <a:gd name="connsiteX16" fmla="*/ 1969294 w 4264819"/>
              <a:gd name="connsiteY16" fmla="*/ 366714 h 472424"/>
              <a:gd name="connsiteX17" fmla="*/ 1821657 w 4264819"/>
              <a:gd name="connsiteY17" fmla="*/ 373857 h 472424"/>
              <a:gd name="connsiteX18" fmla="*/ 1693069 w 4264819"/>
              <a:gd name="connsiteY18" fmla="*/ 366713 h 472424"/>
              <a:gd name="connsiteX19" fmla="*/ 1614488 w 4264819"/>
              <a:gd name="connsiteY19" fmla="*/ 369094 h 472424"/>
              <a:gd name="connsiteX20" fmla="*/ 1564482 w 4264819"/>
              <a:gd name="connsiteY20" fmla="*/ 376238 h 472424"/>
              <a:gd name="connsiteX21" fmla="*/ 1504950 w 4264819"/>
              <a:gd name="connsiteY21" fmla="*/ 378619 h 472424"/>
              <a:gd name="connsiteX22" fmla="*/ 1423988 w 4264819"/>
              <a:gd name="connsiteY22" fmla="*/ 361950 h 472424"/>
              <a:gd name="connsiteX23" fmla="*/ 0 w 4264819"/>
              <a:gd name="connsiteY23" fmla="*/ 0 h 472424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328614 w 4264819"/>
              <a:gd name="connsiteY23" fmla="*/ 0 h 479567"/>
              <a:gd name="connsiteX24" fmla="*/ 0 w 4264819"/>
              <a:gd name="connsiteY24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757239 w 4264819"/>
              <a:gd name="connsiteY23" fmla="*/ 157163 h 479567"/>
              <a:gd name="connsiteX24" fmla="*/ 328614 w 4264819"/>
              <a:gd name="connsiteY24" fmla="*/ 0 h 479567"/>
              <a:gd name="connsiteX25" fmla="*/ 0 w 4264819"/>
              <a:gd name="connsiteY25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888208 w 4264819"/>
              <a:gd name="connsiteY23" fmla="*/ 176213 h 479567"/>
              <a:gd name="connsiteX24" fmla="*/ 757239 w 4264819"/>
              <a:gd name="connsiteY24" fmla="*/ 157163 h 479567"/>
              <a:gd name="connsiteX25" fmla="*/ 328614 w 4264819"/>
              <a:gd name="connsiteY25" fmla="*/ 0 h 479567"/>
              <a:gd name="connsiteX26" fmla="*/ 0 w 4264819"/>
              <a:gd name="connsiteY26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16795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81089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9070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35732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26207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57276 w 4264819"/>
              <a:gd name="connsiteY25" fmla="*/ 123826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0 w 4838700"/>
              <a:gd name="connsiteY29" fmla="*/ 9524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42864 w 4838700"/>
              <a:gd name="connsiteY29" fmla="*/ 11907 h 479567"/>
              <a:gd name="connsiteX30" fmla="*/ 0 w 4838700"/>
              <a:gd name="connsiteY30" fmla="*/ 9524 h 479567"/>
              <a:gd name="connsiteX0" fmla="*/ 7493793 w 7493793"/>
              <a:gd name="connsiteY0" fmla="*/ 828676 h 896287"/>
              <a:gd name="connsiteX1" fmla="*/ 7341393 w 7493793"/>
              <a:gd name="connsiteY1" fmla="*/ 814388 h 896287"/>
              <a:gd name="connsiteX2" fmla="*/ 7236618 w 7493793"/>
              <a:gd name="connsiteY2" fmla="*/ 823913 h 896287"/>
              <a:gd name="connsiteX3" fmla="*/ 6960393 w 7493793"/>
              <a:gd name="connsiteY3" fmla="*/ 821532 h 896287"/>
              <a:gd name="connsiteX4" fmla="*/ 6712743 w 7493793"/>
              <a:gd name="connsiteY4" fmla="*/ 826295 h 896287"/>
              <a:gd name="connsiteX5" fmla="*/ 6372224 w 7493793"/>
              <a:gd name="connsiteY5" fmla="*/ 790576 h 896287"/>
              <a:gd name="connsiteX6" fmla="*/ 6291262 w 7493793"/>
              <a:gd name="connsiteY6" fmla="*/ 792957 h 896287"/>
              <a:gd name="connsiteX7" fmla="*/ 6215062 w 7493793"/>
              <a:gd name="connsiteY7" fmla="*/ 828676 h 896287"/>
              <a:gd name="connsiteX8" fmla="*/ 6115049 w 7493793"/>
              <a:gd name="connsiteY8" fmla="*/ 873920 h 896287"/>
              <a:gd name="connsiteX9" fmla="*/ 6005512 w 7493793"/>
              <a:gd name="connsiteY9" fmla="*/ 883445 h 896287"/>
              <a:gd name="connsiteX10" fmla="*/ 5860256 w 7493793"/>
              <a:gd name="connsiteY10" fmla="*/ 881063 h 896287"/>
              <a:gd name="connsiteX11" fmla="*/ 5786437 w 7493793"/>
              <a:gd name="connsiteY11" fmla="*/ 892970 h 896287"/>
              <a:gd name="connsiteX12" fmla="*/ 5717381 w 7493793"/>
              <a:gd name="connsiteY12" fmla="*/ 892970 h 896287"/>
              <a:gd name="connsiteX13" fmla="*/ 5629274 w 7493793"/>
              <a:gd name="connsiteY13" fmla="*/ 854870 h 896287"/>
              <a:gd name="connsiteX14" fmla="*/ 5564981 w 7493793"/>
              <a:gd name="connsiteY14" fmla="*/ 814388 h 896287"/>
              <a:gd name="connsiteX15" fmla="*/ 5448299 w 7493793"/>
              <a:gd name="connsiteY15" fmla="*/ 802482 h 896287"/>
              <a:gd name="connsiteX16" fmla="*/ 5198268 w 7493793"/>
              <a:gd name="connsiteY16" fmla="*/ 790577 h 896287"/>
              <a:gd name="connsiteX17" fmla="*/ 5050631 w 7493793"/>
              <a:gd name="connsiteY17" fmla="*/ 797720 h 896287"/>
              <a:gd name="connsiteX18" fmla="*/ 4922043 w 7493793"/>
              <a:gd name="connsiteY18" fmla="*/ 790576 h 896287"/>
              <a:gd name="connsiteX19" fmla="*/ 4843462 w 7493793"/>
              <a:gd name="connsiteY19" fmla="*/ 792957 h 896287"/>
              <a:gd name="connsiteX20" fmla="*/ 4793456 w 7493793"/>
              <a:gd name="connsiteY20" fmla="*/ 800101 h 896287"/>
              <a:gd name="connsiteX21" fmla="*/ 4733924 w 7493793"/>
              <a:gd name="connsiteY21" fmla="*/ 802482 h 896287"/>
              <a:gd name="connsiteX22" fmla="*/ 4657724 w 7493793"/>
              <a:gd name="connsiteY22" fmla="*/ 776288 h 896287"/>
              <a:gd name="connsiteX23" fmla="*/ 4538663 w 7493793"/>
              <a:gd name="connsiteY23" fmla="*/ 645321 h 896287"/>
              <a:gd name="connsiteX24" fmla="*/ 4407694 w 7493793"/>
              <a:gd name="connsiteY24" fmla="*/ 592933 h 896287"/>
              <a:gd name="connsiteX25" fmla="*/ 4286250 w 7493793"/>
              <a:gd name="connsiteY25" fmla="*/ 540546 h 896287"/>
              <a:gd name="connsiteX26" fmla="*/ 4117182 w 7493793"/>
              <a:gd name="connsiteY26" fmla="*/ 585790 h 896287"/>
              <a:gd name="connsiteX27" fmla="*/ 3986213 w 7493793"/>
              <a:gd name="connsiteY27" fmla="*/ 573883 h 896287"/>
              <a:gd name="connsiteX28" fmla="*/ 3557588 w 7493793"/>
              <a:gd name="connsiteY28" fmla="*/ 416720 h 896287"/>
              <a:gd name="connsiteX29" fmla="*/ 2697957 w 7493793"/>
              <a:gd name="connsiteY29" fmla="*/ 428627 h 896287"/>
              <a:gd name="connsiteX30" fmla="*/ 0 w 7493793"/>
              <a:gd name="connsiteY30" fmla="*/ 0 h 896287"/>
              <a:gd name="connsiteX0" fmla="*/ 7493793 w 7493793"/>
              <a:gd name="connsiteY0" fmla="*/ 842962 h 910573"/>
              <a:gd name="connsiteX1" fmla="*/ 7341393 w 7493793"/>
              <a:gd name="connsiteY1" fmla="*/ 828674 h 910573"/>
              <a:gd name="connsiteX2" fmla="*/ 7236618 w 7493793"/>
              <a:gd name="connsiteY2" fmla="*/ 838199 h 910573"/>
              <a:gd name="connsiteX3" fmla="*/ 6960393 w 7493793"/>
              <a:gd name="connsiteY3" fmla="*/ 835818 h 910573"/>
              <a:gd name="connsiteX4" fmla="*/ 6712743 w 7493793"/>
              <a:gd name="connsiteY4" fmla="*/ 840581 h 910573"/>
              <a:gd name="connsiteX5" fmla="*/ 6372224 w 7493793"/>
              <a:gd name="connsiteY5" fmla="*/ 804862 h 910573"/>
              <a:gd name="connsiteX6" fmla="*/ 6291262 w 7493793"/>
              <a:gd name="connsiteY6" fmla="*/ 807243 h 910573"/>
              <a:gd name="connsiteX7" fmla="*/ 6215062 w 7493793"/>
              <a:gd name="connsiteY7" fmla="*/ 842962 h 910573"/>
              <a:gd name="connsiteX8" fmla="*/ 6115049 w 7493793"/>
              <a:gd name="connsiteY8" fmla="*/ 888206 h 910573"/>
              <a:gd name="connsiteX9" fmla="*/ 6005512 w 7493793"/>
              <a:gd name="connsiteY9" fmla="*/ 897731 h 910573"/>
              <a:gd name="connsiteX10" fmla="*/ 5860256 w 7493793"/>
              <a:gd name="connsiteY10" fmla="*/ 895349 h 910573"/>
              <a:gd name="connsiteX11" fmla="*/ 5786437 w 7493793"/>
              <a:gd name="connsiteY11" fmla="*/ 907256 h 910573"/>
              <a:gd name="connsiteX12" fmla="*/ 5717381 w 7493793"/>
              <a:gd name="connsiteY12" fmla="*/ 907256 h 910573"/>
              <a:gd name="connsiteX13" fmla="*/ 5629274 w 7493793"/>
              <a:gd name="connsiteY13" fmla="*/ 869156 h 910573"/>
              <a:gd name="connsiteX14" fmla="*/ 5564981 w 7493793"/>
              <a:gd name="connsiteY14" fmla="*/ 828674 h 910573"/>
              <a:gd name="connsiteX15" fmla="*/ 5448299 w 7493793"/>
              <a:gd name="connsiteY15" fmla="*/ 816768 h 910573"/>
              <a:gd name="connsiteX16" fmla="*/ 5198268 w 7493793"/>
              <a:gd name="connsiteY16" fmla="*/ 804863 h 910573"/>
              <a:gd name="connsiteX17" fmla="*/ 5050631 w 7493793"/>
              <a:gd name="connsiteY17" fmla="*/ 812006 h 910573"/>
              <a:gd name="connsiteX18" fmla="*/ 4922043 w 7493793"/>
              <a:gd name="connsiteY18" fmla="*/ 804862 h 910573"/>
              <a:gd name="connsiteX19" fmla="*/ 4843462 w 7493793"/>
              <a:gd name="connsiteY19" fmla="*/ 807243 h 910573"/>
              <a:gd name="connsiteX20" fmla="*/ 4793456 w 7493793"/>
              <a:gd name="connsiteY20" fmla="*/ 814387 h 910573"/>
              <a:gd name="connsiteX21" fmla="*/ 4733924 w 7493793"/>
              <a:gd name="connsiteY21" fmla="*/ 816768 h 910573"/>
              <a:gd name="connsiteX22" fmla="*/ 4657724 w 7493793"/>
              <a:gd name="connsiteY22" fmla="*/ 790574 h 910573"/>
              <a:gd name="connsiteX23" fmla="*/ 4538663 w 7493793"/>
              <a:gd name="connsiteY23" fmla="*/ 659607 h 910573"/>
              <a:gd name="connsiteX24" fmla="*/ 4407694 w 7493793"/>
              <a:gd name="connsiteY24" fmla="*/ 607219 h 910573"/>
              <a:gd name="connsiteX25" fmla="*/ 4286250 w 7493793"/>
              <a:gd name="connsiteY25" fmla="*/ 554832 h 910573"/>
              <a:gd name="connsiteX26" fmla="*/ 4117182 w 7493793"/>
              <a:gd name="connsiteY26" fmla="*/ 600076 h 910573"/>
              <a:gd name="connsiteX27" fmla="*/ 3986213 w 7493793"/>
              <a:gd name="connsiteY27" fmla="*/ 588169 h 910573"/>
              <a:gd name="connsiteX28" fmla="*/ 3557588 w 7493793"/>
              <a:gd name="connsiteY28" fmla="*/ 431006 h 910573"/>
              <a:gd name="connsiteX29" fmla="*/ 2697957 w 7493793"/>
              <a:gd name="connsiteY29" fmla="*/ 442913 h 910573"/>
              <a:gd name="connsiteX30" fmla="*/ 97633 w 7493793"/>
              <a:gd name="connsiteY30" fmla="*/ 0 h 910573"/>
              <a:gd name="connsiteX31" fmla="*/ 0 w 7493793"/>
              <a:gd name="connsiteY31" fmla="*/ 14286 h 910573"/>
              <a:gd name="connsiteX0" fmla="*/ 7493793 w 7493793"/>
              <a:gd name="connsiteY0" fmla="*/ 876931 h 944542"/>
              <a:gd name="connsiteX1" fmla="*/ 7341393 w 7493793"/>
              <a:gd name="connsiteY1" fmla="*/ 862643 h 944542"/>
              <a:gd name="connsiteX2" fmla="*/ 7236618 w 7493793"/>
              <a:gd name="connsiteY2" fmla="*/ 872168 h 944542"/>
              <a:gd name="connsiteX3" fmla="*/ 6960393 w 7493793"/>
              <a:gd name="connsiteY3" fmla="*/ 869787 h 944542"/>
              <a:gd name="connsiteX4" fmla="*/ 6712743 w 7493793"/>
              <a:gd name="connsiteY4" fmla="*/ 874550 h 944542"/>
              <a:gd name="connsiteX5" fmla="*/ 6372224 w 7493793"/>
              <a:gd name="connsiteY5" fmla="*/ 838831 h 944542"/>
              <a:gd name="connsiteX6" fmla="*/ 6291262 w 7493793"/>
              <a:gd name="connsiteY6" fmla="*/ 841212 h 944542"/>
              <a:gd name="connsiteX7" fmla="*/ 6215062 w 7493793"/>
              <a:gd name="connsiteY7" fmla="*/ 876931 h 944542"/>
              <a:gd name="connsiteX8" fmla="*/ 6115049 w 7493793"/>
              <a:gd name="connsiteY8" fmla="*/ 922175 h 944542"/>
              <a:gd name="connsiteX9" fmla="*/ 6005512 w 7493793"/>
              <a:gd name="connsiteY9" fmla="*/ 931700 h 944542"/>
              <a:gd name="connsiteX10" fmla="*/ 5860256 w 7493793"/>
              <a:gd name="connsiteY10" fmla="*/ 929318 h 944542"/>
              <a:gd name="connsiteX11" fmla="*/ 5786437 w 7493793"/>
              <a:gd name="connsiteY11" fmla="*/ 941225 h 944542"/>
              <a:gd name="connsiteX12" fmla="*/ 5717381 w 7493793"/>
              <a:gd name="connsiteY12" fmla="*/ 941225 h 944542"/>
              <a:gd name="connsiteX13" fmla="*/ 5629274 w 7493793"/>
              <a:gd name="connsiteY13" fmla="*/ 903125 h 944542"/>
              <a:gd name="connsiteX14" fmla="*/ 5564981 w 7493793"/>
              <a:gd name="connsiteY14" fmla="*/ 862643 h 944542"/>
              <a:gd name="connsiteX15" fmla="*/ 5448299 w 7493793"/>
              <a:gd name="connsiteY15" fmla="*/ 850737 h 944542"/>
              <a:gd name="connsiteX16" fmla="*/ 5198268 w 7493793"/>
              <a:gd name="connsiteY16" fmla="*/ 838832 h 944542"/>
              <a:gd name="connsiteX17" fmla="*/ 5050631 w 7493793"/>
              <a:gd name="connsiteY17" fmla="*/ 845975 h 944542"/>
              <a:gd name="connsiteX18" fmla="*/ 4922043 w 7493793"/>
              <a:gd name="connsiteY18" fmla="*/ 838831 h 944542"/>
              <a:gd name="connsiteX19" fmla="*/ 4843462 w 7493793"/>
              <a:gd name="connsiteY19" fmla="*/ 841212 h 944542"/>
              <a:gd name="connsiteX20" fmla="*/ 4793456 w 7493793"/>
              <a:gd name="connsiteY20" fmla="*/ 848356 h 944542"/>
              <a:gd name="connsiteX21" fmla="*/ 4733924 w 7493793"/>
              <a:gd name="connsiteY21" fmla="*/ 850737 h 944542"/>
              <a:gd name="connsiteX22" fmla="*/ 4657724 w 7493793"/>
              <a:gd name="connsiteY22" fmla="*/ 824543 h 944542"/>
              <a:gd name="connsiteX23" fmla="*/ 4538663 w 7493793"/>
              <a:gd name="connsiteY23" fmla="*/ 693576 h 944542"/>
              <a:gd name="connsiteX24" fmla="*/ 4407694 w 7493793"/>
              <a:gd name="connsiteY24" fmla="*/ 641188 h 944542"/>
              <a:gd name="connsiteX25" fmla="*/ 4286250 w 7493793"/>
              <a:gd name="connsiteY25" fmla="*/ 588801 h 944542"/>
              <a:gd name="connsiteX26" fmla="*/ 4117182 w 7493793"/>
              <a:gd name="connsiteY26" fmla="*/ 634045 h 944542"/>
              <a:gd name="connsiteX27" fmla="*/ 3986213 w 7493793"/>
              <a:gd name="connsiteY27" fmla="*/ 622138 h 944542"/>
              <a:gd name="connsiteX28" fmla="*/ 3557588 w 7493793"/>
              <a:gd name="connsiteY28" fmla="*/ 464975 h 944542"/>
              <a:gd name="connsiteX29" fmla="*/ 2697957 w 7493793"/>
              <a:gd name="connsiteY29" fmla="*/ 476882 h 944542"/>
              <a:gd name="connsiteX30" fmla="*/ 728664 w 7493793"/>
              <a:gd name="connsiteY30" fmla="*/ 29207 h 944542"/>
              <a:gd name="connsiteX31" fmla="*/ 97633 w 7493793"/>
              <a:gd name="connsiteY31" fmla="*/ 33969 h 944542"/>
              <a:gd name="connsiteX32" fmla="*/ 0 w 7493793"/>
              <a:gd name="connsiteY32" fmla="*/ 48255 h 944542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97633 w 7493793"/>
              <a:gd name="connsiteY31" fmla="*/ 4763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728664 w 7493793"/>
              <a:gd name="connsiteY30" fmla="*/ 0 h 922478"/>
              <a:gd name="connsiteX31" fmla="*/ 128589 w 7493793"/>
              <a:gd name="connsiteY31" fmla="*/ 7142 h 922478"/>
              <a:gd name="connsiteX32" fmla="*/ 0 w 7493793"/>
              <a:gd name="connsiteY32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881064 w 7493793"/>
              <a:gd name="connsiteY30" fmla="*/ 5714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202533 w 7493793"/>
              <a:gd name="connsiteY30" fmla="*/ 107155 h 922478"/>
              <a:gd name="connsiteX31" fmla="*/ 914401 w 7493793"/>
              <a:gd name="connsiteY31" fmla="*/ 114299 h 922478"/>
              <a:gd name="connsiteX32" fmla="*/ 728664 w 7493793"/>
              <a:gd name="connsiteY32" fmla="*/ 0 h 922478"/>
              <a:gd name="connsiteX33" fmla="*/ 128589 w 7493793"/>
              <a:gd name="connsiteY33" fmla="*/ 7142 h 922478"/>
              <a:gd name="connsiteX34" fmla="*/ 0 w 7493793"/>
              <a:gd name="connsiteY34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797845 w 7493793"/>
              <a:gd name="connsiteY30" fmla="*/ 102393 h 922478"/>
              <a:gd name="connsiteX31" fmla="*/ 1202533 w 7493793"/>
              <a:gd name="connsiteY31" fmla="*/ 107155 h 922478"/>
              <a:gd name="connsiteX32" fmla="*/ 914401 w 7493793"/>
              <a:gd name="connsiteY32" fmla="*/ 114299 h 922478"/>
              <a:gd name="connsiteX33" fmla="*/ 728664 w 7493793"/>
              <a:gd name="connsiteY33" fmla="*/ 0 h 922478"/>
              <a:gd name="connsiteX34" fmla="*/ 128589 w 7493793"/>
              <a:gd name="connsiteY34" fmla="*/ 7142 h 922478"/>
              <a:gd name="connsiteX35" fmla="*/ 0 w 7493793"/>
              <a:gd name="connsiteY35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062164 w 7493793"/>
              <a:gd name="connsiteY30" fmla="*/ 126205 h 922478"/>
              <a:gd name="connsiteX31" fmla="*/ 1797845 w 7493793"/>
              <a:gd name="connsiteY31" fmla="*/ 102393 h 922478"/>
              <a:gd name="connsiteX32" fmla="*/ 1202533 w 7493793"/>
              <a:gd name="connsiteY32" fmla="*/ 107155 h 922478"/>
              <a:gd name="connsiteX33" fmla="*/ 914401 w 7493793"/>
              <a:gd name="connsiteY33" fmla="*/ 114299 h 922478"/>
              <a:gd name="connsiteX34" fmla="*/ 728664 w 7493793"/>
              <a:gd name="connsiteY34" fmla="*/ 0 h 922478"/>
              <a:gd name="connsiteX35" fmla="*/ 128589 w 7493793"/>
              <a:gd name="connsiteY35" fmla="*/ 7142 h 922478"/>
              <a:gd name="connsiteX36" fmla="*/ 0 w 7493793"/>
              <a:gd name="connsiteY36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355058 w 7493793"/>
              <a:gd name="connsiteY30" fmla="*/ 283368 h 922478"/>
              <a:gd name="connsiteX31" fmla="*/ 2062164 w 7493793"/>
              <a:gd name="connsiteY31" fmla="*/ 126205 h 922478"/>
              <a:gd name="connsiteX32" fmla="*/ 1797845 w 7493793"/>
              <a:gd name="connsiteY32" fmla="*/ 102393 h 922478"/>
              <a:gd name="connsiteX33" fmla="*/ 1202533 w 7493793"/>
              <a:gd name="connsiteY33" fmla="*/ 107155 h 922478"/>
              <a:gd name="connsiteX34" fmla="*/ 914401 w 7493793"/>
              <a:gd name="connsiteY34" fmla="*/ 114299 h 922478"/>
              <a:gd name="connsiteX35" fmla="*/ 728664 w 7493793"/>
              <a:gd name="connsiteY35" fmla="*/ 0 h 922478"/>
              <a:gd name="connsiteX36" fmla="*/ 128589 w 7493793"/>
              <a:gd name="connsiteY36" fmla="*/ 7142 h 922478"/>
              <a:gd name="connsiteX37" fmla="*/ 0 w 7493793"/>
              <a:gd name="connsiteY37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0 w 8303418"/>
              <a:gd name="connsiteY39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219076 w 8303418"/>
              <a:gd name="connsiteY39" fmla="*/ 76199 h 922478"/>
              <a:gd name="connsiteX40" fmla="*/ 0 w 8303418"/>
              <a:gd name="connsiteY40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114301 w 8303418"/>
              <a:gd name="connsiteY41" fmla="*/ 147637 h 922478"/>
              <a:gd name="connsiteX42" fmla="*/ 0 w 8303418"/>
              <a:gd name="connsiteY42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79105 h 946716"/>
              <a:gd name="connsiteX1" fmla="*/ 8151018 w 8303418"/>
              <a:gd name="connsiteY1" fmla="*/ 864817 h 946716"/>
              <a:gd name="connsiteX2" fmla="*/ 8046243 w 8303418"/>
              <a:gd name="connsiteY2" fmla="*/ 874342 h 946716"/>
              <a:gd name="connsiteX3" fmla="*/ 7770018 w 8303418"/>
              <a:gd name="connsiteY3" fmla="*/ 871961 h 946716"/>
              <a:gd name="connsiteX4" fmla="*/ 7522368 w 8303418"/>
              <a:gd name="connsiteY4" fmla="*/ 876724 h 946716"/>
              <a:gd name="connsiteX5" fmla="*/ 7181849 w 8303418"/>
              <a:gd name="connsiteY5" fmla="*/ 841005 h 946716"/>
              <a:gd name="connsiteX6" fmla="*/ 7100887 w 8303418"/>
              <a:gd name="connsiteY6" fmla="*/ 843386 h 946716"/>
              <a:gd name="connsiteX7" fmla="*/ 7024687 w 8303418"/>
              <a:gd name="connsiteY7" fmla="*/ 879105 h 946716"/>
              <a:gd name="connsiteX8" fmla="*/ 6924674 w 8303418"/>
              <a:gd name="connsiteY8" fmla="*/ 924349 h 946716"/>
              <a:gd name="connsiteX9" fmla="*/ 6815137 w 8303418"/>
              <a:gd name="connsiteY9" fmla="*/ 933874 h 946716"/>
              <a:gd name="connsiteX10" fmla="*/ 6669881 w 8303418"/>
              <a:gd name="connsiteY10" fmla="*/ 931492 h 946716"/>
              <a:gd name="connsiteX11" fmla="*/ 6596062 w 8303418"/>
              <a:gd name="connsiteY11" fmla="*/ 943399 h 946716"/>
              <a:gd name="connsiteX12" fmla="*/ 6527006 w 8303418"/>
              <a:gd name="connsiteY12" fmla="*/ 943399 h 946716"/>
              <a:gd name="connsiteX13" fmla="*/ 6438899 w 8303418"/>
              <a:gd name="connsiteY13" fmla="*/ 905299 h 946716"/>
              <a:gd name="connsiteX14" fmla="*/ 6374606 w 8303418"/>
              <a:gd name="connsiteY14" fmla="*/ 864817 h 946716"/>
              <a:gd name="connsiteX15" fmla="*/ 6257924 w 8303418"/>
              <a:gd name="connsiteY15" fmla="*/ 852911 h 946716"/>
              <a:gd name="connsiteX16" fmla="*/ 6007893 w 8303418"/>
              <a:gd name="connsiteY16" fmla="*/ 841006 h 946716"/>
              <a:gd name="connsiteX17" fmla="*/ 5860256 w 8303418"/>
              <a:gd name="connsiteY17" fmla="*/ 848149 h 946716"/>
              <a:gd name="connsiteX18" fmla="*/ 5731668 w 8303418"/>
              <a:gd name="connsiteY18" fmla="*/ 841005 h 946716"/>
              <a:gd name="connsiteX19" fmla="*/ 5653087 w 8303418"/>
              <a:gd name="connsiteY19" fmla="*/ 843386 h 946716"/>
              <a:gd name="connsiteX20" fmla="*/ 5603081 w 8303418"/>
              <a:gd name="connsiteY20" fmla="*/ 850530 h 946716"/>
              <a:gd name="connsiteX21" fmla="*/ 5543549 w 8303418"/>
              <a:gd name="connsiteY21" fmla="*/ 852911 h 946716"/>
              <a:gd name="connsiteX22" fmla="*/ 5467349 w 8303418"/>
              <a:gd name="connsiteY22" fmla="*/ 826717 h 946716"/>
              <a:gd name="connsiteX23" fmla="*/ 5348288 w 8303418"/>
              <a:gd name="connsiteY23" fmla="*/ 695750 h 946716"/>
              <a:gd name="connsiteX24" fmla="*/ 5217319 w 8303418"/>
              <a:gd name="connsiteY24" fmla="*/ 643362 h 946716"/>
              <a:gd name="connsiteX25" fmla="*/ 5095875 w 8303418"/>
              <a:gd name="connsiteY25" fmla="*/ 590975 h 946716"/>
              <a:gd name="connsiteX26" fmla="*/ 4926807 w 8303418"/>
              <a:gd name="connsiteY26" fmla="*/ 636219 h 946716"/>
              <a:gd name="connsiteX27" fmla="*/ 4795838 w 8303418"/>
              <a:gd name="connsiteY27" fmla="*/ 624312 h 946716"/>
              <a:gd name="connsiteX28" fmla="*/ 4367213 w 8303418"/>
              <a:gd name="connsiteY28" fmla="*/ 467149 h 946716"/>
              <a:gd name="connsiteX29" fmla="*/ 3507582 w 8303418"/>
              <a:gd name="connsiteY29" fmla="*/ 469531 h 946716"/>
              <a:gd name="connsiteX30" fmla="*/ 3259933 w 8303418"/>
              <a:gd name="connsiteY30" fmla="*/ 407617 h 946716"/>
              <a:gd name="connsiteX31" fmla="*/ 3145633 w 8303418"/>
              <a:gd name="connsiteY31" fmla="*/ 293318 h 946716"/>
              <a:gd name="connsiteX32" fmla="*/ 2883695 w 8303418"/>
              <a:gd name="connsiteY32" fmla="*/ 152825 h 946716"/>
              <a:gd name="connsiteX33" fmla="*/ 2693195 w 8303418"/>
              <a:gd name="connsiteY33" fmla="*/ 126631 h 946716"/>
              <a:gd name="connsiteX34" fmla="*/ 2607470 w 8303418"/>
              <a:gd name="connsiteY34" fmla="*/ 126631 h 946716"/>
              <a:gd name="connsiteX35" fmla="*/ 2012158 w 8303418"/>
              <a:gd name="connsiteY35" fmla="*/ 131393 h 946716"/>
              <a:gd name="connsiteX36" fmla="*/ 1724026 w 8303418"/>
              <a:gd name="connsiteY36" fmla="*/ 138537 h 946716"/>
              <a:gd name="connsiteX37" fmla="*/ 1538289 w 8303418"/>
              <a:gd name="connsiteY37" fmla="*/ 24238 h 946716"/>
              <a:gd name="connsiteX38" fmla="*/ 938214 w 8303418"/>
              <a:gd name="connsiteY38" fmla="*/ 31380 h 946716"/>
              <a:gd name="connsiteX39" fmla="*/ 819151 w 8303418"/>
              <a:gd name="connsiteY39" fmla="*/ 45668 h 946716"/>
              <a:gd name="connsiteX40" fmla="*/ 335758 w 8303418"/>
              <a:gd name="connsiteY40" fmla="*/ 45668 h 946716"/>
              <a:gd name="connsiteX41" fmla="*/ 173832 w 8303418"/>
              <a:gd name="connsiteY41" fmla="*/ 7569 h 946716"/>
              <a:gd name="connsiteX42" fmla="*/ 114301 w 8303418"/>
              <a:gd name="connsiteY42" fmla="*/ 171875 h 946716"/>
              <a:gd name="connsiteX43" fmla="*/ 0 w 8303418"/>
              <a:gd name="connsiteY43" fmla="*/ 205210 h 946716"/>
              <a:gd name="connsiteX0" fmla="*/ 8303418 w 8303418"/>
              <a:gd name="connsiteY0" fmla="*/ 1070195 h 1137806"/>
              <a:gd name="connsiteX1" fmla="*/ 8151018 w 8303418"/>
              <a:gd name="connsiteY1" fmla="*/ 1055907 h 1137806"/>
              <a:gd name="connsiteX2" fmla="*/ 8046243 w 8303418"/>
              <a:gd name="connsiteY2" fmla="*/ 1065432 h 1137806"/>
              <a:gd name="connsiteX3" fmla="*/ 7770018 w 8303418"/>
              <a:gd name="connsiteY3" fmla="*/ 1063051 h 1137806"/>
              <a:gd name="connsiteX4" fmla="*/ 7522368 w 8303418"/>
              <a:gd name="connsiteY4" fmla="*/ 1067814 h 1137806"/>
              <a:gd name="connsiteX5" fmla="*/ 7181849 w 8303418"/>
              <a:gd name="connsiteY5" fmla="*/ 1032095 h 1137806"/>
              <a:gd name="connsiteX6" fmla="*/ 7100887 w 8303418"/>
              <a:gd name="connsiteY6" fmla="*/ 1034476 h 1137806"/>
              <a:gd name="connsiteX7" fmla="*/ 7024687 w 8303418"/>
              <a:gd name="connsiteY7" fmla="*/ 1070195 h 1137806"/>
              <a:gd name="connsiteX8" fmla="*/ 6924674 w 8303418"/>
              <a:gd name="connsiteY8" fmla="*/ 1115439 h 1137806"/>
              <a:gd name="connsiteX9" fmla="*/ 6815137 w 8303418"/>
              <a:gd name="connsiteY9" fmla="*/ 1124964 h 1137806"/>
              <a:gd name="connsiteX10" fmla="*/ 6669881 w 8303418"/>
              <a:gd name="connsiteY10" fmla="*/ 1122582 h 1137806"/>
              <a:gd name="connsiteX11" fmla="*/ 6596062 w 8303418"/>
              <a:gd name="connsiteY11" fmla="*/ 1134489 h 1137806"/>
              <a:gd name="connsiteX12" fmla="*/ 6527006 w 8303418"/>
              <a:gd name="connsiteY12" fmla="*/ 1134489 h 1137806"/>
              <a:gd name="connsiteX13" fmla="*/ 6438899 w 8303418"/>
              <a:gd name="connsiteY13" fmla="*/ 1096389 h 1137806"/>
              <a:gd name="connsiteX14" fmla="*/ 6374606 w 8303418"/>
              <a:gd name="connsiteY14" fmla="*/ 1055907 h 1137806"/>
              <a:gd name="connsiteX15" fmla="*/ 6257924 w 8303418"/>
              <a:gd name="connsiteY15" fmla="*/ 1044001 h 1137806"/>
              <a:gd name="connsiteX16" fmla="*/ 6007893 w 8303418"/>
              <a:gd name="connsiteY16" fmla="*/ 1032096 h 1137806"/>
              <a:gd name="connsiteX17" fmla="*/ 5860256 w 8303418"/>
              <a:gd name="connsiteY17" fmla="*/ 1039239 h 1137806"/>
              <a:gd name="connsiteX18" fmla="*/ 5731668 w 8303418"/>
              <a:gd name="connsiteY18" fmla="*/ 1032095 h 1137806"/>
              <a:gd name="connsiteX19" fmla="*/ 5653087 w 8303418"/>
              <a:gd name="connsiteY19" fmla="*/ 1034476 h 1137806"/>
              <a:gd name="connsiteX20" fmla="*/ 5603081 w 8303418"/>
              <a:gd name="connsiteY20" fmla="*/ 1041620 h 1137806"/>
              <a:gd name="connsiteX21" fmla="*/ 5543549 w 8303418"/>
              <a:gd name="connsiteY21" fmla="*/ 1044001 h 1137806"/>
              <a:gd name="connsiteX22" fmla="*/ 5467349 w 8303418"/>
              <a:gd name="connsiteY22" fmla="*/ 1017807 h 1137806"/>
              <a:gd name="connsiteX23" fmla="*/ 5348288 w 8303418"/>
              <a:gd name="connsiteY23" fmla="*/ 886840 h 1137806"/>
              <a:gd name="connsiteX24" fmla="*/ 5217319 w 8303418"/>
              <a:gd name="connsiteY24" fmla="*/ 834452 h 1137806"/>
              <a:gd name="connsiteX25" fmla="*/ 5095875 w 8303418"/>
              <a:gd name="connsiteY25" fmla="*/ 782065 h 1137806"/>
              <a:gd name="connsiteX26" fmla="*/ 4926807 w 8303418"/>
              <a:gd name="connsiteY26" fmla="*/ 827309 h 1137806"/>
              <a:gd name="connsiteX27" fmla="*/ 4795838 w 8303418"/>
              <a:gd name="connsiteY27" fmla="*/ 815402 h 1137806"/>
              <a:gd name="connsiteX28" fmla="*/ 4367213 w 8303418"/>
              <a:gd name="connsiteY28" fmla="*/ 658239 h 1137806"/>
              <a:gd name="connsiteX29" fmla="*/ 3507582 w 8303418"/>
              <a:gd name="connsiteY29" fmla="*/ 660621 h 1137806"/>
              <a:gd name="connsiteX30" fmla="*/ 3259933 w 8303418"/>
              <a:gd name="connsiteY30" fmla="*/ 598707 h 1137806"/>
              <a:gd name="connsiteX31" fmla="*/ 3145633 w 8303418"/>
              <a:gd name="connsiteY31" fmla="*/ 484408 h 1137806"/>
              <a:gd name="connsiteX32" fmla="*/ 2883695 w 8303418"/>
              <a:gd name="connsiteY32" fmla="*/ 343915 h 1137806"/>
              <a:gd name="connsiteX33" fmla="*/ 2693195 w 8303418"/>
              <a:gd name="connsiteY33" fmla="*/ 317721 h 1137806"/>
              <a:gd name="connsiteX34" fmla="*/ 2607470 w 8303418"/>
              <a:gd name="connsiteY34" fmla="*/ 317721 h 1137806"/>
              <a:gd name="connsiteX35" fmla="*/ 2012158 w 8303418"/>
              <a:gd name="connsiteY35" fmla="*/ 322483 h 1137806"/>
              <a:gd name="connsiteX36" fmla="*/ 1724026 w 8303418"/>
              <a:gd name="connsiteY36" fmla="*/ 329627 h 1137806"/>
              <a:gd name="connsiteX37" fmla="*/ 1538289 w 8303418"/>
              <a:gd name="connsiteY37" fmla="*/ 215328 h 1137806"/>
              <a:gd name="connsiteX38" fmla="*/ 938214 w 8303418"/>
              <a:gd name="connsiteY38" fmla="*/ 222470 h 1137806"/>
              <a:gd name="connsiteX39" fmla="*/ 819151 w 8303418"/>
              <a:gd name="connsiteY39" fmla="*/ 236758 h 1137806"/>
              <a:gd name="connsiteX40" fmla="*/ 335758 w 8303418"/>
              <a:gd name="connsiteY40" fmla="*/ 236758 h 1137806"/>
              <a:gd name="connsiteX41" fmla="*/ 173832 w 8303418"/>
              <a:gd name="connsiteY41" fmla="*/ 198659 h 1137806"/>
              <a:gd name="connsiteX42" fmla="*/ 147639 w 8303418"/>
              <a:gd name="connsiteY42" fmla="*/ 1015 h 1137806"/>
              <a:gd name="connsiteX43" fmla="*/ 0 w 8303418"/>
              <a:gd name="connsiteY43" fmla="*/ 396300 h 1137806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069180 h 1136791"/>
              <a:gd name="connsiteX1" fmla="*/ 8003379 w 8155779"/>
              <a:gd name="connsiteY1" fmla="*/ 1054892 h 1136791"/>
              <a:gd name="connsiteX2" fmla="*/ 7898604 w 8155779"/>
              <a:gd name="connsiteY2" fmla="*/ 1064417 h 1136791"/>
              <a:gd name="connsiteX3" fmla="*/ 7622379 w 8155779"/>
              <a:gd name="connsiteY3" fmla="*/ 1062036 h 1136791"/>
              <a:gd name="connsiteX4" fmla="*/ 7374729 w 8155779"/>
              <a:gd name="connsiteY4" fmla="*/ 1066799 h 1136791"/>
              <a:gd name="connsiteX5" fmla="*/ 7034210 w 8155779"/>
              <a:gd name="connsiteY5" fmla="*/ 1031080 h 1136791"/>
              <a:gd name="connsiteX6" fmla="*/ 6953248 w 8155779"/>
              <a:gd name="connsiteY6" fmla="*/ 1033461 h 1136791"/>
              <a:gd name="connsiteX7" fmla="*/ 6877048 w 8155779"/>
              <a:gd name="connsiteY7" fmla="*/ 1069180 h 1136791"/>
              <a:gd name="connsiteX8" fmla="*/ 6777035 w 8155779"/>
              <a:gd name="connsiteY8" fmla="*/ 1114424 h 1136791"/>
              <a:gd name="connsiteX9" fmla="*/ 6667498 w 8155779"/>
              <a:gd name="connsiteY9" fmla="*/ 1123949 h 1136791"/>
              <a:gd name="connsiteX10" fmla="*/ 6522242 w 8155779"/>
              <a:gd name="connsiteY10" fmla="*/ 1121567 h 1136791"/>
              <a:gd name="connsiteX11" fmla="*/ 6448423 w 8155779"/>
              <a:gd name="connsiteY11" fmla="*/ 1133474 h 1136791"/>
              <a:gd name="connsiteX12" fmla="*/ 6379367 w 8155779"/>
              <a:gd name="connsiteY12" fmla="*/ 1133474 h 1136791"/>
              <a:gd name="connsiteX13" fmla="*/ 6291260 w 8155779"/>
              <a:gd name="connsiteY13" fmla="*/ 1095374 h 1136791"/>
              <a:gd name="connsiteX14" fmla="*/ 6226967 w 8155779"/>
              <a:gd name="connsiteY14" fmla="*/ 1054892 h 1136791"/>
              <a:gd name="connsiteX15" fmla="*/ 6110285 w 8155779"/>
              <a:gd name="connsiteY15" fmla="*/ 1042986 h 1136791"/>
              <a:gd name="connsiteX16" fmla="*/ 5860254 w 8155779"/>
              <a:gd name="connsiteY16" fmla="*/ 1031081 h 1136791"/>
              <a:gd name="connsiteX17" fmla="*/ 5712617 w 8155779"/>
              <a:gd name="connsiteY17" fmla="*/ 1038224 h 1136791"/>
              <a:gd name="connsiteX18" fmla="*/ 5584029 w 8155779"/>
              <a:gd name="connsiteY18" fmla="*/ 1031080 h 1136791"/>
              <a:gd name="connsiteX19" fmla="*/ 5505448 w 8155779"/>
              <a:gd name="connsiteY19" fmla="*/ 1033461 h 1136791"/>
              <a:gd name="connsiteX20" fmla="*/ 5455442 w 8155779"/>
              <a:gd name="connsiteY20" fmla="*/ 1040605 h 1136791"/>
              <a:gd name="connsiteX21" fmla="*/ 5395910 w 8155779"/>
              <a:gd name="connsiteY21" fmla="*/ 1042986 h 1136791"/>
              <a:gd name="connsiteX22" fmla="*/ 5319710 w 8155779"/>
              <a:gd name="connsiteY22" fmla="*/ 1016792 h 1136791"/>
              <a:gd name="connsiteX23" fmla="*/ 5200649 w 8155779"/>
              <a:gd name="connsiteY23" fmla="*/ 885825 h 1136791"/>
              <a:gd name="connsiteX24" fmla="*/ 5069680 w 8155779"/>
              <a:gd name="connsiteY24" fmla="*/ 833437 h 1136791"/>
              <a:gd name="connsiteX25" fmla="*/ 4948236 w 8155779"/>
              <a:gd name="connsiteY25" fmla="*/ 781050 h 1136791"/>
              <a:gd name="connsiteX26" fmla="*/ 4779168 w 8155779"/>
              <a:gd name="connsiteY26" fmla="*/ 826294 h 1136791"/>
              <a:gd name="connsiteX27" fmla="*/ 4648199 w 8155779"/>
              <a:gd name="connsiteY27" fmla="*/ 814387 h 1136791"/>
              <a:gd name="connsiteX28" fmla="*/ 4219574 w 8155779"/>
              <a:gd name="connsiteY28" fmla="*/ 657224 h 1136791"/>
              <a:gd name="connsiteX29" fmla="*/ 3359943 w 8155779"/>
              <a:gd name="connsiteY29" fmla="*/ 659606 h 1136791"/>
              <a:gd name="connsiteX30" fmla="*/ 3112294 w 8155779"/>
              <a:gd name="connsiteY30" fmla="*/ 597692 h 1136791"/>
              <a:gd name="connsiteX31" fmla="*/ 2997994 w 8155779"/>
              <a:gd name="connsiteY31" fmla="*/ 483393 h 1136791"/>
              <a:gd name="connsiteX32" fmla="*/ 2736056 w 8155779"/>
              <a:gd name="connsiteY32" fmla="*/ 342900 h 1136791"/>
              <a:gd name="connsiteX33" fmla="*/ 2545556 w 8155779"/>
              <a:gd name="connsiteY33" fmla="*/ 316706 h 1136791"/>
              <a:gd name="connsiteX34" fmla="*/ 2459831 w 8155779"/>
              <a:gd name="connsiteY34" fmla="*/ 316706 h 1136791"/>
              <a:gd name="connsiteX35" fmla="*/ 1864519 w 8155779"/>
              <a:gd name="connsiteY35" fmla="*/ 321468 h 1136791"/>
              <a:gd name="connsiteX36" fmla="*/ 1576387 w 8155779"/>
              <a:gd name="connsiteY36" fmla="*/ 328612 h 1136791"/>
              <a:gd name="connsiteX37" fmla="*/ 1390650 w 8155779"/>
              <a:gd name="connsiteY37" fmla="*/ 214313 h 1136791"/>
              <a:gd name="connsiteX38" fmla="*/ 790575 w 8155779"/>
              <a:gd name="connsiteY38" fmla="*/ 221455 h 1136791"/>
              <a:gd name="connsiteX39" fmla="*/ 671512 w 8155779"/>
              <a:gd name="connsiteY39" fmla="*/ 235743 h 1136791"/>
              <a:gd name="connsiteX40" fmla="*/ 188119 w 8155779"/>
              <a:gd name="connsiteY40" fmla="*/ 235743 h 1136791"/>
              <a:gd name="connsiteX41" fmla="*/ 40480 w 8155779"/>
              <a:gd name="connsiteY41" fmla="*/ 195262 h 1136791"/>
              <a:gd name="connsiteX42" fmla="*/ 0 w 8155779"/>
              <a:gd name="connsiteY42" fmla="*/ 0 h 1136791"/>
              <a:gd name="connsiteX0" fmla="*/ 8115299 w 8115299"/>
              <a:gd name="connsiteY0" fmla="*/ 873918 h 941529"/>
              <a:gd name="connsiteX1" fmla="*/ 7962899 w 8115299"/>
              <a:gd name="connsiteY1" fmla="*/ 859630 h 941529"/>
              <a:gd name="connsiteX2" fmla="*/ 7858124 w 8115299"/>
              <a:gd name="connsiteY2" fmla="*/ 869155 h 941529"/>
              <a:gd name="connsiteX3" fmla="*/ 7581899 w 8115299"/>
              <a:gd name="connsiteY3" fmla="*/ 866774 h 941529"/>
              <a:gd name="connsiteX4" fmla="*/ 7334249 w 8115299"/>
              <a:gd name="connsiteY4" fmla="*/ 871537 h 941529"/>
              <a:gd name="connsiteX5" fmla="*/ 6993730 w 8115299"/>
              <a:gd name="connsiteY5" fmla="*/ 835818 h 941529"/>
              <a:gd name="connsiteX6" fmla="*/ 6912768 w 8115299"/>
              <a:gd name="connsiteY6" fmla="*/ 838199 h 941529"/>
              <a:gd name="connsiteX7" fmla="*/ 6836568 w 8115299"/>
              <a:gd name="connsiteY7" fmla="*/ 873918 h 941529"/>
              <a:gd name="connsiteX8" fmla="*/ 6736555 w 8115299"/>
              <a:gd name="connsiteY8" fmla="*/ 919162 h 941529"/>
              <a:gd name="connsiteX9" fmla="*/ 6627018 w 8115299"/>
              <a:gd name="connsiteY9" fmla="*/ 928687 h 941529"/>
              <a:gd name="connsiteX10" fmla="*/ 6481762 w 8115299"/>
              <a:gd name="connsiteY10" fmla="*/ 926305 h 941529"/>
              <a:gd name="connsiteX11" fmla="*/ 6407943 w 8115299"/>
              <a:gd name="connsiteY11" fmla="*/ 938212 h 941529"/>
              <a:gd name="connsiteX12" fmla="*/ 6338887 w 8115299"/>
              <a:gd name="connsiteY12" fmla="*/ 938212 h 941529"/>
              <a:gd name="connsiteX13" fmla="*/ 6250780 w 8115299"/>
              <a:gd name="connsiteY13" fmla="*/ 900112 h 941529"/>
              <a:gd name="connsiteX14" fmla="*/ 6186487 w 8115299"/>
              <a:gd name="connsiteY14" fmla="*/ 859630 h 941529"/>
              <a:gd name="connsiteX15" fmla="*/ 6069805 w 8115299"/>
              <a:gd name="connsiteY15" fmla="*/ 847724 h 941529"/>
              <a:gd name="connsiteX16" fmla="*/ 5819774 w 8115299"/>
              <a:gd name="connsiteY16" fmla="*/ 835819 h 941529"/>
              <a:gd name="connsiteX17" fmla="*/ 5672137 w 8115299"/>
              <a:gd name="connsiteY17" fmla="*/ 842962 h 941529"/>
              <a:gd name="connsiteX18" fmla="*/ 5543549 w 8115299"/>
              <a:gd name="connsiteY18" fmla="*/ 835818 h 941529"/>
              <a:gd name="connsiteX19" fmla="*/ 5464968 w 8115299"/>
              <a:gd name="connsiteY19" fmla="*/ 838199 h 941529"/>
              <a:gd name="connsiteX20" fmla="*/ 5414962 w 8115299"/>
              <a:gd name="connsiteY20" fmla="*/ 845343 h 941529"/>
              <a:gd name="connsiteX21" fmla="*/ 5355430 w 8115299"/>
              <a:gd name="connsiteY21" fmla="*/ 847724 h 941529"/>
              <a:gd name="connsiteX22" fmla="*/ 5279230 w 8115299"/>
              <a:gd name="connsiteY22" fmla="*/ 821530 h 941529"/>
              <a:gd name="connsiteX23" fmla="*/ 5160169 w 8115299"/>
              <a:gd name="connsiteY23" fmla="*/ 690563 h 941529"/>
              <a:gd name="connsiteX24" fmla="*/ 5029200 w 8115299"/>
              <a:gd name="connsiteY24" fmla="*/ 638175 h 941529"/>
              <a:gd name="connsiteX25" fmla="*/ 4907756 w 8115299"/>
              <a:gd name="connsiteY25" fmla="*/ 585788 h 941529"/>
              <a:gd name="connsiteX26" fmla="*/ 4738688 w 8115299"/>
              <a:gd name="connsiteY26" fmla="*/ 631032 h 941529"/>
              <a:gd name="connsiteX27" fmla="*/ 4607719 w 8115299"/>
              <a:gd name="connsiteY27" fmla="*/ 619125 h 941529"/>
              <a:gd name="connsiteX28" fmla="*/ 4179094 w 8115299"/>
              <a:gd name="connsiteY28" fmla="*/ 461962 h 941529"/>
              <a:gd name="connsiteX29" fmla="*/ 3319463 w 8115299"/>
              <a:gd name="connsiteY29" fmla="*/ 464344 h 941529"/>
              <a:gd name="connsiteX30" fmla="*/ 3071814 w 8115299"/>
              <a:gd name="connsiteY30" fmla="*/ 402430 h 941529"/>
              <a:gd name="connsiteX31" fmla="*/ 2957514 w 8115299"/>
              <a:gd name="connsiteY31" fmla="*/ 288131 h 941529"/>
              <a:gd name="connsiteX32" fmla="*/ 2695576 w 8115299"/>
              <a:gd name="connsiteY32" fmla="*/ 147638 h 941529"/>
              <a:gd name="connsiteX33" fmla="*/ 2505076 w 8115299"/>
              <a:gd name="connsiteY33" fmla="*/ 121444 h 941529"/>
              <a:gd name="connsiteX34" fmla="*/ 2419351 w 8115299"/>
              <a:gd name="connsiteY34" fmla="*/ 121444 h 941529"/>
              <a:gd name="connsiteX35" fmla="*/ 1824039 w 8115299"/>
              <a:gd name="connsiteY35" fmla="*/ 126206 h 941529"/>
              <a:gd name="connsiteX36" fmla="*/ 1535907 w 8115299"/>
              <a:gd name="connsiteY36" fmla="*/ 133350 h 941529"/>
              <a:gd name="connsiteX37" fmla="*/ 1350170 w 8115299"/>
              <a:gd name="connsiteY37" fmla="*/ 19051 h 941529"/>
              <a:gd name="connsiteX38" fmla="*/ 750095 w 8115299"/>
              <a:gd name="connsiteY38" fmla="*/ 26193 h 941529"/>
              <a:gd name="connsiteX39" fmla="*/ 631032 w 8115299"/>
              <a:gd name="connsiteY39" fmla="*/ 40481 h 941529"/>
              <a:gd name="connsiteX40" fmla="*/ 147639 w 8115299"/>
              <a:gd name="connsiteY40" fmla="*/ 40481 h 941529"/>
              <a:gd name="connsiteX41" fmla="*/ 0 w 8115299"/>
              <a:gd name="connsiteY41" fmla="*/ 0 h 941529"/>
              <a:gd name="connsiteX0" fmla="*/ 7967660 w 7967660"/>
              <a:gd name="connsiteY0" fmla="*/ 854867 h 922478"/>
              <a:gd name="connsiteX1" fmla="*/ 7815260 w 7967660"/>
              <a:gd name="connsiteY1" fmla="*/ 840579 h 922478"/>
              <a:gd name="connsiteX2" fmla="*/ 7710485 w 7967660"/>
              <a:gd name="connsiteY2" fmla="*/ 850104 h 922478"/>
              <a:gd name="connsiteX3" fmla="*/ 7434260 w 7967660"/>
              <a:gd name="connsiteY3" fmla="*/ 847723 h 922478"/>
              <a:gd name="connsiteX4" fmla="*/ 7186610 w 7967660"/>
              <a:gd name="connsiteY4" fmla="*/ 852486 h 922478"/>
              <a:gd name="connsiteX5" fmla="*/ 6846091 w 7967660"/>
              <a:gd name="connsiteY5" fmla="*/ 816767 h 922478"/>
              <a:gd name="connsiteX6" fmla="*/ 6765129 w 7967660"/>
              <a:gd name="connsiteY6" fmla="*/ 819148 h 922478"/>
              <a:gd name="connsiteX7" fmla="*/ 6688929 w 7967660"/>
              <a:gd name="connsiteY7" fmla="*/ 854867 h 922478"/>
              <a:gd name="connsiteX8" fmla="*/ 6588916 w 7967660"/>
              <a:gd name="connsiteY8" fmla="*/ 900111 h 922478"/>
              <a:gd name="connsiteX9" fmla="*/ 6479379 w 7967660"/>
              <a:gd name="connsiteY9" fmla="*/ 909636 h 922478"/>
              <a:gd name="connsiteX10" fmla="*/ 6334123 w 7967660"/>
              <a:gd name="connsiteY10" fmla="*/ 907254 h 922478"/>
              <a:gd name="connsiteX11" fmla="*/ 6260304 w 7967660"/>
              <a:gd name="connsiteY11" fmla="*/ 919161 h 922478"/>
              <a:gd name="connsiteX12" fmla="*/ 6191248 w 7967660"/>
              <a:gd name="connsiteY12" fmla="*/ 919161 h 922478"/>
              <a:gd name="connsiteX13" fmla="*/ 6103141 w 7967660"/>
              <a:gd name="connsiteY13" fmla="*/ 881061 h 922478"/>
              <a:gd name="connsiteX14" fmla="*/ 6038848 w 7967660"/>
              <a:gd name="connsiteY14" fmla="*/ 840579 h 922478"/>
              <a:gd name="connsiteX15" fmla="*/ 5922166 w 7967660"/>
              <a:gd name="connsiteY15" fmla="*/ 828673 h 922478"/>
              <a:gd name="connsiteX16" fmla="*/ 5672135 w 7967660"/>
              <a:gd name="connsiteY16" fmla="*/ 816768 h 922478"/>
              <a:gd name="connsiteX17" fmla="*/ 5524498 w 7967660"/>
              <a:gd name="connsiteY17" fmla="*/ 823911 h 922478"/>
              <a:gd name="connsiteX18" fmla="*/ 5395910 w 7967660"/>
              <a:gd name="connsiteY18" fmla="*/ 816767 h 922478"/>
              <a:gd name="connsiteX19" fmla="*/ 5317329 w 7967660"/>
              <a:gd name="connsiteY19" fmla="*/ 819148 h 922478"/>
              <a:gd name="connsiteX20" fmla="*/ 5267323 w 7967660"/>
              <a:gd name="connsiteY20" fmla="*/ 826292 h 922478"/>
              <a:gd name="connsiteX21" fmla="*/ 5207791 w 7967660"/>
              <a:gd name="connsiteY21" fmla="*/ 828673 h 922478"/>
              <a:gd name="connsiteX22" fmla="*/ 5131591 w 7967660"/>
              <a:gd name="connsiteY22" fmla="*/ 802479 h 922478"/>
              <a:gd name="connsiteX23" fmla="*/ 5012530 w 7967660"/>
              <a:gd name="connsiteY23" fmla="*/ 671512 h 922478"/>
              <a:gd name="connsiteX24" fmla="*/ 4881561 w 7967660"/>
              <a:gd name="connsiteY24" fmla="*/ 619124 h 922478"/>
              <a:gd name="connsiteX25" fmla="*/ 4760117 w 7967660"/>
              <a:gd name="connsiteY25" fmla="*/ 566737 h 922478"/>
              <a:gd name="connsiteX26" fmla="*/ 4591049 w 7967660"/>
              <a:gd name="connsiteY26" fmla="*/ 611981 h 922478"/>
              <a:gd name="connsiteX27" fmla="*/ 4460080 w 7967660"/>
              <a:gd name="connsiteY27" fmla="*/ 600074 h 922478"/>
              <a:gd name="connsiteX28" fmla="*/ 4031455 w 7967660"/>
              <a:gd name="connsiteY28" fmla="*/ 442911 h 922478"/>
              <a:gd name="connsiteX29" fmla="*/ 3171824 w 7967660"/>
              <a:gd name="connsiteY29" fmla="*/ 445293 h 922478"/>
              <a:gd name="connsiteX30" fmla="*/ 2924175 w 7967660"/>
              <a:gd name="connsiteY30" fmla="*/ 383379 h 922478"/>
              <a:gd name="connsiteX31" fmla="*/ 2809875 w 7967660"/>
              <a:gd name="connsiteY31" fmla="*/ 269080 h 922478"/>
              <a:gd name="connsiteX32" fmla="*/ 2547937 w 7967660"/>
              <a:gd name="connsiteY32" fmla="*/ 128587 h 922478"/>
              <a:gd name="connsiteX33" fmla="*/ 2357437 w 7967660"/>
              <a:gd name="connsiteY33" fmla="*/ 102393 h 922478"/>
              <a:gd name="connsiteX34" fmla="*/ 2271712 w 7967660"/>
              <a:gd name="connsiteY34" fmla="*/ 102393 h 922478"/>
              <a:gd name="connsiteX35" fmla="*/ 1676400 w 7967660"/>
              <a:gd name="connsiteY35" fmla="*/ 107155 h 922478"/>
              <a:gd name="connsiteX36" fmla="*/ 1388268 w 7967660"/>
              <a:gd name="connsiteY36" fmla="*/ 114299 h 922478"/>
              <a:gd name="connsiteX37" fmla="*/ 1202531 w 7967660"/>
              <a:gd name="connsiteY37" fmla="*/ 0 h 922478"/>
              <a:gd name="connsiteX38" fmla="*/ 602456 w 7967660"/>
              <a:gd name="connsiteY38" fmla="*/ 7142 h 922478"/>
              <a:gd name="connsiteX39" fmla="*/ 483393 w 7967660"/>
              <a:gd name="connsiteY39" fmla="*/ 21430 h 922478"/>
              <a:gd name="connsiteX40" fmla="*/ 0 w 7967660"/>
              <a:gd name="connsiteY40" fmla="*/ 2143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15089 w 8073168"/>
              <a:gd name="connsiteY40" fmla="*/ 20902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815993 w 8073168"/>
              <a:gd name="connsiteY1" fmla="*/ 850104 h 922478"/>
              <a:gd name="connsiteX2" fmla="*/ 7539768 w 8073168"/>
              <a:gd name="connsiteY2" fmla="*/ 847723 h 922478"/>
              <a:gd name="connsiteX3" fmla="*/ 7292118 w 8073168"/>
              <a:gd name="connsiteY3" fmla="*/ 852486 h 922478"/>
              <a:gd name="connsiteX4" fmla="*/ 6951599 w 8073168"/>
              <a:gd name="connsiteY4" fmla="*/ 816767 h 922478"/>
              <a:gd name="connsiteX5" fmla="*/ 6870637 w 8073168"/>
              <a:gd name="connsiteY5" fmla="*/ 819148 h 922478"/>
              <a:gd name="connsiteX6" fmla="*/ 6794437 w 8073168"/>
              <a:gd name="connsiteY6" fmla="*/ 854867 h 922478"/>
              <a:gd name="connsiteX7" fmla="*/ 6694424 w 8073168"/>
              <a:gd name="connsiteY7" fmla="*/ 900111 h 922478"/>
              <a:gd name="connsiteX8" fmla="*/ 6584887 w 8073168"/>
              <a:gd name="connsiteY8" fmla="*/ 909636 h 922478"/>
              <a:gd name="connsiteX9" fmla="*/ 6439631 w 8073168"/>
              <a:gd name="connsiteY9" fmla="*/ 907254 h 922478"/>
              <a:gd name="connsiteX10" fmla="*/ 6365812 w 8073168"/>
              <a:gd name="connsiteY10" fmla="*/ 919161 h 922478"/>
              <a:gd name="connsiteX11" fmla="*/ 6296756 w 8073168"/>
              <a:gd name="connsiteY11" fmla="*/ 919161 h 922478"/>
              <a:gd name="connsiteX12" fmla="*/ 6208649 w 8073168"/>
              <a:gd name="connsiteY12" fmla="*/ 881061 h 922478"/>
              <a:gd name="connsiteX13" fmla="*/ 6144356 w 8073168"/>
              <a:gd name="connsiteY13" fmla="*/ 840579 h 922478"/>
              <a:gd name="connsiteX14" fmla="*/ 6027674 w 8073168"/>
              <a:gd name="connsiteY14" fmla="*/ 828673 h 922478"/>
              <a:gd name="connsiteX15" fmla="*/ 5777643 w 8073168"/>
              <a:gd name="connsiteY15" fmla="*/ 816768 h 922478"/>
              <a:gd name="connsiteX16" fmla="*/ 5630006 w 8073168"/>
              <a:gd name="connsiteY16" fmla="*/ 823911 h 922478"/>
              <a:gd name="connsiteX17" fmla="*/ 5501418 w 8073168"/>
              <a:gd name="connsiteY17" fmla="*/ 816767 h 922478"/>
              <a:gd name="connsiteX18" fmla="*/ 5422837 w 8073168"/>
              <a:gd name="connsiteY18" fmla="*/ 819148 h 922478"/>
              <a:gd name="connsiteX19" fmla="*/ 5372831 w 8073168"/>
              <a:gd name="connsiteY19" fmla="*/ 826292 h 922478"/>
              <a:gd name="connsiteX20" fmla="*/ 5313299 w 8073168"/>
              <a:gd name="connsiteY20" fmla="*/ 828673 h 922478"/>
              <a:gd name="connsiteX21" fmla="*/ 5237099 w 8073168"/>
              <a:gd name="connsiteY21" fmla="*/ 802479 h 922478"/>
              <a:gd name="connsiteX22" fmla="*/ 5118038 w 8073168"/>
              <a:gd name="connsiteY22" fmla="*/ 671512 h 922478"/>
              <a:gd name="connsiteX23" fmla="*/ 4987069 w 8073168"/>
              <a:gd name="connsiteY23" fmla="*/ 619124 h 922478"/>
              <a:gd name="connsiteX24" fmla="*/ 4865625 w 8073168"/>
              <a:gd name="connsiteY24" fmla="*/ 566737 h 922478"/>
              <a:gd name="connsiteX25" fmla="*/ 4696557 w 8073168"/>
              <a:gd name="connsiteY25" fmla="*/ 611981 h 922478"/>
              <a:gd name="connsiteX26" fmla="*/ 4565588 w 8073168"/>
              <a:gd name="connsiteY26" fmla="*/ 600074 h 922478"/>
              <a:gd name="connsiteX27" fmla="*/ 4136963 w 8073168"/>
              <a:gd name="connsiteY27" fmla="*/ 442911 h 922478"/>
              <a:gd name="connsiteX28" fmla="*/ 3277332 w 8073168"/>
              <a:gd name="connsiteY28" fmla="*/ 445293 h 922478"/>
              <a:gd name="connsiteX29" fmla="*/ 3029683 w 8073168"/>
              <a:gd name="connsiteY29" fmla="*/ 383379 h 922478"/>
              <a:gd name="connsiteX30" fmla="*/ 2915383 w 8073168"/>
              <a:gd name="connsiteY30" fmla="*/ 269080 h 922478"/>
              <a:gd name="connsiteX31" fmla="*/ 2653445 w 8073168"/>
              <a:gd name="connsiteY31" fmla="*/ 128587 h 922478"/>
              <a:gd name="connsiteX32" fmla="*/ 2462945 w 8073168"/>
              <a:gd name="connsiteY32" fmla="*/ 102393 h 922478"/>
              <a:gd name="connsiteX33" fmla="*/ 2377220 w 8073168"/>
              <a:gd name="connsiteY33" fmla="*/ 102393 h 922478"/>
              <a:gd name="connsiteX34" fmla="*/ 1781908 w 8073168"/>
              <a:gd name="connsiteY34" fmla="*/ 107155 h 922478"/>
              <a:gd name="connsiteX35" fmla="*/ 1493776 w 8073168"/>
              <a:gd name="connsiteY35" fmla="*/ 114299 h 922478"/>
              <a:gd name="connsiteX36" fmla="*/ 1308039 w 8073168"/>
              <a:gd name="connsiteY36" fmla="*/ 0 h 922478"/>
              <a:gd name="connsiteX37" fmla="*/ 707964 w 8073168"/>
              <a:gd name="connsiteY37" fmla="*/ 7142 h 922478"/>
              <a:gd name="connsiteX38" fmla="*/ 588901 w 8073168"/>
              <a:gd name="connsiteY38" fmla="*/ 21430 h 922478"/>
              <a:gd name="connsiteX39" fmla="*/ 115089 w 8073168"/>
              <a:gd name="connsiteY39" fmla="*/ 20902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539768 w 8073168"/>
              <a:gd name="connsiteY1" fmla="*/ 847723 h 922478"/>
              <a:gd name="connsiteX2" fmla="*/ 7292118 w 8073168"/>
              <a:gd name="connsiteY2" fmla="*/ 852486 h 922478"/>
              <a:gd name="connsiteX3" fmla="*/ 6951599 w 8073168"/>
              <a:gd name="connsiteY3" fmla="*/ 816767 h 922478"/>
              <a:gd name="connsiteX4" fmla="*/ 6870637 w 8073168"/>
              <a:gd name="connsiteY4" fmla="*/ 819148 h 922478"/>
              <a:gd name="connsiteX5" fmla="*/ 6794437 w 8073168"/>
              <a:gd name="connsiteY5" fmla="*/ 854867 h 922478"/>
              <a:gd name="connsiteX6" fmla="*/ 6694424 w 8073168"/>
              <a:gd name="connsiteY6" fmla="*/ 900111 h 922478"/>
              <a:gd name="connsiteX7" fmla="*/ 6584887 w 8073168"/>
              <a:gd name="connsiteY7" fmla="*/ 909636 h 922478"/>
              <a:gd name="connsiteX8" fmla="*/ 6439631 w 8073168"/>
              <a:gd name="connsiteY8" fmla="*/ 907254 h 922478"/>
              <a:gd name="connsiteX9" fmla="*/ 6365812 w 8073168"/>
              <a:gd name="connsiteY9" fmla="*/ 919161 h 922478"/>
              <a:gd name="connsiteX10" fmla="*/ 6296756 w 8073168"/>
              <a:gd name="connsiteY10" fmla="*/ 919161 h 922478"/>
              <a:gd name="connsiteX11" fmla="*/ 6208649 w 8073168"/>
              <a:gd name="connsiteY11" fmla="*/ 881061 h 922478"/>
              <a:gd name="connsiteX12" fmla="*/ 6144356 w 8073168"/>
              <a:gd name="connsiteY12" fmla="*/ 840579 h 922478"/>
              <a:gd name="connsiteX13" fmla="*/ 6027674 w 8073168"/>
              <a:gd name="connsiteY13" fmla="*/ 828673 h 922478"/>
              <a:gd name="connsiteX14" fmla="*/ 5777643 w 8073168"/>
              <a:gd name="connsiteY14" fmla="*/ 816768 h 922478"/>
              <a:gd name="connsiteX15" fmla="*/ 5630006 w 8073168"/>
              <a:gd name="connsiteY15" fmla="*/ 823911 h 922478"/>
              <a:gd name="connsiteX16" fmla="*/ 5501418 w 8073168"/>
              <a:gd name="connsiteY16" fmla="*/ 816767 h 922478"/>
              <a:gd name="connsiteX17" fmla="*/ 5422837 w 8073168"/>
              <a:gd name="connsiteY17" fmla="*/ 819148 h 922478"/>
              <a:gd name="connsiteX18" fmla="*/ 5372831 w 8073168"/>
              <a:gd name="connsiteY18" fmla="*/ 826292 h 922478"/>
              <a:gd name="connsiteX19" fmla="*/ 5313299 w 8073168"/>
              <a:gd name="connsiteY19" fmla="*/ 828673 h 922478"/>
              <a:gd name="connsiteX20" fmla="*/ 5237099 w 8073168"/>
              <a:gd name="connsiteY20" fmla="*/ 802479 h 922478"/>
              <a:gd name="connsiteX21" fmla="*/ 5118038 w 8073168"/>
              <a:gd name="connsiteY21" fmla="*/ 671512 h 922478"/>
              <a:gd name="connsiteX22" fmla="*/ 4987069 w 8073168"/>
              <a:gd name="connsiteY22" fmla="*/ 619124 h 922478"/>
              <a:gd name="connsiteX23" fmla="*/ 4865625 w 8073168"/>
              <a:gd name="connsiteY23" fmla="*/ 566737 h 922478"/>
              <a:gd name="connsiteX24" fmla="*/ 4696557 w 8073168"/>
              <a:gd name="connsiteY24" fmla="*/ 611981 h 922478"/>
              <a:gd name="connsiteX25" fmla="*/ 4565588 w 8073168"/>
              <a:gd name="connsiteY25" fmla="*/ 600074 h 922478"/>
              <a:gd name="connsiteX26" fmla="*/ 4136963 w 8073168"/>
              <a:gd name="connsiteY26" fmla="*/ 442911 h 922478"/>
              <a:gd name="connsiteX27" fmla="*/ 3277332 w 8073168"/>
              <a:gd name="connsiteY27" fmla="*/ 445293 h 922478"/>
              <a:gd name="connsiteX28" fmla="*/ 3029683 w 8073168"/>
              <a:gd name="connsiteY28" fmla="*/ 383379 h 922478"/>
              <a:gd name="connsiteX29" fmla="*/ 2915383 w 8073168"/>
              <a:gd name="connsiteY29" fmla="*/ 269080 h 922478"/>
              <a:gd name="connsiteX30" fmla="*/ 2653445 w 8073168"/>
              <a:gd name="connsiteY30" fmla="*/ 128587 h 922478"/>
              <a:gd name="connsiteX31" fmla="*/ 2462945 w 8073168"/>
              <a:gd name="connsiteY31" fmla="*/ 102393 h 922478"/>
              <a:gd name="connsiteX32" fmla="*/ 2377220 w 8073168"/>
              <a:gd name="connsiteY32" fmla="*/ 102393 h 922478"/>
              <a:gd name="connsiteX33" fmla="*/ 1781908 w 8073168"/>
              <a:gd name="connsiteY33" fmla="*/ 107155 h 922478"/>
              <a:gd name="connsiteX34" fmla="*/ 1493776 w 8073168"/>
              <a:gd name="connsiteY34" fmla="*/ 114299 h 922478"/>
              <a:gd name="connsiteX35" fmla="*/ 1308039 w 8073168"/>
              <a:gd name="connsiteY35" fmla="*/ 0 h 922478"/>
              <a:gd name="connsiteX36" fmla="*/ 707964 w 8073168"/>
              <a:gd name="connsiteY36" fmla="*/ 7142 h 922478"/>
              <a:gd name="connsiteX37" fmla="*/ 588901 w 8073168"/>
              <a:gd name="connsiteY37" fmla="*/ 21430 h 922478"/>
              <a:gd name="connsiteX38" fmla="*/ 115089 w 8073168"/>
              <a:gd name="connsiteY38" fmla="*/ 20902 h 922478"/>
              <a:gd name="connsiteX39" fmla="*/ 0 w 8073168"/>
              <a:gd name="connsiteY39" fmla="*/ 56600 h 922478"/>
              <a:gd name="connsiteX0" fmla="*/ 8073168 w 8073168"/>
              <a:gd name="connsiteY0" fmla="*/ 854867 h 922478"/>
              <a:gd name="connsiteX1" fmla="*/ 7292118 w 8073168"/>
              <a:gd name="connsiteY1" fmla="*/ 852486 h 922478"/>
              <a:gd name="connsiteX2" fmla="*/ 6951599 w 8073168"/>
              <a:gd name="connsiteY2" fmla="*/ 816767 h 922478"/>
              <a:gd name="connsiteX3" fmla="*/ 6870637 w 8073168"/>
              <a:gd name="connsiteY3" fmla="*/ 819148 h 922478"/>
              <a:gd name="connsiteX4" fmla="*/ 6794437 w 8073168"/>
              <a:gd name="connsiteY4" fmla="*/ 854867 h 922478"/>
              <a:gd name="connsiteX5" fmla="*/ 6694424 w 8073168"/>
              <a:gd name="connsiteY5" fmla="*/ 900111 h 922478"/>
              <a:gd name="connsiteX6" fmla="*/ 6584887 w 8073168"/>
              <a:gd name="connsiteY6" fmla="*/ 909636 h 922478"/>
              <a:gd name="connsiteX7" fmla="*/ 6439631 w 8073168"/>
              <a:gd name="connsiteY7" fmla="*/ 907254 h 922478"/>
              <a:gd name="connsiteX8" fmla="*/ 6365812 w 8073168"/>
              <a:gd name="connsiteY8" fmla="*/ 919161 h 922478"/>
              <a:gd name="connsiteX9" fmla="*/ 6296756 w 8073168"/>
              <a:gd name="connsiteY9" fmla="*/ 919161 h 922478"/>
              <a:gd name="connsiteX10" fmla="*/ 6208649 w 8073168"/>
              <a:gd name="connsiteY10" fmla="*/ 881061 h 922478"/>
              <a:gd name="connsiteX11" fmla="*/ 6144356 w 8073168"/>
              <a:gd name="connsiteY11" fmla="*/ 840579 h 922478"/>
              <a:gd name="connsiteX12" fmla="*/ 6027674 w 8073168"/>
              <a:gd name="connsiteY12" fmla="*/ 828673 h 922478"/>
              <a:gd name="connsiteX13" fmla="*/ 5777643 w 8073168"/>
              <a:gd name="connsiteY13" fmla="*/ 816768 h 922478"/>
              <a:gd name="connsiteX14" fmla="*/ 5630006 w 8073168"/>
              <a:gd name="connsiteY14" fmla="*/ 823911 h 922478"/>
              <a:gd name="connsiteX15" fmla="*/ 5501418 w 8073168"/>
              <a:gd name="connsiteY15" fmla="*/ 816767 h 922478"/>
              <a:gd name="connsiteX16" fmla="*/ 5422837 w 8073168"/>
              <a:gd name="connsiteY16" fmla="*/ 819148 h 922478"/>
              <a:gd name="connsiteX17" fmla="*/ 5372831 w 8073168"/>
              <a:gd name="connsiteY17" fmla="*/ 826292 h 922478"/>
              <a:gd name="connsiteX18" fmla="*/ 5313299 w 8073168"/>
              <a:gd name="connsiteY18" fmla="*/ 828673 h 922478"/>
              <a:gd name="connsiteX19" fmla="*/ 5237099 w 8073168"/>
              <a:gd name="connsiteY19" fmla="*/ 802479 h 922478"/>
              <a:gd name="connsiteX20" fmla="*/ 5118038 w 8073168"/>
              <a:gd name="connsiteY20" fmla="*/ 671512 h 922478"/>
              <a:gd name="connsiteX21" fmla="*/ 4987069 w 8073168"/>
              <a:gd name="connsiteY21" fmla="*/ 619124 h 922478"/>
              <a:gd name="connsiteX22" fmla="*/ 4865625 w 8073168"/>
              <a:gd name="connsiteY22" fmla="*/ 566737 h 922478"/>
              <a:gd name="connsiteX23" fmla="*/ 4696557 w 8073168"/>
              <a:gd name="connsiteY23" fmla="*/ 611981 h 922478"/>
              <a:gd name="connsiteX24" fmla="*/ 4565588 w 8073168"/>
              <a:gd name="connsiteY24" fmla="*/ 600074 h 922478"/>
              <a:gd name="connsiteX25" fmla="*/ 4136963 w 8073168"/>
              <a:gd name="connsiteY25" fmla="*/ 442911 h 922478"/>
              <a:gd name="connsiteX26" fmla="*/ 3277332 w 8073168"/>
              <a:gd name="connsiteY26" fmla="*/ 445293 h 922478"/>
              <a:gd name="connsiteX27" fmla="*/ 3029683 w 8073168"/>
              <a:gd name="connsiteY27" fmla="*/ 383379 h 922478"/>
              <a:gd name="connsiteX28" fmla="*/ 2915383 w 8073168"/>
              <a:gd name="connsiteY28" fmla="*/ 269080 h 922478"/>
              <a:gd name="connsiteX29" fmla="*/ 2653445 w 8073168"/>
              <a:gd name="connsiteY29" fmla="*/ 128587 h 922478"/>
              <a:gd name="connsiteX30" fmla="*/ 2462945 w 8073168"/>
              <a:gd name="connsiteY30" fmla="*/ 102393 h 922478"/>
              <a:gd name="connsiteX31" fmla="*/ 2377220 w 8073168"/>
              <a:gd name="connsiteY31" fmla="*/ 102393 h 922478"/>
              <a:gd name="connsiteX32" fmla="*/ 1781908 w 8073168"/>
              <a:gd name="connsiteY32" fmla="*/ 107155 h 922478"/>
              <a:gd name="connsiteX33" fmla="*/ 1493776 w 8073168"/>
              <a:gd name="connsiteY33" fmla="*/ 114299 h 922478"/>
              <a:gd name="connsiteX34" fmla="*/ 1308039 w 8073168"/>
              <a:gd name="connsiteY34" fmla="*/ 0 h 922478"/>
              <a:gd name="connsiteX35" fmla="*/ 707964 w 8073168"/>
              <a:gd name="connsiteY35" fmla="*/ 7142 h 922478"/>
              <a:gd name="connsiteX36" fmla="*/ 588901 w 8073168"/>
              <a:gd name="connsiteY36" fmla="*/ 21430 h 922478"/>
              <a:gd name="connsiteX37" fmla="*/ 115089 w 8073168"/>
              <a:gd name="connsiteY37" fmla="*/ 20902 h 922478"/>
              <a:gd name="connsiteX38" fmla="*/ 0 w 8073168"/>
              <a:gd name="connsiteY38" fmla="*/ 56600 h 922478"/>
              <a:gd name="connsiteX0" fmla="*/ 8073168 w 8073168"/>
              <a:gd name="connsiteY0" fmla="*/ 854867 h 922478"/>
              <a:gd name="connsiteX1" fmla="*/ 6951599 w 8073168"/>
              <a:gd name="connsiteY1" fmla="*/ 816767 h 922478"/>
              <a:gd name="connsiteX2" fmla="*/ 6870637 w 8073168"/>
              <a:gd name="connsiteY2" fmla="*/ 819148 h 922478"/>
              <a:gd name="connsiteX3" fmla="*/ 6794437 w 8073168"/>
              <a:gd name="connsiteY3" fmla="*/ 854867 h 922478"/>
              <a:gd name="connsiteX4" fmla="*/ 6694424 w 8073168"/>
              <a:gd name="connsiteY4" fmla="*/ 900111 h 922478"/>
              <a:gd name="connsiteX5" fmla="*/ 6584887 w 8073168"/>
              <a:gd name="connsiteY5" fmla="*/ 909636 h 922478"/>
              <a:gd name="connsiteX6" fmla="*/ 6439631 w 8073168"/>
              <a:gd name="connsiteY6" fmla="*/ 907254 h 922478"/>
              <a:gd name="connsiteX7" fmla="*/ 6365812 w 8073168"/>
              <a:gd name="connsiteY7" fmla="*/ 919161 h 922478"/>
              <a:gd name="connsiteX8" fmla="*/ 6296756 w 8073168"/>
              <a:gd name="connsiteY8" fmla="*/ 919161 h 922478"/>
              <a:gd name="connsiteX9" fmla="*/ 6208649 w 8073168"/>
              <a:gd name="connsiteY9" fmla="*/ 881061 h 922478"/>
              <a:gd name="connsiteX10" fmla="*/ 6144356 w 8073168"/>
              <a:gd name="connsiteY10" fmla="*/ 840579 h 922478"/>
              <a:gd name="connsiteX11" fmla="*/ 6027674 w 8073168"/>
              <a:gd name="connsiteY11" fmla="*/ 828673 h 922478"/>
              <a:gd name="connsiteX12" fmla="*/ 5777643 w 8073168"/>
              <a:gd name="connsiteY12" fmla="*/ 816768 h 922478"/>
              <a:gd name="connsiteX13" fmla="*/ 5630006 w 8073168"/>
              <a:gd name="connsiteY13" fmla="*/ 823911 h 922478"/>
              <a:gd name="connsiteX14" fmla="*/ 5501418 w 8073168"/>
              <a:gd name="connsiteY14" fmla="*/ 816767 h 922478"/>
              <a:gd name="connsiteX15" fmla="*/ 5422837 w 8073168"/>
              <a:gd name="connsiteY15" fmla="*/ 819148 h 922478"/>
              <a:gd name="connsiteX16" fmla="*/ 5372831 w 8073168"/>
              <a:gd name="connsiteY16" fmla="*/ 826292 h 922478"/>
              <a:gd name="connsiteX17" fmla="*/ 5313299 w 8073168"/>
              <a:gd name="connsiteY17" fmla="*/ 828673 h 922478"/>
              <a:gd name="connsiteX18" fmla="*/ 5237099 w 8073168"/>
              <a:gd name="connsiteY18" fmla="*/ 802479 h 922478"/>
              <a:gd name="connsiteX19" fmla="*/ 5118038 w 8073168"/>
              <a:gd name="connsiteY19" fmla="*/ 671512 h 922478"/>
              <a:gd name="connsiteX20" fmla="*/ 4987069 w 8073168"/>
              <a:gd name="connsiteY20" fmla="*/ 619124 h 922478"/>
              <a:gd name="connsiteX21" fmla="*/ 4865625 w 8073168"/>
              <a:gd name="connsiteY21" fmla="*/ 566737 h 922478"/>
              <a:gd name="connsiteX22" fmla="*/ 4696557 w 8073168"/>
              <a:gd name="connsiteY22" fmla="*/ 611981 h 922478"/>
              <a:gd name="connsiteX23" fmla="*/ 4565588 w 8073168"/>
              <a:gd name="connsiteY23" fmla="*/ 600074 h 922478"/>
              <a:gd name="connsiteX24" fmla="*/ 4136963 w 8073168"/>
              <a:gd name="connsiteY24" fmla="*/ 442911 h 922478"/>
              <a:gd name="connsiteX25" fmla="*/ 3277332 w 8073168"/>
              <a:gd name="connsiteY25" fmla="*/ 445293 h 922478"/>
              <a:gd name="connsiteX26" fmla="*/ 3029683 w 8073168"/>
              <a:gd name="connsiteY26" fmla="*/ 383379 h 922478"/>
              <a:gd name="connsiteX27" fmla="*/ 2915383 w 8073168"/>
              <a:gd name="connsiteY27" fmla="*/ 269080 h 922478"/>
              <a:gd name="connsiteX28" fmla="*/ 2653445 w 8073168"/>
              <a:gd name="connsiteY28" fmla="*/ 128587 h 922478"/>
              <a:gd name="connsiteX29" fmla="*/ 2462945 w 8073168"/>
              <a:gd name="connsiteY29" fmla="*/ 102393 h 922478"/>
              <a:gd name="connsiteX30" fmla="*/ 2377220 w 8073168"/>
              <a:gd name="connsiteY30" fmla="*/ 102393 h 922478"/>
              <a:gd name="connsiteX31" fmla="*/ 1781908 w 8073168"/>
              <a:gd name="connsiteY31" fmla="*/ 107155 h 922478"/>
              <a:gd name="connsiteX32" fmla="*/ 1493776 w 8073168"/>
              <a:gd name="connsiteY32" fmla="*/ 114299 h 922478"/>
              <a:gd name="connsiteX33" fmla="*/ 1308039 w 8073168"/>
              <a:gd name="connsiteY33" fmla="*/ 0 h 922478"/>
              <a:gd name="connsiteX34" fmla="*/ 707964 w 8073168"/>
              <a:gd name="connsiteY34" fmla="*/ 7142 h 922478"/>
              <a:gd name="connsiteX35" fmla="*/ 588901 w 8073168"/>
              <a:gd name="connsiteY35" fmla="*/ 21430 h 922478"/>
              <a:gd name="connsiteX36" fmla="*/ 115089 w 8073168"/>
              <a:gd name="connsiteY36" fmla="*/ 20902 h 922478"/>
              <a:gd name="connsiteX37" fmla="*/ 0 w 8073168"/>
              <a:gd name="connsiteY37" fmla="*/ 56600 h 922478"/>
              <a:gd name="connsiteX0" fmla="*/ 6951599 w 6951599"/>
              <a:gd name="connsiteY0" fmla="*/ 816767 h 922478"/>
              <a:gd name="connsiteX1" fmla="*/ 6870637 w 6951599"/>
              <a:gd name="connsiteY1" fmla="*/ 819148 h 922478"/>
              <a:gd name="connsiteX2" fmla="*/ 6794437 w 6951599"/>
              <a:gd name="connsiteY2" fmla="*/ 854867 h 922478"/>
              <a:gd name="connsiteX3" fmla="*/ 6694424 w 6951599"/>
              <a:gd name="connsiteY3" fmla="*/ 900111 h 922478"/>
              <a:gd name="connsiteX4" fmla="*/ 6584887 w 6951599"/>
              <a:gd name="connsiteY4" fmla="*/ 909636 h 922478"/>
              <a:gd name="connsiteX5" fmla="*/ 6439631 w 6951599"/>
              <a:gd name="connsiteY5" fmla="*/ 907254 h 922478"/>
              <a:gd name="connsiteX6" fmla="*/ 6365812 w 6951599"/>
              <a:gd name="connsiteY6" fmla="*/ 919161 h 922478"/>
              <a:gd name="connsiteX7" fmla="*/ 6296756 w 6951599"/>
              <a:gd name="connsiteY7" fmla="*/ 919161 h 922478"/>
              <a:gd name="connsiteX8" fmla="*/ 6208649 w 6951599"/>
              <a:gd name="connsiteY8" fmla="*/ 881061 h 922478"/>
              <a:gd name="connsiteX9" fmla="*/ 6144356 w 6951599"/>
              <a:gd name="connsiteY9" fmla="*/ 840579 h 922478"/>
              <a:gd name="connsiteX10" fmla="*/ 6027674 w 6951599"/>
              <a:gd name="connsiteY10" fmla="*/ 828673 h 922478"/>
              <a:gd name="connsiteX11" fmla="*/ 5777643 w 6951599"/>
              <a:gd name="connsiteY11" fmla="*/ 816768 h 922478"/>
              <a:gd name="connsiteX12" fmla="*/ 5630006 w 6951599"/>
              <a:gd name="connsiteY12" fmla="*/ 823911 h 922478"/>
              <a:gd name="connsiteX13" fmla="*/ 5501418 w 6951599"/>
              <a:gd name="connsiteY13" fmla="*/ 816767 h 922478"/>
              <a:gd name="connsiteX14" fmla="*/ 5422837 w 6951599"/>
              <a:gd name="connsiteY14" fmla="*/ 819148 h 922478"/>
              <a:gd name="connsiteX15" fmla="*/ 5372831 w 6951599"/>
              <a:gd name="connsiteY15" fmla="*/ 826292 h 922478"/>
              <a:gd name="connsiteX16" fmla="*/ 5313299 w 6951599"/>
              <a:gd name="connsiteY16" fmla="*/ 828673 h 922478"/>
              <a:gd name="connsiteX17" fmla="*/ 5237099 w 6951599"/>
              <a:gd name="connsiteY17" fmla="*/ 802479 h 922478"/>
              <a:gd name="connsiteX18" fmla="*/ 5118038 w 6951599"/>
              <a:gd name="connsiteY18" fmla="*/ 671512 h 922478"/>
              <a:gd name="connsiteX19" fmla="*/ 4987069 w 6951599"/>
              <a:gd name="connsiteY19" fmla="*/ 619124 h 922478"/>
              <a:gd name="connsiteX20" fmla="*/ 4865625 w 6951599"/>
              <a:gd name="connsiteY20" fmla="*/ 566737 h 922478"/>
              <a:gd name="connsiteX21" fmla="*/ 4696557 w 6951599"/>
              <a:gd name="connsiteY21" fmla="*/ 611981 h 922478"/>
              <a:gd name="connsiteX22" fmla="*/ 4565588 w 6951599"/>
              <a:gd name="connsiteY22" fmla="*/ 600074 h 922478"/>
              <a:gd name="connsiteX23" fmla="*/ 4136963 w 6951599"/>
              <a:gd name="connsiteY23" fmla="*/ 442911 h 922478"/>
              <a:gd name="connsiteX24" fmla="*/ 3277332 w 6951599"/>
              <a:gd name="connsiteY24" fmla="*/ 445293 h 922478"/>
              <a:gd name="connsiteX25" fmla="*/ 3029683 w 6951599"/>
              <a:gd name="connsiteY25" fmla="*/ 383379 h 922478"/>
              <a:gd name="connsiteX26" fmla="*/ 2915383 w 6951599"/>
              <a:gd name="connsiteY26" fmla="*/ 269080 h 922478"/>
              <a:gd name="connsiteX27" fmla="*/ 2653445 w 6951599"/>
              <a:gd name="connsiteY27" fmla="*/ 128587 h 922478"/>
              <a:gd name="connsiteX28" fmla="*/ 2462945 w 6951599"/>
              <a:gd name="connsiteY28" fmla="*/ 102393 h 922478"/>
              <a:gd name="connsiteX29" fmla="*/ 2377220 w 6951599"/>
              <a:gd name="connsiteY29" fmla="*/ 102393 h 922478"/>
              <a:gd name="connsiteX30" fmla="*/ 1781908 w 6951599"/>
              <a:gd name="connsiteY30" fmla="*/ 107155 h 922478"/>
              <a:gd name="connsiteX31" fmla="*/ 1493776 w 6951599"/>
              <a:gd name="connsiteY31" fmla="*/ 114299 h 922478"/>
              <a:gd name="connsiteX32" fmla="*/ 1308039 w 6951599"/>
              <a:gd name="connsiteY32" fmla="*/ 0 h 922478"/>
              <a:gd name="connsiteX33" fmla="*/ 707964 w 6951599"/>
              <a:gd name="connsiteY33" fmla="*/ 7142 h 922478"/>
              <a:gd name="connsiteX34" fmla="*/ 588901 w 6951599"/>
              <a:gd name="connsiteY34" fmla="*/ 21430 h 922478"/>
              <a:gd name="connsiteX35" fmla="*/ 115089 w 6951599"/>
              <a:gd name="connsiteY35" fmla="*/ 20902 h 922478"/>
              <a:gd name="connsiteX36" fmla="*/ 0 w 6951599"/>
              <a:gd name="connsiteY36" fmla="*/ 56600 h 922478"/>
              <a:gd name="connsiteX0" fmla="*/ 7107349 w 7107349"/>
              <a:gd name="connsiteY0" fmla="*/ 821791 h 922478"/>
              <a:gd name="connsiteX1" fmla="*/ 6870637 w 7107349"/>
              <a:gd name="connsiteY1" fmla="*/ 819148 h 922478"/>
              <a:gd name="connsiteX2" fmla="*/ 6794437 w 7107349"/>
              <a:gd name="connsiteY2" fmla="*/ 854867 h 922478"/>
              <a:gd name="connsiteX3" fmla="*/ 6694424 w 7107349"/>
              <a:gd name="connsiteY3" fmla="*/ 900111 h 922478"/>
              <a:gd name="connsiteX4" fmla="*/ 6584887 w 7107349"/>
              <a:gd name="connsiteY4" fmla="*/ 909636 h 922478"/>
              <a:gd name="connsiteX5" fmla="*/ 6439631 w 7107349"/>
              <a:gd name="connsiteY5" fmla="*/ 907254 h 922478"/>
              <a:gd name="connsiteX6" fmla="*/ 6365812 w 7107349"/>
              <a:gd name="connsiteY6" fmla="*/ 919161 h 922478"/>
              <a:gd name="connsiteX7" fmla="*/ 6296756 w 7107349"/>
              <a:gd name="connsiteY7" fmla="*/ 919161 h 922478"/>
              <a:gd name="connsiteX8" fmla="*/ 6208649 w 7107349"/>
              <a:gd name="connsiteY8" fmla="*/ 881061 h 922478"/>
              <a:gd name="connsiteX9" fmla="*/ 6144356 w 7107349"/>
              <a:gd name="connsiteY9" fmla="*/ 840579 h 922478"/>
              <a:gd name="connsiteX10" fmla="*/ 6027674 w 7107349"/>
              <a:gd name="connsiteY10" fmla="*/ 828673 h 922478"/>
              <a:gd name="connsiteX11" fmla="*/ 5777643 w 7107349"/>
              <a:gd name="connsiteY11" fmla="*/ 816768 h 922478"/>
              <a:gd name="connsiteX12" fmla="*/ 5630006 w 7107349"/>
              <a:gd name="connsiteY12" fmla="*/ 823911 h 922478"/>
              <a:gd name="connsiteX13" fmla="*/ 5501418 w 7107349"/>
              <a:gd name="connsiteY13" fmla="*/ 816767 h 922478"/>
              <a:gd name="connsiteX14" fmla="*/ 5422837 w 7107349"/>
              <a:gd name="connsiteY14" fmla="*/ 819148 h 922478"/>
              <a:gd name="connsiteX15" fmla="*/ 5372831 w 7107349"/>
              <a:gd name="connsiteY15" fmla="*/ 826292 h 922478"/>
              <a:gd name="connsiteX16" fmla="*/ 5313299 w 7107349"/>
              <a:gd name="connsiteY16" fmla="*/ 828673 h 922478"/>
              <a:gd name="connsiteX17" fmla="*/ 5237099 w 7107349"/>
              <a:gd name="connsiteY17" fmla="*/ 802479 h 922478"/>
              <a:gd name="connsiteX18" fmla="*/ 5118038 w 7107349"/>
              <a:gd name="connsiteY18" fmla="*/ 671512 h 922478"/>
              <a:gd name="connsiteX19" fmla="*/ 4987069 w 7107349"/>
              <a:gd name="connsiteY19" fmla="*/ 619124 h 922478"/>
              <a:gd name="connsiteX20" fmla="*/ 4865625 w 7107349"/>
              <a:gd name="connsiteY20" fmla="*/ 566737 h 922478"/>
              <a:gd name="connsiteX21" fmla="*/ 4696557 w 7107349"/>
              <a:gd name="connsiteY21" fmla="*/ 611981 h 922478"/>
              <a:gd name="connsiteX22" fmla="*/ 4565588 w 7107349"/>
              <a:gd name="connsiteY22" fmla="*/ 600074 h 922478"/>
              <a:gd name="connsiteX23" fmla="*/ 4136963 w 7107349"/>
              <a:gd name="connsiteY23" fmla="*/ 442911 h 922478"/>
              <a:gd name="connsiteX24" fmla="*/ 3277332 w 7107349"/>
              <a:gd name="connsiteY24" fmla="*/ 445293 h 922478"/>
              <a:gd name="connsiteX25" fmla="*/ 3029683 w 7107349"/>
              <a:gd name="connsiteY25" fmla="*/ 383379 h 922478"/>
              <a:gd name="connsiteX26" fmla="*/ 2915383 w 7107349"/>
              <a:gd name="connsiteY26" fmla="*/ 269080 h 922478"/>
              <a:gd name="connsiteX27" fmla="*/ 2653445 w 7107349"/>
              <a:gd name="connsiteY27" fmla="*/ 128587 h 922478"/>
              <a:gd name="connsiteX28" fmla="*/ 2462945 w 7107349"/>
              <a:gd name="connsiteY28" fmla="*/ 102393 h 922478"/>
              <a:gd name="connsiteX29" fmla="*/ 2377220 w 7107349"/>
              <a:gd name="connsiteY29" fmla="*/ 102393 h 922478"/>
              <a:gd name="connsiteX30" fmla="*/ 1781908 w 7107349"/>
              <a:gd name="connsiteY30" fmla="*/ 107155 h 922478"/>
              <a:gd name="connsiteX31" fmla="*/ 1493776 w 7107349"/>
              <a:gd name="connsiteY31" fmla="*/ 114299 h 922478"/>
              <a:gd name="connsiteX32" fmla="*/ 1308039 w 7107349"/>
              <a:gd name="connsiteY32" fmla="*/ 0 h 922478"/>
              <a:gd name="connsiteX33" fmla="*/ 707964 w 7107349"/>
              <a:gd name="connsiteY33" fmla="*/ 7142 h 922478"/>
              <a:gd name="connsiteX34" fmla="*/ 588901 w 7107349"/>
              <a:gd name="connsiteY34" fmla="*/ 21430 h 922478"/>
              <a:gd name="connsiteX35" fmla="*/ 115089 w 7107349"/>
              <a:gd name="connsiteY35" fmla="*/ 20902 h 922478"/>
              <a:gd name="connsiteX36" fmla="*/ 0 w 7107349"/>
              <a:gd name="connsiteY36" fmla="*/ 56600 h 922478"/>
              <a:gd name="connsiteX0" fmla="*/ 6870637 w 6870637"/>
              <a:gd name="connsiteY0" fmla="*/ 819148 h 922478"/>
              <a:gd name="connsiteX1" fmla="*/ 6794437 w 6870637"/>
              <a:gd name="connsiteY1" fmla="*/ 854867 h 922478"/>
              <a:gd name="connsiteX2" fmla="*/ 6694424 w 6870637"/>
              <a:gd name="connsiteY2" fmla="*/ 900111 h 922478"/>
              <a:gd name="connsiteX3" fmla="*/ 6584887 w 6870637"/>
              <a:gd name="connsiteY3" fmla="*/ 909636 h 922478"/>
              <a:gd name="connsiteX4" fmla="*/ 6439631 w 6870637"/>
              <a:gd name="connsiteY4" fmla="*/ 907254 h 922478"/>
              <a:gd name="connsiteX5" fmla="*/ 6365812 w 6870637"/>
              <a:gd name="connsiteY5" fmla="*/ 919161 h 922478"/>
              <a:gd name="connsiteX6" fmla="*/ 6296756 w 6870637"/>
              <a:gd name="connsiteY6" fmla="*/ 919161 h 922478"/>
              <a:gd name="connsiteX7" fmla="*/ 6208649 w 6870637"/>
              <a:gd name="connsiteY7" fmla="*/ 881061 h 922478"/>
              <a:gd name="connsiteX8" fmla="*/ 6144356 w 6870637"/>
              <a:gd name="connsiteY8" fmla="*/ 840579 h 922478"/>
              <a:gd name="connsiteX9" fmla="*/ 6027674 w 6870637"/>
              <a:gd name="connsiteY9" fmla="*/ 828673 h 922478"/>
              <a:gd name="connsiteX10" fmla="*/ 5777643 w 6870637"/>
              <a:gd name="connsiteY10" fmla="*/ 816768 h 922478"/>
              <a:gd name="connsiteX11" fmla="*/ 5630006 w 6870637"/>
              <a:gd name="connsiteY11" fmla="*/ 823911 h 922478"/>
              <a:gd name="connsiteX12" fmla="*/ 5501418 w 6870637"/>
              <a:gd name="connsiteY12" fmla="*/ 816767 h 922478"/>
              <a:gd name="connsiteX13" fmla="*/ 5422837 w 6870637"/>
              <a:gd name="connsiteY13" fmla="*/ 819148 h 922478"/>
              <a:gd name="connsiteX14" fmla="*/ 5372831 w 6870637"/>
              <a:gd name="connsiteY14" fmla="*/ 826292 h 922478"/>
              <a:gd name="connsiteX15" fmla="*/ 5313299 w 6870637"/>
              <a:gd name="connsiteY15" fmla="*/ 828673 h 922478"/>
              <a:gd name="connsiteX16" fmla="*/ 5237099 w 6870637"/>
              <a:gd name="connsiteY16" fmla="*/ 802479 h 922478"/>
              <a:gd name="connsiteX17" fmla="*/ 5118038 w 6870637"/>
              <a:gd name="connsiteY17" fmla="*/ 671512 h 922478"/>
              <a:gd name="connsiteX18" fmla="*/ 4987069 w 6870637"/>
              <a:gd name="connsiteY18" fmla="*/ 619124 h 922478"/>
              <a:gd name="connsiteX19" fmla="*/ 4865625 w 6870637"/>
              <a:gd name="connsiteY19" fmla="*/ 566737 h 922478"/>
              <a:gd name="connsiteX20" fmla="*/ 4696557 w 6870637"/>
              <a:gd name="connsiteY20" fmla="*/ 611981 h 922478"/>
              <a:gd name="connsiteX21" fmla="*/ 4565588 w 6870637"/>
              <a:gd name="connsiteY21" fmla="*/ 600074 h 922478"/>
              <a:gd name="connsiteX22" fmla="*/ 4136963 w 6870637"/>
              <a:gd name="connsiteY22" fmla="*/ 442911 h 922478"/>
              <a:gd name="connsiteX23" fmla="*/ 3277332 w 6870637"/>
              <a:gd name="connsiteY23" fmla="*/ 445293 h 922478"/>
              <a:gd name="connsiteX24" fmla="*/ 3029683 w 6870637"/>
              <a:gd name="connsiteY24" fmla="*/ 383379 h 922478"/>
              <a:gd name="connsiteX25" fmla="*/ 2915383 w 6870637"/>
              <a:gd name="connsiteY25" fmla="*/ 269080 h 922478"/>
              <a:gd name="connsiteX26" fmla="*/ 2653445 w 6870637"/>
              <a:gd name="connsiteY26" fmla="*/ 128587 h 922478"/>
              <a:gd name="connsiteX27" fmla="*/ 2462945 w 6870637"/>
              <a:gd name="connsiteY27" fmla="*/ 102393 h 922478"/>
              <a:gd name="connsiteX28" fmla="*/ 2377220 w 6870637"/>
              <a:gd name="connsiteY28" fmla="*/ 102393 h 922478"/>
              <a:gd name="connsiteX29" fmla="*/ 1781908 w 6870637"/>
              <a:gd name="connsiteY29" fmla="*/ 107155 h 922478"/>
              <a:gd name="connsiteX30" fmla="*/ 1493776 w 6870637"/>
              <a:gd name="connsiteY30" fmla="*/ 114299 h 922478"/>
              <a:gd name="connsiteX31" fmla="*/ 1308039 w 6870637"/>
              <a:gd name="connsiteY31" fmla="*/ 0 h 922478"/>
              <a:gd name="connsiteX32" fmla="*/ 707964 w 6870637"/>
              <a:gd name="connsiteY32" fmla="*/ 7142 h 922478"/>
              <a:gd name="connsiteX33" fmla="*/ 588901 w 6870637"/>
              <a:gd name="connsiteY33" fmla="*/ 21430 h 922478"/>
              <a:gd name="connsiteX34" fmla="*/ 115089 w 6870637"/>
              <a:gd name="connsiteY34" fmla="*/ 20902 h 922478"/>
              <a:gd name="connsiteX35" fmla="*/ 0 w 6870637"/>
              <a:gd name="connsiteY35" fmla="*/ 56600 h 922478"/>
              <a:gd name="connsiteX0" fmla="*/ 6794437 w 6794437"/>
              <a:gd name="connsiteY0" fmla="*/ 854867 h 922478"/>
              <a:gd name="connsiteX1" fmla="*/ 6694424 w 6794437"/>
              <a:gd name="connsiteY1" fmla="*/ 900111 h 922478"/>
              <a:gd name="connsiteX2" fmla="*/ 6584887 w 6794437"/>
              <a:gd name="connsiteY2" fmla="*/ 909636 h 922478"/>
              <a:gd name="connsiteX3" fmla="*/ 6439631 w 6794437"/>
              <a:gd name="connsiteY3" fmla="*/ 907254 h 922478"/>
              <a:gd name="connsiteX4" fmla="*/ 6365812 w 6794437"/>
              <a:gd name="connsiteY4" fmla="*/ 919161 h 922478"/>
              <a:gd name="connsiteX5" fmla="*/ 6296756 w 6794437"/>
              <a:gd name="connsiteY5" fmla="*/ 919161 h 922478"/>
              <a:gd name="connsiteX6" fmla="*/ 6208649 w 6794437"/>
              <a:gd name="connsiteY6" fmla="*/ 881061 h 922478"/>
              <a:gd name="connsiteX7" fmla="*/ 6144356 w 6794437"/>
              <a:gd name="connsiteY7" fmla="*/ 840579 h 922478"/>
              <a:gd name="connsiteX8" fmla="*/ 6027674 w 6794437"/>
              <a:gd name="connsiteY8" fmla="*/ 828673 h 922478"/>
              <a:gd name="connsiteX9" fmla="*/ 5777643 w 6794437"/>
              <a:gd name="connsiteY9" fmla="*/ 816768 h 922478"/>
              <a:gd name="connsiteX10" fmla="*/ 5630006 w 6794437"/>
              <a:gd name="connsiteY10" fmla="*/ 823911 h 922478"/>
              <a:gd name="connsiteX11" fmla="*/ 5501418 w 6794437"/>
              <a:gd name="connsiteY11" fmla="*/ 816767 h 922478"/>
              <a:gd name="connsiteX12" fmla="*/ 5422837 w 6794437"/>
              <a:gd name="connsiteY12" fmla="*/ 819148 h 922478"/>
              <a:gd name="connsiteX13" fmla="*/ 5372831 w 6794437"/>
              <a:gd name="connsiteY13" fmla="*/ 826292 h 922478"/>
              <a:gd name="connsiteX14" fmla="*/ 5313299 w 6794437"/>
              <a:gd name="connsiteY14" fmla="*/ 828673 h 922478"/>
              <a:gd name="connsiteX15" fmla="*/ 5237099 w 6794437"/>
              <a:gd name="connsiteY15" fmla="*/ 802479 h 922478"/>
              <a:gd name="connsiteX16" fmla="*/ 5118038 w 6794437"/>
              <a:gd name="connsiteY16" fmla="*/ 671512 h 922478"/>
              <a:gd name="connsiteX17" fmla="*/ 4987069 w 6794437"/>
              <a:gd name="connsiteY17" fmla="*/ 619124 h 922478"/>
              <a:gd name="connsiteX18" fmla="*/ 4865625 w 6794437"/>
              <a:gd name="connsiteY18" fmla="*/ 566737 h 922478"/>
              <a:gd name="connsiteX19" fmla="*/ 4696557 w 6794437"/>
              <a:gd name="connsiteY19" fmla="*/ 611981 h 922478"/>
              <a:gd name="connsiteX20" fmla="*/ 4565588 w 6794437"/>
              <a:gd name="connsiteY20" fmla="*/ 600074 h 922478"/>
              <a:gd name="connsiteX21" fmla="*/ 4136963 w 6794437"/>
              <a:gd name="connsiteY21" fmla="*/ 442911 h 922478"/>
              <a:gd name="connsiteX22" fmla="*/ 3277332 w 6794437"/>
              <a:gd name="connsiteY22" fmla="*/ 445293 h 922478"/>
              <a:gd name="connsiteX23" fmla="*/ 3029683 w 6794437"/>
              <a:gd name="connsiteY23" fmla="*/ 383379 h 922478"/>
              <a:gd name="connsiteX24" fmla="*/ 2915383 w 6794437"/>
              <a:gd name="connsiteY24" fmla="*/ 269080 h 922478"/>
              <a:gd name="connsiteX25" fmla="*/ 2653445 w 6794437"/>
              <a:gd name="connsiteY25" fmla="*/ 128587 h 922478"/>
              <a:gd name="connsiteX26" fmla="*/ 2462945 w 6794437"/>
              <a:gd name="connsiteY26" fmla="*/ 102393 h 922478"/>
              <a:gd name="connsiteX27" fmla="*/ 2377220 w 6794437"/>
              <a:gd name="connsiteY27" fmla="*/ 102393 h 922478"/>
              <a:gd name="connsiteX28" fmla="*/ 1781908 w 6794437"/>
              <a:gd name="connsiteY28" fmla="*/ 107155 h 922478"/>
              <a:gd name="connsiteX29" fmla="*/ 1493776 w 6794437"/>
              <a:gd name="connsiteY29" fmla="*/ 114299 h 922478"/>
              <a:gd name="connsiteX30" fmla="*/ 1308039 w 6794437"/>
              <a:gd name="connsiteY30" fmla="*/ 0 h 922478"/>
              <a:gd name="connsiteX31" fmla="*/ 707964 w 6794437"/>
              <a:gd name="connsiteY31" fmla="*/ 7142 h 922478"/>
              <a:gd name="connsiteX32" fmla="*/ 588901 w 6794437"/>
              <a:gd name="connsiteY32" fmla="*/ 21430 h 922478"/>
              <a:gd name="connsiteX33" fmla="*/ 115089 w 6794437"/>
              <a:gd name="connsiteY33" fmla="*/ 20902 h 922478"/>
              <a:gd name="connsiteX34" fmla="*/ 0 w 6794437"/>
              <a:gd name="connsiteY34" fmla="*/ 56600 h 922478"/>
              <a:gd name="connsiteX0" fmla="*/ 6694424 w 6694424"/>
              <a:gd name="connsiteY0" fmla="*/ 900111 h 922478"/>
              <a:gd name="connsiteX1" fmla="*/ 6584887 w 6694424"/>
              <a:gd name="connsiteY1" fmla="*/ 909636 h 922478"/>
              <a:gd name="connsiteX2" fmla="*/ 6439631 w 6694424"/>
              <a:gd name="connsiteY2" fmla="*/ 907254 h 922478"/>
              <a:gd name="connsiteX3" fmla="*/ 6365812 w 6694424"/>
              <a:gd name="connsiteY3" fmla="*/ 919161 h 922478"/>
              <a:gd name="connsiteX4" fmla="*/ 6296756 w 6694424"/>
              <a:gd name="connsiteY4" fmla="*/ 919161 h 922478"/>
              <a:gd name="connsiteX5" fmla="*/ 6208649 w 6694424"/>
              <a:gd name="connsiteY5" fmla="*/ 881061 h 922478"/>
              <a:gd name="connsiteX6" fmla="*/ 6144356 w 6694424"/>
              <a:gd name="connsiteY6" fmla="*/ 840579 h 922478"/>
              <a:gd name="connsiteX7" fmla="*/ 6027674 w 6694424"/>
              <a:gd name="connsiteY7" fmla="*/ 828673 h 922478"/>
              <a:gd name="connsiteX8" fmla="*/ 5777643 w 6694424"/>
              <a:gd name="connsiteY8" fmla="*/ 816768 h 922478"/>
              <a:gd name="connsiteX9" fmla="*/ 5630006 w 6694424"/>
              <a:gd name="connsiteY9" fmla="*/ 823911 h 922478"/>
              <a:gd name="connsiteX10" fmla="*/ 5501418 w 6694424"/>
              <a:gd name="connsiteY10" fmla="*/ 816767 h 922478"/>
              <a:gd name="connsiteX11" fmla="*/ 5422837 w 6694424"/>
              <a:gd name="connsiteY11" fmla="*/ 819148 h 922478"/>
              <a:gd name="connsiteX12" fmla="*/ 5372831 w 6694424"/>
              <a:gd name="connsiteY12" fmla="*/ 826292 h 922478"/>
              <a:gd name="connsiteX13" fmla="*/ 5313299 w 6694424"/>
              <a:gd name="connsiteY13" fmla="*/ 828673 h 922478"/>
              <a:gd name="connsiteX14" fmla="*/ 5237099 w 6694424"/>
              <a:gd name="connsiteY14" fmla="*/ 802479 h 922478"/>
              <a:gd name="connsiteX15" fmla="*/ 5118038 w 6694424"/>
              <a:gd name="connsiteY15" fmla="*/ 671512 h 922478"/>
              <a:gd name="connsiteX16" fmla="*/ 4987069 w 6694424"/>
              <a:gd name="connsiteY16" fmla="*/ 619124 h 922478"/>
              <a:gd name="connsiteX17" fmla="*/ 4865625 w 6694424"/>
              <a:gd name="connsiteY17" fmla="*/ 566737 h 922478"/>
              <a:gd name="connsiteX18" fmla="*/ 4696557 w 6694424"/>
              <a:gd name="connsiteY18" fmla="*/ 611981 h 922478"/>
              <a:gd name="connsiteX19" fmla="*/ 4565588 w 6694424"/>
              <a:gd name="connsiteY19" fmla="*/ 600074 h 922478"/>
              <a:gd name="connsiteX20" fmla="*/ 4136963 w 6694424"/>
              <a:gd name="connsiteY20" fmla="*/ 442911 h 922478"/>
              <a:gd name="connsiteX21" fmla="*/ 3277332 w 6694424"/>
              <a:gd name="connsiteY21" fmla="*/ 445293 h 922478"/>
              <a:gd name="connsiteX22" fmla="*/ 3029683 w 6694424"/>
              <a:gd name="connsiteY22" fmla="*/ 383379 h 922478"/>
              <a:gd name="connsiteX23" fmla="*/ 2915383 w 6694424"/>
              <a:gd name="connsiteY23" fmla="*/ 269080 h 922478"/>
              <a:gd name="connsiteX24" fmla="*/ 2653445 w 6694424"/>
              <a:gd name="connsiteY24" fmla="*/ 128587 h 922478"/>
              <a:gd name="connsiteX25" fmla="*/ 2462945 w 6694424"/>
              <a:gd name="connsiteY25" fmla="*/ 102393 h 922478"/>
              <a:gd name="connsiteX26" fmla="*/ 2377220 w 6694424"/>
              <a:gd name="connsiteY26" fmla="*/ 102393 h 922478"/>
              <a:gd name="connsiteX27" fmla="*/ 1781908 w 6694424"/>
              <a:gd name="connsiteY27" fmla="*/ 107155 h 922478"/>
              <a:gd name="connsiteX28" fmla="*/ 1493776 w 6694424"/>
              <a:gd name="connsiteY28" fmla="*/ 114299 h 922478"/>
              <a:gd name="connsiteX29" fmla="*/ 1308039 w 6694424"/>
              <a:gd name="connsiteY29" fmla="*/ 0 h 922478"/>
              <a:gd name="connsiteX30" fmla="*/ 707964 w 6694424"/>
              <a:gd name="connsiteY30" fmla="*/ 7142 h 922478"/>
              <a:gd name="connsiteX31" fmla="*/ 588901 w 6694424"/>
              <a:gd name="connsiteY31" fmla="*/ 21430 h 922478"/>
              <a:gd name="connsiteX32" fmla="*/ 115089 w 6694424"/>
              <a:gd name="connsiteY32" fmla="*/ 20902 h 922478"/>
              <a:gd name="connsiteX33" fmla="*/ 0 w 6694424"/>
              <a:gd name="connsiteY33" fmla="*/ 56600 h 922478"/>
              <a:gd name="connsiteX0" fmla="*/ 6584887 w 6584887"/>
              <a:gd name="connsiteY0" fmla="*/ 909636 h 922478"/>
              <a:gd name="connsiteX1" fmla="*/ 6439631 w 6584887"/>
              <a:gd name="connsiteY1" fmla="*/ 907254 h 922478"/>
              <a:gd name="connsiteX2" fmla="*/ 6365812 w 6584887"/>
              <a:gd name="connsiteY2" fmla="*/ 919161 h 922478"/>
              <a:gd name="connsiteX3" fmla="*/ 6296756 w 6584887"/>
              <a:gd name="connsiteY3" fmla="*/ 919161 h 922478"/>
              <a:gd name="connsiteX4" fmla="*/ 6208649 w 6584887"/>
              <a:gd name="connsiteY4" fmla="*/ 881061 h 922478"/>
              <a:gd name="connsiteX5" fmla="*/ 6144356 w 6584887"/>
              <a:gd name="connsiteY5" fmla="*/ 840579 h 922478"/>
              <a:gd name="connsiteX6" fmla="*/ 6027674 w 6584887"/>
              <a:gd name="connsiteY6" fmla="*/ 828673 h 922478"/>
              <a:gd name="connsiteX7" fmla="*/ 5777643 w 6584887"/>
              <a:gd name="connsiteY7" fmla="*/ 816768 h 922478"/>
              <a:gd name="connsiteX8" fmla="*/ 5630006 w 6584887"/>
              <a:gd name="connsiteY8" fmla="*/ 823911 h 922478"/>
              <a:gd name="connsiteX9" fmla="*/ 5501418 w 6584887"/>
              <a:gd name="connsiteY9" fmla="*/ 816767 h 922478"/>
              <a:gd name="connsiteX10" fmla="*/ 5422837 w 6584887"/>
              <a:gd name="connsiteY10" fmla="*/ 819148 h 922478"/>
              <a:gd name="connsiteX11" fmla="*/ 5372831 w 6584887"/>
              <a:gd name="connsiteY11" fmla="*/ 826292 h 922478"/>
              <a:gd name="connsiteX12" fmla="*/ 5313299 w 6584887"/>
              <a:gd name="connsiteY12" fmla="*/ 828673 h 922478"/>
              <a:gd name="connsiteX13" fmla="*/ 5237099 w 6584887"/>
              <a:gd name="connsiteY13" fmla="*/ 802479 h 922478"/>
              <a:gd name="connsiteX14" fmla="*/ 5118038 w 6584887"/>
              <a:gd name="connsiteY14" fmla="*/ 671512 h 922478"/>
              <a:gd name="connsiteX15" fmla="*/ 4987069 w 6584887"/>
              <a:gd name="connsiteY15" fmla="*/ 619124 h 922478"/>
              <a:gd name="connsiteX16" fmla="*/ 4865625 w 6584887"/>
              <a:gd name="connsiteY16" fmla="*/ 566737 h 922478"/>
              <a:gd name="connsiteX17" fmla="*/ 4696557 w 6584887"/>
              <a:gd name="connsiteY17" fmla="*/ 611981 h 922478"/>
              <a:gd name="connsiteX18" fmla="*/ 4565588 w 6584887"/>
              <a:gd name="connsiteY18" fmla="*/ 600074 h 922478"/>
              <a:gd name="connsiteX19" fmla="*/ 4136963 w 6584887"/>
              <a:gd name="connsiteY19" fmla="*/ 442911 h 922478"/>
              <a:gd name="connsiteX20" fmla="*/ 3277332 w 6584887"/>
              <a:gd name="connsiteY20" fmla="*/ 445293 h 922478"/>
              <a:gd name="connsiteX21" fmla="*/ 3029683 w 6584887"/>
              <a:gd name="connsiteY21" fmla="*/ 383379 h 922478"/>
              <a:gd name="connsiteX22" fmla="*/ 2915383 w 6584887"/>
              <a:gd name="connsiteY22" fmla="*/ 269080 h 922478"/>
              <a:gd name="connsiteX23" fmla="*/ 2653445 w 6584887"/>
              <a:gd name="connsiteY23" fmla="*/ 128587 h 922478"/>
              <a:gd name="connsiteX24" fmla="*/ 2462945 w 6584887"/>
              <a:gd name="connsiteY24" fmla="*/ 102393 h 922478"/>
              <a:gd name="connsiteX25" fmla="*/ 2377220 w 6584887"/>
              <a:gd name="connsiteY25" fmla="*/ 102393 h 922478"/>
              <a:gd name="connsiteX26" fmla="*/ 1781908 w 6584887"/>
              <a:gd name="connsiteY26" fmla="*/ 107155 h 922478"/>
              <a:gd name="connsiteX27" fmla="*/ 1493776 w 6584887"/>
              <a:gd name="connsiteY27" fmla="*/ 114299 h 922478"/>
              <a:gd name="connsiteX28" fmla="*/ 1308039 w 6584887"/>
              <a:gd name="connsiteY28" fmla="*/ 0 h 922478"/>
              <a:gd name="connsiteX29" fmla="*/ 707964 w 6584887"/>
              <a:gd name="connsiteY29" fmla="*/ 7142 h 922478"/>
              <a:gd name="connsiteX30" fmla="*/ 588901 w 6584887"/>
              <a:gd name="connsiteY30" fmla="*/ 21430 h 922478"/>
              <a:gd name="connsiteX31" fmla="*/ 115089 w 6584887"/>
              <a:gd name="connsiteY31" fmla="*/ 20902 h 922478"/>
              <a:gd name="connsiteX32" fmla="*/ 0 w 6584887"/>
              <a:gd name="connsiteY32" fmla="*/ 56600 h 922478"/>
              <a:gd name="connsiteX0" fmla="*/ 6439631 w 6439631"/>
              <a:gd name="connsiteY0" fmla="*/ 907254 h 922478"/>
              <a:gd name="connsiteX1" fmla="*/ 6365812 w 6439631"/>
              <a:gd name="connsiteY1" fmla="*/ 919161 h 922478"/>
              <a:gd name="connsiteX2" fmla="*/ 6296756 w 6439631"/>
              <a:gd name="connsiteY2" fmla="*/ 919161 h 922478"/>
              <a:gd name="connsiteX3" fmla="*/ 6208649 w 6439631"/>
              <a:gd name="connsiteY3" fmla="*/ 881061 h 922478"/>
              <a:gd name="connsiteX4" fmla="*/ 6144356 w 6439631"/>
              <a:gd name="connsiteY4" fmla="*/ 840579 h 922478"/>
              <a:gd name="connsiteX5" fmla="*/ 6027674 w 6439631"/>
              <a:gd name="connsiteY5" fmla="*/ 828673 h 922478"/>
              <a:gd name="connsiteX6" fmla="*/ 5777643 w 6439631"/>
              <a:gd name="connsiteY6" fmla="*/ 816768 h 922478"/>
              <a:gd name="connsiteX7" fmla="*/ 5630006 w 6439631"/>
              <a:gd name="connsiteY7" fmla="*/ 823911 h 922478"/>
              <a:gd name="connsiteX8" fmla="*/ 5501418 w 6439631"/>
              <a:gd name="connsiteY8" fmla="*/ 816767 h 922478"/>
              <a:gd name="connsiteX9" fmla="*/ 5422837 w 6439631"/>
              <a:gd name="connsiteY9" fmla="*/ 819148 h 922478"/>
              <a:gd name="connsiteX10" fmla="*/ 5372831 w 6439631"/>
              <a:gd name="connsiteY10" fmla="*/ 826292 h 922478"/>
              <a:gd name="connsiteX11" fmla="*/ 5313299 w 6439631"/>
              <a:gd name="connsiteY11" fmla="*/ 828673 h 922478"/>
              <a:gd name="connsiteX12" fmla="*/ 5237099 w 6439631"/>
              <a:gd name="connsiteY12" fmla="*/ 802479 h 922478"/>
              <a:gd name="connsiteX13" fmla="*/ 5118038 w 6439631"/>
              <a:gd name="connsiteY13" fmla="*/ 671512 h 922478"/>
              <a:gd name="connsiteX14" fmla="*/ 4987069 w 6439631"/>
              <a:gd name="connsiteY14" fmla="*/ 619124 h 922478"/>
              <a:gd name="connsiteX15" fmla="*/ 4865625 w 6439631"/>
              <a:gd name="connsiteY15" fmla="*/ 566737 h 922478"/>
              <a:gd name="connsiteX16" fmla="*/ 4696557 w 6439631"/>
              <a:gd name="connsiteY16" fmla="*/ 611981 h 922478"/>
              <a:gd name="connsiteX17" fmla="*/ 4565588 w 6439631"/>
              <a:gd name="connsiteY17" fmla="*/ 600074 h 922478"/>
              <a:gd name="connsiteX18" fmla="*/ 4136963 w 6439631"/>
              <a:gd name="connsiteY18" fmla="*/ 442911 h 922478"/>
              <a:gd name="connsiteX19" fmla="*/ 3277332 w 6439631"/>
              <a:gd name="connsiteY19" fmla="*/ 445293 h 922478"/>
              <a:gd name="connsiteX20" fmla="*/ 3029683 w 6439631"/>
              <a:gd name="connsiteY20" fmla="*/ 383379 h 922478"/>
              <a:gd name="connsiteX21" fmla="*/ 2915383 w 6439631"/>
              <a:gd name="connsiteY21" fmla="*/ 269080 h 922478"/>
              <a:gd name="connsiteX22" fmla="*/ 2653445 w 6439631"/>
              <a:gd name="connsiteY22" fmla="*/ 128587 h 922478"/>
              <a:gd name="connsiteX23" fmla="*/ 2462945 w 6439631"/>
              <a:gd name="connsiteY23" fmla="*/ 102393 h 922478"/>
              <a:gd name="connsiteX24" fmla="*/ 2377220 w 6439631"/>
              <a:gd name="connsiteY24" fmla="*/ 102393 h 922478"/>
              <a:gd name="connsiteX25" fmla="*/ 1781908 w 6439631"/>
              <a:gd name="connsiteY25" fmla="*/ 107155 h 922478"/>
              <a:gd name="connsiteX26" fmla="*/ 1493776 w 6439631"/>
              <a:gd name="connsiteY26" fmla="*/ 114299 h 922478"/>
              <a:gd name="connsiteX27" fmla="*/ 1308039 w 6439631"/>
              <a:gd name="connsiteY27" fmla="*/ 0 h 922478"/>
              <a:gd name="connsiteX28" fmla="*/ 707964 w 6439631"/>
              <a:gd name="connsiteY28" fmla="*/ 7142 h 922478"/>
              <a:gd name="connsiteX29" fmla="*/ 588901 w 6439631"/>
              <a:gd name="connsiteY29" fmla="*/ 21430 h 922478"/>
              <a:gd name="connsiteX30" fmla="*/ 115089 w 6439631"/>
              <a:gd name="connsiteY30" fmla="*/ 20902 h 922478"/>
              <a:gd name="connsiteX31" fmla="*/ 0 w 6439631"/>
              <a:gd name="connsiteY31" fmla="*/ 56600 h 922478"/>
              <a:gd name="connsiteX0" fmla="*/ 6365812 w 6365812"/>
              <a:gd name="connsiteY0" fmla="*/ 919161 h 922478"/>
              <a:gd name="connsiteX1" fmla="*/ 6296756 w 6365812"/>
              <a:gd name="connsiteY1" fmla="*/ 919161 h 922478"/>
              <a:gd name="connsiteX2" fmla="*/ 6208649 w 6365812"/>
              <a:gd name="connsiteY2" fmla="*/ 881061 h 922478"/>
              <a:gd name="connsiteX3" fmla="*/ 6144356 w 6365812"/>
              <a:gd name="connsiteY3" fmla="*/ 840579 h 922478"/>
              <a:gd name="connsiteX4" fmla="*/ 6027674 w 6365812"/>
              <a:gd name="connsiteY4" fmla="*/ 828673 h 922478"/>
              <a:gd name="connsiteX5" fmla="*/ 5777643 w 6365812"/>
              <a:gd name="connsiteY5" fmla="*/ 816768 h 922478"/>
              <a:gd name="connsiteX6" fmla="*/ 5630006 w 6365812"/>
              <a:gd name="connsiteY6" fmla="*/ 823911 h 922478"/>
              <a:gd name="connsiteX7" fmla="*/ 5501418 w 6365812"/>
              <a:gd name="connsiteY7" fmla="*/ 816767 h 922478"/>
              <a:gd name="connsiteX8" fmla="*/ 5422837 w 6365812"/>
              <a:gd name="connsiteY8" fmla="*/ 819148 h 922478"/>
              <a:gd name="connsiteX9" fmla="*/ 5372831 w 6365812"/>
              <a:gd name="connsiteY9" fmla="*/ 826292 h 922478"/>
              <a:gd name="connsiteX10" fmla="*/ 5313299 w 6365812"/>
              <a:gd name="connsiteY10" fmla="*/ 828673 h 922478"/>
              <a:gd name="connsiteX11" fmla="*/ 5237099 w 6365812"/>
              <a:gd name="connsiteY11" fmla="*/ 802479 h 922478"/>
              <a:gd name="connsiteX12" fmla="*/ 5118038 w 6365812"/>
              <a:gd name="connsiteY12" fmla="*/ 671512 h 922478"/>
              <a:gd name="connsiteX13" fmla="*/ 4987069 w 6365812"/>
              <a:gd name="connsiteY13" fmla="*/ 619124 h 922478"/>
              <a:gd name="connsiteX14" fmla="*/ 4865625 w 6365812"/>
              <a:gd name="connsiteY14" fmla="*/ 566737 h 922478"/>
              <a:gd name="connsiteX15" fmla="*/ 4696557 w 6365812"/>
              <a:gd name="connsiteY15" fmla="*/ 611981 h 922478"/>
              <a:gd name="connsiteX16" fmla="*/ 4565588 w 6365812"/>
              <a:gd name="connsiteY16" fmla="*/ 600074 h 922478"/>
              <a:gd name="connsiteX17" fmla="*/ 4136963 w 6365812"/>
              <a:gd name="connsiteY17" fmla="*/ 442911 h 922478"/>
              <a:gd name="connsiteX18" fmla="*/ 3277332 w 6365812"/>
              <a:gd name="connsiteY18" fmla="*/ 445293 h 922478"/>
              <a:gd name="connsiteX19" fmla="*/ 3029683 w 6365812"/>
              <a:gd name="connsiteY19" fmla="*/ 383379 h 922478"/>
              <a:gd name="connsiteX20" fmla="*/ 2915383 w 6365812"/>
              <a:gd name="connsiteY20" fmla="*/ 269080 h 922478"/>
              <a:gd name="connsiteX21" fmla="*/ 2653445 w 6365812"/>
              <a:gd name="connsiteY21" fmla="*/ 128587 h 922478"/>
              <a:gd name="connsiteX22" fmla="*/ 2462945 w 6365812"/>
              <a:gd name="connsiteY22" fmla="*/ 102393 h 922478"/>
              <a:gd name="connsiteX23" fmla="*/ 2377220 w 6365812"/>
              <a:gd name="connsiteY23" fmla="*/ 102393 h 922478"/>
              <a:gd name="connsiteX24" fmla="*/ 1781908 w 6365812"/>
              <a:gd name="connsiteY24" fmla="*/ 107155 h 922478"/>
              <a:gd name="connsiteX25" fmla="*/ 1493776 w 6365812"/>
              <a:gd name="connsiteY25" fmla="*/ 114299 h 922478"/>
              <a:gd name="connsiteX26" fmla="*/ 1308039 w 6365812"/>
              <a:gd name="connsiteY26" fmla="*/ 0 h 922478"/>
              <a:gd name="connsiteX27" fmla="*/ 707964 w 6365812"/>
              <a:gd name="connsiteY27" fmla="*/ 7142 h 922478"/>
              <a:gd name="connsiteX28" fmla="*/ 588901 w 6365812"/>
              <a:gd name="connsiteY28" fmla="*/ 21430 h 922478"/>
              <a:gd name="connsiteX29" fmla="*/ 115089 w 6365812"/>
              <a:gd name="connsiteY29" fmla="*/ 20902 h 922478"/>
              <a:gd name="connsiteX30" fmla="*/ 0 w 6365812"/>
              <a:gd name="connsiteY30" fmla="*/ 56600 h 922478"/>
              <a:gd name="connsiteX0" fmla="*/ 6296756 w 6296756"/>
              <a:gd name="connsiteY0" fmla="*/ 919161 h 919161"/>
              <a:gd name="connsiteX1" fmla="*/ 6208649 w 6296756"/>
              <a:gd name="connsiteY1" fmla="*/ 881061 h 919161"/>
              <a:gd name="connsiteX2" fmla="*/ 6144356 w 6296756"/>
              <a:gd name="connsiteY2" fmla="*/ 840579 h 919161"/>
              <a:gd name="connsiteX3" fmla="*/ 6027674 w 6296756"/>
              <a:gd name="connsiteY3" fmla="*/ 828673 h 919161"/>
              <a:gd name="connsiteX4" fmla="*/ 5777643 w 6296756"/>
              <a:gd name="connsiteY4" fmla="*/ 816768 h 919161"/>
              <a:gd name="connsiteX5" fmla="*/ 5630006 w 6296756"/>
              <a:gd name="connsiteY5" fmla="*/ 823911 h 919161"/>
              <a:gd name="connsiteX6" fmla="*/ 5501418 w 6296756"/>
              <a:gd name="connsiteY6" fmla="*/ 816767 h 919161"/>
              <a:gd name="connsiteX7" fmla="*/ 5422837 w 6296756"/>
              <a:gd name="connsiteY7" fmla="*/ 819148 h 919161"/>
              <a:gd name="connsiteX8" fmla="*/ 5372831 w 6296756"/>
              <a:gd name="connsiteY8" fmla="*/ 826292 h 919161"/>
              <a:gd name="connsiteX9" fmla="*/ 5313299 w 6296756"/>
              <a:gd name="connsiteY9" fmla="*/ 828673 h 919161"/>
              <a:gd name="connsiteX10" fmla="*/ 5237099 w 6296756"/>
              <a:gd name="connsiteY10" fmla="*/ 802479 h 919161"/>
              <a:gd name="connsiteX11" fmla="*/ 5118038 w 6296756"/>
              <a:gd name="connsiteY11" fmla="*/ 671512 h 919161"/>
              <a:gd name="connsiteX12" fmla="*/ 4987069 w 6296756"/>
              <a:gd name="connsiteY12" fmla="*/ 619124 h 919161"/>
              <a:gd name="connsiteX13" fmla="*/ 4865625 w 6296756"/>
              <a:gd name="connsiteY13" fmla="*/ 566737 h 919161"/>
              <a:gd name="connsiteX14" fmla="*/ 4696557 w 6296756"/>
              <a:gd name="connsiteY14" fmla="*/ 611981 h 919161"/>
              <a:gd name="connsiteX15" fmla="*/ 4565588 w 6296756"/>
              <a:gd name="connsiteY15" fmla="*/ 600074 h 919161"/>
              <a:gd name="connsiteX16" fmla="*/ 4136963 w 6296756"/>
              <a:gd name="connsiteY16" fmla="*/ 442911 h 919161"/>
              <a:gd name="connsiteX17" fmla="*/ 3277332 w 6296756"/>
              <a:gd name="connsiteY17" fmla="*/ 445293 h 919161"/>
              <a:gd name="connsiteX18" fmla="*/ 3029683 w 6296756"/>
              <a:gd name="connsiteY18" fmla="*/ 383379 h 919161"/>
              <a:gd name="connsiteX19" fmla="*/ 2915383 w 6296756"/>
              <a:gd name="connsiteY19" fmla="*/ 269080 h 919161"/>
              <a:gd name="connsiteX20" fmla="*/ 2653445 w 6296756"/>
              <a:gd name="connsiteY20" fmla="*/ 128587 h 919161"/>
              <a:gd name="connsiteX21" fmla="*/ 2462945 w 6296756"/>
              <a:gd name="connsiteY21" fmla="*/ 102393 h 919161"/>
              <a:gd name="connsiteX22" fmla="*/ 2377220 w 6296756"/>
              <a:gd name="connsiteY22" fmla="*/ 102393 h 919161"/>
              <a:gd name="connsiteX23" fmla="*/ 1781908 w 6296756"/>
              <a:gd name="connsiteY23" fmla="*/ 107155 h 919161"/>
              <a:gd name="connsiteX24" fmla="*/ 1493776 w 6296756"/>
              <a:gd name="connsiteY24" fmla="*/ 114299 h 919161"/>
              <a:gd name="connsiteX25" fmla="*/ 1308039 w 6296756"/>
              <a:gd name="connsiteY25" fmla="*/ 0 h 919161"/>
              <a:gd name="connsiteX26" fmla="*/ 707964 w 6296756"/>
              <a:gd name="connsiteY26" fmla="*/ 7142 h 919161"/>
              <a:gd name="connsiteX27" fmla="*/ 588901 w 6296756"/>
              <a:gd name="connsiteY27" fmla="*/ 21430 h 919161"/>
              <a:gd name="connsiteX28" fmla="*/ 115089 w 6296756"/>
              <a:gd name="connsiteY28" fmla="*/ 20902 h 919161"/>
              <a:gd name="connsiteX29" fmla="*/ 0 w 6296756"/>
              <a:gd name="connsiteY29" fmla="*/ 56600 h 919161"/>
              <a:gd name="connsiteX0" fmla="*/ 6208649 w 6208649"/>
              <a:gd name="connsiteY0" fmla="*/ 881061 h 881061"/>
              <a:gd name="connsiteX1" fmla="*/ 6144356 w 6208649"/>
              <a:gd name="connsiteY1" fmla="*/ 840579 h 881061"/>
              <a:gd name="connsiteX2" fmla="*/ 6027674 w 6208649"/>
              <a:gd name="connsiteY2" fmla="*/ 828673 h 881061"/>
              <a:gd name="connsiteX3" fmla="*/ 5777643 w 6208649"/>
              <a:gd name="connsiteY3" fmla="*/ 816768 h 881061"/>
              <a:gd name="connsiteX4" fmla="*/ 5630006 w 6208649"/>
              <a:gd name="connsiteY4" fmla="*/ 823911 h 881061"/>
              <a:gd name="connsiteX5" fmla="*/ 5501418 w 6208649"/>
              <a:gd name="connsiteY5" fmla="*/ 816767 h 881061"/>
              <a:gd name="connsiteX6" fmla="*/ 5422837 w 6208649"/>
              <a:gd name="connsiteY6" fmla="*/ 819148 h 881061"/>
              <a:gd name="connsiteX7" fmla="*/ 5372831 w 6208649"/>
              <a:gd name="connsiteY7" fmla="*/ 826292 h 881061"/>
              <a:gd name="connsiteX8" fmla="*/ 5313299 w 6208649"/>
              <a:gd name="connsiteY8" fmla="*/ 828673 h 881061"/>
              <a:gd name="connsiteX9" fmla="*/ 5237099 w 6208649"/>
              <a:gd name="connsiteY9" fmla="*/ 802479 h 881061"/>
              <a:gd name="connsiteX10" fmla="*/ 5118038 w 6208649"/>
              <a:gd name="connsiteY10" fmla="*/ 671512 h 881061"/>
              <a:gd name="connsiteX11" fmla="*/ 4987069 w 6208649"/>
              <a:gd name="connsiteY11" fmla="*/ 619124 h 881061"/>
              <a:gd name="connsiteX12" fmla="*/ 4865625 w 6208649"/>
              <a:gd name="connsiteY12" fmla="*/ 566737 h 881061"/>
              <a:gd name="connsiteX13" fmla="*/ 4696557 w 6208649"/>
              <a:gd name="connsiteY13" fmla="*/ 611981 h 881061"/>
              <a:gd name="connsiteX14" fmla="*/ 4565588 w 6208649"/>
              <a:gd name="connsiteY14" fmla="*/ 600074 h 881061"/>
              <a:gd name="connsiteX15" fmla="*/ 4136963 w 6208649"/>
              <a:gd name="connsiteY15" fmla="*/ 442911 h 881061"/>
              <a:gd name="connsiteX16" fmla="*/ 3277332 w 6208649"/>
              <a:gd name="connsiteY16" fmla="*/ 445293 h 881061"/>
              <a:gd name="connsiteX17" fmla="*/ 3029683 w 6208649"/>
              <a:gd name="connsiteY17" fmla="*/ 383379 h 881061"/>
              <a:gd name="connsiteX18" fmla="*/ 2915383 w 6208649"/>
              <a:gd name="connsiteY18" fmla="*/ 269080 h 881061"/>
              <a:gd name="connsiteX19" fmla="*/ 2653445 w 6208649"/>
              <a:gd name="connsiteY19" fmla="*/ 128587 h 881061"/>
              <a:gd name="connsiteX20" fmla="*/ 2462945 w 6208649"/>
              <a:gd name="connsiteY20" fmla="*/ 102393 h 881061"/>
              <a:gd name="connsiteX21" fmla="*/ 2377220 w 6208649"/>
              <a:gd name="connsiteY21" fmla="*/ 102393 h 881061"/>
              <a:gd name="connsiteX22" fmla="*/ 1781908 w 6208649"/>
              <a:gd name="connsiteY22" fmla="*/ 107155 h 881061"/>
              <a:gd name="connsiteX23" fmla="*/ 1493776 w 6208649"/>
              <a:gd name="connsiteY23" fmla="*/ 114299 h 881061"/>
              <a:gd name="connsiteX24" fmla="*/ 1308039 w 6208649"/>
              <a:gd name="connsiteY24" fmla="*/ 0 h 881061"/>
              <a:gd name="connsiteX25" fmla="*/ 707964 w 6208649"/>
              <a:gd name="connsiteY25" fmla="*/ 7142 h 881061"/>
              <a:gd name="connsiteX26" fmla="*/ 588901 w 6208649"/>
              <a:gd name="connsiteY26" fmla="*/ 21430 h 881061"/>
              <a:gd name="connsiteX27" fmla="*/ 115089 w 6208649"/>
              <a:gd name="connsiteY27" fmla="*/ 20902 h 881061"/>
              <a:gd name="connsiteX28" fmla="*/ 0 w 6208649"/>
              <a:gd name="connsiteY28" fmla="*/ 56600 h 881061"/>
              <a:gd name="connsiteX0" fmla="*/ 6144356 w 6144356"/>
              <a:gd name="connsiteY0" fmla="*/ 840579 h 840579"/>
              <a:gd name="connsiteX1" fmla="*/ 6027674 w 6144356"/>
              <a:gd name="connsiteY1" fmla="*/ 828673 h 840579"/>
              <a:gd name="connsiteX2" fmla="*/ 5777643 w 6144356"/>
              <a:gd name="connsiteY2" fmla="*/ 816768 h 840579"/>
              <a:gd name="connsiteX3" fmla="*/ 5630006 w 6144356"/>
              <a:gd name="connsiteY3" fmla="*/ 823911 h 840579"/>
              <a:gd name="connsiteX4" fmla="*/ 5501418 w 6144356"/>
              <a:gd name="connsiteY4" fmla="*/ 816767 h 840579"/>
              <a:gd name="connsiteX5" fmla="*/ 5422837 w 6144356"/>
              <a:gd name="connsiteY5" fmla="*/ 819148 h 840579"/>
              <a:gd name="connsiteX6" fmla="*/ 5372831 w 6144356"/>
              <a:gd name="connsiteY6" fmla="*/ 826292 h 840579"/>
              <a:gd name="connsiteX7" fmla="*/ 5313299 w 6144356"/>
              <a:gd name="connsiteY7" fmla="*/ 828673 h 840579"/>
              <a:gd name="connsiteX8" fmla="*/ 5237099 w 6144356"/>
              <a:gd name="connsiteY8" fmla="*/ 802479 h 840579"/>
              <a:gd name="connsiteX9" fmla="*/ 5118038 w 6144356"/>
              <a:gd name="connsiteY9" fmla="*/ 671512 h 840579"/>
              <a:gd name="connsiteX10" fmla="*/ 4987069 w 6144356"/>
              <a:gd name="connsiteY10" fmla="*/ 619124 h 840579"/>
              <a:gd name="connsiteX11" fmla="*/ 4865625 w 6144356"/>
              <a:gd name="connsiteY11" fmla="*/ 566737 h 840579"/>
              <a:gd name="connsiteX12" fmla="*/ 4696557 w 6144356"/>
              <a:gd name="connsiteY12" fmla="*/ 611981 h 840579"/>
              <a:gd name="connsiteX13" fmla="*/ 4565588 w 6144356"/>
              <a:gd name="connsiteY13" fmla="*/ 600074 h 840579"/>
              <a:gd name="connsiteX14" fmla="*/ 4136963 w 6144356"/>
              <a:gd name="connsiteY14" fmla="*/ 442911 h 840579"/>
              <a:gd name="connsiteX15" fmla="*/ 3277332 w 6144356"/>
              <a:gd name="connsiteY15" fmla="*/ 445293 h 840579"/>
              <a:gd name="connsiteX16" fmla="*/ 3029683 w 6144356"/>
              <a:gd name="connsiteY16" fmla="*/ 383379 h 840579"/>
              <a:gd name="connsiteX17" fmla="*/ 2915383 w 6144356"/>
              <a:gd name="connsiteY17" fmla="*/ 269080 h 840579"/>
              <a:gd name="connsiteX18" fmla="*/ 2653445 w 6144356"/>
              <a:gd name="connsiteY18" fmla="*/ 128587 h 840579"/>
              <a:gd name="connsiteX19" fmla="*/ 2462945 w 6144356"/>
              <a:gd name="connsiteY19" fmla="*/ 102393 h 840579"/>
              <a:gd name="connsiteX20" fmla="*/ 2377220 w 6144356"/>
              <a:gd name="connsiteY20" fmla="*/ 102393 h 840579"/>
              <a:gd name="connsiteX21" fmla="*/ 1781908 w 6144356"/>
              <a:gd name="connsiteY21" fmla="*/ 107155 h 840579"/>
              <a:gd name="connsiteX22" fmla="*/ 1493776 w 6144356"/>
              <a:gd name="connsiteY22" fmla="*/ 114299 h 840579"/>
              <a:gd name="connsiteX23" fmla="*/ 1308039 w 6144356"/>
              <a:gd name="connsiteY23" fmla="*/ 0 h 840579"/>
              <a:gd name="connsiteX24" fmla="*/ 707964 w 6144356"/>
              <a:gd name="connsiteY24" fmla="*/ 7142 h 840579"/>
              <a:gd name="connsiteX25" fmla="*/ 588901 w 6144356"/>
              <a:gd name="connsiteY25" fmla="*/ 21430 h 840579"/>
              <a:gd name="connsiteX26" fmla="*/ 115089 w 6144356"/>
              <a:gd name="connsiteY26" fmla="*/ 20902 h 840579"/>
              <a:gd name="connsiteX27" fmla="*/ 0 w 6144356"/>
              <a:gd name="connsiteY27" fmla="*/ 56600 h 840579"/>
              <a:gd name="connsiteX0" fmla="*/ 6027674 w 6027674"/>
              <a:gd name="connsiteY0" fmla="*/ 828673 h 830214"/>
              <a:gd name="connsiteX1" fmla="*/ 5777643 w 6027674"/>
              <a:gd name="connsiteY1" fmla="*/ 816768 h 830214"/>
              <a:gd name="connsiteX2" fmla="*/ 5630006 w 6027674"/>
              <a:gd name="connsiteY2" fmla="*/ 823911 h 830214"/>
              <a:gd name="connsiteX3" fmla="*/ 5501418 w 6027674"/>
              <a:gd name="connsiteY3" fmla="*/ 816767 h 830214"/>
              <a:gd name="connsiteX4" fmla="*/ 5422837 w 6027674"/>
              <a:gd name="connsiteY4" fmla="*/ 819148 h 830214"/>
              <a:gd name="connsiteX5" fmla="*/ 5372831 w 6027674"/>
              <a:gd name="connsiteY5" fmla="*/ 826292 h 830214"/>
              <a:gd name="connsiteX6" fmla="*/ 5313299 w 6027674"/>
              <a:gd name="connsiteY6" fmla="*/ 828673 h 830214"/>
              <a:gd name="connsiteX7" fmla="*/ 5237099 w 6027674"/>
              <a:gd name="connsiteY7" fmla="*/ 802479 h 830214"/>
              <a:gd name="connsiteX8" fmla="*/ 5118038 w 6027674"/>
              <a:gd name="connsiteY8" fmla="*/ 671512 h 830214"/>
              <a:gd name="connsiteX9" fmla="*/ 4987069 w 6027674"/>
              <a:gd name="connsiteY9" fmla="*/ 619124 h 830214"/>
              <a:gd name="connsiteX10" fmla="*/ 4865625 w 6027674"/>
              <a:gd name="connsiteY10" fmla="*/ 566737 h 830214"/>
              <a:gd name="connsiteX11" fmla="*/ 4696557 w 6027674"/>
              <a:gd name="connsiteY11" fmla="*/ 611981 h 830214"/>
              <a:gd name="connsiteX12" fmla="*/ 4565588 w 6027674"/>
              <a:gd name="connsiteY12" fmla="*/ 600074 h 830214"/>
              <a:gd name="connsiteX13" fmla="*/ 4136963 w 6027674"/>
              <a:gd name="connsiteY13" fmla="*/ 442911 h 830214"/>
              <a:gd name="connsiteX14" fmla="*/ 3277332 w 6027674"/>
              <a:gd name="connsiteY14" fmla="*/ 445293 h 830214"/>
              <a:gd name="connsiteX15" fmla="*/ 3029683 w 6027674"/>
              <a:gd name="connsiteY15" fmla="*/ 383379 h 830214"/>
              <a:gd name="connsiteX16" fmla="*/ 2915383 w 6027674"/>
              <a:gd name="connsiteY16" fmla="*/ 269080 h 830214"/>
              <a:gd name="connsiteX17" fmla="*/ 2653445 w 6027674"/>
              <a:gd name="connsiteY17" fmla="*/ 128587 h 830214"/>
              <a:gd name="connsiteX18" fmla="*/ 2462945 w 6027674"/>
              <a:gd name="connsiteY18" fmla="*/ 102393 h 830214"/>
              <a:gd name="connsiteX19" fmla="*/ 2377220 w 6027674"/>
              <a:gd name="connsiteY19" fmla="*/ 102393 h 830214"/>
              <a:gd name="connsiteX20" fmla="*/ 1781908 w 6027674"/>
              <a:gd name="connsiteY20" fmla="*/ 107155 h 830214"/>
              <a:gd name="connsiteX21" fmla="*/ 1493776 w 6027674"/>
              <a:gd name="connsiteY21" fmla="*/ 114299 h 830214"/>
              <a:gd name="connsiteX22" fmla="*/ 1308039 w 6027674"/>
              <a:gd name="connsiteY22" fmla="*/ 0 h 830214"/>
              <a:gd name="connsiteX23" fmla="*/ 707964 w 6027674"/>
              <a:gd name="connsiteY23" fmla="*/ 7142 h 830214"/>
              <a:gd name="connsiteX24" fmla="*/ 588901 w 6027674"/>
              <a:gd name="connsiteY24" fmla="*/ 21430 h 830214"/>
              <a:gd name="connsiteX25" fmla="*/ 115089 w 6027674"/>
              <a:gd name="connsiteY25" fmla="*/ 20902 h 830214"/>
              <a:gd name="connsiteX26" fmla="*/ 0 w 6027674"/>
              <a:gd name="connsiteY26" fmla="*/ 56600 h 830214"/>
              <a:gd name="connsiteX0" fmla="*/ 5777643 w 5777643"/>
              <a:gd name="connsiteY0" fmla="*/ 816768 h 830214"/>
              <a:gd name="connsiteX1" fmla="*/ 5630006 w 5777643"/>
              <a:gd name="connsiteY1" fmla="*/ 823911 h 830214"/>
              <a:gd name="connsiteX2" fmla="*/ 5501418 w 5777643"/>
              <a:gd name="connsiteY2" fmla="*/ 816767 h 830214"/>
              <a:gd name="connsiteX3" fmla="*/ 5422837 w 5777643"/>
              <a:gd name="connsiteY3" fmla="*/ 819148 h 830214"/>
              <a:gd name="connsiteX4" fmla="*/ 5372831 w 5777643"/>
              <a:gd name="connsiteY4" fmla="*/ 826292 h 830214"/>
              <a:gd name="connsiteX5" fmla="*/ 5313299 w 5777643"/>
              <a:gd name="connsiteY5" fmla="*/ 828673 h 830214"/>
              <a:gd name="connsiteX6" fmla="*/ 5237099 w 5777643"/>
              <a:gd name="connsiteY6" fmla="*/ 802479 h 830214"/>
              <a:gd name="connsiteX7" fmla="*/ 5118038 w 5777643"/>
              <a:gd name="connsiteY7" fmla="*/ 671512 h 830214"/>
              <a:gd name="connsiteX8" fmla="*/ 4987069 w 5777643"/>
              <a:gd name="connsiteY8" fmla="*/ 619124 h 830214"/>
              <a:gd name="connsiteX9" fmla="*/ 4865625 w 5777643"/>
              <a:gd name="connsiteY9" fmla="*/ 566737 h 830214"/>
              <a:gd name="connsiteX10" fmla="*/ 4696557 w 5777643"/>
              <a:gd name="connsiteY10" fmla="*/ 611981 h 830214"/>
              <a:gd name="connsiteX11" fmla="*/ 4565588 w 5777643"/>
              <a:gd name="connsiteY11" fmla="*/ 600074 h 830214"/>
              <a:gd name="connsiteX12" fmla="*/ 4136963 w 5777643"/>
              <a:gd name="connsiteY12" fmla="*/ 442911 h 830214"/>
              <a:gd name="connsiteX13" fmla="*/ 3277332 w 5777643"/>
              <a:gd name="connsiteY13" fmla="*/ 445293 h 830214"/>
              <a:gd name="connsiteX14" fmla="*/ 3029683 w 5777643"/>
              <a:gd name="connsiteY14" fmla="*/ 383379 h 830214"/>
              <a:gd name="connsiteX15" fmla="*/ 2915383 w 5777643"/>
              <a:gd name="connsiteY15" fmla="*/ 269080 h 830214"/>
              <a:gd name="connsiteX16" fmla="*/ 2653445 w 5777643"/>
              <a:gd name="connsiteY16" fmla="*/ 128587 h 830214"/>
              <a:gd name="connsiteX17" fmla="*/ 2462945 w 5777643"/>
              <a:gd name="connsiteY17" fmla="*/ 102393 h 830214"/>
              <a:gd name="connsiteX18" fmla="*/ 2377220 w 5777643"/>
              <a:gd name="connsiteY18" fmla="*/ 102393 h 830214"/>
              <a:gd name="connsiteX19" fmla="*/ 1781908 w 5777643"/>
              <a:gd name="connsiteY19" fmla="*/ 107155 h 830214"/>
              <a:gd name="connsiteX20" fmla="*/ 1493776 w 5777643"/>
              <a:gd name="connsiteY20" fmla="*/ 114299 h 830214"/>
              <a:gd name="connsiteX21" fmla="*/ 1308039 w 5777643"/>
              <a:gd name="connsiteY21" fmla="*/ 0 h 830214"/>
              <a:gd name="connsiteX22" fmla="*/ 707964 w 5777643"/>
              <a:gd name="connsiteY22" fmla="*/ 7142 h 830214"/>
              <a:gd name="connsiteX23" fmla="*/ 588901 w 5777643"/>
              <a:gd name="connsiteY23" fmla="*/ 21430 h 830214"/>
              <a:gd name="connsiteX24" fmla="*/ 115089 w 5777643"/>
              <a:gd name="connsiteY24" fmla="*/ 20902 h 830214"/>
              <a:gd name="connsiteX25" fmla="*/ 0 w 5777643"/>
              <a:gd name="connsiteY25" fmla="*/ 56600 h 830214"/>
              <a:gd name="connsiteX0" fmla="*/ 5630006 w 5630006"/>
              <a:gd name="connsiteY0" fmla="*/ 823911 h 830214"/>
              <a:gd name="connsiteX1" fmla="*/ 5501418 w 5630006"/>
              <a:gd name="connsiteY1" fmla="*/ 816767 h 830214"/>
              <a:gd name="connsiteX2" fmla="*/ 5422837 w 5630006"/>
              <a:gd name="connsiteY2" fmla="*/ 819148 h 830214"/>
              <a:gd name="connsiteX3" fmla="*/ 5372831 w 5630006"/>
              <a:gd name="connsiteY3" fmla="*/ 826292 h 830214"/>
              <a:gd name="connsiteX4" fmla="*/ 5313299 w 5630006"/>
              <a:gd name="connsiteY4" fmla="*/ 828673 h 830214"/>
              <a:gd name="connsiteX5" fmla="*/ 5237099 w 5630006"/>
              <a:gd name="connsiteY5" fmla="*/ 802479 h 830214"/>
              <a:gd name="connsiteX6" fmla="*/ 5118038 w 5630006"/>
              <a:gd name="connsiteY6" fmla="*/ 671512 h 830214"/>
              <a:gd name="connsiteX7" fmla="*/ 4987069 w 5630006"/>
              <a:gd name="connsiteY7" fmla="*/ 619124 h 830214"/>
              <a:gd name="connsiteX8" fmla="*/ 4865625 w 5630006"/>
              <a:gd name="connsiteY8" fmla="*/ 566737 h 830214"/>
              <a:gd name="connsiteX9" fmla="*/ 4696557 w 5630006"/>
              <a:gd name="connsiteY9" fmla="*/ 611981 h 830214"/>
              <a:gd name="connsiteX10" fmla="*/ 4565588 w 5630006"/>
              <a:gd name="connsiteY10" fmla="*/ 600074 h 830214"/>
              <a:gd name="connsiteX11" fmla="*/ 4136963 w 5630006"/>
              <a:gd name="connsiteY11" fmla="*/ 442911 h 830214"/>
              <a:gd name="connsiteX12" fmla="*/ 3277332 w 5630006"/>
              <a:gd name="connsiteY12" fmla="*/ 445293 h 830214"/>
              <a:gd name="connsiteX13" fmla="*/ 3029683 w 5630006"/>
              <a:gd name="connsiteY13" fmla="*/ 383379 h 830214"/>
              <a:gd name="connsiteX14" fmla="*/ 2915383 w 5630006"/>
              <a:gd name="connsiteY14" fmla="*/ 269080 h 830214"/>
              <a:gd name="connsiteX15" fmla="*/ 2653445 w 5630006"/>
              <a:gd name="connsiteY15" fmla="*/ 128587 h 830214"/>
              <a:gd name="connsiteX16" fmla="*/ 2462945 w 5630006"/>
              <a:gd name="connsiteY16" fmla="*/ 102393 h 830214"/>
              <a:gd name="connsiteX17" fmla="*/ 2377220 w 5630006"/>
              <a:gd name="connsiteY17" fmla="*/ 102393 h 830214"/>
              <a:gd name="connsiteX18" fmla="*/ 1781908 w 5630006"/>
              <a:gd name="connsiteY18" fmla="*/ 107155 h 830214"/>
              <a:gd name="connsiteX19" fmla="*/ 1493776 w 5630006"/>
              <a:gd name="connsiteY19" fmla="*/ 114299 h 830214"/>
              <a:gd name="connsiteX20" fmla="*/ 1308039 w 5630006"/>
              <a:gd name="connsiteY20" fmla="*/ 0 h 830214"/>
              <a:gd name="connsiteX21" fmla="*/ 707964 w 5630006"/>
              <a:gd name="connsiteY21" fmla="*/ 7142 h 830214"/>
              <a:gd name="connsiteX22" fmla="*/ 588901 w 5630006"/>
              <a:gd name="connsiteY22" fmla="*/ 21430 h 830214"/>
              <a:gd name="connsiteX23" fmla="*/ 115089 w 5630006"/>
              <a:gd name="connsiteY23" fmla="*/ 20902 h 830214"/>
              <a:gd name="connsiteX24" fmla="*/ 0 w 5630006"/>
              <a:gd name="connsiteY24" fmla="*/ 56600 h 830214"/>
              <a:gd name="connsiteX0" fmla="*/ 5501418 w 5501418"/>
              <a:gd name="connsiteY0" fmla="*/ 816767 h 830214"/>
              <a:gd name="connsiteX1" fmla="*/ 5422837 w 5501418"/>
              <a:gd name="connsiteY1" fmla="*/ 819148 h 830214"/>
              <a:gd name="connsiteX2" fmla="*/ 5372831 w 5501418"/>
              <a:gd name="connsiteY2" fmla="*/ 826292 h 830214"/>
              <a:gd name="connsiteX3" fmla="*/ 5313299 w 5501418"/>
              <a:gd name="connsiteY3" fmla="*/ 828673 h 830214"/>
              <a:gd name="connsiteX4" fmla="*/ 5237099 w 5501418"/>
              <a:gd name="connsiteY4" fmla="*/ 802479 h 830214"/>
              <a:gd name="connsiteX5" fmla="*/ 5118038 w 5501418"/>
              <a:gd name="connsiteY5" fmla="*/ 671512 h 830214"/>
              <a:gd name="connsiteX6" fmla="*/ 4987069 w 5501418"/>
              <a:gd name="connsiteY6" fmla="*/ 619124 h 830214"/>
              <a:gd name="connsiteX7" fmla="*/ 4865625 w 5501418"/>
              <a:gd name="connsiteY7" fmla="*/ 566737 h 830214"/>
              <a:gd name="connsiteX8" fmla="*/ 4696557 w 5501418"/>
              <a:gd name="connsiteY8" fmla="*/ 611981 h 830214"/>
              <a:gd name="connsiteX9" fmla="*/ 4565588 w 5501418"/>
              <a:gd name="connsiteY9" fmla="*/ 600074 h 830214"/>
              <a:gd name="connsiteX10" fmla="*/ 4136963 w 5501418"/>
              <a:gd name="connsiteY10" fmla="*/ 442911 h 830214"/>
              <a:gd name="connsiteX11" fmla="*/ 3277332 w 5501418"/>
              <a:gd name="connsiteY11" fmla="*/ 445293 h 830214"/>
              <a:gd name="connsiteX12" fmla="*/ 3029683 w 5501418"/>
              <a:gd name="connsiteY12" fmla="*/ 383379 h 830214"/>
              <a:gd name="connsiteX13" fmla="*/ 2915383 w 5501418"/>
              <a:gd name="connsiteY13" fmla="*/ 269080 h 830214"/>
              <a:gd name="connsiteX14" fmla="*/ 2653445 w 5501418"/>
              <a:gd name="connsiteY14" fmla="*/ 128587 h 830214"/>
              <a:gd name="connsiteX15" fmla="*/ 2462945 w 5501418"/>
              <a:gd name="connsiteY15" fmla="*/ 102393 h 830214"/>
              <a:gd name="connsiteX16" fmla="*/ 2377220 w 5501418"/>
              <a:gd name="connsiteY16" fmla="*/ 102393 h 830214"/>
              <a:gd name="connsiteX17" fmla="*/ 1781908 w 5501418"/>
              <a:gd name="connsiteY17" fmla="*/ 107155 h 830214"/>
              <a:gd name="connsiteX18" fmla="*/ 1493776 w 5501418"/>
              <a:gd name="connsiteY18" fmla="*/ 114299 h 830214"/>
              <a:gd name="connsiteX19" fmla="*/ 1308039 w 5501418"/>
              <a:gd name="connsiteY19" fmla="*/ 0 h 830214"/>
              <a:gd name="connsiteX20" fmla="*/ 707964 w 5501418"/>
              <a:gd name="connsiteY20" fmla="*/ 7142 h 830214"/>
              <a:gd name="connsiteX21" fmla="*/ 588901 w 5501418"/>
              <a:gd name="connsiteY21" fmla="*/ 21430 h 830214"/>
              <a:gd name="connsiteX22" fmla="*/ 115089 w 5501418"/>
              <a:gd name="connsiteY22" fmla="*/ 20902 h 830214"/>
              <a:gd name="connsiteX23" fmla="*/ 0 w 5501418"/>
              <a:gd name="connsiteY23" fmla="*/ 56600 h 830214"/>
              <a:gd name="connsiteX0" fmla="*/ 5422837 w 5422837"/>
              <a:gd name="connsiteY0" fmla="*/ 819148 h 830214"/>
              <a:gd name="connsiteX1" fmla="*/ 5372831 w 5422837"/>
              <a:gd name="connsiteY1" fmla="*/ 826292 h 830214"/>
              <a:gd name="connsiteX2" fmla="*/ 5313299 w 5422837"/>
              <a:gd name="connsiteY2" fmla="*/ 828673 h 830214"/>
              <a:gd name="connsiteX3" fmla="*/ 5237099 w 5422837"/>
              <a:gd name="connsiteY3" fmla="*/ 802479 h 830214"/>
              <a:gd name="connsiteX4" fmla="*/ 5118038 w 5422837"/>
              <a:gd name="connsiteY4" fmla="*/ 671512 h 830214"/>
              <a:gd name="connsiteX5" fmla="*/ 4987069 w 5422837"/>
              <a:gd name="connsiteY5" fmla="*/ 619124 h 830214"/>
              <a:gd name="connsiteX6" fmla="*/ 4865625 w 5422837"/>
              <a:gd name="connsiteY6" fmla="*/ 566737 h 830214"/>
              <a:gd name="connsiteX7" fmla="*/ 4696557 w 5422837"/>
              <a:gd name="connsiteY7" fmla="*/ 611981 h 830214"/>
              <a:gd name="connsiteX8" fmla="*/ 4565588 w 5422837"/>
              <a:gd name="connsiteY8" fmla="*/ 600074 h 830214"/>
              <a:gd name="connsiteX9" fmla="*/ 4136963 w 5422837"/>
              <a:gd name="connsiteY9" fmla="*/ 442911 h 830214"/>
              <a:gd name="connsiteX10" fmla="*/ 3277332 w 5422837"/>
              <a:gd name="connsiteY10" fmla="*/ 445293 h 830214"/>
              <a:gd name="connsiteX11" fmla="*/ 3029683 w 5422837"/>
              <a:gd name="connsiteY11" fmla="*/ 383379 h 830214"/>
              <a:gd name="connsiteX12" fmla="*/ 2915383 w 5422837"/>
              <a:gd name="connsiteY12" fmla="*/ 269080 h 830214"/>
              <a:gd name="connsiteX13" fmla="*/ 2653445 w 5422837"/>
              <a:gd name="connsiteY13" fmla="*/ 128587 h 830214"/>
              <a:gd name="connsiteX14" fmla="*/ 2462945 w 5422837"/>
              <a:gd name="connsiteY14" fmla="*/ 102393 h 830214"/>
              <a:gd name="connsiteX15" fmla="*/ 2377220 w 5422837"/>
              <a:gd name="connsiteY15" fmla="*/ 102393 h 830214"/>
              <a:gd name="connsiteX16" fmla="*/ 1781908 w 5422837"/>
              <a:gd name="connsiteY16" fmla="*/ 107155 h 830214"/>
              <a:gd name="connsiteX17" fmla="*/ 1493776 w 5422837"/>
              <a:gd name="connsiteY17" fmla="*/ 114299 h 830214"/>
              <a:gd name="connsiteX18" fmla="*/ 1308039 w 5422837"/>
              <a:gd name="connsiteY18" fmla="*/ 0 h 830214"/>
              <a:gd name="connsiteX19" fmla="*/ 707964 w 5422837"/>
              <a:gd name="connsiteY19" fmla="*/ 7142 h 830214"/>
              <a:gd name="connsiteX20" fmla="*/ 588901 w 5422837"/>
              <a:gd name="connsiteY20" fmla="*/ 21430 h 830214"/>
              <a:gd name="connsiteX21" fmla="*/ 115089 w 5422837"/>
              <a:gd name="connsiteY21" fmla="*/ 20902 h 830214"/>
              <a:gd name="connsiteX22" fmla="*/ 0 w 5422837"/>
              <a:gd name="connsiteY22" fmla="*/ 56600 h 830214"/>
              <a:gd name="connsiteX0" fmla="*/ 5372831 w 5372831"/>
              <a:gd name="connsiteY0" fmla="*/ 826292 h 830214"/>
              <a:gd name="connsiteX1" fmla="*/ 5313299 w 5372831"/>
              <a:gd name="connsiteY1" fmla="*/ 828673 h 830214"/>
              <a:gd name="connsiteX2" fmla="*/ 5237099 w 5372831"/>
              <a:gd name="connsiteY2" fmla="*/ 802479 h 830214"/>
              <a:gd name="connsiteX3" fmla="*/ 5118038 w 5372831"/>
              <a:gd name="connsiteY3" fmla="*/ 671512 h 830214"/>
              <a:gd name="connsiteX4" fmla="*/ 4987069 w 5372831"/>
              <a:gd name="connsiteY4" fmla="*/ 619124 h 830214"/>
              <a:gd name="connsiteX5" fmla="*/ 4865625 w 5372831"/>
              <a:gd name="connsiteY5" fmla="*/ 566737 h 830214"/>
              <a:gd name="connsiteX6" fmla="*/ 4696557 w 5372831"/>
              <a:gd name="connsiteY6" fmla="*/ 611981 h 830214"/>
              <a:gd name="connsiteX7" fmla="*/ 4565588 w 5372831"/>
              <a:gd name="connsiteY7" fmla="*/ 600074 h 830214"/>
              <a:gd name="connsiteX8" fmla="*/ 4136963 w 5372831"/>
              <a:gd name="connsiteY8" fmla="*/ 442911 h 830214"/>
              <a:gd name="connsiteX9" fmla="*/ 3277332 w 5372831"/>
              <a:gd name="connsiteY9" fmla="*/ 445293 h 830214"/>
              <a:gd name="connsiteX10" fmla="*/ 3029683 w 5372831"/>
              <a:gd name="connsiteY10" fmla="*/ 383379 h 830214"/>
              <a:gd name="connsiteX11" fmla="*/ 2915383 w 5372831"/>
              <a:gd name="connsiteY11" fmla="*/ 269080 h 830214"/>
              <a:gd name="connsiteX12" fmla="*/ 2653445 w 5372831"/>
              <a:gd name="connsiteY12" fmla="*/ 128587 h 830214"/>
              <a:gd name="connsiteX13" fmla="*/ 2462945 w 5372831"/>
              <a:gd name="connsiteY13" fmla="*/ 102393 h 830214"/>
              <a:gd name="connsiteX14" fmla="*/ 2377220 w 5372831"/>
              <a:gd name="connsiteY14" fmla="*/ 102393 h 830214"/>
              <a:gd name="connsiteX15" fmla="*/ 1781908 w 5372831"/>
              <a:gd name="connsiteY15" fmla="*/ 107155 h 830214"/>
              <a:gd name="connsiteX16" fmla="*/ 1493776 w 5372831"/>
              <a:gd name="connsiteY16" fmla="*/ 114299 h 830214"/>
              <a:gd name="connsiteX17" fmla="*/ 1308039 w 5372831"/>
              <a:gd name="connsiteY17" fmla="*/ 0 h 830214"/>
              <a:gd name="connsiteX18" fmla="*/ 707964 w 5372831"/>
              <a:gd name="connsiteY18" fmla="*/ 7142 h 830214"/>
              <a:gd name="connsiteX19" fmla="*/ 588901 w 5372831"/>
              <a:gd name="connsiteY19" fmla="*/ 21430 h 830214"/>
              <a:gd name="connsiteX20" fmla="*/ 115089 w 5372831"/>
              <a:gd name="connsiteY20" fmla="*/ 20902 h 830214"/>
              <a:gd name="connsiteX21" fmla="*/ 0 w 5372831"/>
              <a:gd name="connsiteY21" fmla="*/ 56600 h 830214"/>
              <a:gd name="connsiteX0" fmla="*/ 5313299 w 5313299"/>
              <a:gd name="connsiteY0" fmla="*/ 828673 h 828673"/>
              <a:gd name="connsiteX1" fmla="*/ 5237099 w 5313299"/>
              <a:gd name="connsiteY1" fmla="*/ 802479 h 828673"/>
              <a:gd name="connsiteX2" fmla="*/ 5118038 w 5313299"/>
              <a:gd name="connsiteY2" fmla="*/ 671512 h 828673"/>
              <a:gd name="connsiteX3" fmla="*/ 4987069 w 5313299"/>
              <a:gd name="connsiteY3" fmla="*/ 619124 h 828673"/>
              <a:gd name="connsiteX4" fmla="*/ 4865625 w 5313299"/>
              <a:gd name="connsiteY4" fmla="*/ 566737 h 828673"/>
              <a:gd name="connsiteX5" fmla="*/ 4696557 w 5313299"/>
              <a:gd name="connsiteY5" fmla="*/ 611981 h 828673"/>
              <a:gd name="connsiteX6" fmla="*/ 4565588 w 5313299"/>
              <a:gd name="connsiteY6" fmla="*/ 600074 h 828673"/>
              <a:gd name="connsiteX7" fmla="*/ 4136963 w 5313299"/>
              <a:gd name="connsiteY7" fmla="*/ 442911 h 828673"/>
              <a:gd name="connsiteX8" fmla="*/ 3277332 w 5313299"/>
              <a:gd name="connsiteY8" fmla="*/ 445293 h 828673"/>
              <a:gd name="connsiteX9" fmla="*/ 3029683 w 5313299"/>
              <a:gd name="connsiteY9" fmla="*/ 383379 h 828673"/>
              <a:gd name="connsiteX10" fmla="*/ 2915383 w 5313299"/>
              <a:gd name="connsiteY10" fmla="*/ 269080 h 828673"/>
              <a:gd name="connsiteX11" fmla="*/ 2653445 w 5313299"/>
              <a:gd name="connsiteY11" fmla="*/ 128587 h 828673"/>
              <a:gd name="connsiteX12" fmla="*/ 2462945 w 5313299"/>
              <a:gd name="connsiteY12" fmla="*/ 102393 h 828673"/>
              <a:gd name="connsiteX13" fmla="*/ 2377220 w 5313299"/>
              <a:gd name="connsiteY13" fmla="*/ 102393 h 828673"/>
              <a:gd name="connsiteX14" fmla="*/ 1781908 w 5313299"/>
              <a:gd name="connsiteY14" fmla="*/ 107155 h 828673"/>
              <a:gd name="connsiteX15" fmla="*/ 1493776 w 5313299"/>
              <a:gd name="connsiteY15" fmla="*/ 114299 h 828673"/>
              <a:gd name="connsiteX16" fmla="*/ 1308039 w 5313299"/>
              <a:gd name="connsiteY16" fmla="*/ 0 h 828673"/>
              <a:gd name="connsiteX17" fmla="*/ 707964 w 5313299"/>
              <a:gd name="connsiteY17" fmla="*/ 7142 h 828673"/>
              <a:gd name="connsiteX18" fmla="*/ 588901 w 5313299"/>
              <a:gd name="connsiteY18" fmla="*/ 21430 h 828673"/>
              <a:gd name="connsiteX19" fmla="*/ 115089 w 5313299"/>
              <a:gd name="connsiteY19" fmla="*/ 20902 h 828673"/>
              <a:gd name="connsiteX20" fmla="*/ 0 w 5313299"/>
              <a:gd name="connsiteY20" fmla="*/ 56600 h 828673"/>
              <a:gd name="connsiteX0" fmla="*/ 5237099 w 5237099"/>
              <a:gd name="connsiteY0" fmla="*/ 802479 h 802479"/>
              <a:gd name="connsiteX1" fmla="*/ 5118038 w 5237099"/>
              <a:gd name="connsiteY1" fmla="*/ 671512 h 802479"/>
              <a:gd name="connsiteX2" fmla="*/ 4987069 w 5237099"/>
              <a:gd name="connsiteY2" fmla="*/ 619124 h 802479"/>
              <a:gd name="connsiteX3" fmla="*/ 4865625 w 5237099"/>
              <a:gd name="connsiteY3" fmla="*/ 566737 h 802479"/>
              <a:gd name="connsiteX4" fmla="*/ 4696557 w 5237099"/>
              <a:gd name="connsiteY4" fmla="*/ 611981 h 802479"/>
              <a:gd name="connsiteX5" fmla="*/ 4565588 w 5237099"/>
              <a:gd name="connsiteY5" fmla="*/ 600074 h 802479"/>
              <a:gd name="connsiteX6" fmla="*/ 4136963 w 5237099"/>
              <a:gd name="connsiteY6" fmla="*/ 442911 h 802479"/>
              <a:gd name="connsiteX7" fmla="*/ 3277332 w 5237099"/>
              <a:gd name="connsiteY7" fmla="*/ 445293 h 802479"/>
              <a:gd name="connsiteX8" fmla="*/ 3029683 w 5237099"/>
              <a:gd name="connsiteY8" fmla="*/ 383379 h 802479"/>
              <a:gd name="connsiteX9" fmla="*/ 2915383 w 5237099"/>
              <a:gd name="connsiteY9" fmla="*/ 269080 h 802479"/>
              <a:gd name="connsiteX10" fmla="*/ 2653445 w 5237099"/>
              <a:gd name="connsiteY10" fmla="*/ 128587 h 802479"/>
              <a:gd name="connsiteX11" fmla="*/ 2462945 w 5237099"/>
              <a:gd name="connsiteY11" fmla="*/ 102393 h 802479"/>
              <a:gd name="connsiteX12" fmla="*/ 2377220 w 5237099"/>
              <a:gd name="connsiteY12" fmla="*/ 102393 h 802479"/>
              <a:gd name="connsiteX13" fmla="*/ 1781908 w 5237099"/>
              <a:gd name="connsiteY13" fmla="*/ 107155 h 802479"/>
              <a:gd name="connsiteX14" fmla="*/ 1493776 w 5237099"/>
              <a:gd name="connsiteY14" fmla="*/ 114299 h 802479"/>
              <a:gd name="connsiteX15" fmla="*/ 1308039 w 5237099"/>
              <a:gd name="connsiteY15" fmla="*/ 0 h 802479"/>
              <a:gd name="connsiteX16" fmla="*/ 707964 w 5237099"/>
              <a:gd name="connsiteY16" fmla="*/ 7142 h 802479"/>
              <a:gd name="connsiteX17" fmla="*/ 588901 w 5237099"/>
              <a:gd name="connsiteY17" fmla="*/ 21430 h 802479"/>
              <a:gd name="connsiteX18" fmla="*/ 115089 w 5237099"/>
              <a:gd name="connsiteY18" fmla="*/ 20902 h 802479"/>
              <a:gd name="connsiteX19" fmla="*/ 0 w 5237099"/>
              <a:gd name="connsiteY19" fmla="*/ 56600 h 802479"/>
              <a:gd name="connsiteX0" fmla="*/ 5118038 w 5118038"/>
              <a:gd name="connsiteY0" fmla="*/ 671512 h 671512"/>
              <a:gd name="connsiteX1" fmla="*/ 4987069 w 5118038"/>
              <a:gd name="connsiteY1" fmla="*/ 619124 h 671512"/>
              <a:gd name="connsiteX2" fmla="*/ 4865625 w 5118038"/>
              <a:gd name="connsiteY2" fmla="*/ 566737 h 671512"/>
              <a:gd name="connsiteX3" fmla="*/ 4696557 w 5118038"/>
              <a:gd name="connsiteY3" fmla="*/ 611981 h 671512"/>
              <a:gd name="connsiteX4" fmla="*/ 4565588 w 5118038"/>
              <a:gd name="connsiteY4" fmla="*/ 600074 h 671512"/>
              <a:gd name="connsiteX5" fmla="*/ 4136963 w 5118038"/>
              <a:gd name="connsiteY5" fmla="*/ 442911 h 671512"/>
              <a:gd name="connsiteX6" fmla="*/ 3277332 w 5118038"/>
              <a:gd name="connsiteY6" fmla="*/ 445293 h 671512"/>
              <a:gd name="connsiteX7" fmla="*/ 3029683 w 5118038"/>
              <a:gd name="connsiteY7" fmla="*/ 383379 h 671512"/>
              <a:gd name="connsiteX8" fmla="*/ 2915383 w 5118038"/>
              <a:gd name="connsiteY8" fmla="*/ 269080 h 671512"/>
              <a:gd name="connsiteX9" fmla="*/ 2653445 w 5118038"/>
              <a:gd name="connsiteY9" fmla="*/ 128587 h 671512"/>
              <a:gd name="connsiteX10" fmla="*/ 2462945 w 5118038"/>
              <a:gd name="connsiteY10" fmla="*/ 102393 h 671512"/>
              <a:gd name="connsiteX11" fmla="*/ 2377220 w 5118038"/>
              <a:gd name="connsiteY11" fmla="*/ 102393 h 671512"/>
              <a:gd name="connsiteX12" fmla="*/ 1781908 w 5118038"/>
              <a:gd name="connsiteY12" fmla="*/ 107155 h 671512"/>
              <a:gd name="connsiteX13" fmla="*/ 1493776 w 5118038"/>
              <a:gd name="connsiteY13" fmla="*/ 114299 h 671512"/>
              <a:gd name="connsiteX14" fmla="*/ 1308039 w 5118038"/>
              <a:gd name="connsiteY14" fmla="*/ 0 h 671512"/>
              <a:gd name="connsiteX15" fmla="*/ 707964 w 5118038"/>
              <a:gd name="connsiteY15" fmla="*/ 7142 h 671512"/>
              <a:gd name="connsiteX16" fmla="*/ 588901 w 5118038"/>
              <a:gd name="connsiteY16" fmla="*/ 21430 h 671512"/>
              <a:gd name="connsiteX17" fmla="*/ 115089 w 5118038"/>
              <a:gd name="connsiteY17" fmla="*/ 20902 h 671512"/>
              <a:gd name="connsiteX18" fmla="*/ 0 w 5118038"/>
              <a:gd name="connsiteY18" fmla="*/ 56600 h 671512"/>
              <a:gd name="connsiteX0" fmla="*/ 4987069 w 4987069"/>
              <a:gd name="connsiteY0" fmla="*/ 619124 h 622404"/>
              <a:gd name="connsiteX1" fmla="*/ 4865625 w 4987069"/>
              <a:gd name="connsiteY1" fmla="*/ 566737 h 622404"/>
              <a:gd name="connsiteX2" fmla="*/ 4696557 w 4987069"/>
              <a:gd name="connsiteY2" fmla="*/ 611981 h 622404"/>
              <a:gd name="connsiteX3" fmla="*/ 4565588 w 4987069"/>
              <a:gd name="connsiteY3" fmla="*/ 600074 h 622404"/>
              <a:gd name="connsiteX4" fmla="*/ 4136963 w 4987069"/>
              <a:gd name="connsiteY4" fmla="*/ 442911 h 622404"/>
              <a:gd name="connsiteX5" fmla="*/ 3277332 w 4987069"/>
              <a:gd name="connsiteY5" fmla="*/ 445293 h 622404"/>
              <a:gd name="connsiteX6" fmla="*/ 3029683 w 4987069"/>
              <a:gd name="connsiteY6" fmla="*/ 383379 h 622404"/>
              <a:gd name="connsiteX7" fmla="*/ 2915383 w 4987069"/>
              <a:gd name="connsiteY7" fmla="*/ 269080 h 622404"/>
              <a:gd name="connsiteX8" fmla="*/ 2653445 w 4987069"/>
              <a:gd name="connsiteY8" fmla="*/ 128587 h 622404"/>
              <a:gd name="connsiteX9" fmla="*/ 2462945 w 4987069"/>
              <a:gd name="connsiteY9" fmla="*/ 102393 h 622404"/>
              <a:gd name="connsiteX10" fmla="*/ 2377220 w 4987069"/>
              <a:gd name="connsiteY10" fmla="*/ 102393 h 622404"/>
              <a:gd name="connsiteX11" fmla="*/ 1781908 w 4987069"/>
              <a:gd name="connsiteY11" fmla="*/ 107155 h 622404"/>
              <a:gd name="connsiteX12" fmla="*/ 1493776 w 4987069"/>
              <a:gd name="connsiteY12" fmla="*/ 114299 h 622404"/>
              <a:gd name="connsiteX13" fmla="*/ 1308039 w 4987069"/>
              <a:gd name="connsiteY13" fmla="*/ 0 h 622404"/>
              <a:gd name="connsiteX14" fmla="*/ 707964 w 4987069"/>
              <a:gd name="connsiteY14" fmla="*/ 7142 h 622404"/>
              <a:gd name="connsiteX15" fmla="*/ 588901 w 4987069"/>
              <a:gd name="connsiteY15" fmla="*/ 21430 h 622404"/>
              <a:gd name="connsiteX16" fmla="*/ 115089 w 4987069"/>
              <a:gd name="connsiteY16" fmla="*/ 20902 h 622404"/>
              <a:gd name="connsiteX17" fmla="*/ 0 w 4987069"/>
              <a:gd name="connsiteY17" fmla="*/ 56600 h 622404"/>
              <a:gd name="connsiteX0" fmla="*/ 4865625 w 4865625"/>
              <a:gd name="connsiteY0" fmla="*/ 566737 h 622404"/>
              <a:gd name="connsiteX1" fmla="*/ 4696557 w 4865625"/>
              <a:gd name="connsiteY1" fmla="*/ 611981 h 622404"/>
              <a:gd name="connsiteX2" fmla="*/ 4565588 w 4865625"/>
              <a:gd name="connsiteY2" fmla="*/ 600074 h 622404"/>
              <a:gd name="connsiteX3" fmla="*/ 4136963 w 4865625"/>
              <a:gd name="connsiteY3" fmla="*/ 442911 h 622404"/>
              <a:gd name="connsiteX4" fmla="*/ 3277332 w 4865625"/>
              <a:gd name="connsiteY4" fmla="*/ 445293 h 622404"/>
              <a:gd name="connsiteX5" fmla="*/ 3029683 w 4865625"/>
              <a:gd name="connsiteY5" fmla="*/ 383379 h 622404"/>
              <a:gd name="connsiteX6" fmla="*/ 2915383 w 4865625"/>
              <a:gd name="connsiteY6" fmla="*/ 269080 h 622404"/>
              <a:gd name="connsiteX7" fmla="*/ 2653445 w 4865625"/>
              <a:gd name="connsiteY7" fmla="*/ 128587 h 622404"/>
              <a:gd name="connsiteX8" fmla="*/ 2462945 w 4865625"/>
              <a:gd name="connsiteY8" fmla="*/ 102393 h 622404"/>
              <a:gd name="connsiteX9" fmla="*/ 2377220 w 4865625"/>
              <a:gd name="connsiteY9" fmla="*/ 102393 h 622404"/>
              <a:gd name="connsiteX10" fmla="*/ 1781908 w 4865625"/>
              <a:gd name="connsiteY10" fmla="*/ 107155 h 622404"/>
              <a:gd name="connsiteX11" fmla="*/ 1493776 w 4865625"/>
              <a:gd name="connsiteY11" fmla="*/ 114299 h 622404"/>
              <a:gd name="connsiteX12" fmla="*/ 1308039 w 4865625"/>
              <a:gd name="connsiteY12" fmla="*/ 0 h 622404"/>
              <a:gd name="connsiteX13" fmla="*/ 707964 w 4865625"/>
              <a:gd name="connsiteY13" fmla="*/ 7142 h 622404"/>
              <a:gd name="connsiteX14" fmla="*/ 588901 w 4865625"/>
              <a:gd name="connsiteY14" fmla="*/ 21430 h 622404"/>
              <a:gd name="connsiteX15" fmla="*/ 115089 w 4865625"/>
              <a:gd name="connsiteY15" fmla="*/ 20902 h 622404"/>
              <a:gd name="connsiteX16" fmla="*/ 0 w 4865625"/>
              <a:gd name="connsiteY16" fmla="*/ 56600 h 622404"/>
              <a:gd name="connsiteX0" fmla="*/ 4842925 w 4842925"/>
              <a:gd name="connsiteY0" fmla="*/ 571276 h 622404"/>
              <a:gd name="connsiteX1" fmla="*/ 4696557 w 4842925"/>
              <a:gd name="connsiteY1" fmla="*/ 611981 h 622404"/>
              <a:gd name="connsiteX2" fmla="*/ 4565588 w 4842925"/>
              <a:gd name="connsiteY2" fmla="*/ 600074 h 622404"/>
              <a:gd name="connsiteX3" fmla="*/ 4136963 w 4842925"/>
              <a:gd name="connsiteY3" fmla="*/ 442911 h 622404"/>
              <a:gd name="connsiteX4" fmla="*/ 3277332 w 4842925"/>
              <a:gd name="connsiteY4" fmla="*/ 445293 h 622404"/>
              <a:gd name="connsiteX5" fmla="*/ 3029683 w 4842925"/>
              <a:gd name="connsiteY5" fmla="*/ 383379 h 622404"/>
              <a:gd name="connsiteX6" fmla="*/ 2915383 w 4842925"/>
              <a:gd name="connsiteY6" fmla="*/ 269080 h 622404"/>
              <a:gd name="connsiteX7" fmla="*/ 2653445 w 4842925"/>
              <a:gd name="connsiteY7" fmla="*/ 128587 h 622404"/>
              <a:gd name="connsiteX8" fmla="*/ 2462945 w 4842925"/>
              <a:gd name="connsiteY8" fmla="*/ 102393 h 622404"/>
              <a:gd name="connsiteX9" fmla="*/ 2377220 w 4842925"/>
              <a:gd name="connsiteY9" fmla="*/ 102393 h 622404"/>
              <a:gd name="connsiteX10" fmla="*/ 1781908 w 4842925"/>
              <a:gd name="connsiteY10" fmla="*/ 107155 h 622404"/>
              <a:gd name="connsiteX11" fmla="*/ 1493776 w 4842925"/>
              <a:gd name="connsiteY11" fmla="*/ 114299 h 622404"/>
              <a:gd name="connsiteX12" fmla="*/ 1308039 w 4842925"/>
              <a:gd name="connsiteY12" fmla="*/ 0 h 622404"/>
              <a:gd name="connsiteX13" fmla="*/ 707964 w 4842925"/>
              <a:gd name="connsiteY13" fmla="*/ 7142 h 622404"/>
              <a:gd name="connsiteX14" fmla="*/ 588901 w 4842925"/>
              <a:gd name="connsiteY14" fmla="*/ 21430 h 622404"/>
              <a:gd name="connsiteX15" fmla="*/ 115089 w 4842925"/>
              <a:gd name="connsiteY15" fmla="*/ 20902 h 622404"/>
              <a:gd name="connsiteX16" fmla="*/ 0 w 4842925"/>
              <a:gd name="connsiteY16" fmla="*/ 56600 h 622404"/>
              <a:gd name="connsiteX0" fmla="*/ 4842925 w 4842925"/>
              <a:gd name="connsiteY0" fmla="*/ 571276 h 619596"/>
              <a:gd name="connsiteX1" fmla="*/ 4696557 w 4842925"/>
              <a:gd name="connsiteY1" fmla="*/ 611981 h 619596"/>
              <a:gd name="connsiteX2" fmla="*/ 4565588 w 4842925"/>
              <a:gd name="connsiteY2" fmla="*/ 600074 h 619596"/>
              <a:gd name="connsiteX3" fmla="*/ 4126924 w 4842925"/>
              <a:gd name="connsiteY3" fmla="*/ 451278 h 619596"/>
              <a:gd name="connsiteX4" fmla="*/ 3277332 w 4842925"/>
              <a:gd name="connsiteY4" fmla="*/ 445293 h 619596"/>
              <a:gd name="connsiteX5" fmla="*/ 3029683 w 4842925"/>
              <a:gd name="connsiteY5" fmla="*/ 383379 h 619596"/>
              <a:gd name="connsiteX6" fmla="*/ 2915383 w 4842925"/>
              <a:gd name="connsiteY6" fmla="*/ 269080 h 619596"/>
              <a:gd name="connsiteX7" fmla="*/ 2653445 w 4842925"/>
              <a:gd name="connsiteY7" fmla="*/ 128587 h 619596"/>
              <a:gd name="connsiteX8" fmla="*/ 2462945 w 4842925"/>
              <a:gd name="connsiteY8" fmla="*/ 102393 h 619596"/>
              <a:gd name="connsiteX9" fmla="*/ 2377220 w 4842925"/>
              <a:gd name="connsiteY9" fmla="*/ 102393 h 619596"/>
              <a:gd name="connsiteX10" fmla="*/ 1781908 w 4842925"/>
              <a:gd name="connsiteY10" fmla="*/ 107155 h 619596"/>
              <a:gd name="connsiteX11" fmla="*/ 1493776 w 4842925"/>
              <a:gd name="connsiteY11" fmla="*/ 114299 h 619596"/>
              <a:gd name="connsiteX12" fmla="*/ 1308039 w 4842925"/>
              <a:gd name="connsiteY12" fmla="*/ 0 h 619596"/>
              <a:gd name="connsiteX13" fmla="*/ 707964 w 4842925"/>
              <a:gd name="connsiteY13" fmla="*/ 7142 h 619596"/>
              <a:gd name="connsiteX14" fmla="*/ 588901 w 4842925"/>
              <a:gd name="connsiteY14" fmla="*/ 21430 h 619596"/>
              <a:gd name="connsiteX15" fmla="*/ 115089 w 4842925"/>
              <a:gd name="connsiteY15" fmla="*/ 20902 h 619596"/>
              <a:gd name="connsiteX16" fmla="*/ 0 w 4842925"/>
              <a:gd name="connsiteY16" fmla="*/ 56600 h 619596"/>
              <a:gd name="connsiteX0" fmla="*/ 4842925 w 4842925"/>
              <a:gd name="connsiteY0" fmla="*/ 571276 h 620075"/>
              <a:gd name="connsiteX1" fmla="*/ 4696557 w 4842925"/>
              <a:gd name="connsiteY1" fmla="*/ 611981 h 620075"/>
              <a:gd name="connsiteX2" fmla="*/ 4565588 w 4842925"/>
              <a:gd name="connsiteY2" fmla="*/ 600074 h 620075"/>
              <a:gd name="connsiteX3" fmla="*/ 4131944 w 4842925"/>
              <a:gd name="connsiteY3" fmla="*/ 442912 h 620075"/>
              <a:gd name="connsiteX4" fmla="*/ 3277332 w 4842925"/>
              <a:gd name="connsiteY4" fmla="*/ 445293 h 620075"/>
              <a:gd name="connsiteX5" fmla="*/ 3029683 w 4842925"/>
              <a:gd name="connsiteY5" fmla="*/ 383379 h 620075"/>
              <a:gd name="connsiteX6" fmla="*/ 2915383 w 4842925"/>
              <a:gd name="connsiteY6" fmla="*/ 269080 h 620075"/>
              <a:gd name="connsiteX7" fmla="*/ 2653445 w 4842925"/>
              <a:gd name="connsiteY7" fmla="*/ 128587 h 620075"/>
              <a:gd name="connsiteX8" fmla="*/ 2462945 w 4842925"/>
              <a:gd name="connsiteY8" fmla="*/ 102393 h 620075"/>
              <a:gd name="connsiteX9" fmla="*/ 2377220 w 4842925"/>
              <a:gd name="connsiteY9" fmla="*/ 102393 h 620075"/>
              <a:gd name="connsiteX10" fmla="*/ 1781908 w 4842925"/>
              <a:gd name="connsiteY10" fmla="*/ 107155 h 620075"/>
              <a:gd name="connsiteX11" fmla="*/ 1493776 w 4842925"/>
              <a:gd name="connsiteY11" fmla="*/ 114299 h 620075"/>
              <a:gd name="connsiteX12" fmla="*/ 1308039 w 4842925"/>
              <a:gd name="connsiteY12" fmla="*/ 0 h 620075"/>
              <a:gd name="connsiteX13" fmla="*/ 707964 w 4842925"/>
              <a:gd name="connsiteY13" fmla="*/ 7142 h 620075"/>
              <a:gd name="connsiteX14" fmla="*/ 588901 w 4842925"/>
              <a:gd name="connsiteY14" fmla="*/ 21430 h 620075"/>
              <a:gd name="connsiteX15" fmla="*/ 115089 w 4842925"/>
              <a:gd name="connsiteY15" fmla="*/ 20902 h 620075"/>
              <a:gd name="connsiteX16" fmla="*/ 0 w 4842925"/>
              <a:gd name="connsiteY16" fmla="*/ 56600 h 620075"/>
              <a:gd name="connsiteX0" fmla="*/ 4842925 w 4842925"/>
              <a:gd name="connsiteY0" fmla="*/ 571276 h 620075"/>
              <a:gd name="connsiteX1" fmla="*/ 4696557 w 4842925"/>
              <a:gd name="connsiteY1" fmla="*/ 611981 h 620075"/>
              <a:gd name="connsiteX2" fmla="*/ 4565588 w 4842925"/>
              <a:gd name="connsiteY2" fmla="*/ 600074 h 620075"/>
              <a:gd name="connsiteX3" fmla="*/ 4131944 w 4842925"/>
              <a:gd name="connsiteY3" fmla="*/ 442912 h 620075"/>
              <a:gd name="connsiteX4" fmla="*/ 3277332 w 4842925"/>
              <a:gd name="connsiteY4" fmla="*/ 445293 h 620075"/>
              <a:gd name="connsiteX5" fmla="*/ 3029683 w 4842925"/>
              <a:gd name="connsiteY5" fmla="*/ 383379 h 620075"/>
              <a:gd name="connsiteX6" fmla="*/ 2915383 w 4842925"/>
              <a:gd name="connsiteY6" fmla="*/ 269080 h 620075"/>
              <a:gd name="connsiteX7" fmla="*/ 2653445 w 4842925"/>
              <a:gd name="connsiteY7" fmla="*/ 128587 h 620075"/>
              <a:gd name="connsiteX8" fmla="*/ 2462945 w 4842925"/>
              <a:gd name="connsiteY8" fmla="*/ 102393 h 620075"/>
              <a:gd name="connsiteX9" fmla="*/ 2377220 w 4842925"/>
              <a:gd name="connsiteY9" fmla="*/ 102393 h 620075"/>
              <a:gd name="connsiteX10" fmla="*/ 1781908 w 4842925"/>
              <a:gd name="connsiteY10" fmla="*/ 107155 h 620075"/>
              <a:gd name="connsiteX11" fmla="*/ 1493776 w 4842925"/>
              <a:gd name="connsiteY11" fmla="*/ 114299 h 620075"/>
              <a:gd name="connsiteX12" fmla="*/ 1308039 w 4842925"/>
              <a:gd name="connsiteY12" fmla="*/ 0 h 620075"/>
              <a:gd name="connsiteX13" fmla="*/ 707964 w 4842925"/>
              <a:gd name="connsiteY13" fmla="*/ 7142 h 620075"/>
              <a:gd name="connsiteX14" fmla="*/ 588901 w 4842925"/>
              <a:gd name="connsiteY14" fmla="*/ 21430 h 620075"/>
              <a:gd name="connsiteX15" fmla="*/ 115089 w 4842925"/>
              <a:gd name="connsiteY15" fmla="*/ 20902 h 620075"/>
              <a:gd name="connsiteX16" fmla="*/ 0 w 4842925"/>
              <a:gd name="connsiteY16" fmla="*/ 56600 h 620075"/>
              <a:gd name="connsiteX0" fmla="*/ 4842925 w 4842925"/>
              <a:gd name="connsiteY0" fmla="*/ 571276 h 620075"/>
              <a:gd name="connsiteX1" fmla="*/ 4696557 w 4842925"/>
              <a:gd name="connsiteY1" fmla="*/ 611981 h 620075"/>
              <a:gd name="connsiteX2" fmla="*/ 4565588 w 4842925"/>
              <a:gd name="connsiteY2" fmla="*/ 600074 h 620075"/>
              <a:gd name="connsiteX3" fmla="*/ 4131944 w 4842925"/>
              <a:gd name="connsiteY3" fmla="*/ 442912 h 620075"/>
              <a:gd name="connsiteX4" fmla="*/ 3277332 w 4842925"/>
              <a:gd name="connsiteY4" fmla="*/ 450313 h 620075"/>
              <a:gd name="connsiteX5" fmla="*/ 3029683 w 4842925"/>
              <a:gd name="connsiteY5" fmla="*/ 383379 h 620075"/>
              <a:gd name="connsiteX6" fmla="*/ 2915383 w 4842925"/>
              <a:gd name="connsiteY6" fmla="*/ 269080 h 620075"/>
              <a:gd name="connsiteX7" fmla="*/ 2653445 w 4842925"/>
              <a:gd name="connsiteY7" fmla="*/ 128587 h 620075"/>
              <a:gd name="connsiteX8" fmla="*/ 2462945 w 4842925"/>
              <a:gd name="connsiteY8" fmla="*/ 102393 h 620075"/>
              <a:gd name="connsiteX9" fmla="*/ 2377220 w 4842925"/>
              <a:gd name="connsiteY9" fmla="*/ 102393 h 620075"/>
              <a:gd name="connsiteX10" fmla="*/ 1781908 w 4842925"/>
              <a:gd name="connsiteY10" fmla="*/ 107155 h 620075"/>
              <a:gd name="connsiteX11" fmla="*/ 1493776 w 4842925"/>
              <a:gd name="connsiteY11" fmla="*/ 114299 h 620075"/>
              <a:gd name="connsiteX12" fmla="*/ 1308039 w 4842925"/>
              <a:gd name="connsiteY12" fmla="*/ 0 h 620075"/>
              <a:gd name="connsiteX13" fmla="*/ 707964 w 4842925"/>
              <a:gd name="connsiteY13" fmla="*/ 7142 h 620075"/>
              <a:gd name="connsiteX14" fmla="*/ 588901 w 4842925"/>
              <a:gd name="connsiteY14" fmla="*/ 21430 h 620075"/>
              <a:gd name="connsiteX15" fmla="*/ 115089 w 4842925"/>
              <a:gd name="connsiteY15" fmla="*/ 20902 h 620075"/>
              <a:gd name="connsiteX16" fmla="*/ 0 w 4842925"/>
              <a:gd name="connsiteY16" fmla="*/ 56600 h 620075"/>
              <a:gd name="connsiteX0" fmla="*/ 4842925 w 4842925"/>
              <a:gd name="connsiteY0" fmla="*/ 571276 h 620075"/>
              <a:gd name="connsiteX1" fmla="*/ 4696557 w 4842925"/>
              <a:gd name="connsiteY1" fmla="*/ 611981 h 620075"/>
              <a:gd name="connsiteX2" fmla="*/ 4565588 w 4842925"/>
              <a:gd name="connsiteY2" fmla="*/ 600074 h 620075"/>
              <a:gd name="connsiteX3" fmla="*/ 4131944 w 4842925"/>
              <a:gd name="connsiteY3" fmla="*/ 442912 h 620075"/>
              <a:gd name="connsiteX4" fmla="*/ 3277332 w 4842925"/>
              <a:gd name="connsiteY4" fmla="*/ 450313 h 620075"/>
              <a:gd name="connsiteX5" fmla="*/ 3029683 w 4842925"/>
              <a:gd name="connsiteY5" fmla="*/ 383379 h 620075"/>
              <a:gd name="connsiteX6" fmla="*/ 2915383 w 4842925"/>
              <a:gd name="connsiteY6" fmla="*/ 269080 h 620075"/>
              <a:gd name="connsiteX7" fmla="*/ 2653445 w 4842925"/>
              <a:gd name="connsiteY7" fmla="*/ 128587 h 620075"/>
              <a:gd name="connsiteX8" fmla="*/ 2462945 w 4842925"/>
              <a:gd name="connsiteY8" fmla="*/ 102393 h 620075"/>
              <a:gd name="connsiteX9" fmla="*/ 2377220 w 4842925"/>
              <a:gd name="connsiteY9" fmla="*/ 102393 h 620075"/>
              <a:gd name="connsiteX10" fmla="*/ 1781908 w 4842925"/>
              <a:gd name="connsiteY10" fmla="*/ 107155 h 620075"/>
              <a:gd name="connsiteX11" fmla="*/ 1493776 w 4842925"/>
              <a:gd name="connsiteY11" fmla="*/ 114299 h 620075"/>
              <a:gd name="connsiteX12" fmla="*/ 1308039 w 4842925"/>
              <a:gd name="connsiteY12" fmla="*/ 0 h 620075"/>
              <a:gd name="connsiteX13" fmla="*/ 707964 w 4842925"/>
              <a:gd name="connsiteY13" fmla="*/ 7142 h 620075"/>
              <a:gd name="connsiteX14" fmla="*/ 588901 w 4842925"/>
              <a:gd name="connsiteY14" fmla="*/ 21430 h 620075"/>
              <a:gd name="connsiteX15" fmla="*/ 115089 w 4842925"/>
              <a:gd name="connsiteY15" fmla="*/ 20902 h 620075"/>
              <a:gd name="connsiteX16" fmla="*/ 0 w 4842925"/>
              <a:gd name="connsiteY16" fmla="*/ 56600 h 62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42925" h="620075">
                <a:moveTo>
                  <a:pt x="4842925" y="571276"/>
                </a:moveTo>
                <a:cubicBezTo>
                  <a:pt x="4794506" y="572864"/>
                  <a:pt x="4749738" y="595709"/>
                  <a:pt x="4696557" y="611981"/>
                </a:cubicBezTo>
                <a:cubicBezTo>
                  <a:pt x="4643376" y="621110"/>
                  <a:pt x="4659690" y="628252"/>
                  <a:pt x="4565588" y="600074"/>
                </a:cubicBezTo>
                <a:cubicBezTo>
                  <a:pt x="4471486" y="571896"/>
                  <a:pt x="4349828" y="467518"/>
                  <a:pt x="4131944" y="442912"/>
                </a:cubicBezTo>
                <a:lnTo>
                  <a:pt x="3277332" y="450313"/>
                </a:lnTo>
                <a:cubicBezTo>
                  <a:pt x="3156510" y="450034"/>
                  <a:pt x="3086833" y="411954"/>
                  <a:pt x="3029683" y="383379"/>
                </a:cubicBezTo>
                <a:cubicBezTo>
                  <a:pt x="2982058" y="340516"/>
                  <a:pt x="2973326" y="318689"/>
                  <a:pt x="2915383" y="269080"/>
                </a:cubicBezTo>
                <a:cubicBezTo>
                  <a:pt x="2845533" y="226614"/>
                  <a:pt x="2742742" y="161131"/>
                  <a:pt x="2653445" y="128587"/>
                </a:cubicBezTo>
                <a:cubicBezTo>
                  <a:pt x="2574864" y="100012"/>
                  <a:pt x="2507395" y="107156"/>
                  <a:pt x="2462945" y="102393"/>
                </a:cubicBezTo>
                <a:cubicBezTo>
                  <a:pt x="2418495" y="97631"/>
                  <a:pt x="2490726" y="103187"/>
                  <a:pt x="2377220" y="102393"/>
                </a:cubicBezTo>
                <a:lnTo>
                  <a:pt x="1781908" y="107155"/>
                </a:lnTo>
                <a:cubicBezTo>
                  <a:pt x="1660860" y="133746"/>
                  <a:pt x="1560848" y="142080"/>
                  <a:pt x="1493776" y="114299"/>
                </a:cubicBezTo>
                <a:cubicBezTo>
                  <a:pt x="1426704" y="86518"/>
                  <a:pt x="1386620" y="7145"/>
                  <a:pt x="1308039" y="0"/>
                </a:cubicBezTo>
                <a:lnTo>
                  <a:pt x="707964" y="7142"/>
                </a:lnTo>
                <a:cubicBezTo>
                  <a:pt x="634145" y="5951"/>
                  <a:pt x="627398" y="23812"/>
                  <a:pt x="588901" y="21430"/>
                </a:cubicBezTo>
                <a:lnTo>
                  <a:pt x="115089" y="20902"/>
                </a:lnTo>
                <a:lnTo>
                  <a:pt x="0" y="56600"/>
                </a:lnTo>
              </a:path>
            </a:pathLst>
          </a:custGeom>
          <a:noFill/>
          <a:ln w="22225" cmpd="dbl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Freeform 662"/>
          <p:cNvSpPr/>
          <p:nvPr/>
        </p:nvSpPr>
        <p:spPr>
          <a:xfrm>
            <a:off x="3767209" y="2320064"/>
            <a:ext cx="268082" cy="3222093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  <a:gd name="connsiteX0" fmla="*/ 198664 w 198664"/>
              <a:gd name="connsiteY0" fmla="*/ 2292465 h 2292465"/>
              <a:gd name="connsiteX1" fmla="*/ 185057 w 198664"/>
              <a:gd name="connsiteY1" fmla="*/ 2175443 h 2292465"/>
              <a:gd name="connsiteX2" fmla="*/ 171450 w 198664"/>
              <a:gd name="connsiteY2" fmla="*/ 1152186 h 2292465"/>
              <a:gd name="connsiteX3" fmla="*/ 185058 w 198664"/>
              <a:gd name="connsiteY3" fmla="*/ 978015 h 2292465"/>
              <a:gd name="connsiteX4" fmla="*/ 171450 w 198664"/>
              <a:gd name="connsiteY4" fmla="*/ 207852 h 2292465"/>
              <a:gd name="connsiteX5" fmla="*/ 89807 w 198664"/>
              <a:gd name="connsiteY5" fmla="*/ 126209 h 2292465"/>
              <a:gd name="connsiteX6" fmla="*/ 0 w 198664"/>
              <a:gd name="connsiteY6" fmla="*/ 0 h 2292465"/>
              <a:gd name="connsiteX0" fmla="*/ 185057 w 185437"/>
              <a:gd name="connsiteY0" fmla="*/ 2175443 h 2175443"/>
              <a:gd name="connsiteX1" fmla="*/ 171450 w 185437"/>
              <a:gd name="connsiteY1" fmla="*/ 1152186 h 2175443"/>
              <a:gd name="connsiteX2" fmla="*/ 185058 w 185437"/>
              <a:gd name="connsiteY2" fmla="*/ 978015 h 2175443"/>
              <a:gd name="connsiteX3" fmla="*/ 171450 w 185437"/>
              <a:gd name="connsiteY3" fmla="*/ 207852 h 2175443"/>
              <a:gd name="connsiteX4" fmla="*/ 89807 w 185437"/>
              <a:gd name="connsiteY4" fmla="*/ 126209 h 2175443"/>
              <a:gd name="connsiteX5" fmla="*/ 0 w 185437"/>
              <a:gd name="connsiteY5" fmla="*/ 0 h 2175443"/>
              <a:gd name="connsiteX0" fmla="*/ 185057 w 185437"/>
              <a:gd name="connsiteY0" fmla="*/ 2228783 h 2228783"/>
              <a:gd name="connsiteX1" fmla="*/ 171450 w 185437"/>
              <a:gd name="connsiteY1" fmla="*/ 1152186 h 2228783"/>
              <a:gd name="connsiteX2" fmla="*/ 185058 w 185437"/>
              <a:gd name="connsiteY2" fmla="*/ 978015 h 2228783"/>
              <a:gd name="connsiteX3" fmla="*/ 171450 w 185437"/>
              <a:gd name="connsiteY3" fmla="*/ 207852 h 2228783"/>
              <a:gd name="connsiteX4" fmla="*/ 89807 w 185437"/>
              <a:gd name="connsiteY4" fmla="*/ 126209 h 2228783"/>
              <a:gd name="connsiteX5" fmla="*/ 0 w 185437"/>
              <a:gd name="connsiteY5" fmla="*/ 0 h 222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437" h="2228783">
                <a:moveTo>
                  <a:pt x="185057" y="2228783"/>
                </a:moveTo>
                <a:cubicBezTo>
                  <a:pt x="188141" y="2153037"/>
                  <a:pt x="171450" y="1360647"/>
                  <a:pt x="171450" y="1152186"/>
                </a:cubicBezTo>
                <a:cubicBezTo>
                  <a:pt x="171450" y="943725"/>
                  <a:pt x="185058" y="1094582"/>
                  <a:pt x="185058" y="978015"/>
                </a:cubicBezTo>
                <a:cubicBezTo>
                  <a:pt x="185058" y="861448"/>
                  <a:pt x="177800" y="353901"/>
                  <a:pt x="171450" y="207852"/>
                </a:cubicBezTo>
                <a:cubicBezTo>
                  <a:pt x="175986" y="135281"/>
                  <a:pt x="107496" y="169298"/>
                  <a:pt x="89807" y="126209"/>
                </a:cubicBezTo>
                <a:cubicBezTo>
                  <a:pt x="35833" y="-1245"/>
                  <a:pt x="28915" y="13494"/>
                  <a:pt x="0" y="0"/>
                </a:cubicBezTo>
              </a:path>
            </a:pathLst>
          </a:custGeom>
          <a:noFill/>
          <a:ln w="190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4" name="Straight Connector 673"/>
          <p:cNvCxnSpPr/>
          <p:nvPr/>
        </p:nvCxnSpPr>
        <p:spPr>
          <a:xfrm flipH="1" flipV="1">
            <a:off x="6726264" y="2545497"/>
            <a:ext cx="930" cy="73036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" name="Freeform 674"/>
          <p:cNvSpPr/>
          <p:nvPr/>
        </p:nvSpPr>
        <p:spPr>
          <a:xfrm>
            <a:off x="5340780" y="2558093"/>
            <a:ext cx="934570" cy="3332350"/>
          </a:xfrm>
          <a:custGeom>
            <a:avLst/>
            <a:gdLst>
              <a:gd name="connsiteX0" fmla="*/ 2561 w 630365"/>
              <a:gd name="connsiteY0" fmla="*/ 1609725 h 1609725"/>
              <a:gd name="connsiteX1" fmla="*/ 9705 w 630365"/>
              <a:gd name="connsiteY1" fmla="*/ 1521619 h 1609725"/>
              <a:gd name="connsiteX2" fmla="*/ 81142 w 630365"/>
              <a:gd name="connsiteY2" fmla="*/ 1423987 h 1609725"/>
              <a:gd name="connsiteX3" fmla="*/ 157342 w 630365"/>
              <a:gd name="connsiteY3" fmla="*/ 1350169 h 1609725"/>
              <a:gd name="connsiteX4" fmla="*/ 354986 w 630365"/>
              <a:gd name="connsiteY4" fmla="*/ 866775 h 1609725"/>
              <a:gd name="connsiteX5" fmla="*/ 545486 w 630365"/>
              <a:gd name="connsiteY5" fmla="*/ 395287 h 1609725"/>
              <a:gd name="connsiteX6" fmla="*/ 595492 w 630365"/>
              <a:gd name="connsiteY6" fmla="*/ 300037 h 1609725"/>
              <a:gd name="connsiteX7" fmla="*/ 628830 w 630365"/>
              <a:gd name="connsiteY7" fmla="*/ 223837 h 1609725"/>
              <a:gd name="connsiteX8" fmla="*/ 621686 w 630365"/>
              <a:gd name="connsiteY8" fmla="*/ 0 h 1609725"/>
              <a:gd name="connsiteX0" fmla="*/ 2561 w 630286"/>
              <a:gd name="connsiteY0" fmla="*/ 1609725 h 1609725"/>
              <a:gd name="connsiteX1" fmla="*/ 9705 w 630286"/>
              <a:gd name="connsiteY1" fmla="*/ 1521619 h 1609725"/>
              <a:gd name="connsiteX2" fmla="*/ 81142 w 630286"/>
              <a:gd name="connsiteY2" fmla="*/ 1423987 h 1609725"/>
              <a:gd name="connsiteX3" fmla="*/ 157342 w 630286"/>
              <a:gd name="connsiteY3" fmla="*/ 1350169 h 1609725"/>
              <a:gd name="connsiteX4" fmla="*/ 354986 w 630286"/>
              <a:gd name="connsiteY4" fmla="*/ 866775 h 1609725"/>
              <a:gd name="connsiteX5" fmla="*/ 545486 w 630286"/>
              <a:gd name="connsiteY5" fmla="*/ 395287 h 1609725"/>
              <a:gd name="connsiteX6" fmla="*/ 595492 w 630286"/>
              <a:gd name="connsiteY6" fmla="*/ 300037 h 1609725"/>
              <a:gd name="connsiteX7" fmla="*/ 628830 w 630286"/>
              <a:gd name="connsiteY7" fmla="*/ 223837 h 1609725"/>
              <a:gd name="connsiteX8" fmla="*/ 624067 w 630286"/>
              <a:gd name="connsiteY8" fmla="*/ 30956 h 1609725"/>
              <a:gd name="connsiteX9" fmla="*/ 621686 w 630286"/>
              <a:gd name="connsiteY9" fmla="*/ 0 h 1609725"/>
              <a:gd name="connsiteX0" fmla="*/ 2561 w 638355"/>
              <a:gd name="connsiteY0" fmla="*/ 2305050 h 2305050"/>
              <a:gd name="connsiteX1" fmla="*/ 9705 w 638355"/>
              <a:gd name="connsiteY1" fmla="*/ 2216944 h 2305050"/>
              <a:gd name="connsiteX2" fmla="*/ 81142 w 638355"/>
              <a:gd name="connsiteY2" fmla="*/ 2119312 h 2305050"/>
              <a:gd name="connsiteX3" fmla="*/ 157342 w 638355"/>
              <a:gd name="connsiteY3" fmla="*/ 2045494 h 2305050"/>
              <a:gd name="connsiteX4" fmla="*/ 354986 w 638355"/>
              <a:gd name="connsiteY4" fmla="*/ 1562100 h 2305050"/>
              <a:gd name="connsiteX5" fmla="*/ 545486 w 638355"/>
              <a:gd name="connsiteY5" fmla="*/ 1090612 h 2305050"/>
              <a:gd name="connsiteX6" fmla="*/ 595492 w 638355"/>
              <a:gd name="connsiteY6" fmla="*/ 995362 h 2305050"/>
              <a:gd name="connsiteX7" fmla="*/ 628830 w 638355"/>
              <a:gd name="connsiteY7" fmla="*/ 919162 h 2305050"/>
              <a:gd name="connsiteX8" fmla="*/ 624067 w 638355"/>
              <a:gd name="connsiteY8" fmla="*/ 726281 h 2305050"/>
              <a:gd name="connsiteX9" fmla="*/ 638355 w 638355"/>
              <a:gd name="connsiteY9" fmla="*/ 0 h 2305050"/>
              <a:gd name="connsiteX0" fmla="*/ 2561 w 645824"/>
              <a:gd name="connsiteY0" fmla="*/ 2305050 h 2305050"/>
              <a:gd name="connsiteX1" fmla="*/ 9705 w 645824"/>
              <a:gd name="connsiteY1" fmla="*/ 2216944 h 2305050"/>
              <a:gd name="connsiteX2" fmla="*/ 81142 w 645824"/>
              <a:gd name="connsiteY2" fmla="*/ 2119312 h 2305050"/>
              <a:gd name="connsiteX3" fmla="*/ 157342 w 645824"/>
              <a:gd name="connsiteY3" fmla="*/ 2045494 h 2305050"/>
              <a:gd name="connsiteX4" fmla="*/ 354986 w 645824"/>
              <a:gd name="connsiteY4" fmla="*/ 1562100 h 2305050"/>
              <a:gd name="connsiteX5" fmla="*/ 545486 w 645824"/>
              <a:gd name="connsiteY5" fmla="*/ 1090612 h 2305050"/>
              <a:gd name="connsiteX6" fmla="*/ 595492 w 645824"/>
              <a:gd name="connsiteY6" fmla="*/ 995362 h 2305050"/>
              <a:gd name="connsiteX7" fmla="*/ 628830 w 645824"/>
              <a:gd name="connsiteY7" fmla="*/ 919162 h 2305050"/>
              <a:gd name="connsiteX8" fmla="*/ 624067 w 645824"/>
              <a:gd name="connsiteY8" fmla="*/ 726281 h 2305050"/>
              <a:gd name="connsiteX9" fmla="*/ 645499 w 645824"/>
              <a:gd name="connsiteY9" fmla="*/ 550069 h 2305050"/>
              <a:gd name="connsiteX10" fmla="*/ 638355 w 645824"/>
              <a:gd name="connsiteY10" fmla="*/ 0 h 2305050"/>
              <a:gd name="connsiteX0" fmla="*/ 2561 w 646070"/>
              <a:gd name="connsiteY0" fmla="*/ 2305050 h 2305050"/>
              <a:gd name="connsiteX1" fmla="*/ 9705 w 646070"/>
              <a:gd name="connsiteY1" fmla="*/ 2216944 h 2305050"/>
              <a:gd name="connsiteX2" fmla="*/ 81142 w 646070"/>
              <a:gd name="connsiteY2" fmla="*/ 2119312 h 2305050"/>
              <a:gd name="connsiteX3" fmla="*/ 157342 w 646070"/>
              <a:gd name="connsiteY3" fmla="*/ 2045494 h 2305050"/>
              <a:gd name="connsiteX4" fmla="*/ 354986 w 646070"/>
              <a:gd name="connsiteY4" fmla="*/ 1562100 h 2305050"/>
              <a:gd name="connsiteX5" fmla="*/ 545486 w 646070"/>
              <a:gd name="connsiteY5" fmla="*/ 1090612 h 2305050"/>
              <a:gd name="connsiteX6" fmla="*/ 595492 w 646070"/>
              <a:gd name="connsiteY6" fmla="*/ 995362 h 2305050"/>
              <a:gd name="connsiteX7" fmla="*/ 628830 w 646070"/>
              <a:gd name="connsiteY7" fmla="*/ 919162 h 2305050"/>
              <a:gd name="connsiteX8" fmla="*/ 624067 w 646070"/>
              <a:gd name="connsiteY8" fmla="*/ 726281 h 2305050"/>
              <a:gd name="connsiteX9" fmla="*/ 645499 w 646070"/>
              <a:gd name="connsiteY9" fmla="*/ 550069 h 2305050"/>
              <a:gd name="connsiteX10" fmla="*/ 638355 w 646070"/>
              <a:gd name="connsiteY10" fmla="*/ 0 h 2305050"/>
              <a:gd name="connsiteX0" fmla="*/ 2561 w 646119"/>
              <a:gd name="connsiteY0" fmla="*/ 2305050 h 2305050"/>
              <a:gd name="connsiteX1" fmla="*/ 9705 w 646119"/>
              <a:gd name="connsiteY1" fmla="*/ 2216944 h 2305050"/>
              <a:gd name="connsiteX2" fmla="*/ 81142 w 646119"/>
              <a:gd name="connsiteY2" fmla="*/ 2119312 h 2305050"/>
              <a:gd name="connsiteX3" fmla="*/ 157342 w 646119"/>
              <a:gd name="connsiteY3" fmla="*/ 2045494 h 2305050"/>
              <a:gd name="connsiteX4" fmla="*/ 354986 w 646119"/>
              <a:gd name="connsiteY4" fmla="*/ 1562100 h 2305050"/>
              <a:gd name="connsiteX5" fmla="*/ 545486 w 646119"/>
              <a:gd name="connsiteY5" fmla="*/ 1090612 h 2305050"/>
              <a:gd name="connsiteX6" fmla="*/ 595492 w 646119"/>
              <a:gd name="connsiteY6" fmla="*/ 995362 h 2305050"/>
              <a:gd name="connsiteX7" fmla="*/ 628830 w 646119"/>
              <a:gd name="connsiteY7" fmla="*/ 919162 h 2305050"/>
              <a:gd name="connsiteX8" fmla="*/ 626449 w 646119"/>
              <a:gd name="connsiteY8" fmla="*/ 583406 h 2305050"/>
              <a:gd name="connsiteX9" fmla="*/ 645499 w 646119"/>
              <a:gd name="connsiteY9" fmla="*/ 550069 h 2305050"/>
              <a:gd name="connsiteX10" fmla="*/ 638355 w 646119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50069 h 2305050"/>
              <a:gd name="connsiteX10" fmla="*/ 638355 w 646244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50069 h 2305050"/>
              <a:gd name="connsiteX10" fmla="*/ 638355 w 646244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24669 h 2305050"/>
              <a:gd name="connsiteX10" fmla="*/ 638355 w 646244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70706 h 2305050"/>
              <a:gd name="connsiteX9" fmla="*/ 645499 w 646244"/>
              <a:gd name="connsiteY9" fmla="*/ 524669 h 2305050"/>
              <a:gd name="connsiteX10" fmla="*/ 638355 w 646244"/>
              <a:gd name="connsiteY10" fmla="*/ 0 h 2305050"/>
              <a:gd name="connsiteX0" fmla="*/ 2561 w 646153"/>
              <a:gd name="connsiteY0" fmla="*/ 2305050 h 2305050"/>
              <a:gd name="connsiteX1" fmla="*/ 9705 w 646153"/>
              <a:gd name="connsiteY1" fmla="*/ 2216944 h 2305050"/>
              <a:gd name="connsiteX2" fmla="*/ 81142 w 646153"/>
              <a:gd name="connsiteY2" fmla="*/ 2119312 h 2305050"/>
              <a:gd name="connsiteX3" fmla="*/ 157342 w 646153"/>
              <a:gd name="connsiteY3" fmla="*/ 2045494 h 2305050"/>
              <a:gd name="connsiteX4" fmla="*/ 354986 w 646153"/>
              <a:gd name="connsiteY4" fmla="*/ 1562100 h 2305050"/>
              <a:gd name="connsiteX5" fmla="*/ 545486 w 646153"/>
              <a:gd name="connsiteY5" fmla="*/ 1090612 h 2305050"/>
              <a:gd name="connsiteX6" fmla="*/ 595492 w 646153"/>
              <a:gd name="connsiteY6" fmla="*/ 995362 h 2305050"/>
              <a:gd name="connsiteX7" fmla="*/ 628830 w 646153"/>
              <a:gd name="connsiteY7" fmla="*/ 919162 h 2305050"/>
              <a:gd name="connsiteX8" fmla="*/ 623274 w 646153"/>
              <a:gd name="connsiteY8" fmla="*/ 558006 h 2305050"/>
              <a:gd name="connsiteX9" fmla="*/ 645499 w 646153"/>
              <a:gd name="connsiteY9" fmla="*/ 524669 h 2305050"/>
              <a:gd name="connsiteX10" fmla="*/ 638355 w 646153"/>
              <a:gd name="connsiteY10" fmla="*/ 0 h 2305050"/>
              <a:gd name="connsiteX0" fmla="*/ 2561 w 646153"/>
              <a:gd name="connsiteY0" fmla="*/ 2305050 h 2305050"/>
              <a:gd name="connsiteX1" fmla="*/ 9705 w 646153"/>
              <a:gd name="connsiteY1" fmla="*/ 2216944 h 2305050"/>
              <a:gd name="connsiteX2" fmla="*/ 81142 w 646153"/>
              <a:gd name="connsiteY2" fmla="*/ 2119312 h 2305050"/>
              <a:gd name="connsiteX3" fmla="*/ 157342 w 646153"/>
              <a:gd name="connsiteY3" fmla="*/ 2045494 h 2305050"/>
              <a:gd name="connsiteX4" fmla="*/ 354986 w 646153"/>
              <a:gd name="connsiteY4" fmla="*/ 1562100 h 2305050"/>
              <a:gd name="connsiteX5" fmla="*/ 545486 w 646153"/>
              <a:gd name="connsiteY5" fmla="*/ 1090612 h 2305050"/>
              <a:gd name="connsiteX6" fmla="*/ 595492 w 646153"/>
              <a:gd name="connsiteY6" fmla="*/ 995362 h 2305050"/>
              <a:gd name="connsiteX7" fmla="*/ 628830 w 646153"/>
              <a:gd name="connsiteY7" fmla="*/ 919162 h 2305050"/>
              <a:gd name="connsiteX8" fmla="*/ 623274 w 646153"/>
              <a:gd name="connsiteY8" fmla="*/ 558006 h 2305050"/>
              <a:gd name="connsiteX9" fmla="*/ 645499 w 646153"/>
              <a:gd name="connsiteY9" fmla="*/ 524669 h 2305050"/>
              <a:gd name="connsiteX10" fmla="*/ 638355 w 646153"/>
              <a:gd name="connsiteY10" fmla="*/ 0 h 2305050"/>
              <a:gd name="connsiteX0" fmla="*/ 2561 w 646460"/>
              <a:gd name="connsiteY0" fmla="*/ 2305050 h 2305050"/>
              <a:gd name="connsiteX1" fmla="*/ 9705 w 646460"/>
              <a:gd name="connsiteY1" fmla="*/ 2216944 h 2305050"/>
              <a:gd name="connsiteX2" fmla="*/ 81142 w 646460"/>
              <a:gd name="connsiteY2" fmla="*/ 2119312 h 2305050"/>
              <a:gd name="connsiteX3" fmla="*/ 157342 w 646460"/>
              <a:gd name="connsiteY3" fmla="*/ 2045494 h 2305050"/>
              <a:gd name="connsiteX4" fmla="*/ 354986 w 646460"/>
              <a:gd name="connsiteY4" fmla="*/ 1562100 h 2305050"/>
              <a:gd name="connsiteX5" fmla="*/ 545486 w 646460"/>
              <a:gd name="connsiteY5" fmla="*/ 1090612 h 2305050"/>
              <a:gd name="connsiteX6" fmla="*/ 595492 w 646460"/>
              <a:gd name="connsiteY6" fmla="*/ 995362 h 2305050"/>
              <a:gd name="connsiteX7" fmla="*/ 628830 w 646460"/>
              <a:gd name="connsiteY7" fmla="*/ 919162 h 2305050"/>
              <a:gd name="connsiteX8" fmla="*/ 631640 w 646460"/>
              <a:gd name="connsiteY8" fmla="*/ 563026 h 2305050"/>
              <a:gd name="connsiteX9" fmla="*/ 645499 w 646460"/>
              <a:gd name="connsiteY9" fmla="*/ 524669 h 2305050"/>
              <a:gd name="connsiteX10" fmla="*/ 638355 w 646460"/>
              <a:gd name="connsiteY10" fmla="*/ 0 h 2305050"/>
              <a:gd name="connsiteX0" fmla="*/ 2561 w 646460"/>
              <a:gd name="connsiteY0" fmla="*/ 2305050 h 2305050"/>
              <a:gd name="connsiteX1" fmla="*/ 9705 w 646460"/>
              <a:gd name="connsiteY1" fmla="*/ 2216944 h 2305050"/>
              <a:gd name="connsiteX2" fmla="*/ 81142 w 646460"/>
              <a:gd name="connsiteY2" fmla="*/ 2119312 h 2305050"/>
              <a:gd name="connsiteX3" fmla="*/ 157342 w 646460"/>
              <a:gd name="connsiteY3" fmla="*/ 2045494 h 2305050"/>
              <a:gd name="connsiteX4" fmla="*/ 354986 w 646460"/>
              <a:gd name="connsiteY4" fmla="*/ 1562100 h 2305050"/>
              <a:gd name="connsiteX5" fmla="*/ 545486 w 646460"/>
              <a:gd name="connsiteY5" fmla="*/ 1090612 h 2305050"/>
              <a:gd name="connsiteX6" fmla="*/ 595492 w 646460"/>
              <a:gd name="connsiteY6" fmla="*/ 995362 h 2305050"/>
              <a:gd name="connsiteX7" fmla="*/ 640630 w 646460"/>
              <a:gd name="connsiteY7" fmla="*/ 895561 h 2305050"/>
              <a:gd name="connsiteX8" fmla="*/ 631640 w 646460"/>
              <a:gd name="connsiteY8" fmla="*/ 563026 h 2305050"/>
              <a:gd name="connsiteX9" fmla="*/ 645499 w 646460"/>
              <a:gd name="connsiteY9" fmla="*/ 524669 h 2305050"/>
              <a:gd name="connsiteX10" fmla="*/ 638355 w 646460"/>
              <a:gd name="connsiteY10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460" h="2305050">
                <a:moveTo>
                  <a:pt x="2561" y="2305050"/>
                </a:moveTo>
                <a:cubicBezTo>
                  <a:pt x="-416" y="2276475"/>
                  <a:pt x="-3392" y="2247900"/>
                  <a:pt x="9705" y="2216944"/>
                </a:cubicBezTo>
                <a:cubicBezTo>
                  <a:pt x="22802" y="2185988"/>
                  <a:pt x="56536" y="2147887"/>
                  <a:pt x="81142" y="2119312"/>
                </a:cubicBezTo>
                <a:lnTo>
                  <a:pt x="157342" y="2045494"/>
                </a:lnTo>
                <a:cubicBezTo>
                  <a:pt x="202983" y="1952625"/>
                  <a:pt x="290295" y="1721247"/>
                  <a:pt x="354986" y="1562100"/>
                </a:cubicBezTo>
                <a:cubicBezTo>
                  <a:pt x="419677" y="1402953"/>
                  <a:pt x="505402" y="1185068"/>
                  <a:pt x="545486" y="1090612"/>
                </a:cubicBezTo>
                <a:cubicBezTo>
                  <a:pt x="585570" y="996156"/>
                  <a:pt x="579635" y="1027870"/>
                  <a:pt x="595492" y="995362"/>
                </a:cubicBezTo>
                <a:cubicBezTo>
                  <a:pt x="611349" y="962854"/>
                  <a:pt x="634605" y="967617"/>
                  <a:pt x="640630" y="895561"/>
                </a:cubicBezTo>
                <a:cubicBezTo>
                  <a:pt x="646655" y="823505"/>
                  <a:pt x="632037" y="624541"/>
                  <a:pt x="631640" y="563026"/>
                </a:cubicBezTo>
                <a:cubicBezTo>
                  <a:pt x="636006" y="544373"/>
                  <a:pt x="650261" y="536178"/>
                  <a:pt x="645499" y="524669"/>
                </a:cubicBezTo>
                <a:cubicBezTo>
                  <a:pt x="647880" y="403622"/>
                  <a:pt x="636371" y="91678"/>
                  <a:pt x="638355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Freeform 675"/>
          <p:cNvSpPr/>
          <p:nvPr/>
        </p:nvSpPr>
        <p:spPr>
          <a:xfrm>
            <a:off x="4983401" y="2147249"/>
            <a:ext cx="496920" cy="3738768"/>
          </a:xfrm>
          <a:custGeom>
            <a:avLst/>
            <a:gdLst>
              <a:gd name="connsiteX0" fmla="*/ 0 w 65315"/>
              <a:gd name="connsiteY0" fmla="*/ 0 h 1410948"/>
              <a:gd name="connsiteX1" fmla="*/ 21772 w 65315"/>
              <a:gd name="connsiteY1" fmla="*/ 1183822 h 1410948"/>
              <a:gd name="connsiteX2" fmla="*/ 65315 w 65315"/>
              <a:gd name="connsiteY2" fmla="*/ 1409700 h 1410948"/>
              <a:gd name="connsiteX0" fmla="*/ 0 w 59872"/>
              <a:gd name="connsiteY0" fmla="*/ 0 h 1643349"/>
              <a:gd name="connsiteX1" fmla="*/ 16329 w 59872"/>
              <a:gd name="connsiteY1" fmla="*/ 1412422 h 1643349"/>
              <a:gd name="connsiteX2" fmla="*/ 59872 w 59872"/>
              <a:gd name="connsiteY2" fmla="*/ 1638300 h 1643349"/>
              <a:gd name="connsiteX0" fmla="*/ 232164 w 263081"/>
              <a:gd name="connsiteY0" fmla="*/ 0 h 2563607"/>
              <a:gd name="connsiteX1" fmla="*/ 248493 w 263081"/>
              <a:gd name="connsiteY1" fmla="*/ 1412422 h 2563607"/>
              <a:gd name="connsiteX2" fmla="*/ 844 w 263081"/>
              <a:gd name="connsiteY2" fmla="*/ 2563586 h 2563607"/>
              <a:gd name="connsiteX0" fmla="*/ 246742 w 277462"/>
              <a:gd name="connsiteY0" fmla="*/ 0 h 2563586"/>
              <a:gd name="connsiteX1" fmla="*/ 263071 w 277462"/>
              <a:gd name="connsiteY1" fmla="*/ 1412422 h 2563586"/>
              <a:gd name="connsiteX2" fmla="*/ 18142 w 277462"/>
              <a:gd name="connsiteY2" fmla="*/ 2416629 h 2563586"/>
              <a:gd name="connsiteX3" fmla="*/ 15422 w 277462"/>
              <a:gd name="connsiteY3" fmla="*/ 2563586 h 2563586"/>
              <a:gd name="connsiteX0" fmla="*/ 246742 w 277069"/>
              <a:gd name="connsiteY0" fmla="*/ 0 h 2563586"/>
              <a:gd name="connsiteX1" fmla="*/ 263071 w 277069"/>
              <a:gd name="connsiteY1" fmla="*/ 1412422 h 2563586"/>
              <a:gd name="connsiteX2" fmla="*/ 23585 w 277069"/>
              <a:gd name="connsiteY2" fmla="*/ 2318658 h 2563586"/>
              <a:gd name="connsiteX3" fmla="*/ 18142 w 277069"/>
              <a:gd name="connsiteY3" fmla="*/ 2416629 h 2563586"/>
              <a:gd name="connsiteX4" fmla="*/ 15422 w 277069"/>
              <a:gd name="connsiteY4" fmla="*/ 2563586 h 2563586"/>
              <a:gd name="connsiteX0" fmla="*/ 246742 w 275695"/>
              <a:gd name="connsiteY0" fmla="*/ 0 h 2563586"/>
              <a:gd name="connsiteX1" fmla="*/ 263071 w 275695"/>
              <a:gd name="connsiteY1" fmla="*/ 1412422 h 2563586"/>
              <a:gd name="connsiteX2" fmla="*/ 42636 w 275695"/>
              <a:gd name="connsiteY2" fmla="*/ 2220686 h 2563586"/>
              <a:gd name="connsiteX3" fmla="*/ 23585 w 275695"/>
              <a:gd name="connsiteY3" fmla="*/ 2318658 h 2563586"/>
              <a:gd name="connsiteX4" fmla="*/ 18142 w 275695"/>
              <a:gd name="connsiteY4" fmla="*/ 2416629 h 2563586"/>
              <a:gd name="connsiteX5" fmla="*/ 15422 w 275695"/>
              <a:gd name="connsiteY5" fmla="*/ 2563586 h 2563586"/>
              <a:gd name="connsiteX0" fmla="*/ 246742 w 272002"/>
              <a:gd name="connsiteY0" fmla="*/ 0 h 2563586"/>
              <a:gd name="connsiteX1" fmla="*/ 263071 w 272002"/>
              <a:gd name="connsiteY1" fmla="*/ 1412422 h 2563586"/>
              <a:gd name="connsiteX2" fmla="*/ 94343 w 272002"/>
              <a:gd name="connsiteY2" fmla="*/ 2136322 h 2563586"/>
              <a:gd name="connsiteX3" fmla="*/ 42636 w 272002"/>
              <a:gd name="connsiteY3" fmla="*/ 2220686 h 2563586"/>
              <a:gd name="connsiteX4" fmla="*/ 23585 w 272002"/>
              <a:gd name="connsiteY4" fmla="*/ 2318658 h 2563586"/>
              <a:gd name="connsiteX5" fmla="*/ 18142 w 272002"/>
              <a:gd name="connsiteY5" fmla="*/ 2416629 h 2563586"/>
              <a:gd name="connsiteX6" fmla="*/ 15422 w 272002"/>
              <a:gd name="connsiteY6" fmla="*/ 2563586 h 2563586"/>
              <a:gd name="connsiteX0" fmla="*/ 246742 w 272002"/>
              <a:gd name="connsiteY0" fmla="*/ 0 h 2563586"/>
              <a:gd name="connsiteX1" fmla="*/ 263071 w 272002"/>
              <a:gd name="connsiteY1" fmla="*/ 1412422 h 2563586"/>
              <a:gd name="connsiteX2" fmla="*/ 94343 w 272002"/>
              <a:gd name="connsiteY2" fmla="*/ 2136322 h 2563586"/>
              <a:gd name="connsiteX3" fmla="*/ 42636 w 272002"/>
              <a:gd name="connsiteY3" fmla="*/ 2220686 h 2563586"/>
              <a:gd name="connsiteX4" fmla="*/ 23585 w 272002"/>
              <a:gd name="connsiteY4" fmla="*/ 2318658 h 2563586"/>
              <a:gd name="connsiteX5" fmla="*/ 18142 w 272002"/>
              <a:gd name="connsiteY5" fmla="*/ 2416629 h 2563586"/>
              <a:gd name="connsiteX6" fmla="*/ 15422 w 272002"/>
              <a:gd name="connsiteY6" fmla="*/ 2563586 h 2563586"/>
              <a:gd name="connsiteX0" fmla="*/ 246742 w 311384"/>
              <a:gd name="connsiteY0" fmla="*/ 0 h 2563586"/>
              <a:gd name="connsiteX1" fmla="*/ 263071 w 311384"/>
              <a:gd name="connsiteY1" fmla="*/ 1412422 h 2563586"/>
              <a:gd name="connsiteX2" fmla="*/ 303893 w 311384"/>
              <a:gd name="connsiteY2" fmla="*/ 1768929 h 2563586"/>
              <a:gd name="connsiteX3" fmla="*/ 94343 w 311384"/>
              <a:gd name="connsiteY3" fmla="*/ 2136322 h 2563586"/>
              <a:gd name="connsiteX4" fmla="*/ 42636 w 311384"/>
              <a:gd name="connsiteY4" fmla="*/ 2220686 h 2563586"/>
              <a:gd name="connsiteX5" fmla="*/ 23585 w 311384"/>
              <a:gd name="connsiteY5" fmla="*/ 2318658 h 2563586"/>
              <a:gd name="connsiteX6" fmla="*/ 18142 w 311384"/>
              <a:gd name="connsiteY6" fmla="*/ 2416629 h 2563586"/>
              <a:gd name="connsiteX7" fmla="*/ 15422 w 311384"/>
              <a:gd name="connsiteY7" fmla="*/ 2563586 h 2563586"/>
              <a:gd name="connsiteX0" fmla="*/ 246742 w 331266"/>
              <a:gd name="connsiteY0" fmla="*/ 0 h 2563586"/>
              <a:gd name="connsiteX1" fmla="*/ 263071 w 331266"/>
              <a:gd name="connsiteY1" fmla="*/ 1412422 h 2563586"/>
              <a:gd name="connsiteX2" fmla="*/ 303893 w 331266"/>
              <a:gd name="connsiteY2" fmla="*/ 1768929 h 2563586"/>
              <a:gd name="connsiteX3" fmla="*/ 317500 w 331266"/>
              <a:gd name="connsiteY3" fmla="*/ 1711779 h 2563586"/>
              <a:gd name="connsiteX4" fmla="*/ 94343 w 331266"/>
              <a:gd name="connsiteY4" fmla="*/ 2136322 h 2563586"/>
              <a:gd name="connsiteX5" fmla="*/ 42636 w 331266"/>
              <a:gd name="connsiteY5" fmla="*/ 2220686 h 2563586"/>
              <a:gd name="connsiteX6" fmla="*/ 23585 w 331266"/>
              <a:gd name="connsiteY6" fmla="*/ 2318658 h 2563586"/>
              <a:gd name="connsiteX7" fmla="*/ 18142 w 331266"/>
              <a:gd name="connsiteY7" fmla="*/ 2416629 h 2563586"/>
              <a:gd name="connsiteX8" fmla="*/ 15422 w 331266"/>
              <a:gd name="connsiteY8" fmla="*/ 2563586 h 2563586"/>
              <a:gd name="connsiteX0" fmla="*/ 246742 w 343080"/>
              <a:gd name="connsiteY0" fmla="*/ 0 h 2563586"/>
              <a:gd name="connsiteX1" fmla="*/ 263071 w 343080"/>
              <a:gd name="connsiteY1" fmla="*/ 1412422 h 2563586"/>
              <a:gd name="connsiteX2" fmla="*/ 303893 w 343080"/>
              <a:gd name="connsiteY2" fmla="*/ 1768929 h 2563586"/>
              <a:gd name="connsiteX3" fmla="*/ 339272 w 343080"/>
              <a:gd name="connsiteY3" fmla="*/ 1877786 h 2563586"/>
              <a:gd name="connsiteX4" fmla="*/ 317500 w 343080"/>
              <a:gd name="connsiteY4" fmla="*/ 1711779 h 2563586"/>
              <a:gd name="connsiteX5" fmla="*/ 94343 w 343080"/>
              <a:gd name="connsiteY5" fmla="*/ 2136322 h 2563586"/>
              <a:gd name="connsiteX6" fmla="*/ 42636 w 343080"/>
              <a:gd name="connsiteY6" fmla="*/ 2220686 h 2563586"/>
              <a:gd name="connsiteX7" fmla="*/ 23585 w 343080"/>
              <a:gd name="connsiteY7" fmla="*/ 2318658 h 2563586"/>
              <a:gd name="connsiteX8" fmla="*/ 18142 w 343080"/>
              <a:gd name="connsiteY8" fmla="*/ 2416629 h 2563586"/>
              <a:gd name="connsiteX9" fmla="*/ 15422 w 343080"/>
              <a:gd name="connsiteY9" fmla="*/ 2563586 h 2563586"/>
              <a:gd name="connsiteX0" fmla="*/ 246742 w 339533"/>
              <a:gd name="connsiteY0" fmla="*/ 0 h 2563586"/>
              <a:gd name="connsiteX1" fmla="*/ 263071 w 339533"/>
              <a:gd name="connsiteY1" fmla="*/ 1412422 h 2563586"/>
              <a:gd name="connsiteX2" fmla="*/ 303893 w 339533"/>
              <a:gd name="connsiteY2" fmla="*/ 1768929 h 2563586"/>
              <a:gd name="connsiteX3" fmla="*/ 339272 w 339533"/>
              <a:gd name="connsiteY3" fmla="*/ 1877786 h 2563586"/>
              <a:gd name="connsiteX4" fmla="*/ 293008 w 339533"/>
              <a:gd name="connsiteY4" fmla="*/ 1973036 h 2563586"/>
              <a:gd name="connsiteX5" fmla="*/ 94343 w 339533"/>
              <a:gd name="connsiteY5" fmla="*/ 2136322 h 2563586"/>
              <a:gd name="connsiteX6" fmla="*/ 42636 w 339533"/>
              <a:gd name="connsiteY6" fmla="*/ 2220686 h 2563586"/>
              <a:gd name="connsiteX7" fmla="*/ 23585 w 339533"/>
              <a:gd name="connsiteY7" fmla="*/ 2318658 h 2563586"/>
              <a:gd name="connsiteX8" fmla="*/ 18142 w 339533"/>
              <a:gd name="connsiteY8" fmla="*/ 2416629 h 2563586"/>
              <a:gd name="connsiteX9" fmla="*/ 15422 w 339533"/>
              <a:gd name="connsiteY9" fmla="*/ 2563586 h 2563586"/>
              <a:gd name="connsiteX0" fmla="*/ 246742 w 362372"/>
              <a:gd name="connsiteY0" fmla="*/ 0 h 2563586"/>
              <a:gd name="connsiteX1" fmla="*/ 263071 w 362372"/>
              <a:gd name="connsiteY1" fmla="*/ 1412422 h 2563586"/>
              <a:gd name="connsiteX2" fmla="*/ 361043 w 362372"/>
              <a:gd name="connsiteY2" fmla="*/ 1793422 h 2563586"/>
              <a:gd name="connsiteX3" fmla="*/ 339272 w 362372"/>
              <a:gd name="connsiteY3" fmla="*/ 1877786 h 2563586"/>
              <a:gd name="connsiteX4" fmla="*/ 293008 w 362372"/>
              <a:gd name="connsiteY4" fmla="*/ 1973036 h 2563586"/>
              <a:gd name="connsiteX5" fmla="*/ 94343 w 362372"/>
              <a:gd name="connsiteY5" fmla="*/ 2136322 h 2563586"/>
              <a:gd name="connsiteX6" fmla="*/ 42636 w 362372"/>
              <a:gd name="connsiteY6" fmla="*/ 2220686 h 2563586"/>
              <a:gd name="connsiteX7" fmla="*/ 23585 w 362372"/>
              <a:gd name="connsiteY7" fmla="*/ 2318658 h 2563586"/>
              <a:gd name="connsiteX8" fmla="*/ 18142 w 362372"/>
              <a:gd name="connsiteY8" fmla="*/ 2416629 h 2563586"/>
              <a:gd name="connsiteX9" fmla="*/ 15422 w 362372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396"/>
              <a:gd name="connsiteY0" fmla="*/ 0 h 2563586"/>
              <a:gd name="connsiteX1" fmla="*/ 263071 w 362396"/>
              <a:gd name="connsiteY1" fmla="*/ 1412422 h 2563586"/>
              <a:gd name="connsiteX2" fmla="*/ 361043 w 362396"/>
              <a:gd name="connsiteY2" fmla="*/ 1793422 h 2563586"/>
              <a:gd name="connsiteX3" fmla="*/ 339953 w 362396"/>
              <a:gd name="connsiteY3" fmla="*/ 1886290 h 2563586"/>
              <a:gd name="connsiteX4" fmla="*/ 293008 w 362396"/>
              <a:gd name="connsiteY4" fmla="*/ 1973036 h 2563586"/>
              <a:gd name="connsiteX5" fmla="*/ 94343 w 362396"/>
              <a:gd name="connsiteY5" fmla="*/ 2136322 h 2563586"/>
              <a:gd name="connsiteX6" fmla="*/ 42636 w 362396"/>
              <a:gd name="connsiteY6" fmla="*/ 2220686 h 2563586"/>
              <a:gd name="connsiteX7" fmla="*/ 23585 w 362396"/>
              <a:gd name="connsiteY7" fmla="*/ 2318658 h 2563586"/>
              <a:gd name="connsiteX8" fmla="*/ 18142 w 362396"/>
              <a:gd name="connsiteY8" fmla="*/ 2416629 h 2563586"/>
              <a:gd name="connsiteX9" fmla="*/ 15422 w 362396"/>
              <a:gd name="connsiteY9" fmla="*/ 2563586 h 2563586"/>
              <a:gd name="connsiteX0" fmla="*/ 246742 w 362813"/>
              <a:gd name="connsiteY0" fmla="*/ 0 h 2563586"/>
              <a:gd name="connsiteX1" fmla="*/ 263071 w 362813"/>
              <a:gd name="connsiteY1" fmla="*/ 1412422 h 2563586"/>
              <a:gd name="connsiteX2" fmla="*/ 361043 w 362813"/>
              <a:gd name="connsiteY2" fmla="*/ 1793422 h 2563586"/>
              <a:gd name="connsiteX3" fmla="*/ 339953 w 362813"/>
              <a:gd name="connsiteY3" fmla="*/ 1886290 h 2563586"/>
              <a:gd name="connsiteX4" fmla="*/ 321923 w 362813"/>
              <a:gd name="connsiteY4" fmla="*/ 1933235 h 2563586"/>
              <a:gd name="connsiteX5" fmla="*/ 293008 w 362813"/>
              <a:gd name="connsiteY5" fmla="*/ 1973036 h 2563586"/>
              <a:gd name="connsiteX6" fmla="*/ 94343 w 362813"/>
              <a:gd name="connsiteY6" fmla="*/ 2136322 h 2563586"/>
              <a:gd name="connsiteX7" fmla="*/ 42636 w 362813"/>
              <a:gd name="connsiteY7" fmla="*/ 2220686 h 2563586"/>
              <a:gd name="connsiteX8" fmla="*/ 23585 w 362813"/>
              <a:gd name="connsiteY8" fmla="*/ 2318658 h 2563586"/>
              <a:gd name="connsiteX9" fmla="*/ 18142 w 362813"/>
              <a:gd name="connsiteY9" fmla="*/ 2416629 h 2563586"/>
              <a:gd name="connsiteX10" fmla="*/ 15422 w 362813"/>
              <a:gd name="connsiteY10" fmla="*/ 2563586 h 2563586"/>
              <a:gd name="connsiteX0" fmla="*/ 246742 w 362813"/>
              <a:gd name="connsiteY0" fmla="*/ 0 h 2563586"/>
              <a:gd name="connsiteX1" fmla="*/ 263071 w 362813"/>
              <a:gd name="connsiteY1" fmla="*/ 1412422 h 2563586"/>
              <a:gd name="connsiteX2" fmla="*/ 361043 w 362813"/>
              <a:gd name="connsiteY2" fmla="*/ 1793422 h 2563586"/>
              <a:gd name="connsiteX3" fmla="*/ 339953 w 362813"/>
              <a:gd name="connsiteY3" fmla="*/ 1886290 h 2563586"/>
              <a:gd name="connsiteX4" fmla="*/ 321923 w 362813"/>
              <a:gd name="connsiteY4" fmla="*/ 1933235 h 2563586"/>
              <a:gd name="connsiteX5" fmla="*/ 293008 w 362813"/>
              <a:gd name="connsiteY5" fmla="*/ 1973036 h 2563586"/>
              <a:gd name="connsiteX6" fmla="*/ 183810 w 362813"/>
              <a:gd name="connsiteY6" fmla="*/ 2068967 h 2563586"/>
              <a:gd name="connsiteX7" fmla="*/ 94343 w 362813"/>
              <a:gd name="connsiteY7" fmla="*/ 2136322 h 2563586"/>
              <a:gd name="connsiteX8" fmla="*/ 42636 w 362813"/>
              <a:gd name="connsiteY8" fmla="*/ 2220686 h 2563586"/>
              <a:gd name="connsiteX9" fmla="*/ 23585 w 362813"/>
              <a:gd name="connsiteY9" fmla="*/ 2318658 h 2563586"/>
              <a:gd name="connsiteX10" fmla="*/ 18142 w 362813"/>
              <a:gd name="connsiteY10" fmla="*/ 2416629 h 2563586"/>
              <a:gd name="connsiteX11" fmla="*/ 15422 w 362813"/>
              <a:gd name="connsiteY11" fmla="*/ 2563586 h 2563586"/>
              <a:gd name="connsiteX0" fmla="*/ 246742 w 360591"/>
              <a:gd name="connsiteY0" fmla="*/ 0 h 2563586"/>
              <a:gd name="connsiteX1" fmla="*/ 263071 w 360591"/>
              <a:gd name="connsiteY1" fmla="*/ 1412422 h 2563586"/>
              <a:gd name="connsiteX2" fmla="*/ 358662 w 360591"/>
              <a:gd name="connsiteY2" fmla="*/ 1793422 h 2563586"/>
              <a:gd name="connsiteX3" fmla="*/ 339953 w 360591"/>
              <a:gd name="connsiteY3" fmla="*/ 1886290 h 2563586"/>
              <a:gd name="connsiteX4" fmla="*/ 321923 w 360591"/>
              <a:gd name="connsiteY4" fmla="*/ 1933235 h 2563586"/>
              <a:gd name="connsiteX5" fmla="*/ 293008 w 360591"/>
              <a:gd name="connsiteY5" fmla="*/ 1973036 h 2563586"/>
              <a:gd name="connsiteX6" fmla="*/ 183810 w 360591"/>
              <a:gd name="connsiteY6" fmla="*/ 2068967 h 2563586"/>
              <a:gd name="connsiteX7" fmla="*/ 94343 w 360591"/>
              <a:gd name="connsiteY7" fmla="*/ 2136322 h 2563586"/>
              <a:gd name="connsiteX8" fmla="*/ 42636 w 360591"/>
              <a:gd name="connsiteY8" fmla="*/ 2220686 h 2563586"/>
              <a:gd name="connsiteX9" fmla="*/ 23585 w 360591"/>
              <a:gd name="connsiteY9" fmla="*/ 2318658 h 2563586"/>
              <a:gd name="connsiteX10" fmla="*/ 18142 w 360591"/>
              <a:gd name="connsiteY10" fmla="*/ 2416629 h 2563586"/>
              <a:gd name="connsiteX11" fmla="*/ 15422 w 360591"/>
              <a:gd name="connsiteY11" fmla="*/ 2563586 h 2563586"/>
              <a:gd name="connsiteX0" fmla="*/ 246742 w 361153"/>
              <a:gd name="connsiteY0" fmla="*/ 0 h 2563586"/>
              <a:gd name="connsiteX1" fmla="*/ 263071 w 361153"/>
              <a:gd name="connsiteY1" fmla="*/ 1412422 h 2563586"/>
              <a:gd name="connsiteX2" fmla="*/ 300492 w 361153"/>
              <a:gd name="connsiteY2" fmla="*/ 1578429 h 2563586"/>
              <a:gd name="connsiteX3" fmla="*/ 358662 w 361153"/>
              <a:gd name="connsiteY3" fmla="*/ 1793422 h 2563586"/>
              <a:gd name="connsiteX4" fmla="*/ 339953 w 361153"/>
              <a:gd name="connsiteY4" fmla="*/ 1886290 h 2563586"/>
              <a:gd name="connsiteX5" fmla="*/ 321923 w 361153"/>
              <a:gd name="connsiteY5" fmla="*/ 1933235 h 2563586"/>
              <a:gd name="connsiteX6" fmla="*/ 293008 w 361153"/>
              <a:gd name="connsiteY6" fmla="*/ 1973036 h 2563586"/>
              <a:gd name="connsiteX7" fmla="*/ 183810 w 361153"/>
              <a:gd name="connsiteY7" fmla="*/ 2068967 h 2563586"/>
              <a:gd name="connsiteX8" fmla="*/ 94343 w 361153"/>
              <a:gd name="connsiteY8" fmla="*/ 2136322 h 2563586"/>
              <a:gd name="connsiteX9" fmla="*/ 42636 w 361153"/>
              <a:gd name="connsiteY9" fmla="*/ 2220686 h 2563586"/>
              <a:gd name="connsiteX10" fmla="*/ 23585 w 361153"/>
              <a:gd name="connsiteY10" fmla="*/ 2318658 h 2563586"/>
              <a:gd name="connsiteX11" fmla="*/ 18142 w 361153"/>
              <a:gd name="connsiteY11" fmla="*/ 2416629 h 2563586"/>
              <a:gd name="connsiteX12" fmla="*/ 15422 w 361153"/>
              <a:gd name="connsiteY12" fmla="*/ 2563586 h 2563586"/>
              <a:gd name="connsiteX0" fmla="*/ 246742 w 361153"/>
              <a:gd name="connsiteY0" fmla="*/ 0 h 2563586"/>
              <a:gd name="connsiteX1" fmla="*/ 263071 w 361153"/>
              <a:gd name="connsiteY1" fmla="*/ 1412422 h 2563586"/>
              <a:gd name="connsiteX2" fmla="*/ 300492 w 361153"/>
              <a:gd name="connsiteY2" fmla="*/ 1578429 h 2563586"/>
              <a:gd name="connsiteX3" fmla="*/ 358662 w 361153"/>
              <a:gd name="connsiteY3" fmla="*/ 1793422 h 2563586"/>
              <a:gd name="connsiteX4" fmla="*/ 339953 w 361153"/>
              <a:gd name="connsiteY4" fmla="*/ 1886290 h 2563586"/>
              <a:gd name="connsiteX5" fmla="*/ 321923 w 361153"/>
              <a:gd name="connsiteY5" fmla="*/ 1933235 h 2563586"/>
              <a:gd name="connsiteX6" fmla="*/ 293008 w 361153"/>
              <a:gd name="connsiteY6" fmla="*/ 1973036 h 2563586"/>
              <a:gd name="connsiteX7" fmla="*/ 183810 w 361153"/>
              <a:gd name="connsiteY7" fmla="*/ 2068967 h 2563586"/>
              <a:gd name="connsiteX8" fmla="*/ 94343 w 361153"/>
              <a:gd name="connsiteY8" fmla="*/ 2136322 h 2563586"/>
              <a:gd name="connsiteX9" fmla="*/ 42636 w 361153"/>
              <a:gd name="connsiteY9" fmla="*/ 2220686 h 2563586"/>
              <a:gd name="connsiteX10" fmla="*/ 23585 w 361153"/>
              <a:gd name="connsiteY10" fmla="*/ 2318658 h 2563586"/>
              <a:gd name="connsiteX11" fmla="*/ 18142 w 361153"/>
              <a:gd name="connsiteY11" fmla="*/ 2416629 h 2563586"/>
              <a:gd name="connsiteX12" fmla="*/ 15422 w 361153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00492 w 359151"/>
              <a:gd name="connsiteY2" fmla="*/ 1578429 h 2563586"/>
              <a:gd name="connsiteX3" fmla="*/ 307635 w 359151"/>
              <a:gd name="connsiteY3" fmla="*/ 1699873 h 2563586"/>
              <a:gd name="connsiteX4" fmla="*/ 358662 w 359151"/>
              <a:gd name="connsiteY4" fmla="*/ 1793422 h 2563586"/>
              <a:gd name="connsiteX5" fmla="*/ 339953 w 359151"/>
              <a:gd name="connsiteY5" fmla="*/ 1886290 h 2563586"/>
              <a:gd name="connsiteX6" fmla="*/ 321923 w 359151"/>
              <a:gd name="connsiteY6" fmla="*/ 1933235 h 2563586"/>
              <a:gd name="connsiteX7" fmla="*/ 293008 w 359151"/>
              <a:gd name="connsiteY7" fmla="*/ 1973036 h 2563586"/>
              <a:gd name="connsiteX8" fmla="*/ 183810 w 359151"/>
              <a:gd name="connsiteY8" fmla="*/ 2068967 h 2563586"/>
              <a:gd name="connsiteX9" fmla="*/ 94343 w 359151"/>
              <a:gd name="connsiteY9" fmla="*/ 2136322 h 2563586"/>
              <a:gd name="connsiteX10" fmla="*/ 42636 w 359151"/>
              <a:gd name="connsiteY10" fmla="*/ 2220686 h 2563586"/>
              <a:gd name="connsiteX11" fmla="*/ 23585 w 359151"/>
              <a:gd name="connsiteY11" fmla="*/ 2318658 h 2563586"/>
              <a:gd name="connsiteX12" fmla="*/ 18142 w 359151"/>
              <a:gd name="connsiteY12" fmla="*/ 2416629 h 2563586"/>
              <a:gd name="connsiteX13" fmla="*/ 15422 w 359151"/>
              <a:gd name="connsiteY13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07635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4361 w 359151"/>
              <a:gd name="connsiteY0" fmla="*/ 0 h 2599305"/>
              <a:gd name="connsiteX1" fmla="*/ 263071 w 359151"/>
              <a:gd name="connsiteY1" fmla="*/ 1448141 h 2599305"/>
              <a:gd name="connsiteX2" fmla="*/ 317160 w 359151"/>
              <a:gd name="connsiteY2" fmla="*/ 1735592 h 2599305"/>
              <a:gd name="connsiteX3" fmla="*/ 358662 w 359151"/>
              <a:gd name="connsiteY3" fmla="*/ 1829141 h 2599305"/>
              <a:gd name="connsiteX4" fmla="*/ 339953 w 359151"/>
              <a:gd name="connsiteY4" fmla="*/ 1922009 h 2599305"/>
              <a:gd name="connsiteX5" fmla="*/ 321923 w 359151"/>
              <a:gd name="connsiteY5" fmla="*/ 1968954 h 2599305"/>
              <a:gd name="connsiteX6" fmla="*/ 293008 w 359151"/>
              <a:gd name="connsiteY6" fmla="*/ 2008755 h 2599305"/>
              <a:gd name="connsiteX7" fmla="*/ 183810 w 359151"/>
              <a:gd name="connsiteY7" fmla="*/ 2104686 h 2599305"/>
              <a:gd name="connsiteX8" fmla="*/ 94343 w 359151"/>
              <a:gd name="connsiteY8" fmla="*/ 2172041 h 2599305"/>
              <a:gd name="connsiteX9" fmla="*/ 42636 w 359151"/>
              <a:gd name="connsiteY9" fmla="*/ 2256405 h 2599305"/>
              <a:gd name="connsiteX10" fmla="*/ 23585 w 359151"/>
              <a:gd name="connsiteY10" fmla="*/ 2354377 h 2599305"/>
              <a:gd name="connsiteX11" fmla="*/ 18142 w 359151"/>
              <a:gd name="connsiteY11" fmla="*/ 2452348 h 2599305"/>
              <a:gd name="connsiteX12" fmla="*/ 15422 w 359151"/>
              <a:gd name="connsiteY12" fmla="*/ 2599305 h 2599305"/>
              <a:gd name="connsiteX0" fmla="*/ 244361 w 359151"/>
              <a:gd name="connsiteY0" fmla="*/ 0 h 2570730"/>
              <a:gd name="connsiteX1" fmla="*/ 263071 w 359151"/>
              <a:gd name="connsiteY1" fmla="*/ 1419566 h 2570730"/>
              <a:gd name="connsiteX2" fmla="*/ 317160 w 359151"/>
              <a:gd name="connsiteY2" fmla="*/ 1707017 h 2570730"/>
              <a:gd name="connsiteX3" fmla="*/ 358662 w 359151"/>
              <a:gd name="connsiteY3" fmla="*/ 1800566 h 2570730"/>
              <a:gd name="connsiteX4" fmla="*/ 339953 w 359151"/>
              <a:gd name="connsiteY4" fmla="*/ 1893434 h 2570730"/>
              <a:gd name="connsiteX5" fmla="*/ 321923 w 359151"/>
              <a:gd name="connsiteY5" fmla="*/ 1940379 h 2570730"/>
              <a:gd name="connsiteX6" fmla="*/ 293008 w 359151"/>
              <a:gd name="connsiteY6" fmla="*/ 1980180 h 2570730"/>
              <a:gd name="connsiteX7" fmla="*/ 183810 w 359151"/>
              <a:gd name="connsiteY7" fmla="*/ 2076111 h 2570730"/>
              <a:gd name="connsiteX8" fmla="*/ 94343 w 359151"/>
              <a:gd name="connsiteY8" fmla="*/ 2143466 h 2570730"/>
              <a:gd name="connsiteX9" fmla="*/ 42636 w 359151"/>
              <a:gd name="connsiteY9" fmla="*/ 2227830 h 2570730"/>
              <a:gd name="connsiteX10" fmla="*/ 23585 w 359151"/>
              <a:gd name="connsiteY10" fmla="*/ 2325802 h 2570730"/>
              <a:gd name="connsiteX11" fmla="*/ 18142 w 359151"/>
              <a:gd name="connsiteY11" fmla="*/ 2423773 h 2570730"/>
              <a:gd name="connsiteX12" fmla="*/ 15422 w 359151"/>
              <a:gd name="connsiteY12" fmla="*/ 2570730 h 2570730"/>
              <a:gd name="connsiteX0" fmla="*/ 228939 w 343729"/>
              <a:gd name="connsiteY0" fmla="*/ 0 h 2570730"/>
              <a:gd name="connsiteX1" fmla="*/ 247649 w 343729"/>
              <a:gd name="connsiteY1" fmla="*/ 1419566 h 2570730"/>
              <a:gd name="connsiteX2" fmla="*/ 301738 w 343729"/>
              <a:gd name="connsiteY2" fmla="*/ 1707017 h 2570730"/>
              <a:gd name="connsiteX3" fmla="*/ 343240 w 343729"/>
              <a:gd name="connsiteY3" fmla="*/ 1800566 h 2570730"/>
              <a:gd name="connsiteX4" fmla="*/ 324531 w 343729"/>
              <a:gd name="connsiteY4" fmla="*/ 1893434 h 2570730"/>
              <a:gd name="connsiteX5" fmla="*/ 306501 w 343729"/>
              <a:gd name="connsiteY5" fmla="*/ 1940379 h 2570730"/>
              <a:gd name="connsiteX6" fmla="*/ 277586 w 343729"/>
              <a:gd name="connsiteY6" fmla="*/ 1980180 h 2570730"/>
              <a:gd name="connsiteX7" fmla="*/ 168388 w 343729"/>
              <a:gd name="connsiteY7" fmla="*/ 2076111 h 2570730"/>
              <a:gd name="connsiteX8" fmla="*/ 78921 w 343729"/>
              <a:gd name="connsiteY8" fmla="*/ 2143466 h 2570730"/>
              <a:gd name="connsiteX9" fmla="*/ 27214 w 343729"/>
              <a:gd name="connsiteY9" fmla="*/ 2227830 h 2570730"/>
              <a:gd name="connsiteX10" fmla="*/ 8163 w 343729"/>
              <a:gd name="connsiteY10" fmla="*/ 2325802 h 2570730"/>
              <a:gd name="connsiteX11" fmla="*/ 2720 w 343729"/>
              <a:gd name="connsiteY11" fmla="*/ 2423773 h 2570730"/>
              <a:gd name="connsiteX12" fmla="*/ 0 w 343729"/>
              <a:gd name="connsiteY12" fmla="*/ 2570730 h 2570730"/>
              <a:gd name="connsiteX0" fmla="*/ 228939 w 343729"/>
              <a:gd name="connsiteY0" fmla="*/ 0 h 2570730"/>
              <a:gd name="connsiteX1" fmla="*/ 247649 w 343729"/>
              <a:gd name="connsiteY1" fmla="*/ 1419566 h 2570730"/>
              <a:gd name="connsiteX2" fmla="*/ 301738 w 343729"/>
              <a:gd name="connsiteY2" fmla="*/ 1707017 h 2570730"/>
              <a:gd name="connsiteX3" fmla="*/ 343240 w 343729"/>
              <a:gd name="connsiteY3" fmla="*/ 1800566 h 2570730"/>
              <a:gd name="connsiteX4" fmla="*/ 324531 w 343729"/>
              <a:gd name="connsiteY4" fmla="*/ 1893434 h 2570730"/>
              <a:gd name="connsiteX5" fmla="*/ 306501 w 343729"/>
              <a:gd name="connsiteY5" fmla="*/ 1940379 h 2570730"/>
              <a:gd name="connsiteX6" fmla="*/ 277586 w 343729"/>
              <a:gd name="connsiteY6" fmla="*/ 1980180 h 2570730"/>
              <a:gd name="connsiteX7" fmla="*/ 168388 w 343729"/>
              <a:gd name="connsiteY7" fmla="*/ 2076111 h 2570730"/>
              <a:gd name="connsiteX8" fmla="*/ 133508 w 343729"/>
              <a:gd name="connsiteY8" fmla="*/ 2106964 h 2570730"/>
              <a:gd name="connsiteX9" fmla="*/ 78921 w 343729"/>
              <a:gd name="connsiteY9" fmla="*/ 2143466 h 2570730"/>
              <a:gd name="connsiteX10" fmla="*/ 27214 w 343729"/>
              <a:gd name="connsiteY10" fmla="*/ 2227830 h 2570730"/>
              <a:gd name="connsiteX11" fmla="*/ 8163 w 343729"/>
              <a:gd name="connsiteY11" fmla="*/ 2325802 h 2570730"/>
              <a:gd name="connsiteX12" fmla="*/ 2720 w 343729"/>
              <a:gd name="connsiteY12" fmla="*/ 2423773 h 2570730"/>
              <a:gd name="connsiteX13" fmla="*/ 0 w 343729"/>
              <a:gd name="connsiteY13" fmla="*/ 2570730 h 2570730"/>
              <a:gd name="connsiteX0" fmla="*/ 228939 w 343729"/>
              <a:gd name="connsiteY0" fmla="*/ 0 h 2557606"/>
              <a:gd name="connsiteX1" fmla="*/ 247649 w 343729"/>
              <a:gd name="connsiteY1" fmla="*/ 1406442 h 2557606"/>
              <a:gd name="connsiteX2" fmla="*/ 301738 w 343729"/>
              <a:gd name="connsiteY2" fmla="*/ 1693893 h 2557606"/>
              <a:gd name="connsiteX3" fmla="*/ 343240 w 343729"/>
              <a:gd name="connsiteY3" fmla="*/ 1787442 h 2557606"/>
              <a:gd name="connsiteX4" fmla="*/ 324531 w 343729"/>
              <a:gd name="connsiteY4" fmla="*/ 1880310 h 2557606"/>
              <a:gd name="connsiteX5" fmla="*/ 306501 w 343729"/>
              <a:gd name="connsiteY5" fmla="*/ 1927255 h 2557606"/>
              <a:gd name="connsiteX6" fmla="*/ 277586 w 343729"/>
              <a:gd name="connsiteY6" fmla="*/ 1967056 h 2557606"/>
              <a:gd name="connsiteX7" fmla="*/ 168388 w 343729"/>
              <a:gd name="connsiteY7" fmla="*/ 2062987 h 2557606"/>
              <a:gd name="connsiteX8" fmla="*/ 133508 w 343729"/>
              <a:gd name="connsiteY8" fmla="*/ 2093840 h 2557606"/>
              <a:gd name="connsiteX9" fmla="*/ 78921 w 343729"/>
              <a:gd name="connsiteY9" fmla="*/ 2130342 h 2557606"/>
              <a:gd name="connsiteX10" fmla="*/ 27214 w 343729"/>
              <a:gd name="connsiteY10" fmla="*/ 2214706 h 2557606"/>
              <a:gd name="connsiteX11" fmla="*/ 8163 w 343729"/>
              <a:gd name="connsiteY11" fmla="*/ 2312678 h 2557606"/>
              <a:gd name="connsiteX12" fmla="*/ 2720 w 343729"/>
              <a:gd name="connsiteY12" fmla="*/ 2410649 h 2557606"/>
              <a:gd name="connsiteX13" fmla="*/ 0 w 343729"/>
              <a:gd name="connsiteY13" fmla="*/ 2557606 h 255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3729" h="2557606">
                <a:moveTo>
                  <a:pt x="228939" y="0"/>
                </a:moveTo>
                <a:cubicBezTo>
                  <a:pt x="235176" y="482714"/>
                  <a:pt x="235516" y="1124127"/>
                  <a:pt x="247649" y="1406442"/>
                </a:cubicBezTo>
                <a:cubicBezTo>
                  <a:pt x="259782" y="1688757"/>
                  <a:pt x="285806" y="1630393"/>
                  <a:pt x="301738" y="1693893"/>
                </a:cubicBezTo>
                <a:cubicBezTo>
                  <a:pt x="317670" y="1757393"/>
                  <a:pt x="339838" y="1754388"/>
                  <a:pt x="343240" y="1787442"/>
                </a:cubicBezTo>
                <a:cubicBezTo>
                  <a:pt x="346642" y="1820496"/>
                  <a:pt x="331448" y="1858198"/>
                  <a:pt x="324531" y="1880310"/>
                </a:cubicBezTo>
                <a:cubicBezTo>
                  <a:pt x="317614" y="1902422"/>
                  <a:pt x="314325" y="1912797"/>
                  <a:pt x="306501" y="1927255"/>
                </a:cubicBezTo>
                <a:cubicBezTo>
                  <a:pt x="298677" y="1941713"/>
                  <a:pt x="301002" y="1946022"/>
                  <a:pt x="277586" y="1967056"/>
                </a:cubicBezTo>
                <a:cubicBezTo>
                  <a:pt x="254170" y="1988091"/>
                  <a:pt x="192401" y="2042293"/>
                  <a:pt x="168388" y="2062987"/>
                </a:cubicBezTo>
                <a:cubicBezTo>
                  <a:pt x="144375" y="2083681"/>
                  <a:pt x="148419" y="2082614"/>
                  <a:pt x="133508" y="2093840"/>
                </a:cubicBezTo>
                <a:cubicBezTo>
                  <a:pt x="118597" y="2105066"/>
                  <a:pt x="96637" y="2109761"/>
                  <a:pt x="78921" y="2130342"/>
                </a:cubicBezTo>
                <a:cubicBezTo>
                  <a:pt x="14967" y="2216066"/>
                  <a:pt x="39914" y="2171163"/>
                  <a:pt x="27214" y="2214706"/>
                </a:cubicBezTo>
                <a:cubicBezTo>
                  <a:pt x="14514" y="2258249"/>
                  <a:pt x="13606" y="2280475"/>
                  <a:pt x="8163" y="2312678"/>
                </a:cubicBezTo>
                <a:cubicBezTo>
                  <a:pt x="2720" y="2344881"/>
                  <a:pt x="8163" y="2369828"/>
                  <a:pt x="2720" y="2410649"/>
                </a:cubicBezTo>
                <a:cubicBezTo>
                  <a:pt x="1813" y="2459635"/>
                  <a:pt x="907" y="2508620"/>
                  <a:pt x="0" y="2557606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Freeform 678"/>
          <p:cNvSpPr/>
          <p:nvPr/>
        </p:nvSpPr>
        <p:spPr>
          <a:xfrm>
            <a:off x="6802778" y="3007017"/>
            <a:ext cx="203888" cy="955622"/>
          </a:xfrm>
          <a:custGeom>
            <a:avLst/>
            <a:gdLst>
              <a:gd name="connsiteX0" fmla="*/ 33179 w 157918"/>
              <a:gd name="connsiteY0" fmla="*/ 664369 h 664369"/>
              <a:gd name="connsiteX1" fmla="*/ 23654 w 157918"/>
              <a:gd name="connsiteY1" fmla="*/ 585788 h 664369"/>
              <a:gd name="connsiteX2" fmla="*/ 2223 w 157918"/>
              <a:gd name="connsiteY2" fmla="*/ 561975 h 664369"/>
              <a:gd name="connsiteX3" fmla="*/ 83186 w 157918"/>
              <a:gd name="connsiteY3" fmla="*/ 519113 h 664369"/>
              <a:gd name="connsiteX4" fmla="*/ 133192 w 157918"/>
              <a:gd name="connsiteY4" fmla="*/ 473869 h 664369"/>
              <a:gd name="connsiteX5" fmla="*/ 157004 w 157918"/>
              <a:gd name="connsiteY5" fmla="*/ 376238 h 664369"/>
              <a:gd name="connsiteX6" fmla="*/ 152242 w 157918"/>
              <a:gd name="connsiteY6" fmla="*/ 185738 h 664369"/>
              <a:gd name="connsiteX7" fmla="*/ 145098 w 157918"/>
              <a:gd name="connsiteY7" fmla="*/ 0 h 664369"/>
              <a:gd name="connsiteX0" fmla="*/ 26521 w 151260"/>
              <a:gd name="connsiteY0" fmla="*/ 664369 h 664369"/>
              <a:gd name="connsiteX1" fmla="*/ 16996 w 151260"/>
              <a:gd name="connsiteY1" fmla="*/ 585788 h 664369"/>
              <a:gd name="connsiteX2" fmla="*/ 2709 w 151260"/>
              <a:gd name="connsiteY2" fmla="*/ 554831 h 664369"/>
              <a:gd name="connsiteX3" fmla="*/ 76528 w 151260"/>
              <a:gd name="connsiteY3" fmla="*/ 519113 h 664369"/>
              <a:gd name="connsiteX4" fmla="*/ 126534 w 151260"/>
              <a:gd name="connsiteY4" fmla="*/ 473869 h 664369"/>
              <a:gd name="connsiteX5" fmla="*/ 150346 w 151260"/>
              <a:gd name="connsiteY5" fmla="*/ 376238 h 664369"/>
              <a:gd name="connsiteX6" fmla="*/ 145584 w 151260"/>
              <a:gd name="connsiteY6" fmla="*/ 185738 h 664369"/>
              <a:gd name="connsiteX7" fmla="*/ 138440 w 151260"/>
              <a:gd name="connsiteY7" fmla="*/ 0 h 664369"/>
              <a:gd name="connsiteX0" fmla="*/ 26521 w 151260"/>
              <a:gd name="connsiteY0" fmla="*/ 661022 h 661022"/>
              <a:gd name="connsiteX1" fmla="*/ 16996 w 151260"/>
              <a:gd name="connsiteY1" fmla="*/ 582441 h 661022"/>
              <a:gd name="connsiteX2" fmla="*/ 2709 w 151260"/>
              <a:gd name="connsiteY2" fmla="*/ 551484 h 661022"/>
              <a:gd name="connsiteX3" fmla="*/ 76528 w 151260"/>
              <a:gd name="connsiteY3" fmla="*/ 515766 h 661022"/>
              <a:gd name="connsiteX4" fmla="*/ 126534 w 151260"/>
              <a:gd name="connsiteY4" fmla="*/ 470522 h 661022"/>
              <a:gd name="connsiteX5" fmla="*/ 150346 w 151260"/>
              <a:gd name="connsiteY5" fmla="*/ 372891 h 661022"/>
              <a:gd name="connsiteX6" fmla="*/ 145584 w 151260"/>
              <a:gd name="connsiteY6" fmla="*/ 182391 h 661022"/>
              <a:gd name="connsiteX7" fmla="*/ 146806 w 151260"/>
              <a:gd name="connsiteY7" fmla="*/ 0 h 661022"/>
              <a:gd name="connsiteX0" fmla="*/ 26521 w 151260"/>
              <a:gd name="connsiteY0" fmla="*/ 661022 h 661022"/>
              <a:gd name="connsiteX1" fmla="*/ 16996 w 151260"/>
              <a:gd name="connsiteY1" fmla="*/ 582441 h 661022"/>
              <a:gd name="connsiteX2" fmla="*/ 2709 w 151260"/>
              <a:gd name="connsiteY2" fmla="*/ 551484 h 661022"/>
              <a:gd name="connsiteX3" fmla="*/ 76528 w 151260"/>
              <a:gd name="connsiteY3" fmla="*/ 515766 h 661022"/>
              <a:gd name="connsiteX4" fmla="*/ 126534 w 151260"/>
              <a:gd name="connsiteY4" fmla="*/ 470522 h 661022"/>
              <a:gd name="connsiteX5" fmla="*/ 150346 w 151260"/>
              <a:gd name="connsiteY5" fmla="*/ 372891 h 661022"/>
              <a:gd name="connsiteX6" fmla="*/ 145584 w 151260"/>
              <a:gd name="connsiteY6" fmla="*/ 182391 h 661022"/>
              <a:gd name="connsiteX7" fmla="*/ 146806 w 151260"/>
              <a:gd name="connsiteY7" fmla="*/ 0 h 661022"/>
              <a:gd name="connsiteX0" fmla="*/ 26521 w 150346"/>
              <a:gd name="connsiteY0" fmla="*/ 661022 h 661022"/>
              <a:gd name="connsiteX1" fmla="*/ 16996 w 150346"/>
              <a:gd name="connsiteY1" fmla="*/ 582441 h 661022"/>
              <a:gd name="connsiteX2" fmla="*/ 2709 w 150346"/>
              <a:gd name="connsiteY2" fmla="*/ 551484 h 661022"/>
              <a:gd name="connsiteX3" fmla="*/ 76528 w 150346"/>
              <a:gd name="connsiteY3" fmla="*/ 515766 h 661022"/>
              <a:gd name="connsiteX4" fmla="*/ 126534 w 150346"/>
              <a:gd name="connsiteY4" fmla="*/ 470522 h 661022"/>
              <a:gd name="connsiteX5" fmla="*/ 150346 w 150346"/>
              <a:gd name="connsiteY5" fmla="*/ 372891 h 661022"/>
              <a:gd name="connsiteX6" fmla="*/ 145584 w 150346"/>
              <a:gd name="connsiteY6" fmla="*/ 182391 h 661022"/>
              <a:gd name="connsiteX7" fmla="*/ 146806 w 150346"/>
              <a:gd name="connsiteY7" fmla="*/ 0 h 661022"/>
              <a:gd name="connsiteX0" fmla="*/ 26521 w 150383"/>
              <a:gd name="connsiteY0" fmla="*/ 661022 h 661022"/>
              <a:gd name="connsiteX1" fmla="*/ 16996 w 150383"/>
              <a:gd name="connsiteY1" fmla="*/ 582441 h 661022"/>
              <a:gd name="connsiteX2" fmla="*/ 2709 w 150383"/>
              <a:gd name="connsiteY2" fmla="*/ 551484 h 661022"/>
              <a:gd name="connsiteX3" fmla="*/ 76528 w 150383"/>
              <a:gd name="connsiteY3" fmla="*/ 515766 h 661022"/>
              <a:gd name="connsiteX4" fmla="*/ 126534 w 150383"/>
              <a:gd name="connsiteY4" fmla="*/ 470522 h 661022"/>
              <a:gd name="connsiteX5" fmla="*/ 142926 w 150383"/>
              <a:gd name="connsiteY5" fmla="*/ 453367 h 661022"/>
              <a:gd name="connsiteX6" fmla="*/ 150346 w 150383"/>
              <a:gd name="connsiteY6" fmla="*/ 372891 h 661022"/>
              <a:gd name="connsiteX7" fmla="*/ 145584 w 150383"/>
              <a:gd name="connsiteY7" fmla="*/ 182391 h 661022"/>
              <a:gd name="connsiteX8" fmla="*/ 146806 w 150383"/>
              <a:gd name="connsiteY8" fmla="*/ 0 h 661022"/>
              <a:gd name="connsiteX0" fmla="*/ 27270 w 151132"/>
              <a:gd name="connsiteY0" fmla="*/ 661022 h 661022"/>
              <a:gd name="connsiteX1" fmla="*/ 17745 w 151132"/>
              <a:gd name="connsiteY1" fmla="*/ 582441 h 661022"/>
              <a:gd name="connsiteX2" fmla="*/ 3458 w 151132"/>
              <a:gd name="connsiteY2" fmla="*/ 551484 h 661022"/>
              <a:gd name="connsiteX3" fmla="*/ 88990 w 151132"/>
              <a:gd name="connsiteY3" fmla="*/ 515766 h 661022"/>
              <a:gd name="connsiteX4" fmla="*/ 127283 w 151132"/>
              <a:gd name="connsiteY4" fmla="*/ 470522 h 661022"/>
              <a:gd name="connsiteX5" fmla="*/ 143675 w 151132"/>
              <a:gd name="connsiteY5" fmla="*/ 453367 h 661022"/>
              <a:gd name="connsiteX6" fmla="*/ 151095 w 151132"/>
              <a:gd name="connsiteY6" fmla="*/ 372891 h 661022"/>
              <a:gd name="connsiteX7" fmla="*/ 146333 w 151132"/>
              <a:gd name="connsiteY7" fmla="*/ 182391 h 661022"/>
              <a:gd name="connsiteX8" fmla="*/ 147555 w 151132"/>
              <a:gd name="connsiteY8" fmla="*/ 0 h 661022"/>
              <a:gd name="connsiteX0" fmla="*/ 17171 w 141033"/>
              <a:gd name="connsiteY0" fmla="*/ 661022 h 661022"/>
              <a:gd name="connsiteX1" fmla="*/ 7646 w 141033"/>
              <a:gd name="connsiteY1" fmla="*/ 582441 h 661022"/>
              <a:gd name="connsiteX2" fmla="*/ 5072 w 141033"/>
              <a:gd name="connsiteY2" fmla="*/ 553157 h 661022"/>
              <a:gd name="connsiteX3" fmla="*/ 78891 w 141033"/>
              <a:gd name="connsiteY3" fmla="*/ 515766 h 661022"/>
              <a:gd name="connsiteX4" fmla="*/ 117184 w 141033"/>
              <a:gd name="connsiteY4" fmla="*/ 470522 h 661022"/>
              <a:gd name="connsiteX5" fmla="*/ 133576 w 141033"/>
              <a:gd name="connsiteY5" fmla="*/ 453367 h 661022"/>
              <a:gd name="connsiteX6" fmla="*/ 140996 w 141033"/>
              <a:gd name="connsiteY6" fmla="*/ 372891 h 661022"/>
              <a:gd name="connsiteX7" fmla="*/ 136234 w 141033"/>
              <a:gd name="connsiteY7" fmla="*/ 182391 h 661022"/>
              <a:gd name="connsiteX8" fmla="*/ 137456 w 141033"/>
              <a:gd name="connsiteY8" fmla="*/ 0 h 661022"/>
              <a:gd name="connsiteX0" fmla="*/ 17171 w 141033"/>
              <a:gd name="connsiteY0" fmla="*/ 661022 h 661022"/>
              <a:gd name="connsiteX1" fmla="*/ 7646 w 141033"/>
              <a:gd name="connsiteY1" fmla="*/ 582441 h 661022"/>
              <a:gd name="connsiteX2" fmla="*/ 5072 w 141033"/>
              <a:gd name="connsiteY2" fmla="*/ 553157 h 661022"/>
              <a:gd name="connsiteX3" fmla="*/ 78891 w 141033"/>
              <a:gd name="connsiteY3" fmla="*/ 515766 h 661022"/>
              <a:gd name="connsiteX4" fmla="*/ 117184 w 141033"/>
              <a:gd name="connsiteY4" fmla="*/ 483908 h 661022"/>
              <a:gd name="connsiteX5" fmla="*/ 133576 w 141033"/>
              <a:gd name="connsiteY5" fmla="*/ 453367 h 661022"/>
              <a:gd name="connsiteX6" fmla="*/ 140996 w 141033"/>
              <a:gd name="connsiteY6" fmla="*/ 372891 h 661022"/>
              <a:gd name="connsiteX7" fmla="*/ 136234 w 141033"/>
              <a:gd name="connsiteY7" fmla="*/ 182391 h 661022"/>
              <a:gd name="connsiteX8" fmla="*/ 137456 w 141033"/>
              <a:gd name="connsiteY8" fmla="*/ 0 h 66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033" h="661022">
                <a:moveTo>
                  <a:pt x="17171" y="661022"/>
                </a:moveTo>
                <a:cubicBezTo>
                  <a:pt x="14988" y="630264"/>
                  <a:pt x="9663" y="600419"/>
                  <a:pt x="7646" y="582441"/>
                </a:cubicBezTo>
                <a:cubicBezTo>
                  <a:pt x="5629" y="564463"/>
                  <a:pt x="-6802" y="564269"/>
                  <a:pt x="5072" y="553157"/>
                </a:cubicBezTo>
                <a:cubicBezTo>
                  <a:pt x="16946" y="542045"/>
                  <a:pt x="60206" y="527307"/>
                  <a:pt x="78891" y="515766"/>
                </a:cubicBezTo>
                <a:cubicBezTo>
                  <a:pt x="97576" y="504225"/>
                  <a:pt x="108070" y="494308"/>
                  <a:pt x="117184" y="483908"/>
                </a:cubicBezTo>
                <a:cubicBezTo>
                  <a:pt x="126298" y="473508"/>
                  <a:pt x="129607" y="469639"/>
                  <a:pt x="133576" y="453367"/>
                </a:cubicBezTo>
                <a:cubicBezTo>
                  <a:pt x="137545" y="437095"/>
                  <a:pt x="140553" y="418054"/>
                  <a:pt x="140996" y="372891"/>
                </a:cubicBezTo>
                <a:cubicBezTo>
                  <a:pt x="141439" y="327728"/>
                  <a:pt x="137821" y="245891"/>
                  <a:pt x="136234" y="182391"/>
                </a:cubicBezTo>
                <a:cubicBezTo>
                  <a:pt x="134250" y="119685"/>
                  <a:pt x="138363" y="63189"/>
                  <a:pt x="137456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Freeform 681"/>
          <p:cNvSpPr/>
          <p:nvPr/>
        </p:nvSpPr>
        <p:spPr>
          <a:xfrm>
            <a:off x="3381651" y="2161683"/>
            <a:ext cx="1927806" cy="120487"/>
          </a:xfrm>
          <a:custGeom>
            <a:avLst/>
            <a:gdLst>
              <a:gd name="connsiteX0" fmla="*/ 1401279 w 1401279"/>
              <a:gd name="connsiteY0" fmla="*/ 0 h 83343"/>
              <a:gd name="connsiteX1" fmla="*/ 151123 w 1401279"/>
              <a:gd name="connsiteY1" fmla="*/ 11906 h 83343"/>
              <a:gd name="connsiteX2" fmla="*/ 67779 w 1401279"/>
              <a:gd name="connsiteY2" fmla="*/ 83343 h 83343"/>
              <a:gd name="connsiteX0" fmla="*/ 1354147 w 1354147"/>
              <a:gd name="connsiteY0" fmla="*/ 0 h 83343"/>
              <a:gd name="connsiteX1" fmla="*/ 103991 w 1354147"/>
              <a:gd name="connsiteY1" fmla="*/ 11906 h 83343"/>
              <a:gd name="connsiteX2" fmla="*/ 20647 w 1354147"/>
              <a:gd name="connsiteY2" fmla="*/ 83343 h 83343"/>
              <a:gd name="connsiteX0" fmla="*/ 1349453 w 1349453"/>
              <a:gd name="connsiteY0" fmla="*/ 0 h 83343"/>
              <a:gd name="connsiteX1" fmla="*/ 151685 w 1349453"/>
              <a:gd name="connsiteY1" fmla="*/ 11906 h 83343"/>
              <a:gd name="connsiteX2" fmla="*/ 15953 w 1349453"/>
              <a:gd name="connsiteY2" fmla="*/ 83343 h 83343"/>
              <a:gd name="connsiteX0" fmla="*/ 1333500 w 1333500"/>
              <a:gd name="connsiteY0" fmla="*/ 0 h 83343"/>
              <a:gd name="connsiteX1" fmla="*/ 135732 w 1333500"/>
              <a:gd name="connsiteY1" fmla="*/ 11906 h 83343"/>
              <a:gd name="connsiteX2" fmla="*/ 0 w 1333500"/>
              <a:gd name="connsiteY2" fmla="*/ 83343 h 83343"/>
              <a:gd name="connsiteX0" fmla="*/ 1333500 w 1333500"/>
              <a:gd name="connsiteY0" fmla="*/ 0 h 83343"/>
              <a:gd name="connsiteX1" fmla="*/ 135732 w 1333500"/>
              <a:gd name="connsiteY1" fmla="*/ 15859 h 83343"/>
              <a:gd name="connsiteX2" fmla="*/ 0 w 1333500"/>
              <a:gd name="connsiteY2" fmla="*/ 83343 h 83343"/>
              <a:gd name="connsiteX0" fmla="*/ 1333500 w 1333500"/>
              <a:gd name="connsiteY0" fmla="*/ 0 h 83343"/>
              <a:gd name="connsiteX1" fmla="*/ 135732 w 1333500"/>
              <a:gd name="connsiteY1" fmla="*/ 15859 h 83343"/>
              <a:gd name="connsiteX2" fmla="*/ 0 w 1333500"/>
              <a:gd name="connsiteY2" fmla="*/ 83343 h 83343"/>
              <a:gd name="connsiteX0" fmla="*/ 1333500 w 1333500"/>
              <a:gd name="connsiteY0" fmla="*/ 0 h 83343"/>
              <a:gd name="connsiteX1" fmla="*/ 135732 w 1333500"/>
              <a:gd name="connsiteY1" fmla="*/ 15859 h 83343"/>
              <a:gd name="connsiteX2" fmla="*/ 0 w 1333500"/>
              <a:gd name="connsiteY2" fmla="*/ 83343 h 83343"/>
              <a:gd name="connsiteX0" fmla="*/ 1333500 w 1333500"/>
              <a:gd name="connsiteY0" fmla="*/ 0 h 83343"/>
              <a:gd name="connsiteX1" fmla="*/ 135732 w 1333500"/>
              <a:gd name="connsiteY1" fmla="*/ 15859 h 83343"/>
              <a:gd name="connsiteX2" fmla="*/ 0 w 1333500"/>
              <a:gd name="connsiteY2" fmla="*/ 83343 h 8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83343">
                <a:moveTo>
                  <a:pt x="1333500" y="0"/>
                </a:moveTo>
                <a:lnTo>
                  <a:pt x="135732" y="15859"/>
                </a:lnTo>
                <a:cubicBezTo>
                  <a:pt x="49447" y="15464"/>
                  <a:pt x="16272" y="16470"/>
                  <a:pt x="0" y="83343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Freeform 683"/>
          <p:cNvSpPr/>
          <p:nvPr/>
        </p:nvSpPr>
        <p:spPr>
          <a:xfrm>
            <a:off x="1297926" y="2561717"/>
            <a:ext cx="5430861" cy="67184"/>
          </a:xfrm>
          <a:custGeom>
            <a:avLst/>
            <a:gdLst>
              <a:gd name="connsiteX0" fmla="*/ 0 w 2393157"/>
              <a:gd name="connsiteY0" fmla="*/ 30956 h 30956"/>
              <a:gd name="connsiteX1" fmla="*/ 1047750 w 2393157"/>
              <a:gd name="connsiteY1" fmla="*/ 30956 h 30956"/>
              <a:gd name="connsiteX2" fmla="*/ 1104900 w 2393157"/>
              <a:gd name="connsiteY2" fmla="*/ 28575 h 30956"/>
              <a:gd name="connsiteX3" fmla="*/ 2393157 w 2393157"/>
              <a:gd name="connsiteY3" fmla="*/ 0 h 30956"/>
              <a:gd name="connsiteX0" fmla="*/ 0 w 3524250"/>
              <a:gd name="connsiteY0" fmla="*/ 47625 h 49397"/>
              <a:gd name="connsiteX1" fmla="*/ 1047750 w 3524250"/>
              <a:gd name="connsiteY1" fmla="*/ 47625 h 49397"/>
              <a:gd name="connsiteX2" fmla="*/ 1104900 w 3524250"/>
              <a:gd name="connsiteY2" fmla="*/ 45244 h 49397"/>
              <a:gd name="connsiteX3" fmla="*/ 3524250 w 3524250"/>
              <a:gd name="connsiteY3" fmla="*/ 0 h 49397"/>
              <a:gd name="connsiteX0" fmla="*/ 0 w 3521869"/>
              <a:gd name="connsiteY0" fmla="*/ 54768 h 57054"/>
              <a:gd name="connsiteX1" fmla="*/ 1047750 w 3521869"/>
              <a:gd name="connsiteY1" fmla="*/ 54768 h 57054"/>
              <a:gd name="connsiteX2" fmla="*/ 1104900 w 3521869"/>
              <a:gd name="connsiteY2" fmla="*/ 52387 h 57054"/>
              <a:gd name="connsiteX3" fmla="*/ 3521869 w 3521869"/>
              <a:gd name="connsiteY3" fmla="*/ 0 h 57054"/>
              <a:gd name="connsiteX0" fmla="*/ 0 w 3521869"/>
              <a:gd name="connsiteY0" fmla="*/ 54768 h 57386"/>
              <a:gd name="connsiteX1" fmla="*/ 1047750 w 3521869"/>
              <a:gd name="connsiteY1" fmla="*/ 54768 h 57386"/>
              <a:gd name="connsiteX2" fmla="*/ 956888 w 3521869"/>
              <a:gd name="connsiteY2" fmla="*/ 55533 h 57386"/>
              <a:gd name="connsiteX3" fmla="*/ 1104900 w 3521869"/>
              <a:gd name="connsiteY3" fmla="*/ 52387 h 57386"/>
              <a:gd name="connsiteX4" fmla="*/ 3521869 w 3521869"/>
              <a:gd name="connsiteY4" fmla="*/ 0 h 57386"/>
              <a:gd name="connsiteX0" fmla="*/ 0 w 3521869"/>
              <a:gd name="connsiteY0" fmla="*/ 54768 h 55533"/>
              <a:gd name="connsiteX1" fmla="*/ 1047750 w 3521869"/>
              <a:gd name="connsiteY1" fmla="*/ 54768 h 55533"/>
              <a:gd name="connsiteX2" fmla="*/ 956888 w 3521869"/>
              <a:gd name="connsiteY2" fmla="*/ 55533 h 55533"/>
              <a:gd name="connsiteX3" fmla="*/ 1104900 w 3521869"/>
              <a:gd name="connsiteY3" fmla="*/ 52387 h 55533"/>
              <a:gd name="connsiteX4" fmla="*/ 3521869 w 3521869"/>
              <a:gd name="connsiteY4" fmla="*/ 0 h 55533"/>
              <a:gd name="connsiteX0" fmla="*/ 0 w 3521869"/>
              <a:gd name="connsiteY0" fmla="*/ 54768 h 60455"/>
              <a:gd name="connsiteX1" fmla="*/ 1047750 w 3521869"/>
              <a:gd name="connsiteY1" fmla="*/ 60455 h 60455"/>
              <a:gd name="connsiteX2" fmla="*/ 956888 w 3521869"/>
              <a:gd name="connsiteY2" fmla="*/ 55533 h 60455"/>
              <a:gd name="connsiteX3" fmla="*/ 1104900 w 3521869"/>
              <a:gd name="connsiteY3" fmla="*/ 52387 h 60455"/>
              <a:gd name="connsiteX4" fmla="*/ 3521869 w 3521869"/>
              <a:gd name="connsiteY4" fmla="*/ 0 h 60455"/>
              <a:gd name="connsiteX0" fmla="*/ 0 w 3521869"/>
              <a:gd name="connsiteY0" fmla="*/ 54768 h 60455"/>
              <a:gd name="connsiteX1" fmla="*/ 1047750 w 3521869"/>
              <a:gd name="connsiteY1" fmla="*/ 60455 h 60455"/>
              <a:gd name="connsiteX2" fmla="*/ 956888 w 3521869"/>
              <a:gd name="connsiteY2" fmla="*/ 55533 h 60455"/>
              <a:gd name="connsiteX3" fmla="*/ 1104900 w 3521869"/>
              <a:gd name="connsiteY3" fmla="*/ 52387 h 60455"/>
              <a:gd name="connsiteX4" fmla="*/ 3521869 w 3521869"/>
              <a:gd name="connsiteY4" fmla="*/ 0 h 60455"/>
              <a:gd name="connsiteX0" fmla="*/ 0 w 3521869"/>
              <a:gd name="connsiteY0" fmla="*/ 54768 h 60455"/>
              <a:gd name="connsiteX1" fmla="*/ 1047750 w 3521869"/>
              <a:gd name="connsiteY1" fmla="*/ 60455 h 60455"/>
              <a:gd name="connsiteX2" fmla="*/ 1055563 w 3521869"/>
              <a:gd name="connsiteY2" fmla="*/ 49845 h 60455"/>
              <a:gd name="connsiteX3" fmla="*/ 1104900 w 3521869"/>
              <a:gd name="connsiteY3" fmla="*/ 52387 h 60455"/>
              <a:gd name="connsiteX4" fmla="*/ 3521869 w 3521869"/>
              <a:gd name="connsiteY4" fmla="*/ 0 h 60455"/>
              <a:gd name="connsiteX0" fmla="*/ 0 w 3521869"/>
              <a:gd name="connsiteY0" fmla="*/ 54768 h 60455"/>
              <a:gd name="connsiteX1" fmla="*/ 956888 w 3521869"/>
              <a:gd name="connsiteY1" fmla="*/ 57429 h 60455"/>
              <a:gd name="connsiteX2" fmla="*/ 1047750 w 3521869"/>
              <a:gd name="connsiteY2" fmla="*/ 60455 h 60455"/>
              <a:gd name="connsiteX3" fmla="*/ 1055563 w 3521869"/>
              <a:gd name="connsiteY3" fmla="*/ 49845 h 60455"/>
              <a:gd name="connsiteX4" fmla="*/ 1104900 w 3521869"/>
              <a:gd name="connsiteY4" fmla="*/ 52387 h 60455"/>
              <a:gd name="connsiteX5" fmla="*/ 3521869 w 3521869"/>
              <a:gd name="connsiteY5" fmla="*/ 0 h 60455"/>
              <a:gd name="connsiteX0" fmla="*/ 0 w 3521869"/>
              <a:gd name="connsiteY0" fmla="*/ 54768 h 60455"/>
              <a:gd name="connsiteX1" fmla="*/ 956888 w 3521869"/>
              <a:gd name="connsiteY1" fmla="*/ 57429 h 60455"/>
              <a:gd name="connsiteX2" fmla="*/ 1047750 w 3521869"/>
              <a:gd name="connsiteY2" fmla="*/ 60455 h 60455"/>
              <a:gd name="connsiteX3" fmla="*/ 1055563 w 3521869"/>
              <a:gd name="connsiteY3" fmla="*/ 49845 h 60455"/>
              <a:gd name="connsiteX4" fmla="*/ 1104900 w 3521869"/>
              <a:gd name="connsiteY4" fmla="*/ 52387 h 60455"/>
              <a:gd name="connsiteX5" fmla="*/ 3521869 w 3521869"/>
              <a:gd name="connsiteY5" fmla="*/ 0 h 60455"/>
              <a:gd name="connsiteX0" fmla="*/ 0 w 3521869"/>
              <a:gd name="connsiteY0" fmla="*/ 54768 h 60455"/>
              <a:gd name="connsiteX1" fmla="*/ 858214 w 3521869"/>
              <a:gd name="connsiteY1" fmla="*/ 59325 h 60455"/>
              <a:gd name="connsiteX2" fmla="*/ 956888 w 3521869"/>
              <a:gd name="connsiteY2" fmla="*/ 57429 h 60455"/>
              <a:gd name="connsiteX3" fmla="*/ 1047750 w 3521869"/>
              <a:gd name="connsiteY3" fmla="*/ 60455 h 60455"/>
              <a:gd name="connsiteX4" fmla="*/ 1055563 w 3521869"/>
              <a:gd name="connsiteY4" fmla="*/ 49845 h 60455"/>
              <a:gd name="connsiteX5" fmla="*/ 1104900 w 3521869"/>
              <a:gd name="connsiteY5" fmla="*/ 52387 h 60455"/>
              <a:gd name="connsiteX6" fmla="*/ 3521869 w 3521869"/>
              <a:gd name="connsiteY6" fmla="*/ 0 h 60455"/>
              <a:gd name="connsiteX0" fmla="*/ 0 w 3521869"/>
              <a:gd name="connsiteY0" fmla="*/ 54768 h 60455"/>
              <a:gd name="connsiteX1" fmla="*/ 858214 w 3521869"/>
              <a:gd name="connsiteY1" fmla="*/ 59325 h 60455"/>
              <a:gd name="connsiteX2" fmla="*/ 956888 w 3521869"/>
              <a:gd name="connsiteY2" fmla="*/ 57429 h 60455"/>
              <a:gd name="connsiteX3" fmla="*/ 1047750 w 3521869"/>
              <a:gd name="connsiteY3" fmla="*/ 60455 h 60455"/>
              <a:gd name="connsiteX4" fmla="*/ 1055563 w 3521869"/>
              <a:gd name="connsiteY4" fmla="*/ 49845 h 60455"/>
              <a:gd name="connsiteX5" fmla="*/ 1104900 w 3521869"/>
              <a:gd name="connsiteY5" fmla="*/ 52387 h 60455"/>
              <a:gd name="connsiteX6" fmla="*/ 3521869 w 3521869"/>
              <a:gd name="connsiteY6" fmla="*/ 0 h 60455"/>
              <a:gd name="connsiteX0" fmla="*/ 0 w 3521869"/>
              <a:gd name="connsiteY0" fmla="*/ 54768 h 60455"/>
              <a:gd name="connsiteX1" fmla="*/ 858214 w 3521869"/>
              <a:gd name="connsiteY1" fmla="*/ 59325 h 60455"/>
              <a:gd name="connsiteX2" fmla="*/ 910840 w 3521869"/>
              <a:gd name="connsiteY2" fmla="*/ 49845 h 60455"/>
              <a:gd name="connsiteX3" fmla="*/ 956888 w 3521869"/>
              <a:gd name="connsiteY3" fmla="*/ 57429 h 60455"/>
              <a:gd name="connsiteX4" fmla="*/ 1047750 w 3521869"/>
              <a:gd name="connsiteY4" fmla="*/ 60455 h 60455"/>
              <a:gd name="connsiteX5" fmla="*/ 1055563 w 3521869"/>
              <a:gd name="connsiteY5" fmla="*/ 49845 h 60455"/>
              <a:gd name="connsiteX6" fmla="*/ 1104900 w 3521869"/>
              <a:gd name="connsiteY6" fmla="*/ 52387 h 60455"/>
              <a:gd name="connsiteX7" fmla="*/ 3521869 w 3521869"/>
              <a:gd name="connsiteY7" fmla="*/ 0 h 60455"/>
              <a:gd name="connsiteX0" fmla="*/ 0 w 3521869"/>
              <a:gd name="connsiteY0" fmla="*/ 54768 h 63117"/>
              <a:gd name="connsiteX1" fmla="*/ 858214 w 3521869"/>
              <a:gd name="connsiteY1" fmla="*/ 59325 h 63117"/>
              <a:gd name="connsiteX2" fmla="*/ 910840 w 3521869"/>
              <a:gd name="connsiteY2" fmla="*/ 49845 h 63117"/>
              <a:gd name="connsiteX3" fmla="*/ 956888 w 3521869"/>
              <a:gd name="connsiteY3" fmla="*/ 57429 h 63117"/>
              <a:gd name="connsiteX4" fmla="*/ 991425 w 3521869"/>
              <a:gd name="connsiteY4" fmla="*/ 63117 h 63117"/>
              <a:gd name="connsiteX5" fmla="*/ 1047750 w 3521869"/>
              <a:gd name="connsiteY5" fmla="*/ 60455 h 63117"/>
              <a:gd name="connsiteX6" fmla="*/ 1055563 w 3521869"/>
              <a:gd name="connsiteY6" fmla="*/ 49845 h 63117"/>
              <a:gd name="connsiteX7" fmla="*/ 1104900 w 3521869"/>
              <a:gd name="connsiteY7" fmla="*/ 52387 h 63117"/>
              <a:gd name="connsiteX8" fmla="*/ 3521869 w 3521869"/>
              <a:gd name="connsiteY8" fmla="*/ 0 h 63117"/>
              <a:gd name="connsiteX0" fmla="*/ 0 w 3521869"/>
              <a:gd name="connsiteY0" fmla="*/ 54768 h 63117"/>
              <a:gd name="connsiteX1" fmla="*/ 858214 w 3521869"/>
              <a:gd name="connsiteY1" fmla="*/ 59325 h 63117"/>
              <a:gd name="connsiteX2" fmla="*/ 910840 w 3521869"/>
              <a:gd name="connsiteY2" fmla="*/ 49845 h 63117"/>
              <a:gd name="connsiteX3" fmla="*/ 956888 w 3521869"/>
              <a:gd name="connsiteY3" fmla="*/ 57429 h 63117"/>
              <a:gd name="connsiteX4" fmla="*/ 991425 w 3521869"/>
              <a:gd name="connsiteY4" fmla="*/ 63117 h 63117"/>
              <a:gd name="connsiteX5" fmla="*/ 1047750 w 3521869"/>
              <a:gd name="connsiteY5" fmla="*/ 60455 h 63117"/>
              <a:gd name="connsiteX6" fmla="*/ 1055563 w 3521869"/>
              <a:gd name="connsiteY6" fmla="*/ 49845 h 63117"/>
              <a:gd name="connsiteX7" fmla="*/ 1104900 w 3521869"/>
              <a:gd name="connsiteY7" fmla="*/ 52387 h 63117"/>
              <a:gd name="connsiteX8" fmla="*/ 3521869 w 3521869"/>
              <a:gd name="connsiteY8" fmla="*/ 0 h 63117"/>
              <a:gd name="connsiteX0" fmla="*/ 0 w 3521869"/>
              <a:gd name="connsiteY0" fmla="*/ 54768 h 63126"/>
              <a:gd name="connsiteX1" fmla="*/ 858214 w 3521869"/>
              <a:gd name="connsiteY1" fmla="*/ 63116 h 63126"/>
              <a:gd name="connsiteX2" fmla="*/ 910840 w 3521869"/>
              <a:gd name="connsiteY2" fmla="*/ 49845 h 63126"/>
              <a:gd name="connsiteX3" fmla="*/ 956888 w 3521869"/>
              <a:gd name="connsiteY3" fmla="*/ 57429 h 63126"/>
              <a:gd name="connsiteX4" fmla="*/ 991425 w 3521869"/>
              <a:gd name="connsiteY4" fmla="*/ 63117 h 63126"/>
              <a:gd name="connsiteX5" fmla="*/ 1047750 w 3521869"/>
              <a:gd name="connsiteY5" fmla="*/ 60455 h 63126"/>
              <a:gd name="connsiteX6" fmla="*/ 1055563 w 3521869"/>
              <a:gd name="connsiteY6" fmla="*/ 49845 h 63126"/>
              <a:gd name="connsiteX7" fmla="*/ 1104900 w 3521869"/>
              <a:gd name="connsiteY7" fmla="*/ 52387 h 63126"/>
              <a:gd name="connsiteX8" fmla="*/ 3521869 w 3521869"/>
              <a:gd name="connsiteY8" fmla="*/ 0 h 63126"/>
              <a:gd name="connsiteX0" fmla="*/ 0 w 3521869"/>
              <a:gd name="connsiteY0" fmla="*/ 54768 h 63117"/>
              <a:gd name="connsiteX1" fmla="*/ 858214 w 3521869"/>
              <a:gd name="connsiteY1" fmla="*/ 59324 h 63117"/>
              <a:gd name="connsiteX2" fmla="*/ 910840 w 3521869"/>
              <a:gd name="connsiteY2" fmla="*/ 49845 h 63117"/>
              <a:gd name="connsiteX3" fmla="*/ 956888 w 3521869"/>
              <a:gd name="connsiteY3" fmla="*/ 57429 h 63117"/>
              <a:gd name="connsiteX4" fmla="*/ 991425 w 3521869"/>
              <a:gd name="connsiteY4" fmla="*/ 63117 h 63117"/>
              <a:gd name="connsiteX5" fmla="*/ 1047750 w 3521869"/>
              <a:gd name="connsiteY5" fmla="*/ 60455 h 63117"/>
              <a:gd name="connsiteX6" fmla="*/ 1055563 w 3521869"/>
              <a:gd name="connsiteY6" fmla="*/ 49845 h 63117"/>
              <a:gd name="connsiteX7" fmla="*/ 1104900 w 3521869"/>
              <a:gd name="connsiteY7" fmla="*/ 52387 h 63117"/>
              <a:gd name="connsiteX8" fmla="*/ 3521869 w 3521869"/>
              <a:gd name="connsiteY8" fmla="*/ 0 h 63117"/>
              <a:gd name="connsiteX0" fmla="*/ 0 w 3521869"/>
              <a:gd name="connsiteY0" fmla="*/ 58559 h 63117"/>
              <a:gd name="connsiteX1" fmla="*/ 858214 w 3521869"/>
              <a:gd name="connsiteY1" fmla="*/ 59324 h 63117"/>
              <a:gd name="connsiteX2" fmla="*/ 910840 w 3521869"/>
              <a:gd name="connsiteY2" fmla="*/ 49845 h 63117"/>
              <a:gd name="connsiteX3" fmla="*/ 956888 w 3521869"/>
              <a:gd name="connsiteY3" fmla="*/ 57429 h 63117"/>
              <a:gd name="connsiteX4" fmla="*/ 991425 w 3521869"/>
              <a:gd name="connsiteY4" fmla="*/ 63117 h 63117"/>
              <a:gd name="connsiteX5" fmla="*/ 1047750 w 3521869"/>
              <a:gd name="connsiteY5" fmla="*/ 60455 h 63117"/>
              <a:gd name="connsiteX6" fmla="*/ 1055563 w 3521869"/>
              <a:gd name="connsiteY6" fmla="*/ 49845 h 63117"/>
              <a:gd name="connsiteX7" fmla="*/ 1104900 w 3521869"/>
              <a:gd name="connsiteY7" fmla="*/ 52387 h 63117"/>
              <a:gd name="connsiteX8" fmla="*/ 3521869 w 3521869"/>
              <a:gd name="connsiteY8" fmla="*/ 0 h 63117"/>
              <a:gd name="connsiteX0" fmla="*/ 0 w 3521869"/>
              <a:gd name="connsiteY0" fmla="*/ 58559 h 63117"/>
              <a:gd name="connsiteX1" fmla="*/ 858214 w 3521869"/>
              <a:gd name="connsiteY1" fmla="*/ 59324 h 63117"/>
              <a:gd name="connsiteX2" fmla="*/ 910840 w 3521869"/>
              <a:gd name="connsiteY2" fmla="*/ 49845 h 63117"/>
              <a:gd name="connsiteX3" fmla="*/ 956888 w 3521869"/>
              <a:gd name="connsiteY3" fmla="*/ 57429 h 63117"/>
              <a:gd name="connsiteX4" fmla="*/ 991425 w 3521869"/>
              <a:gd name="connsiteY4" fmla="*/ 63117 h 63117"/>
              <a:gd name="connsiteX5" fmla="*/ 1034593 w 3521869"/>
              <a:gd name="connsiteY5" fmla="*/ 62350 h 63117"/>
              <a:gd name="connsiteX6" fmla="*/ 1055563 w 3521869"/>
              <a:gd name="connsiteY6" fmla="*/ 49845 h 63117"/>
              <a:gd name="connsiteX7" fmla="*/ 1104900 w 3521869"/>
              <a:gd name="connsiteY7" fmla="*/ 52387 h 63117"/>
              <a:gd name="connsiteX8" fmla="*/ 3521869 w 3521869"/>
              <a:gd name="connsiteY8" fmla="*/ 0 h 63117"/>
              <a:gd name="connsiteX0" fmla="*/ 0 w 3742399"/>
              <a:gd name="connsiteY0" fmla="*/ 56632 h 63117"/>
              <a:gd name="connsiteX1" fmla="*/ 1078744 w 3742399"/>
              <a:gd name="connsiteY1" fmla="*/ 59324 h 63117"/>
              <a:gd name="connsiteX2" fmla="*/ 1131370 w 3742399"/>
              <a:gd name="connsiteY2" fmla="*/ 49845 h 63117"/>
              <a:gd name="connsiteX3" fmla="*/ 1177418 w 3742399"/>
              <a:gd name="connsiteY3" fmla="*/ 57429 h 63117"/>
              <a:gd name="connsiteX4" fmla="*/ 1211955 w 3742399"/>
              <a:gd name="connsiteY4" fmla="*/ 63117 h 63117"/>
              <a:gd name="connsiteX5" fmla="*/ 1255123 w 3742399"/>
              <a:gd name="connsiteY5" fmla="*/ 62350 h 63117"/>
              <a:gd name="connsiteX6" fmla="*/ 1276093 w 3742399"/>
              <a:gd name="connsiteY6" fmla="*/ 49845 h 63117"/>
              <a:gd name="connsiteX7" fmla="*/ 1325430 w 3742399"/>
              <a:gd name="connsiteY7" fmla="*/ 52387 h 63117"/>
              <a:gd name="connsiteX8" fmla="*/ 3742399 w 3742399"/>
              <a:gd name="connsiteY8" fmla="*/ 0 h 63117"/>
              <a:gd name="connsiteX0" fmla="*/ 0 w 3742399"/>
              <a:gd name="connsiteY0" fmla="*/ 56632 h 63117"/>
              <a:gd name="connsiteX1" fmla="*/ 1078744 w 3742399"/>
              <a:gd name="connsiteY1" fmla="*/ 59324 h 63117"/>
              <a:gd name="connsiteX2" fmla="*/ 1131370 w 3742399"/>
              <a:gd name="connsiteY2" fmla="*/ 49845 h 63117"/>
              <a:gd name="connsiteX3" fmla="*/ 1177418 w 3742399"/>
              <a:gd name="connsiteY3" fmla="*/ 57429 h 63117"/>
              <a:gd name="connsiteX4" fmla="*/ 1211955 w 3742399"/>
              <a:gd name="connsiteY4" fmla="*/ 63117 h 63117"/>
              <a:gd name="connsiteX5" fmla="*/ 1255123 w 3742399"/>
              <a:gd name="connsiteY5" fmla="*/ 62350 h 63117"/>
              <a:gd name="connsiteX6" fmla="*/ 1276093 w 3742399"/>
              <a:gd name="connsiteY6" fmla="*/ 49845 h 63117"/>
              <a:gd name="connsiteX7" fmla="*/ 1325430 w 3742399"/>
              <a:gd name="connsiteY7" fmla="*/ 52387 h 63117"/>
              <a:gd name="connsiteX8" fmla="*/ 3742399 w 3742399"/>
              <a:gd name="connsiteY8" fmla="*/ 0 h 63117"/>
              <a:gd name="connsiteX0" fmla="*/ 0 w 3750752"/>
              <a:gd name="connsiteY0" fmla="*/ 47003 h 53488"/>
              <a:gd name="connsiteX1" fmla="*/ 1078744 w 3750752"/>
              <a:gd name="connsiteY1" fmla="*/ 49695 h 53488"/>
              <a:gd name="connsiteX2" fmla="*/ 1131370 w 3750752"/>
              <a:gd name="connsiteY2" fmla="*/ 40216 h 53488"/>
              <a:gd name="connsiteX3" fmla="*/ 1177418 w 3750752"/>
              <a:gd name="connsiteY3" fmla="*/ 47800 h 53488"/>
              <a:gd name="connsiteX4" fmla="*/ 1211955 w 3750752"/>
              <a:gd name="connsiteY4" fmla="*/ 53488 h 53488"/>
              <a:gd name="connsiteX5" fmla="*/ 1255123 w 3750752"/>
              <a:gd name="connsiteY5" fmla="*/ 52721 h 53488"/>
              <a:gd name="connsiteX6" fmla="*/ 1276093 w 3750752"/>
              <a:gd name="connsiteY6" fmla="*/ 40216 h 53488"/>
              <a:gd name="connsiteX7" fmla="*/ 1325430 w 3750752"/>
              <a:gd name="connsiteY7" fmla="*/ 42758 h 53488"/>
              <a:gd name="connsiteX8" fmla="*/ 3750752 w 3750752"/>
              <a:gd name="connsiteY8" fmla="*/ 0 h 5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0752" h="53488">
                <a:moveTo>
                  <a:pt x="0" y="47003"/>
                </a:moveTo>
                <a:lnTo>
                  <a:pt x="1078744" y="49695"/>
                </a:lnTo>
                <a:cubicBezTo>
                  <a:pt x="1103918" y="50138"/>
                  <a:pt x="1114924" y="40532"/>
                  <a:pt x="1131370" y="40216"/>
                </a:cubicBezTo>
                <a:cubicBezTo>
                  <a:pt x="1147816" y="39900"/>
                  <a:pt x="1163713" y="46536"/>
                  <a:pt x="1177418" y="47800"/>
                </a:cubicBezTo>
                <a:cubicBezTo>
                  <a:pt x="1189478" y="47800"/>
                  <a:pt x="1199895" y="53488"/>
                  <a:pt x="1211955" y="53488"/>
                </a:cubicBezTo>
                <a:lnTo>
                  <a:pt x="1255123" y="52721"/>
                </a:lnTo>
                <a:lnTo>
                  <a:pt x="1276093" y="40216"/>
                </a:lnTo>
                <a:lnTo>
                  <a:pt x="1325430" y="42758"/>
                </a:lnTo>
                <a:lnTo>
                  <a:pt x="3750752" y="0"/>
                </a:lnTo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6D43"/>
              </a:solidFill>
            </a:endParaRPr>
          </a:p>
        </p:txBody>
      </p:sp>
      <p:sp>
        <p:nvSpPr>
          <p:cNvPr id="686" name="Freeform 685"/>
          <p:cNvSpPr/>
          <p:nvPr/>
        </p:nvSpPr>
        <p:spPr>
          <a:xfrm>
            <a:off x="5364535" y="4014269"/>
            <a:ext cx="2110258" cy="229459"/>
          </a:xfrm>
          <a:custGeom>
            <a:avLst/>
            <a:gdLst>
              <a:gd name="connsiteX0" fmla="*/ 0 w 1459706"/>
              <a:gd name="connsiteY0" fmla="*/ 150024 h 167079"/>
              <a:gd name="connsiteX1" fmla="*/ 831056 w 1459706"/>
              <a:gd name="connsiteY1" fmla="*/ 6 h 167079"/>
              <a:gd name="connsiteX2" fmla="*/ 1202531 w 1459706"/>
              <a:gd name="connsiteY2" fmla="*/ 154787 h 167079"/>
              <a:gd name="connsiteX3" fmla="*/ 1233488 w 1459706"/>
              <a:gd name="connsiteY3" fmla="*/ 157168 h 167079"/>
              <a:gd name="connsiteX4" fmla="*/ 1459706 w 1459706"/>
              <a:gd name="connsiteY4" fmla="*/ 154787 h 167079"/>
              <a:gd name="connsiteX0" fmla="*/ 0 w 1459706"/>
              <a:gd name="connsiteY0" fmla="*/ 150018 h 167073"/>
              <a:gd name="connsiteX1" fmla="*/ 831056 w 1459706"/>
              <a:gd name="connsiteY1" fmla="*/ 0 h 167073"/>
              <a:gd name="connsiteX2" fmla="*/ 1202531 w 1459706"/>
              <a:gd name="connsiteY2" fmla="*/ 154781 h 167073"/>
              <a:gd name="connsiteX3" fmla="*/ 1233488 w 1459706"/>
              <a:gd name="connsiteY3" fmla="*/ 157162 h 167073"/>
              <a:gd name="connsiteX4" fmla="*/ 1459706 w 1459706"/>
              <a:gd name="connsiteY4" fmla="*/ 154781 h 167073"/>
              <a:gd name="connsiteX0" fmla="*/ 0 w 1459706"/>
              <a:gd name="connsiteY0" fmla="*/ 150018 h 167073"/>
              <a:gd name="connsiteX1" fmla="*/ 831056 w 1459706"/>
              <a:gd name="connsiteY1" fmla="*/ 0 h 167073"/>
              <a:gd name="connsiteX2" fmla="*/ 1202531 w 1459706"/>
              <a:gd name="connsiteY2" fmla="*/ 154781 h 167073"/>
              <a:gd name="connsiteX3" fmla="*/ 1233488 w 1459706"/>
              <a:gd name="connsiteY3" fmla="*/ 157162 h 167073"/>
              <a:gd name="connsiteX4" fmla="*/ 1459706 w 1459706"/>
              <a:gd name="connsiteY4" fmla="*/ 154781 h 167073"/>
              <a:gd name="connsiteX0" fmla="*/ 0 w 1459706"/>
              <a:gd name="connsiteY0" fmla="*/ 150022 h 167077"/>
              <a:gd name="connsiteX1" fmla="*/ 831056 w 1459706"/>
              <a:gd name="connsiteY1" fmla="*/ 4 h 167077"/>
              <a:gd name="connsiteX2" fmla="*/ 1195388 w 1459706"/>
              <a:gd name="connsiteY2" fmla="*/ 154785 h 167077"/>
              <a:gd name="connsiteX3" fmla="*/ 1233488 w 1459706"/>
              <a:gd name="connsiteY3" fmla="*/ 157166 h 167077"/>
              <a:gd name="connsiteX4" fmla="*/ 1459706 w 1459706"/>
              <a:gd name="connsiteY4" fmla="*/ 154785 h 167077"/>
              <a:gd name="connsiteX0" fmla="*/ 0 w 1459706"/>
              <a:gd name="connsiteY0" fmla="*/ 150022 h 167077"/>
              <a:gd name="connsiteX1" fmla="*/ 831056 w 1459706"/>
              <a:gd name="connsiteY1" fmla="*/ 4 h 167077"/>
              <a:gd name="connsiteX2" fmla="*/ 1195388 w 1459706"/>
              <a:gd name="connsiteY2" fmla="*/ 154785 h 167077"/>
              <a:gd name="connsiteX3" fmla="*/ 1250157 w 1459706"/>
              <a:gd name="connsiteY3" fmla="*/ 157166 h 167077"/>
              <a:gd name="connsiteX4" fmla="*/ 1459706 w 1459706"/>
              <a:gd name="connsiteY4" fmla="*/ 154785 h 167077"/>
              <a:gd name="connsiteX0" fmla="*/ 0 w 1459706"/>
              <a:gd name="connsiteY0" fmla="*/ 150022 h 158721"/>
              <a:gd name="connsiteX1" fmla="*/ 831056 w 1459706"/>
              <a:gd name="connsiteY1" fmla="*/ 4 h 158721"/>
              <a:gd name="connsiteX2" fmla="*/ 1195388 w 1459706"/>
              <a:gd name="connsiteY2" fmla="*/ 154785 h 158721"/>
              <a:gd name="connsiteX3" fmla="*/ 1250157 w 1459706"/>
              <a:gd name="connsiteY3" fmla="*/ 157166 h 158721"/>
              <a:gd name="connsiteX4" fmla="*/ 1459706 w 1459706"/>
              <a:gd name="connsiteY4" fmla="*/ 154785 h 158721"/>
              <a:gd name="connsiteX0" fmla="*/ 0 w 1459706"/>
              <a:gd name="connsiteY0" fmla="*/ 150022 h 158721"/>
              <a:gd name="connsiteX1" fmla="*/ 831056 w 1459706"/>
              <a:gd name="connsiteY1" fmla="*/ 4 h 158721"/>
              <a:gd name="connsiteX2" fmla="*/ 1195388 w 1459706"/>
              <a:gd name="connsiteY2" fmla="*/ 154785 h 158721"/>
              <a:gd name="connsiteX3" fmla="*/ 1250157 w 1459706"/>
              <a:gd name="connsiteY3" fmla="*/ 157166 h 158721"/>
              <a:gd name="connsiteX4" fmla="*/ 1459706 w 1459706"/>
              <a:gd name="connsiteY4" fmla="*/ 154785 h 15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706" h="158721">
                <a:moveTo>
                  <a:pt x="0" y="150022"/>
                </a:moveTo>
                <a:cubicBezTo>
                  <a:pt x="277019" y="100016"/>
                  <a:pt x="631825" y="-790"/>
                  <a:pt x="831056" y="4"/>
                </a:cubicBezTo>
                <a:lnTo>
                  <a:pt x="1195388" y="154785"/>
                </a:lnTo>
                <a:cubicBezTo>
                  <a:pt x="1215232" y="161929"/>
                  <a:pt x="1206104" y="157166"/>
                  <a:pt x="1250157" y="157166"/>
                </a:cubicBezTo>
                <a:cubicBezTo>
                  <a:pt x="1294210" y="157166"/>
                  <a:pt x="1422003" y="154785"/>
                  <a:pt x="1459706" y="154785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Freeform 687"/>
          <p:cNvSpPr/>
          <p:nvPr/>
        </p:nvSpPr>
        <p:spPr>
          <a:xfrm>
            <a:off x="925271" y="5527659"/>
            <a:ext cx="7565492" cy="443591"/>
          </a:xfrm>
          <a:custGeom>
            <a:avLst/>
            <a:gdLst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5506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6962 h 293497"/>
              <a:gd name="connsiteX1" fmla="*/ 100959 w 4295084"/>
              <a:gd name="connsiteY1" fmla="*/ 291384 h 293497"/>
              <a:gd name="connsiteX2" fmla="*/ 199034 w 4295084"/>
              <a:gd name="connsiteY2" fmla="*/ 236578 h 293497"/>
              <a:gd name="connsiteX3" fmla="*/ 490373 w 4295084"/>
              <a:gd name="connsiteY3" fmla="*/ 43314 h 293497"/>
              <a:gd name="connsiteX4" fmla="*/ 602870 w 4295084"/>
              <a:gd name="connsiteY4" fmla="*/ 28891 h 293497"/>
              <a:gd name="connsiteX5" fmla="*/ 2466284 w 4295084"/>
              <a:gd name="connsiteY5" fmla="*/ 45 h 293497"/>
              <a:gd name="connsiteX6" fmla="*/ 2542927 w 4295084"/>
              <a:gd name="connsiteY6" fmla="*/ 13597 h 293497"/>
              <a:gd name="connsiteX7" fmla="*/ 2696544 w 4295084"/>
              <a:gd name="connsiteY7" fmla="*/ 84704 h 293497"/>
              <a:gd name="connsiteX8" fmla="*/ 2837887 w 4295084"/>
              <a:gd name="connsiteY8" fmla="*/ 112543 h 293497"/>
              <a:gd name="connsiteX9" fmla="*/ 3063385 w 4295084"/>
              <a:gd name="connsiteY9" fmla="*/ 112543 h 293497"/>
              <a:gd name="connsiteX10" fmla="*/ 3184535 w 4295084"/>
              <a:gd name="connsiteY10" fmla="*/ 124081 h 293497"/>
              <a:gd name="connsiteX11" fmla="*/ 3285494 w 4295084"/>
              <a:gd name="connsiteY11" fmla="*/ 170233 h 293497"/>
              <a:gd name="connsiteX12" fmla="*/ 3441260 w 4295084"/>
              <a:gd name="connsiteY12" fmla="*/ 213502 h 293497"/>
              <a:gd name="connsiteX13" fmla="*/ 3602794 w 4295084"/>
              <a:gd name="connsiteY13" fmla="*/ 204848 h 293497"/>
              <a:gd name="connsiteX14" fmla="*/ 4295084 w 4295084"/>
              <a:gd name="connsiteY14" fmla="*/ 80813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7795521 w 7795521"/>
              <a:gd name="connsiteY14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7795521 w 7795521"/>
              <a:gd name="connsiteY15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6443167 w 7795521"/>
              <a:gd name="connsiteY16" fmla="*/ 23099 h 293497"/>
              <a:gd name="connsiteX17" fmla="*/ 7795521 w 7795521"/>
              <a:gd name="connsiteY17" fmla="*/ 187969 h 293497"/>
              <a:gd name="connsiteX0" fmla="*/ 0 w 7795521"/>
              <a:gd name="connsiteY0" fmla="*/ 278115 h 294650"/>
              <a:gd name="connsiteX1" fmla="*/ 100959 w 7795521"/>
              <a:gd name="connsiteY1" fmla="*/ 292537 h 294650"/>
              <a:gd name="connsiteX2" fmla="*/ 199034 w 7795521"/>
              <a:gd name="connsiteY2" fmla="*/ 237731 h 294650"/>
              <a:gd name="connsiteX3" fmla="*/ 490373 w 7795521"/>
              <a:gd name="connsiteY3" fmla="*/ 44467 h 294650"/>
              <a:gd name="connsiteX4" fmla="*/ 602870 w 7795521"/>
              <a:gd name="connsiteY4" fmla="*/ 30044 h 294650"/>
              <a:gd name="connsiteX5" fmla="*/ 2466284 w 7795521"/>
              <a:gd name="connsiteY5" fmla="*/ 1198 h 294650"/>
              <a:gd name="connsiteX6" fmla="*/ 2542927 w 7795521"/>
              <a:gd name="connsiteY6" fmla="*/ 14750 h 294650"/>
              <a:gd name="connsiteX7" fmla="*/ 2696544 w 7795521"/>
              <a:gd name="connsiteY7" fmla="*/ 85857 h 294650"/>
              <a:gd name="connsiteX8" fmla="*/ 2837887 w 7795521"/>
              <a:gd name="connsiteY8" fmla="*/ 113696 h 294650"/>
              <a:gd name="connsiteX9" fmla="*/ 3063385 w 7795521"/>
              <a:gd name="connsiteY9" fmla="*/ 113696 h 294650"/>
              <a:gd name="connsiteX10" fmla="*/ 3184535 w 7795521"/>
              <a:gd name="connsiteY10" fmla="*/ 125234 h 294650"/>
              <a:gd name="connsiteX11" fmla="*/ 3285494 w 7795521"/>
              <a:gd name="connsiteY11" fmla="*/ 171386 h 294650"/>
              <a:gd name="connsiteX12" fmla="*/ 3441260 w 7795521"/>
              <a:gd name="connsiteY12" fmla="*/ 214655 h 294650"/>
              <a:gd name="connsiteX13" fmla="*/ 3602794 w 7795521"/>
              <a:gd name="connsiteY13" fmla="*/ 206001 h 294650"/>
              <a:gd name="connsiteX14" fmla="*/ 4340523 w 7795521"/>
              <a:gd name="connsiteY14" fmla="*/ 79021 h 294650"/>
              <a:gd name="connsiteX15" fmla="*/ 4907261 w 7795521"/>
              <a:gd name="connsiteY15" fmla="*/ 2821 h 294650"/>
              <a:gd name="connsiteX16" fmla="*/ 5716886 w 7795521"/>
              <a:gd name="connsiteY16" fmla="*/ 17109 h 294650"/>
              <a:gd name="connsiteX17" fmla="*/ 6443167 w 7795521"/>
              <a:gd name="connsiteY17" fmla="*/ 24252 h 294650"/>
              <a:gd name="connsiteX18" fmla="*/ 7795521 w 7795521"/>
              <a:gd name="connsiteY18" fmla="*/ 189122 h 294650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795521 w 7795521"/>
              <a:gd name="connsiteY18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071817 w 7795521"/>
              <a:gd name="connsiteY18" fmla="*/ 96614 h 295574"/>
              <a:gd name="connsiteX19" fmla="*/ 7795521 w 7795521"/>
              <a:gd name="connsiteY19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943230 w 7795521"/>
              <a:gd name="connsiteY18" fmla="*/ 106139 h 295574"/>
              <a:gd name="connsiteX19" fmla="*/ 7071817 w 7795521"/>
              <a:gd name="connsiteY19" fmla="*/ 96614 h 295574"/>
              <a:gd name="connsiteX20" fmla="*/ 7795521 w 7795521"/>
              <a:gd name="connsiteY20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821786 w 7795521"/>
              <a:gd name="connsiteY18" fmla="*/ 103758 h 295574"/>
              <a:gd name="connsiteX19" fmla="*/ 6943230 w 7795521"/>
              <a:gd name="connsiteY19" fmla="*/ 106139 h 295574"/>
              <a:gd name="connsiteX20" fmla="*/ 7071817 w 7795521"/>
              <a:gd name="connsiteY20" fmla="*/ 96614 h 295574"/>
              <a:gd name="connsiteX21" fmla="*/ 7795521 w 7795521"/>
              <a:gd name="connsiteY21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795521 w 7795521"/>
              <a:gd name="connsiteY23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795521 w 7795521"/>
              <a:gd name="connsiteY24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795521 w 7795521"/>
              <a:gd name="connsiteY25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314705 w 7795521"/>
              <a:gd name="connsiteY24" fmla="*/ 201389 h 295574"/>
              <a:gd name="connsiteX25" fmla="*/ 7445673 w 7795521"/>
              <a:gd name="connsiteY25" fmla="*/ 222820 h 295574"/>
              <a:gd name="connsiteX26" fmla="*/ 7650461 w 7795521"/>
              <a:gd name="connsiteY26" fmla="*/ 227583 h 295574"/>
              <a:gd name="connsiteX27" fmla="*/ 7795521 w 7795521"/>
              <a:gd name="connsiteY27" fmla="*/ 190046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201389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26612 w 8026502"/>
              <a:gd name="connsiteY23" fmla="*/ 194246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59961 w 8026502"/>
              <a:gd name="connsiteY24" fmla="*/ 232345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7857629"/>
              <a:gd name="connsiteY0" fmla="*/ 279039 h 295574"/>
              <a:gd name="connsiteX1" fmla="*/ 100959 w 7857629"/>
              <a:gd name="connsiteY1" fmla="*/ 293461 h 295574"/>
              <a:gd name="connsiteX2" fmla="*/ 199034 w 7857629"/>
              <a:gd name="connsiteY2" fmla="*/ 238655 h 295574"/>
              <a:gd name="connsiteX3" fmla="*/ 490373 w 7857629"/>
              <a:gd name="connsiteY3" fmla="*/ 45391 h 295574"/>
              <a:gd name="connsiteX4" fmla="*/ 602870 w 7857629"/>
              <a:gd name="connsiteY4" fmla="*/ 30968 h 295574"/>
              <a:gd name="connsiteX5" fmla="*/ 2466284 w 7857629"/>
              <a:gd name="connsiteY5" fmla="*/ 2122 h 295574"/>
              <a:gd name="connsiteX6" fmla="*/ 2542927 w 7857629"/>
              <a:gd name="connsiteY6" fmla="*/ 15674 h 295574"/>
              <a:gd name="connsiteX7" fmla="*/ 2696544 w 7857629"/>
              <a:gd name="connsiteY7" fmla="*/ 86781 h 295574"/>
              <a:gd name="connsiteX8" fmla="*/ 2837887 w 7857629"/>
              <a:gd name="connsiteY8" fmla="*/ 114620 h 295574"/>
              <a:gd name="connsiteX9" fmla="*/ 3063385 w 7857629"/>
              <a:gd name="connsiteY9" fmla="*/ 114620 h 295574"/>
              <a:gd name="connsiteX10" fmla="*/ 3184535 w 7857629"/>
              <a:gd name="connsiteY10" fmla="*/ 126158 h 295574"/>
              <a:gd name="connsiteX11" fmla="*/ 3285494 w 7857629"/>
              <a:gd name="connsiteY11" fmla="*/ 172310 h 295574"/>
              <a:gd name="connsiteX12" fmla="*/ 3441260 w 7857629"/>
              <a:gd name="connsiteY12" fmla="*/ 215579 h 295574"/>
              <a:gd name="connsiteX13" fmla="*/ 3602794 w 7857629"/>
              <a:gd name="connsiteY13" fmla="*/ 206925 h 295574"/>
              <a:gd name="connsiteX14" fmla="*/ 4340523 w 7857629"/>
              <a:gd name="connsiteY14" fmla="*/ 79945 h 295574"/>
              <a:gd name="connsiteX15" fmla="*/ 4907261 w 7857629"/>
              <a:gd name="connsiteY15" fmla="*/ 3745 h 295574"/>
              <a:gd name="connsiteX16" fmla="*/ 5702598 w 7857629"/>
              <a:gd name="connsiteY16" fmla="*/ 10890 h 295574"/>
              <a:gd name="connsiteX17" fmla="*/ 6443167 w 7857629"/>
              <a:gd name="connsiteY17" fmla="*/ 25176 h 295574"/>
              <a:gd name="connsiteX18" fmla="*/ 6652717 w 7857629"/>
              <a:gd name="connsiteY18" fmla="*/ 110901 h 295574"/>
              <a:gd name="connsiteX19" fmla="*/ 6821786 w 7857629"/>
              <a:gd name="connsiteY19" fmla="*/ 103758 h 295574"/>
              <a:gd name="connsiteX20" fmla="*/ 6943230 w 7857629"/>
              <a:gd name="connsiteY20" fmla="*/ 115664 h 295574"/>
              <a:gd name="connsiteX21" fmla="*/ 7071817 w 7857629"/>
              <a:gd name="connsiteY21" fmla="*/ 96614 h 295574"/>
              <a:gd name="connsiteX22" fmla="*/ 7221836 w 7857629"/>
              <a:gd name="connsiteY22" fmla="*/ 139476 h 295574"/>
              <a:gd name="connsiteX23" fmla="*/ 7343281 w 7857629"/>
              <a:gd name="connsiteY23" fmla="*/ 210915 h 295574"/>
              <a:gd name="connsiteX24" fmla="*/ 7469486 w 7857629"/>
              <a:gd name="connsiteY24" fmla="*/ 229963 h 295574"/>
              <a:gd name="connsiteX25" fmla="*/ 7650461 w 7857629"/>
              <a:gd name="connsiteY25" fmla="*/ 227583 h 295574"/>
              <a:gd name="connsiteX26" fmla="*/ 7857629 w 7857629"/>
              <a:gd name="connsiteY26" fmla="*/ 158526 h 295574"/>
              <a:gd name="connsiteX0" fmla="*/ 0 w 7650461"/>
              <a:gd name="connsiteY0" fmla="*/ 279039 h 295574"/>
              <a:gd name="connsiteX1" fmla="*/ 100959 w 7650461"/>
              <a:gd name="connsiteY1" fmla="*/ 293461 h 295574"/>
              <a:gd name="connsiteX2" fmla="*/ 199034 w 7650461"/>
              <a:gd name="connsiteY2" fmla="*/ 238655 h 295574"/>
              <a:gd name="connsiteX3" fmla="*/ 490373 w 7650461"/>
              <a:gd name="connsiteY3" fmla="*/ 45391 h 295574"/>
              <a:gd name="connsiteX4" fmla="*/ 602870 w 7650461"/>
              <a:gd name="connsiteY4" fmla="*/ 30968 h 295574"/>
              <a:gd name="connsiteX5" fmla="*/ 2466284 w 7650461"/>
              <a:gd name="connsiteY5" fmla="*/ 2122 h 295574"/>
              <a:gd name="connsiteX6" fmla="*/ 2542927 w 7650461"/>
              <a:gd name="connsiteY6" fmla="*/ 15674 h 295574"/>
              <a:gd name="connsiteX7" fmla="*/ 2696544 w 7650461"/>
              <a:gd name="connsiteY7" fmla="*/ 86781 h 295574"/>
              <a:gd name="connsiteX8" fmla="*/ 2837887 w 7650461"/>
              <a:gd name="connsiteY8" fmla="*/ 114620 h 295574"/>
              <a:gd name="connsiteX9" fmla="*/ 3063385 w 7650461"/>
              <a:gd name="connsiteY9" fmla="*/ 114620 h 295574"/>
              <a:gd name="connsiteX10" fmla="*/ 3184535 w 7650461"/>
              <a:gd name="connsiteY10" fmla="*/ 126158 h 295574"/>
              <a:gd name="connsiteX11" fmla="*/ 3285494 w 7650461"/>
              <a:gd name="connsiteY11" fmla="*/ 172310 h 295574"/>
              <a:gd name="connsiteX12" fmla="*/ 3441260 w 7650461"/>
              <a:gd name="connsiteY12" fmla="*/ 215579 h 295574"/>
              <a:gd name="connsiteX13" fmla="*/ 3602794 w 7650461"/>
              <a:gd name="connsiteY13" fmla="*/ 206925 h 295574"/>
              <a:gd name="connsiteX14" fmla="*/ 4340523 w 7650461"/>
              <a:gd name="connsiteY14" fmla="*/ 79945 h 295574"/>
              <a:gd name="connsiteX15" fmla="*/ 4907261 w 7650461"/>
              <a:gd name="connsiteY15" fmla="*/ 3745 h 295574"/>
              <a:gd name="connsiteX16" fmla="*/ 5702598 w 7650461"/>
              <a:gd name="connsiteY16" fmla="*/ 10890 h 295574"/>
              <a:gd name="connsiteX17" fmla="*/ 6443167 w 7650461"/>
              <a:gd name="connsiteY17" fmla="*/ 25176 h 295574"/>
              <a:gd name="connsiteX18" fmla="*/ 6652717 w 7650461"/>
              <a:gd name="connsiteY18" fmla="*/ 110901 h 295574"/>
              <a:gd name="connsiteX19" fmla="*/ 6821786 w 7650461"/>
              <a:gd name="connsiteY19" fmla="*/ 103758 h 295574"/>
              <a:gd name="connsiteX20" fmla="*/ 6943230 w 7650461"/>
              <a:gd name="connsiteY20" fmla="*/ 115664 h 295574"/>
              <a:gd name="connsiteX21" fmla="*/ 7071817 w 7650461"/>
              <a:gd name="connsiteY21" fmla="*/ 96614 h 295574"/>
              <a:gd name="connsiteX22" fmla="*/ 7221836 w 7650461"/>
              <a:gd name="connsiteY22" fmla="*/ 139476 h 295574"/>
              <a:gd name="connsiteX23" fmla="*/ 7343281 w 7650461"/>
              <a:gd name="connsiteY23" fmla="*/ 210915 h 295574"/>
              <a:gd name="connsiteX24" fmla="*/ 7469486 w 7650461"/>
              <a:gd name="connsiteY24" fmla="*/ 229963 h 295574"/>
              <a:gd name="connsiteX25" fmla="*/ 7650461 w 7650461"/>
              <a:gd name="connsiteY25" fmla="*/ 227583 h 295574"/>
              <a:gd name="connsiteX0" fmla="*/ 0 w 7469486"/>
              <a:gd name="connsiteY0" fmla="*/ 279039 h 295574"/>
              <a:gd name="connsiteX1" fmla="*/ 100959 w 7469486"/>
              <a:gd name="connsiteY1" fmla="*/ 293461 h 295574"/>
              <a:gd name="connsiteX2" fmla="*/ 199034 w 7469486"/>
              <a:gd name="connsiteY2" fmla="*/ 238655 h 295574"/>
              <a:gd name="connsiteX3" fmla="*/ 490373 w 7469486"/>
              <a:gd name="connsiteY3" fmla="*/ 45391 h 295574"/>
              <a:gd name="connsiteX4" fmla="*/ 602870 w 7469486"/>
              <a:gd name="connsiteY4" fmla="*/ 30968 h 295574"/>
              <a:gd name="connsiteX5" fmla="*/ 2466284 w 7469486"/>
              <a:gd name="connsiteY5" fmla="*/ 2122 h 295574"/>
              <a:gd name="connsiteX6" fmla="*/ 2542927 w 7469486"/>
              <a:gd name="connsiteY6" fmla="*/ 15674 h 295574"/>
              <a:gd name="connsiteX7" fmla="*/ 2696544 w 7469486"/>
              <a:gd name="connsiteY7" fmla="*/ 86781 h 295574"/>
              <a:gd name="connsiteX8" fmla="*/ 2837887 w 7469486"/>
              <a:gd name="connsiteY8" fmla="*/ 114620 h 295574"/>
              <a:gd name="connsiteX9" fmla="*/ 3063385 w 7469486"/>
              <a:gd name="connsiteY9" fmla="*/ 114620 h 295574"/>
              <a:gd name="connsiteX10" fmla="*/ 3184535 w 7469486"/>
              <a:gd name="connsiteY10" fmla="*/ 126158 h 295574"/>
              <a:gd name="connsiteX11" fmla="*/ 3285494 w 7469486"/>
              <a:gd name="connsiteY11" fmla="*/ 172310 h 295574"/>
              <a:gd name="connsiteX12" fmla="*/ 3441260 w 7469486"/>
              <a:gd name="connsiteY12" fmla="*/ 215579 h 295574"/>
              <a:gd name="connsiteX13" fmla="*/ 3602794 w 7469486"/>
              <a:gd name="connsiteY13" fmla="*/ 206925 h 295574"/>
              <a:gd name="connsiteX14" fmla="*/ 4340523 w 7469486"/>
              <a:gd name="connsiteY14" fmla="*/ 79945 h 295574"/>
              <a:gd name="connsiteX15" fmla="*/ 4907261 w 7469486"/>
              <a:gd name="connsiteY15" fmla="*/ 3745 h 295574"/>
              <a:gd name="connsiteX16" fmla="*/ 5702598 w 7469486"/>
              <a:gd name="connsiteY16" fmla="*/ 10890 h 295574"/>
              <a:gd name="connsiteX17" fmla="*/ 6443167 w 7469486"/>
              <a:gd name="connsiteY17" fmla="*/ 25176 h 295574"/>
              <a:gd name="connsiteX18" fmla="*/ 6652717 w 7469486"/>
              <a:gd name="connsiteY18" fmla="*/ 110901 h 295574"/>
              <a:gd name="connsiteX19" fmla="*/ 6821786 w 7469486"/>
              <a:gd name="connsiteY19" fmla="*/ 103758 h 295574"/>
              <a:gd name="connsiteX20" fmla="*/ 6943230 w 7469486"/>
              <a:gd name="connsiteY20" fmla="*/ 115664 h 295574"/>
              <a:gd name="connsiteX21" fmla="*/ 7071817 w 7469486"/>
              <a:gd name="connsiteY21" fmla="*/ 96614 h 295574"/>
              <a:gd name="connsiteX22" fmla="*/ 7221836 w 7469486"/>
              <a:gd name="connsiteY22" fmla="*/ 139476 h 295574"/>
              <a:gd name="connsiteX23" fmla="*/ 7343281 w 7469486"/>
              <a:gd name="connsiteY23" fmla="*/ 210915 h 295574"/>
              <a:gd name="connsiteX24" fmla="*/ 7469486 w 7469486"/>
              <a:gd name="connsiteY24" fmla="*/ 229963 h 295574"/>
              <a:gd name="connsiteX0" fmla="*/ 0 w 7343281"/>
              <a:gd name="connsiteY0" fmla="*/ 279039 h 295574"/>
              <a:gd name="connsiteX1" fmla="*/ 100959 w 7343281"/>
              <a:gd name="connsiteY1" fmla="*/ 293461 h 295574"/>
              <a:gd name="connsiteX2" fmla="*/ 199034 w 7343281"/>
              <a:gd name="connsiteY2" fmla="*/ 238655 h 295574"/>
              <a:gd name="connsiteX3" fmla="*/ 490373 w 7343281"/>
              <a:gd name="connsiteY3" fmla="*/ 45391 h 295574"/>
              <a:gd name="connsiteX4" fmla="*/ 602870 w 7343281"/>
              <a:gd name="connsiteY4" fmla="*/ 30968 h 295574"/>
              <a:gd name="connsiteX5" fmla="*/ 2466284 w 7343281"/>
              <a:gd name="connsiteY5" fmla="*/ 2122 h 295574"/>
              <a:gd name="connsiteX6" fmla="*/ 2542927 w 7343281"/>
              <a:gd name="connsiteY6" fmla="*/ 15674 h 295574"/>
              <a:gd name="connsiteX7" fmla="*/ 2696544 w 7343281"/>
              <a:gd name="connsiteY7" fmla="*/ 86781 h 295574"/>
              <a:gd name="connsiteX8" fmla="*/ 2837887 w 7343281"/>
              <a:gd name="connsiteY8" fmla="*/ 114620 h 295574"/>
              <a:gd name="connsiteX9" fmla="*/ 3063385 w 7343281"/>
              <a:gd name="connsiteY9" fmla="*/ 114620 h 295574"/>
              <a:gd name="connsiteX10" fmla="*/ 3184535 w 7343281"/>
              <a:gd name="connsiteY10" fmla="*/ 126158 h 295574"/>
              <a:gd name="connsiteX11" fmla="*/ 3285494 w 7343281"/>
              <a:gd name="connsiteY11" fmla="*/ 172310 h 295574"/>
              <a:gd name="connsiteX12" fmla="*/ 3441260 w 7343281"/>
              <a:gd name="connsiteY12" fmla="*/ 215579 h 295574"/>
              <a:gd name="connsiteX13" fmla="*/ 3602794 w 7343281"/>
              <a:gd name="connsiteY13" fmla="*/ 206925 h 295574"/>
              <a:gd name="connsiteX14" fmla="*/ 4340523 w 7343281"/>
              <a:gd name="connsiteY14" fmla="*/ 79945 h 295574"/>
              <a:gd name="connsiteX15" fmla="*/ 4907261 w 7343281"/>
              <a:gd name="connsiteY15" fmla="*/ 3745 h 295574"/>
              <a:gd name="connsiteX16" fmla="*/ 5702598 w 7343281"/>
              <a:gd name="connsiteY16" fmla="*/ 10890 h 295574"/>
              <a:gd name="connsiteX17" fmla="*/ 6443167 w 7343281"/>
              <a:gd name="connsiteY17" fmla="*/ 25176 h 295574"/>
              <a:gd name="connsiteX18" fmla="*/ 6652717 w 7343281"/>
              <a:gd name="connsiteY18" fmla="*/ 110901 h 295574"/>
              <a:gd name="connsiteX19" fmla="*/ 6821786 w 7343281"/>
              <a:gd name="connsiteY19" fmla="*/ 103758 h 295574"/>
              <a:gd name="connsiteX20" fmla="*/ 6943230 w 7343281"/>
              <a:gd name="connsiteY20" fmla="*/ 115664 h 295574"/>
              <a:gd name="connsiteX21" fmla="*/ 7071817 w 7343281"/>
              <a:gd name="connsiteY21" fmla="*/ 96614 h 295574"/>
              <a:gd name="connsiteX22" fmla="*/ 7221836 w 7343281"/>
              <a:gd name="connsiteY22" fmla="*/ 139476 h 295574"/>
              <a:gd name="connsiteX23" fmla="*/ 7343281 w 7343281"/>
              <a:gd name="connsiteY23" fmla="*/ 210915 h 295574"/>
              <a:gd name="connsiteX0" fmla="*/ 0 w 7221836"/>
              <a:gd name="connsiteY0" fmla="*/ 279039 h 295574"/>
              <a:gd name="connsiteX1" fmla="*/ 100959 w 7221836"/>
              <a:gd name="connsiteY1" fmla="*/ 293461 h 295574"/>
              <a:gd name="connsiteX2" fmla="*/ 199034 w 7221836"/>
              <a:gd name="connsiteY2" fmla="*/ 238655 h 295574"/>
              <a:gd name="connsiteX3" fmla="*/ 490373 w 7221836"/>
              <a:gd name="connsiteY3" fmla="*/ 45391 h 295574"/>
              <a:gd name="connsiteX4" fmla="*/ 602870 w 7221836"/>
              <a:gd name="connsiteY4" fmla="*/ 30968 h 295574"/>
              <a:gd name="connsiteX5" fmla="*/ 2466284 w 7221836"/>
              <a:gd name="connsiteY5" fmla="*/ 2122 h 295574"/>
              <a:gd name="connsiteX6" fmla="*/ 2542927 w 7221836"/>
              <a:gd name="connsiteY6" fmla="*/ 15674 h 295574"/>
              <a:gd name="connsiteX7" fmla="*/ 2696544 w 7221836"/>
              <a:gd name="connsiteY7" fmla="*/ 86781 h 295574"/>
              <a:gd name="connsiteX8" fmla="*/ 2837887 w 7221836"/>
              <a:gd name="connsiteY8" fmla="*/ 114620 h 295574"/>
              <a:gd name="connsiteX9" fmla="*/ 3063385 w 7221836"/>
              <a:gd name="connsiteY9" fmla="*/ 114620 h 295574"/>
              <a:gd name="connsiteX10" fmla="*/ 3184535 w 7221836"/>
              <a:gd name="connsiteY10" fmla="*/ 126158 h 295574"/>
              <a:gd name="connsiteX11" fmla="*/ 3285494 w 7221836"/>
              <a:gd name="connsiteY11" fmla="*/ 172310 h 295574"/>
              <a:gd name="connsiteX12" fmla="*/ 3441260 w 7221836"/>
              <a:gd name="connsiteY12" fmla="*/ 215579 h 295574"/>
              <a:gd name="connsiteX13" fmla="*/ 3602794 w 7221836"/>
              <a:gd name="connsiteY13" fmla="*/ 206925 h 295574"/>
              <a:gd name="connsiteX14" fmla="*/ 4340523 w 7221836"/>
              <a:gd name="connsiteY14" fmla="*/ 79945 h 295574"/>
              <a:gd name="connsiteX15" fmla="*/ 4907261 w 7221836"/>
              <a:gd name="connsiteY15" fmla="*/ 3745 h 295574"/>
              <a:gd name="connsiteX16" fmla="*/ 5702598 w 7221836"/>
              <a:gd name="connsiteY16" fmla="*/ 10890 h 295574"/>
              <a:gd name="connsiteX17" fmla="*/ 6443167 w 7221836"/>
              <a:gd name="connsiteY17" fmla="*/ 25176 h 295574"/>
              <a:gd name="connsiteX18" fmla="*/ 6652717 w 7221836"/>
              <a:gd name="connsiteY18" fmla="*/ 110901 h 295574"/>
              <a:gd name="connsiteX19" fmla="*/ 6821786 w 7221836"/>
              <a:gd name="connsiteY19" fmla="*/ 103758 h 295574"/>
              <a:gd name="connsiteX20" fmla="*/ 6943230 w 7221836"/>
              <a:gd name="connsiteY20" fmla="*/ 115664 h 295574"/>
              <a:gd name="connsiteX21" fmla="*/ 7071817 w 7221836"/>
              <a:gd name="connsiteY21" fmla="*/ 96614 h 295574"/>
              <a:gd name="connsiteX22" fmla="*/ 7221836 w 7221836"/>
              <a:gd name="connsiteY22" fmla="*/ 139476 h 295574"/>
              <a:gd name="connsiteX0" fmla="*/ 0 w 7071817"/>
              <a:gd name="connsiteY0" fmla="*/ 279039 h 295574"/>
              <a:gd name="connsiteX1" fmla="*/ 100959 w 7071817"/>
              <a:gd name="connsiteY1" fmla="*/ 293461 h 295574"/>
              <a:gd name="connsiteX2" fmla="*/ 199034 w 7071817"/>
              <a:gd name="connsiteY2" fmla="*/ 238655 h 295574"/>
              <a:gd name="connsiteX3" fmla="*/ 490373 w 7071817"/>
              <a:gd name="connsiteY3" fmla="*/ 45391 h 295574"/>
              <a:gd name="connsiteX4" fmla="*/ 602870 w 7071817"/>
              <a:gd name="connsiteY4" fmla="*/ 30968 h 295574"/>
              <a:gd name="connsiteX5" fmla="*/ 2466284 w 7071817"/>
              <a:gd name="connsiteY5" fmla="*/ 2122 h 295574"/>
              <a:gd name="connsiteX6" fmla="*/ 2542927 w 7071817"/>
              <a:gd name="connsiteY6" fmla="*/ 15674 h 295574"/>
              <a:gd name="connsiteX7" fmla="*/ 2696544 w 7071817"/>
              <a:gd name="connsiteY7" fmla="*/ 86781 h 295574"/>
              <a:gd name="connsiteX8" fmla="*/ 2837887 w 7071817"/>
              <a:gd name="connsiteY8" fmla="*/ 114620 h 295574"/>
              <a:gd name="connsiteX9" fmla="*/ 3063385 w 7071817"/>
              <a:gd name="connsiteY9" fmla="*/ 114620 h 295574"/>
              <a:gd name="connsiteX10" fmla="*/ 3184535 w 7071817"/>
              <a:gd name="connsiteY10" fmla="*/ 126158 h 295574"/>
              <a:gd name="connsiteX11" fmla="*/ 3285494 w 7071817"/>
              <a:gd name="connsiteY11" fmla="*/ 172310 h 295574"/>
              <a:gd name="connsiteX12" fmla="*/ 3441260 w 7071817"/>
              <a:gd name="connsiteY12" fmla="*/ 215579 h 295574"/>
              <a:gd name="connsiteX13" fmla="*/ 3602794 w 7071817"/>
              <a:gd name="connsiteY13" fmla="*/ 206925 h 295574"/>
              <a:gd name="connsiteX14" fmla="*/ 4340523 w 7071817"/>
              <a:gd name="connsiteY14" fmla="*/ 79945 h 295574"/>
              <a:gd name="connsiteX15" fmla="*/ 4907261 w 7071817"/>
              <a:gd name="connsiteY15" fmla="*/ 3745 h 295574"/>
              <a:gd name="connsiteX16" fmla="*/ 5702598 w 7071817"/>
              <a:gd name="connsiteY16" fmla="*/ 10890 h 295574"/>
              <a:gd name="connsiteX17" fmla="*/ 6443167 w 7071817"/>
              <a:gd name="connsiteY17" fmla="*/ 25176 h 295574"/>
              <a:gd name="connsiteX18" fmla="*/ 6652717 w 7071817"/>
              <a:gd name="connsiteY18" fmla="*/ 110901 h 295574"/>
              <a:gd name="connsiteX19" fmla="*/ 6821786 w 7071817"/>
              <a:gd name="connsiteY19" fmla="*/ 103758 h 295574"/>
              <a:gd name="connsiteX20" fmla="*/ 6943230 w 7071817"/>
              <a:gd name="connsiteY20" fmla="*/ 115664 h 295574"/>
              <a:gd name="connsiteX21" fmla="*/ 7071817 w 7071817"/>
              <a:gd name="connsiteY21" fmla="*/ 96614 h 295574"/>
              <a:gd name="connsiteX0" fmla="*/ 0 w 6943230"/>
              <a:gd name="connsiteY0" fmla="*/ 279039 h 295574"/>
              <a:gd name="connsiteX1" fmla="*/ 100959 w 6943230"/>
              <a:gd name="connsiteY1" fmla="*/ 293461 h 295574"/>
              <a:gd name="connsiteX2" fmla="*/ 199034 w 6943230"/>
              <a:gd name="connsiteY2" fmla="*/ 238655 h 295574"/>
              <a:gd name="connsiteX3" fmla="*/ 490373 w 6943230"/>
              <a:gd name="connsiteY3" fmla="*/ 45391 h 295574"/>
              <a:gd name="connsiteX4" fmla="*/ 602870 w 6943230"/>
              <a:gd name="connsiteY4" fmla="*/ 30968 h 295574"/>
              <a:gd name="connsiteX5" fmla="*/ 2466284 w 6943230"/>
              <a:gd name="connsiteY5" fmla="*/ 2122 h 295574"/>
              <a:gd name="connsiteX6" fmla="*/ 2542927 w 6943230"/>
              <a:gd name="connsiteY6" fmla="*/ 15674 h 295574"/>
              <a:gd name="connsiteX7" fmla="*/ 2696544 w 6943230"/>
              <a:gd name="connsiteY7" fmla="*/ 86781 h 295574"/>
              <a:gd name="connsiteX8" fmla="*/ 2837887 w 6943230"/>
              <a:gd name="connsiteY8" fmla="*/ 114620 h 295574"/>
              <a:gd name="connsiteX9" fmla="*/ 3063385 w 6943230"/>
              <a:gd name="connsiteY9" fmla="*/ 114620 h 295574"/>
              <a:gd name="connsiteX10" fmla="*/ 3184535 w 6943230"/>
              <a:gd name="connsiteY10" fmla="*/ 126158 h 295574"/>
              <a:gd name="connsiteX11" fmla="*/ 3285494 w 6943230"/>
              <a:gd name="connsiteY11" fmla="*/ 172310 h 295574"/>
              <a:gd name="connsiteX12" fmla="*/ 3441260 w 6943230"/>
              <a:gd name="connsiteY12" fmla="*/ 215579 h 295574"/>
              <a:gd name="connsiteX13" fmla="*/ 3602794 w 6943230"/>
              <a:gd name="connsiteY13" fmla="*/ 206925 h 295574"/>
              <a:gd name="connsiteX14" fmla="*/ 4340523 w 6943230"/>
              <a:gd name="connsiteY14" fmla="*/ 79945 h 295574"/>
              <a:gd name="connsiteX15" fmla="*/ 4907261 w 6943230"/>
              <a:gd name="connsiteY15" fmla="*/ 3745 h 295574"/>
              <a:gd name="connsiteX16" fmla="*/ 5702598 w 6943230"/>
              <a:gd name="connsiteY16" fmla="*/ 10890 h 295574"/>
              <a:gd name="connsiteX17" fmla="*/ 6443167 w 6943230"/>
              <a:gd name="connsiteY17" fmla="*/ 25176 h 295574"/>
              <a:gd name="connsiteX18" fmla="*/ 6652717 w 6943230"/>
              <a:gd name="connsiteY18" fmla="*/ 110901 h 295574"/>
              <a:gd name="connsiteX19" fmla="*/ 6821786 w 6943230"/>
              <a:gd name="connsiteY19" fmla="*/ 103758 h 295574"/>
              <a:gd name="connsiteX20" fmla="*/ 6943230 w 6943230"/>
              <a:gd name="connsiteY20" fmla="*/ 115664 h 295574"/>
              <a:gd name="connsiteX0" fmla="*/ 0 w 6821786"/>
              <a:gd name="connsiteY0" fmla="*/ 279039 h 295574"/>
              <a:gd name="connsiteX1" fmla="*/ 100959 w 6821786"/>
              <a:gd name="connsiteY1" fmla="*/ 293461 h 295574"/>
              <a:gd name="connsiteX2" fmla="*/ 199034 w 6821786"/>
              <a:gd name="connsiteY2" fmla="*/ 238655 h 295574"/>
              <a:gd name="connsiteX3" fmla="*/ 490373 w 6821786"/>
              <a:gd name="connsiteY3" fmla="*/ 45391 h 295574"/>
              <a:gd name="connsiteX4" fmla="*/ 602870 w 6821786"/>
              <a:gd name="connsiteY4" fmla="*/ 30968 h 295574"/>
              <a:gd name="connsiteX5" fmla="*/ 2466284 w 6821786"/>
              <a:gd name="connsiteY5" fmla="*/ 2122 h 295574"/>
              <a:gd name="connsiteX6" fmla="*/ 2542927 w 6821786"/>
              <a:gd name="connsiteY6" fmla="*/ 15674 h 295574"/>
              <a:gd name="connsiteX7" fmla="*/ 2696544 w 6821786"/>
              <a:gd name="connsiteY7" fmla="*/ 86781 h 295574"/>
              <a:gd name="connsiteX8" fmla="*/ 2837887 w 6821786"/>
              <a:gd name="connsiteY8" fmla="*/ 114620 h 295574"/>
              <a:gd name="connsiteX9" fmla="*/ 3063385 w 6821786"/>
              <a:gd name="connsiteY9" fmla="*/ 114620 h 295574"/>
              <a:gd name="connsiteX10" fmla="*/ 3184535 w 6821786"/>
              <a:gd name="connsiteY10" fmla="*/ 126158 h 295574"/>
              <a:gd name="connsiteX11" fmla="*/ 3285494 w 6821786"/>
              <a:gd name="connsiteY11" fmla="*/ 172310 h 295574"/>
              <a:gd name="connsiteX12" fmla="*/ 3441260 w 6821786"/>
              <a:gd name="connsiteY12" fmla="*/ 215579 h 295574"/>
              <a:gd name="connsiteX13" fmla="*/ 3602794 w 6821786"/>
              <a:gd name="connsiteY13" fmla="*/ 206925 h 295574"/>
              <a:gd name="connsiteX14" fmla="*/ 4340523 w 6821786"/>
              <a:gd name="connsiteY14" fmla="*/ 79945 h 295574"/>
              <a:gd name="connsiteX15" fmla="*/ 4907261 w 6821786"/>
              <a:gd name="connsiteY15" fmla="*/ 3745 h 295574"/>
              <a:gd name="connsiteX16" fmla="*/ 5702598 w 6821786"/>
              <a:gd name="connsiteY16" fmla="*/ 10890 h 295574"/>
              <a:gd name="connsiteX17" fmla="*/ 6443167 w 6821786"/>
              <a:gd name="connsiteY17" fmla="*/ 25176 h 295574"/>
              <a:gd name="connsiteX18" fmla="*/ 6652717 w 6821786"/>
              <a:gd name="connsiteY18" fmla="*/ 110901 h 295574"/>
              <a:gd name="connsiteX19" fmla="*/ 6821786 w 6821786"/>
              <a:gd name="connsiteY19" fmla="*/ 103758 h 295574"/>
              <a:gd name="connsiteX0" fmla="*/ 0 w 6652717"/>
              <a:gd name="connsiteY0" fmla="*/ 279039 h 295574"/>
              <a:gd name="connsiteX1" fmla="*/ 100959 w 6652717"/>
              <a:gd name="connsiteY1" fmla="*/ 293461 h 295574"/>
              <a:gd name="connsiteX2" fmla="*/ 199034 w 6652717"/>
              <a:gd name="connsiteY2" fmla="*/ 238655 h 295574"/>
              <a:gd name="connsiteX3" fmla="*/ 490373 w 6652717"/>
              <a:gd name="connsiteY3" fmla="*/ 45391 h 295574"/>
              <a:gd name="connsiteX4" fmla="*/ 602870 w 6652717"/>
              <a:gd name="connsiteY4" fmla="*/ 30968 h 295574"/>
              <a:gd name="connsiteX5" fmla="*/ 2466284 w 6652717"/>
              <a:gd name="connsiteY5" fmla="*/ 2122 h 295574"/>
              <a:gd name="connsiteX6" fmla="*/ 2542927 w 6652717"/>
              <a:gd name="connsiteY6" fmla="*/ 15674 h 295574"/>
              <a:gd name="connsiteX7" fmla="*/ 2696544 w 6652717"/>
              <a:gd name="connsiteY7" fmla="*/ 86781 h 295574"/>
              <a:gd name="connsiteX8" fmla="*/ 2837887 w 6652717"/>
              <a:gd name="connsiteY8" fmla="*/ 114620 h 295574"/>
              <a:gd name="connsiteX9" fmla="*/ 3063385 w 6652717"/>
              <a:gd name="connsiteY9" fmla="*/ 114620 h 295574"/>
              <a:gd name="connsiteX10" fmla="*/ 3184535 w 6652717"/>
              <a:gd name="connsiteY10" fmla="*/ 126158 h 295574"/>
              <a:gd name="connsiteX11" fmla="*/ 3285494 w 6652717"/>
              <a:gd name="connsiteY11" fmla="*/ 172310 h 295574"/>
              <a:gd name="connsiteX12" fmla="*/ 3441260 w 6652717"/>
              <a:gd name="connsiteY12" fmla="*/ 215579 h 295574"/>
              <a:gd name="connsiteX13" fmla="*/ 3602794 w 6652717"/>
              <a:gd name="connsiteY13" fmla="*/ 206925 h 295574"/>
              <a:gd name="connsiteX14" fmla="*/ 4340523 w 6652717"/>
              <a:gd name="connsiteY14" fmla="*/ 79945 h 295574"/>
              <a:gd name="connsiteX15" fmla="*/ 4907261 w 6652717"/>
              <a:gd name="connsiteY15" fmla="*/ 3745 h 295574"/>
              <a:gd name="connsiteX16" fmla="*/ 5702598 w 6652717"/>
              <a:gd name="connsiteY16" fmla="*/ 10890 h 295574"/>
              <a:gd name="connsiteX17" fmla="*/ 6443167 w 6652717"/>
              <a:gd name="connsiteY17" fmla="*/ 25176 h 295574"/>
              <a:gd name="connsiteX18" fmla="*/ 6652717 w 6652717"/>
              <a:gd name="connsiteY18" fmla="*/ 110901 h 295574"/>
              <a:gd name="connsiteX0" fmla="*/ 0 w 6443167"/>
              <a:gd name="connsiteY0" fmla="*/ 279039 h 295574"/>
              <a:gd name="connsiteX1" fmla="*/ 100959 w 6443167"/>
              <a:gd name="connsiteY1" fmla="*/ 293461 h 295574"/>
              <a:gd name="connsiteX2" fmla="*/ 199034 w 6443167"/>
              <a:gd name="connsiteY2" fmla="*/ 238655 h 295574"/>
              <a:gd name="connsiteX3" fmla="*/ 490373 w 6443167"/>
              <a:gd name="connsiteY3" fmla="*/ 45391 h 295574"/>
              <a:gd name="connsiteX4" fmla="*/ 602870 w 6443167"/>
              <a:gd name="connsiteY4" fmla="*/ 30968 h 295574"/>
              <a:gd name="connsiteX5" fmla="*/ 2466284 w 6443167"/>
              <a:gd name="connsiteY5" fmla="*/ 2122 h 295574"/>
              <a:gd name="connsiteX6" fmla="*/ 2542927 w 6443167"/>
              <a:gd name="connsiteY6" fmla="*/ 15674 h 295574"/>
              <a:gd name="connsiteX7" fmla="*/ 2696544 w 6443167"/>
              <a:gd name="connsiteY7" fmla="*/ 86781 h 295574"/>
              <a:gd name="connsiteX8" fmla="*/ 2837887 w 6443167"/>
              <a:gd name="connsiteY8" fmla="*/ 114620 h 295574"/>
              <a:gd name="connsiteX9" fmla="*/ 3063385 w 6443167"/>
              <a:gd name="connsiteY9" fmla="*/ 114620 h 295574"/>
              <a:gd name="connsiteX10" fmla="*/ 3184535 w 6443167"/>
              <a:gd name="connsiteY10" fmla="*/ 126158 h 295574"/>
              <a:gd name="connsiteX11" fmla="*/ 3285494 w 6443167"/>
              <a:gd name="connsiteY11" fmla="*/ 172310 h 295574"/>
              <a:gd name="connsiteX12" fmla="*/ 3441260 w 6443167"/>
              <a:gd name="connsiteY12" fmla="*/ 215579 h 295574"/>
              <a:gd name="connsiteX13" fmla="*/ 3602794 w 6443167"/>
              <a:gd name="connsiteY13" fmla="*/ 206925 h 295574"/>
              <a:gd name="connsiteX14" fmla="*/ 4340523 w 6443167"/>
              <a:gd name="connsiteY14" fmla="*/ 79945 h 295574"/>
              <a:gd name="connsiteX15" fmla="*/ 4907261 w 6443167"/>
              <a:gd name="connsiteY15" fmla="*/ 3745 h 295574"/>
              <a:gd name="connsiteX16" fmla="*/ 5702598 w 6443167"/>
              <a:gd name="connsiteY16" fmla="*/ 10890 h 295574"/>
              <a:gd name="connsiteX17" fmla="*/ 6443167 w 6443167"/>
              <a:gd name="connsiteY17" fmla="*/ 25176 h 295574"/>
              <a:gd name="connsiteX0" fmla="*/ 0 w 5702598"/>
              <a:gd name="connsiteY0" fmla="*/ 279039 h 295574"/>
              <a:gd name="connsiteX1" fmla="*/ 100959 w 5702598"/>
              <a:gd name="connsiteY1" fmla="*/ 293461 h 295574"/>
              <a:gd name="connsiteX2" fmla="*/ 199034 w 5702598"/>
              <a:gd name="connsiteY2" fmla="*/ 238655 h 295574"/>
              <a:gd name="connsiteX3" fmla="*/ 490373 w 5702598"/>
              <a:gd name="connsiteY3" fmla="*/ 45391 h 295574"/>
              <a:gd name="connsiteX4" fmla="*/ 602870 w 5702598"/>
              <a:gd name="connsiteY4" fmla="*/ 30968 h 295574"/>
              <a:gd name="connsiteX5" fmla="*/ 2466284 w 5702598"/>
              <a:gd name="connsiteY5" fmla="*/ 2122 h 295574"/>
              <a:gd name="connsiteX6" fmla="*/ 2542927 w 5702598"/>
              <a:gd name="connsiteY6" fmla="*/ 15674 h 295574"/>
              <a:gd name="connsiteX7" fmla="*/ 2696544 w 5702598"/>
              <a:gd name="connsiteY7" fmla="*/ 86781 h 295574"/>
              <a:gd name="connsiteX8" fmla="*/ 2837887 w 5702598"/>
              <a:gd name="connsiteY8" fmla="*/ 114620 h 295574"/>
              <a:gd name="connsiteX9" fmla="*/ 3063385 w 5702598"/>
              <a:gd name="connsiteY9" fmla="*/ 114620 h 295574"/>
              <a:gd name="connsiteX10" fmla="*/ 3184535 w 5702598"/>
              <a:gd name="connsiteY10" fmla="*/ 126158 h 295574"/>
              <a:gd name="connsiteX11" fmla="*/ 3285494 w 5702598"/>
              <a:gd name="connsiteY11" fmla="*/ 172310 h 295574"/>
              <a:gd name="connsiteX12" fmla="*/ 3441260 w 5702598"/>
              <a:gd name="connsiteY12" fmla="*/ 215579 h 295574"/>
              <a:gd name="connsiteX13" fmla="*/ 3602794 w 5702598"/>
              <a:gd name="connsiteY13" fmla="*/ 206925 h 295574"/>
              <a:gd name="connsiteX14" fmla="*/ 4340523 w 5702598"/>
              <a:gd name="connsiteY14" fmla="*/ 79945 h 295574"/>
              <a:gd name="connsiteX15" fmla="*/ 4907261 w 5702598"/>
              <a:gd name="connsiteY15" fmla="*/ 3745 h 295574"/>
              <a:gd name="connsiteX16" fmla="*/ 5702598 w 5702598"/>
              <a:gd name="connsiteY16" fmla="*/ 10890 h 295574"/>
              <a:gd name="connsiteX0" fmla="*/ 0 w 5157589"/>
              <a:gd name="connsiteY0" fmla="*/ 280969 h 297504"/>
              <a:gd name="connsiteX1" fmla="*/ 100959 w 5157589"/>
              <a:gd name="connsiteY1" fmla="*/ 295391 h 297504"/>
              <a:gd name="connsiteX2" fmla="*/ 199034 w 5157589"/>
              <a:gd name="connsiteY2" fmla="*/ 240585 h 297504"/>
              <a:gd name="connsiteX3" fmla="*/ 490373 w 5157589"/>
              <a:gd name="connsiteY3" fmla="*/ 47321 h 297504"/>
              <a:gd name="connsiteX4" fmla="*/ 602870 w 5157589"/>
              <a:gd name="connsiteY4" fmla="*/ 32898 h 297504"/>
              <a:gd name="connsiteX5" fmla="*/ 2466284 w 5157589"/>
              <a:gd name="connsiteY5" fmla="*/ 4052 h 297504"/>
              <a:gd name="connsiteX6" fmla="*/ 2542927 w 5157589"/>
              <a:gd name="connsiteY6" fmla="*/ 17604 h 297504"/>
              <a:gd name="connsiteX7" fmla="*/ 2696544 w 5157589"/>
              <a:gd name="connsiteY7" fmla="*/ 88711 h 297504"/>
              <a:gd name="connsiteX8" fmla="*/ 2837887 w 5157589"/>
              <a:gd name="connsiteY8" fmla="*/ 116550 h 297504"/>
              <a:gd name="connsiteX9" fmla="*/ 3063385 w 5157589"/>
              <a:gd name="connsiteY9" fmla="*/ 116550 h 297504"/>
              <a:gd name="connsiteX10" fmla="*/ 3184535 w 5157589"/>
              <a:gd name="connsiteY10" fmla="*/ 128088 h 297504"/>
              <a:gd name="connsiteX11" fmla="*/ 3285494 w 5157589"/>
              <a:gd name="connsiteY11" fmla="*/ 174240 h 297504"/>
              <a:gd name="connsiteX12" fmla="*/ 3441260 w 5157589"/>
              <a:gd name="connsiteY12" fmla="*/ 217509 h 297504"/>
              <a:gd name="connsiteX13" fmla="*/ 3602794 w 5157589"/>
              <a:gd name="connsiteY13" fmla="*/ 208855 h 297504"/>
              <a:gd name="connsiteX14" fmla="*/ 4340523 w 5157589"/>
              <a:gd name="connsiteY14" fmla="*/ 81875 h 297504"/>
              <a:gd name="connsiteX15" fmla="*/ 4907261 w 5157589"/>
              <a:gd name="connsiteY15" fmla="*/ 5675 h 297504"/>
              <a:gd name="connsiteX16" fmla="*/ 5157589 w 5157589"/>
              <a:gd name="connsiteY16" fmla="*/ 5144 h 297504"/>
              <a:gd name="connsiteX0" fmla="*/ 0 w 5233195"/>
              <a:gd name="connsiteY0" fmla="*/ 306786 h 311082"/>
              <a:gd name="connsiteX1" fmla="*/ 176565 w 5233195"/>
              <a:gd name="connsiteY1" fmla="*/ 295391 h 311082"/>
              <a:gd name="connsiteX2" fmla="*/ 274640 w 5233195"/>
              <a:gd name="connsiteY2" fmla="*/ 240585 h 311082"/>
              <a:gd name="connsiteX3" fmla="*/ 565979 w 5233195"/>
              <a:gd name="connsiteY3" fmla="*/ 47321 h 311082"/>
              <a:gd name="connsiteX4" fmla="*/ 678476 w 5233195"/>
              <a:gd name="connsiteY4" fmla="*/ 32898 h 311082"/>
              <a:gd name="connsiteX5" fmla="*/ 2541890 w 5233195"/>
              <a:gd name="connsiteY5" fmla="*/ 4052 h 311082"/>
              <a:gd name="connsiteX6" fmla="*/ 2618533 w 5233195"/>
              <a:gd name="connsiteY6" fmla="*/ 17604 h 311082"/>
              <a:gd name="connsiteX7" fmla="*/ 2772150 w 5233195"/>
              <a:gd name="connsiteY7" fmla="*/ 88711 h 311082"/>
              <a:gd name="connsiteX8" fmla="*/ 2913493 w 5233195"/>
              <a:gd name="connsiteY8" fmla="*/ 116550 h 311082"/>
              <a:gd name="connsiteX9" fmla="*/ 3138991 w 5233195"/>
              <a:gd name="connsiteY9" fmla="*/ 116550 h 311082"/>
              <a:gd name="connsiteX10" fmla="*/ 3260141 w 5233195"/>
              <a:gd name="connsiteY10" fmla="*/ 128088 h 311082"/>
              <a:gd name="connsiteX11" fmla="*/ 3361100 w 5233195"/>
              <a:gd name="connsiteY11" fmla="*/ 174240 h 311082"/>
              <a:gd name="connsiteX12" fmla="*/ 3516866 w 5233195"/>
              <a:gd name="connsiteY12" fmla="*/ 217509 h 311082"/>
              <a:gd name="connsiteX13" fmla="*/ 3678400 w 5233195"/>
              <a:gd name="connsiteY13" fmla="*/ 208855 h 311082"/>
              <a:gd name="connsiteX14" fmla="*/ 4416129 w 5233195"/>
              <a:gd name="connsiteY14" fmla="*/ 81875 h 311082"/>
              <a:gd name="connsiteX15" fmla="*/ 4982867 w 5233195"/>
              <a:gd name="connsiteY15" fmla="*/ 5675 h 311082"/>
              <a:gd name="connsiteX16" fmla="*/ 5233195 w 5233195"/>
              <a:gd name="connsiteY16" fmla="*/ 5144 h 311082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176565 w 5233195"/>
              <a:gd name="connsiteY2" fmla="*/ 295391 h 306841"/>
              <a:gd name="connsiteX3" fmla="*/ 274640 w 5233195"/>
              <a:gd name="connsiteY3" fmla="*/ 240585 h 306841"/>
              <a:gd name="connsiteX4" fmla="*/ 565979 w 5233195"/>
              <a:gd name="connsiteY4" fmla="*/ 47321 h 306841"/>
              <a:gd name="connsiteX5" fmla="*/ 678476 w 5233195"/>
              <a:gd name="connsiteY5" fmla="*/ 32898 h 306841"/>
              <a:gd name="connsiteX6" fmla="*/ 2541890 w 5233195"/>
              <a:gd name="connsiteY6" fmla="*/ 4052 h 306841"/>
              <a:gd name="connsiteX7" fmla="*/ 2618533 w 5233195"/>
              <a:gd name="connsiteY7" fmla="*/ 17604 h 306841"/>
              <a:gd name="connsiteX8" fmla="*/ 2772150 w 5233195"/>
              <a:gd name="connsiteY8" fmla="*/ 88711 h 306841"/>
              <a:gd name="connsiteX9" fmla="*/ 2913493 w 5233195"/>
              <a:gd name="connsiteY9" fmla="*/ 116550 h 306841"/>
              <a:gd name="connsiteX10" fmla="*/ 3138991 w 5233195"/>
              <a:gd name="connsiteY10" fmla="*/ 116550 h 306841"/>
              <a:gd name="connsiteX11" fmla="*/ 3260141 w 5233195"/>
              <a:gd name="connsiteY11" fmla="*/ 128088 h 306841"/>
              <a:gd name="connsiteX12" fmla="*/ 3361100 w 5233195"/>
              <a:gd name="connsiteY12" fmla="*/ 174240 h 306841"/>
              <a:gd name="connsiteX13" fmla="*/ 3516866 w 5233195"/>
              <a:gd name="connsiteY13" fmla="*/ 217509 h 306841"/>
              <a:gd name="connsiteX14" fmla="*/ 3678400 w 5233195"/>
              <a:gd name="connsiteY14" fmla="*/ 208855 h 306841"/>
              <a:gd name="connsiteX15" fmla="*/ 4416129 w 5233195"/>
              <a:gd name="connsiteY15" fmla="*/ 81875 h 306841"/>
              <a:gd name="connsiteX16" fmla="*/ 4982867 w 5233195"/>
              <a:gd name="connsiteY16" fmla="*/ 5675 h 306841"/>
              <a:gd name="connsiteX17" fmla="*/ 5233195 w 5233195"/>
              <a:gd name="connsiteY17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72150 w 5233195"/>
              <a:gd name="connsiteY9" fmla="*/ 88711 h 306841"/>
              <a:gd name="connsiteX10" fmla="*/ 2913493 w 5233195"/>
              <a:gd name="connsiteY10" fmla="*/ 116550 h 306841"/>
              <a:gd name="connsiteX11" fmla="*/ 3138991 w 5233195"/>
              <a:gd name="connsiteY11" fmla="*/ 116550 h 306841"/>
              <a:gd name="connsiteX12" fmla="*/ 3260141 w 5233195"/>
              <a:gd name="connsiteY12" fmla="*/ 128088 h 306841"/>
              <a:gd name="connsiteX13" fmla="*/ 3361100 w 5233195"/>
              <a:gd name="connsiteY13" fmla="*/ 174240 h 306841"/>
              <a:gd name="connsiteX14" fmla="*/ 3516866 w 5233195"/>
              <a:gd name="connsiteY14" fmla="*/ 217509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72150 w 5233195"/>
              <a:gd name="connsiteY9" fmla="*/ 88711 h 306841"/>
              <a:gd name="connsiteX10" fmla="*/ 2913493 w 5233195"/>
              <a:gd name="connsiteY10" fmla="*/ 116550 h 306841"/>
              <a:gd name="connsiteX11" fmla="*/ 3138991 w 5233195"/>
              <a:gd name="connsiteY11" fmla="*/ 116550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17509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72150 w 5233195"/>
              <a:gd name="connsiteY9" fmla="*/ 88711 h 306841"/>
              <a:gd name="connsiteX10" fmla="*/ 2913493 w 5233195"/>
              <a:gd name="connsiteY10" fmla="*/ 116550 h 306841"/>
              <a:gd name="connsiteX11" fmla="*/ 3138991 w 5233195"/>
              <a:gd name="connsiteY11" fmla="*/ 116550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4097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72150 w 5233195"/>
              <a:gd name="connsiteY9" fmla="*/ 88711 h 306841"/>
              <a:gd name="connsiteX10" fmla="*/ 2913493 w 5233195"/>
              <a:gd name="connsiteY10" fmla="*/ 116550 h 306841"/>
              <a:gd name="connsiteX11" fmla="*/ 3138991 w 5233195"/>
              <a:gd name="connsiteY11" fmla="*/ 116550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72150 w 5233195"/>
              <a:gd name="connsiteY9" fmla="*/ 88711 h 306841"/>
              <a:gd name="connsiteX10" fmla="*/ 2915140 w 5233195"/>
              <a:gd name="connsiteY10" fmla="*/ 119845 h 306841"/>
              <a:gd name="connsiteX11" fmla="*/ 3138991 w 5233195"/>
              <a:gd name="connsiteY11" fmla="*/ 116550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72150 w 5233195"/>
              <a:gd name="connsiteY9" fmla="*/ 88711 h 306841"/>
              <a:gd name="connsiteX10" fmla="*/ 2915140 w 5233195"/>
              <a:gd name="connsiteY10" fmla="*/ 119845 h 306841"/>
              <a:gd name="connsiteX11" fmla="*/ 3140638 w 5233195"/>
              <a:gd name="connsiteY11" fmla="*/ 119844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60620 w 5233195"/>
              <a:gd name="connsiteY9" fmla="*/ 92005 h 306841"/>
              <a:gd name="connsiteX10" fmla="*/ 2915140 w 5233195"/>
              <a:gd name="connsiteY10" fmla="*/ 119845 h 306841"/>
              <a:gd name="connsiteX11" fmla="*/ 3140638 w 5233195"/>
              <a:gd name="connsiteY11" fmla="*/ 119844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55679 w 5233195"/>
              <a:gd name="connsiteY9" fmla="*/ 92005 h 306841"/>
              <a:gd name="connsiteX10" fmla="*/ 2915140 w 5233195"/>
              <a:gd name="connsiteY10" fmla="*/ 119845 h 306841"/>
              <a:gd name="connsiteX11" fmla="*/ 3140638 w 5233195"/>
              <a:gd name="connsiteY11" fmla="*/ 119844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23771 w 5233195"/>
              <a:gd name="connsiteY7" fmla="*/ 4052 h 306841"/>
              <a:gd name="connsiteX8" fmla="*/ 2618533 w 5233195"/>
              <a:gd name="connsiteY8" fmla="*/ 17604 h 306841"/>
              <a:gd name="connsiteX9" fmla="*/ 2755679 w 5233195"/>
              <a:gd name="connsiteY9" fmla="*/ 92005 h 306841"/>
              <a:gd name="connsiteX10" fmla="*/ 2915140 w 5233195"/>
              <a:gd name="connsiteY10" fmla="*/ 119845 h 306841"/>
              <a:gd name="connsiteX11" fmla="*/ 3140638 w 5233195"/>
              <a:gd name="connsiteY11" fmla="*/ 119844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23771 w 5233195"/>
              <a:gd name="connsiteY7" fmla="*/ 4052 h 306841"/>
              <a:gd name="connsiteX8" fmla="*/ 2621828 w 5233195"/>
              <a:gd name="connsiteY8" fmla="*/ 17604 h 306841"/>
              <a:gd name="connsiteX9" fmla="*/ 2755679 w 5233195"/>
              <a:gd name="connsiteY9" fmla="*/ 92005 h 306841"/>
              <a:gd name="connsiteX10" fmla="*/ 2915140 w 5233195"/>
              <a:gd name="connsiteY10" fmla="*/ 119845 h 306841"/>
              <a:gd name="connsiteX11" fmla="*/ 3140638 w 5233195"/>
              <a:gd name="connsiteY11" fmla="*/ 119844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33195" h="306841">
                <a:moveTo>
                  <a:pt x="0" y="306786"/>
                </a:moveTo>
                <a:cubicBezTo>
                  <a:pt x="8889" y="308064"/>
                  <a:pt x="20219" y="286847"/>
                  <a:pt x="49646" y="284948"/>
                </a:cubicBezTo>
                <a:cubicBezTo>
                  <a:pt x="65604" y="282538"/>
                  <a:pt x="70906" y="285053"/>
                  <a:pt x="92059" y="286793"/>
                </a:cubicBezTo>
                <a:cubicBezTo>
                  <a:pt x="113212" y="288533"/>
                  <a:pt x="146135" y="303092"/>
                  <a:pt x="176565" y="295391"/>
                </a:cubicBezTo>
                <a:cubicBezTo>
                  <a:pt x="206995" y="287690"/>
                  <a:pt x="209738" y="281930"/>
                  <a:pt x="274640" y="240585"/>
                </a:cubicBezTo>
                <a:cubicBezTo>
                  <a:pt x="339542" y="199240"/>
                  <a:pt x="539154" y="60504"/>
                  <a:pt x="565979" y="47321"/>
                </a:cubicBezTo>
                <a:cubicBezTo>
                  <a:pt x="592804" y="34138"/>
                  <a:pt x="678476" y="32898"/>
                  <a:pt x="678476" y="32898"/>
                </a:cubicBezTo>
                <a:lnTo>
                  <a:pt x="2523771" y="4052"/>
                </a:lnTo>
                <a:cubicBezTo>
                  <a:pt x="2597083" y="3884"/>
                  <a:pt x="2583177" y="2945"/>
                  <a:pt x="2621828" y="17604"/>
                </a:cubicBezTo>
                <a:cubicBezTo>
                  <a:pt x="2660479" y="32263"/>
                  <a:pt x="2706794" y="74965"/>
                  <a:pt x="2755679" y="92005"/>
                </a:cubicBezTo>
                <a:cubicBezTo>
                  <a:pt x="2804564" y="109045"/>
                  <a:pt x="2850980" y="115205"/>
                  <a:pt x="2915140" y="119845"/>
                </a:cubicBezTo>
                <a:cubicBezTo>
                  <a:pt x="2979300" y="124485"/>
                  <a:pt x="3083138" y="118470"/>
                  <a:pt x="3140638" y="119844"/>
                </a:cubicBezTo>
                <a:cubicBezTo>
                  <a:pt x="3198138" y="121218"/>
                  <a:pt x="3223397" y="117649"/>
                  <a:pt x="3260141" y="128088"/>
                </a:cubicBezTo>
                <a:cubicBezTo>
                  <a:pt x="3296885" y="138527"/>
                  <a:pt x="3318313" y="167024"/>
                  <a:pt x="3361100" y="182476"/>
                </a:cubicBezTo>
                <a:cubicBezTo>
                  <a:pt x="3403887" y="197928"/>
                  <a:pt x="3463983" y="216406"/>
                  <a:pt x="3516866" y="220802"/>
                </a:cubicBezTo>
                <a:cubicBezTo>
                  <a:pt x="3569749" y="225199"/>
                  <a:pt x="3528523" y="231461"/>
                  <a:pt x="3678400" y="208855"/>
                </a:cubicBezTo>
                <a:lnTo>
                  <a:pt x="4416129" y="81875"/>
                </a:lnTo>
                <a:lnTo>
                  <a:pt x="4982867" y="5675"/>
                </a:lnTo>
                <a:cubicBezTo>
                  <a:pt x="5212261" y="-4644"/>
                  <a:pt x="4977211" y="1572"/>
                  <a:pt x="5233195" y="5144"/>
                </a:cubicBezTo>
              </a:path>
            </a:pathLst>
          </a:custGeom>
          <a:noFill/>
          <a:ln w="1905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4" name="Straight Connector 703"/>
          <p:cNvCxnSpPr/>
          <p:nvPr/>
        </p:nvCxnSpPr>
        <p:spPr>
          <a:xfrm>
            <a:off x="7815852" y="4768292"/>
            <a:ext cx="415155" cy="1347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" name="Freeform 705"/>
          <p:cNvSpPr/>
          <p:nvPr/>
        </p:nvSpPr>
        <p:spPr>
          <a:xfrm>
            <a:off x="8156412" y="3239710"/>
            <a:ext cx="206549" cy="2506146"/>
          </a:xfrm>
          <a:custGeom>
            <a:avLst/>
            <a:gdLst>
              <a:gd name="connsiteX0" fmla="*/ 0 w 138487"/>
              <a:gd name="connsiteY0" fmla="*/ 1635918 h 1635918"/>
              <a:gd name="connsiteX1" fmla="*/ 47625 w 138487"/>
              <a:gd name="connsiteY1" fmla="*/ 1576387 h 1635918"/>
              <a:gd name="connsiteX2" fmla="*/ 76200 w 138487"/>
              <a:gd name="connsiteY2" fmla="*/ 1540668 h 1635918"/>
              <a:gd name="connsiteX3" fmla="*/ 109537 w 138487"/>
              <a:gd name="connsiteY3" fmla="*/ 1423987 h 1635918"/>
              <a:gd name="connsiteX4" fmla="*/ 138112 w 138487"/>
              <a:gd name="connsiteY4" fmla="*/ 1066800 h 1635918"/>
              <a:gd name="connsiteX5" fmla="*/ 126206 w 138487"/>
              <a:gd name="connsiteY5" fmla="*/ 1033462 h 1635918"/>
              <a:gd name="connsiteX6" fmla="*/ 130969 w 138487"/>
              <a:gd name="connsiteY6" fmla="*/ 588168 h 1635918"/>
              <a:gd name="connsiteX7" fmla="*/ 138112 w 138487"/>
              <a:gd name="connsiteY7" fmla="*/ 0 h 1635918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74" h="1733549">
                <a:moveTo>
                  <a:pt x="0" y="1733549"/>
                </a:moveTo>
                <a:lnTo>
                  <a:pt x="47625" y="1674018"/>
                </a:lnTo>
                <a:cubicBezTo>
                  <a:pt x="60325" y="1658143"/>
                  <a:pt x="65881" y="1663699"/>
                  <a:pt x="76200" y="1638299"/>
                </a:cubicBezTo>
                <a:lnTo>
                  <a:pt x="109537" y="1521618"/>
                </a:lnTo>
                <a:lnTo>
                  <a:pt x="135731" y="1173956"/>
                </a:lnTo>
                <a:cubicBezTo>
                  <a:pt x="138509" y="1149351"/>
                  <a:pt x="127000" y="1155302"/>
                  <a:pt x="126206" y="1131093"/>
                </a:cubicBezTo>
                <a:cubicBezTo>
                  <a:pt x="125412" y="1106884"/>
                  <a:pt x="128191" y="874315"/>
                  <a:pt x="130969" y="685799"/>
                </a:cubicBezTo>
                <a:cubicBezTo>
                  <a:pt x="133747" y="497284"/>
                  <a:pt x="140294" y="207962"/>
                  <a:pt x="142874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7" name="Straight Connector 706"/>
          <p:cNvCxnSpPr>
            <a:stCxn id="775" idx="0"/>
          </p:cNvCxnSpPr>
          <p:nvPr/>
        </p:nvCxnSpPr>
        <p:spPr>
          <a:xfrm flipV="1">
            <a:off x="7815398" y="4658596"/>
            <a:ext cx="34310" cy="618556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8" name="Straight Connector 707"/>
          <p:cNvCxnSpPr/>
          <p:nvPr/>
        </p:nvCxnSpPr>
        <p:spPr>
          <a:xfrm>
            <a:off x="7846475" y="5287766"/>
            <a:ext cx="123932" cy="9294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0" name="Rectangle 709"/>
          <p:cNvSpPr/>
          <p:nvPr/>
        </p:nvSpPr>
        <p:spPr>
          <a:xfrm rot="20520000">
            <a:off x="8329639" y="3334396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Rectangle 713"/>
          <p:cNvSpPr/>
          <p:nvPr/>
        </p:nvSpPr>
        <p:spPr>
          <a:xfrm>
            <a:off x="6967495" y="311313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Rectangle 714"/>
          <p:cNvSpPr/>
          <p:nvPr/>
        </p:nvSpPr>
        <p:spPr>
          <a:xfrm>
            <a:off x="6695541" y="3117269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Rectangle 715"/>
          <p:cNvSpPr/>
          <p:nvPr/>
        </p:nvSpPr>
        <p:spPr>
          <a:xfrm rot="3000000">
            <a:off x="5759050" y="2945490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Rectangle 717"/>
          <p:cNvSpPr/>
          <p:nvPr/>
        </p:nvSpPr>
        <p:spPr>
          <a:xfrm>
            <a:off x="6252642" y="3122666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" name="Freeform 718"/>
          <p:cNvSpPr/>
          <p:nvPr/>
        </p:nvSpPr>
        <p:spPr>
          <a:xfrm>
            <a:off x="5296745" y="4962091"/>
            <a:ext cx="2388041" cy="568014"/>
          </a:xfrm>
          <a:custGeom>
            <a:avLst/>
            <a:gdLst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  <a:gd name="connsiteX0" fmla="*/ 0 w 1651854"/>
              <a:gd name="connsiteY0" fmla="*/ 392906 h 392906"/>
              <a:gd name="connsiteX1" fmla="*/ 206435 w 1651854"/>
              <a:gd name="connsiteY1" fmla="*/ 359569 h 392906"/>
              <a:gd name="connsiteX2" fmla="*/ 642204 w 1651854"/>
              <a:gd name="connsiteY2" fmla="*/ 297656 h 392906"/>
              <a:gd name="connsiteX3" fmla="*/ 1651854 w 1651854"/>
              <a:gd name="connsiteY3" fmla="*/ 0 h 392906"/>
              <a:gd name="connsiteX0" fmla="*/ 0 w 1651854"/>
              <a:gd name="connsiteY0" fmla="*/ 392906 h 392906"/>
              <a:gd name="connsiteX1" fmla="*/ 206435 w 1651854"/>
              <a:gd name="connsiteY1" fmla="*/ 352981 h 392906"/>
              <a:gd name="connsiteX2" fmla="*/ 642204 w 1651854"/>
              <a:gd name="connsiteY2" fmla="*/ 297656 h 392906"/>
              <a:gd name="connsiteX3" fmla="*/ 1651854 w 1651854"/>
              <a:gd name="connsiteY3" fmla="*/ 0 h 392906"/>
              <a:gd name="connsiteX0" fmla="*/ 0 w 1651854"/>
              <a:gd name="connsiteY0" fmla="*/ 392906 h 392906"/>
              <a:gd name="connsiteX1" fmla="*/ 206435 w 1651854"/>
              <a:gd name="connsiteY1" fmla="*/ 352981 h 392906"/>
              <a:gd name="connsiteX2" fmla="*/ 642204 w 1651854"/>
              <a:gd name="connsiteY2" fmla="*/ 292715 h 392906"/>
              <a:gd name="connsiteX3" fmla="*/ 1651854 w 1651854"/>
              <a:gd name="connsiteY3" fmla="*/ 0 h 39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1854" h="392906">
                <a:moveTo>
                  <a:pt x="0" y="392906"/>
                </a:moveTo>
                <a:lnTo>
                  <a:pt x="206435" y="352981"/>
                </a:lnTo>
                <a:lnTo>
                  <a:pt x="642204" y="292715"/>
                </a:lnTo>
                <a:lnTo>
                  <a:pt x="1651854" y="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Rectangle 719"/>
          <p:cNvSpPr/>
          <p:nvPr/>
        </p:nvSpPr>
        <p:spPr>
          <a:xfrm>
            <a:off x="4720284" y="2627866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1" name="Straight Connector 720"/>
          <p:cNvCxnSpPr/>
          <p:nvPr/>
        </p:nvCxnSpPr>
        <p:spPr>
          <a:xfrm flipH="1" flipV="1">
            <a:off x="4109009" y="2613173"/>
            <a:ext cx="2453" cy="14803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2" name="Rectangle 721"/>
          <p:cNvSpPr/>
          <p:nvPr/>
        </p:nvSpPr>
        <p:spPr>
          <a:xfrm>
            <a:off x="4080116" y="2631862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Rectangle 722"/>
          <p:cNvSpPr/>
          <p:nvPr/>
        </p:nvSpPr>
        <p:spPr>
          <a:xfrm>
            <a:off x="3722457" y="2657930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Freeform 730"/>
          <p:cNvSpPr/>
          <p:nvPr/>
        </p:nvSpPr>
        <p:spPr>
          <a:xfrm>
            <a:off x="1468648" y="2622499"/>
            <a:ext cx="26506" cy="341809"/>
          </a:xfrm>
          <a:custGeom>
            <a:avLst/>
            <a:gdLst>
              <a:gd name="connsiteX0" fmla="*/ 18335 w 18335"/>
              <a:gd name="connsiteY0" fmla="*/ 236436 h 236436"/>
              <a:gd name="connsiteX1" fmla="*/ 1666 w 18335"/>
              <a:gd name="connsiteY1" fmla="*/ 14980 h 236436"/>
              <a:gd name="connsiteX2" fmla="*/ 1666 w 18335"/>
              <a:gd name="connsiteY2" fmla="*/ 19743 h 2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35" h="236436">
                <a:moveTo>
                  <a:pt x="18335" y="236436"/>
                </a:moveTo>
                <a:cubicBezTo>
                  <a:pt x="11389" y="143765"/>
                  <a:pt x="4444" y="51095"/>
                  <a:pt x="1666" y="14980"/>
                </a:cubicBezTo>
                <a:cubicBezTo>
                  <a:pt x="-1112" y="-21135"/>
                  <a:pt x="79" y="19346"/>
                  <a:pt x="1666" y="19743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Rectangle 731"/>
          <p:cNvSpPr/>
          <p:nvPr/>
        </p:nvSpPr>
        <p:spPr>
          <a:xfrm rot="19531080">
            <a:off x="1431354" y="2544522"/>
            <a:ext cx="106042" cy="107422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Freeform 734"/>
          <p:cNvSpPr/>
          <p:nvPr/>
        </p:nvSpPr>
        <p:spPr>
          <a:xfrm>
            <a:off x="1349276" y="2149755"/>
            <a:ext cx="1894797" cy="45427"/>
          </a:xfrm>
          <a:custGeom>
            <a:avLst/>
            <a:gdLst>
              <a:gd name="connsiteX0" fmla="*/ 0 w 161925"/>
              <a:gd name="connsiteY0" fmla="*/ 0 h 36774"/>
              <a:gd name="connsiteX1" fmla="*/ 76200 w 161925"/>
              <a:gd name="connsiteY1" fmla="*/ 35719 h 36774"/>
              <a:gd name="connsiteX2" fmla="*/ 161925 w 161925"/>
              <a:gd name="connsiteY2" fmla="*/ 23812 h 36774"/>
              <a:gd name="connsiteX0" fmla="*/ 0 w 161925"/>
              <a:gd name="connsiteY0" fmla="*/ 0 h 36774"/>
              <a:gd name="connsiteX1" fmla="*/ 45091 w 161925"/>
              <a:gd name="connsiteY1" fmla="*/ 15181 h 36774"/>
              <a:gd name="connsiteX2" fmla="*/ 76200 w 161925"/>
              <a:gd name="connsiteY2" fmla="*/ 35719 h 36774"/>
              <a:gd name="connsiteX3" fmla="*/ 161925 w 161925"/>
              <a:gd name="connsiteY3" fmla="*/ 23812 h 36774"/>
              <a:gd name="connsiteX0" fmla="*/ 0 w 186632"/>
              <a:gd name="connsiteY0" fmla="*/ 0 h 33479"/>
              <a:gd name="connsiteX1" fmla="*/ 69798 w 186632"/>
              <a:gd name="connsiteY1" fmla="*/ 11886 h 33479"/>
              <a:gd name="connsiteX2" fmla="*/ 100907 w 186632"/>
              <a:gd name="connsiteY2" fmla="*/ 32424 h 33479"/>
              <a:gd name="connsiteX3" fmla="*/ 186632 w 186632"/>
              <a:gd name="connsiteY3" fmla="*/ 20517 h 33479"/>
              <a:gd name="connsiteX0" fmla="*/ 0 w 186632"/>
              <a:gd name="connsiteY0" fmla="*/ 0 h 31999"/>
              <a:gd name="connsiteX1" fmla="*/ 69798 w 186632"/>
              <a:gd name="connsiteY1" fmla="*/ 11886 h 31999"/>
              <a:gd name="connsiteX2" fmla="*/ 110791 w 186632"/>
              <a:gd name="connsiteY2" fmla="*/ 30777 h 31999"/>
              <a:gd name="connsiteX3" fmla="*/ 186632 w 186632"/>
              <a:gd name="connsiteY3" fmla="*/ 20517 h 31999"/>
              <a:gd name="connsiteX0" fmla="*/ 0 w 186632"/>
              <a:gd name="connsiteY0" fmla="*/ 0 h 31521"/>
              <a:gd name="connsiteX1" fmla="*/ 69798 w 186632"/>
              <a:gd name="connsiteY1" fmla="*/ 11886 h 31521"/>
              <a:gd name="connsiteX2" fmla="*/ 110791 w 186632"/>
              <a:gd name="connsiteY2" fmla="*/ 30777 h 31521"/>
              <a:gd name="connsiteX3" fmla="*/ 147214 w 186632"/>
              <a:gd name="connsiteY3" fmla="*/ 25062 h 31521"/>
              <a:gd name="connsiteX4" fmla="*/ 186632 w 186632"/>
              <a:gd name="connsiteY4" fmla="*/ 20517 h 31521"/>
              <a:gd name="connsiteX0" fmla="*/ 0 w 1310667"/>
              <a:gd name="connsiteY0" fmla="*/ 0 h 31521"/>
              <a:gd name="connsiteX1" fmla="*/ 69798 w 1310667"/>
              <a:gd name="connsiteY1" fmla="*/ 11886 h 31521"/>
              <a:gd name="connsiteX2" fmla="*/ 110791 w 1310667"/>
              <a:gd name="connsiteY2" fmla="*/ 30777 h 31521"/>
              <a:gd name="connsiteX3" fmla="*/ 147214 w 1310667"/>
              <a:gd name="connsiteY3" fmla="*/ 25062 h 31521"/>
              <a:gd name="connsiteX4" fmla="*/ 1310667 w 1310667"/>
              <a:gd name="connsiteY4" fmla="*/ 20517 h 31521"/>
              <a:gd name="connsiteX0" fmla="*/ 0 w 1310667"/>
              <a:gd name="connsiteY0" fmla="*/ 0 h 31553"/>
              <a:gd name="connsiteX1" fmla="*/ 69798 w 1310667"/>
              <a:gd name="connsiteY1" fmla="*/ 11886 h 31553"/>
              <a:gd name="connsiteX2" fmla="*/ 110791 w 1310667"/>
              <a:gd name="connsiteY2" fmla="*/ 30777 h 31553"/>
              <a:gd name="connsiteX3" fmla="*/ 147214 w 1310667"/>
              <a:gd name="connsiteY3" fmla="*/ 25062 h 31553"/>
              <a:gd name="connsiteX4" fmla="*/ 1093754 w 1310667"/>
              <a:gd name="connsiteY4" fmla="*/ 18037 h 31553"/>
              <a:gd name="connsiteX5" fmla="*/ 1310667 w 1310667"/>
              <a:gd name="connsiteY5" fmla="*/ 20517 h 31553"/>
              <a:gd name="connsiteX0" fmla="*/ 0 w 1310667"/>
              <a:gd name="connsiteY0" fmla="*/ 0 h 31553"/>
              <a:gd name="connsiteX1" fmla="*/ 69798 w 1310667"/>
              <a:gd name="connsiteY1" fmla="*/ 11886 h 31553"/>
              <a:gd name="connsiteX2" fmla="*/ 110791 w 1310667"/>
              <a:gd name="connsiteY2" fmla="*/ 30777 h 31553"/>
              <a:gd name="connsiteX3" fmla="*/ 147214 w 1310667"/>
              <a:gd name="connsiteY3" fmla="*/ 25062 h 31553"/>
              <a:gd name="connsiteX4" fmla="*/ 1093754 w 1310667"/>
              <a:gd name="connsiteY4" fmla="*/ 18037 h 31553"/>
              <a:gd name="connsiteX5" fmla="*/ 1128046 w 1310667"/>
              <a:gd name="connsiteY5" fmla="*/ 21848 h 31553"/>
              <a:gd name="connsiteX6" fmla="*/ 1310667 w 1310667"/>
              <a:gd name="connsiteY6" fmla="*/ 20517 h 31553"/>
              <a:gd name="connsiteX0" fmla="*/ 0 w 1310667"/>
              <a:gd name="connsiteY0" fmla="*/ 0 h 31423"/>
              <a:gd name="connsiteX1" fmla="*/ 69798 w 1310667"/>
              <a:gd name="connsiteY1" fmla="*/ 11886 h 31423"/>
              <a:gd name="connsiteX2" fmla="*/ 110791 w 1310667"/>
              <a:gd name="connsiteY2" fmla="*/ 30777 h 31423"/>
              <a:gd name="connsiteX3" fmla="*/ 147214 w 1310667"/>
              <a:gd name="connsiteY3" fmla="*/ 25062 h 31423"/>
              <a:gd name="connsiteX4" fmla="*/ 1093754 w 1310667"/>
              <a:gd name="connsiteY4" fmla="*/ 18037 h 31423"/>
              <a:gd name="connsiteX5" fmla="*/ 1128046 w 1310667"/>
              <a:gd name="connsiteY5" fmla="*/ 21848 h 31423"/>
              <a:gd name="connsiteX6" fmla="*/ 1310667 w 1310667"/>
              <a:gd name="connsiteY6" fmla="*/ 20517 h 31423"/>
              <a:gd name="connsiteX0" fmla="*/ 0 w 1310667"/>
              <a:gd name="connsiteY0" fmla="*/ 0 h 31423"/>
              <a:gd name="connsiteX1" fmla="*/ 69798 w 1310667"/>
              <a:gd name="connsiteY1" fmla="*/ 11886 h 31423"/>
              <a:gd name="connsiteX2" fmla="*/ 110791 w 1310667"/>
              <a:gd name="connsiteY2" fmla="*/ 30777 h 31423"/>
              <a:gd name="connsiteX3" fmla="*/ 147214 w 1310667"/>
              <a:gd name="connsiteY3" fmla="*/ 25062 h 31423"/>
              <a:gd name="connsiteX4" fmla="*/ 1093754 w 1310667"/>
              <a:gd name="connsiteY4" fmla="*/ 16132 h 31423"/>
              <a:gd name="connsiteX5" fmla="*/ 1128046 w 1310667"/>
              <a:gd name="connsiteY5" fmla="*/ 21848 h 31423"/>
              <a:gd name="connsiteX6" fmla="*/ 1310667 w 1310667"/>
              <a:gd name="connsiteY6" fmla="*/ 20517 h 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667" h="31423">
                <a:moveTo>
                  <a:pt x="0" y="0"/>
                </a:moveTo>
                <a:cubicBezTo>
                  <a:pt x="6417" y="3903"/>
                  <a:pt x="57098" y="5933"/>
                  <a:pt x="69798" y="11886"/>
                </a:cubicBezTo>
                <a:cubicBezTo>
                  <a:pt x="82498" y="17839"/>
                  <a:pt x="97888" y="27758"/>
                  <a:pt x="110791" y="30777"/>
                </a:cubicBezTo>
                <a:cubicBezTo>
                  <a:pt x="123694" y="33796"/>
                  <a:pt x="128813" y="25280"/>
                  <a:pt x="147214" y="25062"/>
                </a:cubicBezTo>
                <a:lnTo>
                  <a:pt x="1093754" y="16132"/>
                </a:lnTo>
                <a:cubicBezTo>
                  <a:pt x="1137572" y="16132"/>
                  <a:pt x="1084228" y="21848"/>
                  <a:pt x="1128046" y="21848"/>
                </a:cubicBezTo>
                <a:lnTo>
                  <a:pt x="1310667" y="20517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Rectangle 735"/>
          <p:cNvSpPr/>
          <p:nvPr/>
        </p:nvSpPr>
        <p:spPr>
          <a:xfrm rot="5400000">
            <a:off x="1349853" y="2125425"/>
            <a:ext cx="45719" cy="6414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Freeform 738"/>
          <p:cNvSpPr/>
          <p:nvPr/>
        </p:nvSpPr>
        <p:spPr>
          <a:xfrm>
            <a:off x="913556" y="3477242"/>
            <a:ext cx="855340" cy="476873"/>
          </a:xfrm>
          <a:custGeom>
            <a:avLst/>
            <a:gdLst>
              <a:gd name="connsiteX0" fmla="*/ 0 w 498566"/>
              <a:gd name="connsiteY0" fmla="*/ 171450 h 171450"/>
              <a:gd name="connsiteX1" fmla="*/ 178594 w 498566"/>
              <a:gd name="connsiteY1" fmla="*/ 126206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8566"/>
              <a:gd name="connsiteY0" fmla="*/ 171450 h 171450"/>
              <a:gd name="connsiteX1" fmla="*/ 176212 w 498566"/>
              <a:gd name="connsiteY1" fmla="*/ 133350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8566"/>
              <a:gd name="connsiteY0" fmla="*/ 171450 h 171450"/>
              <a:gd name="connsiteX1" fmla="*/ 178593 w 498566"/>
              <a:gd name="connsiteY1" fmla="*/ 126206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0420"/>
              <a:gd name="connsiteY0" fmla="*/ 252412 h 252412"/>
              <a:gd name="connsiteX1" fmla="*/ 178593 w 490420"/>
              <a:gd name="connsiteY1" fmla="*/ 207168 h 252412"/>
              <a:gd name="connsiteX2" fmla="*/ 326232 w 490420"/>
              <a:gd name="connsiteY2" fmla="*/ 204787 h 252412"/>
              <a:gd name="connsiteX3" fmla="*/ 423863 w 490420"/>
              <a:gd name="connsiteY3" fmla="*/ 207168 h 252412"/>
              <a:gd name="connsiteX4" fmla="*/ 488157 w 490420"/>
              <a:gd name="connsiteY4" fmla="*/ 166687 h 252412"/>
              <a:gd name="connsiteX5" fmla="*/ 476251 w 490420"/>
              <a:gd name="connsiteY5" fmla="*/ 0 h 252412"/>
              <a:gd name="connsiteX0" fmla="*/ 0 w 500827"/>
              <a:gd name="connsiteY0" fmla="*/ 252412 h 252412"/>
              <a:gd name="connsiteX1" fmla="*/ 178593 w 500827"/>
              <a:gd name="connsiteY1" fmla="*/ 207168 h 252412"/>
              <a:gd name="connsiteX2" fmla="*/ 326232 w 500827"/>
              <a:gd name="connsiteY2" fmla="*/ 204787 h 252412"/>
              <a:gd name="connsiteX3" fmla="*/ 423863 w 500827"/>
              <a:gd name="connsiteY3" fmla="*/ 207168 h 252412"/>
              <a:gd name="connsiteX4" fmla="*/ 488157 w 500827"/>
              <a:gd name="connsiteY4" fmla="*/ 166687 h 252412"/>
              <a:gd name="connsiteX5" fmla="*/ 500063 w 500827"/>
              <a:gd name="connsiteY5" fmla="*/ 104775 h 252412"/>
              <a:gd name="connsiteX6" fmla="*/ 476251 w 500827"/>
              <a:gd name="connsiteY6" fmla="*/ 0 h 252412"/>
              <a:gd name="connsiteX0" fmla="*/ 0 w 501297"/>
              <a:gd name="connsiteY0" fmla="*/ 252412 h 252412"/>
              <a:gd name="connsiteX1" fmla="*/ 178593 w 501297"/>
              <a:gd name="connsiteY1" fmla="*/ 207168 h 252412"/>
              <a:gd name="connsiteX2" fmla="*/ 326232 w 501297"/>
              <a:gd name="connsiteY2" fmla="*/ 204787 h 252412"/>
              <a:gd name="connsiteX3" fmla="*/ 423863 w 501297"/>
              <a:gd name="connsiteY3" fmla="*/ 207168 h 252412"/>
              <a:gd name="connsiteX4" fmla="*/ 490538 w 501297"/>
              <a:gd name="connsiteY4" fmla="*/ 171449 h 252412"/>
              <a:gd name="connsiteX5" fmla="*/ 500063 w 501297"/>
              <a:gd name="connsiteY5" fmla="*/ 104775 h 252412"/>
              <a:gd name="connsiteX6" fmla="*/ 476251 w 501297"/>
              <a:gd name="connsiteY6" fmla="*/ 0 h 252412"/>
              <a:gd name="connsiteX0" fmla="*/ 0 w 584279"/>
              <a:gd name="connsiteY0" fmla="*/ 359367 h 359367"/>
              <a:gd name="connsiteX1" fmla="*/ 261575 w 584279"/>
              <a:gd name="connsiteY1" fmla="*/ 207168 h 359367"/>
              <a:gd name="connsiteX2" fmla="*/ 409214 w 584279"/>
              <a:gd name="connsiteY2" fmla="*/ 204787 h 359367"/>
              <a:gd name="connsiteX3" fmla="*/ 506845 w 584279"/>
              <a:gd name="connsiteY3" fmla="*/ 207168 h 359367"/>
              <a:gd name="connsiteX4" fmla="*/ 573520 w 584279"/>
              <a:gd name="connsiteY4" fmla="*/ 171449 h 359367"/>
              <a:gd name="connsiteX5" fmla="*/ 583045 w 584279"/>
              <a:gd name="connsiteY5" fmla="*/ 104775 h 359367"/>
              <a:gd name="connsiteX6" fmla="*/ 559233 w 584279"/>
              <a:gd name="connsiteY6" fmla="*/ 0 h 359367"/>
              <a:gd name="connsiteX0" fmla="*/ 0 w 584279"/>
              <a:gd name="connsiteY0" fmla="*/ 359367 h 359367"/>
              <a:gd name="connsiteX1" fmla="*/ 61438 w 584279"/>
              <a:gd name="connsiteY1" fmla="*/ 261216 h 359367"/>
              <a:gd name="connsiteX2" fmla="*/ 261575 w 584279"/>
              <a:gd name="connsiteY2" fmla="*/ 207168 h 359367"/>
              <a:gd name="connsiteX3" fmla="*/ 409214 w 584279"/>
              <a:gd name="connsiteY3" fmla="*/ 204787 h 359367"/>
              <a:gd name="connsiteX4" fmla="*/ 506845 w 584279"/>
              <a:gd name="connsiteY4" fmla="*/ 207168 h 359367"/>
              <a:gd name="connsiteX5" fmla="*/ 573520 w 584279"/>
              <a:gd name="connsiteY5" fmla="*/ 171449 h 359367"/>
              <a:gd name="connsiteX6" fmla="*/ 583045 w 584279"/>
              <a:gd name="connsiteY6" fmla="*/ 104775 h 359367"/>
              <a:gd name="connsiteX7" fmla="*/ 559233 w 584279"/>
              <a:gd name="connsiteY7" fmla="*/ 0 h 359367"/>
              <a:gd name="connsiteX0" fmla="*/ 0 w 591655"/>
              <a:gd name="connsiteY0" fmla="*/ 329862 h 329862"/>
              <a:gd name="connsiteX1" fmla="*/ 68814 w 591655"/>
              <a:gd name="connsiteY1" fmla="*/ 261216 h 329862"/>
              <a:gd name="connsiteX2" fmla="*/ 268951 w 591655"/>
              <a:gd name="connsiteY2" fmla="*/ 207168 h 329862"/>
              <a:gd name="connsiteX3" fmla="*/ 416590 w 591655"/>
              <a:gd name="connsiteY3" fmla="*/ 204787 h 329862"/>
              <a:gd name="connsiteX4" fmla="*/ 514221 w 591655"/>
              <a:gd name="connsiteY4" fmla="*/ 207168 h 329862"/>
              <a:gd name="connsiteX5" fmla="*/ 580896 w 591655"/>
              <a:gd name="connsiteY5" fmla="*/ 171449 h 329862"/>
              <a:gd name="connsiteX6" fmla="*/ 590421 w 591655"/>
              <a:gd name="connsiteY6" fmla="*/ 104775 h 329862"/>
              <a:gd name="connsiteX7" fmla="*/ 566609 w 591655"/>
              <a:gd name="connsiteY7" fmla="*/ 0 h 329862"/>
              <a:gd name="connsiteX0" fmla="*/ 0 w 591655"/>
              <a:gd name="connsiteY0" fmla="*/ 329862 h 329862"/>
              <a:gd name="connsiteX1" fmla="*/ 68814 w 591655"/>
              <a:gd name="connsiteY1" fmla="*/ 261216 h 329862"/>
              <a:gd name="connsiteX2" fmla="*/ 268951 w 591655"/>
              <a:gd name="connsiteY2" fmla="*/ 207168 h 329862"/>
              <a:gd name="connsiteX3" fmla="*/ 336200 w 591655"/>
              <a:gd name="connsiteY3" fmla="*/ 209583 h 329862"/>
              <a:gd name="connsiteX4" fmla="*/ 416590 w 591655"/>
              <a:gd name="connsiteY4" fmla="*/ 204787 h 329862"/>
              <a:gd name="connsiteX5" fmla="*/ 514221 w 591655"/>
              <a:gd name="connsiteY5" fmla="*/ 207168 h 329862"/>
              <a:gd name="connsiteX6" fmla="*/ 580896 w 591655"/>
              <a:gd name="connsiteY6" fmla="*/ 171449 h 329862"/>
              <a:gd name="connsiteX7" fmla="*/ 590421 w 591655"/>
              <a:gd name="connsiteY7" fmla="*/ 104775 h 329862"/>
              <a:gd name="connsiteX8" fmla="*/ 566609 w 591655"/>
              <a:gd name="connsiteY8" fmla="*/ 0 h 329862"/>
              <a:gd name="connsiteX0" fmla="*/ 0 w 591655"/>
              <a:gd name="connsiteY0" fmla="*/ 329862 h 329862"/>
              <a:gd name="connsiteX1" fmla="*/ 68814 w 591655"/>
              <a:gd name="connsiteY1" fmla="*/ 261216 h 329862"/>
              <a:gd name="connsiteX2" fmla="*/ 268951 w 591655"/>
              <a:gd name="connsiteY2" fmla="*/ 207168 h 329862"/>
              <a:gd name="connsiteX3" fmla="*/ 354640 w 591655"/>
              <a:gd name="connsiteY3" fmla="*/ 209583 h 329862"/>
              <a:gd name="connsiteX4" fmla="*/ 416590 w 591655"/>
              <a:gd name="connsiteY4" fmla="*/ 204787 h 329862"/>
              <a:gd name="connsiteX5" fmla="*/ 514221 w 591655"/>
              <a:gd name="connsiteY5" fmla="*/ 207168 h 329862"/>
              <a:gd name="connsiteX6" fmla="*/ 580896 w 591655"/>
              <a:gd name="connsiteY6" fmla="*/ 171449 h 329862"/>
              <a:gd name="connsiteX7" fmla="*/ 590421 w 591655"/>
              <a:gd name="connsiteY7" fmla="*/ 104775 h 329862"/>
              <a:gd name="connsiteX8" fmla="*/ 566609 w 591655"/>
              <a:gd name="connsiteY8" fmla="*/ 0 h 329862"/>
              <a:gd name="connsiteX0" fmla="*/ 0 w 591655"/>
              <a:gd name="connsiteY0" fmla="*/ 329862 h 329862"/>
              <a:gd name="connsiteX1" fmla="*/ 68814 w 591655"/>
              <a:gd name="connsiteY1" fmla="*/ 261216 h 329862"/>
              <a:gd name="connsiteX2" fmla="*/ 181300 w 591655"/>
              <a:gd name="connsiteY2" fmla="*/ 220647 h 329862"/>
              <a:gd name="connsiteX3" fmla="*/ 268951 w 591655"/>
              <a:gd name="connsiteY3" fmla="*/ 207168 h 329862"/>
              <a:gd name="connsiteX4" fmla="*/ 354640 w 591655"/>
              <a:gd name="connsiteY4" fmla="*/ 209583 h 329862"/>
              <a:gd name="connsiteX5" fmla="*/ 416590 w 591655"/>
              <a:gd name="connsiteY5" fmla="*/ 204787 h 329862"/>
              <a:gd name="connsiteX6" fmla="*/ 514221 w 591655"/>
              <a:gd name="connsiteY6" fmla="*/ 207168 h 329862"/>
              <a:gd name="connsiteX7" fmla="*/ 580896 w 591655"/>
              <a:gd name="connsiteY7" fmla="*/ 171449 h 329862"/>
              <a:gd name="connsiteX8" fmla="*/ 590421 w 591655"/>
              <a:gd name="connsiteY8" fmla="*/ 104775 h 329862"/>
              <a:gd name="connsiteX9" fmla="*/ 566609 w 591655"/>
              <a:gd name="connsiteY9" fmla="*/ 0 h 32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655" h="329862">
                <a:moveTo>
                  <a:pt x="0" y="329862"/>
                </a:moveTo>
                <a:cubicBezTo>
                  <a:pt x="11469" y="323338"/>
                  <a:pt x="25218" y="286582"/>
                  <a:pt x="68814" y="261216"/>
                </a:cubicBezTo>
                <a:cubicBezTo>
                  <a:pt x="99645" y="243628"/>
                  <a:pt x="147944" y="229655"/>
                  <a:pt x="181300" y="220647"/>
                </a:cubicBezTo>
                <a:cubicBezTo>
                  <a:pt x="214656" y="211639"/>
                  <a:pt x="240061" y="209012"/>
                  <a:pt x="268951" y="207168"/>
                </a:cubicBezTo>
                <a:cubicBezTo>
                  <a:pt x="297841" y="205324"/>
                  <a:pt x="330034" y="209980"/>
                  <a:pt x="354640" y="209583"/>
                </a:cubicBezTo>
                <a:cubicBezTo>
                  <a:pt x="379246" y="209186"/>
                  <a:pt x="389993" y="205189"/>
                  <a:pt x="416590" y="204787"/>
                </a:cubicBezTo>
                <a:cubicBezTo>
                  <a:pt x="443187" y="204385"/>
                  <a:pt x="486837" y="212724"/>
                  <a:pt x="514221" y="207168"/>
                </a:cubicBezTo>
                <a:cubicBezTo>
                  <a:pt x="541605" y="201612"/>
                  <a:pt x="568196" y="188514"/>
                  <a:pt x="580896" y="171449"/>
                </a:cubicBezTo>
                <a:cubicBezTo>
                  <a:pt x="593596" y="154384"/>
                  <a:pt x="592405" y="132556"/>
                  <a:pt x="590421" y="104775"/>
                </a:cubicBezTo>
                <a:cubicBezTo>
                  <a:pt x="588437" y="76994"/>
                  <a:pt x="568593" y="16669"/>
                  <a:pt x="566609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Freeform 740"/>
          <p:cNvSpPr/>
          <p:nvPr/>
        </p:nvSpPr>
        <p:spPr>
          <a:xfrm>
            <a:off x="1908255" y="3150204"/>
            <a:ext cx="216879" cy="1008654"/>
          </a:xfrm>
          <a:custGeom>
            <a:avLst/>
            <a:gdLst>
              <a:gd name="connsiteX0" fmla="*/ 150019 w 150019"/>
              <a:gd name="connsiteY0" fmla="*/ 690562 h 690562"/>
              <a:gd name="connsiteX1" fmla="*/ 104775 w 150019"/>
              <a:gd name="connsiteY1" fmla="*/ 590550 h 690562"/>
              <a:gd name="connsiteX2" fmla="*/ 66675 w 150019"/>
              <a:gd name="connsiteY2" fmla="*/ 490537 h 690562"/>
              <a:gd name="connsiteX3" fmla="*/ 30956 w 150019"/>
              <a:gd name="connsiteY3" fmla="*/ 404812 h 690562"/>
              <a:gd name="connsiteX4" fmla="*/ 7144 w 150019"/>
              <a:gd name="connsiteY4" fmla="*/ 378619 h 690562"/>
              <a:gd name="connsiteX5" fmla="*/ 2381 w 150019"/>
              <a:gd name="connsiteY5" fmla="*/ 297656 h 690562"/>
              <a:gd name="connsiteX6" fmla="*/ 0 w 150019"/>
              <a:gd name="connsiteY6" fmla="*/ 0 h 690562"/>
              <a:gd name="connsiteX0" fmla="*/ 150019 w 150019"/>
              <a:gd name="connsiteY0" fmla="*/ 690562 h 690562"/>
              <a:gd name="connsiteX1" fmla="*/ 119062 w 150019"/>
              <a:gd name="connsiteY1" fmla="*/ 628650 h 690562"/>
              <a:gd name="connsiteX2" fmla="*/ 66675 w 150019"/>
              <a:gd name="connsiteY2" fmla="*/ 490537 h 690562"/>
              <a:gd name="connsiteX3" fmla="*/ 30956 w 150019"/>
              <a:gd name="connsiteY3" fmla="*/ 404812 h 690562"/>
              <a:gd name="connsiteX4" fmla="*/ 7144 w 150019"/>
              <a:gd name="connsiteY4" fmla="*/ 378619 h 690562"/>
              <a:gd name="connsiteX5" fmla="*/ 2381 w 150019"/>
              <a:gd name="connsiteY5" fmla="*/ 297656 h 690562"/>
              <a:gd name="connsiteX6" fmla="*/ 0 w 150019"/>
              <a:gd name="connsiteY6" fmla="*/ 0 h 690562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0956 w 150019"/>
              <a:gd name="connsiteY3" fmla="*/ 404812 h 697705"/>
              <a:gd name="connsiteX4" fmla="*/ 7144 w 150019"/>
              <a:gd name="connsiteY4" fmla="*/ 378619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0956 w 150019"/>
              <a:gd name="connsiteY3" fmla="*/ 404812 h 697705"/>
              <a:gd name="connsiteX4" fmla="*/ 7144 w 150019"/>
              <a:gd name="connsiteY4" fmla="*/ 352265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9191 w 150019"/>
              <a:gd name="connsiteY3" fmla="*/ 399870 h 697705"/>
              <a:gd name="connsiteX4" fmla="*/ 7144 w 150019"/>
              <a:gd name="connsiteY4" fmla="*/ 352265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9191 w 150019"/>
              <a:gd name="connsiteY3" fmla="*/ 399870 h 697705"/>
              <a:gd name="connsiteX4" fmla="*/ 51617 w 150019"/>
              <a:gd name="connsiteY4" fmla="*/ 339088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9191 w 150019"/>
              <a:gd name="connsiteY3" fmla="*/ 399870 h 697705"/>
              <a:gd name="connsiteX4" fmla="*/ 7145 w 150019"/>
              <a:gd name="connsiteY4" fmla="*/ 348971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9191 w 150019"/>
              <a:gd name="connsiteY3" fmla="*/ 399870 h 697705"/>
              <a:gd name="connsiteX4" fmla="*/ 5498 w 150019"/>
              <a:gd name="connsiteY4" fmla="*/ 353912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9191 w 150019"/>
              <a:gd name="connsiteY3" fmla="*/ 399870 h 697705"/>
              <a:gd name="connsiteX4" fmla="*/ 5498 w 150019"/>
              <a:gd name="connsiteY4" fmla="*/ 353912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9191 w 150019"/>
              <a:gd name="connsiteY3" fmla="*/ 399870 h 697705"/>
              <a:gd name="connsiteX4" fmla="*/ 5498 w 150019"/>
              <a:gd name="connsiteY4" fmla="*/ 353912 h 697705"/>
              <a:gd name="connsiteX5" fmla="*/ 2381 w 150019"/>
              <a:gd name="connsiteY5" fmla="*/ 297656 h 697705"/>
              <a:gd name="connsiteX6" fmla="*/ 0 w 150019"/>
              <a:gd name="connsiteY6" fmla="*/ 0 h 69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19" h="697705">
                <a:moveTo>
                  <a:pt x="150019" y="697705"/>
                </a:moveTo>
                <a:cubicBezTo>
                  <a:pt x="134342" y="664367"/>
                  <a:pt x="132953" y="663178"/>
                  <a:pt x="119062" y="628650"/>
                </a:cubicBezTo>
                <a:cubicBezTo>
                  <a:pt x="105171" y="594122"/>
                  <a:pt x="79987" y="528667"/>
                  <a:pt x="66675" y="490537"/>
                </a:cubicBezTo>
                <a:cubicBezTo>
                  <a:pt x="53363" y="452407"/>
                  <a:pt x="49387" y="414406"/>
                  <a:pt x="39191" y="399870"/>
                </a:cubicBezTo>
                <a:cubicBezTo>
                  <a:pt x="28995" y="385334"/>
                  <a:pt x="11633" y="370948"/>
                  <a:pt x="5498" y="353912"/>
                </a:cubicBezTo>
                <a:cubicBezTo>
                  <a:pt x="-637" y="336876"/>
                  <a:pt x="3572" y="360759"/>
                  <a:pt x="2381" y="297656"/>
                </a:cubicBezTo>
                <a:cubicBezTo>
                  <a:pt x="1190" y="234553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3" name="Picture 9" descr="Interstate 210 mark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88" y="1842519"/>
            <a:ext cx="191202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4" name="Picture 11" descr="California 134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56" y="2734389"/>
            <a:ext cx="178732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8" name="Picture 15" descr="Interstate 10 mark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37" y="5500140"/>
            <a:ext cx="157949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9" name="Freeform 748"/>
          <p:cNvSpPr/>
          <p:nvPr/>
        </p:nvSpPr>
        <p:spPr>
          <a:xfrm>
            <a:off x="1154726" y="5435251"/>
            <a:ext cx="147981" cy="661123"/>
          </a:xfrm>
          <a:custGeom>
            <a:avLst/>
            <a:gdLst>
              <a:gd name="connsiteX0" fmla="*/ 0 w 199926"/>
              <a:gd name="connsiteY0" fmla="*/ 809597 h 809597"/>
              <a:gd name="connsiteX1" fmla="*/ 39300 w 199926"/>
              <a:gd name="connsiteY1" fmla="*/ 725756 h 809597"/>
              <a:gd name="connsiteX2" fmla="*/ 112662 w 199926"/>
              <a:gd name="connsiteY2" fmla="*/ 623573 h 809597"/>
              <a:gd name="connsiteX3" fmla="*/ 128382 w 199926"/>
              <a:gd name="connsiteY3" fmla="*/ 534491 h 809597"/>
              <a:gd name="connsiteX4" fmla="*/ 91702 w 199926"/>
              <a:gd name="connsiteY4" fmla="*/ 427069 h 809597"/>
              <a:gd name="connsiteX5" fmla="*/ 112662 w 199926"/>
              <a:gd name="connsiteY5" fmla="*/ 298686 h 809597"/>
              <a:gd name="connsiteX6" fmla="*/ 167683 w 199926"/>
              <a:gd name="connsiteY6" fmla="*/ 154583 h 809597"/>
              <a:gd name="connsiteX7" fmla="*/ 199124 w 199926"/>
              <a:gd name="connsiteY7" fmla="*/ 62881 h 809597"/>
              <a:gd name="connsiteX8" fmla="*/ 191264 w 199926"/>
              <a:gd name="connsiteY8" fmla="*/ 0 h 809597"/>
              <a:gd name="connsiteX0" fmla="*/ 0 w 160626"/>
              <a:gd name="connsiteY0" fmla="*/ 725756 h 725756"/>
              <a:gd name="connsiteX1" fmla="*/ 73362 w 160626"/>
              <a:gd name="connsiteY1" fmla="*/ 623573 h 725756"/>
              <a:gd name="connsiteX2" fmla="*/ 89082 w 160626"/>
              <a:gd name="connsiteY2" fmla="*/ 534491 h 725756"/>
              <a:gd name="connsiteX3" fmla="*/ 52402 w 160626"/>
              <a:gd name="connsiteY3" fmla="*/ 427069 h 725756"/>
              <a:gd name="connsiteX4" fmla="*/ 73362 w 160626"/>
              <a:gd name="connsiteY4" fmla="*/ 298686 h 725756"/>
              <a:gd name="connsiteX5" fmla="*/ 128383 w 160626"/>
              <a:gd name="connsiteY5" fmla="*/ 154583 h 725756"/>
              <a:gd name="connsiteX6" fmla="*/ 159824 w 160626"/>
              <a:gd name="connsiteY6" fmla="*/ 62881 h 725756"/>
              <a:gd name="connsiteX7" fmla="*/ 151964 w 160626"/>
              <a:gd name="connsiteY7" fmla="*/ 0 h 725756"/>
              <a:gd name="connsiteX0" fmla="*/ 21352 w 108616"/>
              <a:gd name="connsiteY0" fmla="*/ 623573 h 623573"/>
              <a:gd name="connsiteX1" fmla="*/ 37072 w 108616"/>
              <a:gd name="connsiteY1" fmla="*/ 534491 h 623573"/>
              <a:gd name="connsiteX2" fmla="*/ 392 w 108616"/>
              <a:gd name="connsiteY2" fmla="*/ 427069 h 623573"/>
              <a:gd name="connsiteX3" fmla="*/ 21352 w 108616"/>
              <a:gd name="connsiteY3" fmla="*/ 298686 h 623573"/>
              <a:gd name="connsiteX4" fmla="*/ 76373 w 108616"/>
              <a:gd name="connsiteY4" fmla="*/ 154583 h 623573"/>
              <a:gd name="connsiteX5" fmla="*/ 107814 w 108616"/>
              <a:gd name="connsiteY5" fmla="*/ 62881 h 623573"/>
              <a:gd name="connsiteX6" fmla="*/ 99954 w 108616"/>
              <a:gd name="connsiteY6" fmla="*/ 0 h 623573"/>
              <a:gd name="connsiteX0" fmla="*/ 37072 w 108616"/>
              <a:gd name="connsiteY0" fmla="*/ 534491 h 534491"/>
              <a:gd name="connsiteX1" fmla="*/ 392 w 108616"/>
              <a:gd name="connsiteY1" fmla="*/ 427069 h 534491"/>
              <a:gd name="connsiteX2" fmla="*/ 21352 w 108616"/>
              <a:gd name="connsiteY2" fmla="*/ 298686 h 534491"/>
              <a:gd name="connsiteX3" fmla="*/ 76373 w 108616"/>
              <a:gd name="connsiteY3" fmla="*/ 154583 h 534491"/>
              <a:gd name="connsiteX4" fmla="*/ 107814 w 108616"/>
              <a:gd name="connsiteY4" fmla="*/ 62881 h 534491"/>
              <a:gd name="connsiteX5" fmla="*/ 99954 w 108616"/>
              <a:gd name="connsiteY5" fmla="*/ 0 h 534491"/>
              <a:gd name="connsiteX0" fmla="*/ 30533 w 102077"/>
              <a:gd name="connsiteY0" fmla="*/ 534491 h 534491"/>
              <a:gd name="connsiteX1" fmla="*/ 663 w 102077"/>
              <a:gd name="connsiteY1" fmla="*/ 424799 h 534491"/>
              <a:gd name="connsiteX2" fmla="*/ 14813 w 102077"/>
              <a:gd name="connsiteY2" fmla="*/ 298686 h 534491"/>
              <a:gd name="connsiteX3" fmla="*/ 69834 w 102077"/>
              <a:gd name="connsiteY3" fmla="*/ 154583 h 534491"/>
              <a:gd name="connsiteX4" fmla="*/ 101275 w 102077"/>
              <a:gd name="connsiteY4" fmla="*/ 62881 h 534491"/>
              <a:gd name="connsiteX5" fmla="*/ 93415 w 102077"/>
              <a:gd name="connsiteY5" fmla="*/ 0 h 534491"/>
              <a:gd name="connsiteX0" fmla="*/ 3577 w 102361"/>
              <a:gd name="connsiteY0" fmla="*/ 457311 h 457311"/>
              <a:gd name="connsiteX1" fmla="*/ 947 w 102361"/>
              <a:gd name="connsiteY1" fmla="*/ 424799 h 457311"/>
              <a:gd name="connsiteX2" fmla="*/ 15097 w 102361"/>
              <a:gd name="connsiteY2" fmla="*/ 298686 h 457311"/>
              <a:gd name="connsiteX3" fmla="*/ 70118 w 102361"/>
              <a:gd name="connsiteY3" fmla="*/ 154583 h 457311"/>
              <a:gd name="connsiteX4" fmla="*/ 101559 w 102361"/>
              <a:gd name="connsiteY4" fmla="*/ 62881 h 457311"/>
              <a:gd name="connsiteX5" fmla="*/ 93699 w 102361"/>
              <a:gd name="connsiteY5" fmla="*/ 0 h 45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61" h="457311">
                <a:moveTo>
                  <a:pt x="3577" y="457311"/>
                </a:moveTo>
                <a:cubicBezTo>
                  <a:pt x="84" y="424560"/>
                  <a:pt x="-973" y="451236"/>
                  <a:pt x="947" y="424799"/>
                </a:cubicBezTo>
                <a:cubicBezTo>
                  <a:pt x="2867" y="398362"/>
                  <a:pt x="3569" y="343722"/>
                  <a:pt x="15097" y="298686"/>
                </a:cubicBezTo>
                <a:cubicBezTo>
                  <a:pt x="26625" y="253650"/>
                  <a:pt x="55708" y="193884"/>
                  <a:pt x="70118" y="154583"/>
                </a:cubicBezTo>
                <a:cubicBezTo>
                  <a:pt x="84528" y="115282"/>
                  <a:pt x="97629" y="88645"/>
                  <a:pt x="101559" y="62881"/>
                </a:cubicBezTo>
                <a:cubicBezTo>
                  <a:pt x="105489" y="37117"/>
                  <a:pt x="93699" y="0"/>
                  <a:pt x="93699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0" name="Picture 19" descr="Interstate 710 mark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60" y="5636318"/>
            <a:ext cx="191202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3" name="Picture 25" descr="State Route 110 mark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46" y="3703996"/>
            <a:ext cx="178732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4" name="Freeform 753"/>
          <p:cNvSpPr/>
          <p:nvPr/>
        </p:nvSpPr>
        <p:spPr>
          <a:xfrm>
            <a:off x="4033226" y="4769148"/>
            <a:ext cx="4039212" cy="214813"/>
          </a:xfrm>
          <a:custGeom>
            <a:avLst/>
            <a:gdLst>
              <a:gd name="connsiteX0" fmla="*/ 0 w 2609850"/>
              <a:gd name="connsiteY0" fmla="*/ 147537 h 151733"/>
              <a:gd name="connsiteX1" fmla="*/ 830580 w 2609850"/>
              <a:gd name="connsiteY1" fmla="*/ 2757 h 151733"/>
              <a:gd name="connsiteX2" fmla="*/ 1253490 w 2609850"/>
              <a:gd name="connsiteY2" fmla="*/ 59907 h 151733"/>
              <a:gd name="connsiteX3" fmla="*/ 1485900 w 2609850"/>
              <a:gd name="connsiteY3" fmla="*/ 151347 h 151733"/>
              <a:gd name="connsiteX4" fmla="*/ 1592580 w 2609850"/>
              <a:gd name="connsiteY4" fmla="*/ 90387 h 151733"/>
              <a:gd name="connsiteX5" fmla="*/ 1653540 w 2609850"/>
              <a:gd name="connsiteY5" fmla="*/ 33237 h 151733"/>
              <a:gd name="connsiteX6" fmla="*/ 1748790 w 2609850"/>
              <a:gd name="connsiteY6" fmla="*/ 29427 h 151733"/>
              <a:gd name="connsiteX7" fmla="*/ 2609850 w 2609850"/>
              <a:gd name="connsiteY7" fmla="*/ 14187 h 151733"/>
              <a:gd name="connsiteX0" fmla="*/ 0 w 2609850"/>
              <a:gd name="connsiteY0" fmla="*/ 144780 h 148976"/>
              <a:gd name="connsiteX1" fmla="*/ 830580 w 2609850"/>
              <a:gd name="connsiteY1" fmla="*/ 0 h 148976"/>
              <a:gd name="connsiteX2" fmla="*/ 1253490 w 2609850"/>
              <a:gd name="connsiteY2" fmla="*/ 57150 h 148976"/>
              <a:gd name="connsiteX3" fmla="*/ 1485900 w 2609850"/>
              <a:gd name="connsiteY3" fmla="*/ 148590 h 148976"/>
              <a:gd name="connsiteX4" fmla="*/ 1592580 w 2609850"/>
              <a:gd name="connsiteY4" fmla="*/ 87630 h 148976"/>
              <a:gd name="connsiteX5" fmla="*/ 1653540 w 2609850"/>
              <a:gd name="connsiteY5" fmla="*/ 30480 h 148976"/>
              <a:gd name="connsiteX6" fmla="*/ 1748790 w 2609850"/>
              <a:gd name="connsiteY6" fmla="*/ 26670 h 148976"/>
              <a:gd name="connsiteX7" fmla="*/ 2609850 w 2609850"/>
              <a:gd name="connsiteY7" fmla="*/ 11430 h 148976"/>
              <a:gd name="connsiteX0" fmla="*/ 0 w 2609850"/>
              <a:gd name="connsiteY0" fmla="*/ 144780 h 148976"/>
              <a:gd name="connsiteX1" fmla="*/ 830580 w 2609850"/>
              <a:gd name="connsiteY1" fmla="*/ 0 h 148976"/>
              <a:gd name="connsiteX2" fmla="*/ 1253490 w 2609850"/>
              <a:gd name="connsiteY2" fmla="*/ 57150 h 148976"/>
              <a:gd name="connsiteX3" fmla="*/ 1485900 w 2609850"/>
              <a:gd name="connsiteY3" fmla="*/ 148590 h 148976"/>
              <a:gd name="connsiteX4" fmla="*/ 1592580 w 2609850"/>
              <a:gd name="connsiteY4" fmla="*/ 87630 h 148976"/>
              <a:gd name="connsiteX5" fmla="*/ 1653540 w 2609850"/>
              <a:gd name="connsiteY5" fmla="*/ 30480 h 148976"/>
              <a:gd name="connsiteX6" fmla="*/ 1748790 w 2609850"/>
              <a:gd name="connsiteY6" fmla="*/ 26670 h 148976"/>
              <a:gd name="connsiteX7" fmla="*/ 2609850 w 2609850"/>
              <a:gd name="connsiteY7" fmla="*/ 11430 h 148976"/>
              <a:gd name="connsiteX0" fmla="*/ 0 w 2609850"/>
              <a:gd name="connsiteY0" fmla="*/ 144780 h 148590"/>
              <a:gd name="connsiteX1" fmla="*/ 830580 w 2609850"/>
              <a:gd name="connsiteY1" fmla="*/ 0 h 148590"/>
              <a:gd name="connsiteX2" fmla="*/ 1253490 w 2609850"/>
              <a:gd name="connsiteY2" fmla="*/ 57150 h 148590"/>
              <a:gd name="connsiteX3" fmla="*/ 1485900 w 2609850"/>
              <a:gd name="connsiteY3" fmla="*/ 148590 h 148590"/>
              <a:gd name="connsiteX4" fmla="*/ 1592580 w 2609850"/>
              <a:gd name="connsiteY4" fmla="*/ 87630 h 148590"/>
              <a:gd name="connsiteX5" fmla="*/ 1653540 w 2609850"/>
              <a:gd name="connsiteY5" fmla="*/ 30480 h 148590"/>
              <a:gd name="connsiteX6" fmla="*/ 1748790 w 2609850"/>
              <a:gd name="connsiteY6" fmla="*/ 26670 h 148590"/>
              <a:gd name="connsiteX7" fmla="*/ 2609850 w 2609850"/>
              <a:gd name="connsiteY7" fmla="*/ 11430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7150 h 148590"/>
              <a:gd name="connsiteX3" fmla="*/ 1485900 w 2794000"/>
              <a:gd name="connsiteY3" fmla="*/ 148590 h 148590"/>
              <a:gd name="connsiteX4" fmla="*/ 1592580 w 2794000"/>
              <a:gd name="connsiteY4" fmla="*/ 87630 h 148590"/>
              <a:gd name="connsiteX5" fmla="*/ 1653540 w 2794000"/>
              <a:gd name="connsiteY5" fmla="*/ 30480 h 148590"/>
              <a:gd name="connsiteX6" fmla="*/ 1748790 w 2794000"/>
              <a:gd name="connsiteY6" fmla="*/ 26670 h 148590"/>
              <a:gd name="connsiteX7" fmla="*/ 2794000 w 2794000"/>
              <a:gd name="connsiteY7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7150 h 148590"/>
              <a:gd name="connsiteX3" fmla="*/ 1485900 w 2794000"/>
              <a:gd name="connsiteY3" fmla="*/ 148590 h 148590"/>
              <a:gd name="connsiteX4" fmla="*/ 1592580 w 2794000"/>
              <a:gd name="connsiteY4" fmla="*/ 87630 h 148590"/>
              <a:gd name="connsiteX5" fmla="*/ 1653540 w 2794000"/>
              <a:gd name="connsiteY5" fmla="*/ 30480 h 148590"/>
              <a:gd name="connsiteX6" fmla="*/ 1748790 w 2794000"/>
              <a:gd name="connsiteY6" fmla="*/ 26670 h 148590"/>
              <a:gd name="connsiteX7" fmla="*/ 2794000 w 2794000"/>
              <a:gd name="connsiteY7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2209 h 148590"/>
              <a:gd name="connsiteX3" fmla="*/ 1485900 w 2794000"/>
              <a:gd name="connsiteY3" fmla="*/ 148590 h 148590"/>
              <a:gd name="connsiteX4" fmla="*/ 1592580 w 2794000"/>
              <a:gd name="connsiteY4" fmla="*/ 87630 h 148590"/>
              <a:gd name="connsiteX5" fmla="*/ 1653540 w 2794000"/>
              <a:gd name="connsiteY5" fmla="*/ 30480 h 148590"/>
              <a:gd name="connsiteX6" fmla="*/ 1748790 w 2794000"/>
              <a:gd name="connsiteY6" fmla="*/ 26670 h 148590"/>
              <a:gd name="connsiteX7" fmla="*/ 2794000 w 2794000"/>
              <a:gd name="connsiteY7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2209 h 148590"/>
              <a:gd name="connsiteX3" fmla="*/ 1300029 w 2794000"/>
              <a:gd name="connsiteY3" fmla="*/ 76112 h 148590"/>
              <a:gd name="connsiteX4" fmla="*/ 1485900 w 2794000"/>
              <a:gd name="connsiteY4" fmla="*/ 148590 h 148590"/>
              <a:gd name="connsiteX5" fmla="*/ 1592580 w 2794000"/>
              <a:gd name="connsiteY5" fmla="*/ 87630 h 148590"/>
              <a:gd name="connsiteX6" fmla="*/ 1653540 w 2794000"/>
              <a:gd name="connsiteY6" fmla="*/ 30480 h 148590"/>
              <a:gd name="connsiteX7" fmla="*/ 1748790 w 2794000"/>
              <a:gd name="connsiteY7" fmla="*/ 26670 h 148590"/>
              <a:gd name="connsiteX8" fmla="*/ 2794000 w 2794000"/>
              <a:gd name="connsiteY8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2209 h 148590"/>
              <a:gd name="connsiteX3" fmla="*/ 1300029 w 2794000"/>
              <a:gd name="connsiteY3" fmla="*/ 76112 h 148590"/>
              <a:gd name="connsiteX4" fmla="*/ 1485900 w 2794000"/>
              <a:gd name="connsiteY4" fmla="*/ 148590 h 148590"/>
              <a:gd name="connsiteX5" fmla="*/ 1592580 w 2794000"/>
              <a:gd name="connsiteY5" fmla="*/ 87630 h 148590"/>
              <a:gd name="connsiteX6" fmla="*/ 1653540 w 2794000"/>
              <a:gd name="connsiteY6" fmla="*/ 30480 h 148590"/>
              <a:gd name="connsiteX7" fmla="*/ 1748790 w 2794000"/>
              <a:gd name="connsiteY7" fmla="*/ 26670 h 148590"/>
              <a:gd name="connsiteX8" fmla="*/ 2794000 w 2794000"/>
              <a:gd name="connsiteY8" fmla="*/ 8255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0" h="148590">
                <a:moveTo>
                  <a:pt x="0" y="144780"/>
                </a:moveTo>
                <a:lnTo>
                  <a:pt x="830580" y="0"/>
                </a:lnTo>
                <a:cubicBezTo>
                  <a:pt x="971550" y="19050"/>
                  <a:pt x="1112520" y="33159"/>
                  <a:pt x="1253490" y="52209"/>
                </a:cubicBezTo>
                <a:lnTo>
                  <a:pt x="1300029" y="76112"/>
                </a:lnTo>
                <a:cubicBezTo>
                  <a:pt x="1338764" y="92176"/>
                  <a:pt x="1438789" y="145572"/>
                  <a:pt x="1485900" y="148590"/>
                </a:cubicBezTo>
                <a:lnTo>
                  <a:pt x="1592580" y="87630"/>
                </a:lnTo>
                <a:cubicBezTo>
                  <a:pt x="1620520" y="67945"/>
                  <a:pt x="1630680" y="50165"/>
                  <a:pt x="1653540" y="30480"/>
                </a:cubicBezTo>
                <a:cubicBezTo>
                  <a:pt x="1676400" y="10795"/>
                  <a:pt x="1715079" y="26974"/>
                  <a:pt x="1748790" y="26670"/>
                </a:cubicBezTo>
                <a:lnTo>
                  <a:pt x="2794000" y="8255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5" name="Straight Connector 754"/>
          <p:cNvCxnSpPr/>
          <p:nvPr/>
        </p:nvCxnSpPr>
        <p:spPr>
          <a:xfrm>
            <a:off x="8065663" y="4243728"/>
            <a:ext cx="10422" cy="620846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Straight Connector 756"/>
          <p:cNvCxnSpPr/>
          <p:nvPr/>
        </p:nvCxnSpPr>
        <p:spPr>
          <a:xfrm>
            <a:off x="8338864" y="3959572"/>
            <a:ext cx="150530" cy="285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" name="Freeform 757"/>
          <p:cNvSpPr/>
          <p:nvPr/>
        </p:nvSpPr>
        <p:spPr>
          <a:xfrm>
            <a:off x="6496493" y="3927943"/>
            <a:ext cx="1999745" cy="314681"/>
          </a:xfrm>
          <a:custGeom>
            <a:avLst/>
            <a:gdLst>
              <a:gd name="connsiteX0" fmla="*/ 0 w 2652713"/>
              <a:gd name="connsiteY0" fmla="*/ 56887 h 254717"/>
              <a:gd name="connsiteX1" fmla="*/ 264319 w 2652713"/>
              <a:gd name="connsiteY1" fmla="*/ 6881 h 254717"/>
              <a:gd name="connsiteX2" fmla="*/ 345281 w 2652713"/>
              <a:gd name="connsiteY2" fmla="*/ 4500 h 254717"/>
              <a:gd name="connsiteX3" fmla="*/ 428625 w 2652713"/>
              <a:gd name="connsiteY3" fmla="*/ 44981 h 254717"/>
              <a:gd name="connsiteX4" fmla="*/ 581025 w 2652713"/>
              <a:gd name="connsiteY4" fmla="*/ 195000 h 254717"/>
              <a:gd name="connsiteX5" fmla="*/ 640556 w 2652713"/>
              <a:gd name="connsiteY5" fmla="*/ 216431 h 254717"/>
              <a:gd name="connsiteX6" fmla="*/ 1671638 w 2652713"/>
              <a:gd name="connsiteY6" fmla="*/ 209287 h 254717"/>
              <a:gd name="connsiteX7" fmla="*/ 1778794 w 2652713"/>
              <a:gd name="connsiteY7" fmla="*/ 223575 h 254717"/>
              <a:gd name="connsiteX8" fmla="*/ 2340769 w 2652713"/>
              <a:gd name="connsiteY8" fmla="*/ 214050 h 254717"/>
              <a:gd name="connsiteX9" fmla="*/ 2431256 w 2652713"/>
              <a:gd name="connsiteY9" fmla="*/ 254531 h 254717"/>
              <a:gd name="connsiteX10" fmla="*/ 2533650 w 2652713"/>
              <a:gd name="connsiteY10" fmla="*/ 228337 h 254717"/>
              <a:gd name="connsiteX11" fmla="*/ 2652713 w 2652713"/>
              <a:gd name="connsiteY11" fmla="*/ 209287 h 254717"/>
              <a:gd name="connsiteX0" fmla="*/ 0 w 4505326"/>
              <a:gd name="connsiteY0" fmla="*/ 56887 h 388048"/>
              <a:gd name="connsiteX1" fmla="*/ 264319 w 4505326"/>
              <a:gd name="connsiteY1" fmla="*/ 6881 h 388048"/>
              <a:gd name="connsiteX2" fmla="*/ 345281 w 4505326"/>
              <a:gd name="connsiteY2" fmla="*/ 4500 h 388048"/>
              <a:gd name="connsiteX3" fmla="*/ 428625 w 4505326"/>
              <a:gd name="connsiteY3" fmla="*/ 44981 h 388048"/>
              <a:gd name="connsiteX4" fmla="*/ 581025 w 4505326"/>
              <a:gd name="connsiteY4" fmla="*/ 195000 h 388048"/>
              <a:gd name="connsiteX5" fmla="*/ 640556 w 4505326"/>
              <a:gd name="connsiteY5" fmla="*/ 216431 h 388048"/>
              <a:gd name="connsiteX6" fmla="*/ 1671638 w 4505326"/>
              <a:gd name="connsiteY6" fmla="*/ 209287 h 388048"/>
              <a:gd name="connsiteX7" fmla="*/ 1778794 w 4505326"/>
              <a:gd name="connsiteY7" fmla="*/ 223575 h 388048"/>
              <a:gd name="connsiteX8" fmla="*/ 2340769 w 4505326"/>
              <a:gd name="connsiteY8" fmla="*/ 214050 h 388048"/>
              <a:gd name="connsiteX9" fmla="*/ 2431256 w 4505326"/>
              <a:gd name="connsiteY9" fmla="*/ 254531 h 388048"/>
              <a:gd name="connsiteX10" fmla="*/ 2533650 w 4505326"/>
              <a:gd name="connsiteY10" fmla="*/ 228337 h 388048"/>
              <a:gd name="connsiteX11" fmla="*/ 4505326 w 4505326"/>
              <a:gd name="connsiteY11" fmla="*/ 387880 h 388048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4231480 w 4505326"/>
              <a:gd name="connsiteY11" fmla="*/ 342636 h 387880"/>
              <a:gd name="connsiteX12" fmla="*/ 4505326 w 4505326"/>
              <a:gd name="connsiteY12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4133849 w 4505326"/>
              <a:gd name="connsiteY11" fmla="*/ 316443 h 387880"/>
              <a:gd name="connsiteX12" fmla="*/ 4231480 w 4505326"/>
              <a:gd name="connsiteY12" fmla="*/ 342636 h 387880"/>
              <a:gd name="connsiteX13" fmla="*/ 4505326 w 4505326"/>
              <a:gd name="connsiteY13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788568 w 4505326"/>
              <a:gd name="connsiteY11" fmla="*/ 314061 h 387880"/>
              <a:gd name="connsiteX12" fmla="*/ 4133849 w 4505326"/>
              <a:gd name="connsiteY12" fmla="*/ 316443 h 387880"/>
              <a:gd name="connsiteX13" fmla="*/ 4231480 w 4505326"/>
              <a:gd name="connsiteY13" fmla="*/ 342636 h 387880"/>
              <a:gd name="connsiteX14" fmla="*/ 4505326 w 4505326"/>
              <a:gd name="connsiteY14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31996"/>
              <a:gd name="connsiteY0" fmla="*/ 64955 h 388328"/>
              <a:gd name="connsiteX1" fmla="*/ 290989 w 4531996"/>
              <a:gd name="connsiteY1" fmla="*/ 7329 h 388328"/>
              <a:gd name="connsiteX2" fmla="*/ 371951 w 4531996"/>
              <a:gd name="connsiteY2" fmla="*/ 4948 h 388328"/>
              <a:gd name="connsiteX3" fmla="*/ 455295 w 4531996"/>
              <a:gd name="connsiteY3" fmla="*/ 45429 h 388328"/>
              <a:gd name="connsiteX4" fmla="*/ 607695 w 4531996"/>
              <a:gd name="connsiteY4" fmla="*/ 195448 h 388328"/>
              <a:gd name="connsiteX5" fmla="*/ 667226 w 4531996"/>
              <a:gd name="connsiteY5" fmla="*/ 216879 h 388328"/>
              <a:gd name="connsiteX6" fmla="*/ 1698308 w 4531996"/>
              <a:gd name="connsiteY6" fmla="*/ 209735 h 388328"/>
              <a:gd name="connsiteX7" fmla="*/ 1807845 w 4531996"/>
              <a:gd name="connsiteY7" fmla="*/ 221642 h 388328"/>
              <a:gd name="connsiteX8" fmla="*/ 2367439 w 4531996"/>
              <a:gd name="connsiteY8" fmla="*/ 214498 h 388328"/>
              <a:gd name="connsiteX9" fmla="*/ 2457926 w 4531996"/>
              <a:gd name="connsiteY9" fmla="*/ 254979 h 388328"/>
              <a:gd name="connsiteX10" fmla="*/ 2560320 w 4531996"/>
              <a:gd name="connsiteY10" fmla="*/ 228785 h 388328"/>
              <a:gd name="connsiteX11" fmla="*/ 3646169 w 4531996"/>
              <a:gd name="connsiteY11" fmla="*/ 219259 h 388328"/>
              <a:gd name="connsiteX12" fmla="*/ 3815238 w 4531996"/>
              <a:gd name="connsiteY12" fmla="*/ 314509 h 388328"/>
              <a:gd name="connsiteX13" fmla="*/ 4160519 w 4531996"/>
              <a:gd name="connsiteY13" fmla="*/ 316891 h 388328"/>
              <a:gd name="connsiteX14" fmla="*/ 4258150 w 4531996"/>
              <a:gd name="connsiteY14" fmla="*/ 343084 h 388328"/>
              <a:gd name="connsiteX15" fmla="*/ 4531996 w 4531996"/>
              <a:gd name="connsiteY15" fmla="*/ 388328 h 388328"/>
              <a:gd name="connsiteX0" fmla="*/ 0 w 4531996"/>
              <a:gd name="connsiteY0" fmla="*/ 64955 h 388328"/>
              <a:gd name="connsiteX1" fmla="*/ 290989 w 4531996"/>
              <a:gd name="connsiteY1" fmla="*/ 7329 h 388328"/>
              <a:gd name="connsiteX2" fmla="*/ 371951 w 4531996"/>
              <a:gd name="connsiteY2" fmla="*/ 4948 h 388328"/>
              <a:gd name="connsiteX3" fmla="*/ 455295 w 4531996"/>
              <a:gd name="connsiteY3" fmla="*/ 45429 h 388328"/>
              <a:gd name="connsiteX4" fmla="*/ 607695 w 4531996"/>
              <a:gd name="connsiteY4" fmla="*/ 195448 h 388328"/>
              <a:gd name="connsiteX5" fmla="*/ 667226 w 4531996"/>
              <a:gd name="connsiteY5" fmla="*/ 216879 h 388328"/>
              <a:gd name="connsiteX6" fmla="*/ 1698308 w 4531996"/>
              <a:gd name="connsiteY6" fmla="*/ 209735 h 388328"/>
              <a:gd name="connsiteX7" fmla="*/ 1807845 w 4531996"/>
              <a:gd name="connsiteY7" fmla="*/ 221642 h 388328"/>
              <a:gd name="connsiteX8" fmla="*/ 2367439 w 4531996"/>
              <a:gd name="connsiteY8" fmla="*/ 214498 h 388328"/>
              <a:gd name="connsiteX9" fmla="*/ 2462688 w 4531996"/>
              <a:gd name="connsiteY9" fmla="*/ 245454 h 388328"/>
              <a:gd name="connsiteX10" fmla="*/ 2560320 w 4531996"/>
              <a:gd name="connsiteY10" fmla="*/ 228785 h 388328"/>
              <a:gd name="connsiteX11" fmla="*/ 3646169 w 4531996"/>
              <a:gd name="connsiteY11" fmla="*/ 219259 h 388328"/>
              <a:gd name="connsiteX12" fmla="*/ 3815238 w 4531996"/>
              <a:gd name="connsiteY12" fmla="*/ 314509 h 388328"/>
              <a:gd name="connsiteX13" fmla="*/ 4160519 w 4531996"/>
              <a:gd name="connsiteY13" fmla="*/ 316891 h 388328"/>
              <a:gd name="connsiteX14" fmla="*/ 4258150 w 4531996"/>
              <a:gd name="connsiteY14" fmla="*/ 343084 h 388328"/>
              <a:gd name="connsiteX15" fmla="*/ 4531996 w 4531996"/>
              <a:gd name="connsiteY15" fmla="*/ 388328 h 388328"/>
              <a:gd name="connsiteX0" fmla="*/ 0 w 4531996"/>
              <a:gd name="connsiteY0" fmla="*/ 64955 h 388328"/>
              <a:gd name="connsiteX1" fmla="*/ 290989 w 4531996"/>
              <a:gd name="connsiteY1" fmla="*/ 7329 h 388328"/>
              <a:gd name="connsiteX2" fmla="*/ 371951 w 4531996"/>
              <a:gd name="connsiteY2" fmla="*/ 4948 h 388328"/>
              <a:gd name="connsiteX3" fmla="*/ 455295 w 4531996"/>
              <a:gd name="connsiteY3" fmla="*/ 45429 h 388328"/>
              <a:gd name="connsiteX4" fmla="*/ 607695 w 4531996"/>
              <a:gd name="connsiteY4" fmla="*/ 195448 h 388328"/>
              <a:gd name="connsiteX5" fmla="*/ 667226 w 4531996"/>
              <a:gd name="connsiteY5" fmla="*/ 216879 h 388328"/>
              <a:gd name="connsiteX6" fmla="*/ 1698308 w 4531996"/>
              <a:gd name="connsiteY6" fmla="*/ 209735 h 388328"/>
              <a:gd name="connsiteX7" fmla="*/ 1807845 w 4531996"/>
              <a:gd name="connsiteY7" fmla="*/ 221642 h 388328"/>
              <a:gd name="connsiteX8" fmla="*/ 2367439 w 4531996"/>
              <a:gd name="connsiteY8" fmla="*/ 214498 h 388328"/>
              <a:gd name="connsiteX9" fmla="*/ 2462688 w 4531996"/>
              <a:gd name="connsiteY9" fmla="*/ 245454 h 388328"/>
              <a:gd name="connsiteX10" fmla="*/ 2560320 w 4531996"/>
              <a:gd name="connsiteY10" fmla="*/ 228785 h 388328"/>
              <a:gd name="connsiteX11" fmla="*/ 3183764 w 4531996"/>
              <a:gd name="connsiteY11" fmla="*/ 197008 h 388328"/>
              <a:gd name="connsiteX12" fmla="*/ 3646169 w 4531996"/>
              <a:gd name="connsiteY12" fmla="*/ 219259 h 388328"/>
              <a:gd name="connsiteX13" fmla="*/ 3815238 w 4531996"/>
              <a:gd name="connsiteY13" fmla="*/ 314509 h 388328"/>
              <a:gd name="connsiteX14" fmla="*/ 4160519 w 4531996"/>
              <a:gd name="connsiteY14" fmla="*/ 316891 h 388328"/>
              <a:gd name="connsiteX15" fmla="*/ 4258150 w 4531996"/>
              <a:gd name="connsiteY15" fmla="*/ 343084 h 388328"/>
              <a:gd name="connsiteX16" fmla="*/ 4531996 w 4531996"/>
              <a:gd name="connsiteY16" fmla="*/ 388328 h 388328"/>
              <a:gd name="connsiteX0" fmla="*/ 0 w 4531996"/>
              <a:gd name="connsiteY0" fmla="*/ 64955 h 388328"/>
              <a:gd name="connsiteX1" fmla="*/ 290989 w 4531996"/>
              <a:gd name="connsiteY1" fmla="*/ 7329 h 388328"/>
              <a:gd name="connsiteX2" fmla="*/ 371951 w 4531996"/>
              <a:gd name="connsiteY2" fmla="*/ 4948 h 388328"/>
              <a:gd name="connsiteX3" fmla="*/ 455295 w 4531996"/>
              <a:gd name="connsiteY3" fmla="*/ 45429 h 388328"/>
              <a:gd name="connsiteX4" fmla="*/ 607695 w 4531996"/>
              <a:gd name="connsiteY4" fmla="*/ 195448 h 388328"/>
              <a:gd name="connsiteX5" fmla="*/ 667226 w 4531996"/>
              <a:gd name="connsiteY5" fmla="*/ 216879 h 388328"/>
              <a:gd name="connsiteX6" fmla="*/ 1698308 w 4531996"/>
              <a:gd name="connsiteY6" fmla="*/ 209735 h 388328"/>
              <a:gd name="connsiteX7" fmla="*/ 1807845 w 4531996"/>
              <a:gd name="connsiteY7" fmla="*/ 221642 h 388328"/>
              <a:gd name="connsiteX8" fmla="*/ 2367439 w 4531996"/>
              <a:gd name="connsiteY8" fmla="*/ 214498 h 388328"/>
              <a:gd name="connsiteX9" fmla="*/ 2462688 w 4531996"/>
              <a:gd name="connsiteY9" fmla="*/ 245454 h 388328"/>
              <a:gd name="connsiteX10" fmla="*/ 2560320 w 4531996"/>
              <a:gd name="connsiteY10" fmla="*/ 228785 h 388328"/>
              <a:gd name="connsiteX11" fmla="*/ 3183764 w 4531996"/>
              <a:gd name="connsiteY11" fmla="*/ 220820 h 388328"/>
              <a:gd name="connsiteX12" fmla="*/ 3646169 w 4531996"/>
              <a:gd name="connsiteY12" fmla="*/ 219259 h 388328"/>
              <a:gd name="connsiteX13" fmla="*/ 3815238 w 4531996"/>
              <a:gd name="connsiteY13" fmla="*/ 314509 h 388328"/>
              <a:gd name="connsiteX14" fmla="*/ 4160519 w 4531996"/>
              <a:gd name="connsiteY14" fmla="*/ 316891 h 388328"/>
              <a:gd name="connsiteX15" fmla="*/ 4258150 w 4531996"/>
              <a:gd name="connsiteY15" fmla="*/ 343084 h 388328"/>
              <a:gd name="connsiteX16" fmla="*/ 4531996 w 4531996"/>
              <a:gd name="connsiteY16" fmla="*/ 388328 h 388328"/>
              <a:gd name="connsiteX0" fmla="*/ 0 w 4531996"/>
              <a:gd name="connsiteY0" fmla="*/ 64955 h 388328"/>
              <a:gd name="connsiteX1" fmla="*/ 290989 w 4531996"/>
              <a:gd name="connsiteY1" fmla="*/ 7329 h 388328"/>
              <a:gd name="connsiteX2" fmla="*/ 371951 w 4531996"/>
              <a:gd name="connsiteY2" fmla="*/ 4948 h 388328"/>
              <a:gd name="connsiteX3" fmla="*/ 455295 w 4531996"/>
              <a:gd name="connsiteY3" fmla="*/ 45429 h 388328"/>
              <a:gd name="connsiteX4" fmla="*/ 607695 w 4531996"/>
              <a:gd name="connsiteY4" fmla="*/ 195448 h 388328"/>
              <a:gd name="connsiteX5" fmla="*/ 667226 w 4531996"/>
              <a:gd name="connsiteY5" fmla="*/ 216879 h 388328"/>
              <a:gd name="connsiteX6" fmla="*/ 1698308 w 4531996"/>
              <a:gd name="connsiteY6" fmla="*/ 209735 h 388328"/>
              <a:gd name="connsiteX7" fmla="*/ 1807845 w 4531996"/>
              <a:gd name="connsiteY7" fmla="*/ 221642 h 388328"/>
              <a:gd name="connsiteX8" fmla="*/ 2367439 w 4531996"/>
              <a:gd name="connsiteY8" fmla="*/ 214498 h 388328"/>
              <a:gd name="connsiteX9" fmla="*/ 2462688 w 4531996"/>
              <a:gd name="connsiteY9" fmla="*/ 245454 h 388328"/>
              <a:gd name="connsiteX10" fmla="*/ 2560320 w 4531996"/>
              <a:gd name="connsiteY10" fmla="*/ 228785 h 388328"/>
              <a:gd name="connsiteX11" fmla="*/ 2597976 w 4531996"/>
              <a:gd name="connsiteY11" fmla="*/ 220820 h 388328"/>
              <a:gd name="connsiteX12" fmla="*/ 3183764 w 4531996"/>
              <a:gd name="connsiteY12" fmla="*/ 220820 h 388328"/>
              <a:gd name="connsiteX13" fmla="*/ 3646169 w 4531996"/>
              <a:gd name="connsiteY13" fmla="*/ 219259 h 388328"/>
              <a:gd name="connsiteX14" fmla="*/ 3815238 w 4531996"/>
              <a:gd name="connsiteY14" fmla="*/ 314509 h 388328"/>
              <a:gd name="connsiteX15" fmla="*/ 4160519 w 4531996"/>
              <a:gd name="connsiteY15" fmla="*/ 316891 h 388328"/>
              <a:gd name="connsiteX16" fmla="*/ 4258150 w 4531996"/>
              <a:gd name="connsiteY16" fmla="*/ 343084 h 388328"/>
              <a:gd name="connsiteX17" fmla="*/ 4531996 w 4531996"/>
              <a:gd name="connsiteY17" fmla="*/ 388328 h 388328"/>
              <a:gd name="connsiteX0" fmla="*/ 0 w 4258150"/>
              <a:gd name="connsiteY0" fmla="*/ 64955 h 343084"/>
              <a:gd name="connsiteX1" fmla="*/ 290989 w 4258150"/>
              <a:gd name="connsiteY1" fmla="*/ 7329 h 343084"/>
              <a:gd name="connsiteX2" fmla="*/ 371951 w 4258150"/>
              <a:gd name="connsiteY2" fmla="*/ 4948 h 343084"/>
              <a:gd name="connsiteX3" fmla="*/ 455295 w 4258150"/>
              <a:gd name="connsiteY3" fmla="*/ 45429 h 343084"/>
              <a:gd name="connsiteX4" fmla="*/ 607695 w 4258150"/>
              <a:gd name="connsiteY4" fmla="*/ 195448 h 343084"/>
              <a:gd name="connsiteX5" fmla="*/ 667226 w 4258150"/>
              <a:gd name="connsiteY5" fmla="*/ 216879 h 343084"/>
              <a:gd name="connsiteX6" fmla="*/ 1698308 w 4258150"/>
              <a:gd name="connsiteY6" fmla="*/ 209735 h 343084"/>
              <a:gd name="connsiteX7" fmla="*/ 1807845 w 4258150"/>
              <a:gd name="connsiteY7" fmla="*/ 221642 h 343084"/>
              <a:gd name="connsiteX8" fmla="*/ 2367439 w 4258150"/>
              <a:gd name="connsiteY8" fmla="*/ 214498 h 343084"/>
              <a:gd name="connsiteX9" fmla="*/ 2462688 w 4258150"/>
              <a:gd name="connsiteY9" fmla="*/ 245454 h 343084"/>
              <a:gd name="connsiteX10" fmla="*/ 2560320 w 4258150"/>
              <a:gd name="connsiteY10" fmla="*/ 228785 h 343084"/>
              <a:gd name="connsiteX11" fmla="*/ 2597976 w 4258150"/>
              <a:gd name="connsiteY11" fmla="*/ 220820 h 343084"/>
              <a:gd name="connsiteX12" fmla="*/ 3183764 w 4258150"/>
              <a:gd name="connsiteY12" fmla="*/ 220820 h 343084"/>
              <a:gd name="connsiteX13" fmla="*/ 3646169 w 4258150"/>
              <a:gd name="connsiteY13" fmla="*/ 219259 h 343084"/>
              <a:gd name="connsiteX14" fmla="*/ 3815238 w 4258150"/>
              <a:gd name="connsiteY14" fmla="*/ 314509 h 343084"/>
              <a:gd name="connsiteX15" fmla="*/ 4160519 w 4258150"/>
              <a:gd name="connsiteY15" fmla="*/ 316891 h 343084"/>
              <a:gd name="connsiteX16" fmla="*/ 4258150 w 4258150"/>
              <a:gd name="connsiteY16" fmla="*/ 343084 h 343084"/>
              <a:gd name="connsiteX0" fmla="*/ 0 w 4160519"/>
              <a:gd name="connsiteY0" fmla="*/ 64955 h 316891"/>
              <a:gd name="connsiteX1" fmla="*/ 290989 w 4160519"/>
              <a:gd name="connsiteY1" fmla="*/ 7329 h 316891"/>
              <a:gd name="connsiteX2" fmla="*/ 371951 w 4160519"/>
              <a:gd name="connsiteY2" fmla="*/ 4948 h 316891"/>
              <a:gd name="connsiteX3" fmla="*/ 455295 w 4160519"/>
              <a:gd name="connsiteY3" fmla="*/ 45429 h 316891"/>
              <a:gd name="connsiteX4" fmla="*/ 607695 w 4160519"/>
              <a:gd name="connsiteY4" fmla="*/ 195448 h 316891"/>
              <a:gd name="connsiteX5" fmla="*/ 667226 w 4160519"/>
              <a:gd name="connsiteY5" fmla="*/ 216879 h 316891"/>
              <a:gd name="connsiteX6" fmla="*/ 1698308 w 4160519"/>
              <a:gd name="connsiteY6" fmla="*/ 209735 h 316891"/>
              <a:gd name="connsiteX7" fmla="*/ 1807845 w 4160519"/>
              <a:gd name="connsiteY7" fmla="*/ 221642 h 316891"/>
              <a:gd name="connsiteX8" fmla="*/ 2367439 w 4160519"/>
              <a:gd name="connsiteY8" fmla="*/ 214498 h 316891"/>
              <a:gd name="connsiteX9" fmla="*/ 2462688 w 4160519"/>
              <a:gd name="connsiteY9" fmla="*/ 245454 h 316891"/>
              <a:gd name="connsiteX10" fmla="*/ 2560320 w 4160519"/>
              <a:gd name="connsiteY10" fmla="*/ 228785 h 316891"/>
              <a:gd name="connsiteX11" fmla="*/ 2597976 w 4160519"/>
              <a:gd name="connsiteY11" fmla="*/ 220820 h 316891"/>
              <a:gd name="connsiteX12" fmla="*/ 3183764 w 4160519"/>
              <a:gd name="connsiteY12" fmla="*/ 220820 h 316891"/>
              <a:gd name="connsiteX13" fmla="*/ 3646169 w 4160519"/>
              <a:gd name="connsiteY13" fmla="*/ 219259 h 316891"/>
              <a:gd name="connsiteX14" fmla="*/ 3815238 w 4160519"/>
              <a:gd name="connsiteY14" fmla="*/ 314509 h 316891"/>
              <a:gd name="connsiteX15" fmla="*/ 4160519 w 4160519"/>
              <a:gd name="connsiteY15" fmla="*/ 316891 h 316891"/>
              <a:gd name="connsiteX0" fmla="*/ 0 w 3815238"/>
              <a:gd name="connsiteY0" fmla="*/ 64955 h 314509"/>
              <a:gd name="connsiteX1" fmla="*/ 290989 w 3815238"/>
              <a:gd name="connsiteY1" fmla="*/ 7329 h 314509"/>
              <a:gd name="connsiteX2" fmla="*/ 371951 w 3815238"/>
              <a:gd name="connsiteY2" fmla="*/ 4948 h 314509"/>
              <a:gd name="connsiteX3" fmla="*/ 455295 w 3815238"/>
              <a:gd name="connsiteY3" fmla="*/ 45429 h 314509"/>
              <a:gd name="connsiteX4" fmla="*/ 607695 w 3815238"/>
              <a:gd name="connsiteY4" fmla="*/ 195448 h 314509"/>
              <a:gd name="connsiteX5" fmla="*/ 667226 w 3815238"/>
              <a:gd name="connsiteY5" fmla="*/ 216879 h 314509"/>
              <a:gd name="connsiteX6" fmla="*/ 1698308 w 3815238"/>
              <a:gd name="connsiteY6" fmla="*/ 209735 h 314509"/>
              <a:gd name="connsiteX7" fmla="*/ 1807845 w 3815238"/>
              <a:gd name="connsiteY7" fmla="*/ 221642 h 314509"/>
              <a:gd name="connsiteX8" fmla="*/ 2367439 w 3815238"/>
              <a:gd name="connsiteY8" fmla="*/ 214498 h 314509"/>
              <a:gd name="connsiteX9" fmla="*/ 2462688 w 3815238"/>
              <a:gd name="connsiteY9" fmla="*/ 245454 h 314509"/>
              <a:gd name="connsiteX10" fmla="*/ 2560320 w 3815238"/>
              <a:gd name="connsiteY10" fmla="*/ 228785 h 314509"/>
              <a:gd name="connsiteX11" fmla="*/ 2597976 w 3815238"/>
              <a:gd name="connsiteY11" fmla="*/ 220820 h 314509"/>
              <a:gd name="connsiteX12" fmla="*/ 3183764 w 3815238"/>
              <a:gd name="connsiteY12" fmla="*/ 220820 h 314509"/>
              <a:gd name="connsiteX13" fmla="*/ 3646169 w 3815238"/>
              <a:gd name="connsiteY13" fmla="*/ 219259 h 314509"/>
              <a:gd name="connsiteX14" fmla="*/ 3815238 w 3815238"/>
              <a:gd name="connsiteY14" fmla="*/ 314509 h 314509"/>
              <a:gd name="connsiteX0" fmla="*/ 0 w 3646169"/>
              <a:gd name="connsiteY0" fmla="*/ 64955 h 245709"/>
              <a:gd name="connsiteX1" fmla="*/ 290989 w 3646169"/>
              <a:gd name="connsiteY1" fmla="*/ 7329 h 245709"/>
              <a:gd name="connsiteX2" fmla="*/ 371951 w 3646169"/>
              <a:gd name="connsiteY2" fmla="*/ 4948 h 245709"/>
              <a:gd name="connsiteX3" fmla="*/ 455295 w 3646169"/>
              <a:gd name="connsiteY3" fmla="*/ 45429 h 245709"/>
              <a:gd name="connsiteX4" fmla="*/ 607695 w 3646169"/>
              <a:gd name="connsiteY4" fmla="*/ 195448 h 245709"/>
              <a:gd name="connsiteX5" fmla="*/ 667226 w 3646169"/>
              <a:gd name="connsiteY5" fmla="*/ 216879 h 245709"/>
              <a:gd name="connsiteX6" fmla="*/ 1698308 w 3646169"/>
              <a:gd name="connsiteY6" fmla="*/ 209735 h 245709"/>
              <a:gd name="connsiteX7" fmla="*/ 1807845 w 3646169"/>
              <a:gd name="connsiteY7" fmla="*/ 221642 h 245709"/>
              <a:gd name="connsiteX8" fmla="*/ 2367439 w 3646169"/>
              <a:gd name="connsiteY8" fmla="*/ 214498 h 245709"/>
              <a:gd name="connsiteX9" fmla="*/ 2462688 w 3646169"/>
              <a:gd name="connsiteY9" fmla="*/ 245454 h 245709"/>
              <a:gd name="connsiteX10" fmla="*/ 2560320 w 3646169"/>
              <a:gd name="connsiteY10" fmla="*/ 228785 h 245709"/>
              <a:gd name="connsiteX11" fmla="*/ 2597976 w 3646169"/>
              <a:gd name="connsiteY11" fmla="*/ 220820 h 245709"/>
              <a:gd name="connsiteX12" fmla="*/ 3183764 w 3646169"/>
              <a:gd name="connsiteY12" fmla="*/ 220820 h 245709"/>
              <a:gd name="connsiteX13" fmla="*/ 3646169 w 3646169"/>
              <a:gd name="connsiteY13" fmla="*/ 219259 h 245709"/>
              <a:gd name="connsiteX0" fmla="*/ 0 w 3183764"/>
              <a:gd name="connsiteY0" fmla="*/ 64955 h 245709"/>
              <a:gd name="connsiteX1" fmla="*/ 290989 w 3183764"/>
              <a:gd name="connsiteY1" fmla="*/ 7329 h 245709"/>
              <a:gd name="connsiteX2" fmla="*/ 371951 w 3183764"/>
              <a:gd name="connsiteY2" fmla="*/ 4948 h 245709"/>
              <a:gd name="connsiteX3" fmla="*/ 455295 w 3183764"/>
              <a:gd name="connsiteY3" fmla="*/ 45429 h 245709"/>
              <a:gd name="connsiteX4" fmla="*/ 607695 w 3183764"/>
              <a:gd name="connsiteY4" fmla="*/ 195448 h 245709"/>
              <a:gd name="connsiteX5" fmla="*/ 667226 w 3183764"/>
              <a:gd name="connsiteY5" fmla="*/ 216879 h 245709"/>
              <a:gd name="connsiteX6" fmla="*/ 1698308 w 3183764"/>
              <a:gd name="connsiteY6" fmla="*/ 209735 h 245709"/>
              <a:gd name="connsiteX7" fmla="*/ 1807845 w 3183764"/>
              <a:gd name="connsiteY7" fmla="*/ 221642 h 245709"/>
              <a:gd name="connsiteX8" fmla="*/ 2367439 w 3183764"/>
              <a:gd name="connsiteY8" fmla="*/ 214498 h 245709"/>
              <a:gd name="connsiteX9" fmla="*/ 2462688 w 3183764"/>
              <a:gd name="connsiteY9" fmla="*/ 245454 h 245709"/>
              <a:gd name="connsiteX10" fmla="*/ 2560320 w 3183764"/>
              <a:gd name="connsiteY10" fmla="*/ 228785 h 245709"/>
              <a:gd name="connsiteX11" fmla="*/ 2597976 w 3183764"/>
              <a:gd name="connsiteY11" fmla="*/ 220820 h 245709"/>
              <a:gd name="connsiteX12" fmla="*/ 3183764 w 3183764"/>
              <a:gd name="connsiteY12" fmla="*/ 220820 h 245709"/>
              <a:gd name="connsiteX0" fmla="*/ 0 w 2597976"/>
              <a:gd name="connsiteY0" fmla="*/ 64955 h 245709"/>
              <a:gd name="connsiteX1" fmla="*/ 290989 w 2597976"/>
              <a:gd name="connsiteY1" fmla="*/ 7329 h 245709"/>
              <a:gd name="connsiteX2" fmla="*/ 371951 w 2597976"/>
              <a:gd name="connsiteY2" fmla="*/ 4948 h 245709"/>
              <a:gd name="connsiteX3" fmla="*/ 455295 w 2597976"/>
              <a:gd name="connsiteY3" fmla="*/ 45429 h 245709"/>
              <a:gd name="connsiteX4" fmla="*/ 607695 w 2597976"/>
              <a:gd name="connsiteY4" fmla="*/ 195448 h 245709"/>
              <a:gd name="connsiteX5" fmla="*/ 667226 w 2597976"/>
              <a:gd name="connsiteY5" fmla="*/ 216879 h 245709"/>
              <a:gd name="connsiteX6" fmla="*/ 1698308 w 2597976"/>
              <a:gd name="connsiteY6" fmla="*/ 209735 h 245709"/>
              <a:gd name="connsiteX7" fmla="*/ 1807845 w 2597976"/>
              <a:gd name="connsiteY7" fmla="*/ 221642 h 245709"/>
              <a:gd name="connsiteX8" fmla="*/ 2367439 w 2597976"/>
              <a:gd name="connsiteY8" fmla="*/ 214498 h 245709"/>
              <a:gd name="connsiteX9" fmla="*/ 2462688 w 2597976"/>
              <a:gd name="connsiteY9" fmla="*/ 245454 h 245709"/>
              <a:gd name="connsiteX10" fmla="*/ 2560320 w 2597976"/>
              <a:gd name="connsiteY10" fmla="*/ 228785 h 245709"/>
              <a:gd name="connsiteX11" fmla="*/ 2597976 w 2597976"/>
              <a:gd name="connsiteY11" fmla="*/ 220820 h 245709"/>
              <a:gd name="connsiteX0" fmla="*/ 0 w 2560320"/>
              <a:gd name="connsiteY0" fmla="*/ 64955 h 245709"/>
              <a:gd name="connsiteX1" fmla="*/ 290989 w 2560320"/>
              <a:gd name="connsiteY1" fmla="*/ 7329 h 245709"/>
              <a:gd name="connsiteX2" fmla="*/ 371951 w 2560320"/>
              <a:gd name="connsiteY2" fmla="*/ 4948 h 245709"/>
              <a:gd name="connsiteX3" fmla="*/ 455295 w 2560320"/>
              <a:gd name="connsiteY3" fmla="*/ 45429 h 245709"/>
              <a:gd name="connsiteX4" fmla="*/ 607695 w 2560320"/>
              <a:gd name="connsiteY4" fmla="*/ 195448 h 245709"/>
              <a:gd name="connsiteX5" fmla="*/ 667226 w 2560320"/>
              <a:gd name="connsiteY5" fmla="*/ 216879 h 245709"/>
              <a:gd name="connsiteX6" fmla="*/ 1698308 w 2560320"/>
              <a:gd name="connsiteY6" fmla="*/ 209735 h 245709"/>
              <a:gd name="connsiteX7" fmla="*/ 1807845 w 2560320"/>
              <a:gd name="connsiteY7" fmla="*/ 221642 h 245709"/>
              <a:gd name="connsiteX8" fmla="*/ 2367439 w 2560320"/>
              <a:gd name="connsiteY8" fmla="*/ 214498 h 245709"/>
              <a:gd name="connsiteX9" fmla="*/ 2462688 w 2560320"/>
              <a:gd name="connsiteY9" fmla="*/ 245454 h 245709"/>
              <a:gd name="connsiteX10" fmla="*/ 2560320 w 2560320"/>
              <a:gd name="connsiteY10" fmla="*/ 228785 h 245709"/>
              <a:gd name="connsiteX0" fmla="*/ 0 w 2462688"/>
              <a:gd name="connsiteY0" fmla="*/ 64955 h 245454"/>
              <a:gd name="connsiteX1" fmla="*/ 290989 w 2462688"/>
              <a:gd name="connsiteY1" fmla="*/ 7329 h 245454"/>
              <a:gd name="connsiteX2" fmla="*/ 371951 w 2462688"/>
              <a:gd name="connsiteY2" fmla="*/ 4948 h 245454"/>
              <a:gd name="connsiteX3" fmla="*/ 455295 w 2462688"/>
              <a:gd name="connsiteY3" fmla="*/ 45429 h 245454"/>
              <a:gd name="connsiteX4" fmla="*/ 607695 w 2462688"/>
              <a:gd name="connsiteY4" fmla="*/ 195448 h 245454"/>
              <a:gd name="connsiteX5" fmla="*/ 667226 w 2462688"/>
              <a:gd name="connsiteY5" fmla="*/ 216879 h 245454"/>
              <a:gd name="connsiteX6" fmla="*/ 1698308 w 2462688"/>
              <a:gd name="connsiteY6" fmla="*/ 209735 h 245454"/>
              <a:gd name="connsiteX7" fmla="*/ 1807845 w 2462688"/>
              <a:gd name="connsiteY7" fmla="*/ 221642 h 245454"/>
              <a:gd name="connsiteX8" fmla="*/ 2367439 w 2462688"/>
              <a:gd name="connsiteY8" fmla="*/ 214498 h 245454"/>
              <a:gd name="connsiteX9" fmla="*/ 2462688 w 2462688"/>
              <a:gd name="connsiteY9" fmla="*/ 245454 h 245454"/>
              <a:gd name="connsiteX0" fmla="*/ 0 w 2367439"/>
              <a:gd name="connsiteY0" fmla="*/ 64955 h 221642"/>
              <a:gd name="connsiteX1" fmla="*/ 290989 w 2367439"/>
              <a:gd name="connsiteY1" fmla="*/ 7329 h 221642"/>
              <a:gd name="connsiteX2" fmla="*/ 371951 w 2367439"/>
              <a:gd name="connsiteY2" fmla="*/ 4948 h 221642"/>
              <a:gd name="connsiteX3" fmla="*/ 455295 w 2367439"/>
              <a:gd name="connsiteY3" fmla="*/ 45429 h 221642"/>
              <a:gd name="connsiteX4" fmla="*/ 607695 w 2367439"/>
              <a:gd name="connsiteY4" fmla="*/ 195448 h 221642"/>
              <a:gd name="connsiteX5" fmla="*/ 667226 w 2367439"/>
              <a:gd name="connsiteY5" fmla="*/ 216879 h 221642"/>
              <a:gd name="connsiteX6" fmla="*/ 1698308 w 2367439"/>
              <a:gd name="connsiteY6" fmla="*/ 209735 h 221642"/>
              <a:gd name="connsiteX7" fmla="*/ 1807845 w 2367439"/>
              <a:gd name="connsiteY7" fmla="*/ 221642 h 221642"/>
              <a:gd name="connsiteX8" fmla="*/ 2367439 w 2367439"/>
              <a:gd name="connsiteY8" fmla="*/ 214498 h 221642"/>
              <a:gd name="connsiteX0" fmla="*/ 0 w 1807845"/>
              <a:gd name="connsiteY0" fmla="*/ 64955 h 221642"/>
              <a:gd name="connsiteX1" fmla="*/ 290989 w 1807845"/>
              <a:gd name="connsiteY1" fmla="*/ 7329 h 221642"/>
              <a:gd name="connsiteX2" fmla="*/ 371951 w 1807845"/>
              <a:gd name="connsiteY2" fmla="*/ 4948 h 221642"/>
              <a:gd name="connsiteX3" fmla="*/ 455295 w 1807845"/>
              <a:gd name="connsiteY3" fmla="*/ 45429 h 221642"/>
              <a:gd name="connsiteX4" fmla="*/ 607695 w 1807845"/>
              <a:gd name="connsiteY4" fmla="*/ 195448 h 221642"/>
              <a:gd name="connsiteX5" fmla="*/ 667226 w 1807845"/>
              <a:gd name="connsiteY5" fmla="*/ 216879 h 221642"/>
              <a:gd name="connsiteX6" fmla="*/ 1698308 w 1807845"/>
              <a:gd name="connsiteY6" fmla="*/ 209735 h 221642"/>
              <a:gd name="connsiteX7" fmla="*/ 1807845 w 1807845"/>
              <a:gd name="connsiteY7" fmla="*/ 221642 h 221642"/>
              <a:gd name="connsiteX0" fmla="*/ 0 w 1698308"/>
              <a:gd name="connsiteY0" fmla="*/ 64955 h 217672"/>
              <a:gd name="connsiteX1" fmla="*/ 290989 w 1698308"/>
              <a:gd name="connsiteY1" fmla="*/ 7329 h 217672"/>
              <a:gd name="connsiteX2" fmla="*/ 371951 w 1698308"/>
              <a:gd name="connsiteY2" fmla="*/ 4948 h 217672"/>
              <a:gd name="connsiteX3" fmla="*/ 455295 w 1698308"/>
              <a:gd name="connsiteY3" fmla="*/ 45429 h 217672"/>
              <a:gd name="connsiteX4" fmla="*/ 607695 w 1698308"/>
              <a:gd name="connsiteY4" fmla="*/ 195448 h 217672"/>
              <a:gd name="connsiteX5" fmla="*/ 667226 w 1698308"/>
              <a:gd name="connsiteY5" fmla="*/ 216879 h 217672"/>
              <a:gd name="connsiteX6" fmla="*/ 1698308 w 1698308"/>
              <a:gd name="connsiteY6" fmla="*/ 209735 h 217672"/>
              <a:gd name="connsiteX0" fmla="*/ 0 w 1345204"/>
              <a:gd name="connsiteY0" fmla="*/ 64955 h 217672"/>
              <a:gd name="connsiteX1" fmla="*/ 290989 w 1345204"/>
              <a:gd name="connsiteY1" fmla="*/ 7329 h 217672"/>
              <a:gd name="connsiteX2" fmla="*/ 371951 w 1345204"/>
              <a:gd name="connsiteY2" fmla="*/ 4948 h 217672"/>
              <a:gd name="connsiteX3" fmla="*/ 455295 w 1345204"/>
              <a:gd name="connsiteY3" fmla="*/ 45429 h 217672"/>
              <a:gd name="connsiteX4" fmla="*/ 607695 w 1345204"/>
              <a:gd name="connsiteY4" fmla="*/ 195448 h 217672"/>
              <a:gd name="connsiteX5" fmla="*/ 667226 w 1345204"/>
              <a:gd name="connsiteY5" fmla="*/ 216879 h 217672"/>
              <a:gd name="connsiteX6" fmla="*/ 1345204 w 1345204"/>
              <a:gd name="connsiteY6" fmla="*/ 209735 h 217672"/>
              <a:gd name="connsiteX0" fmla="*/ 0 w 1366952"/>
              <a:gd name="connsiteY0" fmla="*/ 61330 h 217672"/>
              <a:gd name="connsiteX1" fmla="*/ 312737 w 1366952"/>
              <a:gd name="connsiteY1" fmla="*/ 7329 h 217672"/>
              <a:gd name="connsiteX2" fmla="*/ 393699 w 1366952"/>
              <a:gd name="connsiteY2" fmla="*/ 4948 h 217672"/>
              <a:gd name="connsiteX3" fmla="*/ 477043 w 1366952"/>
              <a:gd name="connsiteY3" fmla="*/ 45429 h 217672"/>
              <a:gd name="connsiteX4" fmla="*/ 629443 w 1366952"/>
              <a:gd name="connsiteY4" fmla="*/ 195448 h 217672"/>
              <a:gd name="connsiteX5" fmla="*/ 688974 w 1366952"/>
              <a:gd name="connsiteY5" fmla="*/ 216879 h 217672"/>
              <a:gd name="connsiteX6" fmla="*/ 1366952 w 1366952"/>
              <a:gd name="connsiteY6" fmla="*/ 209735 h 217672"/>
              <a:gd name="connsiteX0" fmla="*/ 0 w 1383263"/>
              <a:gd name="connsiteY0" fmla="*/ 61330 h 217672"/>
              <a:gd name="connsiteX1" fmla="*/ 329048 w 1383263"/>
              <a:gd name="connsiteY1" fmla="*/ 7329 h 217672"/>
              <a:gd name="connsiteX2" fmla="*/ 410010 w 1383263"/>
              <a:gd name="connsiteY2" fmla="*/ 4948 h 217672"/>
              <a:gd name="connsiteX3" fmla="*/ 493354 w 1383263"/>
              <a:gd name="connsiteY3" fmla="*/ 45429 h 217672"/>
              <a:gd name="connsiteX4" fmla="*/ 645754 w 1383263"/>
              <a:gd name="connsiteY4" fmla="*/ 195448 h 217672"/>
              <a:gd name="connsiteX5" fmla="*/ 705285 w 1383263"/>
              <a:gd name="connsiteY5" fmla="*/ 216879 h 217672"/>
              <a:gd name="connsiteX6" fmla="*/ 1383263 w 1383263"/>
              <a:gd name="connsiteY6" fmla="*/ 209735 h 21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3263" h="217672">
                <a:moveTo>
                  <a:pt x="0" y="61330"/>
                </a:moveTo>
                <a:cubicBezTo>
                  <a:pt x="96996" y="42121"/>
                  <a:pt x="232052" y="26538"/>
                  <a:pt x="329048" y="7329"/>
                </a:cubicBezTo>
                <a:cubicBezTo>
                  <a:pt x="391040" y="-2672"/>
                  <a:pt x="382626" y="-1402"/>
                  <a:pt x="410010" y="4948"/>
                </a:cubicBezTo>
                <a:cubicBezTo>
                  <a:pt x="437394" y="11298"/>
                  <a:pt x="454063" y="13679"/>
                  <a:pt x="493354" y="45429"/>
                </a:cubicBezTo>
                <a:cubicBezTo>
                  <a:pt x="532645" y="77179"/>
                  <a:pt x="610432" y="166873"/>
                  <a:pt x="645754" y="195448"/>
                </a:cubicBezTo>
                <a:cubicBezTo>
                  <a:pt x="681076" y="224023"/>
                  <a:pt x="705285" y="216879"/>
                  <a:pt x="705285" y="216879"/>
                </a:cubicBezTo>
                <a:lnTo>
                  <a:pt x="1383263" y="209735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Freeform 759"/>
          <p:cNvSpPr/>
          <p:nvPr/>
        </p:nvSpPr>
        <p:spPr>
          <a:xfrm>
            <a:off x="6217379" y="2995291"/>
            <a:ext cx="1467409" cy="3115117"/>
          </a:xfrm>
          <a:custGeom>
            <a:avLst/>
            <a:gdLst>
              <a:gd name="connsiteX0" fmla="*/ 0 w 433387"/>
              <a:gd name="connsiteY0" fmla="*/ 1226344 h 1226344"/>
              <a:gd name="connsiteX1" fmla="*/ 111918 w 433387"/>
              <a:gd name="connsiteY1" fmla="*/ 957262 h 1226344"/>
              <a:gd name="connsiteX2" fmla="*/ 114300 w 433387"/>
              <a:gd name="connsiteY2" fmla="*/ 876300 h 1226344"/>
              <a:gd name="connsiteX3" fmla="*/ 109537 w 433387"/>
              <a:gd name="connsiteY3" fmla="*/ 783431 h 1226344"/>
              <a:gd name="connsiteX4" fmla="*/ 159543 w 433387"/>
              <a:gd name="connsiteY4" fmla="*/ 583406 h 1226344"/>
              <a:gd name="connsiteX5" fmla="*/ 164306 w 433387"/>
              <a:gd name="connsiteY5" fmla="*/ 521494 h 1226344"/>
              <a:gd name="connsiteX6" fmla="*/ 200025 w 433387"/>
              <a:gd name="connsiteY6" fmla="*/ 342900 h 1226344"/>
              <a:gd name="connsiteX7" fmla="*/ 352425 w 433387"/>
              <a:gd name="connsiteY7" fmla="*/ 128587 h 1226344"/>
              <a:gd name="connsiteX8" fmla="*/ 419100 w 433387"/>
              <a:gd name="connsiteY8" fmla="*/ 64294 h 1226344"/>
              <a:gd name="connsiteX9" fmla="*/ 433387 w 433387"/>
              <a:gd name="connsiteY9" fmla="*/ 0 h 1226344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1076325 w 1076325"/>
              <a:gd name="connsiteY9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1028700 w 1089459"/>
              <a:gd name="connsiteY9" fmla="*/ 147638 h 2295525"/>
              <a:gd name="connsiteX10" fmla="*/ 1076325 w 1089459"/>
              <a:gd name="connsiteY10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859631 w 1089459"/>
              <a:gd name="connsiteY9" fmla="*/ 383382 h 2295525"/>
              <a:gd name="connsiteX10" fmla="*/ 1028700 w 1089459"/>
              <a:gd name="connsiteY10" fmla="*/ 147638 h 2295525"/>
              <a:gd name="connsiteX11" fmla="*/ 1076325 w 1089459"/>
              <a:gd name="connsiteY11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609600 w 1089459"/>
              <a:gd name="connsiteY9" fmla="*/ 623888 h 2295525"/>
              <a:gd name="connsiteX10" fmla="*/ 859631 w 1089459"/>
              <a:gd name="connsiteY10" fmla="*/ 383382 h 2295525"/>
              <a:gd name="connsiteX11" fmla="*/ 1028700 w 1089459"/>
              <a:gd name="connsiteY11" fmla="*/ 147638 h 2295525"/>
              <a:gd name="connsiteX12" fmla="*/ 1076325 w 1089459"/>
              <a:gd name="connsiteY12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497681 w 1089459"/>
              <a:gd name="connsiteY9" fmla="*/ 850107 h 2295525"/>
              <a:gd name="connsiteX10" fmla="*/ 609600 w 1089459"/>
              <a:gd name="connsiteY10" fmla="*/ 623888 h 2295525"/>
              <a:gd name="connsiteX11" fmla="*/ 859631 w 1089459"/>
              <a:gd name="connsiteY11" fmla="*/ 383382 h 2295525"/>
              <a:gd name="connsiteX12" fmla="*/ 1028700 w 1089459"/>
              <a:gd name="connsiteY12" fmla="*/ 147638 h 2295525"/>
              <a:gd name="connsiteX13" fmla="*/ 1076325 w 1089459"/>
              <a:gd name="connsiteY13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497681 w 1089459"/>
              <a:gd name="connsiteY9" fmla="*/ 850107 h 2295525"/>
              <a:gd name="connsiteX10" fmla="*/ 609600 w 1089459"/>
              <a:gd name="connsiteY10" fmla="*/ 623888 h 2295525"/>
              <a:gd name="connsiteX11" fmla="*/ 735806 w 1089459"/>
              <a:gd name="connsiteY11" fmla="*/ 516732 h 2295525"/>
              <a:gd name="connsiteX12" fmla="*/ 859631 w 1089459"/>
              <a:gd name="connsiteY12" fmla="*/ 383382 h 2295525"/>
              <a:gd name="connsiteX13" fmla="*/ 1028700 w 1089459"/>
              <a:gd name="connsiteY13" fmla="*/ 147638 h 2295525"/>
              <a:gd name="connsiteX14" fmla="*/ 1076325 w 1089459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497681 w 1076325"/>
              <a:gd name="connsiteY9" fmla="*/ 850107 h 2295525"/>
              <a:gd name="connsiteX10" fmla="*/ 609600 w 1076325"/>
              <a:gd name="connsiteY10" fmla="*/ 623888 h 2295525"/>
              <a:gd name="connsiteX11" fmla="*/ 735806 w 1076325"/>
              <a:gd name="connsiteY11" fmla="*/ 516732 h 2295525"/>
              <a:gd name="connsiteX12" fmla="*/ 859631 w 1076325"/>
              <a:gd name="connsiteY12" fmla="*/ 383382 h 2295525"/>
              <a:gd name="connsiteX13" fmla="*/ 1028700 w 1076325"/>
              <a:gd name="connsiteY13" fmla="*/ 147638 h 2295525"/>
              <a:gd name="connsiteX14" fmla="*/ 1076325 w 1076325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497681 w 1076325"/>
              <a:gd name="connsiteY9" fmla="*/ 850107 h 2295525"/>
              <a:gd name="connsiteX10" fmla="*/ 609600 w 1076325"/>
              <a:gd name="connsiteY10" fmla="*/ 623888 h 2295525"/>
              <a:gd name="connsiteX11" fmla="*/ 740569 w 1076325"/>
              <a:gd name="connsiteY11" fmla="*/ 521494 h 2295525"/>
              <a:gd name="connsiteX12" fmla="*/ 859631 w 1076325"/>
              <a:gd name="connsiteY12" fmla="*/ 383382 h 2295525"/>
              <a:gd name="connsiteX13" fmla="*/ 1028700 w 1076325"/>
              <a:gd name="connsiteY13" fmla="*/ 147638 h 2295525"/>
              <a:gd name="connsiteX14" fmla="*/ 1076325 w 1076325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19100 w 1076325"/>
              <a:gd name="connsiteY9" fmla="*/ 1133475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14425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9600 w 1076325"/>
              <a:gd name="connsiteY11" fmla="*/ 635794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7219 w 1076325"/>
              <a:gd name="connsiteY11" fmla="*/ 633412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4818 w 1076325"/>
              <a:gd name="connsiteY10" fmla="*/ 983457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0056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6687 w 1076325"/>
              <a:gd name="connsiteY5" fmla="*/ 1519238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04774 w 1076325"/>
              <a:gd name="connsiteY1" fmla="*/ 2038350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6687 w 1076325"/>
              <a:gd name="connsiteY5" fmla="*/ 1519238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15035"/>
              <a:gd name="connsiteY0" fmla="*/ 2154786 h 2154786"/>
              <a:gd name="connsiteX1" fmla="*/ 43484 w 1015035"/>
              <a:gd name="connsiteY1" fmla="*/ 2038350 h 2154786"/>
              <a:gd name="connsiteX2" fmla="*/ 53010 w 1015035"/>
              <a:gd name="connsiteY2" fmla="*/ 1945481 h 2154786"/>
              <a:gd name="connsiteX3" fmla="*/ 48247 w 1015035"/>
              <a:gd name="connsiteY3" fmla="*/ 1852612 h 2154786"/>
              <a:gd name="connsiteX4" fmla="*/ 98253 w 1015035"/>
              <a:gd name="connsiteY4" fmla="*/ 1652587 h 2154786"/>
              <a:gd name="connsiteX5" fmla="*/ 105397 w 1015035"/>
              <a:gd name="connsiteY5" fmla="*/ 1519238 h 2154786"/>
              <a:gd name="connsiteX6" fmla="*/ 138735 w 1015035"/>
              <a:gd name="connsiteY6" fmla="*/ 1412081 h 2154786"/>
              <a:gd name="connsiteX7" fmla="*/ 203028 w 1015035"/>
              <a:gd name="connsiteY7" fmla="*/ 1295401 h 2154786"/>
              <a:gd name="connsiteX8" fmla="*/ 291135 w 1015035"/>
              <a:gd name="connsiteY8" fmla="*/ 1197768 h 2154786"/>
              <a:gd name="connsiteX9" fmla="*/ 360191 w 1015035"/>
              <a:gd name="connsiteY9" fmla="*/ 1102519 h 2154786"/>
              <a:gd name="connsiteX10" fmla="*/ 393528 w 1015035"/>
              <a:gd name="connsiteY10" fmla="*/ 973932 h 2154786"/>
              <a:gd name="connsiteX11" fmla="*/ 436391 w 1015035"/>
              <a:gd name="connsiteY11" fmla="*/ 850107 h 2154786"/>
              <a:gd name="connsiteX12" fmla="*/ 545929 w 1015035"/>
              <a:gd name="connsiteY12" fmla="*/ 633412 h 2154786"/>
              <a:gd name="connsiteX13" fmla="*/ 679279 w 1015035"/>
              <a:gd name="connsiteY13" fmla="*/ 521494 h 2154786"/>
              <a:gd name="connsiteX14" fmla="*/ 798341 w 1015035"/>
              <a:gd name="connsiteY14" fmla="*/ 383382 h 2154786"/>
              <a:gd name="connsiteX15" fmla="*/ 967410 w 1015035"/>
              <a:gd name="connsiteY15" fmla="*/ 147638 h 2154786"/>
              <a:gd name="connsiteX16" fmla="*/ 1015035 w 1015035"/>
              <a:gd name="connsiteY16" fmla="*/ 0 h 2154786"/>
              <a:gd name="connsiteX0" fmla="*/ 0 w 1015035"/>
              <a:gd name="connsiteY0" fmla="*/ 2154786 h 2154786"/>
              <a:gd name="connsiteX1" fmla="*/ 43484 w 1015035"/>
              <a:gd name="connsiteY1" fmla="*/ 2038350 h 2154786"/>
              <a:gd name="connsiteX2" fmla="*/ 53010 w 1015035"/>
              <a:gd name="connsiteY2" fmla="*/ 1945481 h 2154786"/>
              <a:gd name="connsiteX3" fmla="*/ 48247 w 1015035"/>
              <a:gd name="connsiteY3" fmla="*/ 1852612 h 2154786"/>
              <a:gd name="connsiteX4" fmla="*/ 98253 w 1015035"/>
              <a:gd name="connsiteY4" fmla="*/ 1652587 h 2154786"/>
              <a:gd name="connsiteX5" fmla="*/ 105397 w 1015035"/>
              <a:gd name="connsiteY5" fmla="*/ 1519238 h 2154786"/>
              <a:gd name="connsiteX6" fmla="*/ 138735 w 1015035"/>
              <a:gd name="connsiteY6" fmla="*/ 1412081 h 2154786"/>
              <a:gd name="connsiteX7" fmla="*/ 203028 w 1015035"/>
              <a:gd name="connsiteY7" fmla="*/ 1295401 h 2154786"/>
              <a:gd name="connsiteX8" fmla="*/ 291135 w 1015035"/>
              <a:gd name="connsiteY8" fmla="*/ 1197768 h 2154786"/>
              <a:gd name="connsiteX9" fmla="*/ 360191 w 1015035"/>
              <a:gd name="connsiteY9" fmla="*/ 1102519 h 2154786"/>
              <a:gd name="connsiteX10" fmla="*/ 393528 w 1015035"/>
              <a:gd name="connsiteY10" fmla="*/ 973932 h 2154786"/>
              <a:gd name="connsiteX11" fmla="*/ 436391 w 1015035"/>
              <a:gd name="connsiteY11" fmla="*/ 850107 h 2154786"/>
              <a:gd name="connsiteX12" fmla="*/ 529196 w 1015035"/>
              <a:gd name="connsiteY12" fmla="*/ 661858 h 2154786"/>
              <a:gd name="connsiteX13" fmla="*/ 679279 w 1015035"/>
              <a:gd name="connsiteY13" fmla="*/ 521494 h 2154786"/>
              <a:gd name="connsiteX14" fmla="*/ 798341 w 1015035"/>
              <a:gd name="connsiteY14" fmla="*/ 383382 h 2154786"/>
              <a:gd name="connsiteX15" fmla="*/ 967410 w 1015035"/>
              <a:gd name="connsiteY15" fmla="*/ 147638 h 2154786"/>
              <a:gd name="connsiteX16" fmla="*/ 1015035 w 1015035"/>
              <a:gd name="connsiteY16" fmla="*/ 0 h 2154786"/>
              <a:gd name="connsiteX0" fmla="*/ 0 w 1015035"/>
              <a:gd name="connsiteY0" fmla="*/ 2154786 h 2154786"/>
              <a:gd name="connsiteX1" fmla="*/ 43484 w 1015035"/>
              <a:gd name="connsiteY1" fmla="*/ 2038350 h 2154786"/>
              <a:gd name="connsiteX2" fmla="*/ 53010 w 1015035"/>
              <a:gd name="connsiteY2" fmla="*/ 1945481 h 2154786"/>
              <a:gd name="connsiteX3" fmla="*/ 48247 w 1015035"/>
              <a:gd name="connsiteY3" fmla="*/ 1852612 h 2154786"/>
              <a:gd name="connsiteX4" fmla="*/ 98253 w 1015035"/>
              <a:gd name="connsiteY4" fmla="*/ 1652587 h 2154786"/>
              <a:gd name="connsiteX5" fmla="*/ 105397 w 1015035"/>
              <a:gd name="connsiteY5" fmla="*/ 1519238 h 2154786"/>
              <a:gd name="connsiteX6" fmla="*/ 138735 w 1015035"/>
              <a:gd name="connsiteY6" fmla="*/ 1412081 h 2154786"/>
              <a:gd name="connsiteX7" fmla="*/ 203028 w 1015035"/>
              <a:gd name="connsiteY7" fmla="*/ 1295401 h 2154786"/>
              <a:gd name="connsiteX8" fmla="*/ 291135 w 1015035"/>
              <a:gd name="connsiteY8" fmla="*/ 1197768 h 2154786"/>
              <a:gd name="connsiteX9" fmla="*/ 360191 w 1015035"/>
              <a:gd name="connsiteY9" fmla="*/ 1102519 h 2154786"/>
              <a:gd name="connsiteX10" fmla="*/ 393528 w 1015035"/>
              <a:gd name="connsiteY10" fmla="*/ 973932 h 2154786"/>
              <a:gd name="connsiteX11" fmla="*/ 436391 w 1015035"/>
              <a:gd name="connsiteY11" fmla="*/ 850107 h 2154786"/>
              <a:gd name="connsiteX12" fmla="*/ 529196 w 1015035"/>
              <a:gd name="connsiteY12" fmla="*/ 661858 h 2154786"/>
              <a:gd name="connsiteX13" fmla="*/ 679279 w 1015035"/>
              <a:gd name="connsiteY13" fmla="*/ 521494 h 2154786"/>
              <a:gd name="connsiteX14" fmla="*/ 798341 w 1015035"/>
              <a:gd name="connsiteY14" fmla="*/ 383382 h 2154786"/>
              <a:gd name="connsiteX15" fmla="*/ 967410 w 1015035"/>
              <a:gd name="connsiteY15" fmla="*/ 149311 h 2154786"/>
              <a:gd name="connsiteX16" fmla="*/ 1015035 w 1015035"/>
              <a:gd name="connsiteY16" fmla="*/ 0 h 2154786"/>
              <a:gd name="connsiteX0" fmla="*/ 0 w 1015035"/>
              <a:gd name="connsiteY0" fmla="*/ 2154786 h 2154786"/>
              <a:gd name="connsiteX1" fmla="*/ 43484 w 1015035"/>
              <a:gd name="connsiteY1" fmla="*/ 2038350 h 2154786"/>
              <a:gd name="connsiteX2" fmla="*/ 53010 w 1015035"/>
              <a:gd name="connsiteY2" fmla="*/ 1945481 h 2154786"/>
              <a:gd name="connsiteX3" fmla="*/ 48247 w 1015035"/>
              <a:gd name="connsiteY3" fmla="*/ 1852612 h 2154786"/>
              <a:gd name="connsiteX4" fmla="*/ 98253 w 1015035"/>
              <a:gd name="connsiteY4" fmla="*/ 1652587 h 2154786"/>
              <a:gd name="connsiteX5" fmla="*/ 105397 w 1015035"/>
              <a:gd name="connsiteY5" fmla="*/ 1519238 h 2154786"/>
              <a:gd name="connsiteX6" fmla="*/ 138735 w 1015035"/>
              <a:gd name="connsiteY6" fmla="*/ 1412081 h 2154786"/>
              <a:gd name="connsiteX7" fmla="*/ 203028 w 1015035"/>
              <a:gd name="connsiteY7" fmla="*/ 1295401 h 2154786"/>
              <a:gd name="connsiteX8" fmla="*/ 291135 w 1015035"/>
              <a:gd name="connsiteY8" fmla="*/ 1197768 h 2154786"/>
              <a:gd name="connsiteX9" fmla="*/ 360191 w 1015035"/>
              <a:gd name="connsiteY9" fmla="*/ 1102519 h 2154786"/>
              <a:gd name="connsiteX10" fmla="*/ 393528 w 1015035"/>
              <a:gd name="connsiteY10" fmla="*/ 973932 h 2154786"/>
              <a:gd name="connsiteX11" fmla="*/ 436391 w 1015035"/>
              <a:gd name="connsiteY11" fmla="*/ 850107 h 2154786"/>
              <a:gd name="connsiteX12" fmla="*/ 529196 w 1015035"/>
              <a:gd name="connsiteY12" fmla="*/ 661858 h 2154786"/>
              <a:gd name="connsiteX13" fmla="*/ 679279 w 1015035"/>
              <a:gd name="connsiteY13" fmla="*/ 521494 h 2154786"/>
              <a:gd name="connsiteX14" fmla="*/ 798341 w 1015035"/>
              <a:gd name="connsiteY14" fmla="*/ 383382 h 2154786"/>
              <a:gd name="connsiteX15" fmla="*/ 967410 w 1015035"/>
              <a:gd name="connsiteY15" fmla="*/ 149311 h 2154786"/>
              <a:gd name="connsiteX16" fmla="*/ 1015035 w 1015035"/>
              <a:gd name="connsiteY16" fmla="*/ 0 h 2154786"/>
              <a:gd name="connsiteX0" fmla="*/ 0 w 1015035"/>
              <a:gd name="connsiteY0" fmla="*/ 2154786 h 2154786"/>
              <a:gd name="connsiteX1" fmla="*/ 43484 w 1015035"/>
              <a:gd name="connsiteY1" fmla="*/ 2038350 h 2154786"/>
              <a:gd name="connsiteX2" fmla="*/ 53010 w 1015035"/>
              <a:gd name="connsiteY2" fmla="*/ 1945481 h 2154786"/>
              <a:gd name="connsiteX3" fmla="*/ 48247 w 1015035"/>
              <a:gd name="connsiteY3" fmla="*/ 1852612 h 2154786"/>
              <a:gd name="connsiteX4" fmla="*/ 98253 w 1015035"/>
              <a:gd name="connsiteY4" fmla="*/ 1652587 h 2154786"/>
              <a:gd name="connsiteX5" fmla="*/ 105397 w 1015035"/>
              <a:gd name="connsiteY5" fmla="*/ 1519238 h 2154786"/>
              <a:gd name="connsiteX6" fmla="*/ 138735 w 1015035"/>
              <a:gd name="connsiteY6" fmla="*/ 1412081 h 2154786"/>
              <a:gd name="connsiteX7" fmla="*/ 203028 w 1015035"/>
              <a:gd name="connsiteY7" fmla="*/ 1295401 h 2154786"/>
              <a:gd name="connsiteX8" fmla="*/ 291135 w 1015035"/>
              <a:gd name="connsiteY8" fmla="*/ 1197768 h 2154786"/>
              <a:gd name="connsiteX9" fmla="*/ 360191 w 1015035"/>
              <a:gd name="connsiteY9" fmla="*/ 1102519 h 2154786"/>
              <a:gd name="connsiteX10" fmla="*/ 393528 w 1015035"/>
              <a:gd name="connsiteY10" fmla="*/ 973932 h 2154786"/>
              <a:gd name="connsiteX11" fmla="*/ 436391 w 1015035"/>
              <a:gd name="connsiteY11" fmla="*/ 850107 h 2154786"/>
              <a:gd name="connsiteX12" fmla="*/ 529196 w 1015035"/>
              <a:gd name="connsiteY12" fmla="*/ 661858 h 2154786"/>
              <a:gd name="connsiteX13" fmla="*/ 679279 w 1015035"/>
              <a:gd name="connsiteY13" fmla="*/ 521494 h 2154786"/>
              <a:gd name="connsiteX14" fmla="*/ 798341 w 1015035"/>
              <a:gd name="connsiteY14" fmla="*/ 383382 h 2154786"/>
              <a:gd name="connsiteX15" fmla="*/ 967410 w 1015035"/>
              <a:gd name="connsiteY15" fmla="*/ 149311 h 2154786"/>
              <a:gd name="connsiteX16" fmla="*/ 1015035 w 1015035"/>
              <a:gd name="connsiteY16" fmla="*/ 0 h 2154786"/>
              <a:gd name="connsiteX0" fmla="*/ 0 w 1015035"/>
              <a:gd name="connsiteY0" fmla="*/ 2154786 h 2154786"/>
              <a:gd name="connsiteX1" fmla="*/ 43484 w 1015035"/>
              <a:gd name="connsiteY1" fmla="*/ 2038350 h 2154786"/>
              <a:gd name="connsiteX2" fmla="*/ 53010 w 1015035"/>
              <a:gd name="connsiteY2" fmla="*/ 1945481 h 2154786"/>
              <a:gd name="connsiteX3" fmla="*/ 48247 w 1015035"/>
              <a:gd name="connsiteY3" fmla="*/ 1852612 h 2154786"/>
              <a:gd name="connsiteX4" fmla="*/ 98253 w 1015035"/>
              <a:gd name="connsiteY4" fmla="*/ 1652587 h 2154786"/>
              <a:gd name="connsiteX5" fmla="*/ 105397 w 1015035"/>
              <a:gd name="connsiteY5" fmla="*/ 1519238 h 2154786"/>
              <a:gd name="connsiteX6" fmla="*/ 138735 w 1015035"/>
              <a:gd name="connsiteY6" fmla="*/ 1412081 h 2154786"/>
              <a:gd name="connsiteX7" fmla="*/ 203028 w 1015035"/>
              <a:gd name="connsiteY7" fmla="*/ 1295401 h 2154786"/>
              <a:gd name="connsiteX8" fmla="*/ 291135 w 1015035"/>
              <a:gd name="connsiteY8" fmla="*/ 1197768 h 2154786"/>
              <a:gd name="connsiteX9" fmla="*/ 360191 w 1015035"/>
              <a:gd name="connsiteY9" fmla="*/ 1102519 h 2154786"/>
              <a:gd name="connsiteX10" fmla="*/ 393528 w 1015035"/>
              <a:gd name="connsiteY10" fmla="*/ 973932 h 2154786"/>
              <a:gd name="connsiteX11" fmla="*/ 436391 w 1015035"/>
              <a:gd name="connsiteY11" fmla="*/ 850107 h 2154786"/>
              <a:gd name="connsiteX12" fmla="*/ 529196 w 1015035"/>
              <a:gd name="connsiteY12" fmla="*/ 661858 h 2154786"/>
              <a:gd name="connsiteX13" fmla="*/ 679279 w 1015035"/>
              <a:gd name="connsiteY13" fmla="*/ 521494 h 2154786"/>
              <a:gd name="connsiteX14" fmla="*/ 800014 w 1015035"/>
              <a:gd name="connsiteY14" fmla="*/ 385055 h 2154786"/>
              <a:gd name="connsiteX15" fmla="*/ 967410 w 1015035"/>
              <a:gd name="connsiteY15" fmla="*/ 149311 h 2154786"/>
              <a:gd name="connsiteX16" fmla="*/ 1015035 w 1015035"/>
              <a:gd name="connsiteY16" fmla="*/ 0 h 2154786"/>
              <a:gd name="connsiteX0" fmla="*/ 0 w 1015035"/>
              <a:gd name="connsiteY0" fmla="*/ 2154786 h 2154786"/>
              <a:gd name="connsiteX1" fmla="*/ 43484 w 1015035"/>
              <a:gd name="connsiteY1" fmla="*/ 2038350 h 2154786"/>
              <a:gd name="connsiteX2" fmla="*/ 53010 w 1015035"/>
              <a:gd name="connsiteY2" fmla="*/ 1945481 h 2154786"/>
              <a:gd name="connsiteX3" fmla="*/ 48247 w 1015035"/>
              <a:gd name="connsiteY3" fmla="*/ 1852612 h 2154786"/>
              <a:gd name="connsiteX4" fmla="*/ 98253 w 1015035"/>
              <a:gd name="connsiteY4" fmla="*/ 1652587 h 2154786"/>
              <a:gd name="connsiteX5" fmla="*/ 105397 w 1015035"/>
              <a:gd name="connsiteY5" fmla="*/ 1519238 h 2154786"/>
              <a:gd name="connsiteX6" fmla="*/ 138735 w 1015035"/>
              <a:gd name="connsiteY6" fmla="*/ 1412081 h 2154786"/>
              <a:gd name="connsiteX7" fmla="*/ 203028 w 1015035"/>
              <a:gd name="connsiteY7" fmla="*/ 1295401 h 2154786"/>
              <a:gd name="connsiteX8" fmla="*/ 291135 w 1015035"/>
              <a:gd name="connsiteY8" fmla="*/ 1197768 h 2154786"/>
              <a:gd name="connsiteX9" fmla="*/ 360191 w 1015035"/>
              <a:gd name="connsiteY9" fmla="*/ 1102519 h 2154786"/>
              <a:gd name="connsiteX10" fmla="*/ 393528 w 1015035"/>
              <a:gd name="connsiteY10" fmla="*/ 973932 h 2154786"/>
              <a:gd name="connsiteX11" fmla="*/ 436391 w 1015035"/>
              <a:gd name="connsiteY11" fmla="*/ 850107 h 2154786"/>
              <a:gd name="connsiteX12" fmla="*/ 529196 w 1015035"/>
              <a:gd name="connsiteY12" fmla="*/ 661858 h 2154786"/>
              <a:gd name="connsiteX13" fmla="*/ 679279 w 1015035"/>
              <a:gd name="connsiteY13" fmla="*/ 521494 h 2154786"/>
              <a:gd name="connsiteX14" fmla="*/ 800014 w 1015035"/>
              <a:gd name="connsiteY14" fmla="*/ 385055 h 2154786"/>
              <a:gd name="connsiteX15" fmla="*/ 967410 w 1015035"/>
              <a:gd name="connsiteY15" fmla="*/ 149311 h 2154786"/>
              <a:gd name="connsiteX16" fmla="*/ 1015035 w 1015035"/>
              <a:gd name="connsiteY16" fmla="*/ 0 h 2154786"/>
              <a:gd name="connsiteX0" fmla="*/ 0 w 1015035"/>
              <a:gd name="connsiteY0" fmla="*/ 2154786 h 2154786"/>
              <a:gd name="connsiteX1" fmla="*/ 43484 w 1015035"/>
              <a:gd name="connsiteY1" fmla="*/ 2038350 h 2154786"/>
              <a:gd name="connsiteX2" fmla="*/ 53010 w 1015035"/>
              <a:gd name="connsiteY2" fmla="*/ 1945481 h 2154786"/>
              <a:gd name="connsiteX3" fmla="*/ 48247 w 1015035"/>
              <a:gd name="connsiteY3" fmla="*/ 1852612 h 2154786"/>
              <a:gd name="connsiteX4" fmla="*/ 98253 w 1015035"/>
              <a:gd name="connsiteY4" fmla="*/ 1652587 h 2154786"/>
              <a:gd name="connsiteX5" fmla="*/ 105397 w 1015035"/>
              <a:gd name="connsiteY5" fmla="*/ 1519238 h 2154786"/>
              <a:gd name="connsiteX6" fmla="*/ 138735 w 1015035"/>
              <a:gd name="connsiteY6" fmla="*/ 1412081 h 2154786"/>
              <a:gd name="connsiteX7" fmla="*/ 203028 w 1015035"/>
              <a:gd name="connsiteY7" fmla="*/ 1295401 h 2154786"/>
              <a:gd name="connsiteX8" fmla="*/ 291135 w 1015035"/>
              <a:gd name="connsiteY8" fmla="*/ 1197768 h 2154786"/>
              <a:gd name="connsiteX9" fmla="*/ 360191 w 1015035"/>
              <a:gd name="connsiteY9" fmla="*/ 1102519 h 2154786"/>
              <a:gd name="connsiteX10" fmla="*/ 393528 w 1015035"/>
              <a:gd name="connsiteY10" fmla="*/ 973932 h 2154786"/>
              <a:gd name="connsiteX11" fmla="*/ 436391 w 1015035"/>
              <a:gd name="connsiteY11" fmla="*/ 850107 h 2154786"/>
              <a:gd name="connsiteX12" fmla="*/ 529196 w 1015035"/>
              <a:gd name="connsiteY12" fmla="*/ 661858 h 2154786"/>
              <a:gd name="connsiteX13" fmla="*/ 679279 w 1015035"/>
              <a:gd name="connsiteY13" fmla="*/ 521494 h 2154786"/>
              <a:gd name="connsiteX14" fmla="*/ 800014 w 1015035"/>
              <a:gd name="connsiteY14" fmla="*/ 385055 h 2154786"/>
              <a:gd name="connsiteX15" fmla="*/ 975776 w 1015035"/>
              <a:gd name="connsiteY15" fmla="*/ 149311 h 2154786"/>
              <a:gd name="connsiteX16" fmla="*/ 1015035 w 1015035"/>
              <a:gd name="connsiteY16" fmla="*/ 0 h 2154786"/>
              <a:gd name="connsiteX0" fmla="*/ 0 w 1015035"/>
              <a:gd name="connsiteY0" fmla="*/ 2154786 h 2154786"/>
              <a:gd name="connsiteX1" fmla="*/ 43484 w 1015035"/>
              <a:gd name="connsiteY1" fmla="*/ 2038350 h 2154786"/>
              <a:gd name="connsiteX2" fmla="*/ 53010 w 1015035"/>
              <a:gd name="connsiteY2" fmla="*/ 1945481 h 2154786"/>
              <a:gd name="connsiteX3" fmla="*/ 48247 w 1015035"/>
              <a:gd name="connsiteY3" fmla="*/ 1852612 h 2154786"/>
              <a:gd name="connsiteX4" fmla="*/ 98253 w 1015035"/>
              <a:gd name="connsiteY4" fmla="*/ 1652587 h 2154786"/>
              <a:gd name="connsiteX5" fmla="*/ 105397 w 1015035"/>
              <a:gd name="connsiteY5" fmla="*/ 1519238 h 2154786"/>
              <a:gd name="connsiteX6" fmla="*/ 138735 w 1015035"/>
              <a:gd name="connsiteY6" fmla="*/ 1412081 h 2154786"/>
              <a:gd name="connsiteX7" fmla="*/ 203028 w 1015035"/>
              <a:gd name="connsiteY7" fmla="*/ 1295401 h 2154786"/>
              <a:gd name="connsiteX8" fmla="*/ 291135 w 1015035"/>
              <a:gd name="connsiteY8" fmla="*/ 1197768 h 2154786"/>
              <a:gd name="connsiteX9" fmla="*/ 360191 w 1015035"/>
              <a:gd name="connsiteY9" fmla="*/ 1102519 h 2154786"/>
              <a:gd name="connsiteX10" fmla="*/ 393528 w 1015035"/>
              <a:gd name="connsiteY10" fmla="*/ 973932 h 2154786"/>
              <a:gd name="connsiteX11" fmla="*/ 436391 w 1015035"/>
              <a:gd name="connsiteY11" fmla="*/ 850107 h 2154786"/>
              <a:gd name="connsiteX12" fmla="*/ 529196 w 1015035"/>
              <a:gd name="connsiteY12" fmla="*/ 661858 h 2154786"/>
              <a:gd name="connsiteX13" fmla="*/ 679279 w 1015035"/>
              <a:gd name="connsiteY13" fmla="*/ 521494 h 2154786"/>
              <a:gd name="connsiteX14" fmla="*/ 800014 w 1015035"/>
              <a:gd name="connsiteY14" fmla="*/ 385055 h 2154786"/>
              <a:gd name="connsiteX15" fmla="*/ 975776 w 1015035"/>
              <a:gd name="connsiteY15" fmla="*/ 149311 h 2154786"/>
              <a:gd name="connsiteX16" fmla="*/ 1015035 w 1015035"/>
              <a:gd name="connsiteY16" fmla="*/ 0 h 2154786"/>
              <a:gd name="connsiteX0" fmla="*/ 0 w 1015035"/>
              <a:gd name="connsiteY0" fmla="*/ 2154786 h 2154786"/>
              <a:gd name="connsiteX1" fmla="*/ 43484 w 1015035"/>
              <a:gd name="connsiteY1" fmla="*/ 2038350 h 2154786"/>
              <a:gd name="connsiteX2" fmla="*/ 53010 w 1015035"/>
              <a:gd name="connsiteY2" fmla="*/ 1945481 h 2154786"/>
              <a:gd name="connsiteX3" fmla="*/ 48247 w 1015035"/>
              <a:gd name="connsiteY3" fmla="*/ 1852612 h 2154786"/>
              <a:gd name="connsiteX4" fmla="*/ 98253 w 1015035"/>
              <a:gd name="connsiteY4" fmla="*/ 1652587 h 2154786"/>
              <a:gd name="connsiteX5" fmla="*/ 105397 w 1015035"/>
              <a:gd name="connsiteY5" fmla="*/ 1519238 h 2154786"/>
              <a:gd name="connsiteX6" fmla="*/ 138735 w 1015035"/>
              <a:gd name="connsiteY6" fmla="*/ 1412081 h 2154786"/>
              <a:gd name="connsiteX7" fmla="*/ 203028 w 1015035"/>
              <a:gd name="connsiteY7" fmla="*/ 1295401 h 2154786"/>
              <a:gd name="connsiteX8" fmla="*/ 291135 w 1015035"/>
              <a:gd name="connsiteY8" fmla="*/ 1197768 h 2154786"/>
              <a:gd name="connsiteX9" fmla="*/ 360191 w 1015035"/>
              <a:gd name="connsiteY9" fmla="*/ 1102519 h 2154786"/>
              <a:gd name="connsiteX10" fmla="*/ 393528 w 1015035"/>
              <a:gd name="connsiteY10" fmla="*/ 973932 h 2154786"/>
              <a:gd name="connsiteX11" fmla="*/ 436391 w 1015035"/>
              <a:gd name="connsiteY11" fmla="*/ 850107 h 2154786"/>
              <a:gd name="connsiteX12" fmla="*/ 529196 w 1015035"/>
              <a:gd name="connsiteY12" fmla="*/ 661858 h 2154786"/>
              <a:gd name="connsiteX13" fmla="*/ 679279 w 1015035"/>
              <a:gd name="connsiteY13" fmla="*/ 521494 h 2154786"/>
              <a:gd name="connsiteX14" fmla="*/ 800014 w 1015035"/>
              <a:gd name="connsiteY14" fmla="*/ 385055 h 2154786"/>
              <a:gd name="connsiteX15" fmla="*/ 975776 w 1015035"/>
              <a:gd name="connsiteY15" fmla="*/ 149311 h 2154786"/>
              <a:gd name="connsiteX16" fmla="*/ 1015035 w 1015035"/>
              <a:gd name="connsiteY16" fmla="*/ 0 h 2154786"/>
              <a:gd name="connsiteX0" fmla="*/ 0 w 1015035"/>
              <a:gd name="connsiteY0" fmla="*/ 2154786 h 2154786"/>
              <a:gd name="connsiteX1" fmla="*/ 43484 w 1015035"/>
              <a:gd name="connsiteY1" fmla="*/ 2038350 h 2154786"/>
              <a:gd name="connsiteX2" fmla="*/ 53010 w 1015035"/>
              <a:gd name="connsiteY2" fmla="*/ 1945481 h 2154786"/>
              <a:gd name="connsiteX3" fmla="*/ 48247 w 1015035"/>
              <a:gd name="connsiteY3" fmla="*/ 1852612 h 2154786"/>
              <a:gd name="connsiteX4" fmla="*/ 98253 w 1015035"/>
              <a:gd name="connsiteY4" fmla="*/ 1652587 h 2154786"/>
              <a:gd name="connsiteX5" fmla="*/ 105397 w 1015035"/>
              <a:gd name="connsiteY5" fmla="*/ 1519238 h 2154786"/>
              <a:gd name="connsiteX6" fmla="*/ 138735 w 1015035"/>
              <a:gd name="connsiteY6" fmla="*/ 1412081 h 2154786"/>
              <a:gd name="connsiteX7" fmla="*/ 203028 w 1015035"/>
              <a:gd name="connsiteY7" fmla="*/ 1295401 h 2154786"/>
              <a:gd name="connsiteX8" fmla="*/ 291135 w 1015035"/>
              <a:gd name="connsiteY8" fmla="*/ 1197768 h 2154786"/>
              <a:gd name="connsiteX9" fmla="*/ 360191 w 1015035"/>
              <a:gd name="connsiteY9" fmla="*/ 1102519 h 2154786"/>
              <a:gd name="connsiteX10" fmla="*/ 393528 w 1015035"/>
              <a:gd name="connsiteY10" fmla="*/ 973932 h 2154786"/>
              <a:gd name="connsiteX11" fmla="*/ 436391 w 1015035"/>
              <a:gd name="connsiteY11" fmla="*/ 850107 h 2154786"/>
              <a:gd name="connsiteX12" fmla="*/ 529196 w 1015035"/>
              <a:gd name="connsiteY12" fmla="*/ 661858 h 2154786"/>
              <a:gd name="connsiteX13" fmla="*/ 679279 w 1015035"/>
              <a:gd name="connsiteY13" fmla="*/ 521494 h 2154786"/>
              <a:gd name="connsiteX14" fmla="*/ 800014 w 1015035"/>
              <a:gd name="connsiteY14" fmla="*/ 385055 h 2154786"/>
              <a:gd name="connsiteX15" fmla="*/ 975776 w 1015035"/>
              <a:gd name="connsiteY15" fmla="*/ 149311 h 2154786"/>
              <a:gd name="connsiteX16" fmla="*/ 1015035 w 1015035"/>
              <a:gd name="connsiteY16" fmla="*/ 0 h 2154786"/>
              <a:gd name="connsiteX0" fmla="*/ 0 w 1015035"/>
              <a:gd name="connsiteY0" fmla="*/ 2154786 h 2154786"/>
              <a:gd name="connsiteX1" fmla="*/ 43484 w 1015035"/>
              <a:gd name="connsiteY1" fmla="*/ 2038350 h 2154786"/>
              <a:gd name="connsiteX2" fmla="*/ 53010 w 1015035"/>
              <a:gd name="connsiteY2" fmla="*/ 1945481 h 2154786"/>
              <a:gd name="connsiteX3" fmla="*/ 48247 w 1015035"/>
              <a:gd name="connsiteY3" fmla="*/ 1852612 h 2154786"/>
              <a:gd name="connsiteX4" fmla="*/ 98253 w 1015035"/>
              <a:gd name="connsiteY4" fmla="*/ 1652587 h 2154786"/>
              <a:gd name="connsiteX5" fmla="*/ 105397 w 1015035"/>
              <a:gd name="connsiteY5" fmla="*/ 1519238 h 2154786"/>
              <a:gd name="connsiteX6" fmla="*/ 138735 w 1015035"/>
              <a:gd name="connsiteY6" fmla="*/ 1412081 h 2154786"/>
              <a:gd name="connsiteX7" fmla="*/ 203028 w 1015035"/>
              <a:gd name="connsiteY7" fmla="*/ 1295401 h 2154786"/>
              <a:gd name="connsiteX8" fmla="*/ 294481 w 1015035"/>
              <a:gd name="connsiteY8" fmla="*/ 1201115 h 2154786"/>
              <a:gd name="connsiteX9" fmla="*/ 360191 w 1015035"/>
              <a:gd name="connsiteY9" fmla="*/ 1102519 h 2154786"/>
              <a:gd name="connsiteX10" fmla="*/ 393528 w 1015035"/>
              <a:gd name="connsiteY10" fmla="*/ 973932 h 2154786"/>
              <a:gd name="connsiteX11" fmla="*/ 436391 w 1015035"/>
              <a:gd name="connsiteY11" fmla="*/ 850107 h 2154786"/>
              <a:gd name="connsiteX12" fmla="*/ 529196 w 1015035"/>
              <a:gd name="connsiteY12" fmla="*/ 661858 h 2154786"/>
              <a:gd name="connsiteX13" fmla="*/ 679279 w 1015035"/>
              <a:gd name="connsiteY13" fmla="*/ 521494 h 2154786"/>
              <a:gd name="connsiteX14" fmla="*/ 800014 w 1015035"/>
              <a:gd name="connsiteY14" fmla="*/ 385055 h 2154786"/>
              <a:gd name="connsiteX15" fmla="*/ 975776 w 1015035"/>
              <a:gd name="connsiteY15" fmla="*/ 149311 h 2154786"/>
              <a:gd name="connsiteX16" fmla="*/ 1015035 w 1015035"/>
              <a:gd name="connsiteY16" fmla="*/ 0 h 2154786"/>
              <a:gd name="connsiteX0" fmla="*/ 0 w 1015035"/>
              <a:gd name="connsiteY0" fmla="*/ 2154786 h 2154786"/>
              <a:gd name="connsiteX1" fmla="*/ 43484 w 1015035"/>
              <a:gd name="connsiteY1" fmla="*/ 2038350 h 2154786"/>
              <a:gd name="connsiteX2" fmla="*/ 53010 w 1015035"/>
              <a:gd name="connsiteY2" fmla="*/ 1945481 h 2154786"/>
              <a:gd name="connsiteX3" fmla="*/ 48247 w 1015035"/>
              <a:gd name="connsiteY3" fmla="*/ 1852612 h 2154786"/>
              <a:gd name="connsiteX4" fmla="*/ 98253 w 1015035"/>
              <a:gd name="connsiteY4" fmla="*/ 1652587 h 2154786"/>
              <a:gd name="connsiteX5" fmla="*/ 105397 w 1015035"/>
              <a:gd name="connsiteY5" fmla="*/ 1519238 h 2154786"/>
              <a:gd name="connsiteX6" fmla="*/ 138735 w 1015035"/>
              <a:gd name="connsiteY6" fmla="*/ 1412081 h 2154786"/>
              <a:gd name="connsiteX7" fmla="*/ 203028 w 1015035"/>
              <a:gd name="connsiteY7" fmla="*/ 1295401 h 2154786"/>
              <a:gd name="connsiteX8" fmla="*/ 294481 w 1015035"/>
              <a:gd name="connsiteY8" fmla="*/ 1201115 h 2154786"/>
              <a:gd name="connsiteX9" fmla="*/ 368558 w 1015035"/>
              <a:gd name="connsiteY9" fmla="*/ 1104193 h 2154786"/>
              <a:gd name="connsiteX10" fmla="*/ 393528 w 1015035"/>
              <a:gd name="connsiteY10" fmla="*/ 973932 h 2154786"/>
              <a:gd name="connsiteX11" fmla="*/ 436391 w 1015035"/>
              <a:gd name="connsiteY11" fmla="*/ 850107 h 2154786"/>
              <a:gd name="connsiteX12" fmla="*/ 529196 w 1015035"/>
              <a:gd name="connsiteY12" fmla="*/ 661858 h 2154786"/>
              <a:gd name="connsiteX13" fmla="*/ 679279 w 1015035"/>
              <a:gd name="connsiteY13" fmla="*/ 521494 h 2154786"/>
              <a:gd name="connsiteX14" fmla="*/ 800014 w 1015035"/>
              <a:gd name="connsiteY14" fmla="*/ 385055 h 2154786"/>
              <a:gd name="connsiteX15" fmla="*/ 975776 w 1015035"/>
              <a:gd name="connsiteY15" fmla="*/ 149311 h 2154786"/>
              <a:gd name="connsiteX16" fmla="*/ 1015035 w 1015035"/>
              <a:gd name="connsiteY16" fmla="*/ 0 h 2154786"/>
              <a:gd name="connsiteX0" fmla="*/ 0 w 1015035"/>
              <a:gd name="connsiteY0" fmla="*/ 2154786 h 2154786"/>
              <a:gd name="connsiteX1" fmla="*/ 43484 w 1015035"/>
              <a:gd name="connsiteY1" fmla="*/ 2038350 h 2154786"/>
              <a:gd name="connsiteX2" fmla="*/ 53010 w 1015035"/>
              <a:gd name="connsiteY2" fmla="*/ 1945481 h 2154786"/>
              <a:gd name="connsiteX3" fmla="*/ 48247 w 1015035"/>
              <a:gd name="connsiteY3" fmla="*/ 1852612 h 2154786"/>
              <a:gd name="connsiteX4" fmla="*/ 98253 w 1015035"/>
              <a:gd name="connsiteY4" fmla="*/ 1652587 h 2154786"/>
              <a:gd name="connsiteX5" fmla="*/ 105397 w 1015035"/>
              <a:gd name="connsiteY5" fmla="*/ 1519238 h 2154786"/>
              <a:gd name="connsiteX6" fmla="*/ 138735 w 1015035"/>
              <a:gd name="connsiteY6" fmla="*/ 1412081 h 2154786"/>
              <a:gd name="connsiteX7" fmla="*/ 203028 w 1015035"/>
              <a:gd name="connsiteY7" fmla="*/ 1295401 h 2154786"/>
              <a:gd name="connsiteX8" fmla="*/ 294481 w 1015035"/>
              <a:gd name="connsiteY8" fmla="*/ 1201115 h 2154786"/>
              <a:gd name="connsiteX9" fmla="*/ 368558 w 1015035"/>
              <a:gd name="connsiteY9" fmla="*/ 1104193 h 2154786"/>
              <a:gd name="connsiteX10" fmla="*/ 393528 w 1015035"/>
              <a:gd name="connsiteY10" fmla="*/ 973932 h 2154786"/>
              <a:gd name="connsiteX11" fmla="*/ 436391 w 1015035"/>
              <a:gd name="connsiteY11" fmla="*/ 850107 h 2154786"/>
              <a:gd name="connsiteX12" fmla="*/ 529196 w 1015035"/>
              <a:gd name="connsiteY12" fmla="*/ 661858 h 2154786"/>
              <a:gd name="connsiteX13" fmla="*/ 679279 w 1015035"/>
              <a:gd name="connsiteY13" fmla="*/ 521494 h 2154786"/>
              <a:gd name="connsiteX14" fmla="*/ 800014 w 1015035"/>
              <a:gd name="connsiteY14" fmla="*/ 385055 h 2154786"/>
              <a:gd name="connsiteX15" fmla="*/ 975776 w 1015035"/>
              <a:gd name="connsiteY15" fmla="*/ 149311 h 2154786"/>
              <a:gd name="connsiteX16" fmla="*/ 1015035 w 1015035"/>
              <a:gd name="connsiteY16" fmla="*/ 0 h 2154786"/>
              <a:gd name="connsiteX0" fmla="*/ 0 w 1015035"/>
              <a:gd name="connsiteY0" fmla="*/ 2154786 h 2154786"/>
              <a:gd name="connsiteX1" fmla="*/ 43484 w 1015035"/>
              <a:gd name="connsiteY1" fmla="*/ 2038350 h 2154786"/>
              <a:gd name="connsiteX2" fmla="*/ 53010 w 1015035"/>
              <a:gd name="connsiteY2" fmla="*/ 1945481 h 2154786"/>
              <a:gd name="connsiteX3" fmla="*/ 48247 w 1015035"/>
              <a:gd name="connsiteY3" fmla="*/ 1852612 h 2154786"/>
              <a:gd name="connsiteX4" fmla="*/ 98253 w 1015035"/>
              <a:gd name="connsiteY4" fmla="*/ 1652587 h 2154786"/>
              <a:gd name="connsiteX5" fmla="*/ 105397 w 1015035"/>
              <a:gd name="connsiteY5" fmla="*/ 1519238 h 2154786"/>
              <a:gd name="connsiteX6" fmla="*/ 138735 w 1015035"/>
              <a:gd name="connsiteY6" fmla="*/ 1412081 h 2154786"/>
              <a:gd name="connsiteX7" fmla="*/ 203028 w 1015035"/>
              <a:gd name="connsiteY7" fmla="*/ 1295401 h 2154786"/>
              <a:gd name="connsiteX8" fmla="*/ 294481 w 1015035"/>
              <a:gd name="connsiteY8" fmla="*/ 1201115 h 2154786"/>
              <a:gd name="connsiteX9" fmla="*/ 368558 w 1015035"/>
              <a:gd name="connsiteY9" fmla="*/ 1104193 h 2154786"/>
              <a:gd name="connsiteX10" fmla="*/ 393528 w 1015035"/>
              <a:gd name="connsiteY10" fmla="*/ 973932 h 2154786"/>
              <a:gd name="connsiteX11" fmla="*/ 443084 w 1015035"/>
              <a:gd name="connsiteY11" fmla="*/ 856800 h 2154786"/>
              <a:gd name="connsiteX12" fmla="*/ 529196 w 1015035"/>
              <a:gd name="connsiteY12" fmla="*/ 661858 h 2154786"/>
              <a:gd name="connsiteX13" fmla="*/ 679279 w 1015035"/>
              <a:gd name="connsiteY13" fmla="*/ 521494 h 2154786"/>
              <a:gd name="connsiteX14" fmla="*/ 800014 w 1015035"/>
              <a:gd name="connsiteY14" fmla="*/ 385055 h 2154786"/>
              <a:gd name="connsiteX15" fmla="*/ 975776 w 1015035"/>
              <a:gd name="connsiteY15" fmla="*/ 149311 h 2154786"/>
              <a:gd name="connsiteX16" fmla="*/ 1015035 w 1015035"/>
              <a:gd name="connsiteY16" fmla="*/ 0 h 2154786"/>
              <a:gd name="connsiteX0" fmla="*/ 0 w 1015035"/>
              <a:gd name="connsiteY0" fmla="*/ 2154786 h 2154786"/>
              <a:gd name="connsiteX1" fmla="*/ 43484 w 1015035"/>
              <a:gd name="connsiteY1" fmla="*/ 2038350 h 2154786"/>
              <a:gd name="connsiteX2" fmla="*/ 53010 w 1015035"/>
              <a:gd name="connsiteY2" fmla="*/ 1945481 h 2154786"/>
              <a:gd name="connsiteX3" fmla="*/ 48247 w 1015035"/>
              <a:gd name="connsiteY3" fmla="*/ 1852612 h 2154786"/>
              <a:gd name="connsiteX4" fmla="*/ 98253 w 1015035"/>
              <a:gd name="connsiteY4" fmla="*/ 1652587 h 2154786"/>
              <a:gd name="connsiteX5" fmla="*/ 105397 w 1015035"/>
              <a:gd name="connsiteY5" fmla="*/ 1519238 h 2154786"/>
              <a:gd name="connsiteX6" fmla="*/ 138735 w 1015035"/>
              <a:gd name="connsiteY6" fmla="*/ 1412081 h 2154786"/>
              <a:gd name="connsiteX7" fmla="*/ 203028 w 1015035"/>
              <a:gd name="connsiteY7" fmla="*/ 1295401 h 2154786"/>
              <a:gd name="connsiteX8" fmla="*/ 294481 w 1015035"/>
              <a:gd name="connsiteY8" fmla="*/ 1201115 h 2154786"/>
              <a:gd name="connsiteX9" fmla="*/ 368558 w 1015035"/>
              <a:gd name="connsiteY9" fmla="*/ 1104193 h 2154786"/>
              <a:gd name="connsiteX10" fmla="*/ 393528 w 1015035"/>
              <a:gd name="connsiteY10" fmla="*/ 973932 h 2154786"/>
              <a:gd name="connsiteX11" fmla="*/ 449777 w 1015035"/>
              <a:gd name="connsiteY11" fmla="*/ 858473 h 2154786"/>
              <a:gd name="connsiteX12" fmla="*/ 529196 w 1015035"/>
              <a:gd name="connsiteY12" fmla="*/ 661858 h 2154786"/>
              <a:gd name="connsiteX13" fmla="*/ 679279 w 1015035"/>
              <a:gd name="connsiteY13" fmla="*/ 521494 h 2154786"/>
              <a:gd name="connsiteX14" fmla="*/ 800014 w 1015035"/>
              <a:gd name="connsiteY14" fmla="*/ 385055 h 2154786"/>
              <a:gd name="connsiteX15" fmla="*/ 975776 w 1015035"/>
              <a:gd name="connsiteY15" fmla="*/ 149311 h 2154786"/>
              <a:gd name="connsiteX16" fmla="*/ 1015035 w 1015035"/>
              <a:gd name="connsiteY16" fmla="*/ 0 h 2154786"/>
              <a:gd name="connsiteX0" fmla="*/ 0 w 1015035"/>
              <a:gd name="connsiteY0" fmla="*/ 2154786 h 2154786"/>
              <a:gd name="connsiteX1" fmla="*/ 43484 w 1015035"/>
              <a:gd name="connsiteY1" fmla="*/ 2038350 h 2154786"/>
              <a:gd name="connsiteX2" fmla="*/ 53010 w 1015035"/>
              <a:gd name="connsiteY2" fmla="*/ 1945481 h 2154786"/>
              <a:gd name="connsiteX3" fmla="*/ 48247 w 1015035"/>
              <a:gd name="connsiteY3" fmla="*/ 1852612 h 2154786"/>
              <a:gd name="connsiteX4" fmla="*/ 98253 w 1015035"/>
              <a:gd name="connsiteY4" fmla="*/ 1652587 h 2154786"/>
              <a:gd name="connsiteX5" fmla="*/ 105397 w 1015035"/>
              <a:gd name="connsiteY5" fmla="*/ 1519238 h 2154786"/>
              <a:gd name="connsiteX6" fmla="*/ 138735 w 1015035"/>
              <a:gd name="connsiteY6" fmla="*/ 1412081 h 2154786"/>
              <a:gd name="connsiteX7" fmla="*/ 203028 w 1015035"/>
              <a:gd name="connsiteY7" fmla="*/ 1295401 h 2154786"/>
              <a:gd name="connsiteX8" fmla="*/ 294481 w 1015035"/>
              <a:gd name="connsiteY8" fmla="*/ 1201115 h 2154786"/>
              <a:gd name="connsiteX9" fmla="*/ 368558 w 1015035"/>
              <a:gd name="connsiteY9" fmla="*/ 1104193 h 2154786"/>
              <a:gd name="connsiteX10" fmla="*/ 393528 w 1015035"/>
              <a:gd name="connsiteY10" fmla="*/ 973932 h 2154786"/>
              <a:gd name="connsiteX11" fmla="*/ 449777 w 1015035"/>
              <a:gd name="connsiteY11" fmla="*/ 858473 h 2154786"/>
              <a:gd name="connsiteX12" fmla="*/ 530870 w 1015035"/>
              <a:gd name="connsiteY12" fmla="*/ 661858 h 2154786"/>
              <a:gd name="connsiteX13" fmla="*/ 679279 w 1015035"/>
              <a:gd name="connsiteY13" fmla="*/ 521494 h 2154786"/>
              <a:gd name="connsiteX14" fmla="*/ 800014 w 1015035"/>
              <a:gd name="connsiteY14" fmla="*/ 385055 h 2154786"/>
              <a:gd name="connsiteX15" fmla="*/ 975776 w 1015035"/>
              <a:gd name="connsiteY15" fmla="*/ 149311 h 2154786"/>
              <a:gd name="connsiteX16" fmla="*/ 1015035 w 1015035"/>
              <a:gd name="connsiteY16" fmla="*/ 0 h 2154786"/>
              <a:gd name="connsiteX0" fmla="*/ 0 w 1015035"/>
              <a:gd name="connsiteY0" fmla="*/ 2154786 h 2154786"/>
              <a:gd name="connsiteX1" fmla="*/ 43484 w 1015035"/>
              <a:gd name="connsiteY1" fmla="*/ 2038350 h 2154786"/>
              <a:gd name="connsiteX2" fmla="*/ 53010 w 1015035"/>
              <a:gd name="connsiteY2" fmla="*/ 1945481 h 2154786"/>
              <a:gd name="connsiteX3" fmla="*/ 48247 w 1015035"/>
              <a:gd name="connsiteY3" fmla="*/ 1852612 h 2154786"/>
              <a:gd name="connsiteX4" fmla="*/ 98253 w 1015035"/>
              <a:gd name="connsiteY4" fmla="*/ 1652587 h 2154786"/>
              <a:gd name="connsiteX5" fmla="*/ 105397 w 1015035"/>
              <a:gd name="connsiteY5" fmla="*/ 1519238 h 2154786"/>
              <a:gd name="connsiteX6" fmla="*/ 138735 w 1015035"/>
              <a:gd name="connsiteY6" fmla="*/ 1412081 h 2154786"/>
              <a:gd name="connsiteX7" fmla="*/ 203028 w 1015035"/>
              <a:gd name="connsiteY7" fmla="*/ 1295401 h 2154786"/>
              <a:gd name="connsiteX8" fmla="*/ 294481 w 1015035"/>
              <a:gd name="connsiteY8" fmla="*/ 1201115 h 2154786"/>
              <a:gd name="connsiteX9" fmla="*/ 368558 w 1015035"/>
              <a:gd name="connsiteY9" fmla="*/ 1104193 h 2154786"/>
              <a:gd name="connsiteX10" fmla="*/ 393528 w 1015035"/>
              <a:gd name="connsiteY10" fmla="*/ 973932 h 2154786"/>
              <a:gd name="connsiteX11" fmla="*/ 449777 w 1015035"/>
              <a:gd name="connsiteY11" fmla="*/ 858473 h 2154786"/>
              <a:gd name="connsiteX12" fmla="*/ 530870 w 1015035"/>
              <a:gd name="connsiteY12" fmla="*/ 661858 h 2154786"/>
              <a:gd name="connsiteX13" fmla="*/ 679279 w 1015035"/>
              <a:gd name="connsiteY13" fmla="*/ 521494 h 2154786"/>
              <a:gd name="connsiteX14" fmla="*/ 800014 w 1015035"/>
              <a:gd name="connsiteY14" fmla="*/ 385055 h 2154786"/>
              <a:gd name="connsiteX15" fmla="*/ 975776 w 1015035"/>
              <a:gd name="connsiteY15" fmla="*/ 149311 h 2154786"/>
              <a:gd name="connsiteX16" fmla="*/ 1015035 w 1015035"/>
              <a:gd name="connsiteY16" fmla="*/ 0 h 215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5035" h="2154786">
                <a:moveTo>
                  <a:pt x="0" y="2154786"/>
                </a:moveTo>
                <a:cubicBezTo>
                  <a:pt x="46434" y="2049415"/>
                  <a:pt x="34649" y="2073234"/>
                  <a:pt x="43484" y="2038350"/>
                </a:cubicBezTo>
                <a:cubicBezTo>
                  <a:pt x="52319" y="2003466"/>
                  <a:pt x="52216" y="1976437"/>
                  <a:pt x="53010" y="1945481"/>
                </a:cubicBezTo>
                <a:cubicBezTo>
                  <a:pt x="53804" y="1914525"/>
                  <a:pt x="40707" y="1901428"/>
                  <a:pt x="48247" y="1852612"/>
                </a:cubicBezTo>
                <a:cubicBezTo>
                  <a:pt x="55787" y="1803796"/>
                  <a:pt x="88728" y="1708149"/>
                  <a:pt x="98253" y="1652587"/>
                </a:cubicBezTo>
                <a:cubicBezTo>
                  <a:pt x="107778" y="1597025"/>
                  <a:pt x="98650" y="1559322"/>
                  <a:pt x="105397" y="1519238"/>
                </a:cubicBezTo>
                <a:cubicBezTo>
                  <a:pt x="112144" y="1479154"/>
                  <a:pt x="122463" y="1449387"/>
                  <a:pt x="138735" y="1412081"/>
                </a:cubicBezTo>
                <a:cubicBezTo>
                  <a:pt x="155007" y="1374775"/>
                  <a:pt x="177070" y="1330562"/>
                  <a:pt x="203028" y="1295401"/>
                </a:cubicBezTo>
                <a:cubicBezTo>
                  <a:pt x="228986" y="1260240"/>
                  <a:pt x="266893" y="1232983"/>
                  <a:pt x="294481" y="1201115"/>
                </a:cubicBezTo>
                <a:cubicBezTo>
                  <a:pt x="322069" y="1169247"/>
                  <a:pt x="353723" y="1142057"/>
                  <a:pt x="368558" y="1104193"/>
                </a:cubicBezTo>
                <a:cubicBezTo>
                  <a:pt x="383393" y="1066329"/>
                  <a:pt x="379992" y="1014885"/>
                  <a:pt x="393528" y="973932"/>
                </a:cubicBezTo>
                <a:cubicBezTo>
                  <a:pt x="407064" y="932979"/>
                  <a:pt x="426887" y="910485"/>
                  <a:pt x="449777" y="858473"/>
                </a:cubicBezTo>
                <a:cubicBezTo>
                  <a:pt x="472667" y="806461"/>
                  <a:pt x="502661" y="701288"/>
                  <a:pt x="530870" y="661858"/>
                </a:cubicBezTo>
                <a:cubicBezTo>
                  <a:pt x="559079" y="622428"/>
                  <a:pt x="634422" y="567628"/>
                  <a:pt x="679279" y="521494"/>
                </a:cubicBezTo>
                <a:cubicBezTo>
                  <a:pt x="724136" y="475360"/>
                  <a:pt x="750598" y="447085"/>
                  <a:pt x="800014" y="385055"/>
                </a:cubicBezTo>
                <a:cubicBezTo>
                  <a:pt x="849430" y="323025"/>
                  <a:pt x="932795" y="233116"/>
                  <a:pt x="975776" y="149311"/>
                </a:cubicBezTo>
                <a:cubicBezTo>
                  <a:pt x="1015484" y="54233"/>
                  <a:pt x="1002335" y="22622"/>
                  <a:pt x="1015035" y="0"/>
                </a:cubicBezTo>
              </a:path>
            </a:pathLst>
          </a:custGeom>
          <a:noFill/>
          <a:ln w="254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Rectangle 760"/>
          <p:cNvSpPr/>
          <p:nvPr/>
        </p:nvSpPr>
        <p:spPr>
          <a:xfrm rot="5400000">
            <a:off x="6340251" y="5291967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Rectangle 762"/>
          <p:cNvSpPr/>
          <p:nvPr/>
        </p:nvSpPr>
        <p:spPr>
          <a:xfrm rot="7200000">
            <a:off x="6958510" y="3897082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Rectangle 763"/>
          <p:cNvSpPr/>
          <p:nvPr/>
        </p:nvSpPr>
        <p:spPr>
          <a:xfrm rot="7800000">
            <a:off x="6528771" y="4766812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Rectangle 764"/>
          <p:cNvSpPr/>
          <p:nvPr/>
        </p:nvSpPr>
        <p:spPr>
          <a:xfrm rot="1220209">
            <a:off x="7556595" y="3127120"/>
            <a:ext cx="127373" cy="12903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Rectangle 765"/>
          <p:cNvSpPr/>
          <p:nvPr/>
        </p:nvSpPr>
        <p:spPr>
          <a:xfrm>
            <a:off x="3725900" y="550144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Rectangle 767"/>
          <p:cNvSpPr/>
          <p:nvPr/>
        </p:nvSpPr>
        <p:spPr>
          <a:xfrm rot="600000">
            <a:off x="4954874" y="5621932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Rectangle 768"/>
          <p:cNvSpPr/>
          <p:nvPr/>
        </p:nvSpPr>
        <p:spPr>
          <a:xfrm>
            <a:off x="6226887" y="5760428"/>
            <a:ext cx="127373" cy="12903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Rectangle 769"/>
          <p:cNvSpPr/>
          <p:nvPr/>
        </p:nvSpPr>
        <p:spPr>
          <a:xfrm rot="300000">
            <a:off x="6013271" y="5800947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Rectangle 770"/>
          <p:cNvSpPr/>
          <p:nvPr/>
        </p:nvSpPr>
        <p:spPr>
          <a:xfrm rot="900000">
            <a:off x="5608951" y="5666680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Rectangle 771"/>
          <p:cNvSpPr/>
          <p:nvPr/>
        </p:nvSpPr>
        <p:spPr>
          <a:xfrm rot="21000000">
            <a:off x="6835594" y="5677292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Rectangle 772"/>
          <p:cNvSpPr/>
          <p:nvPr/>
        </p:nvSpPr>
        <p:spPr>
          <a:xfrm rot="21000000">
            <a:off x="7085838" y="5635208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4" name="Rectangle 773"/>
          <p:cNvSpPr/>
          <p:nvPr/>
        </p:nvSpPr>
        <p:spPr>
          <a:xfrm rot="21000000">
            <a:off x="7262796" y="5284780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775" name="Rectangle 774"/>
          <p:cNvSpPr/>
          <p:nvPr/>
        </p:nvSpPr>
        <p:spPr>
          <a:xfrm rot="21300000">
            <a:off x="7792945" y="5276979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781" name="Rectangle 780"/>
          <p:cNvSpPr/>
          <p:nvPr/>
        </p:nvSpPr>
        <p:spPr>
          <a:xfrm>
            <a:off x="4616263" y="548766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Rectangle 781"/>
          <p:cNvSpPr/>
          <p:nvPr/>
        </p:nvSpPr>
        <p:spPr>
          <a:xfrm>
            <a:off x="5387924" y="5650709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Rectangle 782"/>
          <p:cNvSpPr/>
          <p:nvPr/>
        </p:nvSpPr>
        <p:spPr>
          <a:xfrm>
            <a:off x="2916914" y="5511768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Rectangle 783"/>
          <p:cNvSpPr/>
          <p:nvPr/>
        </p:nvSpPr>
        <p:spPr>
          <a:xfrm>
            <a:off x="3185424" y="5509817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Rectangle 784"/>
          <p:cNvSpPr/>
          <p:nvPr/>
        </p:nvSpPr>
        <p:spPr>
          <a:xfrm rot="19500000">
            <a:off x="1604071" y="5618478"/>
            <a:ext cx="52877" cy="91450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Rectangle 785"/>
          <p:cNvSpPr/>
          <p:nvPr/>
        </p:nvSpPr>
        <p:spPr>
          <a:xfrm>
            <a:off x="3452702" y="550637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Rectangle 786"/>
          <p:cNvSpPr/>
          <p:nvPr/>
        </p:nvSpPr>
        <p:spPr>
          <a:xfrm>
            <a:off x="2457816" y="5518656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" name="Rectangle 787"/>
          <p:cNvSpPr/>
          <p:nvPr/>
        </p:nvSpPr>
        <p:spPr>
          <a:xfrm>
            <a:off x="2099798" y="5527028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Rectangle 788"/>
          <p:cNvSpPr/>
          <p:nvPr/>
        </p:nvSpPr>
        <p:spPr>
          <a:xfrm>
            <a:off x="1102705" y="5893238"/>
            <a:ext cx="127373" cy="12903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4" name="Picture 7" descr="Interstate 605 mark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95" y="4307842"/>
            <a:ext cx="191202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4" name="Rectangle 723"/>
          <p:cNvSpPr/>
          <p:nvPr/>
        </p:nvSpPr>
        <p:spPr>
          <a:xfrm>
            <a:off x="3348326" y="2474633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Rectangle 724"/>
          <p:cNvSpPr/>
          <p:nvPr/>
        </p:nvSpPr>
        <p:spPr>
          <a:xfrm>
            <a:off x="3216403" y="2475473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Rectangle 725"/>
          <p:cNvSpPr/>
          <p:nvPr/>
        </p:nvSpPr>
        <p:spPr>
          <a:xfrm>
            <a:off x="2753876" y="247891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/>
          <p:cNvSpPr/>
          <p:nvPr/>
        </p:nvSpPr>
        <p:spPr>
          <a:xfrm>
            <a:off x="2503809" y="2489241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ate Route 19 mark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51" y="4556821"/>
            <a:ext cx="157949" cy="16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5319486" y="2561771"/>
            <a:ext cx="18934" cy="1658163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" name="Rectangle 716"/>
          <p:cNvSpPr/>
          <p:nvPr/>
        </p:nvSpPr>
        <p:spPr>
          <a:xfrm rot="1200000">
            <a:off x="5299134" y="2662714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279771" y="4016367"/>
            <a:ext cx="2212283" cy="232762"/>
          </a:xfrm>
          <a:custGeom>
            <a:avLst/>
            <a:gdLst>
              <a:gd name="connsiteX0" fmla="*/ 0 w 864870"/>
              <a:gd name="connsiteY0" fmla="*/ 148590 h 148590"/>
              <a:gd name="connsiteX1" fmla="*/ 590550 w 864870"/>
              <a:gd name="connsiteY1" fmla="*/ 34290 h 148590"/>
              <a:gd name="connsiteX2" fmla="*/ 864870 w 864870"/>
              <a:gd name="connsiteY2" fmla="*/ 0 h 148590"/>
              <a:gd name="connsiteX0" fmla="*/ 0 w 1489710"/>
              <a:gd name="connsiteY0" fmla="*/ 114335 h 125894"/>
              <a:gd name="connsiteX1" fmla="*/ 590550 w 1489710"/>
              <a:gd name="connsiteY1" fmla="*/ 35 h 125894"/>
              <a:gd name="connsiteX2" fmla="*/ 1489710 w 1489710"/>
              <a:gd name="connsiteY2" fmla="*/ 125765 h 125894"/>
              <a:gd name="connsiteX0" fmla="*/ 0 w 1489710"/>
              <a:gd name="connsiteY0" fmla="*/ 114316 h 130699"/>
              <a:gd name="connsiteX1" fmla="*/ 590550 w 1489710"/>
              <a:gd name="connsiteY1" fmla="*/ 16 h 130699"/>
              <a:gd name="connsiteX2" fmla="*/ 1238250 w 1489710"/>
              <a:gd name="connsiteY2" fmla="*/ 121935 h 130699"/>
              <a:gd name="connsiteX3" fmla="*/ 1489710 w 1489710"/>
              <a:gd name="connsiteY3" fmla="*/ 125746 h 130699"/>
              <a:gd name="connsiteX0" fmla="*/ 0 w 1489710"/>
              <a:gd name="connsiteY0" fmla="*/ 148710 h 165093"/>
              <a:gd name="connsiteX1" fmla="*/ 590550 w 1489710"/>
              <a:gd name="connsiteY1" fmla="*/ 34410 h 165093"/>
              <a:gd name="connsiteX2" fmla="*/ 864870 w 1489710"/>
              <a:gd name="connsiteY2" fmla="*/ 7739 h 165093"/>
              <a:gd name="connsiteX3" fmla="*/ 1238250 w 1489710"/>
              <a:gd name="connsiteY3" fmla="*/ 156329 h 165093"/>
              <a:gd name="connsiteX4" fmla="*/ 1489710 w 1489710"/>
              <a:gd name="connsiteY4" fmla="*/ 160140 h 165093"/>
              <a:gd name="connsiteX0" fmla="*/ 0 w 1489710"/>
              <a:gd name="connsiteY0" fmla="*/ 140971 h 157354"/>
              <a:gd name="connsiteX1" fmla="*/ 590550 w 1489710"/>
              <a:gd name="connsiteY1" fmla="*/ 26671 h 157354"/>
              <a:gd name="connsiteX2" fmla="*/ 864870 w 1489710"/>
              <a:gd name="connsiteY2" fmla="*/ 0 h 157354"/>
              <a:gd name="connsiteX3" fmla="*/ 1238250 w 1489710"/>
              <a:gd name="connsiteY3" fmla="*/ 148590 h 157354"/>
              <a:gd name="connsiteX4" fmla="*/ 1489710 w 1489710"/>
              <a:gd name="connsiteY4" fmla="*/ 152401 h 157354"/>
              <a:gd name="connsiteX0" fmla="*/ 0 w 1489710"/>
              <a:gd name="connsiteY0" fmla="*/ 145570 h 161953"/>
              <a:gd name="connsiteX1" fmla="*/ 590550 w 1489710"/>
              <a:gd name="connsiteY1" fmla="*/ 31270 h 161953"/>
              <a:gd name="connsiteX2" fmla="*/ 774921 w 1489710"/>
              <a:gd name="connsiteY2" fmla="*/ 858 h 161953"/>
              <a:gd name="connsiteX3" fmla="*/ 864870 w 1489710"/>
              <a:gd name="connsiteY3" fmla="*/ 4599 h 161953"/>
              <a:gd name="connsiteX4" fmla="*/ 1238250 w 1489710"/>
              <a:gd name="connsiteY4" fmla="*/ 153189 h 161953"/>
              <a:gd name="connsiteX5" fmla="*/ 1489710 w 1489710"/>
              <a:gd name="connsiteY5" fmla="*/ 157000 h 161953"/>
              <a:gd name="connsiteX0" fmla="*/ 0 w 1489710"/>
              <a:gd name="connsiteY0" fmla="*/ 140971 h 157354"/>
              <a:gd name="connsiteX1" fmla="*/ 590550 w 1489710"/>
              <a:gd name="connsiteY1" fmla="*/ 26671 h 157354"/>
              <a:gd name="connsiteX2" fmla="*/ 777572 w 1489710"/>
              <a:gd name="connsiteY2" fmla="*/ 6861 h 157354"/>
              <a:gd name="connsiteX3" fmla="*/ 864870 w 1489710"/>
              <a:gd name="connsiteY3" fmla="*/ 0 h 157354"/>
              <a:gd name="connsiteX4" fmla="*/ 1238250 w 1489710"/>
              <a:gd name="connsiteY4" fmla="*/ 148590 h 157354"/>
              <a:gd name="connsiteX5" fmla="*/ 1489710 w 1489710"/>
              <a:gd name="connsiteY5" fmla="*/ 152401 h 157354"/>
              <a:gd name="connsiteX0" fmla="*/ 0 w 1489710"/>
              <a:gd name="connsiteY0" fmla="*/ 142061 h 158444"/>
              <a:gd name="connsiteX1" fmla="*/ 590550 w 1489710"/>
              <a:gd name="connsiteY1" fmla="*/ 27761 h 158444"/>
              <a:gd name="connsiteX2" fmla="*/ 780222 w 1489710"/>
              <a:gd name="connsiteY2" fmla="*/ 0 h 158444"/>
              <a:gd name="connsiteX3" fmla="*/ 864870 w 1489710"/>
              <a:gd name="connsiteY3" fmla="*/ 1090 h 158444"/>
              <a:gd name="connsiteX4" fmla="*/ 1238250 w 1489710"/>
              <a:gd name="connsiteY4" fmla="*/ 149680 h 158444"/>
              <a:gd name="connsiteX5" fmla="*/ 1489710 w 1489710"/>
              <a:gd name="connsiteY5" fmla="*/ 153491 h 158444"/>
              <a:gd name="connsiteX0" fmla="*/ 0 w 1522903"/>
              <a:gd name="connsiteY0" fmla="*/ 149437 h 158444"/>
              <a:gd name="connsiteX1" fmla="*/ 623743 w 1522903"/>
              <a:gd name="connsiteY1" fmla="*/ 27761 h 158444"/>
              <a:gd name="connsiteX2" fmla="*/ 813415 w 1522903"/>
              <a:gd name="connsiteY2" fmla="*/ 0 h 158444"/>
              <a:gd name="connsiteX3" fmla="*/ 898063 w 1522903"/>
              <a:gd name="connsiteY3" fmla="*/ 1090 h 158444"/>
              <a:gd name="connsiteX4" fmla="*/ 1271443 w 1522903"/>
              <a:gd name="connsiteY4" fmla="*/ 149680 h 158444"/>
              <a:gd name="connsiteX5" fmla="*/ 1522903 w 1522903"/>
              <a:gd name="connsiteY5" fmla="*/ 153491 h 158444"/>
              <a:gd name="connsiteX0" fmla="*/ 0 w 1530279"/>
              <a:gd name="connsiteY0" fmla="*/ 147593 h 158444"/>
              <a:gd name="connsiteX1" fmla="*/ 631119 w 1530279"/>
              <a:gd name="connsiteY1" fmla="*/ 27761 h 158444"/>
              <a:gd name="connsiteX2" fmla="*/ 820791 w 1530279"/>
              <a:gd name="connsiteY2" fmla="*/ 0 h 158444"/>
              <a:gd name="connsiteX3" fmla="*/ 905439 w 1530279"/>
              <a:gd name="connsiteY3" fmla="*/ 1090 h 158444"/>
              <a:gd name="connsiteX4" fmla="*/ 1278819 w 1530279"/>
              <a:gd name="connsiteY4" fmla="*/ 149680 h 158444"/>
              <a:gd name="connsiteX5" fmla="*/ 1530279 w 1530279"/>
              <a:gd name="connsiteY5" fmla="*/ 153491 h 158444"/>
              <a:gd name="connsiteX0" fmla="*/ 0 w 1530279"/>
              <a:gd name="connsiteY0" fmla="*/ 150155 h 161006"/>
              <a:gd name="connsiteX1" fmla="*/ 631119 w 1530279"/>
              <a:gd name="connsiteY1" fmla="*/ 30323 h 161006"/>
              <a:gd name="connsiteX2" fmla="*/ 820791 w 1530279"/>
              <a:gd name="connsiteY2" fmla="*/ 2562 h 161006"/>
              <a:gd name="connsiteX3" fmla="*/ 901815 w 1530279"/>
              <a:gd name="connsiteY3" fmla="*/ 28 h 161006"/>
              <a:gd name="connsiteX4" fmla="*/ 1278819 w 1530279"/>
              <a:gd name="connsiteY4" fmla="*/ 152242 h 161006"/>
              <a:gd name="connsiteX5" fmla="*/ 1530279 w 1530279"/>
              <a:gd name="connsiteY5" fmla="*/ 156053 h 16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0279" h="161006">
                <a:moveTo>
                  <a:pt x="0" y="150155"/>
                </a:moveTo>
                <a:lnTo>
                  <a:pt x="631119" y="30323"/>
                </a:lnTo>
                <a:lnTo>
                  <a:pt x="820791" y="2562"/>
                </a:lnTo>
                <a:cubicBezTo>
                  <a:pt x="849007" y="2925"/>
                  <a:pt x="873599" y="-335"/>
                  <a:pt x="901815" y="28"/>
                </a:cubicBezTo>
                <a:cubicBezTo>
                  <a:pt x="1009765" y="20348"/>
                  <a:pt x="1176584" y="138272"/>
                  <a:pt x="1278819" y="152242"/>
                </a:cubicBezTo>
                <a:cubicBezTo>
                  <a:pt x="1428679" y="173197"/>
                  <a:pt x="1487099" y="149068"/>
                  <a:pt x="1530279" y="156053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Rectangle 761"/>
          <p:cNvSpPr/>
          <p:nvPr/>
        </p:nvSpPr>
        <p:spPr>
          <a:xfrm rot="7200000">
            <a:off x="6858124" y="410018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4030662" y="5541763"/>
            <a:ext cx="145569" cy="228189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  <a:gd name="connsiteX0" fmla="*/ 195943 w 195943"/>
              <a:gd name="connsiteY0" fmla="*/ 2264227 h 2264227"/>
              <a:gd name="connsiteX1" fmla="*/ 108857 w 195943"/>
              <a:gd name="connsiteY1" fmla="*/ 2166256 h 2264227"/>
              <a:gd name="connsiteX2" fmla="*/ 95250 w 195943"/>
              <a:gd name="connsiteY2" fmla="*/ 2049234 h 2264227"/>
              <a:gd name="connsiteX3" fmla="*/ 81643 w 195943"/>
              <a:gd name="connsiteY3" fmla="*/ 1025977 h 2264227"/>
              <a:gd name="connsiteX4" fmla="*/ 95251 w 195943"/>
              <a:gd name="connsiteY4" fmla="*/ 851806 h 2264227"/>
              <a:gd name="connsiteX5" fmla="*/ 81643 w 195943"/>
              <a:gd name="connsiteY5" fmla="*/ 81643 h 2264227"/>
              <a:gd name="connsiteX6" fmla="*/ 0 w 195943"/>
              <a:gd name="connsiteY6" fmla="*/ 0 h 2264227"/>
              <a:gd name="connsiteX0" fmla="*/ 114300 w 114300"/>
              <a:gd name="connsiteY0" fmla="*/ 2182584 h 2182584"/>
              <a:gd name="connsiteX1" fmla="*/ 27214 w 114300"/>
              <a:gd name="connsiteY1" fmla="*/ 2084613 h 2182584"/>
              <a:gd name="connsiteX2" fmla="*/ 13607 w 114300"/>
              <a:gd name="connsiteY2" fmla="*/ 1967591 h 2182584"/>
              <a:gd name="connsiteX3" fmla="*/ 0 w 114300"/>
              <a:gd name="connsiteY3" fmla="*/ 944334 h 2182584"/>
              <a:gd name="connsiteX4" fmla="*/ 13608 w 114300"/>
              <a:gd name="connsiteY4" fmla="*/ 770163 h 2182584"/>
              <a:gd name="connsiteX5" fmla="*/ 0 w 114300"/>
              <a:gd name="connsiteY5" fmla="*/ 0 h 2182584"/>
              <a:gd name="connsiteX0" fmla="*/ 114300 w 114300"/>
              <a:gd name="connsiteY0" fmla="*/ 1412421 h 1412421"/>
              <a:gd name="connsiteX1" fmla="*/ 27214 w 114300"/>
              <a:gd name="connsiteY1" fmla="*/ 1314450 h 1412421"/>
              <a:gd name="connsiteX2" fmla="*/ 13607 w 114300"/>
              <a:gd name="connsiteY2" fmla="*/ 1197428 h 1412421"/>
              <a:gd name="connsiteX3" fmla="*/ 0 w 114300"/>
              <a:gd name="connsiteY3" fmla="*/ 174171 h 1412421"/>
              <a:gd name="connsiteX4" fmla="*/ 13608 w 114300"/>
              <a:gd name="connsiteY4" fmla="*/ 0 h 1412421"/>
              <a:gd name="connsiteX0" fmla="*/ 114300 w 114300"/>
              <a:gd name="connsiteY0" fmla="*/ 1238250 h 1238250"/>
              <a:gd name="connsiteX1" fmla="*/ 27214 w 114300"/>
              <a:gd name="connsiteY1" fmla="*/ 1140279 h 1238250"/>
              <a:gd name="connsiteX2" fmla="*/ 13607 w 114300"/>
              <a:gd name="connsiteY2" fmla="*/ 1023257 h 1238250"/>
              <a:gd name="connsiteX3" fmla="*/ 0 w 114300"/>
              <a:gd name="connsiteY3" fmla="*/ 0 h 1238250"/>
              <a:gd name="connsiteX0" fmla="*/ 102286 w 102286"/>
              <a:gd name="connsiteY0" fmla="*/ 214993 h 214993"/>
              <a:gd name="connsiteX1" fmla="*/ 15200 w 102286"/>
              <a:gd name="connsiteY1" fmla="*/ 117022 h 214993"/>
              <a:gd name="connsiteX2" fmla="*/ 1593 w 102286"/>
              <a:gd name="connsiteY2" fmla="*/ 0 h 214993"/>
              <a:gd name="connsiteX0" fmla="*/ 102286 w 102286"/>
              <a:gd name="connsiteY0" fmla="*/ 214993 h 214993"/>
              <a:gd name="connsiteX1" fmla="*/ 15200 w 102286"/>
              <a:gd name="connsiteY1" fmla="*/ 117022 h 214993"/>
              <a:gd name="connsiteX2" fmla="*/ 1593 w 102286"/>
              <a:gd name="connsiteY2" fmla="*/ 0 h 214993"/>
              <a:gd name="connsiteX0" fmla="*/ 102286 w 102286"/>
              <a:gd name="connsiteY0" fmla="*/ 157843 h 157843"/>
              <a:gd name="connsiteX1" fmla="*/ 15200 w 102286"/>
              <a:gd name="connsiteY1" fmla="*/ 59872 h 157843"/>
              <a:gd name="connsiteX2" fmla="*/ 1593 w 102286"/>
              <a:gd name="connsiteY2" fmla="*/ 0 h 157843"/>
              <a:gd name="connsiteX0" fmla="*/ 100693 w 100693"/>
              <a:gd name="connsiteY0" fmla="*/ 157843 h 157843"/>
              <a:gd name="connsiteX1" fmla="*/ 13607 w 100693"/>
              <a:gd name="connsiteY1" fmla="*/ 59872 h 157843"/>
              <a:gd name="connsiteX2" fmla="*/ 0 w 100693"/>
              <a:gd name="connsiteY2" fmla="*/ 0 h 15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693" h="157843">
                <a:moveTo>
                  <a:pt x="100693" y="157843"/>
                </a:moveTo>
                <a:cubicBezTo>
                  <a:pt x="65541" y="126773"/>
                  <a:pt x="30389" y="86179"/>
                  <a:pt x="13607" y="59872"/>
                </a:cubicBezTo>
                <a:cubicBezTo>
                  <a:pt x="-3175" y="33565"/>
                  <a:pt x="8346" y="45266"/>
                  <a:pt x="0" y="0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>
            <a:spLocks noChangeAspect="1"/>
          </p:cNvSpPr>
          <p:nvPr/>
        </p:nvSpPr>
        <p:spPr>
          <a:xfrm>
            <a:off x="3346455" y="273963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24" name="Oval 223"/>
          <p:cNvSpPr>
            <a:spLocks noChangeAspect="1"/>
          </p:cNvSpPr>
          <p:nvPr/>
        </p:nvSpPr>
        <p:spPr>
          <a:xfrm>
            <a:off x="3468991" y="2738811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25" name="Oval 224"/>
          <p:cNvSpPr>
            <a:spLocks noChangeAspect="1"/>
          </p:cNvSpPr>
          <p:nvPr/>
        </p:nvSpPr>
        <p:spPr>
          <a:xfrm>
            <a:off x="3576875" y="2738811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6" name="Oval 235"/>
          <p:cNvSpPr>
            <a:spLocks noChangeAspect="1"/>
          </p:cNvSpPr>
          <p:nvPr/>
        </p:nvSpPr>
        <p:spPr>
          <a:xfrm>
            <a:off x="4970988" y="2762213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2" name="Oval 231"/>
          <p:cNvSpPr>
            <a:spLocks noChangeAspect="1"/>
          </p:cNvSpPr>
          <p:nvPr/>
        </p:nvSpPr>
        <p:spPr>
          <a:xfrm>
            <a:off x="5105759" y="2964982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3" name="Oval 232"/>
          <p:cNvSpPr>
            <a:spLocks noChangeAspect="1"/>
          </p:cNvSpPr>
          <p:nvPr/>
        </p:nvSpPr>
        <p:spPr>
          <a:xfrm>
            <a:off x="5295235" y="2972315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7" name="Oval 236"/>
          <p:cNvSpPr>
            <a:spLocks noChangeAspect="1"/>
          </p:cNvSpPr>
          <p:nvPr/>
        </p:nvSpPr>
        <p:spPr>
          <a:xfrm>
            <a:off x="5398772" y="2967864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8" name="Oval 237"/>
          <p:cNvSpPr>
            <a:spLocks noChangeAspect="1"/>
          </p:cNvSpPr>
          <p:nvPr/>
        </p:nvSpPr>
        <p:spPr>
          <a:xfrm>
            <a:off x="5495491" y="2967864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40" name="Oval 239"/>
          <p:cNvSpPr>
            <a:spLocks noChangeAspect="1"/>
          </p:cNvSpPr>
          <p:nvPr/>
        </p:nvSpPr>
        <p:spPr>
          <a:xfrm>
            <a:off x="5555491" y="2967864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0" name="Oval 269"/>
          <p:cNvSpPr>
            <a:spLocks noChangeAspect="1"/>
          </p:cNvSpPr>
          <p:nvPr/>
        </p:nvSpPr>
        <p:spPr>
          <a:xfrm>
            <a:off x="5297358" y="3363623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1" name="Oval 270"/>
          <p:cNvSpPr>
            <a:spLocks noChangeAspect="1"/>
          </p:cNvSpPr>
          <p:nvPr/>
        </p:nvSpPr>
        <p:spPr>
          <a:xfrm>
            <a:off x="5403492" y="3347435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2" name="Oval 271"/>
          <p:cNvSpPr>
            <a:spLocks noChangeAspect="1"/>
          </p:cNvSpPr>
          <p:nvPr/>
        </p:nvSpPr>
        <p:spPr>
          <a:xfrm>
            <a:off x="5496715" y="3323822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5" name="Oval 274"/>
          <p:cNvSpPr>
            <a:spLocks noChangeAspect="1"/>
          </p:cNvSpPr>
          <p:nvPr/>
        </p:nvSpPr>
        <p:spPr>
          <a:xfrm>
            <a:off x="5298050" y="3314569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6" name="Oval 275"/>
          <p:cNvSpPr>
            <a:spLocks noChangeAspect="1"/>
          </p:cNvSpPr>
          <p:nvPr/>
        </p:nvSpPr>
        <p:spPr>
          <a:xfrm>
            <a:off x="5294691" y="3133095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8" name="Oval 277"/>
          <p:cNvSpPr>
            <a:spLocks noChangeAspect="1"/>
          </p:cNvSpPr>
          <p:nvPr/>
        </p:nvSpPr>
        <p:spPr>
          <a:xfrm>
            <a:off x="5293669" y="2886364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81" name="Oval 280"/>
          <p:cNvSpPr>
            <a:spLocks noChangeAspect="1"/>
          </p:cNvSpPr>
          <p:nvPr/>
        </p:nvSpPr>
        <p:spPr>
          <a:xfrm>
            <a:off x="5291449" y="2552141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82" name="Oval 281"/>
          <p:cNvSpPr>
            <a:spLocks noChangeAspect="1"/>
          </p:cNvSpPr>
          <p:nvPr/>
        </p:nvSpPr>
        <p:spPr>
          <a:xfrm>
            <a:off x="5385938" y="2553718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83" name="Oval 282"/>
          <p:cNvSpPr>
            <a:spLocks noChangeAspect="1"/>
          </p:cNvSpPr>
          <p:nvPr/>
        </p:nvSpPr>
        <p:spPr>
          <a:xfrm>
            <a:off x="5488657" y="2552977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38" name="Oval 337"/>
          <p:cNvSpPr>
            <a:spLocks noChangeAspect="1"/>
          </p:cNvSpPr>
          <p:nvPr/>
        </p:nvSpPr>
        <p:spPr>
          <a:xfrm>
            <a:off x="8321783" y="4045787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39" name="Oval 338"/>
          <p:cNvSpPr>
            <a:spLocks noChangeAspect="1"/>
          </p:cNvSpPr>
          <p:nvPr/>
        </p:nvSpPr>
        <p:spPr>
          <a:xfrm>
            <a:off x="8319117" y="4208136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41" name="Oval 340"/>
          <p:cNvSpPr>
            <a:spLocks noChangeAspect="1"/>
          </p:cNvSpPr>
          <p:nvPr/>
        </p:nvSpPr>
        <p:spPr>
          <a:xfrm>
            <a:off x="8324449" y="3501912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71" name="Oval 370"/>
          <p:cNvSpPr>
            <a:spLocks noChangeAspect="1"/>
          </p:cNvSpPr>
          <p:nvPr/>
        </p:nvSpPr>
        <p:spPr>
          <a:xfrm>
            <a:off x="8039714" y="4213376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72" name="Oval 371"/>
          <p:cNvSpPr>
            <a:spLocks noChangeAspect="1"/>
          </p:cNvSpPr>
          <p:nvPr/>
        </p:nvSpPr>
        <p:spPr>
          <a:xfrm>
            <a:off x="8180205" y="4208136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74" name="Oval 373"/>
          <p:cNvSpPr>
            <a:spLocks noChangeAspect="1"/>
          </p:cNvSpPr>
          <p:nvPr/>
        </p:nvSpPr>
        <p:spPr>
          <a:xfrm>
            <a:off x="7437529" y="4219408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75" name="Oval 374"/>
          <p:cNvSpPr>
            <a:spLocks noChangeAspect="1"/>
          </p:cNvSpPr>
          <p:nvPr/>
        </p:nvSpPr>
        <p:spPr>
          <a:xfrm>
            <a:off x="7376109" y="4221049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73" name="Oval 372"/>
          <p:cNvSpPr>
            <a:spLocks noChangeAspect="1"/>
          </p:cNvSpPr>
          <p:nvPr/>
        </p:nvSpPr>
        <p:spPr>
          <a:xfrm>
            <a:off x="7507619" y="4215210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80" name="Oval 379"/>
          <p:cNvSpPr>
            <a:spLocks noChangeAspect="1"/>
          </p:cNvSpPr>
          <p:nvPr/>
        </p:nvSpPr>
        <p:spPr>
          <a:xfrm>
            <a:off x="6567839" y="3988769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81" name="Oval 380"/>
          <p:cNvSpPr>
            <a:spLocks noChangeAspect="1"/>
          </p:cNvSpPr>
          <p:nvPr/>
        </p:nvSpPr>
        <p:spPr>
          <a:xfrm>
            <a:off x="6720015" y="4058228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82" name="Oval 381"/>
          <p:cNvSpPr>
            <a:spLocks noChangeAspect="1"/>
          </p:cNvSpPr>
          <p:nvPr/>
        </p:nvSpPr>
        <p:spPr>
          <a:xfrm>
            <a:off x="6804548" y="3940178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86" name="Oval 385"/>
          <p:cNvSpPr>
            <a:spLocks noChangeAspect="1"/>
          </p:cNvSpPr>
          <p:nvPr/>
        </p:nvSpPr>
        <p:spPr>
          <a:xfrm>
            <a:off x="7218491" y="3990706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59" name="Oval 458"/>
          <p:cNvSpPr>
            <a:spLocks noChangeAspect="1"/>
          </p:cNvSpPr>
          <p:nvPr/>
        </p:nvSpPr>
        <p:spPr>
          <a:xfrm>
            <a:off x="6781912" y="3777212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6" name="Oval 465"/>
          <p:cNvSpPr>
            <a:spLocks noChangeAspect="1"/>
          </p:cNvSpPr>
          <p:nvPr/>
        </p:nvSpPr>
        <p:spPr>
          <a:xfrm>
            <a:off x="5705337" y="4124810"/>
            <a:ext cx="44464" cy="44464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7" name="Oval 466"/>
          <p:cNvSpPr>
            <a:spLocks noChangeAspect="1"/>
          </p:cNvSpPr>
          <p:nvPr/>
        </p:nvSpPr>
        <p:spPr>
          <a:xfrm>
            <a:off x="5514316" y="4160171"/>
            <a:ext cx="44464" cy="44464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8" name="Oval 467"/>
          <p:cNvSpPr>
            <a:spLocks noChangeAspect="1"/>
          </p:cNvSpPr>
          <p:nvPr/>
        </p:nvSpPr>
        <p:spPr>
          <a:xfrm>
            <a:off x="5316589" y="4199426"/>
            <a:ext cx="44464" cy="44464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9" name="Oval 468"/>
          <p:cNvSpPr>
            <a:spLocks noChangeAspect="1"/>
          </p:cNvSpPr>
          <p:nvPr/>
        </p:nvSpPr>
        <p:spPr>
          <a:xfrm>
            <a:off x="5420113" y="4182067"/>
            <a:ext cx="44464" cy="44464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74" name="Oval 473"/>
          <p:cNvSpPr>
            <a:spLocks noChangeAspect="1"/>
          </p:cNvSpPr>
          <p:nvPr/>
        </p:nvSpPr>
        <p:spPr>
          <a:xfrm>
            <a:off x="5307435" y="3823138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75" name="Oval 474"/>
          <p:cNvSpPr>
            <a:spLocks noChangeAspect="1"/>
          </p:cNvSpPr>
          <p:nvPr/>
        </p:nvSpPr>
        <p:spPr>
          <a:xfrm>
            <a:off x="5304914" y="3657978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78" name="Oval 477"/>
          <p:cNvSpPr>
            <a:spLocks noChangeAspect="1"/>
          </p:cNvSpPr>
          <p:nvPr/>
        </p:nvSpPr>
        <p:spPr>
          <a:xfrm>
            <a:off x="4714406" y="2560280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86" name="Oval 485"/>
          <p:cNvSpPr>
            <a:spLocks noChangeAspect="1"/>
          </p:cNvSpPr>
          <p:nvPr/>
        </p:nvSpPr>
        <p:spPr>
          <a:xfrm>
            <a:off x="4251550" y="3301164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87" name="Oval 486"/>
          <p:cNvSpPr>
            <a:spLocks noChangeAspect="1"/>
          </p:cNvSpPr>
          <p:nvPr/>
        </p:nvSpPr>
        <p:spPr>
          <a:xfrm>
            <a:off x="4177623" y="3306865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89" name="Oval 488"/>
          <p:cNvSpPr>
            <a:spLocks noChangeAspect="1"/>
          </p:cNvSpPr>
          <p:nvPr/>
        </p:nvSpPr>
        <p:spPr>
          <a:xfrm>
            <a:off x="4391735" y="3295288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3" name="Oval 492"/>
          <p:cNvSpPr>
            <a:spLocks noChangeAspect="1"/>
          </p:cNvSpPr>
          <p:nvPr/>
        </p:nvSpPr>
        <p:spPr>
          <a:xfrm>
            <a:off x="4623023" y="3022427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4" name="Oval 493"/>
          <p:cNvSpPr>
            <a:spLocks noChangeAspect="1"/>
          </p:cNvSpPr>
          <p:nvPr/>
        </p:nvSpPr>
        <p:spPr>
          <a:xfrm>
            <a:off x="4674468" y="2907483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8" name="Oval 587"/>
          <p:cNvSpPr>
            <a:spLocks noChangeAspect="1"/>
          </p:cNvSpPr>
          <p:nvPr/>
        </p:nvSpPr>
        <p:spPr>
          <a:xfrm>
            <a:off x="3175913" y="2587782"/>
            <a:ext cx="49501" cy="4950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07" name="Oval 606"/>
          <p:cNvSpPr>
            <a:spLocks noChangeAspect="1"/>
          </p:cNvSpPr>
          <p:nvPr/>
        </p:nvSpPr>
        <p:spPr>
          <a:xfrm>
            <a:off x="3723256" y="257656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08" name="Oval 607"/>
          <p:cNvSpPr>
            <a:spLocks noChangeAspect="1"/>
          </p:cNvSpPr>
          <p:nvPr/>
        </p:nvSpPr>
        <p:spPr>
          <a:xfrm>
            <a:off x="3744220" y="2297141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09" name="Oval 608"/>
          <p:cNvSpPr>
            <a:spLocks noChangeAspect="1"/>
          </p:cNvSpPr>
          <p:nvPr/>
        </p:nvSpPr>
        <p:spPr>
          <a:xfrm>
            <a:off x="3834177" y="238521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0" name="Oval 609"/>
          <p:cNvSpPr>
            <a:spLocks noChangeAspect="1"/>
          </p:cNvSpPr>
          <p:nvPr/>
        </p:nvSpPr>
        <p:spPr>
          <a:xfrm>
            <a:off x="3918592" y="250873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1" name="Oval 610"/>
          <p:cNvSpPr>
            <a:spLocks noChangeAspect="1"/>
          </p:cNvSpPr>
          <p:nvPr/>
        </p:nvSpPr>
        <p:spPr>
          <a:xfrm>
            <a:off x="3800532" y="257816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2" name="Oval 611"/>
          <p:cNvSpPr>
            <a:spLocks noChangeAspect="1"/>
          </p:cNvSpPr>
          <p:nvPr/>
        </p:nvSpPr>
        <p:spPr>
          <a:xfrm>
            <a:off x="3583162" y="257958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3" name="Oval 612"/>
          <p:cNvSpPr>
            <a:spLocks noChangeAspect="1"/>
          </p:cNvSpPr>
          <p:nvPr/>
        </p:nvSpPr>
        <p:spPr>
          <a:xfrm>
            <a:off x="3628659" y="257842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20" name="Oval 619"/>
          <p:cNvSpPr>
            <a:spLocks noChangeAspect="1"/>
          </p:cNvSpPr>
          <p:nvPr/>
        </p:nvSpPr>
        <p:spPr>
          <a:xfrm>
            <a:off x="2975777" y="2469852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3" name="Oval 582"/>
          <p:cNvSpPr>
            <a:spLocks noChangeAspect="1"/>
          </p:cNvSpPr>
          <p:nvPr/>
        </p:nvSpPr>
        <p:spPr>
          <a:xfrm>
            <a:off x="2975938" y="252358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4" name="Oval 613"/>
          <p:cNvSpPr>
            <a:spLocks noChangeAspect="1"/>
          </p:cNvSpPr>
          <p:nvPr/>
        </p:nvSpPr>
        <p:spPr>
          <a:xfrm>
            <a:off x="3346119" y="258397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5" name="Oval 614"/>
          <p:cNvSpPr>
            <a:spLocks noChangeAspect="1"/>
          </p:cNvSpPr>
          <p:nvPr/>
        </p:nvSpPr>
        <p:spPr>
          <a:xfrm>
            <a:off x="3389845" y="258212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6" name="Oval 615"/>
          <p:cNvSpPr>
            <a:spLocks noChangeAspect="1"/>
          </p:cNvSpPr>
          <p:nvPr/>
        </p:nvSpPr>
        <p:spPr>
          <a:xfrm>
            <a:off x="3457439" y="2580272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7" name="Oval 616"/>
          <p:cNvSpPr>
            <a:spLocks noChangeAspect="1"/>
          </p:cNvSpPr>
          <p:nvPr/>
        </p:nvSpPr>
        <p:spPr>
          <a:xfrm>
            <a:off x="3471693" y="251125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6" name="Oval 585"/>
          <p:cNvSpPr>
            <a:spLocks noChangeAspect="1"/>
          </p:cNvSpPr>
          <p:nvPr/>
        </p:nvSpPr>
        <p:spPr>
          <a:xfrm>
            <a:off x="3213307" y="256312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7" name="Oval 586"/>
          <p:cNvSpPr>
            <a:spLocks noChangeAspect="1"/>
          </p:cNvSpPr>
          <p:nvPr/>
        </p:nvSpPr>
        <p:spPr>
          <a:xfrm>
            <a:off x="3211207" y="2588221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26" name="Oval 625"/>
          <p:cNvSpPr>
            <a:spLocks noChangeAspect="1"/>
          </p:cNvSpPr>
          <p:nvPr/>
        </p:nvSpPr>
        <p:spPr>
          <a:xfrm>
            <a:off x="2631399" y="2475131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6" name="Oval 635"/>
          <p:cNvSpPr>
            <a:spLocks noChangeAspect="1"/>
          </p:cNvSpPr>
          <p:nvPr/>
        </p:nvSpPr>
        <p:spPr>
          <a:xfrm>
            <a:off x="1322924" y="213226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7" name="Oval 636"/>
          <p:cNvSpPr>
            <a:spLocks noChangeAspect="1"/>
          </p:cNvSpPr>
          <p:nvPr/>
        </p:nvSpPr>
        <p:spPr>
          <a:xfrm>
            <a:off x="1402061" y="2139721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8" name="Oval 637"/>
          <p:cNvSpPr>
            <a:spLocks noChangeAspect="1"/>
          </p:cNvSpPr>
          <p:nvPr/>
        </p:nvSpPr>
        <p:spPr>
          <a:xfrm>
            <a:off x="1496746" y="2167370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9" name="Oval 648"/>
          <p:cNvSpPr>
            <a:spLocks noChangeAspect="1"/>
          </p:cNvSpPr>
          <p:nvPr/>
        </p:nvSpPr>
        <p:spPr>
          <a:xfrm>
            <a:off x="2508488" y="2417871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87" name="Oval 686"/>
          <p:cNvSpPr>
            <a:spLocks noChangeAspect="1"/>
          </p:cNvSpPr>
          <p:nvPr/>
        </p:nvSpPr>
        <p:spPr>
          <a:xfrm>
            <a:off x="2758649" y="242044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59" name="Oval 758"/>
          <p:cNvSpPr>
            <a:spLocks noChangeAspect="1"/>
          </p:cNvSpPr>
          <p:nvPr/>
        </p:nvSpPr>
        <p:spPr>
          <a:xfrm>
            <a:off x="3217444" y="228112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15" name="Oval 814"/>
          <p:cNvSpPr>
            <a:spLocks noChangeAspect="1"/>
          </p:cNvSpPr>
          <p:nvPr/>
        </p:nvSpPr>
        <p:spPr>
          <a:xfrm>
            <a:off x="3217444" y="242173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18" name="Oval 817"/>
          <p:cNvSpPr>
            <a:spLocks noChangeAspect="1"/>
          </p:cNvSpPr>
          <p:nvPr/>
        </p:nvSpPr>
        <p:spPr>
          <a:xfrm>
            <a:off x="3350326" y="228120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26" name="Oval 825"/>
          <p:cNvSpPr>
            <a:spLocks noChangeAspect="1"/>
          </p:cNvSpPr>
          <p:nvPr/>
        </p:nvSpPr>
        <p:spPr>
          <a:xfrm>
            <a:off x="3423061" y="2172552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27" name="Oval 826"/>
          <p:cNvSpPr>
            <a:spLocks noChangeAspect="1"/>
          </p:cNvSpPr>
          <p:nvPr/>
        </p:nvSpPr>
        <p:spPr>
          <a:xfrm>
            <a:off x="3360202" y="223071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25" name="Freeform 824"/>
          <p:cNvSpPr/>
          <p:nvPr/>
        </p:nvSpPr>
        <p:spPr>
          <a:xfrm>
            <a:off x="3200363" y="3924999"/>
            <a:ext cx="3115471" cy="104186"/>
          </a:xfrm>
          <a:custGeom>
            <a:avLst/>
            <a:gdLst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764381 w 2155031"/>
              <a:gd name="connsiteY3" fmla="*/ 40657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256982 w 2155031"/>
              <a:gd name="connsiteY1" fmla="*/ 49945 h 76375"/>
              <a:gd name="connsiteX2" fmla="*/ 664369 w 2155031"/>
              <a:gd name="connsiteY2" fmla="*/ 40657 h 76375"/>
              <a:gd name="connsiteX3" fmla="*/ 697706 w 2155031"/>
              <a:gd name="connsiteY3" fmla="*/ 52563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50360 h 76375"/>
              <a:gd name="connsiteX1" fmla="*/ 256982 w 2155031"/>
              <a:gd name="connsiteY1" fmla="*/ 49945 h 76375"/>
              <a:gd name="connsiteX2" fmla="*/ 664369 w 2155031"/>
              <a:gd name="connsiteY2" fmla="*/ 40657 h 76375"/>
              <a:gd name="connsiteX3" fmla="*/ 697706 w 2155031"/>
              <a:gd name="connsiteY3" fmla="*/ 52563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6052 h 72067"/>
              <a:gd name="connsiteX1" fmla="*/ 256982 w 2155031"/>
              <a:gd name="connsiteY1" fmla="*/ 45637 h 72067"/>
              <a:gd name="connsiteX2" fmla="*/ 664369 w 2155031"/>
              <a:gd name="connsiteY2" fmla="*/ 36349 h 72067"/>
              <a:gd name="connsiteX3" fmla="*/ 697706 w 2155031"/>
              <a:gd name="connsiteY3" fmla="*/ 48255 h 72067"/>
              <a:gd name="connsiteX4" fmla="*/ 809625 w 2155031"/>
              <a:gd name="connsiteY4" fmla="*/ 33967 h 72067"/>
              <a:gd name="connsiteX5" fmla="*/ 992248 w 2155031"/>
              <a:gd name="connsiteY5" fmla="*/ 6485 h 72067"/>
              <a:gd name="connsiteX6" fmla="*/ 1166812 w 2155031"/>
              <a:gd name="connsiteY6" fmla="*/ 630 h 72067"/>
              <a:gd name="connsiteX7" fmla="*/ 1209675 w 2155031"/>
              <a:gd name="connsiteY7" fmla="*/ 17299 h 72067"/>
              <a:gd name="connsiteX8" fmla="*/ 1285875 w 2155031"/>
              <a:gd name="connsiteY8" fmla="*/ 12536 h 72067"/>
              <a:gd name="connsiteX9" fmla="*/ 1340644 w 2155031"/>
              <a:gd name="connsiteY9" fmla="*/ 31586 h 72067"/>
              <a:gd name="connsiteX10" fmla="*/ 1478756 w 2155031"/>
              <a:gd name="connsiteY10" fmla="*/ 26824 h 72067"/>
              <a:gd name="connsiteX11" fmla="*/ 2031206 w 2155031"/>
              <a:gd name="connsiteY11" fmla="*/ 17299 h 72067"/>
              <a:gd name="connsiteX12" fmla="*/ 2155031 w 2155031"/>
              <a:gd name="connsiteY12" fmla="*/ 72067 h 7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5031" h="72067">
                <a:moveTo>
                  <a:pt x="0" y="46052"/>
                </a:moveTo>
                <a:cubicBezTo>
                  <a:pt x="85661" y="44815"/>
                  <a:pt x="171321" y="46874"/>
                  <a:pt x="256982" y="45637"/>
                </a:cubicBezTo>
                <a:cubicBezTo>
                  <a:pt x="392778" y="45286"/>
                  <a:pt x="528573" y="36700"/>
                  <a:pt x="664369" y="36349"/>
                </a:cubicBezTo>
                <a:cubicBezTo>
                  <a:pt x="678259" y="35158"/>
                  <a:pt x="673497" y="48652"/>
                  <a:pt x="697706" y="48255"/>
                </a:cubicBezTo>
                <a:cubicBezTo>
                  <a:pt x="721915" y="47858"/>
                  <a:pt x="760535" y="40929"/>
                  <a:pt x="809625" y="33967"/>
                </a:cubicBezTo>
                <a:cubicBezTo>
                  <a:pt x="858715" y="27005"/>
                  <a:pt x="932717" y="12041"/>
                  <a:pt x="992248" y="6485"/>
                </a:cubicBezTo>
                <a:cubicBezTo>
                  <a:pt x="1051779" y="929"/>
                  <a:pt x="1130574" y="-1172"/>
                  <a:pt x="1166812" y="630"/>
                </a:cubicBezTo>
                <a:cubicBezTo>
                  <a:pt x="1203050" y="2432"/>
                  <a:pt x="1189831" y="15315"/>
                  <a:pt x="1209675" y="17299"/>
                </a:cubicBezTo>
                <a:cubicBezTo>
                  <a:pt x="1229519" y="19283"/>
                  <a:pt x="1264047" y="10155"/>
                  <a:pt x="1285875" y="12536"/>
                </a:cubicBezTo>
                <a:cubicBezTo>
                  <a:pt x="1307703" y="14917"/>
                  <a:pt x="1308497" y="29205"/>
                  <a:pt x="1340644" y="31586"/>
                </a:cubicBezTo>
                <a:cubicBezTo>
                  <a:pt x="1372791" y="33967"/>
                  <a:pt x="1478756" y="26824"/>
                  <a:pt x="1478756" y="26824"/>
                </a:cubicBezTo>
                <a:lnTo>
                  <a:pt x="2031206" y="17299"/>
                </a:lnTo>
                <a:lnTo>
                  <a:pt x="2155031" y="72067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>
            <a:spLocks noChangeAspect="1"/>
          </p:cNvSpPr>
          <p:nvPr/>
        </p:nvSpPr>
        <p:spPr>
          <a:xfrm>
            <a:off x="5307709" y="3937837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4" name="Oval 463"/>
          <p:cNvSpPr>
            <a:spLocks noChangeAspect="1"/>
          </p:cNvSpPr>
          <p:nvPr/>
        </p:nvSpPr>
        <p:spPr>
          <a:xfrm>
            <a:off x="6190083" y="3960931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2" name="Oval 461"/>
          <p:cNvSpPr>
            <a:spLocks noChangeAspect="1"/>
          </p:cNvSpPr>
          <p:nvPr/>
        </p:nvSpPr>
        <p:spPr>
          <a:xfrm>
            <a:off x="6266507" y="4018788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5" name="Freeform 834"/>
          <p:cNvSpPr/>
          <p:nvPr/>
        </p:nvSpPr>
        <p:spPr>
          <a:xfrm>
            <a:off x="4685056" y="4215656"/>
            <a:ext cx="581783" cy="22378"/>
          </a:xfrm>
          <a:custGeom>
            <a:avLst/>
            <a:gdLst>
              <a:gd name="connsiteX0" fmla="*/ 0 w 2717124"/>
              <a:gd name="connsiteY0" fmla="*/ 296465 h 437935"/>
              <a:gd name="connsiteX1" fmla="*/ 100013 w 2717124"/>
              <a:gd name="connsiteY1" fmla="*/ 320278 h 437935"/>
              <a:gd name="connsiteX2" fmla="*/ 142875 w 2717124"/>
              <a:gd name="connsiteY2" fmla="*/ 327422 h 437935"/>
              <a:gd name="connsiteX3" fmla="*/ 207169 w 2717124"/>
              <a:gd name="connsiteY3" fmla="*/ 391715 h 437935"/>
              <a:gd name="connsiteX4" fmla="*/ 252413 w 2717124"/>
              <a:gd name="connsiteY4" fmla="*/ 417909 h 437935"/>
              <a:gd name="connsiteX5" fmla="*/ 481013 w 2717124"/>
              <a:gd name="connsiteY5" fmla="*/ 415528 h 437935"/>
              <a:gd name="connsiteX6" fmla="*/ 976313 w 2717124"/>
              <a:gd name="connsiteY6" fmla="*/ 136922 h 437935"/>
              <a:gd name="connsiteX7" fmla="*/ 1173957 w 2717124"/>
              <a:gd name="connsiteY7" fmla="*/ 139303 h 437935"/>
              <a:gd name="connsiteX8" fmla="*/ 1228725 w 2717124"/>
              <a:gd name="connsiteY8" fmla="*/ 122634 h 437935"/>
              <a:gd name="connsiteX9" fmla="*/ 1357313 w 2717124"/>
              <a:gd name="connsiteY9" fmla="*/ 108347 h 437935"/>
              <a:gd name="connsiteX10" fmla="*/ 1793082 w 2717124"/>
              <a:gd name="connsiteY10" fmla="*/ 105965 h 437935"/>
              <a:gd name="connsiteX11" fmla="*/ 1821657 w 2717124"/>
              <a:gd name="connsiteY11" fmla="*/ 94059 h 437935"/>
              <a:gd name="connsiteX12" fmla="*/ 1888332 w 2717124"/>
              <a:gd name="connsiteY12" fmla="*/ 55959 h 437935"/>
              <a:gd name="connsiteX13" fmla="*/ 2135982 w 2717124"/>
              <a:gd name="connsiteY13" fmla="*/ 10715 h 437935"/>
              <a:gd name="connsiteX14" fmla="*/ 2255044 w 2717124"/>
              <a:gd name="connsiteY14" fmla="*/ 1190 h 437935"/>
              <a:gd name="connsiteX15" fmla="*/ 2657475 w 2717124"/>
              <a:gd name="connsiteY15" fmla="*/ 1190 h 437935"/>
              <a:gd name="connsiteX16" fmla="*/ 2707482 w 2717124"/>
              <a:gd name="connsiteY16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0603"/>
              <a:gd name="connsiteY0" fmla="*/ 296466 h 437936"/>
              <a:gd name="connsiteX1" fmla="*/ 38100 w 2710603"/>
              <a:gd name="connsiteY1" fmla="*/ 325041 h 437936"/>
              <a:gd name="connsiteX2" fmla="*/ 100013 w 2710603"/>
              <a:gd name="connsiteY2" fmla="*/ 320279 h 437936"/>
              <a:gd name="connsiteX3" fmla="*/ 142875 w 2710603"/>
              <a:gd name="connsiteY3" fmla="*/ 327423 h 437936"/>
              <a:gd name="connsiteX4" fmla="*/ 207169 w 2710603"/>
              <a:gd name="connsiteY4" fmla="*/ 391716 h 437936"/>
              <a:gd name="connsiteX5" fmla="*/ 252413 w 2710603"/>
              <a:gd name="connsiteY5" fmla="*/ 417910 h 437936"/>
              <a:gd name="connsiteX6" fmla="*/ 481013 w 2710603"/>
              <a:gd name="connsiteY6" fmla="*/ 415529 h 437936"/>
              <a:gd name="connsiteX7" fmla="*/ 976313 w 2710603"/>
              <a:gd name="connsiteY7" fmla="*/ 136923 h 437936"/>
              <a:gd name="connsiteX8" fmla="*/ 1173957 w 2710603"/>
              <a:gd name="connsiteY8" fmla="*/ 139304 h 437936"/>
              <a:gd name="connsiteX9" fmla="*/ 1228725 w 2710603"/>
              <a:gd name="connsiteY9" fmla="*/ 122635 h 437936"/>
              <a:gd name="connsiteX10" fmla="*/ 1357313 w 2710603"/>
              <a:gd name="connsiteY10" fmla="*/ 108348 h 437936"/>
              <a:gd name="connsiteX11" fmla="*/ 1793082 w 2710603"/>
              <a:gd name="connsiteY11" fmla="*/ 105966 h 437936"/>
              <a:gd name="connsiteX12" fmla="*/ 1821657 w 2710603"/>
              <a:gd name="connsiteY12" fmla="*/ 94060 h 437936"/>
              <a:gd name="connsiteX13" fmla="*/ 1888332 w 2710603"/>
              <a:gd name="connsiteY13" fmla="*/ 55960 h 437936"/>
              <a:gd name="connsiteX14" fmla="*/ 2135982 w 2710603"/>
              <a:gd name="connsiteY14" fmla="*/ 10716 h 437936"/>
              <a:gd name="connsiteX15" fmla="*/ 2255044 w 2710603"/>
              <a:gd name="connsiteY15" fmla="*/ 1191 h 437936"/>
              <a:gd name="connsiteX16" fmla="*/ 2619375 w 2710603"/>
              <a:gd name="connsiteY16" fmla="*/ 1191 h 437936"/>
              <a:gd name="connsiteX17" fmla="*/ 2707482 w 2710603"/>
              <a:gd name="connsiteY17" fmla="*/ 10716 h 437936"/>
              <a:gd name="connsiteX0" fmla="*/ 0 w 2671664"/>
              <a:gd name="connsiteY0" fmla="*/ 296466 h 437936"/>
              <a:gd name="connsiteX1" fmla="*/ 38100 w 2671664"/>
              <a:gd name="connsiteY1" fmla="*/ 325041 h 437936"/>
              <a:gd name="connsiteX2" fmla="*/ 100013 w 2671664"/>
              <a:gd name="connsiteY2" fmla="*/ 320279 h 437936"/>
              <a:gd name="connsiteX3" fmla="*/ 142875 w 2671664"/>
              <a:gd name="connsiteY3" fmla="*/ 327423 h 437936"/>
              <a:gd name="connsiteX4" fmla="*/ 207169 w 2671664"/>
              <a:gd name="connsiteY4" fmla="*/ 391716 h 437936"/>
              <a:gd name="connsiteX5" fmla="*/ 252413 w 2671664"/>
              <a:gd name="connsiteY5" fmla="*/ 417910 h 437936"/>
              <a:gd name="connsiteX6" fmla="*/ 481013 w 2671664"/>
              <a:gd name="connsiteY6" fmla="*/ 415529 h 437936"/>
              <a:gd name="connsiteX7" fmla="*/ 976313 w 2671664"/>
              <a:gd name="connsiteY7" fmla="*/ 136923 h 437936"/>
              <a:gd name="connsiteX8" fmla="*/ 1173957 w 2671664"/>
              <a:gd name="connsiteY8" fmla="*/ 139304 h 437936"/>
              <a:gd name="connsiteX9" fmla="*/ 1228725 w 2671664"/>
              <a:gd name="connsiteY9" fmla="*/ 122635 h 437936"/>
              <a:gd name="connsiteX10" fmla="*/ 1357313 w 2671664"/>
              <a:gd name="connsiteY10" fmla="*/ 108348 h 437936"/>
              <a:gd name="connsiteX11" fmla="*/ 1793082 w 2671664"/>
              <a:gd name="connsiteY11" fmla="*/ 105966 h 437936"/>
              <a:gd name="connsiteX12" fmla="*/ 1821657 w 2671664"/>
              <a:gd name="connsiteY12" fmla="*/ 94060 h 437936"/>
              <a:gd name="connsiteX13" fmla="*/ 1888332 w 2671664"/>
              <a:gd name="connsiteY13" fmla="*/ 55960 h 437936"/>
              <a:gd name="connsiteX14" fmla="*/ 2135982 w 2671664"/>
              <a:gd name="connsiteY14" fmla="*/ 10716 h 437936"/>
              <a:gd name="connsiteX15" fmla="*/ 2255044 w 2671664"/>
              <a:gd name="connsiteY15" fmla="*/ 1191 h 437936"/>
              <a:gd name="connsiteX16" fmla="*/ 2619375 w 2671664"/>
              <a:gd name="connsiteY16" fmla="*/ 1191 h 437936"/>
              <a:gd name="connsiteX17" fmla="*/ 2657475 w 2671664"/>
              <a:gd name="connsiteY17" fmla="*/ 8335 h 437936"/>
              <a:gd name="connsiteX0" fmla="*/ 0 w 2660665"/>
              <a:gd name="connsiteY0" fmla="*/ 296466 h 437936"/>
              <a:gd name="connsiteX1" fmla="*/ 38100 w 2660665"/>
              <a:gd name="connsiteY1" fmla="*/ 325041 h 437936"/>
              <a:gd name="connsiteX2" fmla="*/ 100013 w 2660665"/>
              <a:gd name="connsiteY2" fmla="*/ 320279 h 437936"/>
              <a:gd name="connsiteX3" fmla="*/ 142875 w 2660665"/>
              <a:gd name="connsiteY3" fmla="*/ 327423 h 437936"/>
              <a:gd name="connsiteX4" fmla="*/ 207169 w 2660665"/>
              <a:gd name="connsiteY4" fmla="*/ 391716 h 437936"/>
              <a:gd name="connsiteX5" fmla="*/ 252413 w 2660665"/>
              <a:gd name="connsiteY5" fmla="*/ 417910 h 437936"/>
              <a:gd name="connsiteX6" fmla="*/ 481013 w 2660665"/>
              <a:gd name="connsiteY6" fmla="*/ 415529 h 437936"/>
              <a:gd name="connsiteX7" fmla="*/ 976313 w 2660665"/>
              <a:gd name="connsiteY7" fmla="*/ 136923 h 437936"/>
              <a:gd name="connsiteX8" fmla="*/ 1173957 w 2660665"/>
              <a:gd name="connsiteY8" fmla="*/ 139304 h 437936"/>
              <a:gd name="connsiteX9" fmla="*/ 1228725 w 2660665"/>
              <a:gd name="connsiteY9" fmla="*/ 122635 h 437936"/>
              <a:gd name="connsiteX10" fmla="*/ 1357313 w 2660665"/>
              <a:gd name="connsiteY10" fmla="*/ 108348 h 437936"/>
              <a:gd name="connsiteX11" fmla="*/ 1793082 w 2660665"/>
              <a:gd name="connsiteY11" fmla="*/ 105966 h 437936"/>
              <a:gd name="connsiteX12" fmla="*/ 1821657 w 2660665"/>
              <a:gd name="connsiteY12" fmla="*/ 94060 h 437936"/>
              <a:gd name="connsiteX13" fmla="*/ 1888332 w 2660665"/>
              <a:gd name="connsiteY13" fmla="*/ 55960 h 437936"/>
              <a:gd name="connsiteX14" fmla="*/ 2135982 w 2660665"/>
              <a:gd name="connsiteY14" fmla="*/ 10716 h 437936"/>
              <a:gd name="connsiteX15" fmla="*/ 2255044 w 2660665"/>
              <a:gd name="connsiteY15" fmla="*/ 1191 h 437936"/>
              <a:gd name="connsiteX16" fmla="*/ 2619375 w 2660665"/>
              <a:gd name="connsiteY16" fmla="*/ 1191 h 437936"/>
              <a:gd name="connsiteX17" fmla="*/ 2657475 w 2660665"/>
              <a:gd name="connsiteY17" fmla="*/ 8335 h 437936"/>
              <a:gd name="connsiteX0" fmla="*/ 0 w 2660665"/>
              <a:gd name="connsiteY0" fmla="*/ 296466 h 437936"/>
              <a:gd name="connsiteX1" fmla="*/ 38100 w 2660665"/>
              <a:gd name="connsiteY1" fmla="*/ 325041 h 437936"/>
              <a:gd name="connsiteX2" fmla="*/ 100013 w 2660665"/>
              <a:gd name="connsiteY2" fmla="*/ 320279 h 437936"/>
              <a:gd name="connsiteX3" fmla="*/ 142875 w 2660665"/>
              <a:gd name="connsiteY3" fmla="*/ 327423 h 437936"/>
              <a:gd name="connsiteX4" fmla="*/ 207169 w 2660665"/>
              <a:gd name="connsiteY4" fmla="*/ 391716 h 437936"/>
              <a:gd name="connsiteX5" fmla="*/ 252413 w 2660665"/>
              <a:gd name="connsiteY5" fmla="*/ 417910 h 437936"/>
              <a:gd name="connsiteX6" fmla="*/ 481013 w 2660665"/>
              <a:gd name="connsiteY6" fmla="*/ 415529 h 437936"/>
              <a:gd name="connsiteX7" fmla="*/ 976313 w 2660665"/>
              <a:gd name="connsiteY7" fmla="*/ 136923 h 437936"/>
              <a:gd name="connsiteX8" fmla="*/ 1173957 w 2660665"/>
              <a:gd name="connsiteY8" fmla="*/ 139304 h 437936"/>
              <a:gd name="connsiteX9" fmla="*/ 1228725 w 2660665"/>
              <a:gd name="connsiteY9" fmla="*/ 122635 h 437936"/>
              <a:gd name="connsiteX10" fmla="*/ 1357313 w 2660665"/>
              <a:gd name="connsiteY10" fmla="*/ 108348 h 437936"/>
              <a:gd name="connsiteX11" fmla="*/ 1793082 w 2660665"/>
              <a:gd name="connsiteY11" fmla="*/ 105966 h 437936"/>
              <a:gd name="connsiteX12" fmla="*/ 1821657 w 2660665"/>
              <a:gd name="connsiteY12" fmla="*/ 94060 h 437936"/>
              <a:gd name="connsiteX13" fmla="*/ 1888332 w 2660665"/>
              <a:gd name="connsiteY13" fmla="*/ 55960 h 437936"/>
              <a:gd name="connsiteX14" fmla="*/ 2135982 w 2660665"/>
              <a:gd name="connsiteY14" fmla="*/ 10716 h 437936"/>
              <a:gd name="connsiteX15" fmla="*/ 2255044 w 2660665"/>
              <a:gd name="connsiteY15" fmla="*/ 1191 h 437936"/>
              <a:gd name="connsiteX16" fmla="*/ 2619375 w 2660665"/>
              <a:gd name="connsiteY16" fmla="*/ 1191 h 437936"/>
              <a:gd name="connsiteX17" fmla="*/ 2657475 w 2660665"/>
              <a:gd name="connsiteY17" fmla="*/ 15479 h 437936"/>
              <a:gd name="connsiteX0" fmla="*/ 0 w 2657475"/>
              <a:gd name="connsiteY0" fmla="*/ 296466 h 437936"/>
              <a:gd name="connsiteX1" fmla="*/ 38100 w 2657475"/>
              <a:gd name="connsiteY1" fmla="*/ 325041 h 437936"/>
              <a:gd name="connsiteX2" fmla="*/ 100013 w 2657475"/>
              <a:gd name="connsiteY2" fmla="*/ 320279 h 437936"/>
              <a:gd name="connsiteX3" fmla="*/ 142875 w 2657475"/>
              <a:gd name="connsiteY3" fmla="*/ 327423 h 437936"/>
              <a:gd name="connsiteX4" fmla="*/ 207169 w 2657475"/>
              <a:gd name="connsiteY4" fmla="*/ 391716 h 437936"/>
              <a:gd name="connsiteX5" fmla="*/ 252413 w 2657475"/>
              <a:gd name="connsiteY5" fmla="*/ 417910 h 437936"/>
              <a:gd name="connsiteX6" fmla="*/ 481013 w 2657475"/>
              <a:gd name="connsiteY6" fmla="*/ 415529 h 437936"/>
              <a:gd name="connsiteX7" fmla="*/ 976313 w 2657475"/>
              <a:gd name="connsiteY7" fmla="*/ 136923 h 437936"/>
              <a:gd name="connsiteX8" fmla="*/ 1173957 w 2657475"/>
              <a:gd name="connsiteY8" fmla="*/ 139304 h 437936"/>
              <a:gd name="connsiteX9" fmla="*/ 1228725 w 2657475"/>
              <a:gd name="connsiteY9" fmla="*/ 122635 h 437936"/>
              <a:gd name="connsiteX10" fmla="*/ 1357313 w 2657475"/>
              <a:gd name="connsiteY10" fmla="*/ 108348 h 437936"/>
              <a:gd name="connsiteX11" fmla="*/ 1793082 w 2657475"/>
              <a:gd name="connsiteY11" fmla="*/ 105966 h 437936"/>
              <a:gd name="connsiteX12" fmla="*/ 1821657 w 2657475"/>
              <a:gd name="connsiteY12" fmla="*/ 94060 h 437936"/>
              <a:gd name="connsiteX13" fmla="*/ 1888332 w 2657475"/>
              <a:gd name="connsiteY13" fmla="*/ 55960 h 437936"/>
              <a:gd name="connsiteX14" fmla="*/ 2135982 w 2657475"/>
              <a:gd name="connsiteY14" fmla="*/ 10716 h 437936"/>
              <a:gd name="connsiteX15" fmla="*/ 2255044 w 2657475"/>
              <a:gd name="connsiteY15" fmla="*/ 1191 h 437936"/>
              <a:gd name="connsiteX16" fmla="*/ 2619375 w 2657475"/>
              <a:gd name="connsiteY16" fmla="*/ 1191 h 437936"/>
              <a:gd name="connsiteX17" fmla="*/ 2657475 w 2657475"/>
              <a:gd name="connsiteY17" fmla="*/ 15479 h 437936"/>
              <a:gd name="connsiteX0" fmla="*/ 0 w 2619375"/>
              <a:gd name="connsiteY0" fmla="*/ 325041 h 437936"/>
              <a:gd name="connsiteX1" fmla="*/ 61913 w 2619375"/>
              <a:gd name="connsiteY1" fmla="*/ 320279 h 437936"/>
              <a:gd name="connsiteX2" fmla="*/ 104775 w 2619375"/>
              <a:gd name="connsiteY2" fmla="*/ 327423 h 437936"/>
              <a:gd name="connsiteX3" fmla="*/ 169069 w 2619375"/>
              <a:gd name="connsiteY3" fmla="*/ 391716 h 437936"/>
              <a:gd name="connsiteX4" fmla="*/ 214313 w 2619375"/>
              <a:gd name="connsiteY4" fmla="*/ 417910 h 437936"/>
              <a:gd name="connsiteX5" fmla="*/ 442913 w 2619375"/>
              <a:gd name="connsiteY5" fmla="*/ 415529 h 437936"/>
              <a:gd name="connsiteX6" fmla="*/ 938213 w 2619375"/>
              <a:gd name="connsiteY6" fmla="*/ 136923 h 437936"/>
              <a:gd name="connsiteX7" fmla="*/ 1135857 w 2619375"/>
              <a:gd name="connsiteY7" fmla="*/ 139304 h 437936"/>
              <a:gd name="connsiteX8" fmla="*/ 1190625 w 2619375"/>
              <a:gd name="connsiteY8" fmla="*/ 122635 h 437936"/>
              <a:gd name="connsiteX9" fmla="*/ 1319213 w 2619375"/>
              <a:gd name="connsiteY9" fmla="*/ 108348 h 437936"/>
              <a:gd name="connsiteX10" fmla="*/ 1754982 w 2619375"/>
              <a:gd name="connsiteY10" fmla="*/ 105966 h 437936"/>
              <a:gd name="connsiteX11" fmla="*/ 1783557 w 2619375"/>
              <a:gd name="connsiteY11" fmla="*/ 94060 h 437936"/>
              <a:gd name="connsiteX12" fmla="*/ 1850232 w 2619375"/>
              <a:gd name="connsiteY12" fmla="*/ 55960 h 437936"/>
              <a:gd name="connsiteX13" fmla="*/ 2097882 w 2619375"/>
              <a:gd name="connsiteY13" fmla="*/ 10716 h 437936"/>
              <a:gd name="connsiteX14" fmla="*/ 2216944 w 2619375"/>
              <a:gd name="connsiteY14" fmla="*/ 1191 h 437936"/>
              <a:gd name="connsiteX15" fmla="*/ 2581275 w 2619375"/>
              <a:gd name="connsiteY15" fmla="*/ 1191 h 437936"/>
              <a:gd name="connsiteX16" fmla="*/ 2619375 w 2619375"/>
              <a:gd name="connsiteY16" fmla="*/ 15479 h 437936"/>
              <a:gd name="connsiteX0" fmla="*/ 0 w 2557462"/>
              <a:gd name="connsiteY0" fmla="*/ 320279 h 437936"/>
              <a:gd name="connsiteX1" fmla="*/ 42862 w 2557462"/>
              <a:gd name="connsiteY1" fmla="*/ 327423 h 437936"/>
              <a:gd name="connsiteX2" fmla="*/ 107156 w 2557462"/>
              <a:gd name="connsiteY2" fmla="*/ 391716 h 437936"/>
              <a:gd name="connsiteX3" fmla="*/ 152400 w 2557462"/>
              <a:gd name="connsiteY3" fmla="*/ 417910 h 437936"/>
              <a:gd name="connsiteX4" fmla="*/ 381000 w 2557462"/>
              <a:gd name="connsiteY4" fmla="*/ 415529 h 437936"/>
              <a:gd name="connsiteX5" fmla="*/ 876300 w 2557462"/>
              <a:gd name="connsiteY5" fmla="*/ 136923 h 437936"/>
              <a:gd name="connsiteX6" fmla="*/ 1073944 w 2557462"/>
              <a:gd name="connsiteY6" fmla="*/ 139304 h 437936"/>
              <a:gd name="connsiteX7" fmla="*/ 1128712 w 2557462"/>
              <a:gd name="connsiteY7" fmla="*/ 122635 h 437936"/>
              <a:gd name="connsiteX8" fmla="*/ 1257300 w 2557462"/>
              <a:gd name="connsiteY8" fmla="*/ 108348 h 437936"/>
              <a:gd name="connsiteX9" fmla="*/ 1693069 w 2557462"/>
              <a:gd name="connsiteY9" fmla="*/ 105966 h 437936"/>
              <a:gd name="connsiteX10" fmla="*/ 1721644 w 2557462"/>
              <a:gd name="connsiteY10" fmla="*/ 94060 h 437936"/>
              <a:gd name="connsiteX11" fmla="*/ 1788319 w 2557462"/>
              <a:gd name="connsiteY11" fmla="*/ 55960 h 437936"/>
              <a:gd name="connsiteX12" fmla="*/ 2035969 w 2557462"/>
              <a:gd name="connsiteY12" fmla="*/ 10716 h 437936"/>
              <a:gd name="connsiteX13" fmla="*/ 2155031 w 2557462"/>
              <a:gd name="connsiteY13" fmla="*/ 1191 h 437936"/>
              <a:gd name="connsiteX14" fmla="*/ 2519362 w 2557462"/>
              <a:gd name="connsiteY14" fmla="*/ 1191 h 437936"/>
              <a:gd name="connsiteX15" fmla="*/ 2557462 w 2557462"/>
              <a:gd name="connsiteY15" fmla="*/ 15479 h 437936"/>
              <a:gd name="connsiteX0" fmla="*/ 0 w 2514600"/>
              <a:gd name="connsiteY0" fmla="*/ 327423 h 437936"/>
              <a:gd name="connsiteX1" fmla="*/ 64294 w 2514600"/>
              <a:gd name="connsiteY1" fmla="*/ 391716 h 437936"/>
              <a:gd name="connsiteX2" fmla="*/ 109538 w 2514600"/>
              <a:gd name="connsiteY2" fmla="*/ 417910 h 437936"/>
              <a:gd name="connsiteX3" fmla="*/ 338138 w 2514600"/>
              <a:gd name="connsiteY3" fmla="*/ 415529 h 437936"/>
              <a:gd name="connsiteX4" fmla="*/ 833438 w 2514600"/>
              <a:gd name="connsiteY4" fmla="*/ 136923 h 437936"/>
              <a:gd name="connsiteX5" fmla="*/ 1031082 w 2514600"/>
              <a:gd name="connsiteY5" fmla="*/ 139304 h 437936"/>
              <a:gd name="connsiteX6" fmla="*/ 1085850 w 2514600"/>
              <a:gd name="connsiteY6" fmla="*/ 122635 h 437936"/>
              <a:gd name="connsiteX7" fmla="*/ 1214438 w 2514600"/>
              <a:gd name="connsiteY7" fmla="*/ 108348 h 437936"/>
              <a:gd name="connsiteX8" fmla="*/ 1650207 w 2514600"/>
              <a:gd name="connsiteY8" fmla="*/ 105966 h 437936"/>
              <a:gd name="connsiteX9" fmla="*/ 1678782 w 2514600"/>
              <a:gd name="connsiteY9" fmla="*/ 94060 h 437936"/>
              <a:gd name="connsiteX10" fmla="*/ 1745457 w 2514600"/>
              <a:gd name="connsiteY10" fmla="*/ 55960 h 437936"/>
              <a:gd name="connsiteX11" fmla="*/ 1993107 w 2514600"/>
              <a:gd name="connsiteY11" fmla="*/ 10716 h 437936"/>
              <a:gd name="connsiteX12" fmla="*/ 2112169 w 2514600"/>
              <a:gd name="connsiteY12" fmla="*/ 1191 h 437936"/>
              <a:gd name="connsiteX13" fmla="*/ 2476500 w 2514600"/>
              <a:gd name="connsiteY13" fmla="*/ 1191 h 437936"/>
              <a:gd name="connsiteX14" fmla="*/ 2514600 w 2514600"/>
              <a:gd name="connsiteY14" fmla="*/ 15479 h 437936"/>
              <a:gd name="connsiteX0" fmla="*/ 0 w 2450306"/>
              <a:gd name="connsiteY0" fmla="*/ 391716 h 437936"/>
              <a:gd name="connsiteX1" fmla="*/ 45244 w 2450306"/>
              <a:gd name="connsiteY1" fmla="*/ 417910 h 437936"/>
              <a:gd name="connsiteX2" fmla="*/ 273844 w 2450306"/>
              <a:gd name="connsiteY2" fmla="*/ 415529 h 437936"/>
              <a:gd name="connsiteX3" fmla="*/ 769144 w 2450306"/>
              <a:gd name="connsiteY3" fmla="*/ 136923 h 437936"/>
              <a:gd name="connsiteX4" fmla="*/ 966788 w 2450306"/>
              <a:gd name="connsiteY4" fmla="*/ 139304 h 437936"/>
              <a:gd name="connsiteX5" fmla="*/ 1021556 w 2450306"/>
              <a:gd name="connsiteY5" fmla="*/ 122635 h 437936"/>
              <a:gd name="connsiteX6" fmla="*/ 1150144 w 2450306"/>
              <a:gd name="connsiteY6" fmla="*/ 108348 h 437936"/>
              <a:gd name="connsiteX7" fmla="*/ 1585913 w 2450306"/>
              <a:gd name="connsiteY7" fmla="*/ 105966 h 437936"/>
              <a:gd name="connsiteX8" fmla="*/ 1614488 w 2450306"/>
              <a:gd name="connsiteY8" fmla="*/ 94060 h 437936"/>
              <a:gd name="connsiteX9" fmla="*/ 1681163 w 2450306"/>
              <a:gd name="connsiteY9" fmla="*/ 55960 h 437936"/>
              <a:gd name="connsiteX10" fmla="*/ 1928813 w 2450306"/>
              <a:gd name="connsiteY10" fmla="*/ 10716 h 437936"/>
              <a:gd name="connsiteX11" fmla="*/ 2047875 w 2450306"/>
              <a:gd name="connsiteY11" fmla="*/ 1191 h 437936"/>
              <a:gd name="connsiteX12" fmla="*/ 2412206 w 2450306"/>
              <a:gd name="connsiteY12" fmla="*/ 1191 h 437936"/>
              <a:gd name="connsiteX13" fmla="*/ 2450306 w 2450306"/>
              <a:gd name="connsiteY13" fmla="*/ 15479 h 437936"/>
              <a:gd name="connsiteX0" fmla="*/ 0 w 2405062"/>
              <a:gd name="connsiteY0" fmla="*/ 417910 h 437936"/>
              <a:gd name="connsiteX1" fmla="*/ 228600 w 2405062"/>
              <a:gd name="connsiteY1" fmla="*/ 415529 h 437936"/>
              <a:gd name="connsiteX2" fmla="*/ 723900 w 2405062"/>
              <a:gd name="connsiteY2" fmla="*/ 136923 h 437936"/>
              <a:gd name="connsiteX3" fmla="*/ 921544 w 2405062"/>
              <a:gd name="connsiteY3" fmla="*/ 139304 h 437936"/>
              <a:gd name="connsiteX4" fmla="*/ 976312 w 2405062"/>
              <a:gd name="connsiteY4" fmla="*/ 122635 h 437936"/>
              <a:gd name="connsiteX5" fmla="*/ 1104900 w 2405062"/>
              <a:gd name="connsiteY5" fmla="*/ 108348 h 437936"/>
              <a:gd name="connsiteX6" fmla="*/ 1540669 w 2405062"/>
              <a:gd name="connsiteY6" fmla="*/ 105966 h 437936"/>
              <a:gd name="connsiteX7" fmla="*/ 1569244 w 2405062"/>
              <a:gd name="connsiteY7" fmla="*/ 94060 h 437936"/>
              <a:gd name="connsiteX8" fmla="*/ 1635919 w 2405062"/>
              <a:gd name="connsiteY8" fmla="*/ 55960 h 437936"/>
              <a:gd name="connsiteX9" fmla="*/ 1883569 w 2405062"/>
              <a:gd name="connsiteY9" fmla="*/ 10716 h 437936"/>
              <a:gd name="connsiteX10" fmla="*/ 2002631 w 2405062"/>
              <a:gd name="connsiteY10" fmla="*/ 1191 h 437936"/>
              <a:gd name="connsiteX11" fmla="*/ 2366962 w 2405062"/>
              <a:gd name="connsiteY11" fmla="*/ 1191 h 437936"/>
              <a:gd name="connsiteX12" fmla="*/ 2405062 w 2405062"/>
              <a:gd name="connsiteY12" fmla="*/ 15479 h 437936"/>
              <a:gd name="connsiteX0" fmla="*/ 0 w 2176462"/>
              <a:gd name="connsiteY0" fmla="*/ 415529 h 415529"/>
              <a:gd name="connsiteX1" fmla="*/ 495300 w 2176462"/>
              <a:gd name="connsiteY1" fmla="*/ 136923 h 415529"/>
              <a:gd name="connsiteX2" fmla="*/ 692944 w 2176462"/>
              <a:gd name="connsiteY2" fmla="*/ 139304 h 415529"/>
              <a:gd name="connsiteX3" fmla="*/ 747712 w 2176462"/>
              <a:gd name="connsiteY3" fmla="*/ 122635 h 415529"/>
              <a:gd name="connsiteX4" fmla="*/ 876300 w 2176462"/>
              <a:gd name="connsiteY4" fmla="*/ 108348 h 415529"/>
              <a:gd name="connsiteX5" fmla="*/ 1312069 w 2176462"/>
              <a:gd name="connsiteY5" fmla="*/ 105966 h 415529"/>
              <a:gd name="connsiteX6" fmla="*/ 1340644 w 2176462"/>
              <a:gd name="connsiteY6" fmla="*/ 94060 h 415529"/>
              <a:gd name="connsiteX7" fmla="*/ 1407319 w 2176462"/>
              <a:gd name="connsiteY7" fmla="*/ 55960 h 415529"/>
              <a:gd name="connsiteX8" fmla="*/ 1654969 w 2176462"/>
              <a:gd name="connsiteY8" fmla="*/ 10716 h 415529"/>
              <a:gd name="connsiteX9" fmla="*/ 1774031 w 2176462"/>
              <a:gd name="connsiteY9" fmla="*/ 1191 h 415529"/>
              <a:gd name="connsiteX10" fmla="*/ 2138362 w 2176462"/>
              <a:gd name="connsiteY10" fmla="*/ 1191 h 415529"/>
              <a:gd name="connsiteX11" fmla="*/ 2176462 w 2176462"/>
              <a:gd name="connsiteY11" fmla="*/ 15479 h 415529"/>
              <a:gd name="connsiteX0" fmla="*/ 0 w 1681162"/>
              <a:gd name="connsiteY0" fmla="*/ 136923 h 139304"/>
              <a:gd name="connsiteX1" fmla="*/ 197644 w 1681162"/>
              <a:gd name="connsiteY1" fmla="*/ 139304 h 139304"/>
              <a:gd name="connsiteX2" fmla="*/ 252412 w 1681162"/>
              <a:gd name="connsiteY2" fmla="*/ 122635 h 139304"/>
              <a:gd name="connsiteX3" fmla="*/ 381000 w 1681162"/>
              <a:gd name="connsiteY3" fmla="*/ 108348 h 139304"/>
              <a:gd name="connsiteX4" fmla="*/ 816769 w 1681162"/>
              <a:gd name="connsiteY4" fmla="*/ 105966 h 139304"/>
              <a:gd name="connsiteX5" fmla="*/ 845344 w 1681162"/>
              <a:gd name="connsiteY5" fmla="*/ 94060 h 139304"/>
              <a:gd name="connsiteX6" fmla="*/ 912019 w 1681162"/>
              <a:gd name="connsiteY6" fmla="*/ 55960 h 139304"/>
              <a:gd name="connsiteX7" fmla="*/ 1159669 w 1681162"/>
              <a:gd name="connsiteY7" fmla="*/ 10716 h 139304"/>
              <a:gd name="connsiteX8" fmla="*/ 1278731 w 1681162"/>
              <a:gd name="connsiteY8" fmla="*/ 1191 h 139304"/>
              <a:gd name="connsiteX9" fmla="*/ 1643062 w 1681162"/>
              <a:gd name="connsiteY9" fmla="*/ 1191 h 139304"/>
              <a:gd name="connsiteX10" fmla="*/ 1681162 w 1681162"/>
              <a:gd name="connsiteY10" fmla="*/ 15479 h 139304"/>
              <a:gd name="connsiteX0" fmla="*/ 0 w 1483518"/>
              <a:gd name="connsiteY0" fmla="*/ 139304 h 139304"/>
              <a:gd name="connsiteX1" fmla="*/ 54768 w 1483518"/>
              <a:gd name="connsiteY1" fmla="*/ 122635 h 139304"/>
              <a:gd name="connsiteX2" fmla="*/ 183356 w 1483518"/>
              <a:gd name="connsiteY2" fmla="*/ 108348 h 139304"/>
              <a:gd name="connsiteX3" fmla="*/ 619125 w 1483518"/>
              <a:gd name="connsiteY3" fmla="*/ 105966 h 139304"/>
              <a:gd name="connsiteX4" fmla="*/ 647700 w 1483518"/>
              <a:gd name="connsiteY4" fmla="*/ 94060 h 139304"/>
              <a:gd name="connsiteX5" fmla="*/ 714375 w 1483518"/>
              <a:gd name="connsiteY5" fmla="*/ 55960 h 139304"/>
              <a:gd name="connsiteX6" fmla="*/ 962025 w 1483518"/>
              <a:gd name="connsiteY6" fmla="*/ 10716 h 139304"/>
              <a:gd name="connsiteX7" fmla="*/ 1081087 w 1483518"/>
              <a:gd name="connsiteY7" fmla="*/ 1191 h 139304"/>
              <a:gd name="connsiteX8" fmla="*/ 1445418 w 1483518"/>
              <a:gd name="connsiteY8" fmla="*/ 1191 h 139304"/>
              <a:gd name="connsiteX9" fmla="*/ 1483518 w 1483518"/>
              <a:gd name="connsiteY9" fmla="*/ 15479 h 139304"/>
              <a:gd name="connsiteX0" fmla="*/ 0 w 1428750"/>
              <a:gd name="connsiteY0" fmla="*/ 122635 h 122635"/>
              <a:gd name="connsiteX1" fmla="*/ 128588 w 1428750"/>
              <a:gd name="connsiteY1" fmla="*/ 108348 h 122635"/>
              <a:gd name="connsiteX2" fmla="*/ 564357 w 1428750"/>
              <a:gd name="connsiteY2" fmla="*/ 105966 h 122635"/>
              <a:gd name="connsiteX3" fmla="*/ 592932 w 1428750"/>
              <a:gd name="connsiteY3" fmla="*/ 94060 h 122635"/>
              <a:gd name="connsiteX4" fmla="*/ 659607 w 1428750"/>
              <a:gd name="connsiteY4" fmla="*/ 55960 h 122635"/>
              <a:gd name="connsiteX5" fmla="*/ 907257 w 1428750"/>
              <a:gd name="connsiteY5" fmla="*/ 10716 h 122635"/>
              <a:gd name="connsiteX6" fmla="*/ 1026319 w 1428750"/>
              <a:gd name="connsiteY6" fmla="*/ 1191 h 122635"/>
              <a:gd name="connsiteX7" fmla="*/ 1390650 w 1428750"/>
              <a:gd name="connsiteY7" fmla="*/ 1191 h 122635"/>
              <a:gd name="connsiteX8" fmla="*/ 1428750 w 1428750"/>
              <a:gd name="connsiteY8" fmla="*/ 15479 h 122635"/>
              <a:gd name="connsiteX0" fmla="*/ 0 w 1300162"/>
              <a:gd name="connsiteY0" fmla="*/ 108348 h 108348"/>
              <a:gd name="connsiteX1" fmla="*/ 435769 w 1300162"/>
              <a:gd name="connsiteY1" fmla="*/ 105966 h 108348"/>
              <a:gd name="connsiteX2" fmla="*/ 464344 w 1300162"/>
              <a:gd name="connsiteY2" fmla="*/ 94060 h 108348"/>
              <a:gd name="connsiteX3" fmla="*/ 531019 w 1300162"/>
              <a:gd name="connsiteY3" fmla="*/ 55960 h 108348"/>
              <a:gd name="connsiteX4" fmla="*/ 778669 w 1300162"/>
              <a:gd name="connsiteY4" fmla="*/ 10716 h 108348"/>
              <a:gd name="connsiteX5" fmla="*/ 897731 w 1300162"/>
              <a:gd name="connsiteY5" fmla="*/ 1191 h 108348"/>
              <a:gd name="connsiteX6" fmla="*/ 1262062 w 1300162"/>
              <a:gd name="connsiteY6" fmla="*/ 1191 h 108348"/>
              <a:gd name="connsiteX7" fmla="*/ 1300162 w 1300162"/>
              <a:gd name="connsiteY7" fmla="*/ 15479 h 108348"/>
              <a:gd name="connsiteX0" fmla="*/ 0 w 864393"/>
              <a:gd name="connsiteY0" fmla="*/ 105966 h 105966"/>
              <a:gd name="connsiteX1" fmla="*/ 28575 w 864393"/>
              <a:gd name="connsiteY1" fmla="*/ 94060 h 105966"/>
              <a:gd name="connsiteX2" fmla="*/ 95250 w 864393"/>
              <a:gd name="connsiteY2" fmla="*/ 55960 h 105966"/>
              <a:gd name="connsiteX3" fmla="*/ 342900 w 864393"/>
              <a:gd name="connsiteY3" fmla="*/ 10716 h 105966"/>
              <a:gd name="connsiteX4" fmla="*/ 461962 w 864393"/>
              <a:gd name="connsiteY4" fmla="*/ 1191 h 105966"/>
              <a:gd name="connsiteX5" fmla="*/ 826293 w 864393"/>
              <a:gd name="connsiteY5" fmla="*/ 1191 h 105966"/>
              <a:gd name="connsiteX6" fmla="*/ 864393 w 864393"/>
              <a:gd name="connsiteY6" fmla="*/ 15479 h 105966"/>
              <a:gd name="connsiteX0" fmla="*/ 0 w 835818"/>
              <a:gd name="connsiteY0" fmla="*/ 94060 h 94060"/>
              <a:gd name="connsiteX1" fmla="*/ 66675 w 835818"/>
              <a:gd name="connsiteY1" fmla="*/ 55960 h 94060"/>
              <a:gd name="connsiteX2" fmla="*/ 314325 w 835818"/>
              <a:gd name="connsiteY2" fmla="*/ 10716 h 94060"/>
              <a:gd name="connsiteX3" fmla="*/ 433387 w 835818"/>
              <a:gd name="connsiteY3" fmla="*/ 1191 h 94060"/>
              <a:gd name="connsiteX4" fmla="*/ 797718 w 835818"/>
              <a:gd name="connsiteY4" fmla="*/ 1191 h 94060"/>
              <a:gd name="connsiteX5" fmla="*/ 835818 w 835818"/>
              <a:gd name="connsiteY5" fmla="*/ 15479 h 94060"/>
              <a:gd name="connsiteX0" fmla="*/ 0 w 769143"/>
              <a:gd name="connsiteY0" fmla="*/ 55960 h 55960"/>
              <a:gd name="connsiteX1" fmla="*/ 247650 w 769143"/>
              <a:gd name="connsiteY1" fmla="*/ 10716 h 55960"/>
              <a:gd name="connsiteX2" fmla="*/ 366712 w 769143"/>
              <a:gd name="connsiteY2" fmla="*/ 1191 h 55960"/>
              <a:gd name="connsiteX3" fmla="*/ 731043 w 769143"/>
              <a:gd name="connsiteY3" fmla="*/ 1191 h 55960"/>
              <a:gd name="connsiteX4" fmla="*/ 769143 w 769143"/>
              <a:gd name="connsiteY4" fmla="*/ 15479 h 55960"/>
              <a:gd name="connsiteX0" fmla="*/ 0 w 521493"/>
              <a:gd name="connsiteY0" fmla="*/ 10716 h 15479"/>
              <a:gd name="connsiteX1" fmla="*/ 119062 w 521493"/>
              <a:gd name="connsiteY1" fmla="*/ 1191 h 15479"/>
              <a:gd name="connsiteX2" fmla="*/ 483393 w 521493"/>
              <a:gd name="connsiteY2" fmla="*/ 1191 h 15479"/>
              <a:gd name="connsiteX3" fmla="*/ 521493 w 521493"/>
              <a:gd name="connsiteY3" fmla="*/ 15479 h 15479"/>
              <a:gd name="connsiteX0" fmla="*/ 0 w 402431"/>
              <a:gd name="connsiteY0" fmla="*/ 1191 h 15479"/>
              <a:gd name="connsiteX1" fmla="*/ 364331 w 402431"/>
              <a:gd name="connsiteY1" fmla="*/ 1191 h 15479"/>
              <a:gd name="connsiteX2" fmla="*/ 402431 w 402431"/>
              <a:gd name="connsiteY2" fmla="*/ 15479 h 1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431" h="15479">
                <a:moveTo>
                  <a:pt x="0" y="1191"/>
                </a:moveTo>
                <a:cubicBezTo>
                  <a:pt x="80566" y="-397"/>
                  <a:pt x="288925" y="-397"/>
                  <a:pt x="364331" y="1191"/>
                </a:cubicBezTo>
                <a:cubicBezTo>
                  <a:pt x="387349" y="5159"/>
                  <a:pt x="398461" y="-396"/>
                  <a:pt x="402431" y="15479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Oval 828"/>
          <p:cNvSpPr>
            <a:spLocks noChangeAspect="1"/>
          </p:cNvSpPr>
          <p:nvPr/>
        </p:nvSpPr>
        <p:spPr>
          <a:xfrm>
            <a:off x="4656002" y="4187017"/>
            <a:ext cx="44464" cy="44464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0" name="Oval 829"/>
          <p:cNvSpPr>
            <a:spLocks noChangeAspect="1"/>
          </p:cNvSpPr>
          <p:nvPr/>
        </p:nvSpPr>
        <p:spPr>
          <a:xfrm>
            <a:off x="4863034" y="4189693"/>
            <a:ext cx="44464" cy="44464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1" name="Oval 830"/>
          <p:cNvSpPr>
            <a:spLocks noChangeAspect="1"/>
          </p:cNvSpPr>
          <p:nvPr/>
        </p:nvSpPr>
        <p:spPr>
          <a:xfrm>
            <a:off x="5000728" y="4191868"/>
            <a:ext cx="44464" cy="44464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2" name="Oval 831"/>
          <p:cNvSpPr>
            <a:spLocks noChangeAspect="1"/>
          </p:cNvSpPr>
          <p:nvPr/>
        </p:nvSpPr>
        <p:spPr>
          <a:xfrm>
            <a:off x="5088037" y="4188194"/>
            <a:ext cx="44464" cy="44464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28" name="Oval 827"/>
          <p:cNvSpPr>
            <a:spLocks noChangeAspect="1"/>
          </p:cNvSpPr>
          <p:nvPr/>
        </p:nvSpPr>
        <p:spPr>
          <a:xfrm>
            <a:off x="5244181" y="4209207"/>
            <a:ext cx="44464" cy="44464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7" name="Oval 836"/>
          <p:cNvSpPr>
            <a:spLocks noChangeAspect="1"/>
          </p:cNvSpPr>
          <p:nvPr/>
        </p:nvSpPr>
        <p:spPr>
          <a:xfrm>
            <a:off x="4602405" y="3902410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40" name="Octagon 839"/>
          <p:cNvSpPr/>
          <p:nvPr/>
        </p:nvSpPr>
        <p:spPr>
          <a:xfrm>
            <a:off x="4533753" y="3909794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47" name="Oval 846"/>
          <p:cNvSpPr>
            <a:spLocks noChangeAspect="1"/>
          </p:cNvSpPr>
          <p:nvPr/>
        </p:nvSpPr>
        <p:spPr>
          <a:xfrm>
            <a:off x="4269872" y="3543643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48" name="Oval 847"/>
          <p:cNvSpPr>
            <a:spLocks noChangeAspect="1"/>
          </p:cNvSpPr>
          <p:nvPr/>
        </p:nvSpPr>
        <p:spPr>
          <a:xfrm>
            <a:off x="4403713" y="3514955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49" name="Oval 848"/>
          <p:cNvSpPr>
            <a:spLocks noChangeAspect="1"/>
          </p:cNvSpPr>
          <p:nvPr/>
        </p:nvSpPr>
        <p:spPr>
          <a:xfrm>
            <a:off x="4568243" y="3486017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50" name="Oval 849"/>
          <p:cNvSpPr>
            <a:spLocks noChangeAspect="1"/>
          </p:cNvSpPr>
          <p:nvPr/>
        </p:nvSpPr>
        <p:spPr>
          <a:xfrm>
            <a:off x="4573570" y="3387300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51" name="Oval 850"/>
          <p:cNvSpPr>
            <a:spLocks noChangeAspect="1"/>
          </p:cNvSpPr>
          <p:nvPr/>
        </p:nvSpPr>
        <p:spPr>
          <a:xfrm>
            <a:off x="4850589" y="3442366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52" name="Oval 851"/>
          <p:cNvSpPr>
            <a:spLocks noChangeAspect="1"/>
          </p:cNvSpPr>
          <p:nvPr/>
        </p:nvSpPr>
        <p:spPr>
          <a:xfrm>
            <a:off x="5074733" y="3404959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54" name="Oval 853"/>
          <p:cNvSpPr>
            <a:spLocks noChangeAspect="1"/>
          </p:cNvSpPr>
          <p:nvPr/>
        </p:nvSpPr>
        <p:spPr>
          <a:xfrm>
            <a:off x="4561211" y="3560720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53" name="Oval 852"/>
          <p:cNvSpPr>
            <a:spLocks noChangeAspect="1"/>
          </p:cNvSpPr>
          <p:nvPr/>
        </p:nvSpPr>
        <p:spPr>
          <a:xfrm>
            <a:off x="4564727" y="3629741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2" name="Oval 491"/>
          <p:cNvSpPr>
            <a:spLocks noChangeAspect="1"/>
          </p:cNvSpPr>
          <p:nvPr/>
        </p:nvSpPr>
        <p:spPr>
          <a:xfrm>
            <a:off x="4591563" y="3097918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1" name="Oval 490"/>
          <p:cNvSpPr>
            <a:spLocks noChangeAspect="1"/>
          </p:cNvSpPr>
          <p:nvPr/>
        </p:nvSpPr>
        <p:spPr>
          <a:xfrm>
            <a:off x="4584122" y="3191416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0" name="Oval 489"/>
          <p:cNvSpPr>
            <a:spLocks noChangeAspect="1"/>
          </p:cNvSpPr>
          <p:nvPr/>
        </p:nvSpPr>
        <p:spPr>
          <a:xfrm>
            <a:off x="4580607" y="3281115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5" name="Oval 494"/>
          <p:cNvSpPr>
            <a:spLocks noChangeAspect="1"/>
          </p:cNvSpPr>
          <p:nvPr/>
        </p:nvSpPr>
        <p:spPr>
          <a:xfrm>
            <a:off x="4664848" y="3280873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6" name="Oval 495"/>
          <p:cNvSpPr>
            <a:spLocks noChangeAspect="1"/>
          </p:cNvSpPr>
          <p:nvPr/>
        </p:nvSpPr>
        <p:spPr>
          <a:xfrm>
            <a:off x="4730419" y="3282189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78" name="Octagon 877"/>
          <p:cNvSpPr/>
          <p:nvPr/>
        </p:nvSpPr>
        <p:spPr>
          <a:xfrm>
            <a:off x="3653065" y="3692957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89" name="Oval 888"/>
          <p:cNvSpPr>
            <a:spLocks noChangeAspect="1"/>
          </p:cNvSpPr>
          <p:nvPr/>
        </p:nvSpPr>
        <p:spPr>
          <a:xfrm>
            <a:off x="2292847" y="4051009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90" name="Oval 889"/>
          <p:cNvSpPr>
            <a:spLocks noChangeAspect="1"/>
          </p:cNvSpPr>
          <p:nvPr/>
        </p:nvSpPr>
        <p:spPr>
          <a:xfrm>
            <a:off x="2064543" y="4231959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91" name="Oval 890"/>
          <p:cNvSpPr>
            <a:spLocks noChangeAspect="1"/>
          </p:cNvSpPr>
          <p:nvPr/>
        </p:nvSpPr>
        <p:spPr>
          <a:xfrm>
            <a:off x="2091232" y="4217555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92" name="Oval 891"/>
          <p:cNvSpPr>
            <a:spLocks noChangeAspect="1"/>
          </p:cNvSpPr>
          <p:nvPr/>
        </p:nvSpPr>
        <p:spPr>
          <a:xfrm>
            <a:off x="2092704" y="4267189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94" name="Octagon 893"/>
          <p:cNvSpPr/>
          <p:nvPr/>
        </p:nvSpPr>
        <p:spPr>
          <a:xfrm>
            <a:off x="2069791" y="4063226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97" name="Octagon 896"/>
          <p:cNvSpPr/>
          <p:nvPr/>
        </p:nvSpPr>
        <p:spPr>
          <a:xfrm>
            <a:off x="1954662" y="3745684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98" name="Octagon 897"/>
          <p:cNvSpPr/>
          <p:nvPr/>
        </p:nvSpPr>
        <p:spPr>
          <a:xfrm>
            <a:off x="1888441" y="3433501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900" name="Octagon 899"/>
          <p:cNvSpPr/>
          <p:nvPr/>
        </p:nvSpPr>
        <p:spPr>
          <a:xfrm>
            <a:off x="1887377" y="3358690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910" name="Octagon 909"/>
          <p:cNvSpPr/>
          <p:nvPr/>
        </p:nvSpPr>
        <p:spPr>
          <a:xfrm>
            <a:off x="1790653" y="3751439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911" name="Oval 910"/>
          <p:cNvSpPr>
            <a:spLocks noChangeAspect="1"/>
          </p:cNvSpPr>
          <p:nvPr/>
        </p:nvSpPr>
        <p:spPr>
          <a:xfrm rot="3600000">
            <a:off x="1868743" y="3870514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13" name="Octagon 912"/>
          <p:cNvSpPr/>
          <p:nvPr/>
        </p:nvSpPr>
        <p:spPr>
          <a:xfrm>
            <a:off x="1922329" y="3997904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915" name="Oval 914"/>
          <p:cNvSpPr>
            <a:spLocks noChangeAspect="1"/>
          </p:cNvSpPr>
          <p:nvPr/>
        </p:nvSpPr>
        <p:spPr>
          <a:xfrm>
            <a:off x="1721032" y="4317023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16" name="Oval 915"/>
          <p:cNvSpPr>
            <a:spLocks noChangeAspect="1"/>
          </p:cNvSpPr>
          <p:nvPr/>
        </p:nvSpPr>
        <p:spPr>
          <a:xfrm>
            <a:off x="1883342" y="4313177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25" name="Octagon 924"/>
          <p:cNvSpPr/>
          <p:nvPr/>
        </p:nvSpPr>
        <p:spPr>
          <a:xfrm>
            <a:off x="5504158" y="3935525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927" name="Octagon 926"/>
          <p:cNvSpPr/>
          <p:nvPr/>
        </p:nvSpPr>
        <p:spPr>
          <a:xfrm>
            <a:off x="5702494" y="3932003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928" name="Octagon 927"/>
          <p:cNvSpPr/>
          <p:nvPr/>
        </p:nvSpPr>
        <p:spPr>
          <a:xfrm>
            <a:off x="5899681" y="3930461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21" name="Oval 820"/>
          <p:cNvSpPr>
            <a:spLocks noChangeAspect="1"/>
          </p:cNvSpPr>
          <p:nvPr/>
        </p:nvSpPr>
        <p:spPr>
          <a:xfrm>
            <a:off x="8332447" y="3210257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2" name="Oval 931"/>
          <p:cNvSpPr>
            <a:spLocks noChangeAspect="1"/>
          </p:cNvSpPr>
          <p:nvPr/>
        </p:nvSpPr>
        <p:spPr>
          <a:xfrm>
            <a:off x="3215576" y="2657558"/>
            <a:ext cx="49501" cy="4950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3" name="Oval 932"/>
          <p:cNvSpPr>
            <a:spLocks noChangeAspect="1"/>
          </p:cNvSpPr>
          <p:nvPr/>
        </p:nvSpPr>
        <p:spPr>
          <a:xfrm>
            <a:off x="3344737" y="266124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52" name="Oval 951"/>
          <p:cNvSpPr>
            <a:spLocks noChangeAspect="1"/>
          </p:cNvSpPr>
          <p:nvPr/>
        </p:nvSpPr>
        <p:spPr>
          <a:xfrm>
            <a:off x="1641420" y="3441585"/>
            <a:ext cx="45720" cy="45720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1" name="Oval 580"/>
          <p:cNvSpPr>
            <a:spLocks noChangeAspect="1"/>
          </p:cNvSpPr>
          <p:nvPr/>
        </p:nvSpPr>
        <p:spPr>
          <a:xfrm>
            <a:off x="2633628" y="253339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06" name="Rectangle 805"/>
          <p:cNvSpPr/>
          <p:nvPr/>
        </p:nvSpPr>
        <p:spPr>
          <a:xfrm rot="21000000">
            <a:off x="6552570" y="5724229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Octagon 1005"/>
          <p:cNvSpPr/>
          <p:nvPr/>
        </p:nvSpPr>
        <p:spPr>
          <a:xfrm>
            <a:off x="5286611" y="2140261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007" name="Octagon 1006"/>
          <p:cNvSpPr/>
          <p:nvPr/>
        </p:nvSpPr>
        <p:spPr>
          <a:xfrm>
            <a:off x="5291929" y="2317837"/>
            <a:ext cx="45720" cy="45720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009" name="Octagon 1008"/>
          <p:cNvSpPr/>
          <p:nvPr/>
        </p:nvSpPr>
        <p:spPr>
          <a:xfrm>
            <a:off x="4269257" y="2146060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010" name="Octagon 1009"/>
          <p:cNvSpPr/>
          <p:nvPr/>
        </p:nvSpPr>
        <p:spPr>
          <a:xfrm>
            <a:off x="4422129" y="2146632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011" name="Octagon 1010"/>
          <p:cNvSpPr/>
          <p:nvPr/>
        </p:nvSpPr>
        <p:spPr>
          <a:xfrm>
            <a:off x="4642389" y="2145259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012" name="Octagon 1011"/>
          <p:cNvSpPr/>
          <p:nvPr/>
        </p:nvSpPr>
        <p:spPr>
          <a:xfrm>
            <a:off x="4776699" y="2140261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3" name="Freeform 12"/>
          <p:cNvSpPr/>
          <p:nvPr/>
        </p:nvSpPr>
        <p:spPr>
          <a:xfrm>
            <a:off x="4837191" y="3014761"/>
            <a:ext cx="351137" cy="292613"/>
          </a:xfrm>
          <a:custGeom>
            <a:avLst/>
            <a:gdLst>
              <a:gd name="connsiteX0" fmla="*/ 0 w 242888"/>
              <a:gd name="connsiteY0" fmla="*/ 202406 h 202406"/>
              <a:gd name="connsiteX1" fmla="*/ 69056 w 242888"/>
              <a:gd name="connsiteY1" fmla="*/ 192881 h 202406"/>
              <a:gd name="connsiteX2" fmla="*/ 126206 w 242888"/>
              <a:gd name="connsiteY2" fmla="*/ 157162 h 202406"/>
              <a:gd name="connsiteX3" fmla="*/ 195263 w 242888"/>
              <a:gd name="connsiteY3" fmla="*/ 57150 h 202406"/>
              <a:gd name="connsiteX4" fmla="*/ 242888 w 242888"/>
              <a:gd name="connsiteY4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8" h="202406">
                <a:moveTo>
                  <a:pt x="0" y="202406"/>
                </a:moveTo>
                <a:cubicBezTo>
                  <a:pt x="24011" y="201414"/>
                  <a:pt x="48022" y="200422"/>
                  <a:pt x="69056" y="192881"/>
                </a:cubicBezTo>
                <a:cubicBezTo>
                  <a:pt x="90090" y="185340"/>
                  <a:pt x="105172" y="179784"/>
                  <a:pt x="126206" y="157162"/>
                </a:cubicBezTo>
                <a:cubicBezTo>
                  <a:pt x="147240" y="134540"/>
                  <a:pt x="175816" y="83344"/>
                  <a:pt x="195263" y="57150"/>
                </a:cubicBezTo>
                <a:cubicBezTo>
                  <a:pt x="214710" y="30956"/>
                  <a:pt x="228799" y="15478"/>
                  <a:pt x="242888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>
            <a:spLocks noChangeAspect="1"/>
          </p:cNvSpPr>
          <p:nvPr/>
        </p:nvSpPr>
        <p:spPr>
          <a:xfrm>
            <a:off x="5165059" y="2974152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7" name="Oval 496"/>
          <p:cNvSpPr>
            <a:spLocks noChangeAspect="1"/>
          </p:cNvSpPr>
          <p:nvPr/>
        </p:nvSpPr>
        <p:spPr>
          <a:xfrm>
            <a:off x="4845028" y="3280921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98" name="Oval 197"/>
          <p:cNvSpPr>
            <a:spLocks noChangeAspect="1"/>
          </p:cNvSpPr>
          <p:nvPr/>
        </p:nvSpPr>
        <p:spPr>
          <a:xfrm>
            <a:off x="3216718" y="2739674"/>
            <a:ext cx="49501" cy="4950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64" name="Isosceles Triangle 963"/>
          <p:cNvSpPr/>
          <p:nvPr/>
        </p:nvSpPr>
        <p:spPr>
          <a:xfrm flipV="1">
            <a:off x="3989082" y="2736015"/>
            <a:ext cx="66002" cy="62473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Isosceles Triangle 1001"/>
          <p:cNvSpPr/>
          <p:nvPr/>
        </p:nvSpPr>
        <p:spPr>
          <a:xfrm flipV="1">
            <a:off x="4166999" y="3176640"/>
            <a:ext cx="64008" cy="54864"/>
          </a:xfrm>
          <a:prstGeom prst="triangle">
            <a:avLst/>
          </a:prstGeom>
          <a:solidFill>
            <a:srgbClr val="CCCC00"/>
          </a:solidFill>
          <a:ln w="31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Isosceles Triangle 1002"/>
          <p:cNvSpPr/>
          <p:nvPr/>
        </p:nvSpPr>
        <p:spPr>
          <a:xfrm flipV="1">
            <a:off x="4163042" y="2685486"/>
            <a:ext cx="64008" cy="54864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02E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Isosceles Triangle 1041"/>
          <p:cNvSpPr/>
          <p:nvPr/>
        </p:nvSpPr>
        <p:spPr>
          <a:xfrm flipV="1">
            <a:off x="3986821" y="3785918"/>
            <a:ext cx="64008" cy="54864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Isosceles Triangle 1047"/>
          <p:cNvSpPr/>
          <p:nvPr/>
        </p:nvSpPr>
        <p:spPr>
          <a:xfrm flipV="1">
            <a:off x="6140237" y="4038519"/>
            <a:ext cx="62230" cy="54519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Isosceles Triangle 1048"/>
          <p:cNvSpPr/>
          <p:nvPr/>
        </p:nvSpPr>
        <p:spPr>
          <a:xfrm flipV="1">
            <a:off x="3993253" y="4732077"/>
            <a:ext cx="62230" cy="54519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Isosceles Triangle 1049"/>
          <p:cNvSpPr/>
          <p:nvPr/>
        </p:nvSpPr>
        <p:spPr>
          <a:xfrm flipV="1">
            <a:off x="3749868" y="3121640"/>
            <a:ext cx="64008" cy="64008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Isosceles Triangle 1056"/>
          <p:cNvSpPr/>
          <p:nvPr/>
        </p:nvSpPr>
        <p:spPr>
          <a:xfrm flipV="1">
            <a:off x="3993540" y="3166947"/>
            <a:ext cx="66002" cy="62473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Isosceles Triangle 1059"/>
          <p:cNvSpPr/>
          <p:nvPr/>
        </p:nvSpPr>
        <p:spPr>
          <a:xfrm flipV="1">
            <a:off x="3893501" y="2736873"/>
            <a:ext cx="66002" cy="62473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Isosceles Triangle 1060"/>
          <p:cNvSpPr/>
          <p:nvPr/>
        </p:nvSpPr>
        <p:spPr>
          <a:xfrm flipV="1">
            <a:off x="3988030" y="2885717"/>
            <a:ext cx="66002" cy="62473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Isosceles Triangle 1061"/>
          <p:cNvSpPr/>
          <p:nvPr/>
        </p:nvSpPr>
        <p:spPr>
          <a:xfrm flipV="1">
            <a:off x="4001061" y="3605512"/>
            <a:ext cx="66002" cy="62473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Isosceles Triangle 1065"/>
          <p:cNvSpPr/>
          <p:nvPr/>
        </p:nvSpPr>
        <p:spPr>
          <a:xfrm flipV="1">
            <a:off x="3530589" y="3426409"/>
            <a:ext cx="66002" cy="62473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Isosceles Triangle 1066"/>
          <p:cNvSpPr/>
          <p:nvPr/>
        </p:nvSpPr>
        <p:spPr>
          <a:xfrm flipV="1">
            <a:off x="3997513" y="3322827"/>
            <a:ext cx="66002" cy="62473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Isosceles Triangle 1069"/>
          <p:cNvSpPr/>
          <p:nvPr/>
        </p:nvSpPr>
        <p:spPr>
          <a:xfrm flipV="1">
            <a:off x="8316010" y="3928454"/>
            <a:ext cx="62230" cy="54519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Isosceles Triangle 1070"/>
          <p:cNvSpPr/>
          <p:nvPr/>
        </p:nvSpPr>
        <p:spPr>
          <a:xfrm>
            <a:off x="7074102" y="4198253"/>
            <a:ext cx="62230" cy="54519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Isosceles Triangle 1071"/>
          <p:cNvSpPr/>
          <p:nvPr/>
        </p:nvSpPr>
        <p:spPr>
          <a:xfrm>
            <a:off x="7231937" y="4215456"/>
            <a:ext cx="62230" cy="54519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Isosceles Triangle 1072"/>
          <p:cNvSpPr/>
          <p:nvPr/>
        </p:nvSpPr>
        <p:spPr>
          <a:xfrm flipV="1">
            <a:off x="3981490" y="3956973"/>
            <a:ext cx="64008" cy="54864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Isosceles Triangle 1073"/>
          <p:cNvSpPr/>
          <p:nvPr/>
        </p:nvSpPr>
        <p:spPr>
          <a:xfrm flipV="1">
            <a:off x="6024292" y="4061562"/>
            <a:ext cx="62230" cy="54519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Isosceles Triangle 1074"/>
          <p:cNvSpPr/>
          <p:nvPr/>
        </p:nvSpPr>
        <p:spPr>
          <a:xfrm flipV="1">
            <a:off x="5884263" y="4089754"/>
            <a:ext cx="62230" cy="54519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Isosceles Triangle 1075"/>
          <p:cNvSpPr/>
          <p:nvPr/>
        </p:nvSpPr>
        <p:spPr>
          <a:xfrm flipV="1">
            <a:off x="4391331" y="4364948"/>
            <a:ext cx="64008" cy="54864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Isosceles Triangle 1082"/>
          <p:cNvSpPr/>
          <p:nvPr/>
        </p:nvSpPr>
        <p:spPr>
          <a:xfrm flipV="1">
            <a:off x="3984757" y="4327865"/>
            <a:ext cx="64008" cy="54864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Isosceles Triangle 1083"/>
          <p:cNvSpPr/>
          <p:nvPr/>
        </p:nvSpPr>
        <p:spPr>
          <a:xfrm flipV="1">
            <a:off x="8324449" y="3652179"/>
            <a:ext cx="62230" cy="54519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Isosceles Triangle 1080"/>
          <p:cNvSpPr/>
          <p:nvPr/>
        </p:nvSpPr>
        <p:spPr>
          <a:xfrm flipV="1">
            <a:off x="4038952" y="4309582"/>
            <a:ext cx="64008" cy="54864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Isosceles Triangle 1081"/>
          <p:cNvSpPr/>
          <p:nvPr/>
        </p:nvSpPr>
        <p:spPr>
          <a:xfrm flipV="1">
            <a:off x="4106302" y="4274126"/>
            <a:ext cx="64008" cy="54864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Isosceles Triangle 1079"/>
          <p:cNvSpPr/>
          <p:nvPr/>
        </p:nvSpPr>
        <p:spPr>
          <a:xfrm flipV="1">
            <a:off x="4244909" y="4239322"/>
            <a:ext cx="62230" cy="54519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4" name="Isosceles Triangle 793"/>
          <p:cNvSpPr/>
          <p:nvPr/>
        </p:nvSpPr>
        <p:spPr>
          <a:xfrm flipV="1">
            <a:off x="5808632" y="4097976"/>
            <a:ext cx="62230" cy="54519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Oval 1093"/>
          <p:cNvSpPr>
            <a:spLocks noChangeAspect="1"/>
          </p:cNvSpPr>
          <p:nvPr/>
        </p:nvSpPr>
        <p:spPr>
          <a:xfrm>
            <a:off x="1317130" y="2509640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96" name="Oval 1095"/>
          <p:cNvSpPr>
            <a:spLocks noChangeAspect="1"/>
          </p:cNvSpPr>
          <p:nvPr/>
        </p:nvSpPr>
        <p:spPr>
          <a:xfrm>
            <a:off x="1487135" y="236707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29" name="Rectangle 728"/>
          <p:cNvSpPr/>
          <p:nvPr/>
        </p:nvSpPr>
        <p:spPr>
          <a:xfrm>
            <a:off x="1818741" y="2496127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Oval 626"/>
          <p:cNvSpPr>
            <a:spLocks noChangeAspect="1"/>
          </p:cNvSpPr>
          <p:nvPr/>
        </p:nvSpPr>
        <p:spPr>
          <a:xfrm>
            <a:off x="1885068" y="2499802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6" name="Oval 535"/>
          <p:cNvSpPr>
            <a:spLocks noChangeAspect="1"/>
          </p:cNvSpPr>
          <p:nvPr/>
        </p:nvSpPr>
        <p:spPr>
          <a:xfrm>
            <a:off x="1876893" y="255488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3" name="Oval 642"/>
          <p:cNvSpPr>
            <a:spLocks noChangeAspect="1"/>
          </p:cNvSpPr>
          <p:nvPr/>
        </p:nvSpPr>
        <p:spPr>
          <a:xfrm>
            <a:off x="1884042" y="243330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28" name="Rectangle 727"/>
          <p:cNvSpPr/>
          <p:nvPr/>
        </p:nvSpPr>
        <p:spPr>
          <a:xfrm>
            <a:off x="2161757" y="2503010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Oval 624"/>
          <p:cNvSpPr>
            <a:spLocks noChangeAspect="1"/>
          </p:cNvSpPr>
          <p:nvPr/>
        </p:nvSpPr>
        <p:spPr>
          <a:xfrm>
            <a:off x="2303427" y="2494513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0" name="Oval 629"/>
          <p:cNvSpPr>
            <a:spLocks noChangeAspect="1"/>
          </p:cNvSpPr>
          <p:nvPr/>
        </p:nvSpPr>
        <p:spPr>
          <a:xfrm>
            <a:off x="2021057" y="249683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6" name="Oval 645"/>
          <p:cNvSpPr>
            <a:spLocks noChangeAspect="1"/>
          </p:cNvSpPr>
          <p:nvPr/>
        </p:nvSpPr>
        <p:spPr>
          <a:xfrm>
            <a:off x="2163284" y="242827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4" name="Oval 553"/>
          <p:cNvSpPr>
            <a:spLocks noChangeAspect="1"/>
          </p:cNvSpPr>
          <p:nvPr/>
        </p:nvSpPr>
        <p:spPr>
          <a:xfrm>
            <a:off x="2021057" y="254992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4" name="Oval 573"/>
          <p:cNvSpPr>
            <a:spLocks noChangeAspect="1"/>
          </p:cNvSpPr>
          <p:nvPr/>
        </p:nvSpPr>
        <p:spPr>
          <a:xfrm>
            <a:off x="2303427" y="2555891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52" name="Rectangle 751"/>
          <p:cNvSpPr/>
          <p:nvPr/>
        </p:nvSpPr>
        <p:spPr>
          <a:xfrm>
            <a:off x="1598704" y="3734632"/>
            <a:ext cx="52877" cy="91450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Oval 632"/>
          <p:cNvSpPr>
            <a:spLocks noChangeAspect="1"/>
          </p:cNvSpPr>
          <p:nvPr/>
        </p:nvSpPr>
        <p:spPr>
          <a:xfrm>
            <a:off x="1599231" y="243116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4" name="Oval 633"/>
          <p:cNvSpPr>
            <a:spLocks noChangeAspect="1"/>
          </p:cNvSpPr>
          <p:nvPr/>
        </p:nvSpPr>
        <p:spPr>
          <a:xfrm>
            <a:off x="1597067" y="2156215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5" name="Oval 634"/>
          <p:cNvSpPr>
            <a:spLocks noChangeAspect="1"/>
          </p:cNvSpPr>
          <p:nvPr/>
        </p:nvSpPr>
        <p:spPr>
          <a:xfrm>
            <a:off x="1602018" y="2223385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4" name="Oval 903"/>
          <p:cNvSpPr>
            <a:spLocks noChangeAspect="1"/>
          </p:cNvSpPr>
          <p:nvPr/>
        </p:nvSpPr>
        <p:spPr>
          <a:xfrm>
            <a:off x="1598167" y="3712439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21" name="Oval 920"/>
          <p:cNvSpPr>
            <a:spLocks noChangeAspect="1"/>
          </p:cNvSpPr>
          <p:nvPr/>
        </p:nvSpPr>
        <p:spPr>
          <a:xfrm>
            <a:off x="1598167" y="4095516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1" name="Oval 630"/>
          <p:cNvSpPr>
            <a:spLocks noChangeAspect="1"/>
          </p:cNvSpPr>
          <p:nvPr/>
        </p:nvSpPr>
        <p:spPr>
          <a:xfrm>
            <a:off x="1601619" y="229847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2" name="Oval 631"/>
          <p:cNvSpPr>
            <a:spLocks noChangeAspect="1"/>
          </p:cNvSpPr>
          <p:nvPr/>
        </p:nvSpPr>
        <p:spPr>
          <a:xfrm>
            <a:off x="1601619" y="2377345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93" name="Diamond 992"/>
          <p:cNvSpPr/>
          <p:nvPr/>
        </p:nvSpPr>
        <p:spPr>
          <a:xfrm>
            <a:off x="1597991" y="2541374"/>
            <a:ext cx="66095" cy="66095"/>
          </a:xfrm>
          <a:prstGeom prst="diamond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Diamond 993"/>
          <p:cNvSpPr/>
          <p:nvPr/>
        </p:nvSpPr>
        <p:spPr>
          <a:xfrm>
            <a:off x="1597668" y="2496496"/>
            <a:ext cx="64008" cy="64008"/>
          </a:xfrm>
          <a:prstGeom prst="diamond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Oval 919"/>
          <p:cNvSpPr>
            <a:spLocks noChangeAspect="1"/>
          </p:cNvSpPr>
          <p:nvPr/>
        </p:nvSpPr>
        <p:spPr>
          <a:xfrm>
            <a:off x="1598167" y="4134244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22" name="Oval 921"/>
          <p:cNvSpPr>
            <a:spLocks noChangeAspect="1"/>
          </p:cNvSpPr>
          <p:nvPr/>
        </p:nvSpPr>
        <p:spPr>
          <a:xfrm>
            <a:off x="1598167" y="4177901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3" name="Oval 902"/>
          <p:cNvSpPr>
            <a:spLocks noChangeAspect="1"/>
          </p:cNvSpPr>
          <p:nvPr/>
        </p:nvSpPr>
        <p:spPr>
          <a:xfrm>
            <a:off x="1596666" y="3774760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41" name="Oval 1040"/>
          <p:cNvSpPr>
            <a:spLocks noChangeAspect="1"/>
          </p:cNvSpPr>
          <p:nvPr/>
        </p:nvSpPr>
        <p:spPr>
          <a:xfrm>
            <a:off x="1598167" y="3811936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17" name="Oval 916"/>
          <p:cNvSpPr>
            <a:spLocks noChangeAspect="1"/>
          </p:cNvSpPr>
          <p:nvPr/>
        </p:nvSpPr>
        <p:spPr>
          <a:xfrm>
            <a:off x="1598167" y="3867937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18" name="Oval 917"/>
          <p:cNvSpPr>
            <a:spLocks noChangeAspect="1"/>
          </p:cNvSpPr>
          <p:nvPr/>
        </p:nvSpPr>
        <p:spPr>
          <a:xfrm>
            <a:off x="1598167" y="3910621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19" name="Oval 918"/>
          <p:cNvSpPr>
            <a:spLocks noChangeAspect="1"/>
          </p:cNvSpPr>
          <p:nvPr/>
        </p:nvSpPr>
        <p:spPr>
          <a:xfrm>
            <a:off x="1598167" y="3953101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40" name="Oval 1039"/>
          <p:cNvSpPr>
            <a:spLocks noChangeAspect="1"/>
          </p:cNvSpPr>
          <p:nvPr/>
        </p:nvSpPr>
        <p:spPr>
          <a:xfrm>
            <a:off x="1598167" y="4011380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9" name="Oval 638"/>
          <p:cNvSpPr>
            <a:spLocks noChangeAspect="1"/>
          </p:cNvSpPr>
          <p:nvPr/>
        </p:nvSpPr>
        <p:spPr>
          <a:xfrm>
            <a:off x="1649561" y="229847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7" name="Oval 646"/>
          <p:cNvSpPr>
            <a:spLocks noChangeAspect="1"/>
          </p:cNvSpPr>
          <p:nvPr/>
        </p:nvSpPr>
        <p:spPr>
          <a:xfrm>
            <a:off x="2506687" y="229371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50" name="Oval 649"/>
          <p:cNvSpPr>
            <a:spLocks noChangeAspect="1"/>
          </p:cNvSpPr>
          <p:nvPr/>
        </p:nvSpPr>
        <p:spPr>
          <a:xfrm>
            <a:off x="2759849" y="229371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0" name="Oval 639"/>
          <p:cNvSpPr>
            <a:spLocks noChangeAspect="1"/>
          </p:cNvSpPr>
          <p:nvPr/>
        </p:nvSpPr>
        <p:spPr>
          <a:xfrm>
            <a:off x="1740071" y="229847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1" name="Oval 640"/>
          <p:cNvSpPr>
            <a:spLocks noChangeAspect="1"/>
          </p:cNvSpPr>
          <p:nvPr/>
        </p:nvSpPr>
        <p:spPr>
          <a:xfrm>
            <a:off x="1814174" y="229847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2" name="Oval 641"/>
          <p:cNvSpPr>
            <a:spLocks noChangeAspect="1"/>
          </p:cNvSpPr>
          <p:nvPr/>
        </p:nvSpPr>
        <p:spPr>
          <a:xfrm>
            <a:off x="1872387" y="229847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4" name="Oval 643"/>
          <p:cNvSpPr>
            <a:spLocks noChangeAspect="1"/>
          </p:cNvSpPr>
          <p:nvPr/>
        </p:nvSpPr>
        <p:spPr>
          <a:xfrm>
            <a:off x="2161041" y="229847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5" name="Oval 644"/>
          <p:cNvSpPr>
            <a:spLocks noChangeAspect="1"/>
          </p:cNvSpPr>
          <p:nvPr/>
        </p:nvSpPr>
        <p:spPr>
          <a:xfrm>
            <a:off x="2023438" y="229847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8" name="Oval 647"/>
          <p:cNvSpPr>
            <a:spLocks noChangeAspect="1"/>
          </p:cNvSpPr>
          <p:nvPr/>
        </p:nvSpPr>
        <p:spPr>
          <a:xfrm>
            <a:off x="2298665" y="229847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0" name="Oval 499"/>
          <p:cNvSpPr>
            <a:spLocks noChangeAspect="1"/>
          </p:cNvSpPr>
          <p:nvPr/>
        </p:nvSpPr>
        <p:spPr>
          <a:xfrm>
            <a:off x="3341959" y="312896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00" name="Oval 599"/>
          <p:cNvSpPr>
            <a:spLocks noChangeAspect="1"/>
          </p:cNvSpPr>
          <p:nvPr/>
        </p:nvSpPr>
        <p:spPr>
          <a:xfrm>
            <a:off x="3347272" y="2888195"/>
            <a:ext cx="49501" cy="4950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01" name="Oval 600"/>
          <p:cNvSpPr>
            <a:spLocks noChangeAspect="1"/>
          </p:cNvSpPr>
          <p:nvPr/>
        </p:nvSpPr>
        <p:spPr>
          <a:xfrm>
            <a:off x="3214228" y="2890826"/>
            <a:ext cx="49501" cy="4950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02" name="Oval 601"/>
          <p:cNvSpPr>
            <a:spLocks noChangeAspect="1"/>
          </p:cNvSpPr>
          <p:nvPr/>
        </p:nvSpPr>
        <p:spPr>
          <a:xfrm>
            <a:off x="3339371" y="304675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0" name="Oval 589"/>
          <p:cNvSpPr>
            <a:spLocks noChangeAspect="1"/>
          </p:cNvSpPr>
          <p:nvPr/>
        </p:nvSpPr>
        <p:spPr>
          <a:xfrm>
            <a:off x="2977861" y="258835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0" name="Oval 579"/>
          <p:cNvSpPr>
            <a:spLocks noChangeAspect="1"/>
          </p:cNvSpPr>
          <p:nvPr/>
        </p:nvSpPr>
        <p:spPr>
          <a:xfrm>
            <a:off x="2759401" y="259215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9" name="Oval 588"/>
          <p:cNvSpPr>
            <a:spLocks noChangeAspect="1"/>
          </p:cNvSpPr>
          <p:nvPr/>
        </p:nvSpPr>
        <p:spPr>
          <a:xfrm>
            <a:off x="2837127" y="259586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9" name="Oval 578"/>
          <p:cNvSpPr>
            <a:spLocks noChangeAspect="1"/>
          </p:cNvSpPr>
          <p:nvPr/>
        </p:nvSpPr>
        <p:spPr>
          <a:xfrm>
            <a:off x="2637531" y="259275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3" name="Oval 572"/>
          <p:cNvSpPr>
            <a:spLocks noChangeAspect="1"/>
          </p:cNvSpPr>
          <p:nvPr/>
        </p:nvSpPr>
        <p:spPr>
          <a:xfrm>
            <a:off x="2507016" y="258831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1" name="Oval 900"/>
          <p:cNvSpPr>
            <a:spLocks noChangeAspect="1"/>
          </p:cNvSpPr>
          <p:nvPr/>
        </p:nvSpPr>
        <p:spPr>
          <a:xfrm>
            <a:off x="1693233" y="3225082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97" name="Oval 196"/>
          <p:cNvSpPr>
            <a:spLocks noChangeAspect="1"/>
          </p:cNvSpPr>
          <p:nvPr/>
        </p:nvSpPr>
        <p:spPr>
          <a:xfrm>
            <a:off x="3116954" y="2739674"/>
            <a:ext cx="49501" cy="4950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1" name="Oval 590"/>
          <p:cNvSpPr>
            <a:spLocks noChangeAspect="1"/>
          </p:cNvSpPr>
          <p:nvPr/>
        </p:nvSpPr>
        <p:spPr>
          <a:xfrm>
            <a:off x="3131122" y="2659930"/>
            <a:ext cx="49501" cy="4950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2" name="Oval 591"/>
          <p:cNvSpPr>
            <a:spLocks noChangeAspect="1"/>
          </p:cNvSpPr>
          <p:nvPr/>
        </p:nvSpPr>
        <p:spPr>
          <a:xfrm>
            <a:off x="3115468" y="2889718"/>
            <a:ext cx="49501" cy="4950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5" name="Oval 594"/>
          <p:cNvSpPr>
            <a:spLocks noChangeAspect="1"/>
          </p:cNvSpPr>
          <p:nvPr/>
        </p:nvSpPr>
        <p:spPr>
          <a:xfrm>
            <a:off x="2978256" y="289299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69" name="Isosceles Triangle 1068"/>
          <p:cNvSpPr/>
          <p:nvPr/>
        </p:nvSpPr>
        <p:spPr>
          <a:xfrm flipV="1">
            <a:off x="3107447" y="3044714"/>
            <a:ext cx="64008" cy="64008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>
            <a:spLocks noChangeAspect="1"/>
          </p:cNvSpPr>
          <p:nvPr/>
        </p:nvSpPr>
        <p:spPr>
          <a:xfrm>
            <a:off x="2976326" y="273963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1" name="Oval 1110"/>
          <p:cNvSpPr>
            <a:spLocks noChangeAspect="1"/>
          </p:cNvSpPr>
          <p:nvPr/>
        </p:nvSpPr>
        <p:spPr>
          <a:xfrm>
            <a:off x="2080290" y="266980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2" name="Oval 1111"/>
          <p:cNvSpPr>
            <a:spLocks noChangeAspect="1"/>
          </p:cNvSpPr>
          <p:nvPr/>
        </p:nvSpPr>
        <p:spPr>
          <a:xfrm>
            <a:off x="2118651" y="266742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6" name="Oval 555"/>
          <p:cNvSpPr>
            <a:spLocks noChangeAspect="1"/>
          </p:cNvSpPr>
          <p:nvPr/>
        </p:nvSpPr>
        <p:spPr>
          <a:xfrm>
            <a:off x="2168963" y="266589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5" name="Oval 1104"/>
          <p:cNvSpPr>
            <a:spLocks noChangeAspect="1"/>
          </p:cNvSpPr>
          <p:nvPr/>
        </p:nvSpPr>
        <p:spPr>
          <a:xfrm>
            <a:off x="2215146" y="2666133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6" name="Oval 1105"/>
          <p:cNvSpPr>
            <a:spLocks noChangeAspect="1"/>
          </p:cNvSpPr>
          <p:nvPr/>
        </p:nvSpPr>
        <p:spPr>
          <a:xfrm>
            <a:off x="2261863" y="2668058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7" name="Oval 1106"/>
          <p:cNvSpPr>
            <a:spLocks noChangeAspect="1"/>
          </p:cNvSpPr>
          <p:nvPr/>
        </p:nvSpPr>
        <p:spPr>
          <a:xfrm>
            <a:off x="2305929" y="2665696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1" name="Oval 200"/>
          <p:cNvSpPr>
            <a:spLocks noChangeAspect="1"/>
          </p:cNvSpPr>
          <p:nvPr/>
        </p:nvSpPr>
        <p:spPr>
          <a:xfrm>
            <a:off x="2868336" y="273963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6" name="Oval 595"/>
          <p:cNvSpPr>
            <a:spLocks noChangeAspect="1"/>
          </p:cNvSpPr>
          <p:nvPr/>
        </p:nvSpPr>
        <p:spPr>
          <a:xfrm>
            <a:off x="2878761" y="289588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99" name="Octagon 898"/>
          <p:cNvSpPr/>
          <p:nvPr/>
        </p:nvSpPr>
        <p:spPr>
          <a:xfrm>
            <a:off x="1881136" y="3253914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127" name="Oval 1126"/>
          <p:cNvSpPr>
            <a:spLocks noChangeAspect="1"/>
          </p:cNvSpPr>
          <p:nvPr/>
        </p:nvSpPr>
        <p:spPr>
          <a:xfrm>
            <a:off x="1417074" y="2719235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8" name="Oval 1127"/>
          <p:cNvSpPr>
            <a:spLocks noChangeAspect="1"/>
          </p:cNvSpPr>
          <p:nvPr/>
        </p:nvSpPr>
        <p:spPr>
          <a:xfrm>
            <a:off x="1419348" y="2747248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0" name="Oval 1129"/>
          <p:cNvSpPr>
            <a:spLocks noChangeAspect="1"/>
          </p:cNvSpPr>
          <p:nvPr/>
        </p:nvSpPr>
        <p:spPr>
          <a:xfrm>
            <a:off x="1496611" y="2717237"/>
            <a:ext cx="49080" cy="49080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95" name="Oval 194"/>
          <p:cNvSpPr>
            <a:spLocks noChangeAspect="1"/>
          </p:cNvSpPr>
          <p:nvPr/>
        </p:nvSpPr>
        <p:spPr>
          <a:xfrm>
            <a:off x="1496611" y="2743447"/>
            <a:ext cx="49080" cy="49080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1" name="Oval 1130"/>
          <p:cNvSpPr>
            <a:spLocks noChangeAspect="1"/>
          </p:cNvSpPr>
          <p:nvPr/>
        </p:nvSpPr>
        <p:spPr>
          <a:xfrm>
            <a:off x="1494192" y="2799311"/>
            <a:ext cx="49080" cy="49080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3" name="Oval 1132"/>
          <p:cNvSpPr>
            <a:spLocks noChangeAspect="1"/>
          </p:cNvSpPr>
          <p:nvPr/>
        </p:nvSpPr>
        <p:spPr>
          <a:xfrm>
            <a:off x="1550733" y="2716777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4" name="Oval 1133"/>
          <p:cNvSpPr>
            <a:spLocks noChangeAspect="1"/>
          </p:cNvSpPr>
          <p:nvPr/>
        </p:nvSpPr>
        <p:spPr>
          <a:xfrm>
            <a:off x="1550733" y="2742987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5" name="Oval 1134"/>
          <p:cNvSpPr>
            <a:spLocks noChangeAspect="1"/>
          </p:cNvSpPr>
          <p:nvPr/>
        </p:nvSpPr>
        <p:spPr>
          <a:xfrm>
            <a:off x="1550733" y="2798851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9" name="Oval 528"/>
          <p:cNvSpPr>
            <a:spLocks noChangeAspect="1"/>
          </p:cNvSpPr>
          <p:nvPr/>
        </p:nvSpPr>
        <p:spPr>
          <a:xfrm>
            <a:off x="1693233" y="2867583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4" name="Oval 533"/>
          <p:cNvSpPr>
            <a:spLocks noChangeAspect="1"/>
          </p:cNvSpPr>
          <p:nvPr/>
        </p:nvSpPr>
        <p:spPr>
          <a:xfrm>
            <a:off x="1884751" y="2884846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9" name="Oval 1128"/>
          <p:cNvSpPr>
            <a:spLocks noChangeAspect="1"/>
          </p:cNvSpPr>
          <p:nvPr/>
        </p:nvSpPr>
        <p:spPr>
          <a:xfrm>
            <a:off x="1419076" y="2802098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69231" y="3152775"/>
            <a:ext cx="2111" cy="138493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4" name="Rectangle 733"/>
          <p:cNvSpPr/>
          <p:nvPr/>
        </p:nvSpPr>
        <p:spPr>
          <a:xfrm rot="5400000">
            <a:off x="1461832" y="2922282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Freeform 736"/>
          <p:cNvSpPr/>
          <p:nvPr/>
        </p:nvSpPr>
        <p:spPr>
          <a:xfrm>
            <a:off x="1464172" y="2998735"/>
            <a:ext cx="17889" cy="148029"/>
          </a:xfrm>
          <a:custGeom>
            <a:avLst/>
            <a:gdLst>
              <a:gd name="connsiteX0" fmla="*/ 0 w 11906"/>
              <a:gd name="connsiteY0" fmla="*/ 102394 h 102394"/>
              <a:gd name="connsiteX1" fmla="*/ 11906 w 11906"/>
              <a:gd name="connsiteY1" fmla="*/ 0 h 102394"/>
              <a:gd name="connsiteX0" fmla="*/ 0 w 12374"/>
              <a:gd name="connsiteY0" fmla="*/ 102394 h 102394"/>
              <a:gd name="connsiteX1" fmla="*/ 11906 w 12374"/>
              <a:gd name="connsiteY1" fmla="*/ 57150 h 102394"/>
              <a:gd name="connsiteX2" fmla="*/ 11906 w 12374"/>
              <a:gd name="connsiteY2" fmla="*/ 0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4" h="102394">
                <a:moveTo>
                  <a:pt x="0" y="102394"/>
                </a:moveTo>
                <a:cubicBezTo>
                  <a:pt x="397" y="93266"/>
                  <a:pt x="11410" y="68560"/>
                  <a:pt x="11906" y="57150"/>
                </a:cubicBezTo>
                <a:cubicBezTo>
                  <a:pt x="13890" y="69651"/>
                  <a:pt x="8731" y="17859"/>
                  <a:pt x="11906" y="0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Freeform 737"/>
          <p:cNvSpPr/>
          <p:nvPr/>
        </p:nvSpPr>
        <p:spPr>
          <a:xfrm>
            <a:off x="1498225" y="2991847"/>
            <a:ext cx="10327" cy="94069"/>
          </a:xfrm>
          <a:custGeom>
            <a:avLst/>
            <a:gdLst>
              <a:gd name="connsiteX0" fmla="*/ 7144 w 7144"/>
              <a:gd name="connsiteY0" fmla="*/ 111919 h 111919"/>
              <a:gd name="connsiteX1" fmla="*/ 0 w 7144"/>
              <a:gd name="connsiteY1" fmla="*/ 0 h 111919"/>
              <a:gd name="connsiteX0" fmla="*/ 10000 w 10000"/>
              <a:gd name="connsiteY0" fmla="*/ 5814 h 5814"/>
              <a:gd name="connsiteX1" fmla="*/ 0 w 10000"/>
              <a:gd name="connsiteY1" fmla="*/ 0 h 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5814">
                <a:moveTo>
                  <a:pt x="10000" y="5814"/>
                </a:moveTo>
                <a:cubicBezTo>
                  <a:pt x="6667" y="2481"/>
                  <a:pt x="3333" y="3333"/>
                  <a:pt x="0" y="0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" name="Oval 961"/>
          <p:cNvSpPr>
            <a:spLocks noChangeAspect="1"/>
          </p:cNvSpPr>
          <p:nvPr/>
        </p:nvSpPr>
        <p:spPr>
          <a:xfrm>
            <a:off x="1320310" y="2945147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1" name="Oval 510"/>
          <p:cNvSpPr>
            <a:spLocks noChangeAspect="1"/>
          </p:cNvSpPr>
          <p:nvPr/>
        </p:nvSpPr>
        <p:spPr>
          <a:xfrm>
            <a:off x="1882199" y="3120629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2" name="Oval 511"/>
          <p:cNvSpPr>
            <a:spLocks noChangeAspect="1"/>
          </p:cNvSpPr>
          <p:nvPr/>
        </p:nvSpPr>
        <p:spPr>
          <a:xfrm>
            <a:off x="2031399" y="312062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1" name="Oval 560"/>
          <p:cNvSpPr>
            <a:spLocks noChangeAspect="1"/>
          </p:cNvSpPr>
          <p:nvPr/>
        </p:nvSpPr>
        <p:spPr>
          <a:xfrm>
            <a:off x="2030058" y="295274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1" name="Oval 530"/>
          <p:cNvSpPr>
            <a:spLocks noChangeAspect="1"/>
          </p:cNvSpPr>
          <p:nvPr/>
        </p:nvSpPr>
        <p:spPr>
          <a:xfrm>
            <a:off x="1847807" y="2944950"/>
            <a:ext cx="50562" cy="50562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2" name="Oval 531"/>
          <p:cNvSpPr>
            <a:spLocks noChangeAspect="1"/>
          </p:cNvSpPr>
          <p:nvPr/>
        </p:nvSpPr>
        <p:spPr>
          <a:xfrm>
            <a:off x="1882970" y="294560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48" name="Oval 947"/>
          <p:cNvSpPr>
            <a:spLocks noChangeAspect="1"/>
          </p:cNvSpPr>
          <p:nvPr/>
        </p:nvSpPr>
        <p:spPr>
          <a:xfrm>
            <a:off x="2123261" y="312062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2" name="Oval 561"/>
          <p:cNvSpPr>
            <a:spLocks noChangeAspect="1"/>
          </p:cNvSpPr>
          <p:nvPr/>
        </p:nvSpPr>
        <p:spPr>
          <a:xfrm>
            <a:off x="2085132" y="295274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3" name="Oval 562"/>
          <p:cNvSpPr>
            <a:spLocks noChangeAspect="1"/>
          </p:cNvSpPr>
          <p:nvPr/>
        </p:nvSpPr>
        <p:spPr>
          <a:xfrm>
            <a:off x="2128909" y="295274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2507945" y="2739639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4" name="Oval 933"/>
          <p:cNvSpPr>
            <a:spLocks noChangeAspect="1"/>
          </p:cNvSpPr>
          <p:nvPr/>
        </p:nvSpPr>
        <p:spPr>
          <a:xfrm>
            <a:off x="2553970" y="273963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5" name="Oval 934"/>
          <p:cNvSpPr>
            <a:spLocks noChangeAspect="1"/>
          </p:cNvSpPr>
          <p:nvPr/>
        </p:nvSpPr>
        <p:spPr>
          <a:xfrm>
            <a:off x="2601560" y="273963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2641547" y="273963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6" name="Oval 935"/>
          <p:cNvSpPr>
            <a:spLocks noChangeAspect="1"/>
          </p:cNvSpPr>
          <p:nvPr/>
        </p:nvSpPr>
        <p:spPr>
          <a:xfrm>
            <a:off x="2683306" y="273963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7" name="Oval 936"/>
          <p:cNvSpPr>
            <a:spLocks noChangeAspect="1"/>
          </p:cNvSpPr>
          <p:nvPr/>
        </p:nvSpPr>
        <p:spPr>
          <a:xfrm>
            <a:off x="2723765" y="273963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99" name="Oval 198"/>
          <p:cNvSpPr>
            <a:spLocks noChangeAspect="1"/>
          </p:cNvSpPr>
          <p:nvPr/>
        </p:nvSpPr>
        <p:spPr>
          <a:xfrm>
            <a:off x="2759809" y="273963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8" name="Oval 937"/>
          <p:cNvSpPr>
            <a:spLocks noChangeAspect="1"/>
          </p:cNvSpPr>
          <p:nvPr/>
        </p:nvSpPr>
        <p:spPr>
          <a:xfrm>
            <a:off x="2411379" y="2744983"/>
            <a:ext cx="45720" cy="45720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9" name="Oval 568"/>
          <p:cNvSpPr>
            <a:spLocks noChangeAspect="1"/>
          </p:cNvSpPr>
          <p:nvPr/>
        </p:nvSpPr>
        <p:spPr>
          <a:xfrm>
            <a:off x="2507945" y="280040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0" name="Oval 569"/>
          <p:cNvSpPr>
            <a:spLocks noChangeAspect="1"/>
          </p:cNvSpPr>
          <p:nvPr/>
        </p:nvSpPr>
        <p:spPr>
          <a:xfrm>
            <a:off x="2507945" y="2852542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4" name="Oval 593"/>
          <p:cNvSpPr>
            <a:spLocks noChangeAspect="1"/>
          </p:cNvSpPr>
          <p:nvPr/>
        </p:nvSpPr>
        <p:spPr>
          <a:xfrm>
            <a:off x="2763350" y="289588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9" name="Octagon 598"/>
          <p:cNvSpPr/>
          <p:nvPr/>
        </p:nvSpPr>
        <p:spPr>
          <a:xfrm>
            <a:off x="2767580" y="3045178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568" name="Oval 567"/>
          <p:cNvSpPr>
            <a:spLocks noChangeAspect="1"/>
          </p:cNvSpPr>
          <p:nvPr/>
        </p:nvSpPr>
        <p:spPr>
          <a:xfrm>
            <a:off x="2510326" y="304994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7" name="Oval 596"/>
          <p:cNvSpPr>
            <a:spLocks noChangeAspect="1"/>
          </p:cNvSpPr>
          <p:nvPr/>
        </p:nvSpPr>
        <p:spPr>
          <a:xfrm>
            <a:off x="2628403" y="288968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8" name="Oval 597"/>
          <p:cNvSpPr>
            <a:spLocks noChangeAspect="1"/>
          </p:cNvSpPr>
          <p:nvPr/>
        </p:nvSpPr>
        <p:spPr>
          <a:xfrm>
            <a:off x="2683663" y="289233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5" name="Oval 504"/>
          <p:cNvSpPr>
            <a:spLocks noChangeAspect="1"/>
          </p:cNvSpPr>
          <p:nvPr/>
        </p:nvSpPr>
        <p:spPr>
          <a:xfrm>
            <a:off x="2505564" y="312062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8" name="Oval 507"/>
          <p:cNvSpPr>
            <a:spLocks noChangeAspect="1"/>
          </p:cNvSpPr>
          <p:nvPr/>
        </p:nvSpPr>
        <p:spPr>
          <a:xfrm>
            <a:off x="2299430" y="312062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5" name="Oval 564"/>
          <p:cNvSpPr>
            <a:spLocks noChangeAspect="1"/>
          </p:cNvSpPr>
          <p:nvPr/>
        </p:nvSpPr>
        <p:spPr>
          <a:xfrm>
            <a:off x="2301216" y="293806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6" name="Oval 565"/>
          <p:cNvSpPr>
            <a:spLocks noChangeAspect="1"/>
          </p:cNvSpPr>
          <p:nvPr/>
        </p:nvSpPr>
        <p:spPr>
          <a:xfrm>
            <a:off x="2412538" y="293806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9" name="Oval 508"/>
          <p:cNvSpPr>
            <a:spLocks noChangeAspect="1"/>
          </p:cNvSpPr>
          <p:nvPr/>
        </p:nvSpPr>
        <p:spPr>
          <a:xfrm>
            <a:off x="2357764" y="312062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0" name="Oval 509"/>
          <p:cNvSpPr>
            <a:spLocks noChangeAspect="1"/>
          </p:cNvSpPr>
          <p:nvPr/>
        </p:nvSpPr>
        <p:spPr>
          <a:xfrm>
            <a:off x="2413459" y="312062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7" name="Oval 566"/>
          <p:cNvSpPr>
            <a:spLocks noChangeAspect="1"/>
          </p:cNvSpPr>
          <p:nvPr/>
        </p:nvSpPr>
        <p:spPr>
          <a:xfrm>
            <a:off x="2510326" y="289803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9" name="Oval 558"/>
          <p:cNvSpPr>
            <a:spLocks noChangeAspect="1"/>
          </p:cNvSpPr>
          <p:nvPr/>
        </p:nvSpPr>
        <p:spPr>
          <a:xfrm>
            <a:off x="2167814" y="294494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47" name="Oval 946"/>
          <p:cNvSpPr>
            <a:spLocks noChangeAspect="1"/>
          </p:cNvSpPr>
          <p:nvPr/>
        </p:nvSpPr>
        <p:spPr>
          <a:xfrm>
            <a:off x="2164253" y="304712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6" name="Oval 505"/>
          <p:cNvSpPr>
            <a:spLocks noChangeAspect="1"/>
          </p:cNvSpPr>
          <p:nvPr/>
        </p:nvSpPr>
        <p:spPr>
          <a:xfrm>
            <a:off x="2165985" y="312062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4" name="Oval 563"/>
          <p:cNvSpPr>
            <a:spLocks noChangeAspect="1"/>
          </p:cNvSpPr>
          <p:nvPr/>
        </p:nvSpPr>
        <p:spPr>
          <a:xfrm>
            <a:off x="2216639" y="293806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7" name="Oval 1136"/>
          <p:cNvSpPr>
            <a:spLocks noChangeAspect="1"/>
          </p:cNvSpPr>
          <p:nvPr/>
        </p:nvSpPr>
        <p:spPr>
          <a:xfrm>
            <a:off x="1341165" y="312255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8" name="Oval 1137"/>
          <p:cNvSpPr>
            <a:spLocks noChangeAspect="1"/>
          </p:cNvSpPr>
          <p:nvPr/>
        </p:nvSpPr>
        <p:spPr>
          <a:xfrm>
            <a:off x="1356385" y="328166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9" name="Oval 1138"/>
          <p:cNvSpPr>
            <a:spLocks noChangeAspect="1"/>
          </p:cNvSpPr>
          <p:nvPr/>
        </p:nvSpPr>
        <p:spPr>
          <a:xfrm>
            <a:off x="1364341" y="3459062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pic>
        <p:nvPicPr>
          <p:cNvPr id="959" name="Picture 15" descr="Interstate 10 mark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25" y="5337592"/>
            <a:ext cx="157949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0" name="Picture 9" descr="Interstate 210 mark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032" y="3243848"/>
            <a:ext cx="191202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4" name="Oval 913"/>
          <p:cNvSpPr>
            <a:spLocks noChangeAspect="1"/>
          </p:cNvSpPr>
          <p:nvPr/>
        </p:nvSpPr>
        <p:spPr>
          <a:xfrm>
            <a:off x="1600092" y="4322779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cxnSp>
        <p:nvCxnSpPr>
          <p:cNvPr id="658" name="Straight Connector 657"/>
          <p:cNvCxnSpPr/>
          <p:nvPr/>
        </p:nvCxnSpPr>
        <p:spPr>
          <a:xfrm>
            <a:off x="1490663" y="3319463"/>
            <a:ext cx="13985" cy="255889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0" name="Oval 669"/>
          <p:cNvSpPr>
            <a:spLocks noChangeAspect="1"/>
          </p:cNvSpPr>
          <p:nvPr/>
        </p:nvSpPr>
        <p:spPr>
          <a:xfrm>
            <a:off x="1753919" y="3436563"/>
            <a:ext cx="45720" cy="45720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52" name="Oval 651"/>
          <p:cNvSpPr>
            <a:spLocks noChangeAspect="1"/>
          </p:cNvSpPr>
          <p:nvPr/>
        </p:nvSpPr>
        <p:spPr>
          <a:xfrm>
            <a:off x="4015812" y="2151377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72" name="Oval 671"/>
          <p:cNvSpPr>
            <a:spLocks noChangeAspect="1"/>
          </p:cNvSpPr>
          <p:nvPr/>
        </p:nvSpPr>
        <p:spPr>
          <a:xfrm>
            <a:off x="2159499" y="215610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73" name="Oval 672"/>
          <p:cNvSpPr>
            <a:spLocks noChangeAspect="1"/>
          </p:cNvSpPr>
          <p:nvPr/>
        </p:nvSpPr>
        <p:spPr>
          <a:xfrm>
            <a:off x="2505370" y="214881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90" name="Oval 689"/>
          <p:cNvSpPr>
            <a:spLocks noChangeAspect="1"/>
          </p:cNvSpPr>
          <p:nvPr/>
        </p:nvSpPr>
        <p:spPr>
          <a:xfrm>
            <a:off x="2762052" y="214583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91" name="Oval 690"/>
          <p:cNvSpPr>
            <a:spLocks noChangeAspect="1"/>
          </p:cNvSpPr>
          <p:nvPr/>
        </p:nvSpPr>
        <p:spPr>
          <a:xfrm>
            <a:off x="2022663" y="215610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92" name="Oval 691"/>
          <p:cNvSpPr>
            <a:spLocks noChangeAspect="1"/>
          </p:cNvSpPr>
          <p:nvPr/>
        </p:nvSpPr>
        <p:spPr>
          <a:xfrm>
            <a:off x="1876584" y="215610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93" name="Oval 692"/>
          <p:cNvSpPr>
            <a:spLocks noChangeAspect="1"/>
          </p:cNvSpPr>
          <p:nvPr/>
        </p:nvSpPr>
        <p:spPr>
          <a:xfrm>
            <a:off x="1742900" y="215610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94" name="Oval 693"/>
          <p:cNvSpPr>
            <a:spLocks noChangeAspect="1"/>
          </p:cNvSpPr>
          <p:nvPr/>
        </p:nvSpPr>
        <p:spPr>
          <a:xfrm>
            <a:off x="1646237" y="215610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99" name="Diamond 698"/>
          <p:cNvSpPr/>
          <p:nvPr/>
        </p:nvSpPr>
        <p:spPr>
          <a:xfrm>
            <a:off x="1235819" y="2666325"/>
            <a:ext cx="64008" cy="64008"/>
          </a:xfrm>
          <a:prstGeom prst="diamond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7" name="Straight Connector 746"/>
          <p:cNvCxnSpPr/>
          <p:nvPr/>
        </p:nvCxnSpPr>
        <p:spPr>
          <a:xfrm flipH="1" flipV="1">
            <a:off x="1398210" y="3587448"/>
            <a:ext cx="232228" cy="3518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3" name="Isosceles Triangle 792"/>
          <p:cNvSpPr/>
          <p:nvPr/>
        </p:nvSpPr>
        <p:spPr>
          <a:xfrm>
            <a:off x="1359718" y="3556159"/>
            <a:ext cx="64008" cy="54864"/>
          </a:xfrm>
          <a:prstGeom prst="triangl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Octagon 789"/>
          <p:cNvSpPr/>
          <p:nvPr/>
        </p:nvSpPr>
        <p:spPr>
          <a:xfrm>
            <a:off x="4858315" y="3900752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791" name="Octagon 790"/>
          <p:cNvSpPr/>
          <p:nvPr/>
        </p:nvSpPr>
        <p:spPr>
          <a:xfrm>
            <a:off x="5084353" y="3933964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08" name="Freeform 807"/>
          <p:cNvSpPr/>
          <p:nvPr/>
        </p:nvSpPr>
        <p:spPr>
          <a:xfrm>
            <a:off x="913721" y="4343604"/>
            <a:ext cx="709088" cy="603118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488190 w 3023272"/>
              <a:gd name="connsiteY4" fmla="*/ 314154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735840 w 3023272"/>
              <a:gd name="connsiteY3" fmla="*/ 480163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0 h 835762"/>
              <a:gd name="connsiteX1" fmla="*/ 2089774 w 3023272"/>
              <a:gd name="connsiteY1" fmla="*/ 106057 h 835762"/>
              <a:gd name="connsiteX2" fmla="*/ 1405311 w 3023272"/>
              <a:gd name="connsiteY2" fmla="*/ 198932 h 835762"/>
              <a:gd name="connsiteX3" fmla="*/ 735840 w 3023272"/>
              <a:gd name="connsiteY3" fmla="*/ 473798 h 835762"/>
              <a:gd name="connsiteX4" fmla="*/ 240540 w 3023272"/>
              <a:gd name="connsiteY4" fmla="*/ 824861 h 835762"/>
              <a:gd name="connsiteX5" fmla="*/ 0 w 3023272"/>
              <a:gd name="connsiteY5" fmla="*/ 835762 h 835762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089774 w 2470822"/>
              <a:gd name="connsiteY2" fmla="*/ 217635 h 947340"/>
              <a:gd name="connsiteX3" fmla="*/ 1405311 w 2470822"/>
              <a:gd name="connsiteY3" fmla="*/ 310510 h 947340"/>
              <a:gd name="connsiteX4" fmla="*/ 735840 w 2470822"/>
              <a:gd name="connsiteY4" fmla="*/ 585376 h 947340"/>
              <a:gd name="connsiteX5" fmla="*/ 240540 w 2470822"/>
              <a:gd name="connsiteY5" fmla="*/ 936439 h 947340"/>
              <a:gd name="connsiteX6" fmla="*/ 0 w 2470822"/>
              <a:gd name="connsiteY6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0 w 2743308"/>
              <a:gd name="connsiteY7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185254 w 2743308"/>
              <a:gd name="connsiteY7" fmla="*/ 1132275 h 1285328"/>
              <a:gd name="connsiteX8" fmla="*/ 0 w 2743308"/>
              <a:gd name="connsiteY8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185254 w 2743308"/>
              <a:gd name="connsiteY8" fmla="*/ 1132275 h 1285328"/>
              <a:gd name="connsiteX9" fmla="*/ 0 w 2743308"/>
              <a:gd name="connsiteY9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667844 w 2667844"/>
              <a:gd name="connsiteY0" fmla="*/ 0 h 1212772"/>
              <a:gd name="connsiteX1" fmla="*/ 2564430 w 2667844"/>
              <a:gd name="connsiteY1" fmla="*/ 133350 h 1212772"/>
              <a:gd name="connsiteX2" fmla="*/ 2362260 w 2667844"/>
              <a:gd name="connsiteY2" fmla="*/ 145079 h 1212772"/>
              <a:gd name="connsiteX3" fmla="*/ 1677797 w 2667844"/>
              <a:gd name="connsiteY3" fmla="*/ 237954 h 1212772"/>
              <a:gd name="connsiteX4" fmla="*/ 1008326 w 2667844"/>
              <a:gd name="connsiteY4" fmla="*/ 512820 h 1212772"/>
              <a:gd name="connsiteX5" fmla="*/ 513026 w 2667844"/>
              <a:gd name="connsiteY5" fmla="*/ 863883 h 1212772"/>
              <a:gd name="connsiteX6" fmla="*/ 274336 w 2667844"/>
              <a:gd name="connsiteY6" fmla="*/ 868455 h 1212772"/>
              <a:gd name="connsiteX7" fmla="*/ 200975 w 2667844"/>
              <a:gd name="connsiteY7" fmla="*/ 928717 h 1212772"/>
              <a:gd name="connsiteX8" fmla="*/ 185254 w 2667844"/>
              <a:gd name="connsiteY8" fmla="*/ 1059719 h 1212772"/>
              <a:gd name="connsiteX9" fmla="*/ 0 w 2667844"/>
              <a:gd name="connsiteY9" fmla="*/ 1212772 h 1212772"/>
              <a:gd name="connsiteX0" fmla="*/ 2564430 w 2564430"/>
              <a:gd name="connsiteY0" fmla="*/ 0 h 1079422"/>
              <a:gd name="connsiteX1" fmla="*/ 2362260 w 2564430"/>
              <a:gd name="connsiteY1" fmla="*/ 11729 h 1079422"/>
              <a:gd name="connsiteX2" fmla="*/ 1677797 w 2564430"/>
              <a:gd name="connsiteY2" fmla="*/ 104604 h 1079422"/>
              <a:gd name="connsiteX3" fmla="*/ 1008326 w 2564430"/>
              <a:gd name="connsiteY3" fmla="*/ 379470 h 1079422"/>
              <a:gd name="connsiteX4" fmla="*/ 513026 w 2564430"/>
              <a:gd name="connsiteY4" fmla="*/ 730533 h 1079422"/>
              <a:gd name="connsiteX5" fmla="*/ 274336 w 2564430"/>
              <a:gd name="connsiteY5" fmla="*/ 735105 h 1079422"/>
              <a:gd name="connsiteX6" fmla="*/ 200975 w 2564430"/>
              <a:gd name="connsiteY6" fmla="*/ 795367 h 1079422"/>
              <a:gd name="connsiteX7" fmla="*/ 185254 w 2564430"/>
              <a:gd name="connsiteY7" fmla="*/ 926369 h 1079422"/>
              <a:gd name="connsiteX8" fmla="*/ 0 w 2564430"/>
              <a:gd name="connsiteY8" fmla="*/ 1079422 h 1079422"/>
              <a:gd name="connsiteX0" fmla="*/ 2362260 w 2362260"/>
              <a:gd name="connsiteY0" fmla="*/ 64 h 1067757"/>
              <a:gd name="connsiteX1" fmla="*/ 1677797 w 2362260"/>
              <a:gd name="connsiteY1" fmla="*/ 92939 h 1067757"/>
              <a:gd name="connsiteX2" fmla="*/ 1008326 w 2362260"/>
              <a:gd name="connsiteY2" fmla="*/ 367805 h 1067757"/>
              <a:gd name="connsiteX3" fmla="*/ 513026 w 2362260"/>
              <a:gd name="connsiteY3" fmla="*/ 718868 h 1067757"/>
              <a:gd name="connsiteX4" fmla="*/ 274336 w 2362260"/>
              <a:gd name="connsiteY4" fmla="*/ 723440 h 1067757"/>
              <a:gd name="connsiteX5" fmla="*/ 200975 w 2362260"/>
              <a:gd name="connsiteY5" fmla="*/ 783702 h 1067757"/>
              <a:gd name="connsiteX6" fmla="*/ 185254 w 2362260"/>
              <a:gd name="connsiteY6" fmla="*/ 914704 h 1067757"/>
              <a:gd name="connsiteX7" fmla="*/ 0 w 2362260"/>
              <a:gd name="connsiteY7" fmla="*/ 1067757 h 1067757"/>
              <a:gd name="connsiteX0" fmla="*/ 1677797 w 1677797"/>
              <a:gd name="connsiteY0" fmla="*/ 0 h 974818"/>
              <a:gd name="connsiteX1" fmla="*/ 1008326 w 1677797"/>
              <a:gd name="connsiteY1" fmla="*/ 274866 h 974818"/>
              <a:gd name="connsiteX2" fmla="*/ 513026 w 1677797"/>
              <a:gd name="connsiteY2" fmla="*/ 625929 h 974818"/>
              <a:gd name="connsiteX3" fmla="*/ 274336 w 1677797"/>
              <a:gd name="connsiteY3" fmla="*/ 630501 h 974818"/>
              <a:gd name="connsiteX4" fmla="*/ 200975 w 1677797"/>
              <a:gd name="connsiteY4" fmla="*/ 690763 h 974818"/>
              <a:gd name="connsiteX5" fmla="*/ 185254 w 1677797"/>
              <a:gd name="connsiteY5" fmla="*/ 821765 h 974818"/>
              <a:gd name="connsiteX6" fmla="*/ 0 w 1677797"/>
              <a:gd name="connsiteY6" fmla="*/ 974818 h 974818"/>
              <a:gd name="connsiteX0" fmla="*/ 1008326 w 1008326"/>
              <a:gd name="connsiteY0" fmla="*/ 0 h 699952"/>
              <a:gd name="connsiteX1" fmla="*/ 513026 w 1008326"/>
              <a:gd name="connsiteY1" fmla="*/ 351063 h 699952"/>
              <a:gd name="connsiteX2" fmla="*/ 274336 w 1008326"/>
              <a:gd name="connsiteY2" fmla="*/ 355635 h 699952"/>
              <a:gd name="connsiteX3" fmla="*/ 200975 w 1008326"/>
              <a:gd name="connsiteY3" fmla="*/ 415897 h 699952"/>
              <a:gd name="connsiteX4" fmla="*/ 185254 w 1008326"/>
              <a:gd name="connsiteY4" fmla="*/ 546899 h 699952"/>
              <a:gd name="connsiteX5" fmla="*/ 0 w 1008326"/>
              <a:gd name="connsiteY5" fmla="*/ 699952 h 699952"/>
              <a:gd name="connsiteX0" fmla="*/ 513026 w 513026"/>
              <a:gd name="connsiteY0" fmla="*/ 0 h 348889"/>
              <a:gd name="connsiteX1" fmla="*/ 274336 w 513026"/>
              <a:gd name="connsiteY1" fmla="*/ 4572 h 348889"/>
              <a:gd name="connsiteX2" fmla="*/ 200975 w 513026"/>
              <a:gd name="connsiteY2" fmla="*/ 64834 h 348889"/>
              <a:gd name="connsiteX3" fmla="*/ 185254 w 513026"/>
              <a:gd name="connsiteY3" fmla="*/ 195836 h 348889"/>
              <a:gd name="connsiteX4" fmla="*/ 0 w 513026"/>
              <a:gd name="connsiteY4" fmla="*/ 348889 h 348889"/>
              <a:gd name="connsiteX0" fmla="*/ 274336 w 274336"/>
              <a:gd name="connsiteY0" fmla="*/ 0 h 344317"/>
              <a:gd name="connsiteX1" fmla="*/ 200975 w 274336"/>
              <a:gd name="connsiteY1" fmla="*/ 60262 h 344317"/>
              <a:gd name="connsiteX2" fmla="*/ 185254 w 274336"/>
              <a:gd name="connsiteY2" fmla="*/ 191264 h 344317"/>
              <a:gd name="connsiteX3" fmla="*/ 0 w 274336"/>
              <a:gd name="connsiteY3" fmla="*/ 344317 h 344317"/>
              <a:gd name="connsiteX0" fmla="*/ 293386 w 293386"/>
              <a:gd name="connsiteY0" fmla="*/ 0 h 344317"/>
              <a:gd name="connsiteX1" fmla="*/ 200975 w 293386"/>
              <a:gd name="connsiteY1" fmla="*/ 60262 h 344317"/>
              <a:gd name="connsiteX2" fmla="*/ 185254 w 293386"/>
              <a:gd name="connsiteY2" fmla="*/ 191264 h 344317"/>
              <a:gd name="connsiteX3" fmla="*/ 0 w 293386"/>
              <a:gd name="connsiteY3" fmla="*/ 344317 h 344317"/>
              <a:gd name="connsiteX0" fmla="*/ 298410 w 298410"/>
              <a:gd name="connsiteY0" fmla="*/ 0 h 339293"/>
              <a:gd name="connsiteX1" fmla="*/ 200975 w 298410"/>
              <a:gd name="connsiteY1" fmla="*/ 55238 h 339293"/>
              <a:gd name="connsiteX2" fmla="*/ 185254 w 298410"/>
              <a:gd name="connsiteY2" fmla="*/ 186240 h 339293"/>
              <a:gd name="connsiteX3" fmla="*/ 0 w 298410"/>
              <a:gd name="connsiteY3" fmla="*/ 339293 h 339293"/>
              <a:gd name="connsiteX0" fmla="*/ 298410 w 298410"/>
              <a:gd name="connsiteY0" fmla="*/ 0 h 339293"/>
              <a:gd name="connsiteX1" fmla="*/ 205917 w 298410"/>
              <a:gd name="connsiteY1" fmla="*/ 53591 h 339293"/>
              <a:gd name="connsiteX2" fmla="*/ 185254 w 298410"/>
              <a:gd name="connsiteY2" fmla="*/ 186240 h 339293"/>
              <a:gd name="connsiteX3" fmla="*/ 0 w 298410"/>
              <a:gd name="connsiteY3" fmla="*/ 339293 h 339293"/>
              <a:gd name="connsiteX0" fmla="*/ 298410 w 298410"/>
              <a:gd name="connsiteY0" fmla="*/ 0 h 339293"/>
              <a:gd name="connsiteX1" fmla="*/ 235004 w 298410"/>
              <a:gd name="connsiteY1" fmla="*/ 6501 h 339293"/>
              <a:gd name="connsiteX2" fmla="*/ 205917 w 298410"/>
              <a:gd name="connsiteY2" fmla="*/ 53591 h 339293"/>
              <a:gd name="connsiteX3" fmla="*/ 185254 w 298410"/>
              <a:gd name="connsiteY3" fmla="*/ 186240 h 339293"/>
              <a:gd name="connsiteX4" fmla="*/ 0 w 298410"/>
              <a:gd name="connsiteY4" fmla="*/ 339293 h 339293"/>
              <a:gd name="connsiteX0" fmla="*/ 300057 w 300057"/>
              <a:gd name="connsiteY0" fmla="*/ 0 h 349176"/>
              <a:gd name="connsiteX1" fmla="*/ 235004 w 300057"/>
              <a:gd name="connsiteY1" fmla="*/ 16384 h 349176"/>
              <a:gd name="connsiteX2" fmla="*/ 205917 w 300057"/>
              <a:gd name="connsiteY2" fmla="*/ 63474 h 349176"/>
              <a:gd name="connsiteX3" fmla="*/ 185254 w 300057"/>
              <a:gd name="connsiteY3" fmla="*/ 196123 h 349176"/>
              <a:gd name="connsiteX4" fmla="*/ 0 w 300057"/>
              <a:gd name="connsiteY4" fmla="*/ 349176 h 349176"/>
              <a:gd name="connsiteX0" fmla="*/ 490489 w 490489"/>
              <a:gd name="connsiteY0" fmla="*/ 0 h 417188"/>
              <a:gd name="connsiteX1" fmla="*/ 425436 w 490489"/>
              <a:gd name="connsiteY1" fmla="*/ 16384 h 417188"/>
              <a:gd name="connsiteX2" fmla="*/ 396349 w 490489"/>
              <a:gd name="connsiteY2" fmla="*/ 63474 h 417188"/>
              <a:gd name="connsiteX3" fmla="*/ 375686 w 490489"/>
              <a:gd name="connsiteY3" fmla="*/ 196123 h 417188"/>
              <a:gd name="connsiteX4" fmla="*/ 0 w 490489"/>
              <a:gd name="connsiteY4" fmla="*/ 417188 h 417188"/>
              <a:gd name="connsiteX0" fmla="*/ 490489 w 490489"/>
              <a:gd name="connsiteY0" fmla="*/ 0 h 417188"/>
              <a:gd name="connsiteX1" fmla="*/ 425436 w 490489"/>
              <a:gd name="connsiteY1" fmla="*/ 16384 h 417188"/>
              <a:gd name="connsiteX2" fmla="*/ 396349 w 490489"/>
              <a:gd name="connsiteY2" fmla="*/ 63474 h 417188"/>
              <a:gd name="connsiteX3" fmla="*/ 375686 w 490489"/>
              <a:gd name="connsiteY3" fmla="*/ 196123 h 417188"/>
              <a:gd name="connsiteX4" fmla="*/ 51478 w 490489"/>
              <a:gd name="connsiteY4" fmla="*/ 385825 h 417188"/>
              <a:gd name="connsiteX5" fmla="*/ 0 w 490489"/>
              <a:gd name="connsiteY5" fmla="*/ 417188 h 417188"/>
              <a:gd name="connsiteX0" fmla="*/ 490489 w 490489"/>
              <a:gd name="connsiteY0" fmla="*/ 0 h 417188"/>
              <a:gd name="connsiteX1" fmla="*/ 425436 w 490489"/>
              <a:gd name="connsiteY1" fmla="*/ 16384 h 417188"/>
              <a:gd name="connsiteX2" fmla="*/ 396349 w 490489"/>
              <a:gd name="connsiteY2" fmla="*/ 63474 h 417188"/>
              <a:gd name="connsiteX3" fmla="*/ 375686 w 490489"/>
              <a:gd name="connsiteY3" fmla="*/ 196123 h 417188"/>
              <a:gd name="connsiteX4" fmla="*/ 151795 w 490489"/>
              <a:gd name="connsiteY4" fmla="*/ 368822 h 417188"/>
              <a:gd name="connsiteX5" fmla="*/ 51478 w 490489"/>
              <a:gd name="connsiteY5" fmla="*/ 385825 h 417188"/>
              <a:gd name="connsiteX6" fmla="*/ 0 w 490489"/>
              <a:gd name="connsiteY6" fmla="*/ 417188 h 417188"/>
              <a:gd name="connsiteX0" fmla="*/ 490489 w 490489"/>
              <a:gd name="connsiteY0" fmla="*/ 0 h 417188"/>
              <a:gd name="connsiteX1" fmla="*/ 425436 w 490489"/>
              <a:gd name="connsiteY1" fmla="*/ 16384 h 417188"/>
              <a:gd name="connsiteX2" fmla="*/ 396349 w 490489"/>
              <a:gd name="connsiteY2" fmla="*/ 63474 h 417188"/>
              <a:gd name="connsiteX3" fmla="*/ 375686 w 490489"/>
              <a:gd name="connsiteY3" fmla="*/ 196123 h 417188"/>
              <a:gd name="connsiteX4" fmla="*/ 151795 w 490489"/>
              <a:gd name="connsiteY4" fmla="*/ 368822 h 417188"/>
              <a:gd name="connsiteX5" fmla="*/ 110988 w 490489"/>
              <a:gd name="connsiteY5" fmla="*/ 375623 h 417188"/>
              <a:gd name="connsiteX6" fmla="*/ 51478 w 490489"/>
              <a:gd name="connsiteY6" fmla="*/ 385825 h 417188"/>
              <a:gd name="connsiteX7" fmla="*/ 0 w 490489"/>
              <a:gd name="connsiteY7" fmla="*/ 417188 h 417188"/>
              <a:gd name="connsiteX0" fmla="*/ 490489 w 490489"/>
              <a:gd name="connsiteY0" fmla="*/ 0 h 417188"/>
              <a:gd name="connsiteX1" fmla="*/ 425436 w 490489"/>
              <a:gd name="connsiteY1" fmla="*/ 16384 h 417188"/>
              <a:gd name="connsiteX2" fmla="*/ 396349 w 490489"/>
              <a:gd name="connsiteY2" fmla="*/ 63474 h 417188"/>
              <a:gd name="connsiteX3" fmla="*/ 375686 w 490489"/>
              <a:gd name="connsiteY3" fmla="*/ 196123 h 417188"/>
              <a:gd name="connsiteX4" fmla="*/ 151795 w 490489"/>
              <a:gd name="connsiteY4" fmla="*/ 368822 h 417188"/>
              <a:gd name="connsiteX5" fmla="*/ 110988 w 490489"/>
              <a:gd name="connsiteY5" fmla="*/ 375623 h 417188"/>
              <a:gd name="connsiteX6" fmla="*/ 51478 w 490489"/>
              <a:gd name="connsiteY6" fmla="*/ 385825 h 417188"/>
              <a:gd name="connsiteX7" fmla="*/ 0 w 490489"/>
              <a:gd name="connsiteY7" fmla="*/ 417188 h 417188"/>
              <a:gd name="connsiteX0" fmla="*/ 490489 w 490489"/>
              <a:gd name="connsiteY0" fmla="*/ 0 h 417188"/>
              <a:gd name="connsiteX1" fmla="*/ 425436 w 490489"/>
              <a:gd name="connsiteY1" fmla="*/ 16384 h 417188"/>
              <a:gd name="connsiteX2" fmla="*/ 396349 w 490489"/>
              <a:gd name="connsiteY2" fmla="*/ 63474 h 417188"/>
              <a:gd name="connsiteX3" fmla="*/ 375686 w 490489"/>
              <a:gd name="connsiteY3" fmla="*/ 196123 h 417188"/>
              <a:gd name="connsiteX4" fmla="*/ 199404 w 490489"/>
              <a:gd name="connsiteY4" fmla="*/ 345018 h 417188"/>
              <a:gd name="connsiteX5" fmla="*/ 151795 w 490489"/>
              <a:gd name="connsiteY5" fmla="*/ 368822 h 417188"/>
              <a:gd name="connsiteX6" fmla="*/ 110988 w 490489"/>
              <a:gd name="connsiteY6" fmla="*/ 375623 h 417188"/>
              <a:gd name="connsiteX7" fmla="*/ 51478 w 490489"/>
              <a:gd name="connsiteY7" fmla="*/ 385825 h 417188"/>
              <a:gd name="connsiteX8" fmla="*/ 0 w 490489"/>
              <a:gd name="connsiteY8" fmla="*/ 417188 h 41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489" h="417188">
                <a:moveTo>
                  <a:pt x="490489" y="0"/>
                </a:moveTo>
                <a:cubicBezTo>
                  <a:pt x="480470" y="3829"/>
                  <a:pt x="440851" y="7452"/>
                  <a:pt x="425436" y="16384"/>
                </a:cubicBezTo>
                <a:cubicBezTo>
                  <a:pt x="410021" y="25316"/>
                  <a:pt x="404641" y="33518"/>
                  <a:pt x="396349" y="63474"/>
                </a:cubicBezTo>
                <a:cubicBezTo>
                  <a:pt x="388057" y="93430"/>
                  <a:pt x="407377" y="152316"/>
                  <a:pt x="375686" y="196123"/>
                </a:cubicBezTo>
                <a:cubicBezTo>
                  <a:pt x="343995" y="239930"/>
                  <a:pt x="236719" y="316235"/>
                  <a:pt x="199404" y="345018"/>
                </a:cubicBezTo>
                <a:cubicBezTo>
                  <a:pt x="162089" y="373801"/>
                  <a:pt x="167664" y="360604"/>
                  <a:pt x="151795" y="368822"/>
                </a:cubicBezTo>
                <a:lnTo>
                  <a:pt x="110988" y="375623"/>
                </a:lnTo>
                <a:cubicBezTo>
                  <a:pt x="94269" y="378457"/>
                  <a:pt x="69693" y="380315"/>
                  <a:pt x="51478" y="385825"/>
                </a:cubicBezTo>
                <a:cubicBezTo>
                  <a:pt x="-11136" y="422669"/>
                  <a:pt x="9146" y="411394"/>
                  <a:pt x="0" y="417188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" name="Freeform 808"/>
          <p:cNvSpPr/>
          <p:nvPr/>
        </p:nvSpPr>
        <p:spPr>
          <a:xfrm>
            <a:off x="926833" y="5204301"/>
            <a:ext cx="4499568" cy="460676"/>
          </a:xfrm>
          <a:custGeom>
            <a:avLst/>
            <a:gdLst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41017 w 2913503"/>
              <a:gd name="connsiteY8" fmla="*/ 118643 h 320387"/>
              <a:gd name="connsiteX9" fmla="*/ 2766780 w 2913503"/>
              <a:gd name="connsiteY9" fmla="*/ 152703 h 320387"/>
              <a:gd name="connsiteX10" fmla="*/ 2827041 w 2913503"/>
              <a:gd name="connsiteY10" fmla="*/ 231305 h 320387"/>
              <a:gd name="connsiteX11" fmla="*/ 2913503 w 2913503"/>
              <a:gd name="connsiteY11" fmla="*/ 320387 h 320387"/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41017 w 2913503"/>
              <a:gd name="connsiteY8" fmla="*/ 118643 h 320387"/>
              <a:gd name="connsiteX9" fmla="*/ 2761540 w 2913503"/>
              <a:gd name="connsiteY9" fmla="*/ 165804 h 320387"/>
              <a:gd name="connsiteX10" fmla="*/ 2827041 w 2913503"/>
              <a:gd name="connsiteY10" fmla="*/ 231305 h 320387"/>
              <a:gd name="connsiteX11" fmla="*/ 2913503 w 2913503"/>
              <a:gd name="connsiteY11" fmla="*/ 320387 h 320387"/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06957 w 2913503"/>
              <a:gd name="connsiteY8" fmla="*/ 126503 h 320387"/>
              <a:gd name="connsiteX9" fmla="*/ 2641017 w 2913503"/>
              <a:gd name="connsiteY9" fmla="*/ 118643 h 320387"/>
              <a:gd name="connsiteX10" fmla="*/ 2761540 w 2913503"/>
              <a:gd name="connsiteY10" fmla="*/ 165804 h 320387"/>
              <a:gd name="connsiteX11" fmla="*/ 2827041 w 2913503"/>
              <a:gd name="connsiteY11" fmla="*/ 231305 h 320387"/>
              <a:gd name="connsiteX12" fmla="*/ 2913503 w 2913503"/>
              <a:gd name="connsiteY12" fmla="*/ 320387 h 320387"/>
              <a:gd name="connsiteX0" fmla="*/ 0 w 2913503"/>
              <a:gd name="connsiteY0" fmla="*/ 195747 h 318890"/>
              <a:gd name="connsiteX1" fmla="*/ 73361 w 2913503"/>
              <a:gd name="connsiteY1" fmla="*/ 161687 h 318890"/>
              <a:gd name="connsiteX2" fmla="*/ 117902 w 2913503"/>
              <a:gd name="connsiteY2" fmla="*/ 130246 h 318890"/>
              <a:gd name="connsiteX3" fmla="*/ 267245 w 2913503"/>
              <a:gd name="connsiteY3" fmla="*/ 117146 h 318890"/>
              <a:gd name="connsiteX4" fmla="*/ 1765918 w 2913503"/>
              <a:gd name="connsiteY4" fmla="*/ 20204 h 318890"/>
              <a:gd name="connsiteX5" fmla="*/ 2279449 w 2913503"/>
              <a:gd name="connsiteY5" fmla="*/ 1863 h 318890"/>
              <a:gd name="connsiteX6" fmla="*/ 2344951 w 2913503"/>
              <a:gd name="connsiteY6" fmla="*/ 49024 h 318890"/>
              <a:gd name="connsiteX7" fmla="*/ 2410452 w 2913503"/>
              <a:gd name="connsiteY7" fmla="*/ 69985 h 318890"/>
              <a:gd name="connsiteX8" fmla="*/ 2533595 w 2913503"/>
              <a:gd name="connsiteY8" fmla="*/ 127626 h 318890"/>
              <a:gd name="connsiteX9" fmla="*/ 2606957 w 2913503"/>
              <a:gd name="connsiteY9" fmla="*/ 125006 h 318890"/>
              <a:gd name="connsiteX10" fmla="*/ 2641017 w 2913503"/>
              <a:gd name="connsiteY10" fmla="*/ 117146 h 318890"/>
              <a:gd name="connsiteX11" fmla="*/ 2761540 w 2913503"/>
              <a:gd name="connsiteY11" fmla="*/ 164307 h 318890"/>
              <a:gd name="connsiteX12" fmla="*/ 2827041 w 2913503"/>
              <a:gd name="connsiteY12" fmla="*/ 229808 h 318890"/>
              <a:gd name="connsiteX13" fmla="*/ 2913503 w 2913503"/>
              <a:gd name="connsiteY13" fmla="*/ 318890 h 318890"/>
              <a:gd name="connsiteX0" fmla="*/ 0 w 2913503"/>
              <a:gd name="connsiteY0" fmla="*/ 194665 h 317808"/>
              <a:gd name="connsiteX1" fmla="*/ 73361 w 2913503"/>
              <a:gd name="connsiteY1" fmla="*/ 160605 h 317808"/>
              <a:gd name="connsiteX2" fmla="*/ 117902 w 2913503"/>
              <a:gd name="connsiteY2" fmla="*/ 129164 h 317808"/>
              <a:gd name="connsiteX3" fmla="*/ 267245 w 2913503"/>
              <a:gd name="connsiteY3" fmla="*/ 116064 h 317808"/>
              <a:gd name="connsiteX4" fmla="*/ 1765918 w 2913503"/>
              <a:gd name="connsiteY4" fmla="*/ 19122 h 317808"/>
              <a:gd name="connsiteX5" fmla="*/ 2279449 w 2913503"/>
              <a:gd name="connsiteY5" fmla="*/ 781 h 317808"/>
              <a:gd name="connsiteX6" fmla="*/ 2344951 w 2913503"/>
              <a:gd name="connsiteY6" fmla="*/ 47942 h 317808"/>
              <a:gd name="connsiteX7" fmla="*/ 2410452 w 2913503"/>
              <a:gd name="connsiteY7" fmla="*/ 68903 h 317808"/>
              <a:gd name="connsiteX8" fmla="*/ 2533595 w 2913503"/>
              <a:gd name="connsiteY8" fmla="*/ 126544 h 317808"/>
              <a:gd name="connsiteX9" fmla="*/ 2606957 w 2913503"/>
              <a:gd name="connsiteY9" fmla="*/ 123924 h 317808"/>
              <a:gd name="connsiteX10" fmla="*/ 2641017 w 2913503"/>
              <a:gd name="connsiteY10" fmla="*/ 116064 h 317808"/>
              <a:gd name="connsiteX11" fmla="*/ 2761540 w 2913503"/>
              <a:gd name="connsiteY11" fmla="*/ 163225 h 317808"/>
              <a:gd name="connsiteX12" fmla="*/ 2827041 w 2913503"/>
              <a:gd name="connsiteY12" fmla="*/ 228726 h 317808"/>
              <a:gd name="connsiteX13" fmla="*/ 2913503 w 2913503"/>
              <a:gd name="connsiteY13" fmla="*/ 317808 h 317808"/>
              <a:gd name="connsiteX0" fmla="*/ 0 w 2913503"/>
              <a:gd name="connsiteY0" fmla="*/ 194665 h 317808"/>
              <a:gd name="connsiteX1" fmla="*/ 73361 w 2913503"/>
              <a:gd name="connsiteY1" fmla="*/ 160605 h 317808"/>
              <a:gd name="connsiteX2" fmla="*/ 117902 w 2913503"/>
              <a:gd name="connsiteY2" fmla="*/ 129164 h 317808"/>
              <a:gd name="connsiteX3" fmla="*/ 267245 w 2913503"/>
              <a:gd name="connsiteY3" fmla="*/ 116064 h 317808"/>
              <a:gd name="connsiteX4" fmla="*/ 1765918 w 2913503"/>
              <a:gd name="connsiteY4" fmla="*/ 19122 h 317808"/>
              <a:gd name="connsiteX5" fmla="*/ 2279449 w 2913503"/>
              <a:gd name="connsiteY5" fmla="*/ 781 h 317808"/>
              <a:gd name="connsiteX6" fmla="*/ 2344951 w 2913503"/>
              <a:gd name="connsiteY6" fmla="*/ 47942 h 317808"/>
              <a:gd name="connsiteX7" fmla="*/ 2420932 w 2913503"/>
              <a:gd name="connsiteY7" fmla="*/ 79383 h 317808"/>
              <a:gd name="connsiteX8" fmla="*/ 2533595 w 2913503"/>
              <a:gd name="connsiteY8" fmla="*/ 126544 h 317808"/>
              <a:gd name="connsiteX9" fmla="*/ 2606957 w 2913503"/>
              <a:gd name="connsiteY9" fmla="*/ 123924 h 317808"/>
              <a:gd name="connsiteX10" fmla="*/ 2641017 w 2913503"/>
              <a:gd name="connsiteY10" fmla="*/ 116064 h 317808"/>
              <a:gd name="connsiteX11" fmla="*/ 2761540 w 2913503"/>
              <a:gd name="connsiteY11" fmla="*/ 163225 h 317808"/>
              <a:gd name="connsiteX12" fmla="*/ 2827041 w 2913503"/>
              <a:gd name="connsiteY12" fmla="*/ 228726 h 317808"/>
              <a:gd name="connsiteX13" fmla="*/ 2913503 w 2913503"/>
              <a:gd name="connsiteY13" fmla="*/ 317808 h 317808"/>
              <a:gd name="connsiteX0" fmla="*/ 0 w 2913503"/>
              <a:gd name="connsiteY0" fmla="*/ 194665 h 317808"/>
              <a:gd name="connsiteX1" fmla="*/ 73361 w 2913503"/>
              <a:gd name="connsiteY1" fmla="*/ 160605 h 317808"/>
              <a:gd name="connsiteX2" fmla="*/ 117902 w 2913503"/>
              <a:gd name="connsiteY2" fmla="*/ 129164 h 317808"/>
              <a:gd name="connsiteX3" fmla="*/ 267245 w 2913503"/>
              <a:gd name="connsiteY3" fmla="*/ 111123 h 317808"/>
              <a:gd name="connsiteX4" fmla="*/ 1765918 w 2913503"/>
              <a:gd name="connsiteY4" fmla="*/ 19122 h 317808"/>
              <a:gd name="connsiteX5" fmla="*/ 2279449 w 2913503"/>
              <a:gd name="connsiteY5" fmla="*/ 781 h 317808"/>
              <a:gd name="connsiteX6" fmla="*/ 2344951 w 2913503"/>
              <a:gd name="connsiteY6" fmla="*/ 47942 h 317808"/>
              <a:gd name="connsiteX7" fmla="*/ 2420932 w 2913503"/>
              <a:gd name="connsiteY7" fmla="*/ 79383 h 317808"/>
              <a:gd name="connsiteX8" fmla="*/ 2533595 w 2913503"/>
              <a:gd name="connsiteY8" fmla="*/ 126544 h 317808"/>
              <a:gd name="connsiteX9" fmla="*/ 2606957 w 2913503"/>
              <a:gd name="connsiteY9" fmla="*/ 123924 h 317808"/>
              <a:gd name="connsiteX10" fmla="*/ 2641017 w 2913503"/>
              <a:gd name="connsiteY10" fmla="*/ 116064 h 317808"/>
              <a:gd name="connsiteX11" fmla="*/ 2761540 w 2913503"/>
              <a:gd name="connsiteY11" fmla="*/ 163225 h 317808"/>
              <a:gd name="connsiteX12" fmla="*/ 2827041 w 2913503"/>
              <a:gd name="connsiteY12" fmla="*/ 228726 h 317808"/>
              <a:gd name="connsiteX13" fmla="*/ 2913503 w 2913503"/>
              <a:gd name="connsiteY13" fmla="*/ 317808 h 317808"/>
              <a:gd name="connsiteX0" fmla="*/ 0 w 2913503"/>
              <a:gd name="connsiteY0" fmla="*/ 194665 h 317808"/>
              <a:gd name="connsiteX1" fmla="*/ 73361 w 2913503"/>
              <a:gd name="connsiteY1" fmla="*/ 160605 h 317808"/>
              <a:gd name="connsiteX2" fmla="*/ 117902 w 2913503"/>
              <a:gd name="connsiteY2" fmla="*/ 129164 h 317808"/>
              <a:gd name="connsiteX3" fmla="*/ 267245 w 2913503"/>
              <a:gd name="connsiteY3" fmla="*/ 111123 h 317808"/>
              <a:gd name="connsiteX4" fmla="*/ 1032774 w 2913503"/>
              <a:gd name="connsiteY4" fmla="*/ 60917 h 317808"/>
              <a:gd name="connsiteX5" fmla="*/ 1765918 w 2913503"/>
              <a:gd name="connsiteY5" fmla="*/ 19122 h 317808"/>
              <a:gd name="connsiteX6" fmla="*/ 2279449 w 2913503"/>
              <a:gd name="connsiteY6" fmla="*/ 781 h 317808"/>
              <a:gd name="connsiteX7" fmla="*/ 2344951 w 2913503"/>
              <a:gd name="connsiteY7" fmla="*/ 47942 h 317808"/>
              <a:gd name="connsiteX8" fmla="*/ 2420932 w 2913503"/>
              <a:gd name="connsiteY8" fmla="*/ 79383 h 317808"/>
              <a:gd name="connsiteX9" fmla="*/ 2533595 w 2913503"/>
              <a:gd name="connsiteY9" fmla="*/ 126544 h 317808"/>
              <a:gd name="connsiteX10" fmla="*/ 2606957 w 2913503"/>
              <a:gd name="connsiteY10" fmla="*/ 123924 h 317808"/>
              <a:gd name="connsiteX11" fmla="*/ 2641017 w 2913503"/>
              <a:gd name="connsiteY11" fmla="*/ 116064 h 317808"/>
              <a:gd name="connsiteX12" fmla="*/ 2761540 w 2913503"/>
              <a:gd name="connsiteY12" fmla="*/ 163225 h 317808"/>
              <a:gd name="connsiteX13" fmla="*/ 2827041 w 2913503"/>
              <a:gd name="connsiteY13" fmla="*/ 228726 h 317808"/>
              <a:gd name="connsiteX14" fmla="*/ 2913503 w 2913503"/>
              <a:gd name="connsiteY14" fmla="*/ 317808 h 317808"/>
              <a:gd name="connsiteX0" fmla="*/ 0 w 2913503"/>
              <a:gd name="connsiteY0" fmla="*/ 195515 h 318658"/>
              <a:gd name="connsiteX1" fmla="*/ 73361 w 2913503"/>
              <a:gd name="connsiteY1" fmla="*/ 161455 h 318658"/>
              <a:gd name="connsiteX2" fmla="*/ 117902 w 2913503"/>
              <a:gd name="connsiteY2" fmla="*/ 130014 h 318658"/>
              <a:gd name="connsiteX3" fmla="*/ 267245 w 2913503"/>
              <a:gd name="connsiteY3" fmla="*/ 111973 h 318658"/>
              <a:gd name="connsiteX4" fmla="*/ 1032774 w 2913503"/>
              <a:gd name="connsiteY4" fmla="*/ 61767 h 318658"/>
              <a:gd name="connsiteX5" fmla="*/ 1765918 w 2913503"/>
              <a:gd name="connsiteY5" fmla="*/ 19972 h 318658"/>
              <a:gd name="connsiteX6" fmla="*/ 2279449 w 2913503"/>
              <a:gd name="connsiteY6" fmla="*/ 1631 h 318658"/>
              <a:gd name="connsiteX7" fmla="*/ 2349892 w 2913503"/>
              <a:gd name="connsiteY7" fmla="*/ 45498 h 318658"/>
              <a:gd name="connsiteX8" fmla="*/ 2420932 w 2913503"/>
              <a:gd name="connsiteY8" fmla="*/ 80233 h 318658"/>
              <a:gd name="connsiteX9" fmla="*/ 2533595 w 2913503"/>
              <a:gd name="connsiteY9" fmla="*/ 127394 h 318658"/>
              <a:gd name="connsiteX10" fmla="*/ 2606957 w 2913503"/>
              <a:gd name="connsiteY10" fmla="*/ 124774 h 318658"/>
              <a:gd name="connsiteX11" fmla="*/ 2641017 w 2913503"/>
              <a:gd name="connsiteY11" fmla="*/ 116914 h 318658"/>
              <a:gd name="connsiteX12" fmla="*/ 2761540 w 2913503"/>
              <a:gd name="connsiteY12" fmla="*/ 164075 h 318658"/>
              <a:gd name="connsiteX13" fmla="*/ 2827041 w 2913503"/>
              <a:gd name="connsiteY13" fmla="*/ 229576 h 318658"/>
              <a:gd name="connsiteX14" fmla="*/ 2913503 w 2913503"/>
              <a:gd name="connsiteY14" fmla="*/ 318658 h 318658"/>
              <a:gd name="connsiteX0" fmla="*/ 0 w 2913503"/>
              <a:gd name="connsiteY0" fmla="*/ 195515 h 318658"/>
              <a:gd name="connsiteX1" fmla="*/ 73361 w 2913503"/>
              <a:gd name="connsiteY1" fmla="*/ 161455 h 318658"/>
              <a:gd name="connsiteX2" fmla="*/ 117902 w 2913503"/>
              <a:gd name="connsiteY2" fmla="*/ 130014 h 318658"/>
              <a:gd name="connsiteX3" fmla="*/ 267245 w 2913503"/>
              <a:gd name="connsiteY3" fmla="*/ 111973 h 318658"/>
              <a:gd name="connsiteX4" fmla="*/ 1032774 w 2913503"/>
              <a:gd name="connsiteY4" fmla="*/ 61767 h 318658"/>
              <a:gd name="connsiteX5" fmla="*/ 1765918 w 2913503"/>
              <a:gd name="connsiteY5" fmla="*/ 19972 h 318658"/>
              <a:gd name="connsiteX6" fmla="*/ 2279449 w 2913503"/>
              <a:gd name="connsiteY6" fmla="*/ 1631 h 318658"/>
              <a:gd name="connsiteX7" fmla="*/ 2349892 w 2913503"/>
              <a:gd name="connsiteY7" fmla="*/ 45498 h 318658"/>
              <a:gd name="connsiteX8" fmla="*/ 2420932 w 2913503"/>
              <a:gd name="connsiteY8" fmla="*/ 80233 h 318658"/>
              <a:gd name="connsiteX9" fmla="*/ 2533595 w 2913503"/>
              <a:gd name="connsiteY9" fmla="*/ 127394 h 318658"/>
              <a:gd name="connsiteX10" fmla="*/ 2606957 w 2913503"/>
              <a:gd name="connsiteY10" fmla="*/ 124774 h 318658"/>
              <a:gd name="connsiteX11" fmla="*/ 2641017 w 2913503"/>
              <a:gd name="connsiteY11" fmla="*/ 116914 h 318658"/>
              <a:gd name="connsiteX12" fmla="*/ 2761540 w 2913503"/>
              <a:gd name="connsiteY12" fmla="*/ 164075 h 318658"/>
              <a:gd name="connsiteX13" fmla="*/ 2827041 w 2913503"/>
              <a:gd name="connsiteY13" fmla="*/ 229576 h 318658"/>
              <a:gd name="connsiteX14" fmla="*/ 2913503 w 2913503"/>
              <a:gd name="connsiteY14" fmla="*/ 318658 h 318658"/>
              <a:gd name="connsiteX0" fmla="*/ 0 w 3112437"/>
              <a:gd name="connsiteY0" fmla="*/ 265226 h 318658"/>
              <a:gd name="connsiteX1" fmla="*/ 272295 w 3112437"/>
              <a:gd name="connsiteY1" fmla="*/ 161455 h 318658"/>
              <a:gd name="connsiteX2" fmla="*/ 316836 w 3112437"/>
              <a:gd name="connsiteY2" fmla="*/ 130014 h 318658"/>
              <a:gd name="connsiteX3" fmla="*/ 466179 w 3112437"/>
              <a:gd name="connsiteY3" fmla="*/ 111973 h 318658"/>
              <a:gd name="connsiteX4" fmla="*/ 1231708 w 3112437"/>
              <a:gd name="connsiteY4" fmla="*/ 61767 h 318658"/>
              <a:gd name="connsiteX5" fmla="*/ 1964852 w 3112437"/>
              <a:gd name="connsiteY5" fmla="*/ 19972 h 318658"/>
              <a:gd name="connsiteX6" fmla="*/ 2478383 w 3112437"/>
              <a:gd name="connsiteY6" fmla="*/ 1631 h 318658"/>
              <a:gd name="connsiteX7" fmla="*/ 2548826 w 3112437"/>
              <a:gd name="connsiteY7" fmla="*/ 45498 h 318658"/>
              <a:gd name="connsiteX8" fmla="*/ 2619866 w 3112437"/>
              <a:gd name="connsiteY8" fmla="*/ 80233 h 318658"/>
              <a:gd name="connsiteX9" fmla="*/ 2732529 w 3112437"/>
              <a:gd name="connsiteY9" fmla="*/ 127394 h 318658"/>
              <a:gd name="connsiteX10" fmla="*/ 2805891 w 3112437"/>
              <a:gd name="connsiteY10" fmla="*/ 124774 h 318658"/>
              <a:gd name="connsiteX11" fmla="*/ 2839951 w 3112437"/>
              <a:gd name="connsiteY11" fmla="*/ 116914 h 318658"/>
              <a:gd name="connsiteX12" fmla="*/ 2960474 w 3112437"/>
              <a:gd name="connsiteY12" fmla="*/ 164075 h 318658"/>
              <a:gd name="connsiteX13" fmla="*/ 3025975 w 3112437"/>
              <a:gd name="connsiteY13" fmla="*/ 229576 h 318658"/>
              <a:gd name="connsiteX14" fmla="*/ 3112437 w 3112437"/>
              <a:gd name="connsiteY14" fmla="*/ 318658 h 318658"/>
              <a:gd name="connsiteX0" fmla="*/ 0 w 3112437"/>
              <a:gd name="connsiteY0" fmla="*/ 265226 h 318658"/>
              <a:gd name="connsiteX1" fmla="*/ 64512 w 3112437"/>
              <a:gd name="connsiteY1" fmla="*/ 196833 h 318658"/>
              <a:gd name="connsiteX2" fmla="*/ 272295 w 3112437"/>
              <a:gd name="connsiteY2" fmla="*/ 161455 h 318658"/>
              <a:gd name="connsiteX3" fmla="*/ 316836 w 3112437"/>
              <a:gd name="connsiteY3" fmla="*/ 130014 h 318658"/>
              <a:gd name="connsiteX4" fmla="*/ 466179 w 3112437"/>
              <a:gd name="connsiteY4" fmla="*/ 111973 h 318658"/>
              <a:gd name="connsiteX5" fmla="*/ 1231708 w 3112437"/>
              <a:gd name="connsiteY5" fmla="*/ 61767 h 318658"/>
              <a:gd name="connsiteX6" fmla="*/ 1964852 w 3112437"/>
              <a:gd name="connsiteY6" fmla="*/ 19972 h 318658"/>
              <a:gd name="connsiteX7" fmla="*/ 2478383 w 3112437"/>
              <a:gd name="connsiteY7" fmla="*/ 1631 h 318658"/>
              <a:gd name="connsiteX8" fmla="*/ 2548826 w 3112437"/>
              <a:gd name="connsiteY8" fmla="*/ 45498 h 318658"/>
              <a:gd name="connsiteX9" fmla="*/ 2619866 w 3112437"/>
              <a:gd name="connsiteY9" fmla="*/ 80233 h 318658"/>
              <a:gd name="connsiteX10" fmla="*/ 2732529 w 3112437"/>
              <a:gd name="connsiteY10" fmla="*/ 127394 h 318658"/>
              <a:gd name="connsiteX11" fmla="*/ 2805891 w 3112437"/>
              <a:gd name="connsiteY11" fmla="*/ 124774 h 318658"/>
              <a:gd name="connsiteX12" fmla="*/ 2839951 w 3112437"/>
              <a:gd name="connsiteY12" fmla="*/ 116914 h 318658"/>
              <a:gd name="connsiteX13" fmla="*/ 2960474 w 3112437"/>
              <a:gd name="connsiteY13" fmla="*/ 164075 h 318658"/>
              <a:gd name="connsiteX14" fmla="*/ 3025975 w 3112437"/>
              <a:gd name="connsiteY14" fmla="*/ 229576 h 318658"/>
              <a:gd name="connsiteX15" fmla="*/ 3112437 w 3112437"/>
              <a:gd name="connsiteY15" fmla="*/ 318658 h 318658"/>
              <a:gd name="connsiteX0" fmla="*/ 0 w 3112437"/>
              <a:gd name="connsiteY0" fmla="*/ 265226 h 318658"/>
              <a:gd name="connsiteX1" fmla="*/ 64512 w 3112437"/>
              <a:gd name="connsiteY1" fmla="*/ 196833 h 318658"/>
              <a:gd name="connsiteX2" fmla="*/ 125723 w 3112437"/>
              <a:gd name="connsiteY2" fmla="*/ 171329 h 318658"/>
              <a:gd name="connsiteX3" fmla="*/ 272295 w 3112437"/>
              <a:gd name="connsiteY3" fmla="*/ 161455 h 318658"/>
              <a:gd name="connsiteX4" fmla="*/ 316836 w 3112437"/>
              <a:gd name="connsiteY4" fmla="*/ 130014 h 318658"/>
              <a:gd name="connsiteX5" fmla="*/ 466179 w 3112437"/>
              <a:gd name="connsiteY5" fmla="*/ 111973 h 318658"/>
              <a:gd name="connsiteX6" fmla="*/ 1231708 w 3112437"/>
              <a:gd name="connsiteY6" fmla="*/ 61767 h 318658"/>
              <a:gd name="connsiteX7" fmla="*/ 1964852 w 3112437"/>
              <a:gd name="connsiteY7" fmla="*/ 19972 h 318658"/>
              <a:gd name="connsiteX8" fmla="*/ 2478383 w 3112437"/>
              <a:gd name="connsiteY8" fmla="*/ 1631 h 318658"/>
              <a:gd name="connsiteX9" fmla="*/ 2548826 w 3112437"/>
              <a:gd name="connsiteY9" fmla="*/ 45498 h 318658"/>
              <a:gd name="connsiteX10" fmla="*/ 2619866 w 3112437"/>
              <a:gd name="connsiteY10" fmla="*/ 80233 h 318658"/>
              <a:gd name="connsiteX11" fmla="*/ 2732529 w 3112437"/>
              <a:gd name="connsiteY11" fmla="*/ 127394 h 318658"/>
              <a:gd name="connsiteX12" fmla="*/ 2805891 w 3112437"/>
              <a:gd name="connsiteY12" fmla="*/ 124774 h 318658"/>
              <a:gd name="connsiteX13" fmla="*/ 2839951 w 3112437"/>
              <a:gd name="connsiteY13" fmla="*/ 116914 h 318658"/>
              <a:gd name="connsiteX14" fmla="*/ 2960474 w 3112437"/>
              <a:gd name="connsiteY14" fmla="*/ 164075 h 318658"/>
              <a:gd name="connsiteX15" fmla="*/ 3025975 w 3112437"/>
              <a:gd name="connsiteY15" fmla="*/ 229576 h 318658"/>
              <a:gd name="connsiteX16" fmla="*/ 3112437 w 3112437"/>
              <a:gd name="connsiteY16" fmla="*/ 318658 h 318658"/>
              <a:gd name="connsiteX0" fmla="*/ 0 w 3112437"/>
              <a:gd name="connsiteY0" fmla="*/ 265226 h 318658"/>
              <a:gd name="connsiteX1" fmla="*/ 64512 w 3112437"/>
              <a:gd name="connsiteY1" fmla="*/ 196833 h 318658"/>
              <a:gd name="connsiteX2" fmla="*/ 125723 w 3112437"/>
              <a:gd name="connsiteY2" fmla="*/ 171329 h 318658"/>
              <a:gd name="connsiteX3" fmla="*/ 195435 w 3112437"/>
              <a:gd name="connsiteY3" fmla="*/ 193433 h 318658"/>
              <a:gd name="connsiteX4" fmla="*/ 272295 w 3112437"/>
              <a:gd name="connsiteY4" fmla="*/ 161455 h 318658"/>
              <a:gd name="connsiteX5" fmla="*/ 316836 w 3112437"/>
              <a:gd name="connsiteY5" fmla="*/ 130014 h 318658"/>
              <a:gd name="connsiteX6" fmla="*/ 466179 w 3112437"/>
              <a:gd name="connsiteY6" fmla="*/ 111973 h 318658"/>
              <a:gd name="connsiteX7" fmla="*/ 1231708 w 3112437"/>
              <a:gd name="connsiteY7" fmla="*/ 61767 h 318658"/>
              <a:gd name="connsiteX8" fmla="*/ 1964852 w 3112437"/>
              <a:gd name="connsiteY8" fmla="*/ 19972 h 318658"/>
              <a:gd name="connsiteX9" fmla="*/ 2478383 w 3112437"/>
              <a:gd name="connsiteY9" fmla="*/ 1631 h 318658"/>
              <a:gd name="connsiteX10" fmla="*/ 2548826 w 3112437"/>
              <a:gd name="connsiteY10" fmla="*/ 45498 h 318658"/>
              <a:gd name="connsiteX11" fmla="*/ 2619866 w 3112437"/>
              <a:gd name="connsiteY11" fmla="*/ 80233 h 318658"/>
              <a:gd name="connsiteX12" fmla="*/ 2732529 w 3112437"/>
              <a:gd name="connsiteY12" fmla="*/ 127394 h 318658"/>
              <a:gd name="connsiteX13" fmla="*/ 2805891 w 3112437"/>
              <a:gd name="connsiteY13" fmla="*/ 124774 h 318658"/>
              <a:gd name="connsiteX14" fmla="*/ 2839951 w 3112437"/>
              <a:gd name="connsiteY14" fmla="*/ 116914 h 318658"/>
              <a:gd name="connsiteX15" fmla="*/ 2960474 w 3112437"/>
              <a:gd name="connsiteY15" fmla="*/ 164075 h 318658"/>
              <a:gd name="connsiteX16" fmla="*/ 3025975 w 3112437"/>
              <a:gd name="connsiteY16" fmla="*/ 229576 h 318658"/>
              <a:gd name="connsiteX17" fmla="*/ 3112437 w 3112437"/>
              <a:gd name="connsiteY17" fmla="*/ 318658 h 318658"/>
              <a:gd name="connsiteX0" fmla="*/ 0 w 3112437"/>
              <a:gd name="connsiteY0" fmla="*/ 265226 h 318658"/>
              <a:gd name="connsiteX1" fmla="*/ 64512 w 3112437"/>
              <a:gd name="connsiteY1" fmla="*/ 196833 h 318658"/>
              <a:gd name="connsiteX2" fmla="*/ 125723 w 3112437"/>
              <a:gd name="connsiteY2" fmla="*/ 171329 h 318658"/>
              <a:gd name="connsiteX3" fmla="*/ 195435 w 3112437"/>
              <a:gd name="connsiteY3" fmla="*/ 193433 h 318658"/>
              <a:gd name="connsiteX4" fmla="*/ 272295 w 3112437"/>
              <a:gd name="connsiteY4" fmla="*/ 161455 h 318658"/>
              <a:gd name="connsiteX5" fmla="*/ 316836 w 3112437"/>
              <a:gd name="connsiteY5" fmla="*/ 130014 h 318658"/>
              <a:gd name="connsiteX6" fmla="*/ 466179 w 3112437"/>
              <a:gd name="connsiteY6" fmla="*/ 111973 h 318658"/>
              <a:gd name="connsiteX7" fmla="*/ 1231708 w 3112437"/>
              <a:gd name="connsiteY7" fmla="*/ 61767 h 318658"/>
              <a:gd name="connsiteX8" fmla="*/ 1964852 w 3112437"/>
              <a:gd name="connsiteY8" fmla="*/ 19972 h 318658"/>
              <a:gd name="connsiteX9" fmla="*/ 2478383 w 3112437"/>
              <a:gd name="connsiteY9" fmla="*/ 1631 h 318658"/>
              <a:gd name="connsiteX10" fmla="*/ 2548826 w 3112437"/>
              <a:gd name="connsiteY10" fmla="*/ 45498 h 318658"/>
              <a:gd name="connsiteX11" fmla="*/ 2619866 w 3112437"/>
              <a:gd name="connsiteY11" fmla="*/ 80233 h 318658"/>
              <a:gd name="connsiteX12" fmla="*/ 2732529 w 3112437"/>
              <a:gd name="connsiteY12" fmla="*/ 127394 h 318658"/>
              <a:gd name="connsiteX13" fmla="*/ 2805891 w 3112437"/>
              <a:gd name="connsiteY13" fmla="*/ 124774 h 318658"/>
              <a:gd name="connsiteX14" fmla="*/ 2839951 w 3112437"/>
              <a:gd name="connsiteY14" fmla="*/ 116914 h 318658"/>
              <a:gd name="connsiteX15" fmla="*/ 2960474 w 3112437"/>
              <a:gd name="connsiteY15" fmla="*/ 164075 h 318658"/>
              <a:gd name="connsiteX16" fmla="*/ 3025975 w 3112437"/>
              <a:gd name="connsiteY16" fmla="*/ 229576 h 318658"/>
              <a:gd name="connsiteX17" fmla="*/ 3112437 w 3112437"/>
              <a:gd name="connsiteY17" fmla="*/ 318658 h 318658"/>
              <a:gd name="connsiteX0" fmla="*/ 0 w 3112437"/>
              <a:gd name="connsiteY0" fmla="*/ 265226 h 318658"/>
              <a:gd name="connsiteX1" fmla="*/ 64512 w 3112437"/>
              <a:gd name="connsiteY1" fmla="*/ 196833 h 318658"/>
              <a:gd name="connsiteX2" fmla="*/ 125723 w 3112437"/>
              <a:gd name="connsiteY2" fmla="*/ 171329 h 318658"/>
              <a:gd name="connsiteX3" fmla="*/ 195435 w 3112437"/>
              <a:gd name="connsiteY3" fmla="*/ 193433 h 318658"/>
              <a:gd name="connsiteX4" fmla="*/ 267194 w 3112437"/>
              <a:gd name="connsiteY4" fmla="*/ 161455 h 318658"/>
              <a:gd name="connsiteX5" fmla="*/ 316836 w 3112437"/>
              <a:gd name="connsiteY5" fmla="*/ 130014 h 318658"/>
              <a:gd name="connsiteX6" fmla="*/ 466179 w 3112437"/>
              <a:gd name="connsiteY6" fmla="*/ 111973 h 318658"/>
              <a:gd name="connsiteX7" fmla="*/ 1231708 w 3112437"/>
              <a:gd name="connsiteY7" fmla="*/ 61767 h 318658"/>
              <a:gd name="connsiteX8" fmla="*/ 1964852 w 3112437"/>
              <a:gd name="connsiteY8" fmla="*/ 19972 h 318658"/>
              <a:gd name="connsiteX9" fmla="*/ 2478383 w 3112437"/>
              <a:gd name="connsiteY9" fmla="*/ 1631 h 318658"/>
              <a:gd name="connsiteX10" fmla="*/ 2548826 w 3112437"/>
              <a:gd name="connsiteY10" fmla="*/ 45498 h 318658"/>
              <a:gd name="connsiteX11" fmla="*/ 2619866 w 3112437"/>
              <a:gd name="connsiteY11" fmla="*/ 80233 h 318658"/>
              <a:gd name="connsiteX12" fmla="*/ 2732529 w 3112437"/>
              <a:gd name="connsiteY12" fmla="*/ 127394 h 318658"/>
              <a:gd name="connsiteX13" fmla="*/ 2805891 w 3112437"/>
              <a:gd name="connsiteY13" fmla="*/ 124774 h 318658"/>
              <a:gd name="connsiteX14" fmla="*/ 2839951 w 3112437"/>
              <a:gd name="connsiteY14" fmla="*/ 116914 h 318658"/>
              <a:gd name="connsiteX15" fmla="*/ 2960474 w 3112437"/>
              <a:gd name="connsiteY15" fmla="*/ 164075 h 318658"/>
              <a:gd name="connsiteX16" fmla="*/ 3025975 w 3112437"/>
              <a:gd name="connsiteY16" fmla="*/ 229576 h 318658"/>
              <a:gd name="connsiteX17" fmla="*/ 3112437 w 3112437"/>
              <a:gd name="connsiteY17" fmla="*/ 318658 h 31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12437" h="318658">
                <a:moveTo>
                  <a:pt x="0" y="265226"/>
                </a:moveTo>
                <a:cubicBezTo>
                  <a:pt x="8202" y="262045"/>
                  <a:pt x="19129" y="214128"/>
                  <a:pt x="64512" y="196833"/>
                </a:cubicBezTo>
                <a:cubicBezTo>
                  <a:pt x="86883" y="183167"/>
                  <a:pt x="91092" y="177225"/>
                  <a:pt x="125723" y="171329"/>
                </a:cubicBezTo>
                <a:cubicBezTo>
                  <a:pt x="147543" y="166228"/>
                  <a:pt x="171006" y="195079"/>
                  <a:pt x="195435" y="193433"/>
                </a:cubicBezTo>
                <a:cubicBezTo>
                  <a:pt x="219864" y="191787"/>
                  <a:pt x="246961" y="172025"/>
                  <a:pt x="267194" y="161455"/>
                </a:cubicBezTo>
                <a:cubicBezTo>
                  <a:pt x="287428" y="150885"/>
                  <a:pt x="283672" y="138261"/>
                  <a:pt x="316836" y="130014"/>
                </a:cubicBezTo>
                <a:cubicBezTo>
                  <a:pt x="350000" y="121767"/>
                  <a:pt x="313700" y="123073"/>
                  <a:pt x="466179" y="111973"/>
                </a:cubicBezTo>
                <a:lnTo>
                  <a:pt x="1231708" y="61767"/>
                </a:lnTo>
                <a:lnTo>
                  <a:pt x="1964852" y="19972"/>
                </a:lnTo>
                <a:cubicBezTo>
                  <a:pt x="2300219" y="758"/>
                  <a:pt x="2381054" y="-2623"/>
                  <a:pt x="2478383" y="1631"/>
                </a:cubicBezTo>
                <a:lnTo>
                  <a:pt x="2548826" y="45498"/>
                </a:lnTo>
                <a:cubicBezTo>
                  <a:pt x="2570660" y="56852"/>
                  <a:pt x="2589249" y="66584"/>
                  <a:pt x="2619866" y="80233"/>
                </a:cubicBezTo>
                <a:cubicBezTo>
                  <a:pt x="2650483" y="93882"/>
                  <a:pt x="2701525" y="119970"/>
                  <a:pt x="2732529" y="127394"/>
                </a:cubicBezTo>
                <a:cubicBezTo>
                  <a:pt x="2763533" y="134818"/>
                  <a:pt x="2787987" y="126521"/>
                  <a:pt x="2805891" y="124774"/>
                </a:cubicBezTo>
                <a:cubicBezTo>
                  <a:pt x="2823795" y="123027"/>
                  <a:pt x="2814187" y="110364"/>
                  <a:pt x="2839951" y="116914"/>
                </a:cubicBezTo>
                <a:cubicBezTo>
                  <a:pt x="2865715" y="123464"/>
                  <a:pt x="2929470" y="145298"/>
                  <a:pt x="2960474" y="164075"/>
                </a:cubicBezTo>
                <a:cubicBezTo>
                  <a:pt x="2991478" y="182852"/>
                  <a:pt x="3000648" y="203812"/>
                  <a:pt x="3025975" y="229576"/>
                </a:cubicBezTo>
                <a:cubicBezTo>
                  <a:pt x="3051302" y="255340"/>
                  <a:pt x="3093660" y="302501"/>
                  <a:pt x="3112437" y="318658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Freeform 809"/>
          <p:cNvSpPr/>
          <p:nvPr/>
        </p:nvSpPr>
        <p:spPr>
          <a:xfrm>
            <a:off x="909484" y="4630857"/>
            <a:ext cx="3355258" cy="894872"/>
          </a:xfrm>
          <a:custGeom>
            <a:avLst/>
            <a:gdLst>
              <a:gd name="connsiteX0" fmla="*/ 0 w 2895600"/>
              <a:gd name="connsiteY0" fmla="*/ 894872 h 894872"/>
              <a:gd name="connsiteX1" fmla="*/ 238432 w 2895600"/>
              <a:gd name="connsiteY1" fmla="*/ 671188 h 894872"/>
              <a:gd name="connsiteX2" fmla="*/ 363793 w 2895600"/>
              <a:gd name="connsiteY2" fmla="*/ 661356 h 894872"/>
              <a:gd name="connsiteX3" fmla="*/ 479322 w 2895600"/>
              <a:gd name="connsiteY3" fmla="*/ 668730 h 894872"/>
              <a:gd name="connsiteX4" fmla="*/ 722671 w 2895600"/>
              <a:gd name="connsiteY4" fmla="*/ 636775 h 894872"/>
              <a:gd name="connsiteX5" fmla="*/ 1007806 w 2895600"/>
              <a:gd name="connsiteY5" fmla="*/ 543369 h 894872"/>
              <a:gd name="connsiteX6" fmla="*/ 1361768 w 2895600"/>
              <a:gd name="connsiteY6" fmla="*/ 363930 h 894872"/>
              <a:gd name="connsiteX7" fmla="*/ 1865671 w 2895600"/>
              <a:gd name="connsiteY7" fmla="*/ 108291 h 894872"/>
              <a:gd name="connsiteX8" fmla="*/ 2027903 w 2895600"/>
              <a:gd name="connsiteY8" fmla="*/ 27175 h 894872"/>
              <a:gd name="connsiteX9" fmla="*/ 2116393 w 2895600"/>
              <a:gd name="connsiteY9" fmla="*/ 2595 h 894872"/>
              <a:gd name="connsiteX10" fmla="*/ 2293374 w 2895600"/>
              <a:gd name="connsiteY10" fmla="*/ 81253 h 894872"/>
              <a:gd name="connsiteX11" fmla="*/ 2895600 w 2895600"/>
              <a:gd name="connsiteY11" fmla="*/ 363930 h 894872"/>
              <a:gd name="connsiteX0" fmla="*/ 0 w 3355258"/>
              <a:gd name="connsiteY0" fmla="*/ 894872 h 894872"/>
              <a:gd name="connsiteX1" fmla="*/ 238432 w 3355258"/>
              <a:gd name="connsiteY1" fmla="*/ 671188 h 894872"/>
              <a:gd name="connsiteX2" fmla="*/ 363793 w 3355258"/>
              <a:gd name="connsiteY2" fmla="*/ 661356 h 894872"/>
              <a:gd name="connsiteX3" fmla="*/ 479322 w 3355258"/>
              <a:gd name="connsiteY3" fmla="*/ 668730 h 894872"/>
              <a:gd name="connsiteX4" fmla="*/ 722671 w 3355258"/>
              <a:gd name="connsiteY4" fmla="*/ 636775 h 894872"/>
              <a:gd name="connsiteX5" fmla="*/ 1007806 w 3355258"/>
              <a:gd name="connsiteY5" fmla="*/ 543369 h 894872"/>
              <a:gd name="connsiteX6" fmla="*/ 1361768 w 3355258"/>
              <a:gd name="connsiteY6" fmla="*/ 363930 h 894872"/>
              <a:gd name="connsiteX7" fmla="*/ 1865671 w 3355258"/>
              <a:gd name="connsiteY7" fmla="*/ 108291 h 894872"/>
              <a:gd name="connsiteX8" fmla="*/ 2027903 w 3355258"/>
              <a:gd name="connsiteY8" fmla="*/ 27175 h 894872"/>
              <a:gd name="connsiteX9" fmla="*/ 2116393 w 3355258"/>
              <a:gd name="connsiteY9" fmla="*/ 2595 h 894872"/>
              <a:gd name="connsiteX10" fmla="*/ 2293374 w 3355258"/>
              <a:gd name="connsiteY10" fmla="*/ 81253 h 894872"/>
              <a:gd name="connsiteX11" fmla="*/ 3355258 w 3355258"/>
              <a:gd name="connsiteY11" fmla="*/ 572865 h 894872"/>
              <a:gd name="connsiteX0" fmla="*/ 0 w 3355258"/>
              <a:gd name="connsiteY0" fmla="*/ 894872 h 894872"/>
              <a:gd name="connsiteX1" fmla="*/ 238432 w 3355258"/>
              <a:gd name="connsiteY1" fmla="*/ 671188 h 894872"/>
              <a:gd name="connsiteX2" fmla="*/ 363793 w 3355258"/>
              <a:gd name="connsiteY2" fmla="*/ 661356 h 894872"/>
              <a:gd name="connsiteX3" fmla="*/ 479322 w 3355258"/>
              <a:gd name="connsiteY3" fmla="*/ 668730 h 894872"/>
              <a:gd name="connsiteX4" fmla="*/ 722671 w 3355258"/>
              <a:gd name="connsiteY4" fmla="*/ 636775 h 894872"/>
              <a:gd name="connsiteX5" fmla="*/ 1007806 w 3355258"/>
              <a:gd name="connsiteY5" fmla="*/ 543369 h 894872"/>
              <a:gd name="connsiteX6" fmla="*/ 1361768 w 3355258"/>
              <a:gd name="connsiteY6" fmla="*/ 363930 h 894872"/>
              <a:gd name="connsiteX7" fmla="*/ 1865671 w 3355258"/>
              <a:gd name="connsiteY7" fmla="*/ 108291 h 894872"/>
              <a:gd name="connsiteX8" fmla="*/ 2027903 w 3355258"/>
              <a:gd name="connsiteY8" fmla="*/ 27175 h 894872"/>
              <a:gd name="connsiteX9" fmla="*/ 2116393 w 3355258"/>
              <a:gd name="connsiteY9" fmla="*/ 2595 h 894872"/>
              <a:gd name="connsiteX10" fmla="*/ 2293374 w 3355258"/>
              <a:gd name="connsiteY10" fmla="*/ 81253 h 894872"/>
              <a:gd name="connsiteX11" fmla="*/ 3237271 w 3355258"/>
              <a:gd name="connsiteY11" fmla="*/ 504040 h 894872"/>
              <a:gd name="connsiteX12" fmla="*/ 3355258 w 3355258"/>
              <a:gd name="connsiteY12" fmla="*/ 572865 h 894872"/>
              <a:gd name="connsiteX0" fmla="*/ 0 w 3355258"/>
              <a:gd name="connsiteY0" fmla="*/ 894872 h 894872"/>
              <a:gd name="connsiteX1" fmla="*/ 238432 w 3355258"/>
              <a:gd name="connsiteY1" fmla="*/ 671188 h 894872"/>
              <a:gd name="connsiteX2" fmla="*/ 363793 w 3355258"/>
              <a:gd name="connsiteY2" fmla="*/ 661356 h 894872"/>
              <a:gd name="connsiteX3" fmla="*/ 479322 w 3355258"/>
              <a:gd name="connsiteY3" fmla="*/ 668730 h 894872"/>
              <a:gd name="connsiteX4" fmla="*/ 722671 w 3355258"/>
              <a:gd name="connsiteY4" fmla="*/ 636775 h 894872"/>
              <a:gd name="connsiteX5" fmla="*/ 1007806 w 3355258"/>
              <a:gd name="connsiteY5" fmla="*/ 543369 h 894872"/>
              <a:gd name="connsiteX6" fmla="*/ 1361768 w 3355258"/>
              <a:gd name="connsiteY6" fmla="*/ 363930 h 894872"/>
              <a:gd name="connsiteX7" fmla="*/ 1865671 w 3355258"/>
              <a:gd name="connsiteY7" fmla="*/ 108291 h 894872"/>
              <a:gd name="connsiteX8" fmla="*/ 2027903 w 3355258"/>
              <a:gd name="connsiteY8" fmla="*/ 27175 h 894872"/>
              <a:gd name="connsiteX9" fmla="*/ 2116393 w 3355258"/>
              <a:gd name="connsiteY9" fmla="*/ 2595 h 894872"/>
              <a:gd name="connsiteX10" fmla="*/ 2293374 w 3355258"/>
              <a:gd name="connsiteY10" fmla="*/ 81253 h 894872"/>
              <a:gd name="connsiteX11" fmla="*/ 3340510 w 3355258"/>
              <a:gd name="connsiteY11" fmla="*/ 518788 h 894872"/>
              <a:gd name="connsiteX12" fmla="*/ 3355258 w 3355258"/>
              <a:gd name="connsiteY12" fmla="*/ 572865 h 894872"/>
              <a:gd name="connsiteX0" fmla="*/ 0 w 3355258"/>
              <a:gd name="connsiteY0" fmla="*/ 894872 h 894872"/>
              <a:gd name="connsiteX1" fmla="*/ 238432 w 3355258"/>
              <a:gd name="connsiteY1" fmla="*/ 671188 h 894872"/>
              <a:gd name="connsiteX2" fmla="*/ 363793 w 3355258"/>
              <a:gd name="connsiteY2" fmla="*/ 661356 h 894872"/>
              <a:gd name="connsiteX3" fmla="*/ 479322 w 3355258"/>
              <a:gd name="connsiteY3" fmla="*/ 668730 h 894872"/>
              <a:gd name="connsiteX4" fmla="*/ 722671 w 3355258"/>
              <a:gd name="connsiteY4" fmla="*/ 636775 h 894872"/>
              <a:gd name="connsiteX5" fmla="*/ 1007806 w 3355258"/>
              <a:gd name="connsiteY5" fmla="*/ 543369 h 894872"/>
              <a:gd name="connsiteX6" fmla="*/ 1361768 w 3355258"/>
              <a:gd name="connsiteY6" fmla="*/ 363930 h 894872"/>
              <a:gd name="connsiteX7" fmla="*/ 1865671 w 3355258"/>
              <a:gd name="connsiteY7" fmla="*/ 108291 h 894872"/>
              <a:gd name="connsiteX8" fmla="*/ 2027903 w 3355258"/>
              <a:gd name="connsiteY8" fmla="*/ 27175 h 894872"/>
              <a:gd name="connsiteX9" fmla="*/ 2116393 w 3355258"/>
              <a:gd name="connsiteY9" fmla="*/ 2595 h 894872"/>
              <a:gd name="connsiteX10" fmla="*/ 2293374 w 3355258"/>
              <a:gd name="connsiteY10" fmla="*/ 81253 h 894872"/>
              <a:gd name="connsiteX11" fmla="*/ 3338052 w 3355258"/>
              <a:gd name="connsiteY11" fmla="*/ 550743 h 894872"/>
              <a:gd name="connsiteX12" fmla="*/ 3355258 w 3355258"/>
              <a:gd name="connsiteY12" fmla="*/ 572865 h 894872"/>
              <a:gd name="connsiteX0" fmla="*/ 0 w 3355258"/>
              <a:gd name="connsiteY0" fmla="*/ 894872 h 894872"/>
              <a:gd name="connsiteX1" fmla="*/ 216310 w 3355258"/>
              <a:gd name="connsiteY1" fmla="*/ 683478 h 894872"/>
              <a:gd name="connsiteX2" fmla="*/ 363793 w 3355258"/>
              <a:gd name="connsiteY2" fmla="*/ 661356 h 894872"/>
              <a:gd name="connsiteX3" fmla="*/ 479322 w 3355258"/>
              <a:gd name="connsiteY3" fmla="*/ 668730 h 894872"/>
              <a:gd name="connsiteX4" fmla="*/ 722671 w 3355258"/>
              <a:gd name="connsiteY4" fmla="*/ 636775 h 894872"/>
              <a:gd name="connsiteX5" fmla="*/ 1007806 w 3355258"/>
              <a:gd name="connsiteY5" fmla="*/ 543369 h 894872"/>
              <a:gd name="connsiteX6" fmla="*/ 1361768 w 3355258"/>
              <a:gd name="connsiteY6" fmla="*/ 363930 h 894872"/>
              <a:gd name="connsiteX7" fmla="*/ 1865671 w 3355258"/>
              <a:gd name="connsiteY7" fmla="*/ 108291 h 894872"/>
              <a:gd name="connsiteX8" fmla="*/ 2027903 w 3355258"/>
              <a:gd name="connsiteY8" fmla="*/ 27175 h 894872"/>
              <a:gd name="connsiteX9" fmla="*/ 2116393 w 3355258"/>
              <a:gd name="connsiteY9" fmla="*/ 2595 h 894872"/>
              <a:gd name="connsiteX10" fmla="*/ 2293374 w 3355258"/>
              <a:gd name="connsiteY10" fmla="*/ 81253 h 894872"/>
              <a:gd name="connsiteX11" fmla="*/ 3338052 w 3355258"/>
              <a:gd name="connsiteY11" fmla="*/ 550743 h 894872"/>
              <a:gd name="connsiteX12" fmla="*/ 3355258 w 3355258"/>
              <a:gd name="connsiteY12" fmla="*/ 572865 h 8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5258" h="894872">
                <a:moveTo>
                  <a:pt x="0" y="894872"/>
                </a:moveTo>
                <a:cubicBezTo>
                  <a:pt x="88900" y="802489"/>
                  <a:pt x="155678" y="722397"/>
                  <a:pt x="216310" y="683478"/>
                </a:cubicBezTo>
                <a:cubicBezTo>
                  <a:pt x="276942" y="644559"/>
                  <a:pt x="319958" y="663814"/>
                  <a:pt x="363793" y="661356"/>
                </a:cubicBezTo>
                <a:cubicBezTo>
                  <a:pt x="407628" y="658898"/>
                  <a:pt x="419509" y="672827"/>
                  <a:pt x="479322" y="668730"/>
                </a:cubicBezTo>
                <a:cubicBezTo>
                  <a:pt x="539135" y="664633"/>
                  <a:pt x="634590" y="657668"/>
                  <a:pt x="722671" y="636775"/>
                </a:cubicBezTo>
                <a:cubicBezTo>
                  <a:pt x="810752" y="615882"/>
                  <a:pt x="901290" y="588843"/>
                  <a:pt x="1007806" y="543369"/>
                </a:cubicBezTo>
                <a:cubicBezTo>
                  <a:pt x="1114322" y="497895"/>
                  <a:pt x="1361768" y="363930"/>
                  <a:pt x="1361768" y="363930"/>
                </a:cubicBezTo>
                <a:lnTo>
                  <a:pt x="1865671" y="108291"/>
                </a:lnTo>
                <a:cubicBezTo>
                  <a:pt x="1976693" y="52165"/>
                  <a:pt x="1986116" y="44791"/>
                  <a:pt x="2027903" y="27175"/>
                </a:cubicBezTo>
                <a:cubicBezTo>
                  <a:pt x="2069690" y="9559"/>
                  <a:pt x="2072148" y="-6418"/>
                  <a:pt x="2116393" y="2595"/>
                </a:cubicBezTo>
                <a:cubicBezTo>
                  <a:pt x="2160638" y="11608"/>
                  <a:pt x="2089764" y="-10105"/>
                  <a:pt x="2293374" y="81253"/>
                </a:cubicBezTo>
                <a:lnTo>
                  <a:pt x="3338052" y="550743"/>
                </a:lnTo>
                <a:lnTo>
                  <a:pt x="3355258" y="572865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Rectangle 948"/>
          <p:cNvSpPr/>
          <p:nvPr/>
        </p:nvSpPr>
        <p:spPr>
          <a:xfrm>
            <a:off x="6933064" y="4709348"/>
            <a:ext cx="1542482" cy="1392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957" name="Oval 956"/>
          <p:cNvSpPr>
            <a:spLocks noChangeAspect="1"/>
          </p:cNvSpPr>
          <p:nvPr/>
        </p:nvSpPr>
        <p:spPr>
          <a:xfrm>
            <a:off x="7006172" y="4767673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61" name="TextBox 960"/>
          <p:cNvSpPr txBox="1"/>
          <p:nvPr/>
        </p:nvSpPr>
        <p:spPr>
          <a:xfrm>
            <a:off x="7104089" y="4738597"/>
            <a:ext cx="105264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 smtClean="0"/>
              <a:t>McCain - </a:t>
            </a:r>
            <a:r>
              <a:rPr lang="en-US" sz="700" dirty="0" err="1" smtClean="0"/>
              <a:t>QuickNet</a:t>
            </a:r>
            <a:r>
              <a:rPr lang="en-US" sz="700" dirty="0" smtClean="0"/>
              <a:t> Pro</a:t>
            </a:r>
            <a:endParaRPr lang="en-US" sz="700" dirty="0"/>
          </a:p>
        </p:txBody>
      </p:sp>
      <p:sp>
        <p:nvSpPr>
          <p:cNvPr id="967" name="TextBox 966"/>
          <p:cNvSpPr txBox="1"/>
          <p:nvPr/>
        </p:nvSpPr>
        <p:spPr>
          <a:xfrm>
            <a:off x="7104089" y="5008563"/>
            <a:ext cx="115027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 smtClean="0"/>
              <a:t>SCATS</a:t>
            </a:r>
            <a:endParaRPr lang="en-US" sz="700" dirty="0"/>
          </a:p>
        </p:txBody>
      </p:sp>
      <p:sp>
        <p:nvSpPr>
          <p:cNvPr id="968" name="Oval 967"/>
          <p:cNvSpPr>
            <a:spLocks noChangeAspect="1"/>
          </p:cNvSpPr>
          <p:nvPr/>
        </p:nvSpPr>
        <p:spPr>
          <a:xfrm>
            <a:off x="7008097" y="4904537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69" name="TextBox 968"/>
          <p:cNvSpPr txBox="1"/>
          <p:nvPr/>
        </p:nvSpPr>
        <p:spPr>
          <a:xfrm>
            <a:off x="7104089" y="4873580"/>
            <a:ext cx="101692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 smtClean="0"/>
              <a:t>Siemens - i2tms</a:t>
            </a:r>
            <a:endParaRPr lang="en-US" sz="700" dirty="0"/>
          </a:p>
        </p:txBody>
      </p:sp>
      <p:sp>
        <p:nvSpPr>
          <p:cNvPr id="970" name="TextBox 969"/>
          <p:cNvSpPr txBox="1"/>
          <p:nvPr/>
        </p:nvSpPr>
        <p:spPr>
          <a:xfrm>
            <a:off x="7104089" y="5143546"/>
            <a:ext cx="117547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 err="1" smtClean="0"/>
              <a:t>Transcore</a:t>
            </a:r>
            <a:r>
              <a:rPr lang="en-US" sz="700" dirty="0" smtClean="0"/>
              <a:t> - Series 2000</a:t>
            </a:r>
            <a:endParaRPr lang="en-US" sz="700" dirty="0"/>
          </a:p>
        </p:txBody>
      </p:sp>
      <p:sp>
        <p:nvSpPr>
          <p:cNvPr id="972" name="Octagon 971"/>
          <p:cNvSpPr/>
          <p:nvPr/>
        </p:nvSpPr>
        <p:spPr>
          <a:xfrm>
            <a:off x="7006172" y="5981799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973" name="TextBox 972"/>
          <p:cNvSpPr txBox="1"/>
          <p:nvPr/>
        </p:nvSpPr>
        <p:spPr>
          <a:xfrm>
            <a:off x="7104089" y="5953267"/>
            <a:ext cx="99560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 smtClean="0"/>
              <a:t>Stop Controlled</a:t>
            </a:r>
            <a:endParaRPr lang="en-US" sz="700" dirty="0"/>
          </a:p>
        </p:txBody>
      </p:sp>
      <p:sp>
        <p:nvSpPr>
          <p:cNvPr id="979" name="Oval 978"/>
          <p:cNvSpPr>
            <a:spLocks noChangeAspect="1"/>
          </p:cNvSpPr>
          <p:nvPr/>
        </p:nvSpPr>
        <p:spPr>
          <a:xfrm>
            <a:off x="7006172" y="5854264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80" name="TextBox 979"/>
          <p:cNvSpPr txBox="1"/>
          <p:nvPr/>
        </p:nvSpPr>
        <p:spPr>
          <a:xfrm>
            <a:off x="7104089" y="5818288"/>
            <a:ext cx="101089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 smtClean="0"/>
              <a:t>Not determined</a:t>
            </a:r>
            <a:endParaRPr lang="en-US" sz="700" dirty="0"/>
          </a:p>
        </p:txBody>
      </p:sp>
      <p:sp>
        <p:nvSpPr>
          <p:cNvPr id="997" name="Oval 996"/>
          <p:cNvSpPr>
            <a:spLocks noChangeAspect="1"/>
          </p:cNvSpPr>
          <p:nvPr/>
        </p:nvSpPr>
        <p:spPr>
          <a:xfrm>
            <a:off x="7006172" y="5307738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98" name="TextBox 997"/>
          <p:cNvSpPr txBox="1"/>
          <p:nvPr/>
        </p:nvSpPr>
        <p:spPr>
          <a:xfrm>
            <a:off x="7104089" y="5278529"/>
            <a:ext cx="108020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 err="1" smtClean="0"/>
              <a:t>Transcore</a:t>
            </a:r>
            <a:r>
              <a:rPr lang="en-US" sz="700" dirty="0" smtClean="0"/>
              <a:t> - </a:t>
            </a:r>
            <a:r>
              <a:rPr lang="en-US" sz="700" dirty="0" err="1" smtClean="0"/>
              <a:t>TransSuite</a:t>
            </a:r>
            <a:endParaRPr lang="en-US" sz="700" dirty="0"/>
          </a:p>
        </p:txBody>
      </p:sp>
      <p:sp>
        <p:nvSpPr>
          <p:cNvPr id="767" name="Rectangle 766"/>
          <p:cNvSpPr/>
          <p:nvPr/>
        </p:nvSpPr>
        <p:spPr>
          <a:xfrm>
            <a:off x="4008190" y="550144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Oval 677"/>
          <p:cNvSpPr>
            <a:spLocks noChangeAspect="1"/>
          </p:cNvSpPr>
          <p:nvPr/>
        </p:nvSpPr>
        <p:spPr>
          <a:xfrm>
            <a:off x="5290023" y="220550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51" name="Freeform 750"/>
          <p:cNvSpPr/>
          <p:nvPr/>
        </p:nvSpPr>
        <p:spPr>
          <a:xfrm>
            <a:off x="1115804" y="1830449"/>
            <a:ext cx="2388368" cy="344808"/>
          </a:xfrm>
          <a:custGeom>
            <a:avLst/>
            <a:gdLst>
              <a:gd name="connsiteX0" fmla="*/ 1936945 w 1936945"/>
              <a:gd name="connsiteY0" fmla="*/ 14795 h 22255"/>
              <a:gd name="connsiteX1" fmla="*/ 1562873 w 1936945"/>
              <a:gd name="connsiteY1" fmla="*/ 125 h 22255"/>
              <a:gd name="connsiteX2" fmla="*/ 159489 w 1936945"/>
              <a:gd name="connsiteY2" fmla="*/ 22130 h 22255"/>
              <a:gd name="connsiteX3" fmla="*/ 91031 w 1936945"/>
              <a:gd name="connsiteY3" fmla="*/ 7460 h 22255"/>
              <a:gd name="connsiteX0" fmla="*/ 1936945 w 1936945"/>
              <a:gd name="connsiteY0" fmla="*/ 14795 h 22255"/>
              <a:gd name="connsiteX1" fmla="*/ 1562873 w 1936945"/>
              <a:gd name="connsiteY1" fmla="*/ 125 h 22255"/>
              <a:gd name="connsiteX2" fmla="*/ 159489 w 1936945"/>
              <a:gd name="connsiteY2" fmla="*/ 22130 h 22255"/>
              <a:gd name="connsiteX3" fmla="*/ 91031 w 1936945"/>
              <a:gd name="connsiteY3" fmla="*/ 7460 h 22255"/>
              <a:gd name="connsiteX0" fmla="*/ 1973606 w 1973606"/>
              <a:gd name="connsiteY0" fmla="*/ 22004 h 29339"/>
              <a:gd name="connsiteX1" fmla="*/ 1599534 w 1973606"/>
              <a:gd name="connsiteY1" fmla="*/ 7334 h 29339"/>
              <a:gd name="connsiteX2" fmla="*/ 196150 w 1973606"/>
              <a:gd name="connsiteY2" fmla="*/ 29339 h 29339"/>
              <a:gd name="connsiteX3" fmla="*/ 66569 w 1973606"/>
              <a:gd name="connsiteY3" fmla="*/ 0 h 29339"/>
              <a:gd name="connsiteX0" fmla="*/ 1924884 w 1924884"/>
              <a:gd name="connsiteY0" fmla="*/ 22004 h 29339"/>
              <a:gd name="connsiteX1" fmla="*/ 1550812 w 1924884"/>
              <a:gd name="connsiteY1" fmla="*/ 7334 h 29339"/>
              <a:gd name="connsiteX2" fmla="*/ 147428 w 1924884"/>
              <a:gd name="connsiteY2" fmla="*/ 29339 h 29339"/>
              <a:gd name="connsiteX3" fmla="*/ 17847 w 1924884"/>
              <a:gd name="connsiteY3" fmla="*/ 0 h 29339"/>
              <a:gd name="connsiteX0" fmla="*/ 1924884 w 1924884"/>
              <a:gd name="connsiteY0" fmla="*/ 22004 h 29388"/>
              <a:gd name="connsiteX1" fmla="*/ 1550812 w 1924884"/>
              <a:gd name="connsiteY1" fmla="*/ 7334 h 29388"/>
              <a:gd name="connsiteX2" fmla="*/ 147428 w 1924884"/>
              <a:gd name="connsiteY2" fmla="*/ 29339 h 29388"/>
              <a:gd name="connsiteX3" fmla="*/ 17847 w 1924884"/>
              <a:gd name="connsiteY3" fmla="*/ 0 h 29388"/>
              <a:gd name="connsiteX0" fmla="*/ 1907037 w 1907037"/>
              <a:gd name="connsiteY0" fmla="*/ 22004 h 30810"/>
              <a:gd name="connsiteX1" fmla="*/ 1532965 w 1907037"/>
              <a:gd name="connsiteY1" fmla="*/ 7334 h 30810"/>
              <a:gd name="connsiteX2" fmla="*/ 1109994 w 1907037"/>
              <a:gd name="connsiteY2" fmla="*/ 24449 h 30810"/>
              <a:gd name="connsiteX3" fmla="*/ 129581 w 1907037"/>
              <a:gd name="connsiteY3" fmla="*/ 29339 h 30810"/>
              <a:gd name="connsiteX4" fmla="*/ 0 w 1907037"/>
              <a:gd name="connsiteY4" fmla="*/ 0 h 30810"/>
              <a:gd name="connsiteX0" fmla="*/ 1907037 w 1907037"/>
              <a:gd name="connsiteY0" fmla="*/ 22004 h 30810"/>
              <a:gd name="connsiteX1" fmla="*/ 1581863 w 1907037"/>
              <a:gd name="connsiteY1" fmla="*/ 22004 h 30810"/>
              <a:gd name="connsiteX2" fmla="*/ 1532965 w 1907037"/>
              <a:gd name="connsiteY2" fmla="*/ 7334 h 30810"/>
              <a:gd name="connsiteX3" fmla="*/ 1109994 w 1907037"/>
              <a:gd name="connsiteY3" fmla="*/ 24449 h 30810"/>
              <a:gd name="connsiteX4" fmla="*/ 129581 w 1907037"/>
              <a:gd name="connsiteY4" fmla="*/ 29339 h 30810"/>
              <a:gd name="connsiteX5" fmla="*/ 0 w 1907037"/>
              <a:gd name="connsiteY5" fmla="*/ 0 h 30810"/>
              <a:gd name="connsiteX0" fmla="*/ 1907037 w 1907037"/>
              <a:gd name="connsiteY0" fmla="*/ 22004 h 30810"/>
              <a:gd name="connsiteX1" fmla="*/ 1581863 w 1907037"/>
              <a:gd name="connsiteY1" fmla="*/ 22004 h 30810"/>
              <a:gd name="connsiteX2" fmla="*/ 1532965 w 1907037"/>
              <a:gd name="connsiteY2" fmla="*/ 7334 h 30810"/>
              <a:gd name="connsiteX3" fmla="*/ 1109994 w 1907037"/>
              <a:gd name="connsiteY3" fmla="*/ 24449 h 30810"/>
              <a:gd name="connsiteX4" fmla="*/ 129581 w 1907037"/>
              <a:gd name="connsiteY4" fmla="*/ 29339 h 30810"/>
              <a:gd name="connsiteX5" fmla="*/ 0 w 1907037"/>
              <a:gd name="connsiteY5" fmla="*/ 0 h 30810"/>
              <a:gd name="connsiteX0" fmla="*/ 1907037 w 1907037"/>
              <a:gd name="connsiteY0" fmla="*/ 22004 h 30810"/>
              <a:gd name="connsiteX1" fmla="*/ 1581863 w 1907037"/>
              <a:gd name="connsiteY1" fmla="*/ 22004 h 30810"/>
              <a:gd name="connsiteX2" fmla="*/ 1109994 w 1907037"/>
              <a:gd name="connsiteY2" fmla="*/ 24449 h 30810"/>
              <a:gd name="connsiteX3" fmla="*/ 129581 w 1907037"/>
              <a:gd name="connsiteY3" fmla="*/ 29339 h 30810"/>
              <a:gd name="connsiteX4" fmla="*/ 0 w 1907037"/>
              <a:gd name="connsiteY4" fmla="*/ 0 h 30810"/>
              <a:gd name="connsiteX0" fmla="*/ 2119745 w 2119745"/>
              <a:gd name="connsiteY0" fmla="*/ 66013 h 78016"/>
              <a:gd name="connsiteX1" fmla="*/ 1794571 w 2119745"/>
              <a:gd name="connsiteY1" fmla="*/ 66013 h 78016"/>
              <a:gd name="connsiteX2" fmla="*/ 1322702 w 2119745"/>
              <a:gd name="connsiteY2" fmla="*/ 68458 h 78016"/>
              <a:gd name="connsiteX3" fmla="*/ 342289 w 2119745"/>
              <a:gd name="connsiteY3" fmla="*/ 73348 h 78016"/>
              <a:gd name="connsiteX4" fmla="*/ 0 w 2119745"/>
              <a:gd name="connsiteY4" fmla="*/ 0 h 78016"/>
              <a:gd name="connsiteX0" fmla="*/ 2119745 w 2119745"/>
              <a:gd name="connsiteY0" fmla="*/ 66013 h 75695"/>
              <a:gd name="connsiteX1" fmla="*/ 1794571 w 2119745"/>
              <a:gd name="connsiteY1" fmla="*/ 66013 h 75695"/>
              <a:gd name="connsiteX2" fmla="*/ 1322702 w 2119745"/>
              <a:gd name="connsiteY2" fmla="*/ 68458 h 75695"/>
              <a:gd name="connsiteX3" fmla="*/ 342289 w 2119745"/>
              <a:gd name="connsiteY3" fmla="*/ 73348 h 75695"/>
              <a:gd name="connsiteX4" fmla="*/ 176034 w 2119745"/>
              <a:gd name="connsiteY4" fmla="*/ 31784 h 75695"/>
              <a:gd name="connsiteX5" fmla="*/ 0 w 2119745"/>
              <a:gd name="connsiteY5" fmla="*/ 0 h 75695"/>
              <a:gd name="connsiteX0" fmla="*/ 2119745 w 2119745"/>
              <a:gd name="connsiteY0" fmla="*/ 66013 h 74646"/>
              <a:gd name="connsiteX1" fmla="*/ 1794571 w 2119745"/>
              <a:gd name="connsiteY1" fmla="*/ 66013 h 74646"/>
              <a:gd name="connsiteX2" fmla="*/ 1322702 w 2119745"/>
              <a:gd name="connsiteY2" fmla="*/ 68458 h 74646"/>
              <a:gd name="connsiteX3" fmla="*/ 342289 w 2119745"/>
              <a:gd name="connsiteY3" fmla="*/ 73348 h 74646"/>
              <a:gd name="connsiteX4" fmla="*/ 264051 w 2119745"/>
              <a:gd name="connsiteY4" fmla="*/ 46454 h 74646"/>
              <a:gd name="connsiteX5" fmla="*/ 176034 w 2119745"/>
              <a:gd name="connsiteY5" fmla="*/ 31784 h 74646"/>
              <a:gd name="connsiteX6" fmla="*/ 0 w 2119745"/>
              <a:gd name="connsiteY6" fmla="*/ 0 h 74646"/>
              <a:gd name="connsiteX0" fmla="*/ 2119745 w 2119745"/>
              <a:gd name="connsiteY0" fmla="*/ 66013 h 74306"/>
              <a:gd name="connsiteX1" fmla="*/ 1794571 w 2119745"/>
              <a:gd name="connsiteY1" fmla="*/ 66013 h 74306"/>
              <a:gd name="connsiteX2" fmla="*/ 1322702 w 2119745"/>
              <a:gd name="connsiteY2" fmla="*/ 68458 h 74306"/>
              <a:gd name="connsiteX3" fmla="*/ 342289 w 2119745"/>
              <a:gd name="connsiteY3" fmla="*/ 73348 h 74306"/>
              <a:gd name="connsiteX4" fmla="*/ 308060 w 2119745"/>
              <a:gd name="connsiteY4" fmla="*/ 51344 h 74306"/>
              <a:gd name="connsiteX5" fmla="*/ 264051 w 2119745"/>
              <a:gd name="connsiteY5" fmla="*/ 46454 h 74306"/>
              <a:gd name="connsiteX6" fmla="*/ 176034 w 2119745"/>
              <a:gd name="connsiteY6" fmla="*/ 31784 h 74306"/>
              <a:gd name="connsiteX7" fmla="*/ 0 w 2119745"/>
              <a:gd name="connsiteY7" fmla="*/ 0 h 74306"/>
              <a:gd name="connsiteX0" fmla="*/ 2119745 w 2119745"/>
              <a:gd name="connsiteY0" fmla="*/ 66013 h 74306"/>
              <a:gd name="connsiteX1" fmla="*/ 1794571 w 2119745"/>
              <a:gd name="connsiteY1" fmla="*/ 66013 h 74306"/>
              <a:gd name="connsiteX2" fmla="*/ 1322702 w 2119745"/>
              <a:gd name="connsiteY2" fmla="*/ 68458 h 74306"/>
              <a:gd name="connsiteX3" fmla="*/ 342289 w 2119745"/>
              <a:gd name="connsiteY3" fmla="*/ 73348 h 74306"/>
              <a:gd name="connsiteX4" fmla="*/ 308060 w 2119745"/>
              <a:gd name="connsiteY4" fmla="*/ 51344 h 74306"/>
              <a:gd name="connsiteX5" fmla="*/ 264051 w 2119745"/>
              <a:gd name="connsiteY5" fmla="*/ 46454 h 74306"/>
              <a:gd name="connsiteX6" fmla="*/ 176034 w 2119745"/>
              <a:gd name="connsiteY6" fmla="*/ 31784 h 74306"/>
              <a:gd name="connsiteX7" fmla="*/ 0 w 2119745"/>
              <a:gd name="connsiteY7" fmla="*/ 0 h 74306"/>
              <a:gd name="connsiteX0" fmla="*/ 2360488 w 2360488"/>
              <a:gd name="connsiteY0" fmla="*/ 330490 h 330490"/>
              <a:gd name="connsiteX1" fmla="*/ 1794571 w 2360488"/>
              <a:gd name="connsiteY1" fmla="*/ 66013 h 330490"/>
              <a:gd name="connsiteX2" fmla="*/ 1322702 w 2360488"/>
              <a:gd name="connsiteY2" fmla="*/ 68458 h 330490"/>
              <a:gd name="connsiteX3" fmla="*/ 342289 w 2360488"/>
              <a:gd name="connsiteY3" fmla="*/ 73348 h 330490"/>
              <a:gd name="connsiteX4" fmla="*/ 308060 w 2360488"/>
              <a:gd name="connsiteY4" fmla="*/ 51344 h 330490"/>
              <a:gd name="connsiteX5" fmla="*/ 264051 w 2360488"/>
              <a:gd name="connsiteY5" fmla="*/ 46454 h 330490"/>
              <a:gd name="connsiteX6" fmla="*/ 176034 w 2360488"/>
              <a:gd name="connsiteY6" fmla="*/ 31784 h 330490"/>
              <a:gd name="connsiteX7" fmla="*/ 0 w 2360488"/>
              <a:gd name="connsiteY7" fmla="*/ 0 h 330490"/>
              <a:gd name="connsiteX0" fmla="*/ 2360488 w 2393357"/>
              <a:gd name="connsiteY0" fmla="*/ 330490 h 330490"/>
              <a:gd name="connsiteX1" fmla="*/ 2354603 w 2393357"/>
              <a:gd name="connsiteY1" fmla="*/ 234873 h 330490"/>
              <a:gd name="connsiteX2" fmla="*/ 1794571 w 2393357"/>
              <a:gd name="connsiteY2" fmla="*/ 66013 h 330490"/>
              <a:gd name="connsiteX3" fmla="*/ 1322702 w 2393357"/>
              <a:gd name="connsiteY3" fmla="*/ 68458 h 330490"/>
              <a:gd name="connsiteX4" fmla="*/ 342289 w 2393357"/>
              <a:gd name="connsiteY4" fmla="*/ 73348 h 330490"/>
              <a:gd name="connsiteX5" fmla="*/ 308060 w 2393357"/>
              <a:gd name="connsiteY5" fmla="*/ 51344 h 330490"/>
              <a:gd name="connsiteX6" fmla="*/ 264051 w 2393357"/>
              <a:gd name="connsiteY6" fmla="*/ 46454 h 330490"/>
              <a:gd name="connsiteX7" fmla="*/ 176034 w 2393357"/>
              <a:gd name="connsiteY7" fmla="*/ 31784 h 330490"/>
              <a:gd name="connsiteX8" fmla="*/ 0 w 2393357"/>
              <a:gd name="connsiteY8" fmla="*/ 0 h 330490"/>
              <a:gd name="connsiteX0" fmla="*/ 2360488 w 2393357"/>
              <a:gd name="connsiteY0" fmla="*/ 330490 h 330490"/>
              <a:gd name="connsiteX1" fmla="*/ 2354603 w 2393357"/>
              <a:gd name="connsiteY1" fmla="*/ 234873 h 330490"/>
              <a:gd name="connsiteX2" fmla="*/ 2256271 w 2393357"/>
              <a:gd name="connsiteY2" fmla="*/ 129761 h 330490"/>
              <a:gd name="connsiteX3" fmla="*/ 1794571 w 2393357"/>
              <a:gd name="connsiteY3" fmla="*/ 66013 h 330490"/>
              <a:gd name="connsiteX4" fmla="*/ 1322702 w 2393357"/>
              <a:gd name="connsiteY4" fmla="*/ 68458 h 330490"/>
              <a:gd name="connsiteX5" fmla="*/ 342289 w 2393357"/>
              <a:gd name="connsiteY5" fmla="*/ 73348 h 330490"/>
              <a:gd name="connsiteX6" fmla="*/ 308060 w 2393357"/>
              <a:gd name="connsiteY6" fmla="*/ 51344 h 330490"/>
              <a:gd name="connsiteX7" fmla="*/ 264051 w 2393357"/>
              <a:gd name="connsiteY7" fmla="*/ 46454 h 330490"/>
              <a:gd name="connsiteX8" fmla="*/ 176034 w 2393357"/>
              <a:gd name="connsiteY8" fmla="*/ 31784 h 330490"/>
              <a:gd name="connsiteX9" fmla="*/ 0 w 2393357"/>
              <a:gd name="connsiteY9" fmla="*/ 0 h 330490"/>
              <a:gd name="connsiteX0" fmla="*/ 2360488 w 2393357"/>
              <a:gd name="connsiteY0" fmla="*/ 330490 h 330490"/>
              <a:gd name="connsiteX1" fmla="*/ 2354603 w 2393357"/>
              <a:gd name="connsiteY1" fmla="*/ 234873 h 330490"/>
              <a:gd name="connsiteX2" fmla="*/ 2256271 w 2393357"/>
              <a:gd name="connsiteY2" fmla="*/ 129761 h 330490"/>
              <a:gd name="connsiteX3" fmla="*/ 2215582 w 2393357"/>
              <a:gd name="connsiteY3" fmla="*/ 89072 h 330490"/>
              <a:gd name="connsiteX4" fmla="*/ 1794571 w 2393357"/>
              <a:gd name="connsiteY4" fmla="*/ 66013 h 330490"/>
              <a:gd name="connsiteX5" fmla="*/ 1322702 w 2393357"/>
              <a:gd name="connsiteY5" fmla="*/ 68458 h 330490"/>
              <a:gd name="connsiteX6" fmla="*/ 342289 w 2393357"/>
              <a:gd name="connsiteY6" fmla="*/ 73348 h 330490"/>
              <a:gd name="connsiteX7" fmla="*/ 308060 w 2393357"/>
              <a:gd name="connsiteY7" fmla="*/ 51344 h 330490"/>
              <a:gd name="connsiteX8" fmla="*/ 264051 w 2393357"/>
              <a:gd name="connsiteY8" fmla="*/ 46454 h 330490"/>
              <a:gd name="connsiteX9" fmla="*/ 176034 w 2393357"/>
              <a:gd name="connsiteY9" fmla="*/ 31784 h 330490"/>
              <a:gd name="connsiteX10" fmla="*/ 0 w 2393357"/>
              <a:gd name="connsiteY10" fmla="*/ 0 h 330490"/>
              <a:gd name="connsiteX0" fmla="*/ 2360488 w 2393357"/>
              <a:gd name="connsiteY0" fmla="*/ 330490 h 330490"/>
              <a:gd name="connsiteX1" fmla="*/ 2354603 w 2393357"/>
              <a:gd name="connsiteY1" fmla="*/ 234873 h 330490"/>
              <a:gd name="connsiteX2" fmla="*/ 2256271 w 2393357"/>
              <a:gd name="connsiteY2" fmla="*/ 129761 h 330490"/>
              <a:gd name="connsiteX3" fmla="*/ 2215582 w 2393357"/>
              <a:gd name="connsiteY3" fmla="*/ 89072 h 330490"/>
              <a:gd name="connsiteX4" fmla="*/ 1794571 w 2393357"/>
              <a:gd name="connsiteY4" fmla="*/ 66013 h 330490"/>
              <a:gd name="connsiteX5" fmla="*/ 1322702 w 2393357"/>
              <a:gd name="connsiteY5" fmla="*/ 68458 h 330490"/>
              <a:gd name="connsiteX6" fmla="*/ 342289 w 2393357"/>
              <a:gd name="connsiteY6" fmla="*/ 73348 h 330490"/>
              <a:gd name="connsiteX7" fmla="*/ 308060 w 2393357"/>
              <a:gd name="connsiteY7" fmla="*/ 51344 h 330490"/>
              <a:gd name="connsiteX8" fmla="*/ 264051 w 2393357"/>
              <a:gd name="connsiteY8" fmla="*/ 46454 h 330490"/>
              <a:gd name="connsiteX9" fmla="*/ 176034 w 2393357"/>
              <a:gd name="connsiteY9" fmla="*/ 31784 h 330490"/>
              <a:gd name="connsiteX10" fmla="*/ 0 w 2393357"/>
              <a:gd name="connsiteY10" fmla="*/ 0 h 330490"/>
              <a:gd name="connsiteX0" fmla="*/ 2360488 w 2360488"/>
              <a:gd name="connsiteY0" fmla="*/ 330490 h 330490"/>
              <a:gd name="connsiteX1" fmla="*/ 2354603 w 2360488"/>
              <a:gd name="connsiteY1" fmla="*/ 234873 h 330490"/>
              <a:gd name="connsiteX2" fmla="*/ 2256271 w 2360488"/>
              <a:gd name="connsiteY2" fmla="*/ 129761 h 330490"/>
              <a:gd name="connsiteX3" fmla="*/ 2215582 w 2360488"/>
              <a:gd name="connsiteY3" fmla="*/ 89072 h 330490"/>
              <a:gd name="connsiteX4" fmla="*/ 1794571 w 2360488"/>
              <a:gd name="connsiteY4" fmla="*/ 66013 h 330490"/>
              <a:gd name="connsiteX5" fmla="*/ 1322702 w 2360488"/>
              <a:gd name="connsiteY5" fmla="*/ 68458 h 330490"/>
              <a:gd name="connsiteX6" fmla="*/ 342289 w 2360488"/>
              <a:gd name="connsiteY6" fmla="*/ 73348 h 330490"/>
              <a:gd name="connsiteX7" fmla="*/ 308060 w 2360488"/>
              <a:gd name="connsiteY7" fmla="*/ 51344 h 330490"/>
              <a:gd name="connsiteX8" fmla="*/ 264051 w 2360488"/>
              <a:gd name="connsiteY8" fmla="*/ 46454 h 330490"/>
              <a:gd name="connsiteX9" fmla="*/ 176034 w 2360488"/>
              <a:gd name="connsiteY9" fmla="*/ 31784 h 330490"/>
              <a:gd name="connsiteX10" fmla="*/ 0 w 2360488"/>
              <a:gd name="connsiteY10" fmla="*/ 0 h 330490"/>
              <a:gd name="connsiteX0" fmla="*/ 2360488 w 2360488"/>
              <a:gd name="connsiteY0" fmla="*/ 330490 h 330490"/>
              <a:gd name="connsiteX1" fmla="*/ 2354603 w 2360488"/>
              <a:gd name="connsiteY1" fmla="*/ 234873 h 330490"/>
              <a:gd name="connsiteX2" fmla="*/ 2256270 w 2360488"/>
              <a:gd name="connsiteY2" fmla="*/ 129761 h 330490"/>
              <a:gd name="connsiteX3" fmla="*/ 2215582 w 2360488"/>
              <a:gd name="connsiteY3" fmla="*/ 89072 h 330490"/>
              <a:gd name="connsiteX4" fmla="*/ 1794571 w 2360488"/>
              <a:gd name="connsiteY4" fmla="*/ 66013 h 330490"/>
              <a:gd name="connsiteX5" fmla="*/ 1322702 w 2360488"/>
              <a:gd name="connsiteY5" fmla="*/ 68458 h 330490"/>
              <a:gd name="connsiteX6" fmla="*/ 342289 w 2360488"/>
              <a:gd name="connsiteY6" fmla="*/ 73348 h 330490"/>
              <a:gd name="connsiteX7" fmla="*/ 308060 w 2360488"/>
              <a:gd name="connsiteY7" fmla="*/ 51344 h 330490"/>
              <a:gd name="connsiteX8" fmla="*/ 264051 w 2360488"/>
              <a:gd name="connsiteY8" fmla="*/ 46454 h 330490"/>
              <a:gd name="connsiteX9" fmla="*/ 176034 w 2360488"/>
              <a:gd name="connsiteY9" fmla="*/ 31784 h 330490"/>
              <a:gd name="connsiteX10" fmla="*/ 0 w 2360488"/>
              <a:gd name="connsiteY10" fmla="*/ 0 h 330490"/>
              <a:gd name="connsiteX0" fmla="*/ 2360488 w 2360488"/>
              <a:gd name="connsiteY0" fmla="*/ 330490 h 330490"/>
              <a:gd name="connsiteX1" fmla="*/ 2354603 w 2360488"/>
              <a:gd name="connsiteY1" fmla="*/ 234873 h 330490"/>
              <a:gd name="connsiteX2" fmla="*/ 2256270 w 2360488"/>
              <a:gd name="connsiteY2" fmla="*/ 129761 h 330490"/>
              <a:gd name="connsiteX3" fmla="*/ 2215582 w 2360488"/>
              <a:gd name="connsiteY3" fmla="*/ 89072 h 330490"/>
              <a:gd name="connsiteX4" fmla="*/ 1794571 w 2360488"/>
              <a:gd name="connsiteY4" fmla="*/ 66013 h 330490"/>
              <a:gd name="connsiteX5" fmla="*/ 1322702 w 2360488"/>
              <a:gd name="connsiteY5" fmla="*/ 68458 h 330490"/>
              <a:gd name="connsiteX6" fmla="*/ 342289 w 2360488"/>
              <a:gd name="connsiteY6" fmla="*/ 73348 h 330490"/>
              <a:gd name="connsiteX7" fmla="*/ 308060 w 2360488"/>
              <a:gd name="connsiteY7" fmla="*/ 51344 h 330490"/>
              <a:gd name="connsiteX8" fmla="*/ 264051 w 2360488"/>
              <a:gd name="connsiteY8" fmla="*/ 46454 h 330490"/>
              <a:gd name="connsiteX9" fmla="*/ 176034 w 2360488"/>
              <a:gd name="connsiteY9" fmla="*/ 31784 h 330490"/>
              <a:gd name="connsiteX10" fmla="*/ 0 w 2360488"/>
              <a:gd name="connsiteY10" fmla="*/ 0 h 330490"/>
              <a:gd name="connsiteX0" fmla="*/ 2360488 w 2360488"/>
              <a:gd name="connsiteY0" fmla="*/ 330490 h 330490"/>
              <a:gd name="connsiteX1" fmla="*/ 2354603 w 2360488"/>
              <a:gd name="connsiteY1" fmla="*/ 234873 h 330490"/>
              <a:gd name="connsiteX2" fmla="*/ 2256270 w 2360488"/>
              <a:gd name="connsiteY2" fmla="*/ 129761 h 330490"/>
              <a:gd name="connsiteX3" fmla="*/ 2195236 w 2360488"/>
              <a:gd name="connsiteY3" fmla="*/ 68727 h 330490"/>
              <a:gd name="connsiteX4" fmla="*/ 1794571 w 2360488"/>
              <a:gd name="connsiteY4" fmla="*/ 66013 h 330490"/>
              <a:gd name="connsiteX5" fmla="*/ 1322702 w 2360488"/>
              <a:gd name="connsiteY5" fmla="*/ 68458 h 330490"/>
              <a:gd name="connsiteX6" fmla="*/ 342289 w 2360488"/>
              <a:gd name="connsiteY6" fmla="*/ 73348 h 330490"/>
              <a:gd name="connsiteX7" fmla="*/ 308060 w 2360488"/>
              <a:gd name="connsiteY7" fmla="*/ 51344 h 330490"/>
              <a:gd name="connsiteX8" fmla="*/ 264051 w 2360488"/>
              <a:gd name="connsiteY8" fmla="*/ 46454 h 330490"/>
              <a:gd name="connsiteX9" fmla="*/ 176034 w 2360488"/>
              <a:gd name="connsiteY9" fmla="*/ 31784 h 330490"/>
              <a:gd name="connsiteX10" fmla="*/ 0 w 2360488"/>
              <a:gd name="connsiteY10" fmla="*/ 0 h 330490"/>
              <a:gd name="connsiteX0" fmla="*/ 2360488 w 2360488"/>
              <a:gd name="connsiteY0" fmla="*/ 330490 h 330490"/>
              <a:gd name="connsiteX1" fmla="*/ 2354603 w 2360488"/>
              <a:gd name="connsiteY1" fmla="*/ 234873 h 330490"/>
              <a:gd name="connsiteX2" fmla="*/ 2256270 w 2360488"/>
              <a:gd name="connsiteY2" fmla="*/ 129761 h 330490"/>
              <a:gd name="connsiteX3" fmla="*/ 2195236 w 2360488"/>
              <a:gd name="connsiteY3" fmla="*/ 68727 h 330490"/>
              <a:gd name="connsiteX4" fmla="*/ 1794571 w 2360488"/>
              <a:gd name="connsiteY4" fmla="*/ 66013 h 330490"/>
              <a:gd name="connsiteX5" fmla="*/ 1322702 w 2360488"/>
              <a:gd name="connsiteY5" fmla="*/ 68458 h 330490"/>
              <a:gd name="connsiteX6" fmla="*/ 342289 w 2360488"/>
              <a:gd name="connsiteY6" fmla="*/ 73348 h 330490"/>
              <a:gd name="connsiteX7" fmla="*/ 308060 w 2360488"/>
              <a:gd name="connsiteY7" fmla="*/ 51344 h 330490"/>
              <a:gd name="connsiteX8" fmla="*/ 264051 w 2360488"/>
              <a:gd name="connsiteY8" fmla="*/ 46454 h 330490"/>
              <a:gd name="connsiteX9" fmla="*/ 176034 w 2360488"/>
              <a:gd name="connsiteY9" fmla="*/ 31784 h 330490"/>
              <a:gd name="connsiteX10" fmla="*/ 0 w 2360488"/>
              <a:gd name="connsiteY10" fmla="*/ 0 h 330490"/>
              <a:gd name="connsiteX0" fmla="*/ 2357098 w 2357098"/>
              <a:gd name="connsiteY0" fmla="*/ 337272 h 337272"/>
              <a:gd name="connsiteX1" fmla="*/ 2354603 w 2357098"/>
              <a:gd name="connsiteY1" fmla="*/ 234873 h 337272"/>
              <a:gd name="connsiteX2" fmla="*/ 2256270 w 2357098"/>
              <a:gd name="connsiteY2" fmla="*/ 129761 h 337272"/>
              <a:gd name="connsiteX3" fmla="*/ 2195236 w 2357098"/>
              <a:gd name="connsiteY3" fmla="*/ 68727 h 337272"/>
              <a:gd name="connsiteX4" fmla="*/ 1794571 w 2357098"/>
              <a:gd name="connsiteY4" fmla="*/ 66013 h 337272"/>
              <a:gd name="connsiteX5" fmla="*/ 1322702 w 2357098"/>
              <a:gd name="connsiteY5" fmla="*/ 68458 h 337272"/>
              <a:gd name="connsiteX6" fmla="*/ 342289 w 2357098"/>
              <a:gd name="connsiteY6" fmla="*/ 73348 h 337272"/>
              <a:gd name="connsiteX7" fmla="*/ 308060 w 2357098"/>
              <a:gd name="connsiteY7" fmla="*/ 51344 h 337272"/>
              <a:gd name="connsiteX8" fmla="*/ 264051 w 2357098"/>
              <a:gd name="connsiteY8" fmla="*/ 46454 h 337272"/>
              <a:gd name="connsiteX9" fmla="*/ 176034 w 2357098"/>
              <a:gd name="connsiteY9" fmla="*/ 31784 h 337272"/>
              <a:gd name="connsiteX10" fmla="*/ 0 w 2357098"/>
              <a:gd name="connsiteY10" fmla="*/ 0 h 33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7098" h="337272">
                <a:moveTo>
                  <a:pt x="2357098" y="337272"/>
                </a:moveTo>
                <a:cubicBezTo>
                  <a:pt x="2356266" y="303139"/>
                  <a:pt x="2355435" y="269006"/>
                  <a:pt x="2354603" y="234873"/>
                </a:cubicBezTo>
                <a:cubicBezTo>
                  <a:pt x="2325366" y="207635"/>
                  <a:pt x="2349609" y="157904"/>
                  <a:pt x="2256270" y="129761"/>
                </a:cubicBezTo>
                <a:cubicBezTo>
                  <a:pt x="2228579" y="109417"/>
                  <a:pt x="2231497" y="99696"/>
                  <a:pt x="2195236" y="68727"/>
                </a:cubicBezTo>
                <a:cubicBezTo>
                  <a:pt x="2128457" y="61494"/>
                  <a:pt x="1938863" y="73405"/>
                  <a:pt x="1794571" y="66013"/>
                </a:cubicBezTo>
                <a:lnTo>
                  <a:pt x="1322702" y="68458"/>
                </a:lnTo>
                <a:cubicBezTo>
                  <a:pt x="1088805" y="72126"/>
                  <a:pt x="511396" y="76200"/>
                  <a:pt x="342289" y="73348"/>
                </a:cubicBezTo>
                <a:lnTo>
                  <a:pt x="308060" y="51344"/>
                </a:lnTo>
                <a:cubicBezTo>
                  <a:pt x="295020" y="46862"/>
                  <a:pt x="283203" y="52974"/>
                  <a:pt x="264051" y="46454"/>
                </a:cubicBezTo>
                <a:cubicBezTo>
                  <a:pt x="244899" y="39934"/>
                  <a:pt x="218005" y="42786"/>
                  <a:pt x="176034" y="31784"/>
                </a:cubicBezTo>
                <a:cubicBezTo>
                  <a:pt x="118986" y="19559"/>
                  <a:pt x="26487" y="8965"/>
                  <a:pt x="0" y="0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Freeform 798"/>
          <p:cNvSpPr/>
          <p:nvPr/>
        </p:nvSpPr>
        <p:spPr>
          <a:xfrm>
            <a:off x="1099437" y="2143940"/>
            <a:ext cx="237852" cy="244930"/>
          </a:xfrm>
          <a:custGeom>
            <a:avLst/>
            <a:gdLst>
              <a:gd name="connsiteX0" fmla="*/ 0 w 237157"/>
              <a:gd name="connsiteY0" fmla="*/ 232268 h 232268"/>
              <a:gd name="connsiteX1" fmla="*/ 180924 w 237157"/>
              <a:gd name="connsiteY1" fmla="*/ 124691 h 232268"/>
              <a:gd name="connsiteX2" fmla="*/ 237157 w 237157"/>
              <a:gd name="connsiteY2" fmla="*/ 0 h 232268"/>
              <a:gd name="connsiteX0" fmla="*/ 0 w 237157"/>
              <a:gd name="connsiteY0" fmla="*/ 232268 h 232268"/>
              <a:gd name="connsiteX1" fmla="*/ 180924 w 237157"/>
              <a:gd name="connsiteY1" fmla="*/ 124691 h 232268"/>
              <a:gd name="connsiteX2" fmla="*/ 237157 w 237157"/>
              <a:gd name="connsiteY2" fmla="*/ 0 h 232268"/>
              <a:gd name="connsiteX0" fmla="*/ 0 w 237157"/>
              <a:gd name="connsiteY0" fmla="*/ 232268 h 232268"/>
              <a:gd name="connsiteX1" fmla="*/ 180924 w 237157"/>
              <a:gd name="connsiteY1" fmla="*/ 124691 h 232268"/>
              <a:gd name="connsiteX2" fmla="*/ 237157 w 237157"/>
              <a:gd name="connsiteY2" fmla="*/ 0 h 232268"/>
              <a:gd name="connsiteX0" fmla="*/ 0 w 237157"/>
              <a:gd name="connsiteY0" fmla="*/ 242047 h 242047"/>
              <a:gd name="connsiteX1" fmla="*/ 180924 w 237157"/>
              <a:gd name="connsiteY1" fmla="*/ 124691 h 242047"/>
              <a:gd name="connsiteX2" fmla="*/ 237157 w 237157"/>
              <a:gd name="connsiteY2" fmla="*/ 0 h 242047"/>
              <a:gd name="connsiteX0" fmla="*/ 0 w 237157"/>
              <a:gd name="connsiteY0" fmla="*/ 242047 h 242047"/>
              <a:gd name="connsiteX1" fmla="*/ 180924 w 237157"/>
              <a:gd name="connsiteY1" fmla="*/ 124691 h 242047"/>
              <a:gd name="connsiteX2" fmla="*/ 237157 w 237157"/>
              <a:gd name="connsiteY2" fmla="*/ 0 h 2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157" h="242047">
                <a:moveTo>
                  <a:pt x="0" y="242047"/>
                </a:moveTo>
                <a:cubicBezTo>
                  <a:pt x="60308" y="202928"/>
                  <a:pt x="141398" y="165032"/>
                  <a:pt x="180924" y="124691"/>
                </a:cubicBezTo>
                <a:lnTo>
                  <a:pt x="237157" y="0"/>
                </a:ln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Oval 799"/>
          <p:cNvSpPr>
            <a:spLocks noChangeAspect="1"/>
          </p:cNvSpPr>
          <p:nvPr/>
        </p:nvSpPr>
        <p:spPr>
          <a:xfrm>
            <a:off x="794647" y="1800427"/>
            <a:ext cx="45720" cy="4572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01" name="Freeform 800"/>
          <p:cNvSpPr/>
          <p:nvPr/>
        </p:nvSpPr>
        <p:spPr>
          <a:xfrm>
            <a:off x="892236" y="1685061"/>
            <a:ext cx="237109" cy="708838"/>
          </a:xfrm>
          <a:custGeom>
            <a:avLst/>
            <a:gdLst>
              <a:gd name="connsiteX0" fmla="*/ 210315 w 242099"/>
              <a:gd name="connsiteY0" fmla="*/ 707313 h 722062"/>
              <a:gd name="connsiteX1" fmla="*/ 149192 w 242099"/>
              <a:gd name="connsiteY1" fmla="*/ 699978 h 722062"/>
              <a:gd name="connsiteX2" fmla="*/ 80734 w 242099"/>
              <a:gd name="connsiteY2" fmla="*/ 497050 h 722062"/>
              <a:gd name="connsiteX3" fmla="*/ 66065 w 242099"/>
              <a:gd name="connsiteY3" fmla="*/ 391918 h 722062"/>
              <a:gd name="connsiteX4" fmla="*/ 34281 w 242099"/>
              <a:gd name="connsiteY4" fmla="*/ 274562 h 722062"/>
              <a:gd name="connsiteX5" fmla="*/ 24501 w 242099"/>
              <a:gd name="connsiteY5" fmla="*/ 196324 h 722062"/>
              <a:gd name="connsiteX6" fmla="*/ 12276 w 242099"/>
              <a:gd name="connsiteY6" fmla="*/ 154761 h 722062"/>
              <a:gd name="connsiteX7" fmla="*/ 52 w 242099"/>
              <a:gd name="connsiteY7" fmla="*/ 71634 h 722062"/>
              <a:gd name="connsiteX8" fmla="*/ 17166 w 242099"/>
              <a:gd name="connsiteY8" fmla="*/ 30070 h 722062"/>
              <a:gd name="connsiteX9" fmla="*/ 90514 w 242099"/>
              <a:gd name="connsiteY9" fmla="*/ 17845 h 722062"/>
              <a:gd name="connsiteX10" fmla="*/ 136967 w 242099"/>
              <a:gd name="connsiteY10" fmla="*/ 5621 h 722062"/>
              <a:gd name="connsiteX11" fmla="*/ 178531 w 242099"/>
              <a:gd name="connsiteY11" fmla="*/ 3176 h 722062"/>
              <a:gd name="connsiteX12" fmla="*/ 205425 w 242099"/>
              <a:gd name="connsiteY12" fmla="*/ 49629 h 722062"/>
              <a:gd name="connsiteX13" fmla="*/ 220095 w 242099"/>
              <a:gd name="connsiteY13" fmla="*/ 103418 h 722062"/>
              <a:gd name="connsiteX14" fmla="*/ 242099 w 242099"/>
              <a:gd name="connsiteY14" fmla="*/ 149871 h 722062"/>
              <a:gd name="connsiteX0" fmla="*/ 210624 w 242408"/>
              <a:gd name="connsiteY0" fmla="*/ 707313 h 722062"/>
              <a:gd name="connsiteX1" fmla="*/ 149501 w 242408"/>
              <a:gd name="connsiteY1" fmla="*/ 699978 h 722062"/>
              <a:gd name="connsiteX2" fmla="*/ 81043 w 242408"/>
              <a:gd name="connsiteY2" fmla="*/ 497050 h 722062"/>
              <a:gd name="connsiteX3" fmla="*/ 66374 w 242408"/>
              <a:gd name="connsiteY3" fmla="*/ 391918 h 722062"/>
              <a:gd name="connsiteX4" fmla="*/ 34590 w 242408"/>
              <a:gd name="connsiteY4" fmla="*/ 274562 h 722062"/>
              <a:gd name="connsiteX5" fmla="*/ 24810 w 242408"/>
              <a:gd name="connsiteY5" fmla="*/ 196324 h 722062"/>
              <a:gd name="connsiteX6" fmla="*/ 12585 w 242408"/>
              <a:gd name="connsiteY6" fmla="*/ 154761 h 722062"/>
              <a:gd name="connsiteX7" fmla="*/ 361 w 242408"/>
              <a:gd name="connsiteY7" fmla="*/ 71634 h 722062"/>
              <a:gd name="connsiteX8" fmla="*/ 27255 w 242408"/>
              <a:gd name="connsiteY8" fmla="*/ 39850 h 722062"/>
              <a:gd name="connsiteX9" fmla="*/ 90823 w 242408"/>
              <a:gd name="connsiteY9" fmla="*/ 17845 h 722062"/>
              <a:gd name="connsiteX10" fmla="*/ 137276 w 242408"/>
              <a:gd name="connsiteY10" fmla="*/ 5621 h 722062"/>
              <a:gd name="connsiteX11" fmla="*/ 178840 w 242408"/>
              <a:gd name="connsiteY11" fmla="*/ 3176 h 722062"/>
              <a:gd name="connsiteX12" fmla="*/ 205734 w 242408"/>
              <a:gd name="connsiteY12" fmla="*/ 49629 h 722062"/>
              <a:gd name="connsiteX13" fmla="*/ 220404 w 242408"/>
              <a:gd name="connsiteY13" fmla="*/ 103418 h 722062"/>
              <a:gd name="connsiteX14" fmla="*/ 242408 w 242408"/>
              <a:gd name="connsiteY14" fmla="*/ 149871 h 722062"/>
              <a:gd name="connsiteX0" fmla="*/ 211481 w 243265"/>
              <a:gd name="connsiteY0" fmla="*/ 707313 h 722062"/>
              <a:gd name="connsiteX1" fmla="*/ 150358 w 243265"/>
              <a:gd name="connsiteY1" fmla="*/ 699978 h 722062"/>
              <a:gd name="connsiteX2" fmla="*/ 81900 w 243265"/>
              <a:gd name="connsiteY2" fmla="*/ 497050 h 722062"/>
              <a:gd name="connsiteX3" fmla="*/ 67231 w 243265"/>
              <a:gd name="connsiteY3" fmla="*/ 391918 h 722062"/>
              <a:gd name="connsiteX4" fmla="*/ 35447 w 243265"/>
              <a:gd name="connsiteY4" fmla="*/ 274562 h 722062"/>
              <a:gd name="connsiteX5" fmla="*/ 25667 w 243265"/>
              <a:gd name="connsiteY5" fmla="*/ 196324 h 722062"/>
              <a:gd name="connsiteX6" fmla="*/ 13442 w 243265"/>
              <a:gd name="connsiteY6" fmla="*/ 154761 h 722062"/>
              <a:gd name="connsiteX7" fmla="*/ 1218 w 243265"/>
              <a:gd name="connsiteY7" fmla="*/ 71634 h 722062"/>
              <a:gd name="connsiteX8" fmla="*/ 45241 w 243265"/>
              <a:gd name="connsiteY8" fmla="*/ 53552 h 722062"/>
              <a:gd name="connsiteX9" fmla="*/ 91680 w 243265"/>
              <a:gd name="connsiteY9" fmla="*/ 17845 h 722062"/>
              <a:gd name="connsiteX10" fmla="*/ 138133 w 243265"/>
              <a:gd name="connsiteY10" fmla="*/ 5621 h 722062"/>
              <a:gd name="connsiteX11" fmla="*/ 179697 w 243265"/>
              <a:gd name="connsiteY11" fmla="*/ 3176 h 722062"/>
              <a:gd name="connsiteX12" fmla="*/ 206591 w 243265"/>
              <a:gd name="connsiteY12" fmla="*/ 49629 h 722062"/>
              <a:gd name="connsiteX13" fmla="*/ 221261 w 243265"/>
              <a:gd name="connsiteY13" fmla="*/ 103418 h 722062"/>
              <a:gd name="connsiteX14" fmla="*/ 243265 w 243265"/>
              <a:gd name="connsiteY14" fmla="*/ 149871 h 722062"/>
              <a:gd name="connsiteX0" fmla="*/ 211482 w 243266"/>
              <a:gd name="connsiteY0" fmla="*/ 708137 h 722886"/>
              <a:gd name="connsiteX1" fmla="*/ 150359 w 243266"/>
              <a:gd name="connsiteY1" fmla="*/ 700802 h 722886"/>
              <a:gd name="connsiteX2" fmla="*/ 81901 w 243266"/>
              <a:gd name="connsiteY2" fmla="*/ 497874 h 722886"/>
              <a:gd name="connsiteX3" fmla="*/ 67232 w 243266"/>
              <a:gd name="connsiteY3" fmla="*/ 392742 h 722886"/>
              <a:gd name="connsiteX4" fmla="*/ 35448 w 243266"/>
              <a:gd name="connsiteY4" fmla="*/ 275386 h 722886"/>
              <a:gd name="connsiteX5" fmla="*/ 25668 w 243266"/>
              <a:gd name="connsiteY5" fmla="*/ 197148 h 722886"/>
              <a:gd name="connsiteX6" fmla="*/ 13443 w 243266"/>
              <a:gd name="connsiteY6" fmla="*/ 155585 h 722886"/>
              <a:gd name="connsiteX7" fmla="*/ 1219 w 243266"/>
              <a:gd name="connsiteY7" fmla="*/ 72458 h 722886"/>
              <a:gd name="connsiteX8" fmla="*/ 45242 w 243266"/>
              <a:gd name="connsiteY8" fmla="*/ 54376 h 722886"/>
              <a:gd name="connsiteX9" fmla="*/ 95106 w 243266"/>
              <a:gd name="connsiteY9" fmla="*/ 39222 h 722886"/>
              <a:gd name="connsiteX10" fmla="*/ 138134 w 243266"/>
              <a:gd name="connsiteY10" fmla="*/ 6445 h 722886"/>
              <a:gd name="connsiteX11" fmla="*/ 179698 w 243266"/>
              <a:gd name="connsiteY11" fmla="*/ 4000 h 722886"/>
              <a:gd name="connsiteX12" fmla="*/ 206592 w 243266"/>
              <a:gd name="connsiteY12" fmla="*/ 50453 h 722886"/>
              <a:gd name="connsiteX13" fmla="*/ 221262 w 243266"/>
              <a:gd name="connsiteY13" fmla="*/ 104242 h 722886"/>
              <a:gd name="connsiteX14" fmla="*/ 243266 w 243266"/>
              <a:gd name="connsiteY14" fmla="*/ 150695 h 722886"/>
              <a:gd name="connsiteX0" fmla="*/ 211482 w 243266"/>
              <a:gd name="connsiteY0" fmla="*/ 704618 h 719367"/>
              <a:gd name="connsiteX1" fmla="*/ 150359 w 243266"/>
              <a:gd name="connsiteY1" fmla="*/ 697283 h 719367"/>
              <a:gd name="connsiteX2" fmla="*/ 81901 w 243266"/>
              <a:gd name="connsiteY2" fmla="*/ 494355 h 719367"/>
              <a:gd name="connsiteX3" fmla="*/ 67232 w 243266"/>
              <a:gd name="connsiteY3" fmla="*/ 389223 h 719367"/>
              <a:gd name="connsiteX4" fmla="*/ 35448 w 243266"/>
              <a:gd name="connsiteY4" fmla="*/ 271867 h 719367"/>
              <a:gd name="connsiteX5" fmla="*/ 25668 w 243266"/>
              <a:gd name="connsiteY5" fmla="*/ 193629 h 719367"/>
              <a:gd name="connsiteX6" fmla="*/ 13443 w 243266"/>
              <a:gd name="connsiteY6" fmla="*/ 152066 h 719367"/>
              <a:gd name="connsiteX7" fmla="*/ 1219 w 243266"/>
              <a:gd name="connsiteY7" fmla="*/ 68939 h 719367"/>
              <a:gd name="connsiteX8" fmla="*/ 45242 w 243266"/>
              <a:gd name="connsiteY8" fmla="*/ 50857 h 719367"/>
              <a:gd name="connsiteX9" fmla="*/ 95106 w 243266"/>
              <a:gd name="connsiteY9" fmla="*/ 35703 h 719367"/>
              <a:gd name="connsiteX10" fmla="*/ 144987 w 243266"/>
              <a:gd name="connsiteY10" fmla="*/ 23479 h 719367"/>
              <a:gd name="connsiteX11" fmla="*/ 179698 w 243266"/>
              <a:gd name="connsiteY11" fmla="*/ 481 h 719367"/>
              <a:gd name="connsiteX12" fmla="*/ 206592 w 243266"/>
              <a:gd name="connsiteY12" fmla="*/ 46934 h 719367"/>
              <a:gd name="connsiteX13" fmla="*/ 221262 w 243266"/>
              <a:gd name="connsiteY13" fmla="*/ 100723 h 719367"/>
              <a:gd name="connsiteX14" fmla="*/ 243266 w 243266"/>
              <a:gd name="connsiteY14" fmla="*/ 147176 h 719367"/>
              <a:gd name="connsiteX0" fmla="*/ 211482 w 243266"/>
              <a:gd name="connsiteY0" fmla="*/ 685241 h 699990"/>
              <a:gd name="connsiteX1" fmla="*/ 150359 w 243266"/>
              <a:gd name="connsiteY1" fmla="*/ 677906 h 699990"/>
              <a:gd name="connsiteX2" fmla="*/ 81901 w 243266"/>
              <a:gd name="connsiteY2" fmla="*/ 474978 h 699990"/>
              <a:gd name="connsiteX3" fmla="*/ 67232 w 243266"/>
              <a:gd name="connsiteY3" fmla="*/ 369846 h 699990"/>
              <a:gd name="connsiteX4" fmla="*/ 35448 w 243266"/>
              <a:gd name="connsiteY4" fmla="*/ 252490 h 699990"/>
              <a:gd name="connsiteX5" fmla="*/ 25668 w 243266"/>
              <a:gd name="connsiteY5" fmla="*/ 174252 h 699990"/>
              <a:gd name="connsiteX6" fmla="*/ 13443 w 243266"/>
              <a:gd name="connsiteY6" fmla="*/ 132689 h 699990"/>
              <a:gd name="connsiteX7" fmla="*/ 1219 w 243266"/>
              <a:gd name="connsiteY7" fmla="*/ 49562 h 699990"/>
              <a:gd name="connsiteX8" fmla="*/ 45242 w 243266"/>
              <a:gd name="connsiteY8" fmla="*/ 31480 h 699990"/>
              <a:gd name="connsiteX9" fmla="*/ 95106 w 243266"/>
              <a:gd name="connsiteY9" fmla="*/ 16326 h 699990"/>
              <a:gd name="connsiteX10" fmla="*/ 144987 w 243266"/>
              <a:gd name="connsiteY10" fmla="*/ 4102 h 699990"/>
              <a:gd name="connsiteX11" fmla="*/ 162571 w 243266"/>
              <a:gd name="connsiteY11" fmla="*/ 1658 h 699990"/>
              <a:gd name="connsiteX12" fmla="*/ 206592 w 243266"/>
              <a:gd name="connsiteY12" fmla="*/ 27557 h 699990"/>
              <a:gd name="connsiteX13" fmla="*/ 221262 w 243266"/>
              <a:gd name="connsiteY13" fmla="*/ 81346 h 699990"/>
              <a:gd name="connsiteX14" fmla="*/ 243266 w 243266"/>
              <a:gd name="connsiteY14" fmla="*/ 127799 h 699990"/>
              <a:gd name="connsiteX0" fmla="*/ 211482 w 243266"/>
              <a:gd name="connsiteY0" fmla="*/ 685746 h 700495"/>
              <a:gd name="connsiteX1" fmla="*/ 150359 w 243266"/>
              <a:gd name="connsiteY1" fmla="*/ 678411 h 700495"/>
              <a:gd name="connsiteX2" fmla="*/ 81901 w 243266"/>
              <a:gd name="connsiteY2" fmla="*/ 475483 h 700495"/>
              <a:gd name="connsiteX3" fmla="*/ 67232 w 243266"/>
              <a:gd name="connsiteY3" fmla="*/ 370351 h 700495"/>
              <a:gd name="connsiteX4" fmla="*/ 35448 w 243266"/>
              <a:gd name="connsiteY4" fmla="*/ 252995 h 700495"/>
              <a:gd name="connsiteX5" fmla="*/ 25668 w 243266"/>
              <a:gd name="connsiteY5" fmla="*/ 174757 h 700495"/>
              <a:gd name="connsiteX6" fmla="*/ 13443 w 243266"/>
              <a:gd name="connsiteY6" fmla="*/ 133194 h 700495"/>
              <a:gd name="connsiteX7" fmla="*/ 1219 w 243266"/>
              <a:gd name="connsiteY7" fmla="*/ 50067 h 700495"/>
              <a:gd name="connsiteX8" fmla="*/ 45242 w 243266"/>
              <a:gd name="connsiteY8" fmla="*/ 31985 h 700495"/>
              <a:gd name="connsiteX9" fmla="*/ 95106 w 243266"/>
              <a:gd name="connsiteY9" fmla="*/ 16831 h 700495"/>
              <a:gd name="connsiteX10" fmla="*/ 144987 w 243266"/>
              <a:gd name="connsiteY10" fmla="*/ 4607 h 700495"/>
              <a:gd name="connsiteX11" fmla="*/ 162571 w 243266"/>
              <a:gd name="connsiteY11" fmla="*/ 2163 h 700495"/>
              <a:gd name="connsiteX12" fmla="*/ 196314 w 243266"/>
              <a:gd name="connsiteY12" fmla="*/ 34912 h 700495"/>
              <a:gd name="connsiteX13" fmla="*/ 221262 w 243266"/>
              <a:gd name="connsiteY13" fmla="*/ 81851 h 700495"/>
              <a:gd name="connsiteX14" fmla="*/ 243266 w 243266"/>
              <a:gd name="connsiteY14" fmla="*/ 128304 h 700495"/>
              <a:gd name="connsiteX0" fmla="*/ 211482 w 243266"/>
              <a:gd name="connsiteY0" fmla="*/ 685746 h 700495"/>
              <a:gd name="connsiteX1" fmla="*/ 150359 w 243266"/>
              <a:gd name="connsiteY1" fmla="*/ 678411 h 700495"/>
              <a:gd name="connsiteX2" fmla="*/ 81901 w 243266"/>
              <a:gd name="connsiteY2" fmla="*/ 475483 h 700495"/>
              <a:gd name="connsiteX3" fmla="*/ 67232 w 243266"/>
              <a:gd name="connsiteY3" fmla="*/ 370351 h 700495"/>
              <a:gd name="connsiteX4" fmla="*/ 35448 w 243266"/>
              <a:gd name="connsiteY4" fmla="*/ 252995 h 700495"/>
              <a:gd name="connsiteX5" fmla="*/ 25668 w 243266"/>
              <a:gd name="connsiteY5" fmla="*/ 174757 h 700495"/>
              <a:gd name="connsiteX6" fmla="*/ 13443 w 243266"/>
              <a:gd name="connsiteY6" fmla="*/ 133194 h 700495"/>
              <a:gd name="connsiteX7" fmla="*/ 1219 w 243266"/>
              <a:gd name="connsiteY7" fmla="*/ 50067 h 700495"/>
              <a:gd name="connsiteX8" fmla="*/ 45242 w 243266"/>
              <a:gd name="connsiteY8" fmla="*/ 31985 h 700495"/>
              <a:gd name="connsiteX9" fmla="*/ 95106 w 243266"/>
              <a:gd name="connsiteY9" fmla="*/ 16831 h 700495"/>
              <a:gd name="connsiteX10" fmla="*/ 144987 w 243266"/>
              <a:gd name="connsiteY10" fmla="*/ 4607 h 700495"/>
              <a:gd name="connsiteX11" fmla="*/ 162571 w 243266"/>
              <a:gd name="connsiteY11" fmla="*/ 2163 h 700495"/>
              <a:gd name="connsiteX12" fmla="*/ 196314 w 243266"/>
              <a:gd name="connsiteY12" fmla="*/ 34912 h 700495"/>
              <a:gd name="connsiteX13" fmla="*/ 221262 w 243266"/>
              <a:gd name="connsiteY13" fmla="*/ 81851 h 700495"/>
              <a:gd name="connsiteX14" fmla="*/ 243266 w 243266"/>
              <a:gd name="connsiteY14" fmla="*/ 128304 h 700495"/>
              <a:gd name="connsiteX0" fmla="*/ 211482 w 243266"/>
              <a:gd name="connsiteY0" fmla="*/ 685746 h 700495"/>
              <a:gd name="connsiteX1" fmla="*/ 150359 w 243266"/>
              <a:gd name="connsiteY1" fmla="*/ 678411 h 700495"/>
              <a:gd name="connsiteX2" fmla="*/ 81901 w 243266"/>
              <a:gd name="connsiteY2" fmla="*/ 475483 h 700495"/>
              <a:gd name="connsiteX3" fmla="*/ 67232 w 243266"/>
              <a:gd name="connsiteY3" fmla="*/ 370351 h 700495"/>
              <a:gd name="connsiteX4" fmla="*/ 35448 w 243266"/>
              <a:gd name="connsiteY4" fmla="*/ 252995 h 700495"/>
              <a:gd name="connsiteX5" fmla="*/ 25668 w 243266"/>
              <a:gd name="connsiteY5" fmla="*/ 174757 h 700495"/>
              <a:gd name="connsiteX6" fmla="*/ 13443 w 243266"/>
              <a:gd name="connsiteY6" fmla="*/ 133194 h 700495"/>
              <a:gd name="connsiteX7" fmla="*/ 1219 w 243266"/>
              <a:gd name="connsiteY7" fmla="*/ 50067 h 700495"/>
              <a:gd name="connsiteX8" fmla="*/ 45242 w 243266"/>
              <a:gd name="connsiteY8" fmla="*/ 31985 h 700495"/>
              <a:gd name="connsiteX9" fmla="*/ 95106 w 243266"/>
              <a:gd name="connsiteY9" fmla="*/ 16831 h 700495"/>
              <a:gd name="connsiteX10" fmla="*/ 144987 w 243266"/>
              <a:gd name="connsiteY10" fmla="*/ 4607 h 700495"/>
              <a:gd name="connsiteX11" fmla="*/ 162571 w 243266"/>
              <a:gd name="connsiteY11" fmla="*/ 2163 h 700495"/>
              <a:gd name="connsiteX12" fmla="*/ 196314 w 243266"/>
              <a:gd name="connsiteY12" fmla="*/ 34912 h 700495"/>
              <a:gd name="connsiteX13" fmla="*/ 214412 w 243266"/>
              <a:gd name="connsiteY13" fmla="*/ 92128 h 700495"/>
              <a:gd name="connsiteX14" fmla="*/ 243266 w 243266"/>
              <a:gd name="connsiteY14" fmla="*/ 128304 h 700495"/>
              <a:gd name="connsiteX0" fmla="*/ 211482 w 236415"/>
              <a:gd name="connsiteY0" fmla="*/ 685746 h 700495"/>
              <a:gd name="connsiteX1" fmla="*/ 150359 w 236415"/>
              <a:gd name="connsiteY1" fmla="*/ 678411 h 700495"/>
              <a:gd name="connsiteX2" fmla="*/ 81901 w 236415"/>
              <a:gd name="connsiteY2" fmla="*/ 475483 h 700495"/>
              <a:gd name="connsiteX3" fmla="*/ 67232 w 236415"/>
              <a:gd name="connsiteY3" fmla="*/ 370351 h 700495"/>
              <a:gd name="connsiteX4" fmla="*/ 35448 w 236415"/>
              <a:gd name="connsiteY4" fmla="*/ 252995 h 700495"/>
              <a:gd name="connsiteX5" fmla="*/ 25668 w 236415"/>
              <a:gd name="connsiteY5" fmla="*/ 174757 h 700495"/>
              <a:gd name="connsiteX6" fmla="*/ 13443 w 236415"/>
              <a:gd name="connsiteY6" fmla="*/ 133194 h 700495"/>
              <a:gd name="connsiteX7" fmla="*/ 1219 w 236415"/>
              <a:gd name="connsiteY7" fmla="*/ 50067 h 700495"/>
              <a:gd name="connsiteX8" fmla="*/ 45242 w 236415"/>
              <a:gd name="connsiteY8" fmla="*/ 31985 h 700495"/>
              <a:gd name="connsiteX9" fmla="*/ 95106 w 236415"/>
              <a:gd name="connsiteY9" fmla="*/ 16831 h 700495"/>
              <a:gd name="connsiteX10" fmla="*/ 144987 w 236415"/>
              <a:gd name="connsiteY10" fmla="*/ 4607 h 700495"/>
              <a:gd name="connsiteX11" fmla="*/ 162571 w 236415"/>
              <a:gd name="connsiteY11" fmla="*/ 2163 h 700495"/>
              <a:gd name="connsiteX12" fmla="*/ 196314 w 236415"/>
              <a:gd name="connsiteY12" fmla="*/ 34912 h 700495"/>
              <a:gd name="connsiteX13" fmla="*/ 214412 w 236415"/>
              <a:gd name="connsiteY13" fmla="*/ 92128 h 700495"/>
              <a:gd name="connsiteX14" fmla="*/ 236415 w 236415"/>
              <a:gd name="connsiteY14" fmla="*/ 145432 h 700495"/>
              <a:gd name="connsiteX0" fmla="*/ 211482 w 236415"/>
              <a:gd name="connsiteY0" fmla="*/ 685746 h 700495"/>
              <a:gd name="connsiteX1" fmla="*/ 150359 w 236415"/>
              <a:gd name="connsiteY1" fmla="*/ 678411 h 700495"/>
              <a:gd name="connsiteX2" fmla="*/ 81901 w 236415"/>
              <a:gd name="connsiteY2" fmla="*/ 475483 h 700495"/>
              <a:gd name="connsiteX3" fmla="*/ 67232 w 236415"/>
              <a:gd name="connsiteY3" fmla="*/ 370351 h 700495"/>
              <a:gd name="connsiteX4" fmla="*/ 35448 w 236415"/>
              <a:gd name="connsiteY4" fmla="*/ 252995 h 700495"/>
              <a:gd name="connsiteX5" fmla="*/ 25668 w 236415"/>
              <a:gd name="connsiteY5" fmla="*/ 174757 h 700495"/>
              <a:gd name="connsiteX6" fmla="*/ 13443 w 236415"/>
              <a:gd name="connsiteY6" fmla="*/ 133194 h 700495"/>
              <a:gd name="connsiteX7" fmla="*/ 1219 w 236415"/>
              <a:gd name="connsiteY7" fmla="*/ 50067 h 700495"/>
              <a:gd name="connsiteX8" fmla="*/ 45242 w 236415"/>
              <a:gd name="connsiteY8" fmla="*/ 31985 h 700495"/>
              <a:gd name="connsiteX9" fmla="*/ 95106 w 236415"/>
              <a:gd name="connsiteY9" fmla="*/ 16831 h 700495"/>
              <a:gd name="connsiteX10" fmla="*/ 144987 w 236415"/>
              <a:gd name="connsiteY10" fmla="*/ 4607 h 700495"/>
              <a:gd name="connsiteX11" fmla="*/ 162571 w 236415"/>
              <a:gd name="connsiteY11" fmla="*/ 2163 h 700495"/>
              <a:gd name="connsiteX12" fmla="*/ 196314 w 236415"/>
              <a:gd name="connsiteY12" fmla="*/ 34912 h 700495"/>
              <a:gd name="connsiteX13" fmla="*/ 213190 w 236415"/>
              <a:gd name="connsiteY13" fmla="*/ 56036 h 700495"/>
              <a:gd name="connsiteX14" fmla="*/ 214412 w 236415"/>
              <a:gd name="connsiteY14" fmla="*/ 92128 h 700495"/>
              <a:gd name="connsiteX15" fmla="*/ 236415 w 236415"/>
              <a:gd name="connsiteY15" fmla="*/ 145432 h 700495"/>
              <a:gd name="connsiteX0" fmla="*/ 211482 w 236415"/>
              <a:gd name="connsiteY0" fmla="*/ 685746 h 700495"/>
              <a:gd name="connsiteX1" fmla="*/ 150359 w 236415"/>
              <a:gd name="connsiteY1" fmla="*/ 678411 h 700495"/>
              <a:gd name="connsiteX2" fmla="*/ 81901 w 236415"/>
              <a:gd name="connsiteY2" fmla="*/ 475483 h 700495"/>
              <a:gd name="connsiteX3" fmla="*/ 67232 w 236415"/>
              <a:gd name="connsiteY3" fmla="*/ 370351 h 700495"/>
              <a:gd name="connsiteX4" fmla="*/ 35448 w 236415"/>
              <a:gd name="connsiteY4" fmla="*/ 252995 h 700495"/>
              <a:gd name="connsiteX5" fmla="*/ 25668 w 236415"/>
              <a:gd name="connsiteY5" fmla="*/ 174757 h 700495"/>
              <a:gd name="connsiteX6" fmla="*/ 13443 w 236415"/>
              <a:gd name="connsiteY6" fmla="*/ 133194 h 700495"/>
              <a:gd name="connsiteX7" fmla="*/ 1219 w 236415"/>
              <a:gd name="connsiteY7" fmla="*/ 50067 h 700495"/>
              <a:gd name="connsiteX8" fmla="*/ 45242 w 236415"/>
              <a:gd name="connsiteY8" fmla="*/ 31985 h 700495"/>
              <a:gd name="connsiteX9" fmla="*/ 95106 w 236415"/>
              <a:gd name="connsiteY9" fmla="*/ 16831 h 700495"/>
              <a:gd name="connsiteX10" fmla="*/ 144987 w 236415"/>
              <a:gd name="connsiteY10" fmla="*/ 4607 h 700495"/>
              <a:gd name="connsiteX11" fmla="*/ 162571 w 236415"/>
              <a:gd name="connsiteY11" fmla="*/ 2163 h 700495"/>
              <a:gd name="connsiteX12" fmla="*/ 196314 w 236415"/>
              <a:gd name="connsiteY12" fmla="*/ 34912 h 700495"/>
              <a:gd name="connsiteX13" fmla="*/ 217939 w 236415"/>
              <a:gd name="connsiteY13" fmla="*/ 58389 h 700495"/>
              <a:gd name="connsiteX14" fmla="*/ 214412 w 236415"/>
              <a:gd name="connsiteY14" fmla="*/ 92128 h 700495"/>
              <a:gd name="connsiteX15" fmla="*/ 236415 w 236415"/>
              <a:gd name="connsiteY15" fmla="*/ 145432 h 7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6415" h="700495">
                <a:moveTo>
                  <a:pt x="211482" y="685746"/>
                </a:moveTo>
                <a:cubicBezTo>
                  <a:pt x="191719" y="699600"/>
                  <a:pt x="171956" y="713455"/>
                  <a:pt x="150359" y="678411"/>
                </a:cubicBezTo>
                <a:cubicBezTo>
                  <a:pt x="128762" y="643367"/>
                  <a:pt x="95755" y="526826"/>
                  <a:pt x="81901" y="475483"/>
                </a:cubicBezTo>
                <a:cubicBezTo>
                  <a:pt x="68047" y="424140"/>
                  <a:pt x="74974" y="407432"/>
                  <a:pt x="67232" y="370351"/>
                </a:cubicBezTo>
                <a:cubicBezTo>
                  <a:pt x="59490" y="333270"/>
                  <a:pt x="42375" y="285594"/>
                  <a:pt x="35448" y="252995"/>
                </a:cubicBezTo>
                <a:cubicBezTo>
                  <a:pt x="28521" y="220396"/>
                  <a:pt x="29335" y="194724"/>
                  <a:pt x="25668" y="174757"/>
                </a:cubicBezTo>
                <a:cubicBezTo>
                  <a:pt x="22001" y="154790"/>
                  <a:pt x="17518" y="153976"/>
                  <a:pt x="13443" y="133194"/>
                </a:cubicBezTo>
                <a:cubicBezTo>
                  <a:pt x="9368" y="112412"/>
                  <a:pt x="-4081" y="66935"/>
                  <a:pt x="1219" y="50067"/>
                </a:cubicBezTo>
                <a:cubicBezTo>
                  <a:pt x="6519" y="33199"/>
                  <a:pt x="29594" y="37524"/>
                  <a:pt x="45242" y="31985"/>
                </a:cubicBezTo>
                <a:cubicBezTo>
                  <a:pt x="60890" y="26446"/>
                  <a:pt x="78482" y="21394"/>
                  <a:pt x="95106" y="16831"/>
                </a:cubicBezTo>
                <a:cubicBezTo>
                  <a:pt x="111730" y="12268"/>
                  <a:pt x="133743" y="7052"/>
                  <a:pt x="144987" y="4607"/>
                </a:cubicBezTo>
                <a:cubicBezTo>
                  <a:pt x="156231" y="2162"/>
                  <a:pt x="154017" y="-2888"/>
                  <a:pt x="162571" y="2163"/>
                </a:cubicBezTo>
                <a:cubicBezTo>
                  <a:pt x="171126" y="7214"/>
                  <a:pt x="187086" y="25541"/>
                  <a:pt x="196314" y="34912"/>
                </a:cubicBezTo>
                <a:cubicBezTo>
                  <a:pt x="205542" y="44283"/>
                  <a:pt x="214923" y="48853"/>
                  <a:pt x="217939" y="58389"/>
                </a:cubicBezTo>
                <a:cubicBezTo>
                  <a:pt x="220955" y="67925"/>
                  <a:pt x="208563" y="78013"/>
                  <a:pt x="214412" y="92128"/>
                </a:cubicBezTo>
                <a:cubicBezTo>
                  <a:pt x="221096" y="110548"/>
                  <a:pt x="228469" y="130559"/>
                  <a:pt x="236415" y="145432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Freeform 801"/>
          <p:cNvSpPr/>
          <p:nvPr/>
        </p:nvSpPr>
        <p:spPr>
          <a:xfrm>
            <a:off x="1055352" y="1354441"/>
            <a:ext cx="173187" cy="1324349"/>
          </a:xfrm>
          <a:custGeom>
            <a:avLst/>
            <a:gdLst>
              <a:gd name="connsiteX0" fmla="*/ 0 w 212349"/>
              <a:gd name="connsiteY0" fmla="*/ 0 h 1278262"/>
              <a:gd name="connsiteX1" fmla="*/ 60671 w 212349"/>
              <a:gd name="connsiteY1" fmla="*/ 234017 h 1278262"/>
              <a:gd name="connsiteX2" fmla="*/ 69338 w 212349"/>
              <a:gd name="connsiteY2" fmla="*/ 390028 h 1278262"/>
              <a:gd name="connsiteX3" fmla="*/ 69338 w 212349"/>
              <a:gd name="connsiteY3" fmla="*/ 502703 h 1278262"/>
              <a:gd name="connsiteX4" fmla="*/ 108341 w 212349"/>
              <a:gd name="connsiteY4" fmla="*/ 550373 h 1278262"/>
              <a:gd name="connsiteX5" fmla="*/ 173346 w 212349"/>
              <a:gd name="connsiteY5" fmla="*/ 663048 h 1278262"/>
              <a:gd name="connsiteX6" fmla="*/ 143010 w 212349"/>
              <a:gd name="connsiteY6" fmla="*/ 758388 h 1278262"/>
              <a:gd name="connsiteX7" fmla="*/ 60671 w 212349"/>
              <a:gd name="connsiteY7" fmla="*/ 810392 h 1278262"/>
              <a:gd name="connsiteX8" fmla="*/ 47670 w 212349"/>
              <a:gd name="connsiteY8" fmla="*/ 931734 h 1278262"/>
              <a:gd name="connsiteX9" fmla="*/ 65005 w 212349"/>
              <a:gd name="connsiteY9" fmla="*/ 1040075 h 1278262"/>
              <a:gd name="connsiteX10" fmla="*/ 112675 w 212349"/>
              <a:gd name="connsiteY10" fmla="*/ 1144083 h 1278262"/>
              <a:gd name="connsiteX11" fmla="*/ 112675 w 212349"/>
              <a:gd name="connsiteY11" fmla="*/ 1230756 h 1278262"/>
              <a:gd name="connsiteX12" fmla="*/ 160345 w 212349"/>
              <a:gd name="connsiteY12" fmla="*/ 1274092 h 1278262"/>
              <a:gd name="connsiteX13" fmla="*/ 212349 w 212349"/>
              <a:gd name="connsiteY13" fmla="*/ 1274092 h 1278262"/>
              <a:gd name="connsiteX0" fmla="*/ 0 w 203681"/>
              <a:gd name="connsiteY0" fmla="*/ 0 h 1356268"/>
              <a:gd name="connsiteX1" fmla="*/ 52003 w 203681"/>
              <a:gd name="connsiteY1" fmla="*/ 312023 h 1356268"/>
              <a:gd name="connsiteX2" fmla="*/ 60670 w 203681"/>
              <a:gd name="connsiteY2" fmla="*/ 468034 h 1356268"/>
              <a:gd name="connsiteX3" fmla="*/ 60670 w 203681"/>
              <a:gd name="connsiteY3" fmla="*/ 580709 h 1356268"/>
              <a:gd name="connsiteX4" fmla="*/ 99673 w 203681"/>
              <a:gd name="connsiteY4" fmla="*/ 628379 h 1356268"/>
              <a:gd name="connsiteX5" fmla="*/ 164678 w 203681"/>
              <a:gd name="connsiteY5" fmla="*/ 741054 h 1356268"/>
              <a:gd name="connsiteX6" fmla="*/ 134342 w 203681"/>
              <a:gd name="connsiteY6" fmla="*/ 836394 h 1356268"/>
              <a:gd name="connsiteX7" fmla="*/ 52003 w 203681"/>
              <a:gd name="connsiteY7" fmla="*/ 888398 h 1356268"/>
              <a:gd name="connsiteX8" fmla="*/ 39002 w 203681"/>
              <a:gd name="connsiteY8" fmla="*/ 1009740 h 1356268"/>
              <a:gd name="connsiteX9" fmla="*/ 56337 w 203681"/>
              <a:gd name="connsiteY9" fmla="*/ 1118081 h 1356268"/>
              <a:gd name="connsiteX10" fmla="*/ 104007 w 203681"/>
              <a:gd name="connsiteY10" fmla="*/ 1222089 h 1356268"/>
              <a:gd name="connsiteX11" fmla="*/ 104007 w 203681"/>
              <a:gd name="connsiteY11" fmla="*/ 1308762 h 1356268"/>
              <a:gd name="connsiteX12" fmla="*/ 151677 w 203681"/>
              <a:gd name="connsiteY12" fmla="*/ 1352098 h 1356268"/>
              <a:gd name="connsiteX13" fmla="*/ 203681 w 203681"/>
              <a:gd name="connsiteY13" fmla="*/ 1352098 h 1356268"/>
              <a:gd name="connsiteX0" fmla="*/ 10734 w 214415"/>
              <a:gd name="connsiteY0" fmla="*/ 0 h 1356268"/>
              <a:gd name="connsiteX1" fmla="*/ 2066 w 214415"/>
              <a:gd name="connsiteY1" fmla="*/ 95340 h 1356268"/>
              <a:gd name="connsiteX2" fmla="*/ 62737 w 214415"/>
              <a:gd name="connsiteY2" fmla="*/ 312023 h 1356268"/>
              <a:gd name="connsiteX3" fmla="*/ 71404 w 214415"/>
              <a:gd name="connsiteY3" fmla="*/ 468034 h 1356268"/>
              <a:gd name="connsiteX4" fmla="*/ 71404 w 214415"/>
              <a:gd name="connsiteY4" fmla="*/ 580709 h 1356268"/>
              <a:gd name="connsiteX5" fmla="*/ 110407 w 214415"/>
              <a:gd name="connsiteY5" fmla="*/ 628379 h 1356268"/>
              <a:gd name="connsiteX6" fmla="*/ 175412 w 214415"/>
              <a:gd name="connsiteY6" fmla="*/ 741054 h 1356268"/>
              <a:gd name="connsiteX7" fmla="*/ 145076 w 214415"/>
              <a:gd name="connsiteY7" fmla="*/ 836394 h 1356268"/>
              <a:gd name="connsiteX8" fmla="*/ 62737 w 214415"/>
              <a:gd name="connsiteY8" fmla="*/ 888398 h 1356268"/>
              <a:gd name="connsiteX9" fmla="*/ 49736 w 214415"/>
              <a:gd name="connsiteY9" fmla="*/ 1009740 h 1356268"/>
              <a:gd name="connsiteX10" fmla="*/ 67071 w 214415"/>
              <a:gd name="connsiteY10" fmla="*/ 1118081 h 1356268"/>
              <a:gd name="connsiteX11" fmla="*/ 114741 w 214415"/>
              <a:gd name="connsiteY11" fmla="*/ 1222089 h 1356268"/>
              <a:gd name="connsiteX12" fmla="*/ 114741 w 214415"/>
              <a:gd name="connsiteY12" fmla="*/ 1308762 h 1356268"/>
              <a:gd name="connsiteX13" fmla="*/ 162411 w 214415"/>
              <a:gd name="connsiteY13" fmla="*/ 1352098 h 1356268"/>
              <a:gd name="connsiteX14" fmla="*/ 214415 w 214415"/>
              <a:gd name="connsiteY14" fmla="*/ 1352098 h 1356268"/>
              <a:gd name="connsiteX0" fmla="*/ 23066 w 213746"/>
              <a:gd name="connsiteY0" fmla="*/ 0 h 1356268"/>
              <a:gd name="connsiteX1" fmla="*/ 1397 w 213746"/>
              <a:gd name="connsiteY1" fmla="*/ 95340 h 1356268"/>
              <a:gd name="connsiteX2" fmla="*/ 62068 w 213746"/>
              <a:gd name="connsiteY2" fmla="*/ 312023 h 1356268"/>
              <a:gd name="connsiteX3" fmla="*/ 70735 w 213746"/>
              <a:gd name="connsiteY3" fmla="*/ 468034 h 1356268"/>
              <a:gd name="connsiteX4" fmla="*/ 70735 w 213746"/>
              <a:gd name="connsiteY4" fmla="*/ 580709 h 1356268"/>
              <a:gd name="connsiteX5" fmla="*/ 109738 w 213746"/>
              <a:gd name="connsiteY5" fmla="*/ 628379 h 1356268"/>
              <a:gd name="connsiteX6" fmla="*/ 174743 w 213746"/>
              <a:gd name="connsiteY6" fmla="*/ 741054 h 1356268"/>
              <a:gd name="connsiteX7" fmla="*/ 144407 w 213746"/>
              <a:gd name="connsiteY7" fmla="*/ 836394 h 1356268"/>
              <a:gd name="connsiteX8" fmla="*/ 62068 w 213746"/>
              <a:gd name="connsiteY8" fmla="*/ 888398 h 1356268"/>
              <a:gd name="connsiteX9" fmla="*/ 49067 w 213746"/>
              <a:gd name="connsiteY9" fmla="*/ 1009740 h 1356268"/>
              <a:gd name="connsiteX10" fmla="*/ 66402 w 213746"/>
              <a:gd name="connsiteY10" fmla="*/ 1118081 h 1356268"/>
              <a:gd name="connsiteX11" fmla="*/ 114072 w 213746"/>
              <a:gd name="connsiteY11" fmla="*/ 1222089 h 1356268"/>
              <a:gd name="connsiteX12" fmla="*/ 114072 w 213746"/>
              <a:gd name="connsiteY12" fmla="*/ 1308762 h 1356268"/>
              <a:gd name="connsiteX13" fmla="*/ 161742 w 213746"/>
              <a:gd name="connsiteY13" fmla="*/ 1352098 h 1356268"/>
              <a:gd name="connsiteX14" fmla="*/ 213746 w 213746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1047 w 214058"/>
              <a:gd name="connsiteY3" fmla="*/ 468034 h 1356268"/>
              <a:gd name="connsiteX4" fmla="*/ 71047 w 214058"/>
              <a:gd name="connsiteY4" fmla="*/ 58070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1047 w 214058"/>
              <a:gd name="connsiteY4" fmla="*/ 58070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1047 w 214058"/>
              <a:gd name="connsiteY4" fmla="*/ 58070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3492 w 214058"/>
              <a:gd name="connsiteY4" fmla="*/ 57092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5937 w 214058"/>
              <a:gd name="connsiteY4" fmla="*/ 57092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5937 w 214058"/>
              <a:gd name="connsiteY4" fmla="*/ 57092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5937 w 214058"/>
              <a:gd name="connsiteY4" fmla="*/ 57092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72160 w 214058"/>
              <a:gd name="connsiteY8" fmla="*/ 89328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5937 w 214058"/>
              <a:gd name="connsiteY4" fmla="*/ 57092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9715 w 214058"/>
              <a:gd name="connsiteY8" fmla="*/ 903067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176130"/>
              <a:gd name="connsiteY0" fmla="*/ 0 h 1352098"/>
              <a:gd name="connsiteX1" fmla="*/ 1709 w 176130"/>
              <a:gd name="connsiteY1" fmla="*/ 95340 h 1352098"/>
              <a:gd name="connsiteX2" fmla="*/ 62380 w 176130"/>
              <a:gd name="connsiteY2" fmla="*/ 312023 h 1352098"/>
              <a:gd name="connsiteX3" fmla="*/ 78382 w 176130"/>
              <a:gd name="connsiteY3" fmla="*/ 468034 h 1352098"/>
              <a:gd name="connsiteX4" fmla="*/ 75937 w 176130"/>
              <a:gd name="connsiteY4" fmla="*/ 570929 h 1352098"/>
              <a:gd name="connsiteX5" fmla="*/ 110050 w 176130"/>
              <a:gd name="connsiteY5" fmla="*/ 628379 h 1352098"/>
              <a:gd name="connsiteX6" fmla="*/ 175055 w 176130"/>
              <a:gd name="connsiteY6" fmla="*/ 741054 h 1352098"/>
              <a:gd name="connsiteX7" fmla="*/ 144719 w 176130"/>
              <a:gd name="connsiteY7" fmla="*/ 836394 h 1352098"/>
              <a:gd name="connsiteX8" fmla="*/ 69715 w 176130"/>
              <a:gd name="connsiteY8" fmla="*/ 903067 h 1352098"/>
              <a:gd name="connsiteX9" fmla="*/ 49379 w 176130"/>
              <a:gd name="connsiteY9" fmla="*/ 1009740 h 1352098"/>
              <a:gd name="connsiteX10" fmla="*/ 66714 w 176130"/>
              <a:gd name="connsiteY10" fmla="*/ 1118081 h 1352098"/>
              <a:gd name="connsiteX11" fmla="*/ 114384 w 176130"/>
              <a:gd name="connsiteY11" fmla="*/ 1222089 h 1352098"/>
              <a:gd name="connsiteX12" fmla="*/ 114384 w 176130"/>
              <a:gd name="connsiteY12" fmla="*/ 1308762 h 1352098"/>
              <a:gd name="connsiteX13" fmla="*/ 162054 w 176130"/>
              <a:gd name="connsiteY13" fmla="*/ 1352098 h 1352098"/>
              <a:gd name="connsiteX0" fmla="*/ 16043 w 176130"/>
              <a:gd name="connsiteY0" fmla="*/ 0 h 1308762"/>
              <a:gd name="connsiteX1" fmla="*/ 1709 w 176130"/>
              <a:gd name="connsiteY1" fmla="*/ 95340 h 1308762"/>
              <a:gd name="connsiteX2" fmla="*/ 62380 w 176130"/>
              <a:gd name="connsiteY2" fmla="*/ 312023 h 1308762"/>
              <a:gd name="connsiteX3" fmla="*/ 78382 w 176130"/>
              <a:gd name="connsiteY3" fmla="*/ 468034 h 1308762"/>
              <a:gd name="connsiteX4" fmla="*/ 75937 w 176130"/>
              <a:gd name="connsiteY4" fmla="*/ 570929 h 1308762"/>
              <a:gd name="connsiteX5" fmla="*/ 110050 w 176130"/>
              <a:gd name="connsiteY5" fmla="*/ 628379 h 1308762"/>
              <a:gd name="connsiteX6" fmla="*/ 175055 w 176130"/>
              <a:gd name="connsiteY6" fmla="*/ 741054 h 1308762"/>
              <a:gd name="connsiteX7" fmla="*/ 144719 w 176130"/>
              <a:gd name="connsiteY7" fmla="*/ 836394 h 1308762"/>
              <a:gd name="connsiteX8" fmla="*/ 69715 w 176130"/>
              <a:gd name="connsiteY8" fmla="*/ 903067 h 1308762"/>
              <a:gd name="connsiteX9" fmla="*/ 49379 w 176130"/>
              <a:gd name="connsiteY9" fmla="*/ 1009740 h 1308762"/>
              <a:gd name="connsiteX10" fmla="*/ 66714 w 176130"/>
              <a:gd name="connsiteY10" fmla="*/ 1118081 h 1308762"/>
              <a:gd name="connsiteX11" fmla="*/ 114384 w 176130"/>
              <a:gd name="connsiteY11" fmla="*/ 1222089 h 1308762"/>
              <a:gd name="connsiteX12" fmla="*/ 114384 w 176130"/>
              <a:gd name="connsiteY12" fmla="*/ 1308762 h 1308762"/>
              <a:gd name="connsiteX0" fmla="*/ 16043 w 175059"/>
              <a:gd name="connsiteY0" fmla="*/ 0 h 1308762"/>
              <a:gd name="connsiteX1" fmla="*/ 1709 w 175059"/>
              <a:gd name="connsiteY1" fmla="*/ 95340 h 1308762"/>
              <a:gd name="connsiteX2" fmla="*/ 62380 w 175059"/>
              <a:gd name="connsiteY2" fmla="*/ 312023 h 1308762"/>
              <a:gd name="connsiteX3" fmla="*/ 78382 w 175059"/>
              <a:gd name="connsiteY3" fmla="*/ 468034 h 1308762"/>
              <a:gd name="connsiteX4" fmla="*/ 75937 w 175059"/>
              <a:gd name="connsiteY4" fmla="*/ 570929 h 1308762"/>
              <a:gd name="connsiteX5" fmla="*/ 110050 w 175059"/>
              <a:gd name="connsiteY5" fmla="*/ 628379 h 1308762"/>
              <a:gd name="connsiteX6" fmla="*/ 146642 w 175059"/>
              <a:gd name="connsiteY6" fmla="*/ 692190 h 1308762"/>
              <a:gd name="connsiteX7" fmla="*/ 175055 w 175059"/>
              <a:gd name="connsiteY7" fmla="*/ 741054 h 1308762"/>
              <a:gd name="connsiteX8" fmla="*/ 144719 w 175059"/>
              <a:gd name="connsiteY8" fmla="*/ 836394 h 1308762"/>
              <a:gd name="connsiteX9" fmla="*/ 69715 w 175059"/>
              <a:gd name="connsiteY9" fmla="*/ 903067 h 1308762"/>
              <a:gd name="connsiteX10" fmla="*/ 49379 w 175059"/>
              <a:gd name="connsiteY10" fmla="*/ 1009740 h 1308762"/>
              <a:gd name="connsiteX11" fmla="*/ 66714 w 175059"/>
              <a:gd name="connsiteY11" fmla="*/ 1118081 h 1308762"/>
              <a:gd name="connsiteX12" fmla="*/ 114384 w 175059"/>
              <a:gd name="connsiteY12" fmla="*/ 1222089 h 1308762"/>
              <a:gd name="connsiteX13" fmla="*/ 114384 w 175059"/>
              <a:gd name="connsiteY13" fmla="*/ 1308762 h 1308762"/>
              <a:gd name="connsiteX0" fmla="*/ 16043 w 175059"/>
              <a:gd name="connsiteY0" fmla="*/ 0 h 1308762"/>
              <a:gd name="connsiteX1" fmla="*/ 1709 w 175059"/>
              <a:gd name="connsiteY1" fmla="*/ 95340 h 1308762"/>
              <a:gd name="connsiteX2" fmla="*/ 62380 w 175059"/>
              <a:gd name="connsiteY2" fmla="*/ 312023 h 1308762"/>
              <a:gd name="connsiteX3" fmla="*/ 78382 w 175059"/>
              <a:gd name="connsiteY3" fmla="*/ 468034 h 1308762"/>
              <a:gd name="connsiteX4" fmla="*/ 75937 w 175059"/>
              <a:gd name="connsiteY4" fmla="*/ 570929 h 1308762"/>
              <a:gd name="connsiteX5" fmla="*/ 110050 w 175059"/>
              <a:gd name="connsiteY5" fmla="*/ 628379 h 1308762"/>
              <a:gd name="connsiteX6" fmla="*/ 146642 w 175059"/>
              <a:gd name="connsiteY6" fmla="*/ 692190 h 1308762"/>
              <a:gd name="connsiteX7" fmla="*/ 175055 w 175059"/>
              <a:gd name="connsiteY7" fmla="*/ 741054 h 1308762"/>
              <a:gd name="connsiteX8" fmla="*/ 144719 w 175059"/>
              <a:gd name="connsiteY8" fmla="*/ 836394 h 1308762"/>
              <a:gd name="connsiteX9" fmla="*/ 69715 w 175059"/>
              <a:gd name="connsiteY9" fmla="*/ 903067 h 1308762"/>
              <a:gd name="connsiteX10" fmla="*/ 49379 w 175059"/>
              <a:gd name="connsiteY10" fmla="*/ 1009740 h 1308762"/>
              <a:gd name="connsiteX11" fmla="*/ 66714 w 175059"/>
              <a:gd name="connsiteY11" fmla="*/ 1118081 h 1308762"/>
              <a:gd name="connsiteX12" fmla="*/ 114384 w 175059"/>
              <a:gd name="connsiteY12" fmla="*/ 1222089 h 1308762"/>
              <a:gd name="connsiteX13" fmla="*/ 114384 w 175059"/>
              <a:gd name="connsiteY13" fmla="*/ 1308762 h 1308762"/>
              <a:gd name="connsiteX0" fmla="*/ 16043 w 175062"/>
              <a:gd name="connsiteY0" fmla="*/ 0 h 1308762"/>
              <a:gd name="connsiteX1" fmla="*/ 1709 w 175062"/>
              <a:gd name="connsiteY1" fmla="*/ 95340 h 1308762"/>
              <a:gd name="connsiteX2" fmla="*/ 62380 w 175062"/>
              <a:gd name="connsiteY2" fmla="*/ 312023 h 1308762"/>
              <a:gd name="connsiteX3" fmla="*/ 78382 w 175062"/>
              <a:gd name="connsiteY3" fmla="*/ 468034 h 1308762"/>
              <a:gd name="connsiteX4" fmla="*/ 75937 w 175062"/>
              <a:gd name="connsiteY4" fmla="*/ 570929 h 1308762"/>
              <a:gd name="connsiteX5" fmla="*/ 110050 w 175062"/>
              <a:gd name="connsiteY5" fmla="*/ 628379 h 1308762"/>
              <a:gd name="connsiteX6" fmla="*/ 146642 w 175062"/>
              <a:gd name="connsiteY6" fmla="*/ 692190 h 1308762"/>
              <a:gd name="connsiteX7" fmla="*/ 175055 w 175062"/>
              <a:gd name="connsiteY7" fmla="*/ 741054 h 1308762"/>
              <a:gd name="connsiteX8" fmla="*/ 144719 w 175062"/>
              <a:gd name="connsiteY8" fmla="*/ 836394 h 1308762"/>
              <a:gd name="connsiteX9" fmla="*/ 69715 w 175062"/>
              <a:gd name="connsiteY9" fmla="*/ 903067 h 1308762"/>
              <a:gd name="connsiteX10" fmla="*/ 49379 w 175062"/>
              <a:gd name="connsiteY10" fmla="*/ 1009740 h 1308762"/>
              <a:gd name="connsiteX11" fmla="*/ 66714 w 175062"/>
              <a:gd name="connsiteY11" fmla="*/ 1118081 h 1308762"/>
              <a:gd name="connsiteX12" fmla="*/ 114384 w 175062"/>
              <a:gd name="connsiteY12" fmla="*/ 1222089 h 1308762"/>
              <a:gd name="connsiteX13" fmla="*/ 114384 w 175062"/>
              <a:gd name="connsiteY13" fmla="*/ 1308762 h 1308762"/>
              <a:gd name="connsiteX0" fmla="*/ 16043 w 175062"/>
              <a:gd name="connsiteY0" fmla="*/ 0 h 1308762"/>
              <a:gd name="connsiteX1" fmla="*/ 1709 w 175062"/>
              <a:gd name="connsiteY1" fmla="*/ 95340 h 1308762"/>
              <a:gd name="connsiteX2" fmla="*/ 62380 w 175062"/>
              <a:gd name="connsiteY2" fmla="*/ 312023 h 1308762"/>
              <a:gd name="connsiteX3" fmla="*/ 78382 w 175062"/>
              <a:gd name="connsiteY3" fmla="*/ 468034 h 1308762"/>
              <a:gd name="connsiteX4" fmla="*/ 75937 w 175062"/>
              <a:gd name="connsiteY4" fmla="*/ 570929 h 1308762"/>
              <a:gd name="connsiteX5" fmla="*/ 110050 w 175062"/>
              <a:gd name="connsiteY5" fmla="*/ 628379 h 1308762"/>
              <a:gd name="connsiteX6" fmla="*/ 146642 w 175062"/>
              <a:gd name="connsiteY6" fmla="*/ 692190 h 1308762"/>
              <a:gd name="connsiteX7" fmla="*/ 175055 w 175062"/>
              <a:gd name="connsiteY7" fmla="*/ 741054 h 1308762"/>
              <a:gd name="connsiteX8" fmla="*/ 144719 w 175062"/>
              <a:gd name="connsiteY8" fmla="*/ 836394 h 1308762"/>
              <a:gd name="connsiteX9" fmla="*/ 69715 w 175062"/>
              <a:gd name="connsiteY9" fmla="*/ 907774 h 1308762"/>
              <a:gd name="connsiteX10" fmla="*/ 49379 w 175062"/>
              <a:gd name="connsiteY10" fmla="*/ 1009740 h 1308762"/>
              <a:gd name="connsiteX11" fmla="*/ 66714 w 175062"/>
              <a:gd name="connsiteY11" fmla="*/ 1118081 h 1308762"/>
              <a:gd name="connsiteX12" fmla="*/ 114384 w 175062"/>
              <a:gd name="connsiteY12" fmla="*/ 1222089 h 1308762"/>
              <a:gd name="connsiteX13" fmla="*/ 114384 w 175062"/>
              <a:gd name="connsiteY13" fmla="*/ 1308762 h 1308762"/>
              <a:gd name="connsiteX0" fmla="*/ 16043 w 175062"/>
              <a:gd name="connsiteY0" fmla="*/ 0 h 1308762"/>
              <a:gd name="connsiteX1" fmla="*/ 1709 w 175062"/>
              <a:gd name="connsiteY1" fmla="*/ 95340 h 1308762"/>
              <a:gd name="connsiteX2" fmla="*/ 62380 w 175062"/>
              <a:gd name="connsiteY2" fmla="*/ 312023 h 1308762"/>
              <a:gd name="connsiteX3" fmla="*/ 78382 w 175062"/>
              <a:gd name="connsiteY3" fmla="*/ 468034 h 1308762"/>
              <a:gd name="connsiteX4" fmla="*/ 75937 w 175062"/>
              <a:gd name="connsiteY4" fmla="*/ 570929 h 1308762"/>
              <a:gd name="connsiteX5" fmla="*/ 110050 w 175062"/>
              <a:gd name="connsiteY5" fmla="*/ 628379 h 1308762"/>
              <a:gd name="connsiteX6" fmla="*/ 146642 w 175062"/>
              <a:gd name="connsiteY6" fmla="*/ 692190 h 1308762"/>
              <a:gd name="connsiteX7" fmla="*/ 175055 w 175062"/>
              <a:gd name="connsiteY7" fmla="*/ 741054 h 1308762"/>
              <a:gd name="connsiteX8" fmla="*/ 151842 w 175062"/>
              <a:gd name="connsiteY8" fmla="*/ 843453 h 1308762"/>
              <a:gd name="connsiteX9" fmla="*/ 69715 w 175062"/>
              <a:gd name="connsiteY9" fmla="*/ 907774 h 1308762"/>
              <a:gd name="connsiteX10" fmla="*/ 49379 w 175062"/>
              <a:gd name="connsiteY10" fmla="*/ 1009740 h 1308762"/>
              <a:gd name="connsiteX11" fmla="*/ 66714 w 175062"/>
              <a:gd name="connsiteY11" fmla="*/ 1118081 h 1308762"/>
              <a:gd name="connsiteX12" fmla="*/ 114384 w 175062"/>
              <a:gd name="connsiteY12" fmla="*/ 1222089 h 1308762"/>
              <a:gd name="connsiteX13" fmla="*/ 114384 w 175062"/>
              <a:gd name="connsiteY13" fmla="*/ 1308762 h 1308762"/>
              <a:gd name="connsiteX0" fmla="*/ 16043 w 172690"/>
              <a:gd name="connsiteY0" fmla="*/ 0 h 1308762"/>
              <a:gd name="connsiteX1" fmla="*/ 1709 w 172690"/>
              <a:gd name="connsiteY1" fmla="*/ 95340 h 1308762"/>
              <a:gd name="connsiteX2" fmla="*/ 62380 w 172690"/>
              <a:gd name="connsiteY2" fmla="*/ 312023 h 1308762"/>
              <a:gd name="connsiteX3" fmla="*/ 78382 w 172690"/>
              <a:gd name="connsiteY3" fmla="*/ 468034 h 1308762"/>
              <a:gd name="connsiteX4" fmla="*/ 75937 w 172690"/>
              <a:gd name="connsiteY4" fmla="*/ 570929 h 1308762"/>
              <a:gd name="connsiteX5" fmla="*/ 110050 w 172690"/>
              <a:gd name="connsiteY5" fmla="*/ 628379 h 1308762"/>
              <a:gd name="connsiteX6" fmla="*/ 146642 w 172690"/>
              <a:gd name="connsiteY6" fmla="*/ 692190 h 1308762"/>
              <a:gd name="connsiteX7" fmla="*/ 172681 w 172690"/>
              <a:gd name="connsiteY7" fmla="*/ 745761 h 1308762"/>
              <a:gd name="connsiteX8" fmla="*/ 151842 w 172690"/>
              <a:gd name="connsiteY8" fmla="*/ 843453 h 1308762"/>
              <a:gd name="connsiteX9" fmla="*/ 69715 w 172690"/>
              <a:gd name="connsiteY9" fmla="*/ 907774 h 1308762"/>
              <a:gd name="connsiteX10" fmla="*/ 49379 w 172690"/>
              <a:gd name="connsiteY10" fmla="*/ 1009740 h 1308762"/>
              <a:gd name="connsiteX11" fmla="*/ 66714 w 172690"/>
              <a:gd name="connsiteY11" fmla="*/ 1118081 h 1308762"/>
              <a:gd name="connsiteX12" fmla="*/ 114384 w 172690"/>
              <a:gd name="connsiteY12" fmla="*/ 1222089 h 1308762"/>
              <a:gd name="connsiteX13" fmla="*/ 114384 w 172690"/>
              <a:gd name="connsiteY13" fmla="*/ 1308762 h 1308762"/>
              <a:gd name="connsiteX0" fmla="*/ 16043 w 172681"/>
              <a:gd name="connsiteY0" fmla="*/ 0 h 1308762"/>
              <a:gd name="connsiteX1" fmla="*/ 1709 w 172681"/>
              <a:gd name="connsiteY1" fmla="*/ 95340 h 1308762"/>
              <a:gd name="connsiteX2" fmla="*/ 62380 w 172681"/>
              <a:gd name="connsiteY2" fmla="*/ 312023 h 1308762"/>
              <a:gd name="connsiteX3" fmla="*/ 78382 w 172681"/>
              <a:gd name="connsiteY3" fmla="*/ 468034 h 1308762"/>
              <a:gd name="connsiteX4" fmla="*/ 75937 w 172681"/>
              <a:gd name="connsiteY4" fmla="*/ 570929 h 1308762"/>
              <a:gd name="connsiteX5" fmla="*/ 110050 w 172681"/>
              <a:gd name="connsiteY5" fmla="*/ 628379 h 1308762"/>
              <a:gd name="connsiteX6" fmla="*/ 146642 w 172681"/>
              <a:gd name="connsiteY6" fmla="*/ 692190 h 1308762"/>
              <a:gd name="connsiteX7" fmla="*/ 172681 w 172681"/>
              <a:gd name="connsiteY7" fmla="*/ 745761 h 1308762"/>
              <a:gd name="connsiteX8" fmla="*/ 151842 w 172681"/>
              <a:gd name="connsiteY8" fmla="*/ 843453 h 1308762"/>
              <a:gd name="connsiteX9" fmla="*/ 69715 w 172681"/>
              <a:gd name="connsiteY9" fmla="*/ 907774 h 1308762"/>
              <a:gd name="connsiteX10" fmla="*/ 49379 w 172681"/>
              <a:gd name="connsiteY10" fmla="*/ 1009740 h 1308762"/>
              <a:gd name="connsiteX11" fmla="*/ 66714 w 172681"/>
              <a:gd name="connsiteY11" fmla="*/ 1118081 h 1308762"/>
              <a:gd name="connsiteX12" fmla="*/ 114384 w 172681"/>
              <a:gd name="connsiteY12" fmla="*/ 1222089 h 1308762"/>
              <a:gd name="connsiteX13" fmla="*/ 114384 w 172681"/>
              <a:gd name="connsiteY13" fmla="*/ 1308762 h 1308762"/>
              <a:gd name="connsiteX0" fmla="*/ 16043 w 172681"/>
              <a:gd name="connsiteY0" fmla="*/ 0 h 1308762"/>
              <a:gd name="connsiteX1" fmla="*/ 1709 w 172681"/>
              <a:gd name="connsiteY1" fmla="*/ 95340 h 1308762"/>
              <a:gd name="connsiteX2" fmla="*/ 62380 w 172681"/>
              <a:gd name="connsiteY2" fmla="*/ 312023 h 1308762"/>
              <a:gd name="connsiteX3" fmla="*/ 78382 w 172681"/>
              <a:gd name="connsiteY3" fmla="*/ 468034 h 1308762"/>
              <a:gd name="connsiteX4" fmla="*/ 75937 w 172681"/>
              <a:gd name="connsiteY4" fmla="*/ 570929 h 1308762"/>
              <a:gd name="connsiteX5" fmla="*/ 105300 w 172681"/>
              <a:gd name="connsiteY5" fmla="*/ 630732 h 1308762"/>
              <a:gd name="connsiteX6" fmla="*/ 146642 w 172681"/>
              <a:gd name="connsiteY6" fmla="*/ 692190 h 1308762"/>
              <a:gd name="connsiteX7" fmla="*/ 172681 w 172681"/>
              <a:gd name="connsiteY7" fmla="*/ 745761 h 1308762"/>
              <a:gd name="connsiteX8" fmla="*/ 151842 w 172681"/>
              <a:gd name="connsiteY8" fmla="*/ 843453 h 1308762"/>
              <a:gd name="connsiteX9" fmla="*/ 69715 w 172681"/>
              <a:gd name="connsiteY9" fmla="*/ 907774 h 1308762"/>
              <a:gd name="connsiteX10" fmla="*/ 49379 w 172681"/>
              <a:gd name="connsiteY10" fmla="*/ 1009740 h 1308762"/>
              <a:gd name="connsiteX11" fmla="*/ 66714 w 172681"/>
              <a:gd name="connsiteY11" fmla="*/ 1118081 h 1308762"/>
              <a:gd name="connsiteX12" fmla="*/ 114384 w 172681"/>
              <a:gd name="connsiteY12" fmla="*/ 1222089 h 1308762"/>
              <a:gd name="connsiteX13" fmla="*/ 114384 w 172681"/>
              <a:gd name="connsiteY13" fmla="*/ 1308762 h 130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2681" h="1308762">
                <a:moveTo>
                  <a:pt x="16043" y="0"/>
                </a:moveTo>
                <a:cubicBezTo>
                  <a:pt x="20377" y="18779"/>
                  <a:pt x="-6958" y="43336"/>
                  <a:pt x="1709" y="95340"/>
                </a:cubicBezTo>
                <a:cubicBezTo>
                  <a:pt x="10376" y="147344"/>
                  <a:pt x="49601" y="249907"/>
                  <a:pt x="62380" y="312023"/>
                </a:cubicBezTo>
                <a:cubicBezTo>
                  <a:pt x="75159" y="374139"/>
                  <a:pt x="76938" y="423253"/>
                  <a:pt x="78382" y="468034"/>
                </a:cubicBezTo>
                <a:cubicBezTo>
                  <a:pt x="79827" y="512815"/>
                  <a:pt x="71451" y="543813"/>
                  <a:pt x="75937" y="570929"/>
                </a:cubicBezTo>
                <a:cubicBezTo>
                  <a:pt x="80423" y="598045"/>
                  <a:pt x="93516" y="610522"/>
                  <a:pt x="105300" y="630732"/>
                </a:cubicBezTo>
                <a:cubicBezTo>
                  <a:pt x="117084" y="650942"/>
                  <a:pt x="140698" y="668521"/>
                  <a:pt x="146642" y="692190"/>
                </a:cubicBezTo>
                <a:cubicBezTo>
                  <a:pt x="164811" y="710969"/>
                  <a:pt x="165879" y="726434"/>
                  <a:pt x="172681" y="745761"/>
                </a:cubicBezTo>
                <a:cubicBezTo>
                  <a:pt x="172361" y="769795"/>
                  <a:pt x="169003" y="816451"/>
                  <a:pt x="151842" y="843453"/>
                </a:cubicBezTo>
                <a:cubicBezTo>
                  <a:pt x="134681" y="870455"/>
                  <a:pt x="86792" y="880060"/>
                  <a:pt x="69715" y="907774"/>
                </a:cubicBezTo>
                <a:cubicBezTo>
                  <a:pt x="52638" y="935489"/>
                  <a:pt x="49879" y="974689"/>
                  <a:pt x="49379" y="1009740"/>
                </a:cubicBezTo>
                <a:cubicBezTo>
                  <a:pt x="48879" y="1044791"/>
                  <a:pt x="55880" y="1082690"/>
                  <a:pt x="66714" y="1118081"/>
                </a:cubicBezTo>
                <a:cubicBezTo>
                  <a:pt x="77548" y="1153472"/>
                  <a:pt x="106439" y="1190309"/>
                  <a:pt x="114384" y="1222089"/>
                </a:cubicBezTo>
                <a:cubicBezTo>
                  <a:pt x="122329" y="1253869"/>
                  <a:pt x="106439" y="1287094"/>
                  <a:pt x="114384" y="1308762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Freeform 803"/>
          <p:cNvSpPr/>
          <p:nvPr/>
        </p:nvSpPr>
        <p:spPr>
          <a:xfrm>
            <a:off x="481512" y="2886151"/>
            <a:ext cx="58849" cy="296885"/>
          </a:xfrm>
          <a:custGeom>
            <a:avLst/>
            <a:gdLst>
              <a:gd name="connsiteX0" fmla="*/ 0 w 58678"/>
              <a:gd name="connsiteY0" fmla="*/ 293391 h 293391"/>
              <a:gd name="connsiteX1" fmla="*/ 12225 w 58678"/>
              <a:gd name="connsiteY1" fmla="*/ 185814 h 293391"/>
              <a:gd name="connsiteX2" fmla="*/ 7335 w 58678"/>
              <a:gd name="connsiteY2" fmla="*/ 129581 h 293391"/>
              <a:gd name="connsiteX3" fmla="*/ 58678 w 58678"/>
              <a:gd name="connsiteY3" fmla="*/ 0 h 29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78" h="293391">
                <a:moveTo>
                  <a:pt x="0" y="293391"/>
                </a:moveTo>
                <a:cubicBezTo>
                  <a:pt x="5501" y="253253"/>
                  <a:pt x="11003" y="213116"/>
                  <a:pt x="12225" y="185814"/>
                </a:cubicBezTo>
                <a:cubicBezTo>
                  <a:pt x="13448" y="158512"/>
                  <a:pt x="-407" y="160550"/>
                  <a:pt x="7335" y="129581"/>
                </a:cubicBezTo>
                <a:cubicBezTo>
                  <a:pt x="15077" y="98612"/>
                  <a:pt x="36877" y="49306"/>
                  <a:pt x="58678" y="0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Rectangle 804"/>
          <p:cNvSpPr/>
          <p:nvPr/>
        </p:nvSpPr>
        <p:spPr>
          <a:xfrm rot="1800000">
            <a:off x="515184" y="2839867"/>
            <a:ext cx="53032" cy="92539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Octagon 806"/>
          <p:cNvSpPr/>
          <p:nvPr/>
        </p:nvSpPr>
        <p:spPr>
          <a:xfrm>
            <a:off x="540470" y="2815661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11" name="Oval 810"/>
          <p:cNvSpPr>
            <a:spLocks noChangeAspect="1"/>
          </p:cNvSpPr>
          <p:nvPr/>
        </p:nvSpPr>
        <p:spPr>
          <a:xfrm>
            <a:off x="495061" y="2903280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12" name="Oval 811"/>
          <p:cNvSpPr>
            <a:spLocks noChangeAspect="1"/>
          </p:cNvSpPr>
          <p:nvPr/>
        </p:nvSpPr>
        <p:spPr>
          <a:xfrm>
            <a:off x="467979" y="3035230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13" name="Oval 812"/>
          <p:cNvSpPr>
            <a:spLocks noChangeAspect="1"/>
          </p:cNvSpPr>
          <p:nvPr/>
        </p:nvSpPr>
        <p:spPr>
          <a:xfrm>
            <a:off x="784725" y="2946800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16" name="Rectangle 815"/>
          <p:cNvSpPr/>
          <p:nvPr/>
        </p:nvSpPr>
        <p:spPr>
          <a:xfrm rot="20220000">
            <a:off x="918665" y="2858897"/>
            <a:ext cx="52002" cy="69754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Rectangle 832"/>
          <p:cNvSpPr/>
          <p:nvPr/>
        </p:nvSpPr>
        <p:spPr>
          <a:xfrm rot="2700000">
            <a:off x="1320766" y="1648708"/>
            <a:ext cx="45719" cy="7034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6" name="Straight Connector 835"/>
          <p:cNvCxnSpPr/>
          <p:nvPr/>
        </p:nvCxnSpPr>
        <p:spPr>
          <a:xfrm flipH="1">
            <a:off x="2190885" y="1515932"/>
            <a:ext cx="20869" cy="442055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8" name="Straight Connector 837"/>
          <p:cNvCxnSpPr/>
          <p:nvPr/>
        </p:nvCxnSpPr>
        <p:spPr>
          <a:xfrm flipV="1">
            <a:off x="2786567" y="1663332"/>
            <a:ext cx="19686" cy="221658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9" name="Straight Connector 838"/>
          <p:cNvCxnSpPr/>
          <p:nvPr/>
        </p:nvCxnSpPr>
        <p:spPr>
          <a:xfrm flipV="1">
            <a:off x="1770057" y="1293946"/>
            <a:ext cx="43051" cy="7722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2" name="Oval 841"/>
          <p:cNvSpPr>
            <a:spLocks noChangeAspect="1"/>
          </p:cNvSpPr>
          <p:nvPr/>
        </p:nvSpPr>
        <p:spPr>
          <a:xfrm>
            <a:off x="1321266" y="1438276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45" name="Oval 844"/>
          <p:cNvSpPr>
            <a:spLocks noChangeAspect="1"/>
          </p:cNvSpPr>
          <p:nvPr/>
        </p:nvSpPr>
        <p:spPr>
          <a:xfrm>
            <a:off x="1318248" y="1514667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46" name="Oval 845"/>
          <p:cNvSpPr>
            <a:spLocks noChangeAspect="1"/>
          </p:cNvSpPr>
          <p:nvPr/>
        </p:nvSpPr>
        <p:spPr>
          <a:xfrm>
            <a:off x="1318248" y="1570700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59" name="Oval 858"/>
          <p:cNvSpPr>
            <a:spLocks noChangeAspect="1"/>
          </p:cNvSpPr>
          <p:nvPr/>
        </p:nvSpPr>
        <p:spPr>
          <a:xfrm>
            <a:off x="1323386" y="1846701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63" name="Oval 862"/>
          <p:cNvSpPr>
            <a:spLocks noChangeAspect="1"/>
          </p:cNvSpPr>
          <p:nvPr/>
        </p:nvSpPr>
        <p:spPr>
          <a:xfrm>
            <a:off x="1443450" y="1880188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77" name="Oval 876"/>
          <p:cNvSpPr>
            <a:spLocks noChangeAspect="1"/>
          </p:cNvSpPr>
          <p:nvPr/>
        </p:nvSpPr>
        <p:spPr>
          <a:xfrm>
            <a:off x="1600533" y="188132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80" name="Oval 879"/>
          <p:cNvSpPr>
            <a:spLocks noChangeAspect="1"/>
          </p:cNvSpPr>
          <p:nvPr/>
        </p:nvSpPr>
        <p:spPr>
          <a:xfrm>
            <a:off x="1654096" y="1882860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9" name="Oval 908"/>
          <p:cNvSpPr>
            <a:spLocks noChangeAspect="1"/>
          </p:cNvSpPr>
          <p:nvPr/>
        </p:nvSpPr>
        <p:spPr>
          <a:xfrm>
            <a:off x="1747872" y="1884698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12" name="Oval 911"/>
          <p:cNvSpPr>
            <a:spLocks noChangeAspect="1"/>
          </p:cNvSpPr>
          <p:nvPr/>
        </p:nvSpPr>
        <p:spPr>
          <a:xfrm>
            <a:off x="1880448" y="188514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24" name="Oval 923"/>
          <p:cNvSpPr>
            <a:spLocks noChangeAspect="1"/>
          </p:cNvSpPr>
          <p:nvPr/>
        </p:nvSpPr>
        <p:spPr>
          <a:xfrm>
            <a:off x="2018426" y="1877432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29" name="Oval 928"/>
          <p:cNvSpPr>
            <a:spLocks noChangeAspect="1"/>
          </p:cNvSpPr>
          <p:nvPr/>
        </p:nvSpPr>
        <p:spPr>
          <a:xfrm>
            <a:off x="2169664" y="1879438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0" name="Oval 929"/>
          <p:cNvSpPr>
            <a:spLocks noChangeAspect="1"/>
          </p:cNvSpPr>
          <p:nvPr/>
        </p:nvSpPr>
        <p:spPr>
          <a:xfrm>
            <a:off x="2261216" y="1877021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1" name="Oval 930"/>
          <p:cNvSpPr>
            <a:spLocks noChangeAspect="1"/>
          </p:cNvSpPr>
          <p:nvPr/>
        </p:nvSpPr>
        <p:spPr>
          <a:xfrm>
            <a:off x="2504195" y="187613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9" name="Oval 938"/>
          <p:cNvSpPr>
            <a:spLocks noChangeAspect="1"/>
          </p:cNvSpPr>
          <p:nvPr/>
        </p:nvSpPr>
        <p:spPr>
          <a:xfrm>
            <a:off x="2619191" y="1877063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40" name="Oval 939"/>
          <p:cNvSpPr>
            <a:spLocks noChangeAspect="1"/>
          </p:cNvSpPr>
          <p:nvPr/>
        </p:nvSpPr>
        <p:spPr>
          <a:xfrm>
            <a:off x="2761217" y="1873233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41" name="Oval 940"/>
          <p:cNvSpPr>
            <a:spLocks noChangeAspect="1"/>
          </p:cNvSpPr>
          <p:nvPr/>
        </p:nvSpPr>
        <p:spPr>
          <a:xfrm>
            <a:off x="2694089" y="1873082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42" name="Oval 941"/>
          <p:cNvSpPr>
            <a:spLocks noChangeAspect="1"/>
          </p:cNvSpPr>
          <p:nvPr/>
        </p:nvSpPr>
        <p:spPr>
          <a:xfrm>
            <a:off x="2921414" y="1870760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43" name="Oval 942"/>
          <p:cNvSpPr>
            <a:spLocks noChangeAspect="1"/>
          </p:cNvSpPr>
          <p:nvPr/>
        </p:nvSpPr>
        <p:spPr>
          <a:xfrm>
            <a:off x="3225314" y="1873082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44" name="Oval 943"/>
          <p:cNvSpPr>
            <a:spLocks noChangeAspect="1"/>
          </p:cNvSpPr>
          <p:nvPr/>
        </p:nvSpPr>
        <p:spPr>
          <a:xfrm>
            <a:off x="2173295" y="182021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45" name="Oval 944"/>
          <p:cNvSpPr>
            <a:spLocks noChangeAspect="1"/>
          </p:cNvSpPr>
          <p:nvPr/>
        </p:nvSpPr>
        <p:spPr>
          <a:xfrm>
            <a:off x="1596701" y="1742531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99" name="Oval 998"/>
          <p:cNvSpPr>
            <a:spLocks noChangeAspect="1"/>
          </p:cNvSpPr>
          <p:nvPr/>
        </p:nvSpPr>
        <p:spPr>
          <a:xfrm>
            <a:off x="1595910" y="142923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00" name="Oval 999"/>
          <p:cNvSpPr>
            <a:spLocks noChangeAspect="1"/>
          </p:cNvSpPr>
          <p:nvPr/>
        </p:nvSpPr>
        <p:spPr>
          <a:xfrm>
            <a:off x="1595910" y="1541288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01" name="Oval 1000"/>
          <p:cNvSpPr>
            <a:spLocks noChangeAspect="1"/>
          </p:cNvSpPr>
          <p:nvPr/>
        </p:nvSpPr>
        <p:spPr>
          <a:xfrm>
            <a:off x="1881657" y="174578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04" name="Rectangle 1003"/>
          <p:cNvSpPr/>
          <p:nvPr/>
        </p:nvSpPr>
        <p:spPr>
          <a:xfrm rot="2700000">
            <a:off x="1321918" y="1649778"/>
            <a:ext cx="45719" cy="7034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Oval 1007"/>
          <p:cNvSpPr>
            <a:spLocks noChangeAspect="1"/>
          </p:cNvSpPr>
          <p:nvPr/>
        </p:nvSpPr>
        <p:spPr>
          <a:xfrm>
            <a:off x="1322418" y="1439346"/>
            <a:ext cx="45720" cy="4572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13" name="Oval 1012"/>
          <p:cNvSpPr>
            <a:spLocks noChangeAspect="1"/>
          </p:cNvSpPr>
          <p:nvPr/>
        </p:nvSpPr>
        <p:spPr>
          <a:xfrm>
            <a:off x="1319400" y="1515737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14" name="Oval 1013"/>
          <p:cNvSpPr>
            <a:spLocks noChangeAspect="1"/>
          </p:cNvSpPr>
          <p:nvPr/>
        </p:nvSpPr>
        <p:spPr>
          <a:xfrm>
            <a:off x="1319400" y="1571770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16" name="Oval 1015"/>
          <p:cNvSpPr>
            <a:spLocks noChangeAspect="1"/>
          </p:cNvSpPr>
          <p:nvPr/>
        </p:nvSpPr>
        <p:spPr>
          <a:xfrm>
            <a:off x="1444602" y="1881258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17" name="Diamond 1016"/>
          <p:cNvSpPr/>
          <p:nvPr/>
        </p:nvSpPr>
        <p:spPr>
          <a:xfrm>
            <a:off x="1314040" y="1624214"/>
            <a:ext cx="64008" cy="64008"/>
          </a:xfrm>
          <a:prstGeom prst="diamond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Rectangle 1018"/>
          <p:cNvSpPr/>
          <p:nvPr/>
        </p:nvSpPr>
        <p:spPr>
          <a:xfrm rot="2040000">
            <a:off x="1030247" y="1394099"/>
            <a:ext cx="45719" cy="70945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Freeform 1021"/>
          <p:cNvSpPr/>
          <p:nvPr/>
        </p:nvSpPr>
        <p:spPr>
          <a:xfrm>
            <a:off x="783647" y="1242269"/>
            <a:ext cx="1424672" cy="363512"/>
          </a:xfrm>
          <a:custGeom>
            <a:avLst/>
            <a:gdLst>
              <a:gd name="connsiteX0" fmla="*/ 1410719 w 1410719"/>
              <a:gd name="connsiteY0" fmla="*/ 327619 h 327619"/>
              <a:gd name="connsiteX1" fmla="*/ 97063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56233 w 1410719"/>
              <a:gd name="connsiteY7" fmla="*/ 26894 h 327619"/>
              <a:gd name="connsiteX8" fmla="*/ 0 w 1410719"/>
              <a:gd name="connsiteY8" fmla="*/ 0 h 327619"/>
              <a:gd name="connsiteX0" fmla="*/ 1410719 w 1410719"/>
              <a:gd name="connsiteY0" fmla="*/ 327619 h 327619"/>
              <a:gd name="connsiteX1" fmla="*/ 97063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56233 w 1410719"/>
              <a:gd name="connsiteY7" fmla="*/ 26894 h 327619"/>
              <a:gd name="connsiteX8" fmla="*/ 0 w 1410719"/>
              <a:gd name="connsiteY8" fmla="*/ 0 h 327619"/>
              <a:gd name="connsiteX0" fmla="*/ 1410719 w 1410719"/>
              <a:gd name="connsiteY0" fmla="*/ 327619 h 327619"/>
              <a:gd name="connsiteX1" fmla="*/ 97063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56233 w 1410719"/>
              <a:gd name="connsiteY7" fmla="*/ 26894 h 327619"/>
              <a:gd name="connsiteX8" fmla="*/ 0 w 1410719"/>
              <a:gd name="connsiteY8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56233 w 1410719"/>
              <a:gd name="connsiteY7" fmla="*/ 26894 h 327619"/>
              <a:gd name="connsiteX8" fmla="*/ 0 w 1410719"/>
              <a:gd name="connsiteY8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56233 w 1410719"/>
              <a:gd name="connsiteY7" fmla="*/ 26894 h 327619"/>
              <a:gd name="connsiteX8" fmla="*/ 0 w 1410719"/>
              <a:gd name="connsiteY8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124691 w 1410719"/>
              <a:gd name="connsiteY7" fmla="*/ 29339 h 327619"/>
              <a:gd name="connsiteX8" fmla="*/ 56233 w 1410719"/>
              <a:gd name="connsiteY8" fmla="*/ 26894 h 327619"/>
              <a:gd name="connsiteX9" fmla="*/ 0 w 1410719"/>
              <a:gd name="connsiteY9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73277 w 1410719"/>
              <a:gd name="connsiteY5" fmla="*/ 91017 h 327619"/>
              <a:gd name="connsiteX6" fmla="*/ 190704 w 1410719"/>
              <a:gd name="connsiteY6" fmla="*/ 41564 h 327619"/>
              <a:gd name="connsiteX7" fmla="*/ 124691 w 1410719"/>
              <a:gd name="connsiteY7" fmla="*/ 29339 h 327619"/>
              <a:gd name="connsiteX8" fmla="*/ 56233 w 1410719"/>
              <a:gd name="connsiteY8" fmla="*/ 26894 h 327619"/>
              <a:gd name="connsiteX9" fmla="*/ 0 w 1410719"/>
              <a:gd name="connsiteY9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28183 w 1410719"/>
              <a:gd name="connsiteY3" fmla="*/ 117356 h 327619"/>
              <a:gd name="connsiteX4" fmla="*/ 550107 w 1410719"/>
              <a:gd name="connsiteY4" fmla="*/ 100242 h 327619"/>
              <a:gd name="connsiteX5" fmla="*/ 273277 w 1410719"/>
              <a:gd name="connsiteY5" fmla="*/ 91017 h 327619"/>
              <a:gd name="connsiteX6" fmla="*/ 190704 w 1410719"/>
              <a:gd name="connsiteY6" fmla="*/ 41564 h 327619"/>
              <a:gd name="connsiteX7" fmla="*/ 124691 w 1410719"/>
              <a:gd name="connsiteY7" fmla="*/ 29339 h 327619"/>
              <a:gd name="connsiteX8" fmla="*/ 56233 w 1410719"/>
              <a:gd name="connsiteY8" fmla="*/ 26894 h 327619"/>
              <a:gd name="connsiteX9" fmla="*/ 0 w 1410719"/>
              <a:gd name="connsiteY9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28183 w 1410719"/>
              <a:gd name="connsiteY3" fmla="*/ 117356 h 327619"/>
              <a:gd name="connsiteX4" fmla="*/ 550107 w 1410719"/>
              <a:gd name="connsiteY4" fmla="*/ 100242 h 327619"/>
              <a:gd name="connsiteX5" fmla="*/ 273277 w 1410719"/>
              <a:gd name="connsiteY5" fmla="*/ 91017 h 327619"/>
              <a:gd name="connsiteX6" fmla="*/ 195404 w 1410719"/>
              <a:gd name="connsiteY6" fmla="*/ 32247 h 327619"/>
              <a:gd name="connsiteX7" fmla="*/ 124691 w 1410719"/>
              <a:gd name="connsiteY7" fmla="*/ 29339 h 327619"/>
              <a:gd name="connsiteX8" fmla="*/ 56233 w 1410719"/>
              <a:gd name="connsiteY8" fmla="*/ 26894 h 327619"/>
              <a:gd name="connsiteX9" fmla="*/ 0 w 1410719"/>
              <a:gd name="connsiteY9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28183 w 1410719"/>
              <a:gd name="connsiteY3" fmla="*/ 117356 h 327619"/>
              <a:gd name="connsiteX4" fmla="*/ 550107 w 1410719"/>
              <a:gd name="connsiteY4" fmla="*/ 100242 h 327619"/>
              <a:gd name="connsiteX5" fmla="*/ 273277 w 1410719"/>
              <a:gd name="connsiteY5" fmla="*/ 91017 h 327619"/>
              <a:gd name="connsiteX6" fmla="*/ 195404 w 1410719"/>
              <a:gd name="connsiteY6" fmla="*/ 32247 h 327619"/>
              <a:gd name="connsiteX7" fmla="*/ 124691 w 1410719"/>
              <a:gd name="connsiteY7" fmla="*/ 20022 h 327619"/>
              <a:gd name="connsiteX8" fmla="*/ 56233 w 1410719"/>
              <a:gd name="connsiteY8" fmla="*/ 26894 h 327619"/>
              <a:gd name="connsiteX9" fmla="*/ 0 w 1410719"/>
              <a:gd name="connsiteY9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28183 w 1410719"/>
              <a:gd name="connsiteY3" fmla="*/ 117356 h 327619"/>
              <a:gd name="connsiteX4" fmla="*/ 550107 w 1410719"/>
              <a:gd name="connsiteY4" fmla="*/ 100242 h 327619"/>
              <a:gd name="connsiteX5" fmla="*/ 273277 w 1410719"/>
              <a:gd name="connsiteY5" fmla="*/ 91017 h 327619"/>
              <a:gd name="connsiteX6" fmla="*/ 195404 w 1410719"/>
              <a:gd name="connsiteY6" fmla="*/ 32247 h 327619"/>
              <a:gd name="connsiteX7" fmla="*/ 124691 w 1410719"/>
              <a:gd name="connsiteY7" fmla="*/ 20022 h 327619"/>
              <a:gd name="connsiteX8" fmla="*/ 56233 w 1410719"/>
              <a:gd name="connsiteY8" fmla="*/ 5932 h 327619"/>
              <a:gd name="connsiteX9" fmla="*/ 0 w 1410719"/>
              <a:gd name="connsiteY9" fmla="*/ 0 h 327619"/>
              <a:gd name="connsiteX0" fmla="*/ 1406019 w 1406019"/>
              <a:gd name="connsiteY0" fmla="*/ 355570 h 355570"/>
              <a:gd name="connsiteX1" fmla="*/ 970823 w 1406019"/>
              <a:gd name="connsiteY1" fmla="*/ 123303 h 355570"/>
              <a:gd name="connsiteX2" fmla="*/ 704327 w 1406019"/>
              <a:gd name="connsiteY2" fmla="*/ 128193 h 355570"/>
              <a:gd name="connsiteX3" fmla="*/ 623483 w 1406019"/>
              <a:gd name="connsiteY3" fmla="*/ 145307 h 355570"/>
              <a:gd name="connsiteX4" fmla="*/ 545407 w 1406019"/>
              <a:gd name="connsiteY4" fmla="*/ 128193 h 355570"/>
              <a:gd name="connsiteX5" fmla="*/ 268577 w 1406019"/>
              <a:gd name="connsiteY5" fmla="*/ 118968 h 355570"/>
              <a:gd name="connsiteX6" fmla="*/ 190704 w 1406019"/>
              <a:gd name="connsiteY6" fmla="*/ 60198 h 355570"/>
              <a:gd name="connsiteX7" fmla="*/ 119991 w 1406019"/>
              <a:gd name="connsiteY7" fmla="*/ 47973 h 355570"/>
              <a:gd name="connsiteX8" fmla="*/ 51533 w 1406019"/>
              <a:gd name="connsiteY8" fmla="*/ 33883 h 355570"/>
              <a:gd name="connsiteX9" fmla="*/ 0 w 1406019"/>
              <a:gd name="connsiteY9" fmla="*/ 0 h 355570"/>
              <a:gd name="connsiteX0" fmla="*/ 1406019 w 1406019"/>
              <a:gd name="connsiteY0" fmla="*/ 355570 h 355570"/>
              <a:gd name="connsiteX1" fmla="*/ 970823 w 1406019"/>
              <a:gd name="connsiteY1" fmla="*/ 123303 h 355570"/>
              <a:gd name="connsiteX2" fmla="*/ 727827 w 1406019"/>
              <a:gd name="connsiteY2" fmla="*/ 123535 h 355570"/>
              <a:gd name="connsiteX3" fmla="*/ 623483 w 1406019"/>
              <a:gd name="connsiteY3" fmla="*/ 145307 h 355570"/>
              <a:gd name="connsiteX4" fmla="*/ 545407 w 1406019"/>
              <a:gd name="connsiteY4" fmla="*/ 128193 h 355570"/>
              <a:gd name="connsiteX5" fmla="*/ 268577 w 1406019"/>
              <a:gd name="connsiteY5" fmla="*/ 118968 h 355570"/>
              <a:gd name="connsiteX6" fmla="*/ 190704 w 1406019"/>
              <a:gd name="connsiteY6" fmla="*/ 60198 h 355570"/>
              <a:gd name="connsiteX7" fmla="*/ 119991 w 1406019"/>
              <a:gd name="connsiteY7" fmla="*/ 47973 h 355570"/>
              <a:gd name="connsiteX8" fmla="*/ 51533 w 1406019"/>
              <a:gd name="connsiteY8" fmla="*/ 33883 h 355570"/>
              <a:gd name="connsiteX9" fmla="*/ 0 w 1406019"/>
              <a:gd name="connsiteY9" fmla="*/ 0 h 355570"/>
              <a:gd name="connsiteX0" fmla="*/ 1406019 w 1406019"/>
              <a:gd name="connsiteY0" fmla="*/ 355570 h 355570"/>
              <a:gd name="connsiteX1" fmla="*/ 970823 w 1406019"/>
              <a:gd name="connsiteY1" fmla="*/ 123303 h 355570"/>
              <a:gd name="connsiteX2" fmla="*/ 727827 w 1406019"/>
              <a:gd name="connsiteY2" fmla="*/ 123535 h 355570"/>
              <a:gd name="connsiteX3" fmla="*/ 628182 w 1406019"/>
              <a:gd name="connsiteY3" fmla="*/ 135991 h 355570"/>
              <a:gd name="connsiteX4" fmla="*/ 545407 w 1406019"/>
              <a:gd name="connsiteY4" fmla="*/ 128193 h 355570"/>
              <a:gd name="connsiteX5" fmla="*/ 268577 w 1406019"/>
              <a:gd name="connsiteY5" fmla="*/ 118968 h 355570"/>
              <a:gd name="connsiteX6" fmla="*/ 190704 w 1406019"/>
              <a:gd name="connsiteY6" fmla="*/ 60198 h 355570"/>
              <a:gd name="connsiteX7" fmla="*/ 119991 w 1406019"/>
              <a:gd name="connsiteY7" fmla="*/ 47973 h 355570"/>
              <a:gd name="connsiteX8" fmla="*/ 51533 w 1406019"/>
              <a:gd name="connsiteY8" fmla="*/ 33883 h 355570"/>
              <a:gd name="connsiteX9" fmla="*/ 0 w 1406019"/>
              <a:gd name="connsiteY9" fmla="*/ 0 h 35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6019" h="355570">
                <a:moveTo>
                  <a:pt x="1406019" y="355570"/>
                </a:moveTo>
                <a:lnTo>
                  <a:pt x="970823" y="123303"/>
                </a:lnTo>
                <a:cubicBezTo>
                  <a:pt x="881991" y="124933"/>
                  <a:pt x="784934" y="121420"/>
                  <a:pt x="727827" y="123535"/>
                </a:cubicBezTo>
                <a:cubicBezTo>
                  <a:pt x="670720" y="125650"/>
                  <a:pt x="658585" y="135215"/>
                  <a:pt x="628182" y="135991"/>
                </a:cubicBezTo>
                <a:cubicBezTo>
                  <a:pt x="597779" y="136767"/>
                  <a:pt x="605341" y="131030"/>
                  <a:pt x="545407" y="128193"/>
                </a:cubicBezTo>
                <a:cubicBezTo>
                  <a:pt x="485473" y="125356"/>
                  <a:pt x="328477" y="128748"/>
                  <a:pt x="268577" y="118968"/>
                </a:cubicBezTo>
                <a:cubicBezTo>
                  <a:pt x="243313" y="100224"/>
                  <a:pt x="215468" y="72030"/>
                  <a:pt x="190704" y="60198"/>
                </a:cubicBezTo>
                <a:cubicBezTo>
                  <a:pt x="165940" y="48366"/>
                  <a:pt x="143186" y="52359"/>
                  <a:pt x="119991" y="47973"/>
                </a:cubicBezTo>
                <a:cubicBezTo>
                  <a:pt x="96796" y="43587"/>
                  <a:pt x="72315" y="38773"/>
                  <a:pt x="51533" y="33883"/>
                </a:cubicBezTo>
                <a:cubicBezTo>
                  <a:pt x="30751" y="28993"/>
                  <a:pt x="12224" y="9983"/>
                  <a:pt x="0" y="0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Oval 1031"/>
          <p:cNvSpPr>
            <a:spLocks noChangeAspect="1"/>
          </p:cNvSpPr>
          <p:nvPr/>
        </p:nvSpPr>
        <p:spPr>
          <a:xfrm>
            <a:off x="3225023" y="2103118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33" name="Oval 1032"/>
          <p:cNvSpPr>
            <a:spLocks noChangeAspect="1"/>
          </p:cNvSpPr>
          <p:nvPr/>
        </p:nvSpPr>
        <p:spPr>
          <a:xfrm>
            <a:off x="2168963" y="1952213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34" name="Oval 1033"/>
          <p:cNvSpPr>
            <a:spLocks noChangeAspect="1"/>
          </p:cNvSpPr>
          <p:nvPr/>
        </p:nvSpPr>
        <p:spPr>
          <a:xfrm>
            <a:off x="2163926" y="205700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35" name="Oval 1034"/>
          <p:cNvSpPr>
            <a:spLocks noChangeAspect="1"/>
          </p:cNvSpPr>
          <p:nvPr/>
        </p:nvSpPr>
        <p:spPr>
          <a:xfrm>
            <a:off x="1599734" y="2018922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36" name="Oval 1035"/>
          <p:cNvSpPr>
            <a:spLocks noChangeAspect="1"/>
          </p:cNvSpPr>
          <p:nvPr/>
        </p:nvSpPr>
        <p:spPr>
          <a:xfrm>
            <a:off x="1599949" y="2072072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37" name="Oval 1036"/>
          <p:cNvSpPr>
            <a:spLocks noChangeAspect="1"/>
          </p:cNvSpPr>
          <p:nvPr/>
        </p:nvSpPr>
        <p:spPr>
          <a:xfrm>
            <a:off x="2764358" y="208953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43" name="Oval 1042"/>
          <p:cNvSpPr>
            <a:spLocks noChangeAspect="1"/>
          </p:cNvSpPr>
          <p:nvPr/>
        </p:nvSpPr>
        <p:spPr>
          <a:xfrm>
            <a:off x="1106992" y="2625412"/>
            <a:ext cx="45720" cy="4572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15" name="Oval 1014"/>
          <p:cNvSpPr>
            <a:spLocks noChangeAspect="1"/>
          </p:cNvSpPr>
          <p:nvPr/>
        </p:nvSpPr>
        <p:spPr>
          <a:xfrm>
            <a:off x="1606722" y="3562340"/>
            <a:ext cx="45720" cy="45720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23" name="Oval 1022"/>
          <p:cNvSpPr>
            <a:spLocks noChangeAspect="1"/>
          </p:cNvSpPr>
          <p:nvPr/>
        </p:nvSpPr>
        <p:spPr>
          <a:xfrm>
            <a:off x="4162496" y="2155506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24" name="Oval 1023"/>
          <p:cNvSpPr>
            <a:spLocks noChangeAspect="1"/>
          </p:cNvSpPr>
          <p:nvPr/>
        </p:nvSpPr>
        <p:spPr>
          <a:xfrm>
            <a:off x="4163469" y="2333191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20" name="Oval 819"/>
          <p:cNvSpPr>
            <a:spLocks noChangeAspect="1"/>
          </p:cNvSpPr>
          <p:nvPr/>
        </p:nvSpPr>
        <p:spPr>
          <a:xfrm>
            <a:off x="3479153" y="2160925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28" name="Oval 1027"/>
          <p:cNvSpPr>
            <a:spLocks noChangeAspect="1"/>
          </p:cNvSpPr>
          <p:nvPr/>
        </p:nvSpPr>
        <p:spPr>
          <a:xfrm>
            <a:off x="3756697" y="215664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88" name="Diamond 1087"/>
          <p:cNvSpPr/>
          <p:nvPr/>
        </p:nvSpPr>
        <p:spPr>
          <a:xfrm>
            <a:off x="1693033" y="3427628"/>
            <a:ext cx="64008" cy="64008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Diamond 1090"/>
          <p:cNvSpPr/>
          <p:nvPr/>
        </p:nvSpPr>
        <p:spPr>
          <a:xfrm>
            <a:off x="4079878" y="2726261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Diamond 1091"/>
          <p:cNvSpPr/>
          <p:nvPr/>
        </p:nvSpPr>
        <p:spPr>
          <a:xfrm>
            <a:off x="4617455" y="2555614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Diamond 1114"/>
          <p:cNvSpPr/>
          <p:nvPr/>
        </p:nvSpPr>
        <p:spPr>
          <a:xfrm>
            <a:off x="4712691" y="2653472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Oval 1115"/>
          <p:cNvSpPr>
            <a:spLocks noChangeAspect="1"/>
          </p:cNvSpPr>
          <p:nvPr/>
        </p:nvSpPr>
        <p:spPr>
          <a:xfrm>
            <a:off x="4719136" y="2687040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8" name="Diamond 1117"/>
          <p:cNvSpPr/>
          <p:nvPr/>
        </p:nvSpPr>
        <p:spPr>
          <a:xfrm>
            <a:off x="5280254" y="2639134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Diamond 1121"/>
          <p:cNvSpPr/>
          <p:nvPr/>
        </p:nvSpPr>
        <p:spPr>
          <a:xfrm>
            <a:off x="5282116" y="2716346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>
            <a:spLocks noChangeAspect="1"/>
          </p:cNvSpPr>
          <p:nvPr/>
        </p:nvSpPr>
        <p:spPr>
          <a:xfrm>
            <a:off x="5291935" y="2760686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48" name="Diamond 1147"/>
          <p:cNvSpPr/>
          <p:nvPr/>
        </p:nvSpPr>
        <p:spPr>
          <a:xfrm>
            <a:off x="5693511" y="2962845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1" name="Diamond 1150"/>
          <p:cNvSpPr/>
          <p:nvPr/>
        </p:nvSpPr>
        <p:spPr>
          <a:xfrm>
            <a:off x="5796327" y="2962845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" name="Diamond 1151"/>
          <p:cNvSpPr/>
          <p:nvPr/>
        </p:nvSpPr>
        <p:spPr>
          <a:xfrm>
            <a:off x="6243005" y="3103482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Diamond 1152"/>
          <p:cNvSpPr/>
          <p:nvPr/>
        </p:nvSpPr>
        <p:spPr>
          <a:xfrm>
            <a:off x="6243005" y="3150473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Diamond 1153"/>
          <p:cNvSpPr/>
          <p:nvPr/>
        </p:nvSpPr>
        <p:spPr>
          <a:xfrm>
            <a:off x="6421275" y="3110724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Diamond 1154"/>
          <p:cNvSpPr/>
          <p:nvPr/>
        </p:nvSpPr>
        <p:spPr>
          <a:xfrm>
            <a:off x="6421885" y="3152877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Diamond 1155"/>
          <p:cNvSpPr/>
          <p:nvPr/>
        </p:nvSpPr>
        <p:spPr>
          <a:xfrm>
            <a:off x="6692460" y="3109131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Diamond 1156"/>
          <p:cNvSpPr/>
          <p:nvPr/>
        </p:nvSpPr>
        <p:spPr>
          <a:xfrm>
            <a:off x="6695489" y="3156122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Diamond 1157"/>
          <p:cNvSpPr/>
          <p:nvPr/>
        </p:nvSpPr>
        <p:spPr>
          <a:xfrm>
            <a:off x="6965810" y="3155990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Diamond 1158"/>
          <p:cNvSpPr/>
          <p:nvPr/>
        </p:nvSpPr>
        <p:spPr>
          <a:xfrm>
            <a:off x="6966464" y="3101405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Diamond 1159"/>
          <p:cNvSpPr/>
          <p:nvPr/>
        </p:nvSpPr>
        <p:spPr>
          <a:xfrm>
            <a:off x="8326052" y="3367411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Diamond 1160"/>
          <p:cNvSpPr/>
          <p:nvPr/>
        </p:nvSpPr>
        <p:spPr>
          <a:xfrm>
            <a:off x="8324287" y="3307133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" name="Isosceles Triangle 1217"/>
          <p:cNvSpPr/>
          <p:nvPr/>
        </p:nvSpPr>
        <p:spPr>
          <a:xfrm>
            <a:off x="6801272" y="2979225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rgbClr val="827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Isosceles Triangle 1226"/>
          <p:cNvSpPr/>
          <p:nvPr/>
        </p:nvSpPr>
        <p:spPr>
          <a:xfrm>
            <a:off x="6967395" y="2979257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rgbClr val="827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Isosceles Triangle 1227"/>
          <p:cNvSpPr/>
          <p:nvPr/>
        </p:nvSpPr>
        <p:spPr>
          <a:xfrm>
            <a:off x="7309927" y="2973375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rgbClr val="827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2" name="Isosceles Triangle 1231"/>
          <p:cNvSpPr/>
          <p:nvPr/>
        </p:nvSpPr>
        <p:spPr>
          <a:xfrm>
            <a:off x="7775583" y="2976345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rgbClr val="827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3" name="Isosceles Triangle 1232"/>
          <p:cNvSpPr/>
          <p:nvPr/>
        </p:nvSpPr>
        <p:spPr>
          <a:xfrm>
            <a:off x="7925121" y="3006230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rgbClr val="827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4" name="Isosceles Triangle 1233"/>
          <p:cNvSpPr/>
          <p:nvPr/>
        </p:nvSpPr>
        <p:spPr>
          <a:xfrm>
            <a:off x="6969814" y="3258794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rgbClr val="827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6" name="Diamond 1235"/>
          <p:cNvSpPr/>
          <p:nvPr/>
        </p:nvSpPr>
        <p:spPr>
          <a:xfrm>
            <a:off x="7648639" y="2965096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8" name="Diamond 1237"/>
          <p:cNvSpPr/>
          <p:nvPr/>
        </p:nvSpPr>
        <p:spPr>
          <a:xfrm>
            <a:off x="6912836" y="3901653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" name="Diamond 1238"/>
          <p:cNvSpPr/>
          <p:nvPr/>
        </p:nvSpPr>
        <p:spPr>
          <a:xfrm>
            <a:off x="6813644" y="4097347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0" name="Diamond 1239"/>
          <p:cNvSpPr/>
          <p:nvPr/>
        </p:nvSpPr>
        <p:spPr>
          <a:xfrm>
            <a:off x="6895985" y="4136415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Diamond 1241"/>
          <p:cNvSpPr/>
          <p:nvPr/>
        </p:nvSpPr>
        <p:spPr>
          <a:xfrm>
            <a:off x="6487032" y="4766566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Diamond 1240"/>
          <p:cNvSpPr/>
          <p:nvPr/>
        </p:nvSpPr>
        <p:spPr>
          <a:xfrm>
            <a:off x="6556571" y="4770058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Diamond 1243"/>
          <p:cNvSpPr/>
          <p:nvPr/>
        </p:nvSpPr>
        <p:spPr>
          <a:xfrm>
            <a:off x="6365714" y="5297336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Diamond 1244"/>
          <p:cNvSpPr/>
          <p:nvPr/>
        </p:nvSpPr>
        <p:spPr>
          <a:xfrm>
            <a:off x="6305685" y="5306815"/>
            <a:ext cx="64008" cy="64008"/>
          </a:xfrm>
          <a:prstGeom prst="diamond">
            <a:avLst/>
          </a:prstGeom>
          <a:solidFill>
            <a:srgbClr val="F2EFF5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Isosceles Triangle 1245"/>
          <p:cNvSpPr/>
          <p:nvPr/>
        </p:nvSpPr>
        <p:spPr>
          <a:xfrm flipV="1">
            <a:off x="4147774" y="3973100"/>
            <a:ext cx="64008" cy="54864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Isosceles Triangle 1246"/>
          <p:cNvSpPr/>
          <p:nvPr/>
        </p:nvSpPr>
        <p:spPr>
          <a:xfrm flipV="1">
            <a:off x="4281481" y="3670388"/>
            <a:ext cx="64008" cy="54864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8" name="Isosceles Triangle 1247"/>
          <p:cNvSpPr/>
          <p:nvPr/>
        </p:nvSpPr>
        <p:spPr>
          <a:xfrm flipV="1">
            <a:off x="4301431" y="3806971"/>
            <a:ext cx="64008" cy="54864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" name="Isosceles Triangle 1248"/>
          <p:cNvSpPr/>
          <p:nvPr/>
        </p:nvSpPr>
        <p:spPr>
          <a:xfrm flipV="1">
            <a:off x="4326827" y="3951523"/>
            <a:ext cx="64008" cy="54864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0" name="Isosceles Triangle 1249"/>
          <p:cNvSpPr/>
          <p:nvPr/>
        </p:nvSpPr>
        <p:spPr>
          <a:xfrm flipV="1">
            <a:off x="4350976" y="4102373"/>
            <a:ext cx="64008" cy="54864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1" name="Isosceles Triangle 1250"/>
          <p:cNvSpPr/>
          <p:nvPr/>
        </p:nvSpPr>
        <p:spPr>
          <a:xfrm flipV="1">
            <a:off x="4367684" y="4157017"/>
            <a:ext cx="64008" cy="54864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2" name="Isosceles Triangle 1251"/>
          <p:cNvSpPr/>
          <p:nvPr/>
        </p:nvSpPr>
        <p:spPr>
          <a:xfrm flipV="1">
            <a:off x="4149004" y="4241348"/>
            <a:ext cx="64008" cy="54864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3" name="Isosceles Triangle 1252"/>
          <p:cNvSpPr/>
          <p:nvPr/>
        </p:nvSpPr>
        <p:spPr>
          <a:xfrm flipV="1">
            <a:off x="4195053" y="4253496"/>
            <a:ext cx="64008" cy="54864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5" name="Isosceles Triangle 1254"/>
          <p:cNvSpPr/>
          <p:nvPr/>
        </p:nvSpPr>
        <p:spPr>
          <a:xfrm flipV="1">
            <a:off x="4284286" y="4232627"/>
            <a:ext cx="64008" cy="54864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Isosceles Triangle 1077"/>
          <p:cNvSpPr/>
          <p:nvPr/>
        </p:nvSpPr>
        <p:spPr>
          <a:xfrm flipV="1">
            <a:off x="4329770" y="4228796"/>
            <a:ext cx="62230" cy="54519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Isosceles Triangle 1076"/>
          <p:cNvSpPr/>
          <p:nvPr/>
        </p:nvSpPr>
        <p:spPr>
          <a:xfrm flipV="1">
            <a:off x="4373627" y="4221577"/>
            <a:ext cx="62230" cy="54519"/>
          </a:xfrm>
          <a:prstGeom prst="triangle">
            <a:avLst/>
          </a:prstGeom>
          <a:solidFill>
            <a:srgbClr val="CCCC00"/>
          </a:solidFill>
          <a:ln w="31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6" name="Isosceles Triangle 1255"/>
          <p:cNvSpPr/>
          <p:nvPr/>
        </p:nvSpPr>
        <p:spPr>
          <a:xfrm flipV="1">
            <a:off x="4415037" y="4216159"/>
            <a:ext cx="62230" cy="54519"/>
          </a:xfrm>
          <a:prstGeom prst="triangle">
            <a:avLst/>
          </a:prstGeom>
          <a:solidFill>
            <a:srgbClr val="CCCC00"/>
          </a:solidFill>
          <a:ln w="31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Isosceles Triangle 1256"/>
          <p:cNvSpPr/>
          <p:nvPr/>
        </p:nvSpPr>
        <p:spPr>
          <a:xfrm flipV="1">
            <a:off x="4460580" y="4208775"/>
            <a:ext cx="62230" cy="54519"/>
          </a:xfrm>
          <a:prstGeom prst="triangle">
            <a:avLst/>
          </a:prstGeom>
          <a:solidFill>
            <a:srgbClr val="CCCC00"/>
          </a:solidFill>
          <a:ln w="31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8" name="Isosceles Triangle 1257"/>
          <p:cNvSpPr/>
          <p:nvPr/>
        </p:nvSpPr>
        <p:spPr>
          <a:xfrm flipV="1">
            <a:off x="4508992" y="4197002"/>
            <a:ext cx="62230" cy="54519"/>
          </a:xfrm>
          <a:prstGeom prst="triangle">
            <a:avLst/>
          </a:prstGeom>
          <a:solidFill>
            <a:srgbClr val="CCCC00"/>
          </a:solidFill>
          <a:ln w="31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9" name="Isosceles Triangle 1258"/>
          <p:cNvSpPr/>
          <p:nvPr/>
        </p:nvSpPr>
        <p:spPr>
          <a:xfrm flipV="1">
            <a:off x="4665089" y="4309667"/>
            <a:ext cx="62230" cy="54519"/>
          </a:xfrm>
          <a:prstGeom prst="triangle">
            <a:avLst/>
          </a:prstGeom>
          <a:solidFill>
            <a:srgbClr val="CCCC00"/>
          </a:solidFill>
          <a:ln w="31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0" name="Isosceles Triangle 1259"/>
          <p:cNvSpPr/>
          <p:nvPr/>
        </p:nvSpPr>
        <p:spPr>
          <a:xfrm flipV="1">
            <a:off x="5083469" y="4238956"/>
            <a:ext cx="62230" cy="54519"/>
          </a:xfrm>
          <a:prstGeom prst="triangle">
            <a:avLst/>
          </a:prstGeom>
          <a:solidFill>
            <a:srgbClr val="CCCC00"/>
          </a:solidFill>
          <a:ln w="31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1" name="Isosceles Triangle 1260"/>
          <p:cNvSpPr/>
          <p:nvPr/>
        </p:nvSpPr>
        <p:spPr>
          <a:xfrm flipV="1">
            <a:off x="3992568" y="4502061"/>
            <a:ext cx="64008" cy="54864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2" name="Diamond 1261"/>
          <p:cNvSpPr/>
          <p:nvPr/>
        </p:nvSpPr>
        <p:spPr>
          <a:xfrm>
            <a:off x="3996238" y="4943590"/>
            <a:ext cx="64008" cy="64008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4" name="Diamond 1263"/>
          <p:cNvSpPr/>
          <p:nvPr/>
        </p:nvSpPr>
        <p:spPr>
          <a:xfrm>
            <a:off x="3997154" y="5049882"/>
            <a:ext cx="64008" cy="64008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5" name="Diamond 1264"/>
          <p:cNvSpPr/>
          <p:nvPr/>
        </p:nvSpPr>
        <p:spPr>
          <a:xfrm>
            <a:off x="3992561" y="5190972"/>
            <a:ext cx="64008" cy="64008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6" name="Diamond 1265"/>
          <p:cNvSpPr/>
          <p:nvPr/>
        </p:nvSpPr>
        <p:spPr>
          <a:xfrm>
            <a:off x="4001061" y="5385135"/>
            <a:ext cx="64008" cy="64008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7" name="Diamond 1266"/>
          <p:cNvSpPr/>
          <p:nvPr/>
        </p:nvSpPr>
        <p:spPr>
          <a:xfrm>
            <a:off x="4003288" y="5453917"/>
            <a:ext cx="64008" cy="64008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8" name="Diamond 1267"/>
          <p:cNvSpPr/>
          <p:nvPr/>
        </p:nvSpPr>
        <p:spPr>
          <a:xfrm>
            <a:off x="3998130" y="5560248"/>
            <a:ext cx="64008" cy="64008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1" name="Isosceles Triangle 1280"/>
          <p:cNvSpPr/>
          <p:nvPr/>
        </p:nvSpPr>
        <p:spPr>
          <a:xfrm>
            <a:off x="3430982" y="3720035"/>
            <a:ext cx="64008" cy="54864"/>
          </a:xfrm>
          <a:prstGeom prst="triangle">
            <a:avLst/>
          </a:prstGeom>
          <a:solidFill>
            <a:srgbClr val="FFE471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2" name="Isosceles Triangle 1281"/>
          <p:cNvSpPr/>
          <p:nvPr/>
        </p:nvSpPr>
        <p:spPr>
          <a:xfrm>
            <a:off x="3282322" y="3512017"/>
            <a:ext cx="64008" cy="54864"/>
          </a:xfrm>
          <a:prstGeom prst="triangle">
            <a:avLst/>
          </a:prstGeom>
          <a:solidFill>
            <a:srgbClr val="FFE471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3" name="Isosceles Triangle 1282"/>
          <p:cNvSpPr/>
          <p:nvPr/>
        </p:nvSpPr>
        <p:spPr>
          <a:xfrm>
            <a:off x="3141793" y="3571151"/>
            <a:ext cx="64008" cy="54864"/>
          </a:xfrm>
          <a:prstGeom prst="triangle">
            <a:avLst/>
          </a:prstGeom>
          <a:solidFill>
            <a:srgbClr val="FFE471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4" name="Isosceles Triangle 1283"/>
          <p:cNvSpPr/>
          <p:nvPr/>
        </p:nvSpPr>
        <p:spPr>
          <a:xfrm>
            <a:off x="2965045" y="3644320"/>
            <a:ext cx="64008" cy="54864"/>
          </a:xfrm>
          <a:prstGeom prst="triangle">
            <a:avLst/>
          </a:prstGeom>
          <a:solidFill>
            <a:srgbClr val="FFE471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5" name="Isosceles Triangle 1284"/>
          <p:cNvSpPr/>
          <p:nvPr/>
        </p:nvSpPr>
        <p:spPr>
          <a:xfrm>
            <a:off x="2790712" y="3728303"/>
            <a:ext cx="64008" cy="54864"/>
          </a:xfrm>
          <a:prstGeom prst="triangle">
            <a:avLst/>
          </a:prstGeom>
          <a:solidFill>
            <a:srgbClr val="FFE471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6" name="Isosceles Triangle 1285"/>
          <p:cNvSpPr/>
          <p:nvPr/>
        </p:nvSpPr>
        <p:spPr>
          <a:xfrm>
            <a:off x="2613608" y="3805421"/>
            <a:ext cx="64008" cy="54864"/>
          </a:xfrm>
          <a:prstGeom prst="triangle">
            <a:avLst/>
          </a:prstGeom>
          <a:solidFill>
            <a:srgbClr val="FFE471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Isosceles Triangle 1287"/>
          <p:cNvSpPr/>
          <p:nvPr/>
        </p:nvSpPr>
        <p:spPr>
          <a:xfrm>
            <a:off x="2499464" y="3871923"/>
            <a:ext cx="64008" cy="54864"/>
          </a:xfrm>
          <a:prstGeom prst="triangle">
            <a:avLst/>
          </a:prstGeom>
          <a:solidFill>
            <a:srgbClr val="FFE471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9" name="Isosceles Triangle 1288"/>
          <p:cNvSpPr/>
          <p:nvPr/>
        </p:nvSpPr>
        <p:spPr>
          <a:xfrm>
            <a:off x="2328839" y="4013554"/>
            <a:ext cx="64008" cy="54864"/>
          </a:xfrm>
          <a:prstGeom prst="triangle">
            <a:avLst/>
          </a:prstGeom>
          <a:solidFill>
            <a:srgbClr val="FFE471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0" name="Isosceles Triangle 1289"/>
          <p:cNvSpPr/>
          <p:nvPr/>
        </p:nvSpPr>
        <p:spPr>
          <a:xfrm>
            <a:off x="2083988" y="4085898"/>
            <a:ext cx="64008" cy="54864"/>
          </a:xfrm>
          <a:prstGeom prst="triangle">
            <a:avLst/>
          </a:prstGeom>
          <a:solidFill>
            <a:srgbClr val="FFE471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1" name="Isosceles Triangle 1290"/>
          <p:cNvSpPr/>
          <p:nvPr/>
        </p:nvSpPr>
        <p:spPr>
          <a:xfrm>
            <a:off x="2027049" y="3970284"/>
            <a:ext cx="64008" cy="54864"/>
          </a:xfrm>
          <a:prstGeom prst="triangle">
            <a:avLst/>
          </a:prstGeom>
          <a:solidFill>
            <a:srgbClr val="FFE471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2" name="Isosceles Triangle 1291"/>
          <p:cNvSpPr/>
          <p:nvPr/>
        </p:nvSpPr>
        <p:spPr>
          <a:xfrm>
            <a:off x="1980221" y="3851529"/>
            <a:ext cx="64008" cy="54864"/>
          </a:xfrm>
          <a:prstGeom prst="triangle">
            <a:avLst/>
          </a:prstGeom>
          <a:solidFill>
            <a:srgbClr val="FFE471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Isosceles Triangle 1292"/>
          <p:cNvSpPr/>
          <p:nvPr/>
        </p:nvSpPr>
        <p:spPr>
          <a:xfrm>
            <a:off x="2754737" y="3117379"/>
            <a:ext cx="64008" cy="54864"/>
          </a:xfrm>
          <a:prstGeom prst="triangle">
            <a:avLst/>
          </a:prstGeom>
          <a:solidFill>
            <a:srgbClr val="FFE471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Isosceles Triangle 1293"/>
          <p:cNvSpPr/>
          <p:nvPr/>
        </p:nvSpPr>
        <p:spPr>
          <a:xfrm>
            <a:off x="2894916" y="3118874"/>
            <a:ext cx="64008" cy="54864"/>
          </a:xfrm>
          <a:prstGeom prst="triangle">
            <a:avLst/>
          </a:prstGeom>
          <a:solidFill>
            <a:srgbClr val="FFE471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Isosceles Triangle 1294"/>
          <p:cNvSpPr/>
          <p:nvPr/>
        </p:nvSpPr>
        <p:spPr>
          <a:xfrm>
            <a:off x="3114172" y="3124820"/>
            <a:ext cx="64008" cy="54864"/>
          </a:xfrm>
          <a:prstGeom prst="triangle">
            <a:avLst/>
          </a:prstGeom>
          <a:solidFill>
            <a:srgbClr val="FFE471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6" name="Isosceles Triangle 1295"/>
          <p:cNvSpPr/>
          <p:nvPr/>
        </p:nvSpPr>
        <p:spPr>
          <a:xfrm>
            <a:off x="3197413" y="3120483"/>
            <a:ext cx="64008" cy="54864"/>
          </a:xfrm>
          <a:prstGeom prst="triangle">
            <a:avLst/>
          </a:prstGeom>
          <a:solidFill>
            <a:srgbClr val="FFE471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7" name="Isosceles Triangle 1296"/>
          <p:cNvSpPr/>
          <p:nvPr/>
        </p:nvSpPr>
        <p:spPr>
          <a:xfrm flipV="1">
            <a:off x="3434252" y="3465618"/>
            <a:ext cx="66002" cy="62473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1" name="Octagon 1320"/>
          <p:cNvSpPr/>
          <p:nvPr/>
        </p:nvSpPr>
        <p:spPr>
          <a:xfrm>
            <a:off x="6699997" y="2536843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165" name="Diamond 1164"/>
          <p:cNvSpPr/>
          <p:nvPr/>
        </p:nvSpPr>
        <p:spPr>
          <a:xfrm>
            <a:off x="6996915" y="5439452"/>
            <a:ext cx="64008" cy="64008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168" name="TextBox 1167"/>
          <p:cNvSpPr txBox="1"/>
          <p:nvPr/>
        </p:nvSpPr>
        <p:spPr>
          <a:xfrm>
            <a:off x="7104089" y="5413512"/>
            <a:ext cx="147091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 err="1" smtClean="0"/>
              <a:t>Transcore</a:t>
            </a:r>
            <a:r>
              <a:rPr lang="en-US" sz="700" dirty="0" smtClean="0"/>
              <a:t> </a:t>
            </a:r>
            <a:r>
              <a:rPr lang="en-US" sz="700" dirty="0"/>
              <a:t>- </a:t>
            </a:r>
            <a:r>
              <a:rPr lang="en-US" sz="700" dirty="0" err="1"/>
              <a:t>TransSuite</a:t>
            </a:r>
            <a:r>
              <a:rPr lang="en-US" sz="700" dirty="0"/>
              <a:t> </a:t>
            </a:r>
            <a:r>
              <a:rPr lang="en-US" sz="700" dirty="0" smtClean="0"/>
              <a:t>(Planned)</a:t>
            </a:r>
            <a:endParaRPr lang="en-US" sz="700" dirty="0"/>
          </a:p>
        </p:txBody>
      </p:sp>
      <p:sp>
        <p:nvSpPr>
          <p:cNvPr id="855" name="Regular Pentagon 854"/>
          <p:cNvSpPr/>
          <p:nvPr/>
        </p:nvSpPr>
        <p:spPr>
          <a:xfrm>
            <a:off x="7004134" y="5169975"/>
            <a:ext cx="54864" cy="54864"/>
          </a:xfrm>
          <a:prstGeom prst="pentagon">
            <a:avLst/>
          </a:prstGeom>
          <a:solidFill>
            <a:srgbClr val="00FF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Regular Pentagon 855"/>
          <p:cNvSpPr/>
          <p:nvPr/>
        </p:nvSpPr>
        <p:spPr>
          <a:xfrm>
            <a:off x="1474783" y="3558624"/>
            <a:ext cx="54864" cy="54864"/>
          </a:xfrm>
          <a:prstGeom prst="pentagon">
            <a:avLst/>
          </a:prstGeom>
          <a:solidFill>
            <a:srgbClr val="00FF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Regular Pentagon 856"/>
          <p:cNvSpPr/>
          <p:nvPr/>
        </p:nvSpPr>
        <p:spPr>
          <a:xfrm>
            <a:off x="1500393" y="3558624"/>
            <a:ext cx="54864" cy="54864"/>
          </a:xfrm>
          <a:prstGeom prst="pentagon">
            <a:avLst/>
          </a:prstGeom>
          <a:solidFill>
            <a:srgbClr val="00FF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Regular Pentagon 857"/>
          <p:cNvSpPr/>
          <p:nvPr/>
        </p:nvSpPr>
        <p:spPr>
          <a:xfrm>
            <a:off x="1469505" y="3432516"/>
            <a:ext cx="54864" cy="54864"/>
          </a:xfrm>
          <a:prstGeom prst="pentagon">
            <a:avLst/>
          </a:prstGeom>
          <a:solidFill>
            <a:srgbClr val="00FF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Regular Pentagon 859"/>
          <p:cNvSpPr/>
          <p:nvPr/>
        </p:nvSpPr>
        <p:spPr>
          <a:xfrm>
            <a:off x="1443420" y="3282407"/>
            <a:ext cx="54864" cy="54864"/>
          </a:xfrm>
          <a:prstGeom prst="pentagon">
            <a:avLst/>
          </a:prstGeom>
          <a:solidFill>
            <a:srgbClr val="00FF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Regular Pentagon 860"/>
          <p:cNvSpPr/>
          <p:nvPr/>
        </p:nvSpPr>
        <p:spPr>
          <a:xfrm>
            <a:off x="1479577" y="3281876"/>
            <a:ext cx="54864" cy="54864"/>
          </a:xfrm>
          <a:prstGeom prst="pentagon">
            <a:avLst/>
          </a:prstGeom>
          <a:solidFill>
            <a:srgbClr val="00FF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Regular Pentagon 863"/>
          <p:cNvSpPr/>
          <p:nvPr/>
        </p:nvSpPr>
        <p:spPr>
          <a:xfrm>
            <a:off x="1438478" y="3115984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Regular Pentagon 861"/>
          <p:cNvSpPr/>
          <p:nvPr/>
        </p:nvSpPr>
        <p:spPr>
          <a:xfrm>
            <a:off x="1483091" y="3117464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Oval 950"/>
          <p:cNvSpPr>
            <a:spLocks noChangeAspect="1"/>
          </p:cNvSpPr>
          <p:nvPr/>
        </p:nvSpPr>
        <p:spPr>
          <a:xfrm>
            <a:off x="1558159" y="3120629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50" name="Oval 949"/>
          <p:cNvSpPr>
            <a:spLocks noChangeAspect="1"/>
          </p:cNvSpPr>
          <p:nvPr/>
        </p:nvSpPr>
        <p:spPr>
          <a:xfrm>
            <a:off x="1518680" y="312062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66" name="Regular Pentagon 865"/>
          <p:cNvSpPr/>
          <p:nvPr/>
        </p:nvSpPr>
        <p:spPr>
          <a:xfrm>
            <a:off x="1421691" y="2937093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7" name="Regular Pentagon 866"/>
          <p:cNvSpPr/>
          <p:nvPr/>
        </p:nvSpPr>
        <p:spPr>
          <a:xfrm>
            <a:off x="1490565" y="2936192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9" name="Regular Pentagon 868"/>
          <p:cNvSpPr/>
          <p:nvPr/>
        </p:nvSpPr>
        <p:spPr>
          <a:xfrm>
            <a:off x="904752" y="2839175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1" name="Regular Pentagon 870"/>
          <p:cNvSpPr/>
          <p:nvPr/>
        </p:nvSpPr>
        <p:spPr>
          <a:xfrm>
            <a:off x="918351" y="2895194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Regular Pentagon 872"/>
          <p:cNvSpPr/>
          <p:nvPr/>
        </p:nvSpPr>
        <p:spPr>
          <a:xfrm>
            <a:off x="1743230" y="2496111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Regular Pentagon 873"/>
          <p:cNvSpPr/>
          <p:nvPr/>
        </p:nvSpPr>
        <p:spPr>
          <a:xfrm>
            <a:off x="1743033" y="2537872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Regular Pentagon 874"/>
          <p:cNvSpPr/>
          <p:nvPr/>
        </p:nvSpPr>
        <p:spPr>
          <a:xfrm>
            <a:off x="2162283" y="2489238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Regular Pentagon 875"/>
          <p:cNvSpPr/>
          <p:nvPr/>
        </p:nvSpPr>
        <p:spPr>
          <a:xfrm>
            <a:off x="2162086" y="2540523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Oval 1094"/>
          <p:cNvSpPr>
            <a:spLocks noChangeAspect="1"/>
          </p:cNvSpPr>
          <p:nvPr/>
        </p:nvSpPr>
        <p:spPr>
          <a:xfrm>
            <a:off x="1277853" y="2594460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45" name="Oval 544"/>
          <p:cNvSpPr>
            <a:spLocks noChangeAspect="1"/>
          </p:cNvSpPr>
          <p:nvPr/>
        </p:nvSpPr>
        <p:spPr>
          <a:xfrm>
            <a:off x="1659701" y="259361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46" name="Oval 545"/>
          <p:cNvSpPr>
            <a:spLocks noChangeAspect="1"/>
          </p:cNvSpPr>
          <p:nvPr/>
        </p:nvSpPr>
        <p:spPr>
          <a:xfrm>
            <a:off x="1743688" y="259361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47" name="Oval 546"/>
          <p:cNvSpPr>
            <a:spLocks noChangeAspect="1"/>
          </p:cNvSpPr>
          <p:nvPr/>
        </p:nvSpPr>
        <p:spPr>
          <a:xfrm>
            <a:off x="1798277" y="259361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48" name="Oval 547"/>
          <p:cNvSpPr>
            <a:spLocks noChangeAspect="1"/>
          </p:cNvSpPr>
          <p:nvPr/>
        </p:nvSpPr>
        <p:spPr>
          <a:xfrm>
            <a:off x="1833090" y="259361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7" name="Oval 536"/>
          <p:cNvSpPr>
            <a:spLocks noChangeAspect="1"/>
          </p:cNvSpPr>
          <p:nvPr/>
        </p:nvSpPr>
        <p:spPr>
          <a:xfrm>
            <a:off x="1884051" y="259029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49" name="Oval 548"/>
          <p:cNvSpPr>
            <a:spLocks noChangeAspect="1"/>
          </p:cNvSpPr>
          <p:nvPr/>
        </p:nvSpPr>
        <p:spPr>
          <a:xfrm>
            <a:off x="1927754" y="259268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0" name="Oval 549"/>
          <p:cNvSpPr>
            <a:spLocks noChangeAspect="1"/>
          </p:cNvSpPr>
          <p:nvPr/>
        </p:nvSpPr>
        <p:spPr>
          <a:xfrm>
            <a:off x="1981060" y="259505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1" name="Oval 550"/>
          <p:cNvSpPr>
            <a:spLocks noChangeAspect="1"/>
          </p:cNvSpPr>
          <p:nvPr/>
        </p:nvSpPr>
        <p:spPr>
          <a:xfrm>
            <a:off x="2021057" y="259267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2" name="Oval 551"/>
          <p:cNvSpPr>
            <a:spLocks noChangeAspect="1"/>
          </p:cNvSpPr>
          <p:nvPr/>
        </p:nvSpPr>
        <p:spPr>
          <a:xfrm>
            <a:off x="2115292" y="259029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3" name="Oval 552"/>
          <p:cNvSpPr>
            <a:spLocks noChangeAspect="1"/>
          </p:cNvSpPr>
          <p:nvPr/>
        </p:nvSpPr>
        <p:spPr>
          <a:xfrm>
            <a:off x="2164601" y="2592262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5" name="Oval 574"/>
          <p:cNvSpPr>
            <a:spLocks noChangeAspect="1"/>
          </p:cNvSpPr>
          <p:nvPr/>
        </p:nvSpPr>
        <p:spPr>
          <a:xfrm>
            <a:off x="2212431" y="2596138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6" name="Oval 575"/>
          <p:cNvSpPr>
            <a:spLocks noChangeAspect="1"/>
          </p:cNvSpPr>
          <p:nvPr/>
        </p:nvSpPr>
        <p:spPr>
          <a:xfrm>
            <a:off x="2257771" y="2594897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7" name="Oval 576"/>
          <p:cNvSpPr>
            <a:spLocks noChangeAspect="1"/>
          </p:cNvSpPr>
          <p:nvPr/>
        </p:nvSpPr>
        <p:spPr>
          <a:xfrm>
            <a:off x="2305808" y="2597440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98" name="Diamond 697"/>
          <p:cNvSpPr/>
          <p:nvPr/>
        </p:nvSpPr>
        <p:spPr>
          <a:xfrm>
            <a:off x="1464830" y="2588621"/>
            <a:ext cx="64008" cy="64008"/>
          </a:xfrm>
          <a:prstGeom prst="diamond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6" name="Diamond 745"/>
          <p:cNvSpPr/>
          <p:nvPr/>
        </p:nvSpPr>
        <p:spPr>
          <a:xfrm>
            <a:off x="1396807" y="2583118"/>
            <a:ext cx="64008" cy="64008"/>
          </a:xfrm>
          <a:prstGeom prst="diamond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9" name="Oval 1278"/>
          <p:cNvSpPr>
            <a:spLocks noChangeAspect="1"/>
          </p:cNvSpPr>
          <p:nvPr/>
        </p:nvSpPr>
        <p:spPr>
          <a:xfrm>
            <a:off x="1501573" y="259636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79" name="Regular Pentagon 878"/>
          <p:cNvSpPr/>
          <p:nvPr/>
        </p:nvSpPr>
        <p:spPr>
          <a:xfrm>
            <a:off x="2505222" y="2467224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Regular Pentagon 881"/>
          <p:cNvSpPr/>
          <p:nvPr/>
        </p:nvSpPr>
        <p:spPr>
          <a:xfrm>
            <a:off x="2505025" y="2523271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Regular Pentagon 882"/>
          <p:cNvSpPr/>
          <p:nvPr/>
        </p:nvSpPr>
        <p:spPr>
          <a:xfrm>
            <a:off x="2755469" y="2467358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Regular Pentagon 883"/>
          <p:cNvSpPr/>
          <p:nvPr/>
        </p:nvSpPr>
        <p:spPr>
          <a:xfrm>
            <a:off x="2754995" y="2523405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Regular Pentagon 885"/>
          <p:cNvSpPr/>
          <p:nvPr/>
        </p:nvSpPr>
        <p:spPr>
          <a:xfrm>
            <a:off x="1029279" y="1427511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Regular Pentagon 886"/>
          <p:cNvSpPr/>
          <p:nvPr/>
        </p:nvSpPr>
        <p:spPr>
          <a:xfrm>
            <a:off x="1317291" y="1692363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8" name="Regular Pentagon 887"/>
          <p:cNvSpPr/>
          <p:nvPr/>
        </p:nvSpPr>
        <p:spPr>
          <a:xfrm>
            <a:off x="3214668" y="2468037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Regular Pentagon 892"/>
          <p:cNvSpPr/>
          <p:nvPr/>
        </p:nvSpPr>
        <p:spPr>
          <a:xfrm>
            <a:off x="3214194" y="2514560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Regular Pentagon 894"/>
          <p:cNvSpPr/>
          <p:nvPr/>
        </p:nvSpPr>
        <p:spPr>
          <a:xfrm>
            <a:off x="3347774" y="2456469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Regular Pentagon 895"/>
          <p:cNvSpPr/>
          <p:nvPr/>
        </p:nvSpPr>
        <p:spPr>
          <a:xfrm>
            <a:off x="3316471" y="2516948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Regular Pentagon 901"/>
          <p:cNvSpPr/>
          <p:nvPr/>
        </p:nvSpPr>
        <p:spPr>
          <a:xfrm>
            <a:off x="3360300" y="2514942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Regular Pentagon 952"/>
          <p:cNvSpPr/>
          <p:nvPr/>
        </p:nvSpPr>
        <p:spPr>
          <a:xfrm>
            <a:off x="3713468" y="2638041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Regular Pentagon 953"/>
          <p:cNvSpPr/>
          <p:nvPr/>
        </p:nvSpPr>
        <p:spPr>
          <a:xfrm>
            <a:off x="3719925" y="2699255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>
            <a:spLocks noChangeAspect="1"/>
          </p:cNvSpPr>
          <p:nvPr/>
        </p:nvSpPr>
        <p:spPr>
          <a:xfrm>
            <a:off x="3729544" y="274625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55" name="Regular Pentagon 954"/>
          <p:cNvSpPr/>
          <p:nvPr/>
        </p:nvSpPr>
        <p:spPr>
          <a:xfrm>
            <a:off x="3988012" y="2571955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Regular Pentagon 955"/>
          <p:cNvSpPr/>
          <p:nvPr/>
        </p:nvSpPr>
        <p:spPr>
          <a:xfrm>
            <a:off x="4078148" y="2568340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Regular Pentagon 964"/>
          <p:cNvSpPr/>
          <p:nvPr/>
        </p:nvSpPr>
        <p:spPr>
          <a:xfrm>
            <a:off x="4168683" y="2566293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Regular Pentagon 965"/>
          <p:cNvSpPr/>
          <p:nvPr/>
        </p:nvSpPr>
        <p:spPr>
          <a:xfrm>
            <a:off x="3735582" y="2885055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Octagon 987"/>
          <p:cNvSpPr/>
          <p:nvPr/>
        </p:nvSpPr>
        <p:spPr>
          <a:xfrm>
            <a:off x="2210898" y="2151984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989" name="Octagon 988"/>
          <p:cNvSpPr/>
          <p:nvPr/>
        </p:nvSpPr>
        <p:spPr>
          <a:xfrm>
            <a:off x="2287786" y="2150502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990" name="Octagon 989"/>
          <p:cNvSpPr/>
          <p:nvPr/>
        </p:nvSpPr>
        <p:spPr>
          <a:xfrm>
            <a:off x="2329331" y="2150502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991" name="Octagon 990"/>
          <p:cNvSpPr/>
          <p:nvPr/>
        </p:nvSpPr>
        <p:spPr>
          <a:xfrm>
            <a:off x="2407084" y="2150292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992" name="Octagon 991"/>
          <p:cNvSpPr/>
          <p:nvPr/>
        </p:nvSpPr>
        <p:spPr>
          <a:xfrm>
            <a:off x="2611309" y="2145242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996" name="Octagon 995"/>
          <p:cNvSpPr/>
          <p:nvPr/>
        </p:nvSpPr>
        <p:spPr>
          <a:xfrm>
            <a:off x="2970441" y="2153527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005" name="Octagon 1004"/>
          <p:cNvSpPr/>
          <p:nvPr/>
        </p:nvSpPr>
        <p:spPr>
          <a:xfrm>
            <a:off x="3071129" y="2151603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018" name="Octagon 1017"/>
          <p:cNvSpPr/>
          <p:nvPr/>
        </p:nvSpPr>
        <p:spPr>
          <a:xfrm>
            <a:off x="3219171" y="2152481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021" name="Octagon 1020"/>
          <p:cNvSpPr/>
          <p:nvPr/>
        </p:nvSpPr>
        <p:spPr>
          <a:xfrm>
            <a:off x="1100177" y="1806146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029" name="Octagon 1028"/>
          <p:cNvSpPr/>
          <p:nvPr/>
        </p:nvSpPr>
        <p:spPr>
          <a:xfrm>
            <a:off x="872285" y="1766723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030" name="Octagon 1029"/>
          <p:cNvSpPr/>
          <p:nvPr/>
        </p:nvSpPr>
        <p:spPr>
          <a:xfrm>
            <a:off x="1084336" y="2352210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031" name="Isosceles Triangle 1030"/>
          <p:cNvSpPr/>
          <p:nvPr/>
        </p:nvSpPr>
        <p:spPr>
          <a:xfrm flipV="1">
            <a:off x="2174783" y="1581835"/>
            <a:ext cx="64008" cy="54864"/>
          </a:xfrm>
          <a:prstGeom prst="triangle">
            <a:avLst/>
          </a:prstGeom>
          <a:solidFill>
            <a:srgbClr val="B8B40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Isosceles Triangle 1046"/>
          <p:cNvSpPr/>
          <p:nvPr/>
        </p:nvSpPr>
        <p:spPr>
          <a:xfrm flipV="1">
            <a:off x="1871585" y="1415796"/>
            <a:ext cx="64008" cy="54864"/>
          </a:xfrm>
          <a:prstGeom prst="triangle">
            <a:avLst/>
          </a:prstGeom>
          <a:solidFill>
            <a:srgbClr val="B8B40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Isosceles Triangle 1050"/>
          <p:cNvSpPr/>
          <p:nvPr/>
        </p:nvSpPr>
        <p:spPr>
          <a:xfrm flipV="1">
            <a:off x="1734618" y="1348888"/>
            <a:ext cx="64008" cy="54864"/>
          </a:xfrm>
          <a:prstGeom prst="triangle">
            <a:avLst/>
          </a:prstGeom>
          <a:solidFill>
            <a:srgbClr val="B8B40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Isosceles Triangle 1051"/>
          <p:cNvSpPr/>
          <p:nvPr/>
        </p:nvSpPr>
        <p:spPr>
          <a:xfrm flipV="1">
            <a:off x="1590088" y="1346704"/>
            <a:ext cx="64008" cy="54864"/>
          </a:xfrm>
          <a:prstGeom prst="triangle">
            <a:avLst/>
          </a:prstGeom>
          <a:solidFill>
            <a:srgbClr val="B8B40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Isosceles Triangle 1052"/>
          <p:cNvSpPr/>
          <p:nvPr/>
        </p:nvSpPr>
        <p:spPr>
          <a:xfrm flipV="1">
            <a:off x="1459899" y="1350169"/>
            <a:ext cx="64008" cy="54864"/>
          </a:xfrm>
          <a:prstGeom prst="triangle">
            <a:avLst/>
          </a:prstGeom>
          <a:solidFill>
            <a:srgbClr val="B8B40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Isosceles Triangle 1053"/>
          <p:cNvSpPr/>
          <p:nvPr/>
        </p:nvSpPr>
        <p:spPr>
          <a:xfrm flipV="1">
            <a:off x="1305907" y="1350077"/>
            <a:ext cx="64008" cy="54864"/>
          </a:xfrm>
          <a:prstGeom prst="triangle">
            <a:avLst/>
          </a:prstGeom>
          <a:solidFill>
            <a:srgbClr val="B8B40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Isosceles Triangle 1054"/>
          <p:cNvSpPr/>
          <p:nvPr/>
        </p:nvSpPr>
        <p:spPr>
          <a:xfrm flipV="1">
            <a:off x="1167536" y="1346211"/>
            <a:ext cx="64008" cy="54864"/>
          </a:xfrm>
          <a:prstGeom prst="triangle">
            <a:avLst/>
          </a:prstGeom>
          <a:solidFill>
            <a:srgbClr val="B8B40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Isosceles Triangle 1057"/>
          <p:cNvSpPr/>
          <p:nvPr/>
        </p:nvSpPr>
        <p:spPr>
          <a:xfrm flipV="1">
            <a:off x="1035649" y="1337168"/>
            <a:ext cx="64008" cy="54864"/>
          </a:xfrm>
          <a:prstGeom prst="triangle">
            <a:avLst/>
          </a:prstGeom>
          <a:solidFill>
            <a:srgbClr val="B8B40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Regular Pentagon 884"/>
          <p:cNvSpPr/>
          <p:nvPr/>
        </p:nvSpPr>
        <p:spPr>
          <a:xfrm>
            <a:off x="1034423" y="1362005"/>
            <a:ext cx="54864" cy="54864"/>
          </a:xfrm>
          <a:prstGeom prst="pentagon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Isosceles Triangle 802"/>
          <p:cNvSpPr/>
          <p:nvPr/>
        </p:nvSpPr>
        <p:spPr>
          <a:xfrm>
            <a:off x="6701621" y="2713246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7" name="Isosceles Triangle 816"/>
          <p:cNvSpPr/>
          <p:nvPr/>
        </p:nvSpPr>
        <p:spPr>
          <a:xfrm>
            <a:off x="6700050" y="2846793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Isosceles Triangle 822"/>
          <p:cNvSpPr/>
          <p:nvPr/>
        </p:nvSpPr>
        <p:spPr>
          <a:xfrm>
            <a:off x="6698647" y="2980254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4" name="Isosceles Triangle 973"/>
          <p:cNvSpPr/>
          <p:nvPr/>
        </p:nvSpPr>
        <p:spPr>
          <a:xfrm>
            <a:off x="6697242" y="3218718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Isosceles Triangle 974"/>
          <p:cNvSpPr/>
          <p:nvPr/>
        </p:nvSpPr>
        <p:spPr>
          <a:xfrm>
            <a:off x="6697076" y="3050954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Isosceles Triangle 970"/>
          <p:cNvSpPr/>
          <p:nvPr/>
        </p:nvSpPr>
        <p:spPr>
          <a:xfrm>
            <a:off x="6692195" y="3256859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Isosceles Triangle 975"/>
          <p:cNvSpPr/>
          <p:nvPr/>
        </p:nvSpPr>
        <p:spPr>
          <a:xfrm>
            <a:off x="6423531" y="3258430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Isosceles Triangle 976"/>
          <p:cNvSpPr/>
          <p:nvPr/>
        </p:nvSpPr>
        <p:spPr>
          <a:xfrm>
            <a:off x="6245993" y="3256859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Isosceles Triangle 977"/>
          <p:cNvSpPr/>
          <p:nvPr/>
        </p:nvSpPr>
        <p:spPr>
          <a:xfrm>
            <a:off x="6156438" y="3264715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Isosceles Triangle 980"/>
          <p:cNvSpPr/>
          <p:nvPr/>
        </p:nvSpPr>
        <p:spPr>
          <a:xfrm>
            <a:off x="5972615" y="3260002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Isosceles Triangle 981"/>
          <p:cNvSpPr/>
          <p:nvPr/>
        </p:nvSpPr>
        <p:spPr>
          <a:xfrm>
            <a:off x="5882886" y="3261041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Isosceles Triangle 982"/>
          <p:cNvSpPr/>
          <p:nvPr/>
        </p:nvSpPr>
        <p:spPr>
          <a:xfrm>
            <a:off x="5737630" y="3277710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Isosceles Triangle 983"/>
          <p:cNvSpPr/>
          <p:nvPr/>
        </p:nvSpPr>
        <p:spPr>
          <a:xfrm>
            <a:off x="5635236" y="3299141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Isosceles Triangle 984"/>
          <p:cNvSpPr/>
          <p:nvPr/>
        </p:nvSpPr>
        <p:spPr>
          <a:xfrm>
            <a:off x="5628092" y="2965766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Isosceles Triangle 985"/>
          <p:cNvSpPr/>
          <p:nvPr/>
        </p:nvSpPr>
        <p:spPr>
          <a:xfrm>
            <a:off x="5828117" y="2963385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Isosceles Triangle 986"/>
          <p:cNvSpPr/>
          <p:nvPr/>
        </p:nvSpPr>
        <p:spPr>
          <a:xfrm>
            <a:off x="5904317" y="2963385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Isosceles Triangle 1019"/>
          <p:cNvSpPr/>
          <p:nvPr/>
        </p:nvSpPr>
        <p:spPr>
          <a:xfrm>
            <a:off x="5972615" y="2964727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Isosceles Triangle 1058"/>
          <p:cNvSpPr/>
          <p:nvPr/>
        </p:nvSpPr>
        <p:spPr>
          <a:xfrm>
            <a:off x="6044519" y="2962296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Isosceles Triangle 1062"/>
          <p:cNvSpPr/>
          <p:nvPr/>
        </p:nvSpPr>
        <p:spPr>
          <a:xfrm>
            <a:off x="6108813" y="2959915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Isosceles Triangle 1063"/>
          <p:cNvSpPr/>
          <p:nvPr/>
        </p:nvSpPr>
        <p:spPr>
          <a:xfrm>
            <a:off x="6181699" y="2959202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Isosceles Triangle 1064"/>
          <p:cNvSpPr/>
          <p:nvPr/>
        </p:nvSpPr>
        <p:spPr>
          <a:xfrm>
            <a:off x="6241231" y="2956821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Isosceles Triangle 1067"/>
          <p:cNvSpPr/>
          <p:nvPr/>
        </p:nvSpPr>
        <p:spPr>
          <a:xfrm>
            <a:off x="6423531" y="2956012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Isosceles Triangle 1078"/>
          <p:cNvSpPr/>
          <p:nvPr/>
        </p:nvSpPr>
        <p:spPr>
          <a:xfrm>
            <a:off x="6556881" y="2956012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Isosceles Triangle 1085"/>
          <p:cNvSpPr/>
          <p:nvPr/>
        </p:nvSpPr>
        <p:spPr>
          <a:xfrm>
            <a:off x="5630473" y="2549048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Isosceles Triangle 1086"/>
          <p:cNvSpPr/>
          <p:nvPr/>
        </p:nvSpPr>
        <p:spPr>
          <a:xfrm>
            <a:off x="5763823" y="2549048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Isosceles Triangle 1088"/>
          <p:cNvSpPr/>
          <p:nvPr/>
        </p:nvSpPr>
        <p:spPr>
          <a:xfrm>
            <a:off x="5868598" y="2544286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Isosceles Triangle 1089"/>
          <p:cNvSpPr/>
          <p:nvPr/>
        </p:nvSpPr>
        <p:spPr>
          <a:xfrm>
            <a:off x="5963848" y="2546667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Isosceles Triangle 1131"/>
          <p:cNvSpPr/>
          <p:nvPr/>
        </p:nvSpPr>
        <p:spPr>
          <a:xfrm>
            <a:off x="6099579" y="2544286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Isosceles Triangle 1146"/>
          <p:cNvSpPr/>
          <p:nvPr/>
        </p:nvSpPr>
        <p:spPr>
          <a:xfrm>
            <a:off x="6235310" y="2539524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Isosceles Triangle 1148"/>
          <p:cNvSpPr/>
          <p:nvPr/>
        </p:nvSpPr>
        <p:spPr>
          <a:xfrm>
            <a:off x="6309128" y="2539524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Isosceles Triangle 1149"/>
          <p:cNvSpPr/>
          <p:nvPr/>
        </p:nvSpPr>
        <p:spPr>
          <a:xfrm>
            <a:off x="6373421" y="2539524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Isosceles Triangle 1161"/>
          <p:cNvSpPr/>
          <p:nvPr/>
        </p:nvSpPr>
        <p:spPr>
          <a:xfrm>
            <a:off x="6425809" y="2539524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Isosceles Triangle 1162"/>
          <p:cNvSpPr/>
          <p:nvPr/>
        </p:nvSpPr>
        <p:spPr>
          <a:xfrm>
            <a:off x="6552015" y="2537143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Isosceles Triangle 1163"/>
          <p:cNvSpPr/>
          <p:nvPr/>
        </p:nvSpPr>
        <p:spPr>
          <a:xfrm>
            <a:off x="6235310" y="2627630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Isosceles Triangle 1166"/>
          <p:cNvSpPr/>
          <p:nvPr/>
        </p:nvSpPr>
        <p:spPr>
          <a:xfrm>
            <a:off x="6240072" y="2665730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Isosceles Triangle 1169"/>
          <p:cNvSpPr/>
          <p:nvPr/>
        </p:nvSpPr>
        <p:spPr>
          <a:xfrm>
            <a:off x="6240072" y="2706211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Isosceles Triangle 1170"/>
          <p:cNvSpPr/>
          <p:nvPr/>
        </p:nvSpPr>
        <p:spPr>
          <a:xfrm>
            <a:off x="6242454" y="2746692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" name="Isosceles Triangle 1173"/>
          <p:cNvSpPr/>
          <p:nvPr/>
        </p:nvSpPr>
        <p:spPr>
          <a:xfrm>
            <a:off x="6242454" y="2791936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Isosceles Triangle 1174"/>
          <p:cNvSpPr/>
          <p:nvPr/>
        </p:nvSpPr>
        <p:spPr>
          <a:xfrm>
            <a:off x="6242454" y="2870517"/>
            <a:ext cx="54864" cy="45719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TextBox 994"/>
          <p:cNvSpPr txBox="1"/>
          <p:nvPr/>
        </p:nvSpPr>
        <p:spPr>
          <a:xfrm>
            <a:off x="7104089" y="5548495"/>
            <a:ext cx="88828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 smtClean="0"/>
              <a:t>KITS</a:t>
            </a:r>
            <a:endParaRPr lang="en-US" sz="700" dirty="0"/>
          </a:p>
        </p:txBody>
      </p:sp>
      <p:sp>
        <p:nvSpPr>
          <p:cNvPr id="1169" name="Isosceles Triangle 1168"/>
          <p:cNvSpPr/>
          <p:nvPr/>
        </p:nvSpPr>
        <p:spPr>
          <a:xfrm flipV="1">
            <a:off x="6997956" y="5571120"/>
            <a:ext cx="66002" cy="62473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172" name="TextBox 1171"/>
          <p:cNvSpPr txBox="1"/>
          <p:nvPr/>
        </p:nvSpPr>
        <p:spPr>
          <a:xfrm>
            <a:off x="7104089" y="5683478"/>
            <a:ext cx="1124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 smtClean="0"/>
              <a:t>KITS (Planned)</a:t>
            </a:r>
            <a:endParaRPr lang="en-US" sz="700" dirty="0"/>
          </a:p>
        </p:txBody>
      </p:sp>
      <p:sp>
        <p:nvSpPr>
          <p:cNvPr id="1179" name="Isosceles Triangle 1178"/>
          <p:cNvSpPr/>
          <p:nvPr/>
        </p:nvSpPr>
        <p:spPr>
          <a:xfrm>
            <a:off x="6993340" y="5706083"/>
            <a:ext cx="75016" cy="62512"/>
          </a:xfrm>
          <a:prstGeom prst="triangle">
            <a:avLst/>
          </a:prstGeom>
          <a:solidFill>
            <a:srgbClr val="FFE471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grpSp>
        <p:nvGrpSpPr>
          <p:cNvPr id="4" name="Group 3"/>
          <p:cNvGrpSpPr/>
          <p:nvPr/>
        </p:nvGrpSpPr>
        <p:grpSpPr>
          <a:xfrm>
            <a:off x="1597083" y="2596705"/>
            <a:ext cx="54864" cy="887533"/>
            <a:chOff x="1597083" y="2596705"/>
            <a:chExt cx="54864" cy="887533"/>
          </a:xfrm>
          <a:solidFill>
            <a:srgbClr val="FFCCFF"/>
          </a:solidFill>
        </p:grpSpPr>
        <p:sp>
          <p:nvSpPr>
            <p:cNvPr id="3" name="Flowchart: Manual Operation 2"/>
            <p:cNvSpPr/>
            <p:nvPr/>
          </p:nvSpPr>
          <p:spPr>
            <a:xfrm>
              <a:off x="1597083" y="3438518"/>
              <a:ext cx="54864" cy="45720"/>
            </a:xfrm>
            <a:prstGeom prst="flowChartManualOperation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Flowchart: Manual Operation 775"/>
            <p:cNvSpPr/>
            <p:nvPr/>
          </p:nvSpPr>
          <p:spPr>
            <a:xfrm>
              <a:off x="1597083" y="3287937"/>
              <a:ext cx="54864" cy="45720"/>
            </a:xfrm>
            <a:prstGeom prst="flowChartManualOperation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Flowchart: Manual Operation 776"/>
            <p:cNvSpPr/>
            <p:nvPr/>
          </p:nvSpPr>
          <p:spPr>
            <a:xfrm>
              <a:off x="1597083" y="3199482"/>
              <a:ext cx="54864" cy="45720"/>
            </a:xfrm>
            <a:prstGeom prst="flowChartManualOperation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Flowchart: Manual Operation 777"/>
            <p:cNvSpPr/>
            <p:nvPr/>
          </p:nvSpPr>
          <p:spPr>
            <a:xfrm>
              <a:off x="1597083" y="3166555"/>
              <a:ext cx="54864" cy="45720"/>
            </a:xfrm>
            <a:prstGeom prst="flowChartManualOperation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Flowchart: Manual Operation 778"/>
            <p:cNvSpPr/>
            <p:nvPr/>
          </p:nvSpPr>
          <p:spPr>
            <a:xfrm>
              <a:off x="1597083" y="3126479"/>
              <a:ext cx="54864" cy="45720"/>
            </a:xfrm>
            <a:prstGeom prst="flowChartManualOperation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Flowchart: Manual Operation 779"/>
            <p:cNvSpPr/>
            <p:nvPr/>
          </p:nvSpPr>
          <p:spPr>
            <a:xfrm>
              <a:off x="1597083" y="2596705"/>
              <a:ext cx="54864" cy="45720"/>
            </a:xfrm>
            <a:prstGeom prst="flowChartManualOperation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Flowchart: Manual Operation 791"/>
            <p:cNvSpPr/>
            <p:nvPr/>
          </p:nvSpPr>
          <p:spPr>
            <a:xfrm>
              <a:off x="1597083" y="2630042"/>
              <a:ext cx="54864" cy="45720"/>
            </a:xfrm>
            <a:prstGeom prst="flowChartManualOperation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Flowchart: Manual Operation 796"/>
            <p:cNvSpPr/>
            <p:nvPr/>
          </p:nvSpPr>
          <p:spPr>
            <a:xfrm>
              <a:off x="1597083" y="2713457"/>
              <a:ext cx="54864" cy="45720"/>
            </a:xfrm>
            <a:prstGeom prst="flowChartManualOperation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Flowchart: Manual Operation 833"/>
            <p:cNvSpPr/>
            <p:nvPr/>
          </p:nvSpPr>
          <p:spPr>
            <a:xfrm>
              <a:off x="1597083" y="2746969"/>
              <a:ext cx="54864" cy="45720"/>
            </a:xfrm>
            <a:prstGeom prst="flowChartManualOperation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Flowchart: Manual Operation 840"/>
            <p:cNvSpPr/>
            <p:nvPr/>
          </p:nvSpPr>
          <p:spPr>
            <a:xfrm>
              <a:off x="1597083" y="2803854"/>
              <a:ext cx="54864" cy="45720"/>
            </a:xfrm>
            <a:prstGeom prst="flowChartManualOperation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Flowchart: Manual Operation 842"/>
            <p:cNvSpPr/>
            <p:nvPr/>
          </p:nvSpPr>
          <p:spPr>
            <a:xfrm>
              <a:off x="1597083" y="2880218"/>
              <a:ext cx="54864" cy="45720"/>
            </a:xfrm>
            <a:prstGeom prst="flowChartManualOperation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Flowchart: Manual Operation 1172"/>
            <p:cNvSpPr/>
            <p:nvPr/>
          </p:nvSpPr>
          <p:spPr>
            <a:xfrm>
              <a:off x="1597083" y="2949129"/>
              <a:ext cx="54864" cy="45720"/>
            </a:xfrm>
            <a:prstGeom prst="flowChartManualOperation">
              <a:avLst/>
            </a:prstGeom>
            <a:grpFill/>
            <a:ln w="3175"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6" name="Flowchart: Manual Operation 1175"/>
          <p:cNvSpPr/>
          <p:nvPr/>
        </p:nvSpPr>
        <p:spPr>
          <a:xfrm>
            <a:off x="7005638" y="5041055"/>
            <a:ext cx="54864" cy="45720"/>
          </a:xfrm>
          <a:prstGeom prst="flowChartManualOperation">
            <a:avLst/>
          </a:prstGeom>
          <a:solidFill>
            <a:srgbClr val="FFCCFF"/>
          </a:solidFill>
          <a:ln w="31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Rectangle 1092"/>
          <p:cNvSpPr/>
          <p:nvPr/>
        </p:nvSpPr>
        <p:spPr>
          <a:xfrm rot="20220000">
            <a:off x="1252694" y="2702234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Oval 1113"/>
          <p:cNvSpPr>
            <a:spLocks noChangeAspect="1"/>
          </p:cNvSpPr>
          <p:nvPr/>
        </p:nvSpPr>
        <p:spPr>
          <a:xfrm>
            <a:off x="1639131" y="271652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3" name="Oval 1112"/>
          <p:cNvSpPr>
            <a:spLocks noChangeAspect="1"/>
          </p:cNvSpPr>
          <p:nvPr/>
        </p:nvSpPr>
        <p:spPr>
          <a:xfrm>
            <a:off x="1693233" y="271634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3" name="Oval 1122"/>
          <p:cNvSpPr>
            <a:spLocks noChangeAspect="1"/>
          </p:cNvSpPr>
          <p:nvPr/>
        </p:nvSpPr>
        <p:spPr>
          <a:xfrm>
            <a:off x="1739401" y="270949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4" name="Oval 1123"/>
          <p:cNvSpPr>
            <a:spLocks noChangeAspect="1"/>
          </p:cNvSpPr>
          <p:nvPr/>
        </p:nvSpPr>
        <p:spPr>
          <a:xfrm>
            <a:off x="1777144" y="270949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5" name="Oval 1124"/>
          <p:cNvSpPr>
            <a:spLocks noChangeAspect="1"/>
          </p:cNvSpPr>
          <p:nvPr/>
        </p:nvSpPr>
        <p:spPr>
          <a:xfrm>
            <a:off x="1824562" y="270949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5" name="Oval 534"/>
          <p:cNvSpPr>
            <a:spLocks noChangeAspect="1"/>
          </p:cNvSpPr>
          <p:nvPr/>
        </p:nvSpPr>
        <p:spPr>
          <a:xfrm>
            <a:off x="1880350" y="269362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8" name="Oval 1107"/>
          <p:cNvSpPr>
            <a:spLocks noChangeAspect="1"/>
          </p:cNvSpPr>
          <p:nvPr/>
        </p:nvSpPr>
        <p:spPr>
          <a:xfrm>
            <a:off x="1929711" y="2693632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9" name="Oval 1108"/>
          <p:cNvSpPr>
            <a:spLocks noChangeAspect="1"/>
          </p:cNvSpPr>
          <p:nvPr/>
        </p:nvSpPr>
        <p:spPr>
          <a:xfrm>
            <a:off x="1978665" y="269206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7" name="Oval 216"/>
          <p:cNvSpPr>
            <a:spLocks noChangeAspect="1"/>
          </p:cNvSpPr>
          <p:nvPr/>
        </p:nvSpPr>
        <p:spPr>
          <a:xfrm>
            <a:off x="1641797" y="2744544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8" name="Oval 217"/>
          <p:cNvSpPr>
            <a:spLocks noChangeAspect="1"/>
          </p:cNvSpPr>
          <p:nvPr/>
        </p:nvSpPr>
        <p:spPr>
          <a:xfrm>
            <a:off x="1693233" y="2746963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9" name="Oval 218"/>
          <p:cNvSpPr>
            <a:spLocks noChangeAspect="1"/>
          </p:cNvSpPr>
          <p:nvPr/>
        </p:nvSpPr>
        <p:spPr>
          <a:xfrm>
            <a:off x="1740331" y="2744544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20" name="Oval 219"/>
          <p:cNvSpPr>
            <a:spLocks noChangeAspect="1"/>
          </p:cNvSpPr>
          <p:nvPr/>
        </p:nvSpPr>
        <p:spPr>
          <a:xfrm>
            <a:off x="1778074" y="2744544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7" name="Oval 1116"/>
          <p:cNvSpPr>
            <a:spLocks noChangeAspect="1"/>
          </p:cNvSpPr>
          <p:nvPr/>
        </p:nvSpPr>
        <p:spPr>
          <a:xfrm>
            <a:off x="1825492" y="2744544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5" name="Oval 214"/>
          <p:cNvSpPr>
            <a:spLocks noChangeAspect="1"/>
          </p:cNvSpPr>
          <p:nvPr/>
        </p:nvSpPr>
        <p:spPr>
          <a:xfrm>
            <a:off x="1880608" y="2745591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1" name="Oval 210"/>
          <p:cNvSpPr>
            <a:spLocks noChangeAspect="1"/>
          </p:cNvSpPr>
          <p:nvPr/>
        </p:nvSpPr>
        <p:spPr>
          <a:xfrm>
            <a:off x="1934342" y="2745591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3" name="Oval 212"/>
          <p:cNvSpPr>
            <a:spLocks noChangeAspect="1"/>
          </p:cNvSpPr>
          <p:nvPr/>
        </p:nvSpPr>
        <p:spPr>
          <a:xfrm>
            <a:off x="1978552" y="2745591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2" name="Oval 211"/>
          <p:cNvSpPr>
            <a:spLocks noChangeAspect="1"/>
          </p:cNvSpPr>
          <p:nvPr/>
        </p:nvSpPr>
        <p:spPr>
          <a:xfrm>
            <a:off x="2027524" y="2745591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0" name="Oval 1109"/>
          <p:cNvSpPr>
            <a:spLocks noChangeAspect="1"/>
          </p:cNvSpPr>
          <p:nvPr/>
        </p:nvSpPr>
        <p:spPr>
          <a:xfrm>
            <a:off x="2027935" y="269206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4" name="Oval 213"/>
          <p:cNvSpPr>
            <a:spLocks noChangeAspect="1"/>
          </p:cNvSpPr>
          <p:nvPr/>
        </p:nvSpPr>
        <p:spPr>
          <a:xfrm>
            <a:off x="2083640" y="2743210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46" name="Oval 945"/>
          <p:cNvSpPr>
            <a:spLocks noChangeAspect="1"/>
          </p:cNvSpPr>
          <p:nvPr/>
        </p:nvSpPr>
        <p:spPr>
          <a:xfrm>
            <a:off x="2118206" y="2745676"/>
            <a:ext cx="45720" cy="45720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0" name="Oval 209"/>
          <p:cNvSpPr>
            <a:spLocks noChangeAspect="1"/>
          </p:cNvSpPr>
          <p:nvPr/>
        </p:nvSpPr>
        <p:spPr>
          <a:xfrm>
            <a:off x="2304454" y="2740145"/>
            <a:ext cx="45720" cy="45720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2163034" y="2743210"/>
            <a:ext cx="45720" cy="45720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2214971" y="2743267"/>
            <a:ext cx="45720" cy="45720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9" name="Oval 208"/>
          <p:cNvSpPr>
            <a:spLocks noChangeAspect="1"/>
          </p:cNvSpPr>
          <p:nvPr/>
        </p:nvSpPr>
        <p:spPr>
          <a:xfrm>
            <a:off x="2261947" y="2742052"/>
            <a:ext cx="45720" cy="45720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00" name="Diamond 699"/>
          <p:cNvSpPr/>
          <p:nvPr/>
        </p:nvSpPr>
        <p:spPr>
          <a:xfrm>
            <a:off x="1265478" y="2740344"/>
            <a:ext cx="64008" cy="64008"/>
          </a:xfrm>
          <a:prstGeom prst="diamond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Oval 1084"/>
          <p:cNvSpPr>
            <a:spLocks noChangeAspect="1"/>
          </p:cNvSpPr>
          <p:nvPr/>
        </p:nvSpPr>
        <p:spPr>
          <a:xfrm>
            <a:off x="1294223" y="280733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8" name="Oval 527"/>
          <p:cNvSpPr>
            <a:spLocks noChangeAspect="1"/>
          </p:cNvSpPr>
          <p:nvPr/>
        </p:nvSpPr>
        <p:spPr>
          <a:xfrm>
            <a:off x="1693233" y="2800120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9" name="Oval 1118"/>
          <p:cNvSpPr>
            <a:spLocks noChangeAspect="1"/>
          </p:cNvSpPr>
          <p:nvPr/>
        </p:nvSpPr>
        <p:spPr>
          <a:xfrm>
            <a:off x="1738865" y="280233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0" name="Oval 1119"/>
          <p:cNvSpPr>
            <a:spLocks noChangeAspect="1"/>
          </p:cNvSpPr>
          <p:nvPr/>
        </p:nvSpPr>
        <p:spPr>
          <a:xfrm>
            <a:off x="1776608" y="280233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1" name="Oval 1120"/>
          <p:cNvSpPr>
            <a:spLocks noChangeAspect="1"/>
          </p:cNvSpPr>
          <p:nvPr/>
        </p:nvSpPr>
        <p:spPr>
          <a:xfrm>
            <a:off x="1824026" y="280233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3" name="Oval 532"/>
          <p:cNvSpPr>
            <a:spLocks noChangeAspect="1"/>
          </p:cNvSpPr>
          <p:nvPr/>
        </p:nvSpPr>
        <p:spPr>
          <a:xfrm>
            <a:off x="1886045" y="280233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97" name="Oval 1096"/>
          <p:cNvSpPr>
            <a:spLocks noChangeAspect="1"/>
          </p:cNvSpPr>
          <p:nvPr/>
        </p:nvSpPr>
        <p:spPr>
          <a:xfrm>
            <a:off x="1938087" y="280233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98" name="Oval 1097"/>
          <p:cNvSpPr>
            <a:spLocks noChangeAspect="1"/>
          </p:cNvSpPr>
          <p:nvPr/>
        </p:nvSpPr>
        <p:spPr>
          <a:xfrm>
            <a:off x="1980134" y="280233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99" name="Oval 1098"/>
          <p:cNvSpPr>
            <a:spLocks noChangeAspect="1"/>
          </p:cNvSpPr>
          <p:nvPr/>
        </p:nvSpPr>
        <p:spPr>
          <a:xfrm>
            <a:off x="2030433" y="280233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0" name="Oval 1099"/>
          <p:cNvSpPr>
            <a:spLocks noChangeAspect="1"/>
          </p:cNvSpPr>
          <p:nvPr/>
        </p:nvSpPr>
        <p:spPr>
          <a:xfrm>
            <a:off x="2083086" y="280233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1" name="Oval 1100"/>
          <p:cNvSpPr>
            <a:spLocks noChangeAspect="1"/>
          </p:cNvSpPr>
          <p:nvPr/>
        </p:nvSpPr>
        <p:spPr>
          <a:xfrm>
            <a:off x="2120444" y="280233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2" name="Oval 1101"/>
          <p:cNvSpPr>
            <a:spLocks noChangeAspect="1"/>
          </p:cNvSpPr>
          <p:nvPr/>
        </p:nvSpPr>
        <p:spPr>
          <a:xfrm>
            <a:off x="2215384" y="280233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3" name="Oval 1102"/>
          <p:cNvSpPr>
            <a:spLocks noChangeAspect="1"/>
          </p:cNvSpPr>
          <p:nvPr/>
        </p:nvSpPr>
        <p:spPr>
          <a:xfrm>
            <a:off x="2264390" y="280233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4" name="Oval 1103"/>
          <p:cNvSpPr>
            <a:spLocks noChangeAspect="1"/>
          </p:cNvSpPr>
          <p:nvPr/>
        </p:nvSpPr>
        <p:spPr>
          <a:xfrm>
            <a:off x="2304274" y="280233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7" name="Oval 556"/>
          <p:cNvSpPr>
            <a:spLocks noChangeAspect="1"/>
          </p:cNvSpPr>
          <p:nvPr/>
        </p:nvSpPr>
        <p:spPr>
          <a:xfrm>
            <a:off x="2165433" y="280233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8" name="Oval 557"/>
          <p:cNvSpPr>
            <a:spLocks noChangeAspect="1"/>
          </p:cNvSpPr>
          <p:nvPr/>
        </p:nvSpPr>
        <p:spPr>
          <a:xfrm>
            <a:off x="2166808" y="2863031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5" name="Oval 524"/>
          <p:cNvSpPr>
            <a:spLocks noChangeAspect="1"/>
          </p:cNvSpPr>
          <p:nvPr/>
        </p:nvSpPr>
        <p:spPr>
          <a:xfrm>
            <a:off x="1637890" y="2943222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6" name="Oval 525"/>
          <p:cNvSpPr>
            <a:spLocks noChangeAspect="1"/>
          </p:cNvSpPr>
          <p:nvPr/>
        </p:nvSpPr>
        <p:spPr>
          <a:xfrm>
            <a:off x="1695158" y="2945147"/>
            <a:ext cx="45720" cy="45720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7" name="Oval 526"/>
          <p:cNvSpPr>
            <a:spLocks noChangeAspect="1"/>
          </p:cNvSpPr>
          <p:nvPr/>
        </p:nvSpPr>
        <p:spPr>
          <a:xfrm>
            <a:off x="1695158" y="3032302"/>
            <a:ext cx="45720" cy="45720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0" name="Oval 529"/>
          <p:cNvSpPr>
            <a:spLocks noChangeAspect="1"/>
          </p:cNvSpPr>
          <p:nvPr/>
        </p:nvSpPr>
        <p:spPr>
          <a:xfrm>
            <a:off x="1751277" y="2945147"/>
            <a:ext cx="45720" cy="45720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6" name="Oval 515"/>
          <p:cNvSpPr>
            <a:spLocks noChangeAspect="1"/>
          </p:cNvSpPr>
          <p:nvPr/>
        </p:nvSpPr>
        <p:spPr>
          <a:xfrm>
            <a:off x="1643613" y="3120629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4" name="Oval 513"/>
          <p:cNvSpPr>
            <a:spLocks noChangeAspect="1"/>
          </p:cNvSpPr>
          <p:nvPr/>
        </p:nvSpPr>
        <p:spPr>
          <a:xfrm>
            <a:off x="1693233" y="3120629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5" name="Oval 514"/>
          <p:cNvSpPr>
            <a:spLocks noChangeAspect="1"/>
          </p:cNvSpPr>
          <p:nvPr/>
        </p:nvSpPr>
        <p:spPr>
          <a:xfrm>
            <a:off x="1752580" y="3120629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5" name="Isosceles Triangle 904"/>
          <p:cNvSpPr/>
          <p:nvPr/>
        </p:nvSpPr>
        <p:spPr>
          <a:xfrm flipV="1">
            <a:off x="6237752" y="3658672"/>
            <a:ext cx="62230" cy="54519"/>
          </a:xfrm>
          <a:prstGeom prst="triangle">
            <a:avLst/>
          </a:prstGeom>
          <a:solidFill>
            <a:srgbClr val="CCCC00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Rectangle 755"/>
          <p:cNvSpPr/>
          <p:nvPr/>
        </p:nvSpPr>
        <p:spPr>
          <a:xfrm>
            <a:off x="6934231" y="4566042"/>
            <a:ext cx="1542482" cy="1622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chemeClr val="bg1"/>
              </a:solidFill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6993143" y="4598959"/>
            <a:ext cx="139178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Inventory as of June 2014</a:t>
            </a:r>
            <a:endParaRPr lang="en-US" sz="700" dirty="0">
              <a:solidFill>
                <a:schemeClr val="bg1"/>
              </a:solidFill>
            </a:endParaRPr>
          </a:p>
        </p:txBody>
      </p:sp>
      <p:grpSp>
        <p:nvGrpSpPr>
          <p:cNvPr id="907" name="Group 906"/>
          <p:cNvGrpSpPr/>
          <p:nvPr/>
        </p:nvGrpSpPr>
        <p:grpSpPr>
          <a:xfrm>
            <a:off x="1044717" y="1989544"/>
            <a:ext cx="8124450" cy="2171341"/>
            <a:chOff x="586154" y="3196492"/>
            <a:chExt cx="5627077" cy="1511734"/>
          </a:xfrm>
        </p:grpSpPr>
        <p:sp>
          <p:nvSpPr>
            <p:cNvPr id="908" name="Freeform 907"/>
            <p:cNvSpPr/>
            <p:nvPr/>
          </p:nvSpPr>
          <p:spPr>
            <a:xfrm>
              <a:off x="938213" y="3590925"/>
              <a:ext cx="1219200" cy="38100"/>
            </a:xfrm>
            <a:custGeom>
              <a:avLst/>
              <a:gdLst>
                <a:gd name="connsiteX0" fmla="*/ 1219200 w 1219200"/>
                <a:gd name="connsiteY0" fmla="*/ 4763 h 38100"/>
                <a:gd name="connsiteX1" fmla="*/ 871537 w 1219200"/>
                <a:gd name="connsiteY1" fmla="*/ 4763 h 38100"/>
                <a:gd name="connsiteX2" fmla="*/ 819150 w 1219200"/>
                <a:gd name="connsiteY2" fmla="*/ 4763 h 38100"/>
                <a:gd name="connsiteX3" fmla="*/ 676275 w 1219200"/>
                <a:gd name="connsiteY3" fmla="*/ 9525 h 38100"/>
                <a:gd name="connsiteX4" fmla="*/ 633412 w 1219200"/>
                <a:gd name="connsiteY4" fmla="*/ 0 h 38100"/>
                <a:gd name="connsiteX5" fmla="*/ 557212 w 1219200"/>
                <a:gd name="connsiteY5" fmla="*/ 19050 h 38100"/>
                <a:gd name="connsiteX6" fmla="*/ 423862 w 1219200"/>
                <a:gd name="connsiteY6" fmla="*/ 14288 h 38100"/>
                <a:gd name="connsiteX7" fmla="*/ 171450 w 1219200"/>
                <a:gd name="connsiteY7" fmla="*/ 19050 h 38100"/>
                <a:gd name="connsiteX8" fmla="*/ 57150 w 1219200"/>
                <a:gd name="connsiteY8" fmla="*/ 19050 h 38100"/>
                <a:gd name="connsiteX9" fmla="*/ 0 w 1219200"/>
                <a:gd name="connsiteY9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" h="38100">
                  <a:moveTo>
                    <a:pt x="1219200" y="4763"/>
                  </a:moveTo>
                  <a:lnTo>
                    <a:pt x="871537" y="4763"/>
                  </a:lnTo>
                  <a:lnTo>
                    <a:pt x="819150" y="4763"/>
                  </a:lnTo>
                  <a:lnTo>
                    <a:pt x="676275" y="9525"/>
                  </a:lnTo>
                  <a:lnTo>
                    <a:pt x="633412" y="0"/>
                  </a:lnTo>
                  <a:lnTo>
                    <a:pt x="557212" y="19050"/>
                  </a:lnTo>
                  <a:lnTo>
                    <a:pt x="423862" y="14288"/>
                  </a:lnTo>
                  <a:lnTo>
                    <a:pt x="171450" y="19050"/>
                  </a:lnTo>
                  <a:lnTo>
                    <a:pt x="57150" y="19050"/>
                  </a:lnTo>
                  <a:lnTo>
                    <a:pt x="0" y="38100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Freeform 925"/>
            <p:cNvSpPr/>
            <p:nvPr/>
          </p:nvSpPr>
          <p:spPr>
            <a:xfrm>
              <a:off x="2195513" y="3424238"/>
              <a:ext cx="9525" cy="319087"/>
            </a:xfrm>
            <a:custGeom>
              <a:avLst/>
              <a:gdLst>
                <a:gd name="connsiteX0" fmla="*/ 9525 w 9525"/>
                <a:gd name="connsiteY0" fmla="*/ 0 h 319087"/>
                <a:gd name="connsiteX1" fmla="*/ 9525 w 9525"/>
                <a:gd name="connsiteY1" fmla="*/ 157162 h 319087"/>
                <a:gd name="connsiteX2" fmla="*/ 0 w 9525"/>
                <a:gd name="connsiteY2" fmla="*/ 247650 h 319087"/>
                <a:gd name="connsiteX3" fmla="*/ 4762 w 9525"/>
                <a:gd name="connsiteY3" fmla="*/ 319087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319087">
                  <a:moveTo>
                    <a:pt x="9525" y="0"/>
                  </a:moveTo>
                  <a:lnTo>
                    <a:pt x="9525" y="157162"/>
                  </a:lnTo>
                  <a:lnTo>
                    <a:pt x="0" y="247650"/>
                  </a:lnTo>
                  <a:lnTo>
                    <a:pt x="4762" y="319087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Freeform 962"/>
            <p:cNvSpPr/>
            <p:nvPr/>
          </p:nvSpPr>
          <p:spPr>
            <a:xfrm>
              <a:off x="767301" y="3597965"/>
              <a:ext cx="2771029" cy="39757"/>
            </a:xfrm>
            <a:custGeom>
              <a:avLst/>
              <a:gdLst>
                <a:gd name="connsiteX0" fmla="*/ 2771029 w 2771029"/>
                <a:gd name="connsiteY0" fmla="*/ 0 h 39757"/>
                <a:gd name="connsiteX1" fmla="*/ 2377440 w 2771029"/>
                <a:gd name="connsiteY1" fmla="*/ 11927 h 39757"/>
                <a:gd name="connsiteX2" fmla="*/ 1983850 w 2771029"/>
                <a:gd name="connsiteY2" fmla="*/ 23854 h 39757"/>
                <a:gd name="connsiteX3" fmla="*/ 1681701 w 2771029"/>
                <a:gd name="connsiteY3" fmla="*/ 31805 h 39757"/>
                <a:gd name="connsiteX4" fmla="*/ 1021742 w 2771029"/>
                <a:gd name="connsiteY4" fmla="*/ 35781 h 39757"/>
                <a:gd name="connsiteX5" fmla="*/ 0 w 2771029"/>
                <a:gd name="connsiteY5" fmla="*/ 39757 h 39757"/>
                <a:gd name="connsiteX6" fmla="*/ 0 w 2771029"/>
                <a:gd name="connsiteY6" fmla="*/ 39757 h 3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029" h="39757">
                  <a:moveTo>
                    <a:pt x="2771029" y="0"/>
                  </a:moveTo>
                  <a:lnTo>
                    <a:pt x="2377440" y="11927"/>
                  </a:lnTo>
                  <a:lnTo>
                    <a:pt x="1983850" y="23854"/>
                  </a:lnTo>
                  <a:lnTo>
                    <a:pt x="1681701" y="31805"/>
                  </a:lnTo>
                  <a:lnTo>
                    <a:pt x="1021742" y="35781"/>
                  </a:lnTo>
                  <a:lnTo>
                    <a:pt x="0" y="39757"/>
                  </a:lnTo>
                  <a:lnTo>
                    <a:pt x="0" y="39757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Freeform 1176"/>
            <p:cNvSpPr/>
            <p:nvPr/>
          </p:nvSpPr>
          <p:spPr>
            <a:xfrm>
              <a:off x="738188" y="3414713"/>
              <a:ext cx="1733550" cy="285750"/>
            </a:xfrm>
            <a:custGeom>
              <a:avLst/>
              <a:gdLst>
                <a:gd name="connsiteX0" fmla="*/ 1733550 w 1733550"/>
                <a:gd name="connsiteY0" fmla="*/ 14287 h 285750"/>
                <a:gd name="connsiteX1" fmla="*/ 1671637 w 1733550"/>
                <a:gd name="connsiteY1" fmla="*/ 9525 h 285750"/>
                <a:gd name="connsiteX2" fmla="*/ 1638300 w 1733550"/>
                <a:gd name="connsiteY2" fmla="*/ 0 h 285750"/>
                <a:gd name="connsiteX3" fmla="*/ 1481137 w 1733550"/>
                <a:gd name="connsiteY3" fmla="*/ 0 h 285750"/>
                <a:gd name="connsiteX4" fmla="*/ 1471612 w 1733550"/>
                <a:gd name="connsiteY4" fmla="*/ 9525 h 285750"/>
                <a:gd name="connsiteX5" fmla="*/ 1190625 w 1733550"/>
                <a:gd name="connsiteY5" fmla="*/ 4762 h 285750"/>
                <a:gd name="connsiteX6" fmla="*/ 1190625 w 1733550"/>
                <a:gd name="connsiteY6" fmla="*/ 4762 h 285750"/>
                <a:gd name="connsiteX7" fmla="*/ 257175 w 1733550"/>
                <a:gd name="connsiteY7" fmla="*/ 19050 h 285750"/>
                <a:gd name="connsiteX8" fmla="*/ 52387 w 1733550"/>
                <a:gd name="connsiteY8" fmla="*/ 152400 h 285750"/>
                <a:gd name="connsiteX9" fmla="*/ 0 w 1733550"/>
                <a:gd name="connsiteY9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3550" h="285750">
                  <a:moveTo>
                    <a:pt x="1733550" y="14287"/>
                  </a:moveTo>
                  <a:lnTo>
                    <a:pt x="1671637" y="9525"/>
                  </a:lnTo>
                  <a:lnTo>
                    <a:pt x="1638300" y="0"/>
                  </a:lnTo>
                  <a:lnTo>
                    <a:pt x="1481137" y="0"/>
                  </a:lnTo>
                  <a:lnTo>
                    <a:pt x="1471612" y="9525"/>
                  </a:lnTo>
                  <a:lnTo>
                    <a:pt x="1190625" y="4762"/>
                  </a:lnTo>
                  <a:lnTo>
                    <a:pt x="1190625" y="4762"/>
                  </a:lnTo>
                  <a:lnTo>
                    <a:pt x="257175" y="19050"/>
                  </a:lnTo>
                  <a:lnTo>
                    <a:pt x="52387" y="152400"/>
                  </a:lnTo>
                  <a:lnTo>
                    <a:pt x="0" y="285750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Freeform 1177"/>
            <p:cNvSpPr/>
            <p:nvPr/>
          </p:nvSpPr>
          <p:spPr>
            <a:xfrm>
              <a:off x="981075" y="3438525"/>
              <a:ext cx="14288" cy="219075"/>
            </a:xfrm>
            <a:custGeom>
              <a:avLst/>
              <a:gdLst>
                <a:gd name="connsiteX0" fmla="*/ 0 w 14288"/>
                <a:gd name="connsiteY0" fmla="*/ 0 h 219075"/>
                <a:gd name="connsiteX1" fmla="*/ 14288 w 14288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8" h="219075">
                  <a:moveTo>
                    <a:pt x="0" y="0"/>
                  </a:moveTo>
                  <a:lnTo>
                    <a:pt x="14288" y="21907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Freeform 1179"/>
            <p:cNvSpPr/>
            <p:nvPr/>
          </p:nvSpPr>
          <p:spPr>
            <a:xfrm>
              <a:off x="1181100" y="3429000"/>
              <a:ext cx="9525" cy="214313"/>
            </a:xfrm>
            <a:custGeom>
              <a:avLst/>
              <a:gdLst>
                <a:gd name="connsiteX0" fmla="*/ 0 w 9525"/>
                <a:gd name="connsiteY0" fmla="*/ 0 h 214313"/>
                <a:gd name="connsiteX1" fmla="*/ 9525 w 9525"/>
                <a:gd name="connsiteY1" fmla="*/ 214313 h 2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14313">
                  <a:moveTo>
                    <a:pt x="0" y="0"/>
                  </a:moveTo>
                  <a:lnTo>
                    <a:pt x="9525" y="214313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Freeform 1180"/>
            <p:cNvSpPr/>
            <p:nvPr/>
          </p:nvSpPr>
          <p:spPr>
            <a:xfrm>
              <a:off x="1381125" y="3429000"/>
              <a:ext cx="0" cy="200025"/>
            </a:xfrm>
            <a:custGeom>
              <a:avLst/>
              <a:gdLst>
                <a:gd name="connsiteX0" fmla="*/ 0 w 0"/>
                <a:gd name="connsiteY0" fmla="*/ 0 h 200025"/>
                <a:gd name="connsiteX1" fmla="*/ 0 w 0"/>
                <a:gd name="connsiteY1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0025">
                  <a:moveTo>
                    <a:pt x="0" y="0"/>
                  </a:moveTo>
                  <a:lnTo>
                    <a:pt x="0" y="20002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Freeform 1181"/>
            <p:cNvSpPr/>
            <p:nvPr/>
          </p:nvSpPr>
          <p:spPr>
            <a:xfrm>
              <a:off x="1609725" y="3429000"/>
              <a:ext cx="0" cy="223838"/>
            </a:xfrm>
            <a:custGeom>
              <a:avLst/>
              <a:gdLst>
                <a:gd name="connsiteX0" fmla="*/ 0 w 0"/>
                <a:gd name="connsiteY0" fmla="*/ 0 h 223838"/>
                <a:gd name="connsiteX1" fmla="*/ 0 w 0"/>
                <a:gd name="connsiteY1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23838">
                  <a:moveTo>
                    <a:pt x="0" y="0"/>
                  </a:moveTo>
                  <a:lnTo>
                    <a:pt x="0" y="223838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Freeform 1182"/>
            <p:cNvSpPr/>
            <p:nvPr/>
          </p:nvSpPr>
          <p:spPr>
            <a:xfrm>
              <a:off x="1781175" y="3419475"/>
              <a:ext cx="14288" cy="223838"/>
            </a:xfrm>
            <a:custGeom>
              <a:avLst/>
              <a:gdLst>
                <a:gd name="connsiteX0" fmla="*/ 0 w 14288"/>
                <a:gd name="connsiteY0" fmla="*/ 0 h 223838"/>
                <a:gd name="connsiteX1" fmla="*/ 14288 w 14288"/>
                <a:gd name="connsiteY1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8" h="223838">
                  <a:moveTo>
                    <a:pt x="0" y="0"/>
                  </a:moveTo>
                  <a:lnTo>
                    <a:pt x="14288" y="223838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Freeform 1183"/>
            <p:cNvSpPr/>
            <p:nvPr/>
          </p:nvSpPr>
          <p:spPr>
            <a:xfrm>
              <a:off x="2109788" y="3409950"/>
              <a:ext cx="0" cy="242888"/>
            </a:xfrm>
            <a:custGeom>
              <a:avLst/>
              <a:gdLst>
                <a:gd name="connsiteX0" fmla="*/ 0 w 0"/>
                <a:gd name="connsiteY0" fmla="*/ 0 h 242888"/>
                <a:gd name="connsiteX1" fmla="*/ 0 w 0"/>
                <a:gd name="connsiteY1" fmla="*/ 242888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42888">
                  <a:moveTo>
                    <a:pt x="0" y="0"/>
                  </a:moveTo>
                  <a:lnTo>
                    <a:pt x="0" y="242888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Freeform 1184"/>
            <p:cNvSpPr/>
            <p:nvPr/>
          </p:nvSpPr>
          <p:spPr>
            <a:xfrm>
              <a:off x="914400" y="3543300"/>
              <a:ext cx="1419225" cy="71438"/>
            </a:xfrm>
            <a:custGeom>
              <a:avLst/>
              <a:gdLst>
                <a:gd name="connsiteX0" fmla="*/ 1419225 w 1419225"/>
                <a:gd name="connsiteY0" fmla="*/ 71438 h 71438"/>
                <a:gd name="connsiteX1" fmla="*/ 1357313 w 1419225"/>
                <a:gd name="connsiteY1" fmla="*/ 19050 h 71438"/>
                <a:gd name="connsiteX2" fmla="*/ 1295400 w 1419225"/>
                <a:gd name="connsiteY2" fmla="*/ 4763 h 71438"/>
                <a:gd name="connsiteX3" fmla="*/ 1204913 w 1419225"/>
                <a:gd name="connsiteY3" fmla="*/ 4763 h 71438"/>
                <a:gd name="connsiteX4" fmla="*/ 890588 w 1419225"/>
                <a:gd name="connsiteY4" fmla="*/ 4763 h 71438"/>
                <a:gd name="connsiteX5" fmla="*/ 747713 w 1419225"/>
                <a:gd name="connsiteY5" fmla="*/ 9525 h 71438"/>
                <a:gd name="connsiteX6" fmla="*/ 723900 w 1419225"/>
                <a:gd name="connsiteY6" fmla="*/ 14288 h 71438"/>
                <a:gd name="connsiteX7" fmla="*/ 685800 w 1419225"/>
                <a:gd name="connsiteY7" fmla="*/ 0 h 71438"/>
                <a:gd name="connsiteX8" fmla="*/ 571500 w 1419225"/>
                <a:gd name="connsiteY8" fmla="*/ 23813 h 71438"/>
                <a:gd name="connsiteX9" fmla="*/ 471488 w 1419225"/>
                <a:gd name="connsiteY9" fmla="*/ 28575 h 71438"/>
                <a:gd name="connsiteX10" fmla="*/ 252413 w 1419225"/>
                <a:gd name="connsiteY10" fmla="*/ 19050 h 71438"/>
                <a:gd name="connsiteX11" fmla="*/ 123825 w 1419225"/>
                <a:gd name="connsiteY11" fmla="*/ 23813 h 71438"/>
                <a:gd name="connsiteX12" fmla="*/ 66675 w 1419225"/>
                <a:gd name="connsiteY12" fmla="*/ 19050 h 71438"/>
                <a:gd name="connsiteX13" fmla="*/ 9525 w 1419225"/>
                <a:gd name="connsiteY13" fmla="*/ 57150 h 71438"/>
                <a:gd name="connsiteX14" fmla="*/ 4763 w 1419225"/>
                <a:gd name="connsiteY14" fmla="*/ 57150 h 71438"/>
                <a:gd name="connsiteX15" fmla="*/ 0 w 1419225"/>
                <a:gd name="connsiteY15" fmla="*/ 66675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9225" h="71438">
                  <a:moveTo>
                    <a:pt x="1419225" y="71438"/>
                  </a:moveTo>
                  <a:lnTo>
                    <a:pt x="1357313" y="19050"/>
                  </a:lnTo>
                  <a:lnTo>
                    <a:pt x="1295400" y="4763"/>
                  </a:lnTo>
                  <a:lnTo>
                    <a:pt x="1204913" y="4763"/>
                  </a:lnTo>
                  <a:lnTo>
                    <a:pt x="890588" y="4763"/>
                  </a:lnTo>
                  <a:lnTo>
                    <a:pt x="747713" y="9525"/>
                  </a:lnTo>
                  <a:lnTo>
                    <a:pt x="723900" y="14288"/>
                  </a:lnTo>
                  <a:lnTo>
                    <a:pt x="685800" y="0"/>
                  </a:lnTo>
                  <a:lnTo>
                    <a:pt x="571500" y="23813"/>
                  </a:lnTo>
                  <a:lnTo>
                    <a:pt x="471488" y="28575"/>
                  </a:lnTo>
                  <a:lnTo>
                    <a:pt x="252413" y="19050"/>
                  </a:lnTo>
                  <a:lnTo>
                    <a:pt x="123825" y="23813"/>
                  </a:lnTo>
                  <a:lnTo>
                    <a:pt x="66675" y="19050"/>
                  </a:lnTo>
                  <a:lnTo>
                    <a:pt x="9525" y="57150"/>
                  </a:lnTo>
                  <a:lnTo>
                    <a:pt x="4763" y="57150"/>
                  </a:lnTo>
                  <a:lnTo>
                    <a:pt x="0" y="6667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Freeform 1185"/>
            <p:cNvSpPr/>
            <p:nvPr/>
          </p:nvSpPr>
          <p:spPr>
            <a:xfrm>
              <a:off x="1081088" y="3424238"/>
              <a:ext cx="4762" cy="223837"/>
            </a:xfrm>
            <a:custGeom>
              <a:avLst/>
              <a:gdLst>
                <a:gd name="connsiteX0" fmla="*/ 0 w 4762"/>
                <a:gd name="connsiteY0" fmla="*/ 0 h 223837"/>
                <a:gd name="connsiteX1" fmla="*/ 4762 w 4762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223837">
                  <a:moveTo>
                    <a:pt x="0" y="0"/>
                  </a:moveTo>
                  <a:lnTo>
                    <a:pt x="4762" y="223837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Freeform 1186"/>
            <p:cNvSpPr/>
            <p:nvPr/>
          </p:nvSpPr>
          <p:spPr>
            <a:xfrm>
              <a:off x="2486025" y="3433763"/>
              <a:ext cx="161925" cy="409575"/>
            </a:xfrm>
            <a:custGeom>
              <a:avLst/>
              <a:gdLst>
                <a:gd name="connsiteX0" fmla="*/ 161925 w 161925"/>
                <a:gd name="connsiteY0" fmla="*/ 409575 h 409575"/>
                <a:gd name="connsiteX1" fmla="*/ 161925 w 161925"/>
                <a:gd name="connsiteY1" fmla="*/ 209550 h 409575"/>
                <a:gd name="connsiteX2" fmla="*/ 142875 w 161925"/>
                <a:gd name="connsiteY2" fmla="*/ 176212 h 409575"/>
                <a:gd name="connsiteX3" fmla="*/ 128588 w 161925"/>
                <a:gd name="connsiteY3" fmla="*/ 152400 h 409575"/>
                <a:gd name="connsiteX4" fmla="*/ 95250 w 161925"/>
                <a:gd name="connsiteY4" fmla="*/ 147637 h 409575"/>
                <a:gd name="connsiteX5" fmla="*/ 33338 w 161925"/>
                <a:gd name="connsiteY5" fmla="*/ 33337 h 409575"/>
                <a:gd name="connsiteX6" fmla="*/ 0 w 161925"/>
                <a:gd name="connsiteY6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09575">
                  <a:moveTo>
                    <a:pt x="161925" y="409575"/>
                  </a:moveTo>
                  <a:lnTo>
                    <a:pt x="161925" y="209550"/>
                  </a:lnTo>
                  <a:lnTo>
                    <a:pt x="142875" y="176212"/>
                  </a:lnTo>
                  <a:lnTo>
                    <a:pt x="128588" y="152400"/>
                  </a:lnTo>
                  <a:lnTo>
                    <a:pt x="95250" y="147637"/>
                  </a:lnTo>
                  <a:lnTo>
                    <a:pt x="33338" y="33337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Freeform 1187"/>
            <p:cNvSpPr/>
            <p:nvPr/>
          </p:nvSpPr>
          <p:spPr>
            <a:xfrm>
              <a:off x="4691063" y="3895725"/>
              <a:ext cx="14287" cy="209550"/>
            </a:xfrm>
            <a:custGeom>
              <a:avLst/>
              <a:gdLst>
                <a:gd name="connsiteX0" fmla="*/ 0 w 14287"/>
                <a:gd name="connsiteY0" fmla="*/ 0 h 209550"/>
                <a:gd name="connsiteX1" fmla="*/ 14287 w 14287"/>
                <a:gd name="connsiteY1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" h="209550">
                  <a:moveTo>
                    <a:pt x="0" y="0"/>
                  </a:moveTo>
                  <a:lnTo>
                    <a:pt x="14287" y="209550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Freeform 1188"/>
            <p:cNvSpPr/>
            <p:nvPr/>
          </p:nvSpPr>
          <p:spPr>
            <a:xfrm>
              <a:off x="3143250" y="3609975"/>
              <a:ext cx="4763" cy="104775"/>
            </a:xfrm>
            <a:custGeom>
              <a:avLst/>
              <a:gdLst>
                <a:gd name="connsiteX0" fmla="*/ 4763 w 4763"/>
                <a:gd name="connsiteY0" fmla="*/ 0 h 104775"/>
                <a:gd name="connsiteX1" fmla="*/ 0 w 4763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3" h="104775">
                  <a:moveTo>
                    <a:pt x="4763" y="0"/>
                  </a:moveTo>
                  <a:lnTo>
                    <a:pt x="0" y="10477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Freeform 1189"/>
            <p:cNvSpPr/>
            <p:nvPr/>
          </p:nvSpPr>
          <p:spPr>
            <a:xfrm>
              <a:off x="2747963" y="3609975"/>
              <a:ext cx="4762" cy="104775"/>
            </a:xfrm>
            <a:custGeom>
              <a:avLst/>
              <a:gdLst>
                <a:gd name="connsiteX0" fmla="*/ 0 w 4762"/>
                <a:gd name="connsiteY0" fmla="*/ 0 h 104775"/>
                <a:gd name="connsiteX1" fmla="*/ 4762 w 4762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104775">
                  <a:moveTo>
                    <a:pt x="0" y="0"/>
                  </a:moveTo>
                  <a:lnTo>
                    <a:pt x="4762" y="10477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Freeform 1190"/>
            <p:cNvSpPr/>
            <p:nvPr/>
          </p:nvSpPr>
          <p:spPr>
            <a:xfrm>
              <a:off x="2452688" y="3429000"/>
              <a:ext cx="14287" cy="314325"/>
            </a:xfrm>
            <a:custGeom>
              <a:avLst/>
              <a:gdLst>
                <a:gd name="connsiteX0" fmla="*/ 14287 w 14287"/>
                <a:gd name="connsiteY0" fmla="*/ 0 h 314325"/>
                <a:gd name="connsiteX1" fmla="*/ 0 w 14287"/>
                <a:gd name="connsiteY1" fmla="*/ 200025 h 314325"/>
                <a:gd name="connsiteX2" fmla="*/ 4762 w 14287"/>
                <a:gd name="connsiteY2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" h="314325">
                  <a:moveTo>
                    <a:pt x="14287" y="0"/>
                  </a:moveTo>
                  <a:lnTo>
                    <a:pt x="0" y="200025"/>
                  </a:lnTo>
                  <a:lnTo>
                    <a:pt x="4762" y="31432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Freeform 1191"/>
            <p:cNvSpPr/>
            <p:nvPr/>
          </p:nvSpPr>
          <p:spPr>
            <a:xfrm>
              <a:off x="2042556" y="3550722"/>
              <a:ext cx="172192" cy="118753"/>
            </a:xfrm>
            <a:custGeom>
              <a:avLst/>
              <a:gdLst>
                <a:gd name="connsiteX0" fmla="*/ 172192 w 172192"/>
                <a:gd name="connsiteY0" fmla="*/ 0 h 118753"/>
                <a:gd name="connsiteX1" fmla="*/ 124691 w 172192"/>
                <a:gd name="connsiteY1" fmla="*/ 47501 h 118753"/>
                <a:gd name="connsiteX2" fmla="*/ 59376 w 172192"/>
                <a:gd name="connsiteY2" fmla="*/ 59377 h 118753"/>
                <a:gd name="connsiteX3" fmla="*/ 0 w 172192"/>
                <a:gd name="connsiteY3" fmla="*/ 118753 h 118753"/>
                <a:gd name="connsiteX4" fmla="*/ 0 w 172192"/>
                <a:gd name="connsiteY4" fmla="*/ 118753 h 11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92" h="118753">
                  <a:moveTo>
                    <a:pt x="172192" y="0"/>
                  </a:moveTo>
                  <a:lnTo>
                    <a:pt x="124691" y="47501"/>
                  </a:lnTo>
                  <a:lnTo>
                    <a:pt x="59376" y="59377"/>
                  </a:lnTo>
                  <a:lnTo>
                    <a:pt x="0" y="118753"/>
                  </a:lnTo>
                  <a:lnTo>
                    <a:pt x="0" y="118753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Freeform 1192"/>
            <p:cNvSpPr/>
            <p:nvPr/>
          </p:nvSpPr>
          <p:spPr>
            <a:xfrm>
              <a:off x="3546282" y="4086970"/>
              <a:ext cx="1164866" cy="75538"/>
            </a:xfrm>
            <a:custGeom>
              <a:avLst/>
              <a:gdLst>
                <a:gd name="connsiteX0" fmla="*/ 1164866 w 1164866"/>
                <a:gd name="connsiteY0" fmla="*/ 7952 h 75538"/>
                <a:gd name="connsiteX1" fmla="*/ 974035 w 1164866"/>
                <a:gd name="connsiteY1" fmla="*/ 3976 h 75538"/>
                <a:gd name="connsiteX2" fmla="*/ 671885 w 1164866"/>
                <a:gd name="connsiteY2" fmla="*/ 3976 h 75538"/>
                <a:gd name="connsiteX3" fmla="*/ 413468 w 1164866"/>
                <a:gd name="connsiteY3" fmla="*/ 0 h 75538"/>
                <a:gd name="connsiteX4" fmla="*/ 0 w 1164866"/>
                <a:gd name="connsiteY4" fmla="*/ 75538 h 7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4866" h="75538">
                  <a:moveTo>
                    <a:pt x="1164866" y="7952"/>
                  </a:moveTo>
                  <a:lnTo>
                    <a:pt x="974035" y="3976"/>
                  </a:lnTo>
                  <a:lnTo>
                    <a:pt x="671885" y="3976"/>
                  </a:lnTo>
                  <a:lnTo>
                    <a:pt x="413468" y="0"/>
                  </a:lnTo>
                  <a:lnTo>
                    <a:pt x="0" y="75538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Freeform 1193"/>
            <p:cNvSpPr/>
            <p:nvPr/>
          </p:nvSpPr>
          <p:spPr>
            <a:xfrm>
              <a:off x="4512365" y="3892163"/>
              <a:ext cx="3976" cy="198783"/>
            </a:xfrm>
            <a:custGeom>
              <a:avLst/>
              <a:gdLst>
                <a:gd name="connsiteX0" fmla="*/ 0 w 3976"/>
                <a:gd name="connsiteY0" fmla="*/ 0 h 198783"/>
                <a:gd name="connsiteX1" fmla="*/ 3976 w 3976"/>
                <a:gd name="connsiteY1" fmla="*/ 198783 h 1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" h="198783">
                  <a:moveTo>
                    <a:pt x="0" y="0"/>
                  </a:moveTo>
                  <a:cubicBezTo>
                    <a:pt x="1325" y="66261"/>
                    <a:pt x="2651" y="132522"/>
                    <a:pt x="3976" y="198783"/>
                  </a:cubicBez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Freeform 1194"/>
            <p:cNvSpPr/>
            <p:nvPr/>
          </p:nvSpPr>
          <p:spPr>
            <a:xfrm>
              <a:off x="4198289" y="3880237"/>
              <a:ext cx="7951" cy="202758"/>
            </a:xfrm>
            <a:custGeom>
              <a:avLst/>
              <a:gdLst>
                <a:gd name="connsiteX0" fmla="*/ 0 w 7951"/>
                <a:gd name="connsiteY0" fmla="*/ 0 h 202758"/>
                <a:gd name="connsiteX1" fmla="*/ 7951 w 7951"/>
                <a:gd name="connsiteY1" fmla="*/ 202758 h 2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51" h="202758">
                  <a:moveTo>
                    <a:pt x="0" y="0"/>
                  </a:moveTo>
                  <a:lnTo>
                    <a:pt x="7951" y="202758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Freeform 1195"/>
            <p:cNvSpPr/>
            <p:nvPr/>
          </p:nvSpPr>
          <p:spPr>
            <a:xfrm>
              <a:off x="3530379" y="3609892"/>
              <a:ext cx="19878" cy="556591"/>
            </a:xfrm>
            <a:custGeom>
              <a:avLst/>
              <a:gdLst>
                <a:gd name="connsiteX0" fmla="*/ 0 w 19878"/>
                <a:gd name="connsiteY0" fmla="*/ 0 h 556591"/>
                <a:gd name="connsiteX1" fmla="*/ 19878 w 19878"/>
                <a:gd name="connsiteY1" fmla="*/ 556591 h 5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78" h="556591">
                  <a:moveTo>
                    <a:pt x="0" y="0"/>
                  </a:moveTo>
                  <a:lnTo>
                    <a:pt x="19878" y="556591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Freeform 1196"/>
            <p:cNvSpPr/>
            <p:nvPr/>
          </p:nvSpPr>
          <p:spPr>
            <a:xfrm>
              <a:off x="2202511" y="3693381"/>
              <a:ext cx="2973788" cy="218661"/>
            </a:xfrm>
            <a:custGeom>
              <a:avLst/>
              <a:gdLst>
                <a:gd name="connsiteX0" fmla="*/ 2973788 w 2973788"/>
                <a:gd name="connsiteY0" fmla="*/ 198782 h 218661"/>
                <a:gd name="connsiteX1" fmla="*/ 2496710 w 2973788"/>
                <a:gd name="connsiteY1" fmla="*/ 214685 h 218661"/>
                <a:gd name="connsiteX2" fmla="*/ 2321781 w 2973788"/>
                <a:gd name="connsiteY2" fmla="*/ 218661 h 218661"/>
                <a:gd name="connsiteX3" fmla="*/ 2226366 w 2973788"/>
                <a:gd name="connsiteY3" fmla="*/ 190831 h 218661"/>
                <a:gd name="connsiteX4" fmla="*/ 2003729 w 2973788"/>
                <a:gd name="connsiteY4" fmla="*/ 198782 h 218661"/>
                <a:gd name="connsiteX5" fmla="*/ 1272209 w 2973788"/>
                <a:gd name="connsiteY5" fmla="*/ 202758 h 218661"/>
                <a:gd name="connsiteX6" fmla="*/ 1216550 w 2973788"/>
                <a:gd name="connsiteY6" fmla="*/ 202758 h 218661"/>
                <a:gd name="connsiteX7" fmla="*/ 1192696 w 2973788"/>
                <a:gd name="connsiteY7" fmla="*/ 151075 h 218661"/>
                <a:gd name="connsiteX8" fmla="*/ 1152939 w 2973788"/>
                <a:gd name="connsiteY8" fmla="*/ 111318 h 218661"/>
                <a:gd name="connsiteX9" fmla="*/ 1093305 w 2973788"/>
                <a:gd name="connsiteY9" fmla="*/ 15902 h 218661"/>
                <a:gd name="connsiteX10" fmla="*/ 1069451 w 2973788"/>
                <a:gd name="connsiteY10" fmla="*/ 3976 h 218661"/>
                <a:gd name="connsiteX11" fmla="*/ 576470 w 2973788"/>
                <a:gd name="connsiteY11" fmla="*/ 0 h 218661"/>
                <a:gd name="connsiteX12" fmla="*/ 536713 w 2973788"/>
                <a:gd name="connsiteY12" fmla="*/ 31805 h 218661"/>
                <a:gd name="connsiteX13" fmla="*/ 489006 w 2973788"/>
                <a:gd name="connsiteY13" fmla="*/ 55659 h 218661"/>
                <a:gd name="connsiteX14" fmla="*/ 0 w 2973788"/>
                <a:gd name="connsiteY14" fmla="*/ 59635 h 21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3788" h="218661">
                  <a:moveTo>
                    <a:pt x="2973788" y="198782"/>
                  </a:moveTo>
                  <a:lnTo>
                    <a:pt x="2496710" y="214685"/>
                  </a:lnTo>
                  <a:lnTo>
                    <a:pt x="2321781" y="218661"/>
                  </a:lnTo>
                  <a:lnTo>
                    <a:pt x="2226366" y="190831"/>
                  </a:lnTo>
                  <a:lnTo>
                    <a:pt x="2003729" y="198782"/>
                  </a:lnTo>
                  <a:lnTo>
                    <a:pt x="1272209" y="202758"/>
                  </a:lnTo>
                  <a:lnTo>
                    <a:pt x="1216550" y="202758"/>
                  </a:lnTo>
                  <a:lnTo>
                    <a:pt x="1192696" y="151075"/>
                  </a:lnTo>
                  <a:lnTo>
                    <a:pt x="1152939" y="111318"/>
                  </a:lnTo>
                  <a:lnTo>
                    <a:pt x="1093305" y="15902"/>
                  </a:lnTo>
                  <a:lnTo>
                    <a:pt x="1069451" y="3976"/>
                  </a:lnTo>
                  <a:lnTo>
                    <a:pt x="576470" y="0"/>
                  </a:lnTo>
                  <a:lnTo>
                    <a:pt x="536713" y="31805"/>
                  </a:lnTo>
                  <a:lnTo>
                    <a:pt x="489006" y="55659"/>
                  </a:lnTo>
                  <a:lnTo>
                    <a:pt x="0" y="5963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Rectangle 1197"/>
            <p:cNvSpPr/>
            <p:nvPr/>
          </p:nvSpPr>
          <p:spPr>
            <a:xfrm>
              <a:off x="4683225" y="3975547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9" name="Rectangle 1198"/>
            <p:cNvSpPr/>
            <p:nvPr/>
          </p:nvSpPr>
          <p:spPr>
            <a:xfrm>
              <a:off x="4495109" y="3978407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0" name="Rectangle 1199"/>
            <p:cNvSpPr/>
            <p:nvPr/>
          </p:nvSpPr>
          <p:spPr>
            <a:xfrm>
              <a:off x="4188789" y="3982140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1" name="Rectangle 1200"/>
            <p:cNvSpPr/>
            <p:nvPr/>
          </p:nvSpPr>
          <p:spPr>
            <a:xfrm>
              <a:off x="2685970" y="3642642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2" name="Rectangle 1201"/>
            <p:cNvSpPr/>
            <p:nvPr/>
          </p:nvSpPr>
          <p:spPr>
            <a:xfrm>
              <a:off x="2438570" y="3660673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3" name="Rectangle 1202"/>
            <p:cNvSpPr/>
            <p:nvPr/>
          </p:nvSpPr>
          <p:spPr>
            <a:xfrm rot="1220209">
              <a:off x="5086907" y="3992841"/>
              <a:ext cx="88106" cy="8925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4" name="Rectangle 1203"/>
            <p:cNvSpPr/>
            <p:nvPr/>
          </p:nvSpPr>
          <p:spPr>
            <a:xfrm>
              <a:off x="2088523" y="3534464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5" name="Rectangle 1204"/>
            <p:cNvSpPr/>
            <p:nvPr/>
          </p:nvSpPr>
          <p:spPr>
            <a:xfrm>
              <a:off x="1359004" y="3553512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6" name="Rectangle 1205"/>
            <p:cNvSpPr/>
            <p:nvPr/>
          </p:nvSpPr>
          <p:spPr>
            <a:xfrm>
              <a:off x="1121733" y="3548751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7" name="Rectangle 1206"/>
            <p:cNvSpPr/>
            <p:nvPr/>
          </p:nvSpPr>
          <p:spPr>
            <a:xfrm rot="1200000">
              <a:off x="3529188" y="3663982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8" name="Rectangle 1207"/>
            <p:cNvSpPr/>
            <p:nvPr/>
          </p:nvSpPr>
          <p:spPr>
            <a:xfrm>
              <a:off x="1768584" y="3536845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9" name="Rectangle 1208"/>
            <p:cNvSpPr/>
            <p:nvPr/>
          </p:nvSpPr>
          <p:spPr>
            <a:xfrm>
              <a:off x="1595608" y="3543988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0" name="Rectangle 1209"/>
            <p:cNvSpPr/>
            <p:nvPr/>
          </p:nvSpPr>
          <p:spPr>
            <a:xfrm>
              <a:off x="2179776" y="3533883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1" name="Rectangle 1210"/>
            <p:cNvSpPr/>
            <p:nvPr/>
          </p:nvSpPr>
          <p:spPr>
            <a:xfrm>
              <a:off x="3128786" y="3636762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2" name="Rectangle 1211"/>
            <p:cNvSpPr/>
            <p:nvPr/>
          </p:nvSpPr>
          <p:spPr>
            <a:xfrm rot="3000000">
              <a:off x="3847321" y="3859584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3" name="Rectangle 1212"/>
            <p:cNvSpPr/>
            <p:nvPr/>
          </p:nvSpPr>
          <p:spPr>
            <a:xfrm rot="20220000">
              <a:off x="732942" y="3695454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4" name="Rectangle 1213"/>
            <p:cNvSpPr/>
            <p:nvPr/>
          </p:nvSpPr>
          <p:spPr>
            <a:xfrm rot="19531080">
              <a:off x="857877" y="3585048"/>
              <a:ext cx="75367" cy="7779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5" name="Rectangle 1214"/>
            <p:cNvSpPr/>
            <p:nvPr/>
          </p:nvSpPr>
          <p:spPr>
            <a:xfrm rot="20520000">
              <a:off x="5625446" y="4128598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6" name="Rectangle 1215"/>
            <p:cNvSpPr/>
            <p:nvPr/>
          </p:nvSpPr>
          <p:spPr>
            <a:xfrm rot="2520000" flipH="1">
              <a:off x="6000276" y="4216675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7" name="Freeform 1216"/>
            <p:cNvSpPr/>
            <p:nvPr/>
          </p:nvSpPr>
          <p:spPr>
            <a:xfrm>
              <a:off x="820615" y="3196492"/>
              <a:ext cx="5392616" cy="1211385"/>
            </a:xfrm>
            <a:custGeom>
              <a:avLst/>
              <a:gdLst>
                <a:gd name="connsiteX0" fmla="*/ 5392616 w 5392616"/>
                <a:gd name="connsiteY0" fmla="*/ 1203570 h 1211385"/>
                <a:gd name="connsiteX1" fmla="*/ 5322277 w 5392616"/>
                <a:gd name="connsiteY1" fmla="*/ 1211385 h 1211385"/>
                <a:gd name="connsiteX2" fmla="*/ 5220677 w 5392616"/>
                <a:gd name="connsiteY2" fmla="*/ 1055077 h 1211385"/>
                <a:gd name="connsiteX3" fmla="*/ 5134708 w 5392616"/>
                <a:gd name="connsiteY3" fmla="*/ 1023816 h 1211385"/>
                <a:gd name="connsiteX4" fmla="*/ 4954954 w 5392616"/>
                <a:gd name="connsiteY4" fmla="*/ 945662 h 1211385"/>
                <a:gd name="connsiteX5" fmla="*/ 4743939 w 5392616"/>
                <a:gd name="connsiteY5" fmla="*/ 1000370 h 1211385"/>
                <a:gd name="connsiteX6" fmla="*/ 4439139 w 5392616"/>
                <a:gd name="connsiteY6" fmla="*/ 883139 h 1211385"/>
                <a:gd name="connsiteX7" fmla="*/ 4314093 w 5392616"/>
                <a:gd name="connsiteY7" fmla="*/ 851877 h 1211385"/>
                <a:gd name="connsiteX8" fmla="*/ 4220308 w 5392616"/>
                <a:gd name="connsiteY8" fmla="*/ 828431 h 1211385"/>
                <a:gd name="connsiteX9" fmla="*/ 3876431 w 5392616"/>
                <a:gd name="connsiteY9" fmla="*/ 820616 h 1211385"/>
                <a:gd name="connsiteX10" fmla="*/ 3696677 w 5392616"/>
                <a:gd name="connsiteY10" fmla="*/ 828431 h 1211385"/>
                <a:gd name="connsiteX11" fmla="*/ 3399693 w 5392616"/>
                <a:gd name="connsiteY11" fmla="*/ 828431 h 1211385"/>
                <a:gd name="connsiteX12" fmla="*/ 3235570 w 5392616"/>
                <a:gd name="connsiteY12" fmla="*/ 804985 h 1211385"/>
                <a:gd name="connsiteX13" fmla="*/ 3126154 w 5392616"/>
                <a:gd name="connsiteY13" fmla="*/ 765908 h 1211385"/>
                <a:gd name="connsiteX14" fmla="*/ 3032370 w 5392616"/>
                <a:gd name="connsiteY14" fmla="*/ 687754 h 1211385"/>
                <a:gd name="connsiteX15" fmla="*/ 2977662 w 5392616"/>
                <a:gd name="connsiteY15" fmla="*/ 640862 h 1211385"/>
                <a:gd name="connsiteX16" fmla="*/ 2829170 w 5392616"/>
                <a:gd name="connsiteY16" fmla="*/ 547077 h 1211385"/>
                <a:gd name="connsiteX17" fmla="*/ 2758831 w 5392616"/>
                <a:gd name="connsiteY17" fmla="*/ 508000 h 1211385"/>
                <a:gd name="connsiteX18" fmla="*/ 2633785 w 5392616"/>
                <a:gd name="connsiteY18" fmla="*/ 468923 h 1211385"/>
                <a:gd name="connsiteX19" fmla="*/ 2313354 w 5392616"/>
                <a:gd name="connsiteY19" fmla="*/ 484554 h 1211385"/>
                <a:gd name="connsiteX20" fmla="*/ 1875693 w 5392616"/>
                <a:gd name="connsiteY20" fmla="*/ 484554 h 1211385"/>
                <a:gd name="connsiteX21" fmla="*/ 1805354 w 5392616"/>
                <a:gd name="connsiteY21" fmla="*/ 484554 h 1211385"/>
                <a:gd name="connsiteX22" fmla="*/ 1719385 w 5392616"/>
                <a:gd name="connsiteY22" fmla="*/ 508000 h 1211385"/>
                <a:gd name="connsiteX23" fmla="*/ 1649047 w 5392616"/>
                <a:gd name="connsiteY23" fmla="*/ 508000 h 1211385"/>
                <a:gd name="connsiteX24" fmla="*/ 1570893 w 5392616"/>
                <a:gd name="connsiteY24" fmla="*/ 492370 h 1211385"/>
                <a:gd name="connsiteX25" fmla="*/ 1461477 w 5392616"/>
                <a:gd name="connsiteY25" fmla="*/ 390770 h 1211385"/>
                <a:gd name="connsiteX26" fmla="*/ 1383323 w 5392616"/>
                <a:gd name="connsiteY26" fmla="*/ 375139 h 1211385"/>
                <a:gd name="connsiteX27" fmla="*/ 1281723 w 5392616"/>
                <a:gd name="connsiteY27" fmla="*/ 375139 h 1211385"/>
                <a:gd name="connsiteX28" fmla="*/ 976923 w 5392616"/>
                <a:gd name="connsiteY28" fmla="*/ 390770 h 1211385"/>
                <a:gd name="connsiteX29" fmla="*/ 797170 w 5392616"/>
                <a:gd name="connsiteY29" fmla="*/ 382954 h 1211385"/>
                <a:gd name="connsiteX30" fmla="*/ 726831 w 5392616"/>
                <a:gd name="connsiteY30" fmla="*/ 390770 h 1211385"/>
                <a:gd name="connsiteX31" fmla="*/ 695570 w 5392616"/>
                <a:gd name="connsiteY31" fmla="*/ 398585 h 1211385"/>
                <a:gd name="connsiteX32" fmla="*/ 562708 w 5392616"/>
                <a:gd name="connsiteY32" fmla="*/ 390770 h 1211385"/>
                <a:gd name="connsiteX33" fmla="*/ 328247 w 5392616"/>
                <a:gd name="connsiteY33" fmla="*/ 390770 h 1211385"/>
                <a:gd name="connsiteX34" fmla="*/ 195385 w 5392616"/>
                <a:gd name="connsiteY34" fmla="*/ 390770 h 1211385"/>
                <a:gd name="connsiteX35" fmla="*/ 148493 w 5392616"/>
                <a:gd name="connsiteY35" fmla="*/ 390770 h 1211385"/>
                <a:gd name="connsiteX36" fmla="*/ 78154 w 5392616"/>
                <a:gd name="connsiteY36" fmla="*/ 429846 h 1211385"/>
                <a:gd name="connsiteX37" fmla="*/ 46893 w 5392616"/>
                <a:gd name="connsiteY37" fmla="*/ 367323 h 1211385"/>
                <a:gd name="connsiteX38" fmla="*/ 7816 w 5392616"/>
                <a:gd name="connsiteY38" fmla="*/ 273539 h 1211385"/>
                <a:gd name="connsiteX39" fmla="*/ 0 w 5392616"/>
                <a:gd name="connsiteY39" fmla="*/ 132862 h 1211385"/>
                <a:gd name="connsiteX40" fmla="*/ 23447 w 5392616"/>
                <a:gd name="connsiteY40" fmla="*/ 0 h 121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92616" h="1211385">
                  <a:moveTo>
                    <a:pt x="5392616" y="1203570"/>
                  </a:moveTo>
                  <a:lnTo>
                    <a:pt x="5322277" y="1211385"/>
                  </a:lnTo>
                  <a:lnTo>
                    <a:pt x="5220677" y="1055077"/>
                  </a:lnTo>
                  <a:lnTo>
                    <a:pt x="5134708" y="1023816"/>
                  </a:lnTo>
                  <a:lnTo>
                    <a:pt x="4954954" y="945662"/>
                  </a:lnTo>
                  <a:lnTo>
                    <a:pt x="4743939" y="1000370"/>
                  </a:lnTo>
                  <a:lnTo>
                    <a:pt x="4439139" y="883139"/>
                  </a:lnTo>
                  <a:lnTo>
                    <a:pt x="4314093" y="851877"/>
                  </a:lnTo>
                  <a:lnTo>
                    <a:pt x="4220308" y="828431"/>
                  </a:lnTo>
                  <a:lnTo>
                    <a:pt x="3876431" y="820616"/>
                  </a:lnTo>
                  <a:lnTo>
                    <a:pt x="3696677" y="828431"/>
                  </a:lnTo>
                  <a:lnTo>
                    <a:pt x="3399693" y="828431"/>
                  </a:lnTo>
                  <a:lnTo>
                    <a:pt x="3235570" y="804985"/>
                  </a:lnTo>
                  <a:lnTo>
                    <a:pt x="3126154" y="765908"/>
                  </a:lnTo>
                  <a:lnTo>
                    <a:pt x="3032370" y="687754"/>
                  </a:lnTo>
                  <a:lnTo>
                    <a:pt x="2977662" y="640862"/>
                  </a:lnTo>
                  <a:lnTo>
                    <a:pt x="2829170" y="547077"/>
                  </a:lnTo>
                  <a:lnTo>
                    <a:pt x="2758831" y="508000"/>
                  </a:lnTo>
                  <a:lnTo>
                    <a:pt x="2633785" y="468923"/>
                  </a:lnTo>
                  <a:lnTo>
                    <a:pt x="2313354" y="484554"/>
                  </a:lnTo>
                  <a:lnTo>
                    <a:pt x="1875693" y="484554"/>
                  </a:lnTo>
                  <a:lnTo>
                    <a:pt x="1805354" y="484554"/>
                  </a:lnTo>
                  <a:lnTo>
                    <a:pt x="1719385" y="508000"/>
                  </a:lnTo>
                  <a:lnTo>
                    <a:pt x="1649047" y="508000"/>
                  </a:lnTo>
                  <a:lnTo>
                    <a:pt x="1570893" y="492370"/>
                  </a:lnTo>
                  <a:lnTo>
                    <a:pt x="1461477" y="390770"/>
                  </a:lnTo>
                  <a:lnTo>
                    <a:pt x="1383323" y="375139"/>
                  </a:lnTo>
                  <a:lnTo>
                    <a:pt x="1281723" y="375139"/>
                  </a:lnTo>
                  <a:lnTo>
                    <a:pt x="976923" y="390770"/>
                  </a:lnTo>
                  <a:lnTo>
                    <a:pt x="797170" y="382954"/>
                  </a:lnTo>
                  <a:lnTo>
                    <a:pt x="726831" y="390770"/>
                  </a:lnTo>
                  <a:lnTo>
                    <a:pt x="695570" y="398585"/>
                  </a:lnTo>
                  <a:lnTo>
                    <a:pt x="562708" y="390770"/>
                  </a:lnTo>
                  <a:lnTo>
                    <a:pt x="328247" y="390770"/>
                  </a:lnTo>
                  <a:lnTo>
                    <a:pt x="195385" y="390770"/>
                  </a:lnTo>
                  <a:lnTo>
                    <a:pt x="148493" y="390770"/>
                  </a:lnTo>
                  <a:lnTo>
                    <a:pt x="78154" y="429846"/>
                  </a:lnTo>
                  <a:lnTo>
                    <a:pt x="46893" y="367323"/>
                  </a:lnTo>
                  <a:lnTo>
                    <a:pt x="7816" y="273539"/>
                  </a:lnTo>
                  <a:lnTo>
                    <a:pt x="0" y="132862"/>
                  </a:lnTo>
                  <a:lnTo>
                    <a:pt x="23447" y="0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Rectangle 1218"/>
            <p:cNvSpPr/>
            <p:nvPr/>
          </p:nvSpPr>
          <p:spPr>
            <a:xfrm rot="7200000">
              <a:off x="4607571" y="4658309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0" name="Freeform 1219"/>
            <p:cNvSpPr/>
            <p:nvPr/>
          </p:nvSpPr>
          <p:spPr>
            <a:xfrm>
              <a:off x="4618892" y="3907692"/>
              <a:ext cx="562708" cy="781539"/>
            </a:xfrm>
            <a:custGeom>
              <a:avLst/>
              <a:gdLst>
                <a:gd name="connsiteX0" fmla="*/ 0 w 562708"/>
                <a:gd name="connsiteY0" fmla="*/ 781539 h 781539"/>
                <a:gd name="connsiteX1" fmla="*/ 46893 w 562708"/>
                <a:gd name="connsiteY1" fmla="*/ 719016 h 781539"/>
                <a:gd name="connsiteX2" fmla="*/ 70339 w 562708"/>
                <a:gd name="connsiteY2" fmla="*/ 656493 h 781539"/>
                <a:gd name="connsiteX3" fmla="*/ 85970 w 562708"/>
                <a:gd name="connsiteY3" fmla="*/ 609600 h 781539"/>
                <a:gd name="connsiteX4" fmla="*/ 164123 w 562708"/>
                <a:gd name="connsiteY4" fmla="*/ 562708 h 781539"/>
                <a:gd name="connsiteX5" fmla="*/ 242277 w 562708"/>
                <a:gd name="connsiteY5" fmla="*/ 515816 h 781539"/>
                <a:gd name="connsiteX6" fmla="*/ 328246 w 562708"/>
                <a:gd name="connsiteY6" fmla="*/ 390770 h 781539"/>
                <a:gd name="connsiteX7" fmla="*/ 492370 w 562708"/>
                <a:gd name="connsiteY7" fmla="*/ 203200 h 781539"/>
                <a:gd name="connsiteX8" fmla="*/ 523631 w 562708"/>
                <a:gd name="connsiteY8" fmla="*/ 140677 h 781539"/>
                <a:gd name="connsiteX9" fmla="*/ 554893 w 562708"/>
                <a:gd name="connsiteY9" fmla="*/ 39077 h 781539"/>
                <a:gd name="connsiteX10" fmla="*/ 562708 w 562708"/>
                <a:gd name="connsiteY10" fmla="*/ 0 h 78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08" h="781539">
                  <a:moveTo>
                    <a:pt x="0" y="781539"/>
                  </a:moveTo>
                  <a:lnTo>
                    <a:pt x="46893" y="719016"/>
                  </a:lnTo>
                  <a:lnTo>
                    <a:pt x="70339" y="656493"/>
                  </a:lnTo>
                  <a:lnTo>
                    <a:pt x="85970" y="609600"/>
                  </a:lnTo>
                  <a:lnTo>
                    <a:pt x="164123" y="562708"/>
                  </a:lnTo>
                  <a:lnTo>
                    <a:pt x="242277" y="515816"/>
                  </a:lnTo>
                  <a:lnTo>
                    <a:pt x="328246" y="390770"/>
                  </a:lnTo>
                  <a:lnTo>
                    <a:pt x="492370" y="203200"/>
                  </a:lnTo>
                  <a:lnTo>
                    <a:pt x="523631" y="140677"/>
                  </a:lnTo>
                  <a:lnTo>
                    <a:pt x="554893" y="39077"/>
                  </a:lnTo>
                  <a:lnTo>
                    <a:pt x="562708" y="0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Freeform 1220"/>
            <p:cNvSpPr/>
            <p:nvPr/>
          </p:nvSpPr>
          <p:spPr>
            <a:xfrm>
              <a:off x="586154" y="3634154"/>
              <a:ext cx="312615" cy="164123"/>
            </a:xfrm>
            <a:custGeom>
              <a:avLst/>
              <a:gdLst>
                <a:gd name="connsiteX0" fmla="*/ 312615 w 312615"/>
                <a:gd name="connsiteY0" fmla="*/ 0 h 164123"/>
                <a:gd name="connsiteX1" fmla="*/ 281354 w 312615"/>
                <a:gd name="connsiteY1" fmla="*/ 46892 h 164123"/>
                <a:gd name="connsiteX2" fmla="*/ 179754 w 312615"/>
                <a:gd name="connsiteY2" fmla="*/ 101600 h 164123"/>
                <a:gd name="connsiteX3" fmla="*/ 0 w 312615"/>
                <a:gd name="connsiteY3" fmla="*/ 164123 h 16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615" h="164123">
                  <a:moveTo>
                    <a:pt x="312615" y="0"/>
                  </a:moveTo>
                  <a:lnTo>
                    <a:pt x="281354" y="46892"/>
                  </a:lnTo>
                  <a:lnTo>
                    <a:pt x="179754" y="101600"/>
                  </a:lnTo>
                  <a:lnTo>
                    <a:pt x="0" y="164123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83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roup 1023"/>
          <p:cNvGrpSpPr/>
          <p:nvPr/>
        </p:nvGrpSpPr>
        <p:grpSpPr>
          <a:xfrm>
            <a:off x="1044717" y="1989544"/>
            <a:ext cx="8124450" cy="2171341"/>
            <a:chOff x="586154" y="3196492"/>
            <a:chExt cx="5627077" cy="1511734"/>
          </a:xfrm>
        </p:grpSpPr>
        <p:sp>
          <p:nvSpPr>
            <p:cNvPr id="1025" name="Freeform 1024"/>
            <p:cNvSpPr/>
            <p:nvPr/>
          </p:nvSpPr>
          <p:spPr>
            <a:xfrm>
              <a:off x="938213" y="3590925"/>
              <a:ext cx="1219200" cy="38100"/>
            </a:xfrm>
            <a:custGeom>
              <a:avLst/>
              <a:gdLst>
                <a:gd name="connsiteX0" fmla="*/ 1219200 w 1219200"/>
                <a:gd name="connsiteY0" fmla="*/ 4763 h 38100"/>
                <a:gd name="connsiteX1" fmla="*/ 871537 w 1219200"/>
                <a:gd name="connsiteY1" fmla="*/ 4763 h 38100"/>
                <a:gd name="connsiteX2" fmla="*/ 819150 w 1219200"/>
                <a:gd name="connsiteY2" fmla="*/ 4763 h 38100"/>
                <a:gd name="connsiteX3" fmla="*/ 676275 w 1219200"/>
                <a:gd name="connsiteY3" fmla="*/ 9525 h 38100"/>
                <a:gd name="connsiteX4" fmla="*/ 633412 w 1219200"/>
                <a:gd name="connsiteY4" fmla="*/ 0 h 38100"/>
                <a:gd name="connsiteX5" fmla="*/ 557212 w 1219200"/>
                <a:gd name="connsiteY5" fmla="*/ 19050 h 38100"/>
                <a:gd name="connsiteX6" fmla="*/ 423862 w 1219200"/>
                <a:gd name="connsiteY6" fmla="*/ 14288 h 38100"/>
                <a:gd name="connsiteX7" fmla="*/ 171450 w 1219200"/>
                <a:gd name="connsiteY7" fmla="*/ 19050 h 38100"/>
                <a:gd name="connsiteX8" fmla="*/ 57150 w 1219200"/>
                <a:gd name="connsiteY8" fmla="*/ 19050 h 38100"/>
                <a:gd name="connsiteX9" fmla="*/ 0 w 1219200"/>
                <a:gd name="connsiteY9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" h="38100">
                  <a:moveTo>
                    <a:pt x="1219200" y="4763"/>
                  </a:moveTo>
                  <a:lnTo>
                    <a:pt x="871537" y="4763"/>
                  </a:lnTo>
                  <a:lnTo>
                    <a:pt x="819150" y="4763"/>
                  </a:lnTo>
                  <a:lnTo>
                    <a:pt x="676275" y="9525"/>
                  </a:lnTo>
                  <a:lnTo>
                    <a:pt x="633412" y="0"/>
                  </a:lnTo>
                  <a:lnTo>
                    <a:pt x="557212" y="19050"/>
                  </a:lnTo>
                  <a:lnTo>
                    <a:pt x="423862" y="14288"/>
                  </a:lnTo>
                  <a:lnTo>
                    <a:pt x="171450" y="19050"/>
                  </a:lnTo>
                  <a:lnTo>
                    <a:pt x="57150" y="19050"/>
                  </a:lnTo>
                  <a:lnTo>
                    <a:pt x="0" y="38100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Freeform 1026"/>
            <p:cNvSpPr/>
            <p:nvPr/>
          </p:nvSpPr>
          <p:spPr>
            <a:xfrm>
              <a:off x="2195513" y="3424238"/>
              <a:ext cx="9525" cy="319087"/>
            </a:xfrm>
            <a:custGeom>
              <a:avLst/>
              <a:gdLst>
                <a:gd name="connsiteX0" fmla="*/ 9525 w 9525"/>
                <a:gd name="connsiteY0" fmla="*/ 0 h 319087"/>
                <a:gd name="connsiteX1" fmla="*/ 9525 w 9525"/>
                <a:gd name="connsiteY1" fmla="*/ 157162 h 319087"/>
                <a:gd name="connsiteX2" fmla="*/ 0 w 9525"/>
                <a:gd name="connsiteY2" fmla="*/ 247650 h 319087"/>
                <a:gd name="connsiteX3" fmla="*/ 4762 w 9525"/>
                <a:gd name="connsiteY3" fmla="*/ 319087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319087">
                  <a:moveTo>
                    <a:pt x="9525" y="0"/>
                  </a:moveTo>
                  <a:lnTo>
                    <a:pt x="9525" y="157162"/>
                  </a:lnTo>
                  <a:lnTo>
                    <a:pt x="0" y="247650"/>
                  </a:lnTo>
                  <a:lnTo>
                    <a:pt x="4762" y="319087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Freeform 1027"/>
            <p:cNvSpPr/>
            <p:nvPr/>
          </p:nvSpPr>
          <p:spPr>
            <a:xfrm>
              <a:off x="767301" y="3597965"/>
              <a:ext cx="2771029" cy="39757"/>
            </a:xfrm>
            <a:custGeom>
              <a:avLst/>
              <a:gdLst>
                <a:gd name="connsiteX0" fmla="*/ 2771029 w 2771029"/>
                <a:gd name="connsiteY0" fmla="*/ 0 h 39757"/>
                <a:gd name="connsiteX1" fmla="*/ 2377440 w 2771029"/>
                <a:gd name="connsiteY1" fmla="*/ 11927 h 39757"/>
                <a:gd name="connsiteX2" fmla="*/ 1983850 w 2771029"/>
                <a:gd name="connsiteY2" fmla="*/ 23854 h 39757"/>
                <a:gd name="connsiteX3" fmla="*/ 1681701 w 2771029"/>
                <a:gd name="connsiteY3" fmla="*/ 31805 h 39757"/>
                <a:gd name="connsiteX4" fmla="*/ 1021742 w 2771029"/>
                <a:gd name="connsiteY4" fmla="*/ 35781 h 39757"/>
                <a:gd name="connsiteX5" fmla="*/ 0 w 2771029"/>
                <a:gd name="connsiteY5" fmla="*/ 39757 h 39757"/>
                <a:gd name="connsiteX6" fmla="*/ 0 w 2771029"/>
                <a:gd name="connsiteY6" fmla="*/ 39757 h 3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029" h="39757">
                  <a:moveTo>
                    <a:pt x="2771029" y="0"/>
                  </a:moveTo>
                  <a:lnTo>
                    <a:pt x="2377440" y="11927"/>
                  </a:lnTo>
                  <a:lnTo>
                    <a:pt x="1983850" y="23854"/>
                  </a:lnTo>
                  <a:lnTo>
                    <a:pt x="1681701" y="31805"/>
                  </a:lnTo>
                  <a:lnTo>
                    <a:pt x="1021742" y="35781"/>
                  </a:lnTo>
                  <a:lnTo>
                    <a:pt x="0" y="39757"/>
                  </a:lnTo>
                  <a:lnTo>
                    <a:pt x="0" y="39757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Freeform 1028"/>
            <p:cNvSpPr/>
            <p:nvPr/>
          </p:nvSpPr>
          <p:spPr>
            <a:xfrm>
              <a:off x="738188" y="3414713"/>
              <a:ext cx="1733550" cy="285750"/>
            </a:xfrm>
            <a:custGeom>
              <a:avLst/>
              <a:gdLst>
                <a:gd name="connsiteX0" fmla="*/ 1733550 w 1733550"/>
                <a:gd name="connsiteY0" fmla="*/ 14287 h 285750"/>
                <a:gd name="connsiteX1" fmla="*/ 1671637 w 1733550"/>
                <a:gd name="connsiteY1" fmla="*/ 9525 h 285750"/>
                <a:gd name="connsiteX2" fmla="*/ 1638300 w 1733550"/>
                <a:gd name="connsiteY2" fmla="*/ 0 h 285750"/>
                <a:gd name="connsiteX3" fmla="*/ 1481137 w 1733550"/>
                <a:gd name="connsiteY3" fmla="*/ 0 h 285750"/>
                <a:gd name="connsiteX4" fmla="*/ 1471612 w 1733550"/>
                <a:gd name="connsiteY4" fmla="*/ 9525 h 285750"/>
                <a:gd name="connsiteX5" fmla="*/ 1190625 w 1733550"/>
                <a:gd name="connsiteY5" fmla="*/ 4762 h 285750"/>
                <a:gd name="connsiteX6" fmla="*/ 1190625 w 1733550"/>
                <a:gd name="connsiteY6" fmla="*/ 4762 h 285750"/>
                <a:gd name="connsiteX7" fmla="*/ 257175 w 1733550"/>
                <a:gd name="connsiteY7" fmla="*/ 19050 h 285750"/>
                <a:gd name="connsiteX8" fmla="*/ 52387 w 1733550"/>
                <a:gd name="connsiteY8" fmla="*/ 152400 h 285750"/>
                <a:gd name="connsiteX9" fmla="*/ 0 w 1733550"/>
                <a:gd name="connsiteY9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3550" h="285750">
                  <a:moveTo>
                    <a:pt x="1733550" y="14287"/>
                  </a:moveTo>
                  <a:lnTo>
                    <a:pt x="1671637" y="9525"/>
                  </a:lnTo>
                  <a:lnTo>
                    <a:pt x="1638300" y="0"/>
                  </a:lnTo>
                  <a:lnTo>
                    <a:pt x="1481137" y="0"/>
                  </a:lnTo>
                  <a:lnTo>
                    <a:pt x="1471612" y="9525"/>
                  </a:lnTo>
                  <a:lnTo>
                    <a:pt x="1190625" y="4762"/>
                  </a:lnTo>
                  <a:lnTo>
                    <a:pt x="1190625" y="4762"/>
                  </a:lnTo>
                  <a:lnTo>
                    <a:pt x="257175" y="19050"/>
                  </a:lnTo>
                  <a:lnTo>
                    <a:pt x="52387" y="152400"/>
                  </a:lnTo>
                  <a:lnTo>
                    <a:pt x="0" y="285750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Freeform 1029"/>
            <p:cNvSpPr/>
            <p:nvPr/>
          </p:nvSpPr>
          <p:spPr>
            <a:xfrm>
              <a:off x="981075" y="3438525"/>
              <a:ext cx="14288" cy="219075"/>
            </a:xfrm>
            <a:custGeom>
              <a:avLst/>
              <a:gdLst>
                <a:gd name="connsiteX0" fmla="*/ 0 w 14288"/>
                <a:gd name="connsiteY0" fmla="*/ 0 h 219075"/>
                <a:gd name="connsiteX1" fmla="*/ 14288 w 14288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8" h="219075">
                  <a:moveTo>
                    <a:pt x="0" y="0"/>
                  </a:moveTo>
                  <a:lnTo>
                    <a:pt x="14288" y="21907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Freeform 1030"/>
            <p:cNvSpPr/>
            <p:nvPr/>
          </p:nvSpPr>
          <p:spPr>
            <a:xfrm>
              <a:off x="1181100" y="3429000"/>
              <a:ext cx="9525" cy="214313"/>
            </a:xfrm>
            <a:custGeom>
              <a:avLst/>
              <a:gdLst>
                <a:gd name="connsiteX0" fmla="*/ 0 w 9525"/>
                <a:gd name="connsiteY0" fmla="*/ 0 h 214313"/>
                <a:gd name="connsiteX1" fmla="*/ 9525 w 9525"/>
                <a:gd name="connsiteY1" fmla="*/ 214313 h 2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14313">
                  <a:moveTo>
                    <a:pt x="0" y="0"/>
                  </a:moveTo>
                  <a:lnTo>
                    <a:pt x="9525" y="214313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Freeform 1031"/>
            <p:cNvSpPr/>
            <p:nvPr/>
          </p:nvSpPr>
          <p:spPr>
            <a:xfrm>
              <a:off x="1381125" y="3429000"/>
              <a:ext cx="0" cy="200025"/>
            </a:xfrm>
            <a:custGeom>
              <a:avLst/>
              <a:gdLst>
                <a:gd name="connsiteX0" fmla="*/ 0 w 0"/>
                <a:gd name="connsiteY0" fmla="*/ 0 h 200025"/>
                <a:gd name="connsiteX1" fmla="*/ 0 w 0"/>
                <a:gd name="connsiteY1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0025">
                  <a:moveTo>
                    <a:pt x="0" y="0"/>
                  </a:moveTo>
                  <a:lnTo>
                    <a:pt x="0" y="20002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Freeform 1032"/>
            <p:cNvSpPr/>
            <p:nvPr/>
          </p:nvSpPr>
          <p:spPr>
            <a:xfrm>
              <a:off x="1609725" y="3429000"/>
              <a:ext cx="0" cy="223838"/>
            </a:xfrm>
            <a:custGeom>
              <a:avLst/>
              <a:gdLst>
                <a:gd name="connsiteX0" fmla="*/ 0 w 0"/>
                <a:gd name="connsiteY0" fmla="*/ 0 h 223838"/>
                <a:gd name="connsiteX1" fmla="*/ 0 w 0"/>
                <a:gd name="connsiteY1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23838">
                  <a:moveTo>
                    <a:pt x="0" y="0"/>
                  </a:moveTo>
                  <a:lnTo>
                    <a:pt x="0" y="223838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Freeform 1033"/>
            <p:cNvSpPr/>
            <p:nvPr/>
          </p:nvSpPr>
          <p:spPr>
            <a:xfrm>
              <a:off x="1781175" y="3419475"/>
              <a:ext cx="14288" cy="223838"/>
            </a:xfrm>
            <a:custGeom>
              <a:avLst/>
              <a:gdLst>
                <a:gd name="connsiteX0" fmla="*/ 0 w 14288"/>
                <a:gd name="connsiteY0" fmla="*/ 0 h 223838"/>
                <a:gd name="connsiteX1" fmla="*/ 14288 w 14288"/>
                <a:gd name="connsiteY1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8" h="223838">
                  <a:moveTo>
                    <a:pt x="0" y="0"/>
                  </a:moveTo>
                  <a:lnTo>
                    <a:pt x="14288" y="223838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Freeform 1034"/>
            <p:cNvSpPr/>
            <p:nvPr/>
          </p:nvSpPr>
          <p:spPr>
            <a:xfrm>
              <a:off x="2109788" y="3409950"/>
              <a:ext cx="0" cy="242888"/>
            </a:xfrm>
            <a:custGeom>
              <a:avLst/>
              <a:gdLst>
                <a:gd name="connsiteX0" fmla="*/ 0 w 0"/>
                <a:gd name="connsiteY0" fmla="*/ 0 h 242888"/>
                <a:gd name="connsiteX1" fmla="*/ 0 w 0"/>
                <a:gd name="connsiteY1" fmla="*/ 242888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42888">
                  <a:moveTo>
                    <a:pt x="0" y="0"/>
                  </a:moveTo>
                  <a:lnTo>
                    <a:pt x="0" y="242888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Freeform 1035"/>
            <p:cNvSpPr/>
            <p:nvPr/>
          </p:nvSpPr>
          <p:spPr>
            <a:xfrm>
              <a:off x="914400" y="3543300"/>
              <a:ext cx="1419225" cy="71438"/>
            </a:xfrm>
            <a:custGeom>
              <a:avLst/>
              <a:gdLst>
                <a:gd name="connsiteX0" fmla="*/ 1419225 w 1419225"/>
                <a:gd name="connsiteY0" fmla="*/ 71438 h 71438"/>
                <a:gd name="connsiteX1" fmla="*/ 1357313 w 1419225"/>
                <a:gd name="connsiteY1" fmla="*/ 19050 h 71438"/>
                <a:gd name="connsiteX2" fmla="*/ 1295400 w 1419225"/>
                <a:gd name="connsiteY2" fmla="*/ 4763 h 71438"/>
                <a:gd name="connsiteX3" fmla="*/ 1204913 w 1419225"/>
                <a:gd name="connsiteY3" fmla="*/ 4763 h 71438"/>
                <a:gd name="connsiteX4" fmla="*/ 890588 w 1419225"/>
                <a:gd name="connsiteY4" fmla="*/ 4763 h 71438"/>
                <a:gd name="connsiteX5" fmla="*/ 747713 w 1419225"/>
                <a:gd name="connsiteY5" fmla="*/ 9525 h 71438"/>
                <a:gd name="connsiteX6" fmla="*/ 723900 w 1419225"/>
                <a:gd name="connsiteY6" fmla="*/ 14288 h 71438"/>
                <a:gd name="connsiteX7" fmla="*/ 685800 w 1419225"/>
                <a:gd name="connsiteY7" fmla="*/ 0 h 71438"/>
                <a:gd name="connsiteX8" fmla="*/ 571500 w 1419225"/>
                <a:gd name="connsiteY8" fmla="*/ 23813 h 71438"/>
                <a:gd name="connsiteX9" fmla="*/ 471488 w 1419225"/>
                <a:gd name="connsiteY9" fmla="*/ 28575 h 71438"/>
                <a:gd name="connsiteX10" fmla="*/ 252413 w 1419225"/>
                <a:gd name="connsiteY10" fmla="*/ 19050 h 71438"/>
                <a:gd name="connsiteX11" fmla="*/ 123825 w 1419225"/>
                <a:gd name="connsiteY11" fmla="*/ 23813 h 71438"/>
                <a:gd name="connsiteX12" fmla="*/ 66675 w 1419225"/>
                <a:gd name="connsiteY12" fmla="*/ 19050 h 71438"/>
                <a:gd name="connsiteX13" fmla="*/ 9525 w 1419225"/>
                <a:gd name="connsiteY13" fmla="*/ 57150 h 71438"/>
                <a:gd name="connsiteX14" fmla="*/ 4763 w 1419225"/>
                <a:gd name="connsiteY14" fmla="*/ 57150 h 71438"/>
                <a:gd name="connsiteX15" fmla="*/ 0 w 1419225"/>
                <a:gd name="connsiteY15" fmla="*/ 66675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9225" h="71438">
                  <a:moveTo>
                    <a:pt x="1419225" y="71438"/>
                  </a:moveTo>
                  <a:lnTo>
                    <a:pt x="1357313" y="19050"/>
                  </a:lnTo>
                  <a:lnTo>
                    <a:pt x="1295400" y="4763"/>
                  </a:lnTo>
                  <a:lnTo>
                    <a:pt x="1204913" y="4763"/>
                  </a:lnTo>
                  <a:lnTo>
                    <a:pt x="890588" y="4763"/>
                  </a:lnTo>
                  <a:lnTo>
                    <a:pt x="747713" y="9525"/>
                  </a:lnTo>
                  <a:lnTo>
                    <a:pt x="723900" y="14288"/>
                  </a:lnTo>
                  <a:lnTo>
                    <a:pt x="685800" y="0"/>
                  </a:lnTo>
                  <a:lnTo>
                    <a:pt x="571500" y="23813"/>
                  </a:lnTo>
                  <a:lnTo>
                    <a:pt x="471488" y="28575"/>
                  </a:lnTo>
                  <a:lnTo>
                    <a:pt x="252413" y="19050"/>
                  </a:lnTo>
                  <a:lnTo>
                    <a:pt x="123825" y="23813"/>
                  </a:lnTo>
                  <a:lnTo>
                    <a:pt x="66675" y="19050"/>
                  </a:lnTo>
                  <a:lnTo>
                    <a:pt x="9525" y="57150"/>
                  </a:lnTo>
                  <a:lnTo>
                    <a:pt x="4763" y="57150"/>
                  </a:lnTo>
                  <a:lnTo>
                    <a:pt x="0" y="6667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reeform 1036"/>
            <p:cNvSpPr/>
            <p:nvPr/>
          </p:nvSpPr>
          <p:spPr>
            <a:xfrm>
              <a:off x="1081088" y="3424238"/>
              <a:ext cx="4762" cy="223837"/>
            </a:xfrm>
            <a:custGeom>
              <a:avLst/>
              <a:gdLst>
                <a:gd name="connsiteX0" fmla="*/ 0 w 4762"/>
                <a:gd name="connsiteY0" fmla="*/ 0 h 223837"/>
                <a:gd name="connsiteX1" fmla="*/ 4762 w 4762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223837">
                  <a:moveTo>
                    <a:pt x="0" y="0"/>
                  </a:moveTo>
                  <a:lnTo>
                    <a:pt x="4762" y="223837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 1037"/>
            <p:cNvSpPr/>
            <p:nvPr/>
          </p:nvSpPr>
          <p:spPr>
            <a:xfrm>
              <a:off x="2486025" y="3433763"/>
              <a:ext cx="161925" cy="409575"/>
            </a:xfrm>
            <a:custGeom>
              <a:avLst/>
              <a:gdLst>
                <a:gd name="connsiteX0" fmla="*/ 161925 w 161925"/>
                <a:gd name="connsiteY0" fmla="*/ 409575 h 409575"/>
                <a:gd name="connsiteX1" fmla="*/ 161925 w 161925"/>
                <a:gd name="connsiteY1" fmla="*/ 209550 h 409575"/>
                <a:gd name="connsiteX2" fmla="*/ 142875 w 161925"/>
                <a:gd name="connsiteY2" fmla="*/ 176212 h 409575"/>
                <a:gd name="connsiteX3" fmla="*/ 128588 w 161925"/>
                <a:gd name="connsiteY3" fmla="*/ 152400 h 409575"/>
                <a:gd name="connsiteX4" fmla="*/ 95250 w 161925"/>
                <a:gd name="connsiteY4" fmla="*/ 147637 h 409575"/>
                <a:gd name="connsiteX5" fmla="*/ 33338 w 161925"/>
                <a:gd name="connsiteY5" fmla="*/ 33337 h 409575"/>
                <a:gd name="connsiteX6" fmla="*/ 0 w 161925"/>
                <a:gd name="connsiteY6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09575">
                  <a:moveTo>
                    <a:pt x="161925" y="409575"/>
                  </a:moveTo>
                  <a:lnTo>
                    <a:pt x="161925" y="209550"/>
                  </a:lnTo>
                  <a:lnTo>
                    <a:pt x="142875" y="176212"/>
                  </a:lnTo>
                  <a:lnTo>
                    <a:pt x="128588" y="152400"/>
                  </a:lnTo>
                  <a:lnTo>
                    <a:pt x="95250" y="147637"/>
                  </a:lnTo>
                  <a:lnTo>
                    <a:pt x="33338" y="33337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Freeform 1038"/>
            <p:cNvSpPr/>
            <p:nvPr/>
          </p:nvSpPr>
          <p:spPr>
            <a:xfrm>
              <a:off x="4691063" y="3895725"/>
              <a:ext cx="14287" cy="209550"/>
            </a:xfrm>
            <a:custGeom>
              <a:avLst/>
              <a:gdLst>
                <a:gd name="connsiteX0" fmla="*/ 0 w 14287"/>
                <a:gd name="connsiteY0" fmla="*/ 0 h 209550"/>
                <a:gd name="connsiteX1" fmla="*/ 14287 w 14287"/>
                <a:gd name="connsiteY1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" h="209550">
                  <a:moveTo>
                    <a:pt x="0" y="0"/>
                  </a:moveTo>
                  <a:lnTo>
                    <a:pt x="14287" y="209550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Freeform 1041"/>
            <p:cNvSpPr/>
            <p:nvPr/>
          </p:nvSpPr>
          <p:spPr>
            <a:xfrm>
              <a:off x="3143250" y="3609975"/>
              <a:ext cx="4763" cy="104775"/>
            </a:xfrm>
            <a:custGeom>
              <a:avLst/>
              <a:gdLst>
                <a:gd name="connsiteX0" fmla="*/ 4763 w 4763"/>
                <a:gd name="connsiteY0" fmla="*/ 0 h 104775"/>
                <a:gd name="connsiteX1" fmla="*/ 0 w 4763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3" h="104775">
                  <a:moveTo>
                    <a:pt x="4763" y="0"/>
                  </a:moveTo>
                  <a:lnTo>
                    <a:pt x="0" y="10477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Freeform 1042"/>
            <p:cNvSpPr/>
            <p:nvPr/>
          </p:nvSpPr>
          <p:spPr>
            <a:xfrm>
              <a:off x="2747963" y="3609975"/>
              <a:ext cx="4762" cy="104775"/>
            </a:xfrm>
            <a:custGeom>
              <a:avLst/>
              <a:gdLst>
                <a:gd name="connsiteX0" fmla="*/ 0 w 4762"/>
                <a:gd name="connsiteY0" fmla="*/ 0 h 104775"/>
                <a:gd name="connsiteX1" fmla="*/ 4762 w 4762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104775">
                  <a:moveTo>
                    <a:pt x="0" y="0"/>
                  </a:moveTo>
                  <a:lnTo>
                    <a:pt x="4762" y="10477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Freeform 1043"/>
            <p:cNvSpPr/>
            <p:nvPr/>
          </p:nvSpPr>
          <p:spPr>
            <a:xfrm>
              <a:off x="2452688" y="3429000"/>
              <a:ext cx="14287" cy="314325"/>
            </a:xfrm>
            <a:custGeom>
              <a:avLst/>
              <a:gdLst>
                <a:gd name="connsiteX0" fmla="*/ 14287 w 14287"/>
                <a:gd name="connsiteY0" fmla="*/ 0 h 314325"/>
                <a:gd name="connsiteX1" fmla="*/ 0 w 14287"/>
                <a:gd name="connsiteY1" fmla="*/ 200025 h 314325"/>
                <a:gd name="connsiteX2" fmla="*/ 4762 w 14287"/>
                <a:gd name="connsiteY2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" h="314325">
                  <a:moveTo>
                    <a:pt x="14287" y="0"/>
                  </a:moveTo>
                  <a:lnTo>
                    <a:pt x="0" y="200025"/>
                  </a:lnTo>
                  <a:lnTo>
                    <a:pt x="4762" y="31432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Freeform 1044"/>
            <p:cNvSpPr/>
            <p:nvPr/>
          </p:nvSpPr>
          <p:spPr>
            <a:xfrm>
              <a:off x="2042556" y="3550722"/>
              <a:ext cx="172192" cy="118753"/>
            </a:xfrm>
            <a:custGeom>
              <a:avLst/>
              <a:gdLst>
                <a:gd name="connsiteX0" fmla="*/ 172192 w 172192"/>
                <a:gd name="connsiteY0" fmla="*/ 0 h 118753"/>
                <a:gd name="connsiteX1" fmla="*/ 124691 w 172192"/>
                <a:gd name="connsiteY1" fmla="*/ 47501 h 118753"/>
                <a:gd name="connsiteX2" fmla="*/ 59376 w 172192"/>
                <a:gd name="connsiteY2" fmla="*/ 59377 h 118753"/>
                <a:gd name="connsiteX3" fmla="*/ 0 w 172192"/>
                <a:gd name="connsiteY3" fmla="*/ 118753 h 118753"/>
                <a:gd name="connsiteX4" fmla="*/ 0 w 172192"/>
                <a:gd name="connsiteY4" fmla="*/ 118753 h 11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92" h="118753">
                  <a:moveTo>
                    <a:pt x="172192" y="0"/>
                  </a:moveTo>
                  <a:lnTo>
                    <a:pt x="124691" y="47501"/>
                  </a:lnTo>
                  <a:lnTo>
                    <a:pt x="59376" y="59377"/>
                  </a:lnTo>
                  <a:lnTo>
                    <a:pt x="0" y="118753"/>
                  </a:lnTo>
                  <a:lnTo>
                    <a:pt x="0" y="118753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Freeform 1045"/>
            <p:cNvSpPr/>
            <p:nvPr/>
          </p:nvSpPr>
          <p:spPr>
            <a:xfrm>
              <a:off x="3546282" y="4086970"/>
              <a:ext cx="1164866" cy="75538"/>
            </a:xfrm>
            <a:custGeom>
              <a:avLst/>
              <a:gdLst>
                <a:gd name="connsiteX0" fmla="*/ 1164866 w 1164866"/>
                <a:gd name="connsiteY0" fmla="*/ 7952 h 75538"/>
                <a:gd name="connsiteX1" fmla="*/ 974035 w 1164866"/>
                <a:gd name="connsiteY1" fmla="*/ 3976 h 75538"/>
                <a:gd name="connsiteX2" fmla="*/ 671885 w 1164866"/>
                <a:gd name="connsiteY2" fmla="*/ 3976 h 75538"/>
                <a:gd name="connsiteX3" fmla="*/ 413468 w 1164866"/>
                <a:gd name="connsiteY3" fmla="*/ 0 h 75538"/>
                <a:gd name="connsiteX4" fmla="*/ 0 w 1164866"/>
                <a:gd name="connsiteY4" fmla="*/ 75538 h 7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4866" h="75538">
                  <a:moveTo>
                    <a:pt x="1164866" y="7952"/>
                  </a:moveTo>
                  <a:lnTo>
                    <a:pt x="974035" y="3976"/>
                  </a:lnTo>
                  <a:lnTo>
                    <a:pt x="671885" y="3976"/>
                  </a:lnTo>
                  <a:lnTo>
                    <a:pt x="413468" y="0"/>
                  </a:lnTo>
                  <a:lnTo>
                    <a:pt x="0" y="75538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Freeform 1046"/>
            <p:cNvSpPr/>
            <p:nvPr/>
          </p:nvSpPr>
          <p:spPr>
            <a:xfrm>
              <a:off x="4512365" y="3892163"/>
              <a:ext cx="3976" cy="198783"/>
            </a:xfrm>
            <a:custGeom>
              <a:avLst/>
              <a:gdLst>
                <a:gd name="connsiteX0" fmla="*/ 0 w 3976"/>
                <a:gd name="connsiteY0" fmla="*/ 0 h 198783"/>
                <a:gd name="connsiteX1" fmla="*/ 3976 w 3976"/>
                <a:gd name="connsiteY1" fmla="*/ 198783 h 1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" h="198783">
                  <a:moveTo>
                    <a:pt x="0" y="0"/>
                  </a:moveTo>
                  <a:cubicBezTo>
                    <a:pt x="1325" y="66261"/>
                    <a:pt x="2651" y="132522"/>
                    <a:pt x="3976" y="198783"/>
                  </a:cubicBez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Freeform 1047"/>
            <p:cNvSpPr/>
            <p:nvPr/>
          </p:nvSpPr>
          <p:spPr>
            <a:xfrm>
              <a:off x="4198289" y="3880237"/>
              <a:ext cx="7951" cy="202758"/>
            </a:xfrm>
            <a:custGeom>
              <a:avLst/>
              <a:gdLst>
                <a:gd name="connsiteX0" fmla="*/ 0 w 7951"/>
                <a:gd name="connsiteY0" fmla="*/ 0 h 202758"/>
                <a:gd name="connsiteX1" fmla="*/ 7951 w 7951"/>
                <a:gd name="connsiteY1" fmla="*/ 202758 h 2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51" h="202758">
                  <a:moveTo>
                    <a:pt x="0" y="0"/>
                  </a:moveTo>
                  <a:lnTo>
                    <a:pt x="7951" y="202758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Freeform 1048"/>
            <p:cNvSpPr/>
            <p:nvPr/>
          </p:nvSpPr>
          <p:spPr>
            <a:xfrm>
              <a:off x="3530379" y="3609892"/>
              <a:ext cx="19878" cy="556591"/>
            </a:xfrm>
            <a:custGeom>
              <a:avLst/>
              <a:gdLst>
                <a:gd name="connsiteX0" fmla="*/ 0 w 19878"/>
                <a:gd name="connsiteY0" fmla="*/ 0 h 556591"/>
                <a:gd name="connsiteX1" fmla="*/ 19878 w 19878"/>
                <a:gd name="connsiteY1" fmla="*/ 556591 h 5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78" h="556591">
                  <a:moveTo>
                    <a:pt x="0" y="0"/>
                  </a:moveTo>
                  <a:lnTo>
                    <a:pt x="19878" y="556591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Freeform 1049"/>
            <p:cNvSpPr/>
            <p:nvPr/>
          </p:nvSpPr>
          <p:spPr>
            <a:xfrm>
              <a:off x="2202511" y="3693381"/>
              <a:ext cx="2973788" cy="218661"/>
            </a:xfrm>
            <a:custGeom>
              <a:avLst/>
              <a:gdLst>
                <a:gd name="connsiteX0" fmla="*/ 2973788 w 2973788"/>
                <a:gd name="connsiteY0" fmla="*/ 198782 h 218661"/>
                <a:gd name="connsiteX1" fmla="*/ 2496710 w 2973788"/>
                <a:gd name="connsiteY1" fmla="*/ 214685 h 218661"/>
                <a:gd name="connsiteX2" fmla="*/ 2321781 w 2973788"/>
                <a:gd name="connsiteY2" fmla="*/ 218661 h 218661"/>
                <a:gd name="connsiteX3" fmla="*/ 2226366 w 2973788"/>
                <a:gd name="connsiteY3" fmla="*/ 190831 h 218661"/>
                <a:gd name="connsiteX4" fmla="*/ 2003729 w 2973788"/>
                <a:gd name="connsiteY4" fmla="*/ 198782 h 218661"/>
                <a:gd name="connsiteX5" fmla="*/ 1272209 w 2973788"/>
                <a:gd name="connsiteY5" fmla="*/ 202758 h 218661"/>
                <a:gd name="connsiteX6" fmla="*/ 1216550 w 2973788"/>
                <a:gd name="connsiteY6" fmla="*/ 202758 h 218661"/>
                <a:gd name="connsiteX7" fmla="*/ 1192696 w 2973788"/>
                <a:gd name="connsiteY7" fmla="*/ 151075 h 218661"/>
                <a:gd name="connsiteX8" fmla="*/ 1152939 w 2973788"/>
                <a:gd name="connsiteY8" fmla="*/ 111318 h 218661"/>
                <a:gd name="connsiteX9" fmla="*/ 1093305 w 2973788"/>
                <a:gd name="connsiteY9" fmla="*/ 15902 h 218661"/>
                <a:gd name="connsiteX10" fmla="*/ 1069451 w 2973788"/>
                <a:gd name="connsiteY10" fmla="*/ 3976 h 218661"/>
                <a:gd name="connsiteX11" fmla="*/ 576470 w 2973788"/>
                <a:gd name="connsiteY11" fmla="*/ 0 h 218661"/>
                <a:gd name="connsiteX12" fmla="*/ 536713 w 2973788"/>
                <a:gd name="connsiteY12" fmla="*/ 31805 h 218661"/>
                <a:gd name="connsiteX13" fmla="*/ 489006 w 2973788"/>
                <a:gd name="connsiteY13" fmla="*/ 55659 h 218661"/>
                <a:gd name="connsiteX14" fmla="*/ 0 w 2973788"/>
                <a:gd name="connsiteY14" fmla="*/ 59635 h 21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3788" h="218661">
                  <a:moveTo>
                    <a:pt x="2973788" y="198782"/>
                  </a:moveTo>
                  <a:lnTo>
                    <a:pt x="2496710" y="214685"/>
                  </a:lnTo>
                  <a:lnTo>
                    <a:pt x="2321781" y="218661"/>
                  </a:lnTo>
                  <a:lnTo>
                    <a:pt x="2226366" y="190831"/>
                  </a:lnTo>
                  <a:lnTo>
                    <a:pt x="2003729" y="198782"/>
                  </a:lnTo>
                  <a:lnTo>
                    <a:pt x="1272209" y="202758"/>
                  </a:lnTo>
                  <a:lnTo>
                    <a:pt x="1216550" y="202758"/>
                  </a:lnTo>
                  <a:lnTo>
                    <a:pt x="1192696" y="151075"/>
                  </a:lnTo>
                  <a:lnTo>
                    <a:pt x="1152939" y="111318"/>
                  </a:lnTo>
                  <a:lnTo>
                    <a:pt x="1093305" y="15902"/>
                  </a:lnTo>
                  <a:lnTo>
                    <a:pt x="1069451" y="3976"/>
                  </a:lnTo>
                  <a:lnTo>
                    <a:pt x="576470" y="0"/>
                  </a:lnTo>
                  <a:lnTo>
                    <a:pt x="536713" y="31805"/>
                  </a:lnTo>
                  <a:lnTo>
                    <a:pt x="489006" y="55659"/>
                  </a:lnTo>
                  <a:lnTo>
                    <a:pt x="0" y="5963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1050"/>
            <p:cNvSpPr/>
            <p:nvPr/>
          </p:nvSpPr>
          <p:spPr>
            <a:xfrm>
              <a:off x="4683225" y="3975547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2" name="Rectangle 1051"/>
            <p:cNvSpPr/>
            <p:nvPr/>
          </p:nvSpPr>
          <p:spPr>
            <a:xfrm>
              <a:off x="4495109" y="3978407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3" name="Rectangle 1052"/>
            <p:cNvSpPr/>
            <p:nvPr/>
          </p:nvSpPr>
          <p:spPr>
            <a:xfrm>
              <a:off x="4188789" y="3982140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4" name="Rectangle 1053"/>
            <p:cNvSpPr/>
            <p:nvPr/>
          </p:nvSpPr>
          <p:spPr>
            <a:xfrm>
              <a:off x="2685970" y="3642642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5" name="Rectangle 1054"/>
            <p:cNvSpPr/>
            <p:nvPr/>
          </p:nvSpPr>
          <p:spPr>
            <a:xfrm>
              <a:off x="2438570" y="3660673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7" name="Rectangle 1056"/>
            <p:cNvSpPr/>
            <p:nvPr/>
          </p:nvSpPr>
          <p:spPr>
            <a:xfrm rot="1220209">
              <a:off x="5086907" y="3992841"/>
              <a:ext cx="88106" cy="8925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8" name="Rectangle 1057"/>
            <p:cNvSpPr/>
            <p:nvPr/>
          </p:nvSpPr>
          <p:spPr>
            <a:xfrm>
              <a:off x="2088523" y="3534464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9" name="Rectangle 1058"/>
            <p:cNvSpPr/>
            <p:nvPr/>
          </p:nvSpPr>
          <p:spPr>
            <a:xfrm>
              <a:off x="1359004" y="3553512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0" name="Rectangle 1059"/>
            <p:cNvSpPr/>
            <p:nvPr/>
          </p:nvSpPr>
          <p:spPr>
            <a:xfrm>
              <a:off x="1121733" y="3548751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1" name="Rectangle 1060"/>
            <p:cNvSpPr/>
            <p:nvPr/>
          </p:nvSpPr>
          <p:spPr>
            <a:xfrm rot="1200000">
              <a:off x="3529188" y="3663982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2" name="Rectangle 1061"/>
            <p:cNvSpPr/>
            <p:nvPr/>
          </p:nvSpPr>
          <p:spPr>
            <a:xfrm>
              <a:off x="1768584" y="3536845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3" name="Rectangle 1062"/>
            <p:cNvSpPr/>
            <p:nvPr/>
          </p:nvSpPr>
          <p:spPr>
            <a:xfrm>
              <a:off x="1595608" y="3543988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4" name="Rectangle 1063"/>
            <p:cNvSpPr/>
            <p:nvPr/>
          </p:nvSpPr>
          <p:spPr>
            <a:xfrm>
              <a:off x="2179776" y="3533883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5" name="Rectangle 1064"/>
            <p:cNvSpPr/>
            <p:nvPr/>
          </p:nvSpPr>
          <p:spPr>
            <a:xfrm>
              <a:off x="3128786" y="3636762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6" name="Rectangle 1065"/>
            <p:cNvSpPr/>
            <p:nvPr/>
          </p:nvSpPr>
          <p:spPr>
            <a:xfrm rot="3000000">
              <a:off x="3847321" y="3859584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7" name="Rectangle 1066"/>
            <p:cNvSpPr/>
            <p:nvPr/>
          </p:nvSpPr>
          <p:spPr>
            <a:xfrm rot="20220000">
              <a:off x="732942" y="3695454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8" name="Rectangle 1067"/>
            <p:cNvSpPr/>
            <p:nvPr/>
          </p:nvSpPr>
          <p:spPr>
            <a:xfrm rot="19531080">
              <a:off x="857877" y="3585048"/>
              <a:ext cx="75367" cy="7779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9" name="Rectangle 1068"/>
            <p:cNvSpPr/>
            <p:nvPr/>
          </p:nvSpPr>
          <p:spPr>
            <a:xfrm rot="20520000">
              <a:off x="5625446" y="4128598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1" name="Rectangle 1070"/>
            <p:cNvSpPr/>
            <p:nvPr/>
          </p:nvSpPr>
          <p:spPr>
            <a:xfrm rot="2520000" flipH="1">
              <a:off x="6000276" y="4216675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2" name="Freeform 1071"/>
            <p:cNvSpPr/>
            <p:nvPr/>
          </p:nvSpPr>
          <p:spPr>
            <a:xfrm>
              <a:off x="820615" y="3196492"/>
              <a:ext cx="5392616" cy="1211385"/>
            </a:xfrm>
            <a:custGeom>
              <a:avLst/>
              <a:gdLst>
                <a:gd name="connsiteX0" fmla="*/ 5392616 w 5392616"/>
                <a:gd name="connsiteY0" fmla="*/ 1203570 h 1211385"/>
                <a:gd name="connsiteX1" fmla="*/ 5322277 w 5392616"/>
                <a:gd name="connsiteY1" fmla="*/ 1211385 h 1211385"/>
                <a:gd name="connsiteX2" fmla="*/ 5220677 w 5392616"/>
                <a:gd name="connsiteY2" fmla="*/ 1055077 h 1211385"/>
                <a:gd name="connsiteX3" fmla="*/ 5134708 w 5392616"/>
                <a:gd name="connsiteY3" fmla="*/ 1023816 h 1211385"/>
                <a:gd name="connsiteX4" fmla="*/ 4954954 w 5392616"/>
                <a:gd name="connsiteY4" fmla="*/ 945662 h 1211385"/>
                <a:gd name="connsiteX5" fmla="*/ 4743939 w 5392616"/>
                <a:gd name="connsiteY5" fmla="*/ 1000370 h 1211385"/>
                <a:gd name="connsiteX6" fmla="*/ 4439139 w 5392616"/>
                <a:gd name="connsiteY6" fmla="*/ 883139 h 1211385"/>
                <a:gd name="connsiteX7" fmla="*/ 4314093 w 5392616"/>
                <a:gd name="connsiteY7" fmla="*/ 851877 h 1211385"/>
                <a:gd name="connsiteX8" fmla="*/ 4220308 w 5392616"/>
                <a:gd name="connsiteY8" fmla="*/ 828431 h 1211385"/>
                <a:gd name="connsiteX9" fmla="*/ 3876431 w 5392616"/>
                <a:gd name="connsiteY9" fmla="*/ 820616 h 1211385"/>
                <a:gd name="connsiteX10" fmla="*/ 3696677 w 5392616"/>
                <a:gd name="connsiteY10" fmla="*/ 828431 h 1211385"/>
                <a:gd name="connsiteX11" fmla="*/ 3399693 w 5392616"/>
                <a:gd name="connsiteY11" fmla="*/ 828431 h 1211385"/>
                <a:gd name="connsiteX12" fmla="*/ 3235570 w 5392616"/>
                <a:gd name="connsiteY12" fmla="*/ 804985 h 1211385"/>
                <a:gd name="connsiteX13" fmla="*/ 3126154 w 5392616"/>
                <a:gd name="connsiteY13" fmla="*/ 765908 h 1211385"/>
                <a:gd name="connsiteX14" fmla="*/ 3032370 w 5392616"/>
                <a:gd name="connsiteY14" fmla="*/ 687754 h 1211385"/>
                <a:gd name="connsiteX15" fmla="*/ 2977662 w 5392616"/>
                <a:gd name="connsiteY15" fmla="*/ 640862 h 1211385"/>
                <a:gd name="connsiteX16" fmla="*/ 2829170 w 5392616"/>
                <a:gd name="connsiteY16" fmla="*/ 547077 h 1211385"/>
                <a:gd name="connsiteX17" fmla="*/ 2758831 w 5392616"/>
                <a:gd name="connsiteY17" fmla="*/ 508000 h 1211385"/>
                <a:gd name="connsiteX18" fmla="*/ 2633785 w 5392616"/>
                <a:gd name="connsiteY18" fmla="*/ 468923 h 1211385"/>
                <a:gd name="connsiteX19" fmla="*/ 2313354 w 5392616"/>
                <a:gd name="connsiteY19" fmla="*/ 484554 h 1211385"/>
                <a:gd name="connsiteX20" fmla="*/ 1875693 w 5392616"/>
                <a:gd name="connsiteY20" fmla="*/ 484554 h 1211385"/>
                <a:gd name="connsiteX21" fmla="*/ 1805354 w 5392616"/>
                <a:gd name="connsiteY21" fmla="*/ 484554 h 1211385"/>
                <a:gd name="connsiteX22" fmla="*/ 1719385 w 5392616"/>
                <a:gd name="connsiteY22" fmla="*/ 508000 h 1211385"/>
                <a:gd name="connsiteX23" fmla="*/ 1649047 w 5392616"/>
                <a:gd name="connsiteY23" fmla="*/ 508000 h 1211385"/>
                <a:gd name="connsiteX24" fmla="*/ 1570893 w 5392616"/>
                <a:gd name="connsiteY24" fmla="*/ 492370 h 1211385"/>
                <a:gd name="connsiteX25" fmla="*/ 1461477 w 5392616"/>
                <a:gd name="connsiteY25" fmla="*/ 390770 h 1211385"/>
                <a:gd name="connsiteX26" fmla="*/ 1383323 w 5392616"/>
                <a:gd name="connsiteY26" fmla="*/ 375139 h 1211385"/>
                <a:gd name="connsiteX27" fmla="*/ 1281723 w 5392616"/>
                <a:gd name="connsiteY27" fmla="*/ 375139 h 1211385"/>
                <a:gd name="connsiteX28" fmla="*/ 976923 w 5392616"/>
                <a:gd name="connsiteY28" fmla="*/ 390770 h 1211385"/>
                <a:gd name="connsiteX29" fmla="*/ 797170 w 5392616"/>
                <a:gd name="connsiteY29" fmla="*/ 382954 h 1211385"/>
                <a:gd name="connsiteX30" fmla="*/ 726831 w 5392616"/>
                <a:gd name="connsiteY30" fmla="*/ 390770 h 1211385"/>
                <a:gd name="connsiteX31" fmla="*/ 695570 w 5392616"/>
                <a:gd name="connsiteY31" fmla="*/ 398585 h 1211385"/>
                <a:gd name="connsiteX32" fmla="*/ 562708 w 5392616"/>
                <a:gd name="connsiteY32" fmla="*/ 390770 h 1211385"/>
                <a:gd name="connsiteX33" fmla="*/ 328247 w 5392616"/>
                <a:gd name="connsiteY33" fmla="*/ 390770 h 1211385"/>
                <a:gd name="connsiteX34" fmla="*/ 195385 w 5392616"/>
                <a:gd name="connsiteY34" fmla="*/ 390770 h 1211385"/>
                <a:gd name="connsiteX35" fmla="*/ 148493 w 5392616"/>
                <a:gd name="connsiteY35" fmla="*/ 390770 h 1211385"/>
                <a:gd name="connsiteX36" fmla="*/ 78154 w 5392616"/>
                <a:gd name="connsiteY36" fmla="*/ 429846 h 1211385"/>
                <a:gd name="connsiteX37" fmla="*/ 46893 w 5392616"/>
                <a:gd name="connsiteY37" fmla="*/ 367323 h 1211385"/>
                <a:gd name="connsiteX38" fmla="*/ 7816 w 5392616"/>
                <a:gd name="connsiteY38" fmla="*/ 273539 h 1211385"/>
                <a:gd name="connsiteX39" fmla="*/ 0 w 5392616"/>
                <a:gd name="connsiteY39" fmla="*/ 132862 h 1211385"/>
                <a:gd name="connsiteX40" fmla="*/ 23447 w 5392616"/>
                <a:gd name="connsiteY40" fmla="*/ 0 h 121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92616" h="1211385">
                  <a:moveTo>
                    <a:pt x="5392616" y="1203570"/>
                  </a:moveTo>
                  <a:lnTo>
                    <a:pt x="5322277" y="1211385"/>
                  </a:lnTo>
                  <a:lnTo>
                    <a:pt x="5220677" y="1055077"/>
                  </a:lnTo>
                  <a:lnTo>
                    <a:pt x="5134708" y="1023816"/>
                  </a:lnTo>
                  <a:lnTo>
                    <a:pt x="4954954" y="945662"/>
                  </a:lnTo>
                  <a:lnTo>
                    <a:pt x="4743939" y="1000370"/>
                  </a:lnTo>
                  <a:lnTo>
                    <a:pt x="4439139" y="883139"/>
                  </a:lnTo>
                  <a:lnTo>
                    <a:pt x="4314093" y="851877"/>
                  </a:lnTo>
                  <a:lnTo>
                    <a:pt x="4220308" y="828431"/>
                  </a:lnTo>
                  <a:lnTo>
                    <a:pt x="3876431" y="820616"/>
                  </a:lnTo>
                  <a:lnTo>
                    <a:pt x="3696677" y="828431"/>
                  </a:lnTo>
                  <a:lnTo>
                    <a:pt x="3399693" y="828431"/>
                  </a:lnTo>
                  <a:lnTo>
                    <a:pt x="3235570" y="804985"/>
                  </a:lnTo>
                  <a:lnTo>
                    <a:pt x="3126154" y="765908"/>
                  </a:lnTo>
                  <a:lnTo>
                    <a:pt x="3032370" y="687754"/>
                  </a:lnTo>
                  <a:lnTo>
                    <a:pt x="2977662" y="640862"/>
                  </a:lnTo>
                  <a:lnTo>
                    <a:pt x="2829170" y="547077"/>
                  </a:lnTo>
                  <a:lnTo>
                    <a:pt x="2758831" y="508000"/>
                  </a:lnTo>
                  <a:lnTo>
                    <a:pt x="2633785" y="468923"/>
                  </a:lnTo>
                  <a:lnTo>
                    <a:pt x="2313354" y="484554"/>
                  </a:lnTo>
                  <a:lnTo>
                    <a:pt x="1875693" y="484554"/>
                  </a:lnTo>
                  <a:lnTo>
                    <a:pt x="1805354" y="484554"/>
                  </a:lnTo>
                  <a:lnTo>
                    <a:pt x="1719385" y="508000"/>
                  </a:lnTo>
                  <a:lnTo>
                    <a:pt x="1649047" y="508000"/>
                  </a:lnTo>
                  <a:lnTo>
                    <a:pt x="1570893" y="492370"/>
                  </a:lnTo>
                  <a:lnTo>
                    <a:pt x="1461477" y="390770"/>
                  </a:lnTo>
                  <a:lnTo>
                    <a:pt x="1383323" y="375139"/>
                  </a:lnTo>
                  <a:lnTo>
                    <a:pt x="1281723" y="375139"/>
                  </a:lnTo>
                  <a:lnTo>
                    <a:pt x="976923" y="390770"/>
                  </a:lnTo>
                  <a:lnTo>
                    <a:pt x="797170" y="382954"/>
                  </a:lnTo>
                  <a:lnTo>
                    <a:pt x="726831" y="390770"/>
                  </a:lnTo>
                  <a:lnTo>
                    <a:pt x="695570" y="398585"/>
                  </a:lnTo>
                  <a:lnTo>
                    <a:pt x="562708" y="390770"/>
                  </a:lnTo>
                  <a:lnTo>
                    <a:pt x="328247" y="390770"/>
                  </a:lnTo>
                  <a:lnTo>
                    <a:pt x="195385" y="390770"/>
                  </a:lnTo>
                  <a:lnTo>
                    <a:pt x="148493" y="390770"/>
                  </a:lnTo>
                  <a:lnTo>
                    <a:pt x="78154" y="429846"/>
                  </a:lnTo>
                  <a:lnTo>
                    <a:pt x="46893" y="367323"/>
                  </a:lnTo>
                  <a:lnTo>
                    <a:pt x="7816" y="273539"/>
                  </a:lnTo>
                  <a:lnTo>
                    <a:pt x="0" y="132862"/>
                  </a:lnTo>
                  <a:lnTo>
                    <a:pt x="23447" y="0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Rectangle 1072"/>
            <p:cNvSpPr/>
            <p:nvPr/>
          </p:nvSpPr>
          <p:spPr>
            <a:xfrm rot="7200000">
              <a:off x="4607571" y="4658309"/>
              <a:ext cx="36576" cy="6325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4" name="Freeform 1073"/>
            <p:cNvSpPr/>
            <p:nvPr/>
          </p:nvSpPr>
          <p:spPr>
            <a:xfrm>
              <a:off x="4618892" y="3907692"/>
              <a:ext cx="562708" cy="781539"/>
            </a:xfrm>
            <a:custGeom>
              <a:avLst/>
              <a:gdLst>
                <a:gd name="connsiteX0" fmla="*/ 0 w 562708"/>
                <a:gd name="connsiteY0" fmla="*/ 781539 h 781539"/>
                <a:gd name="connsiteX1" fmla="*/ 46893 w 562708"/>
                <a:gd name="connsiteY1" fmla="*/ 719016 h 781539"/>
                <a:gd name="connsiteX2" fmla="*/ 70339 w 562708"/>
                <a:gd name="connsiteY2" fmla="*/ 656493 h 781539"/>
                <a:gd name="connsiteX3" fmla="*/ 85970 w 562708"/>
                <a:gd name="connsiteY3" fmla="*/ 609600 h 781539"/>
                <a:gd name="connsiteX4" fmla="*/ 164123 w 562708"/>
                <a:gd name="connsiteY4" fmla="*/ 562708 h 781539"/>
                <a:gd name="connsiteX5" fmla="*/ 242277 w 562708"/>
                <a:gd name="connsiteY5" fmla="*/ 515816 h 781539"/>
                <a:gd name="connsiteX6" fmla="*/ 328246 w 562708"/>
                <a:gd name="connsiteY6" fmla="*/ 390770 h 781539"/>
                <a:gd name="connsiteX7" fmla="*/ 492370 w 562708"/>
                <a:gd name="connsiteY7" fmla="*/ 203200 h 781539"/>
                <a:gd name="connsiteX8" fmla="*/ 523631 w 562708"/>
                <a:gd name="connsiteY8" fmla="*/ 140677 h 781539"/>
                <a:gd name="connsiteX9" fmla="*/ 554893 w 562708"/>
                <a:gd name="connsiteY9" fmla="*/ 39077 h 781539"/>
                <a:gd name="connsiteX10" fmla="*/ 562708 w 562708"/>
                <a:gd name="connsiteY10" fmla="*/ 0 h 78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08" h="781539">
                  <a:moveTo>
                    <a:pt x="0" y="781539"/>
                  </a:moveTo>
                  <a:lnTo>
                    <a:pt x="46893" y="719016"/>
                  </a:lnTo>
                  <a:lnTo>
                    <a:pt x="70339" y="656493"/>
                  </a:lnTo>
                  <a:lnTo>
                    <a:pt x="85970" y="609600"/>
                  </a:lnTo>
                  <a:lnTo>
                    <a:pt x="164123" y="562708"/>
                  </a:lnTo>
                  <a:lnTo>
                    <a:pt x="242277" y="515816"/>
                  </a:lnTo>
                  <a:lnTo>
                    <a:pt x="328246" y="390770"/>
                  </a:lnTo>
                  <a:lnTo>
                    <a:pt x="492370" y="203200"/>
                  </a:lnTo>
                  <a:lnTo>
                    <a:pt x="523631" y="140677"/>
                  </a:lnTo>
                  <a:lnTo>
                    <a:pt x="554893" y="39077"/>
                  </a:lnTo>
                  <a:lnTo>
                    <a:pt x="562708" y="0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Freeform 1074"/>
            <p:cNvSpPr/>
            <p:nvPr/>
          </p:nvSpPr>
          <p:spPr>
            <a:xfrm>
              <a:off x="586154" y="3634154"/>
              <a:ext cx="312615" cy="164123"/>
            </a:xfrm>
            <a:custGeom>
              <a:avLst/>
              <a:gdLst>
                <a:gd name="connsiteX0" fmla="*/ 312615 w 312615"/>
                <a:gd name="connsiteY0" fmla="*/ 0 h 164123"/>
                <a:gd name="connsiteX1" fmla="*/ 281354 w 312615"/>
                <a:gd name="connsiteY1" fmla="*/ 46892 h 164123"/>
                <a:gd name="connsiteX2" fmla="*/ 179754 w 312615"/>
                <a:gd name="connsiteY2" fmla="*/ 101600 h 164123"/>
                <a:gd name="connsiteX3" fmla="*/ 0 w 312615"/>
                <a:gd name="connsiteY3" fmla="*/ 164123 h 16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615" h="164123">
                  <a:moveTo>
                    <a:pt x="312615" y="0"/>
                  </a:moveTo>
                  <a:lnTo>
                    <a:pt x="281354" y="46892"/>
                  </a:lnTo>
                  <a:lnTo>
                    <a:pt x="179754" y="101600"/>
                  </a:lnTo>
                  <a:lnTo>
                    <a:pt x="0" y="164123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1" name="Freeform 1270"/>
          <p:cNvSpPr/>
          <p:nvPr/>
        </p:nvSpPr>
        <p:spPr>
          <a:xfrm>
            <a:off x="1155381" y="2645099"/>
            <a:ext cx="122358" cy="85635"/>
          </a:xfrm>
          <a:custGeom>
            <a:avLst/>
            <a:gdLst>
              <a:gd name="connsiteX0" fmla="*/ 127136 w 127136"/>
              <a:gd name="connsiteY0" fmla="*/ 73348 h 85699"/>
              <a:gd name="connsiteX1" fmla="*/ 68457 w 127136"/>
              <a:gd name="connsiteY1" fmla="*/ 83127 h 85699"/>
              <a:gd name="connsiteX2" fmla="*/ 26894 w 127136"/>
              <a:gd name="connsiteY2" fmla="*/ 31784 h 85699"/>
              <a:gd name="connsiteX3" fmla="*/ 0 w 127136"/>
              <a:gd name="connsiteY3" fmla="*/ 0 h 85699"/>
              <a:gd name="connsiteX0" fmla="*/ 127136 w 127136"/>
              <a:gd name="connsiteY0" fmla="*/ 73348 h 84627"/>
              <a:gd name="connsiteX1" fmla="*/ 68457 w 127136"/>
              <a:gd name="connsiteY1" fmla="*/ 83127 h 84627"/>
              <a:gd name="connsiteX2" fmla="*/ 14053 w 127136"/>
              <a:gd name="connsiteY2" fmla="*/ 47057 h 84627"/>
              <a:gd name="connsiteX3" fmla="*/ 0 w 127136"/>
              <a:gd name="connsiteY3" fmla="*/ 0 h 84627"/>
              <a:gd name="connsiteX0" fmla="*/ 122000 w 122000"/>
              <a:gd name="connsiteY0" fmla="*/ 73348 h 84627"/>
              <a:gd name="connsiteX1" fmla="*/ 63321 w 122000"/>
              <a:gd name="connsiteY1" fmla="*/ 83127 h 84627"/>
              <a:gd name="connsiteX2" fmla="*/ 8917 w 122000"/>
              <a:gd name="connsiteY2" fmla="*/ 47057 h 84627"/>
              <a:gd name="connsiteX3" fmla="*/ 0 w 122000"/>
              <a:gd name="connsiteY3" fmla="*/ 0 h 8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00" h="84627">
                <a:moveTo>
                  <a:pt x="122000" y="73348"/>
                </a:moveTo>
                <a:cubicBezTo>
                  <a:pt x="101014" y="81701"/>
                  <a:pt x="82168" y="87509"/>
                  <a:pt x="63321" y="83127"/>
                </a:cubicBezTo>
                <a:cubicBezTo>
                  <a:pt x="44474" y="78745"/>
                  <a:pt x="20326" y="60911"/>
                  <a:pt x="8917" y="47057"/>
                </a:cubicBezTo>
                <a:cubicBezTo>
                  <a:pt x="-2493" y="33202"/>
                  <a:pt x="7742" y="8964"/>
                  <a:pt x="0" y="0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6" name="Group 1135"/>
          <p:cNvGrpSpPr/>
          <p:nvPr/>
        </p:nvGrpSpPr>
        <p:grpSpPr>
          <a:xfrm>
            <a:off x="1311802" y="2560144"/>
            <a:ext cx="343033" cy="336252"/>
            <a:chOff x="1821437" y="2228850"/>
            <a:chExt cx="262157" cy="254794"/>
          </a:xfrm>
        </p:grpSpPr>
        <p:sp>
          <p:nvSpPr>
            <p:cNvPr id="1141" name="Freeform 1140"/>
            <p:cNvSpPr/>
            <p:nvPr/>
          </p:nvSpPr>
          <p:spPr>
            <a:xfrm>
              <a:off x="1828800" y="2243768"/>
              <a:ext cx="240879" cy="237495"/>
            </a:xfrm>
            <a:custGeom>
              <a:avLst/>
              <a:gdLst>
                <a:gd name="connsiteX0" fmla="*/ 0 w 220337"/>
                <a:gd name="connsiteY0" fmla="*/ 212993 h 227682"/>
                <a:gd name="connsiteX1" fmla="*/ 121185 w 220337"/>
                <a:gd name="connsiteY1" fmla="*/ 227682 h 227682"/>
                <a:gd name="connsiteX2" fmla="*/ 220337 w 220337"/>
                <a:gd name="connsiteY2" fmla="*/ 209320 h 227682"/>
                <a:gd name="connsiteX3" fmla="*/ 216665 w 220337"/>
                <a:gd name="connsiteY3" fmla="*/ 88135 h 227682"/>
                <a:gd name="connsiteX4" fmla="*/ 168925 w 220337"/>
                <a:gd name="connsiteY4" fmla="*/ 40395 h 227682"/>
                <a:gd name="connsiteX5" fmla="*/ 106496 w 220337"/>
                <a:gd name="connsiteY5" fmla="*/ 0 h 227682"/>
                <a:gd name="connsiteX6" fmla="*/ 22034 w 220337"/>
                <a:gd name="connsiteY6" fmla="*/ 44067 h 227682"/>
                <a:gd name="connsiteX7" fmla="*/ 0 w 220337"/>
                <a:gd name="connsiteY7" fmla="*/ 212993 h 227682"/>
                <a:gd name="connsiteX0" fmla="*/ 11017 w 231354"/>
                <a:gd name="connsiteY0" fmla="*/ 212993 h 227682"/>
                <a:gd name="connsiteX1" fmla="*/ 132202 w 231354"/>
                <a:gd name="connsiteY1" fmla="*/ 227682 h 227682"/>
                <a:gd name="connsiteX2" fmla="*/ 231354 w 231354"/>
                <a:gd name="connsiteY2" fmla="*/ 209320 h 227682"/>
                <a:gd name="connsiteX3" fmla="*/ 227682 w 231354"/>
                <a:gd name="connsiteY3" fmla="*/ 88135 h 227682"/>
                <a:gd name="connsiteX4" fmla="*/ 179942 w 231354"/>
                <a:gd name="connsiteY4" fmla="*/ 40395 h 227682"/>
                <a:gd name="connsiteX5" fmla="*/ 117513 w 231354"/>
                <a:gd name="connsiteY5" fmla="*/ 0 h 227682"/>
                <a:gd name="connsiteX6" fmla="*/ 33051 w 231354"/>
                <a:gd name="connsiteY6" fmla="*/ 44067 h 227682"/>
                <a:gd name="connsiteX7" fmla="*/ 0 w 231354"/>
                <a:gd name="connsiteY7" fmla="*/ 132202 h 227682"/>
                <a:gd name="connsiteX8" fmla="*/ 11017 w 231354"/>
                <a:gd name="connsiteY8" fmla="*/ 212993 h 227682"/>
                <a:gd name="connsiteX0" fmla="*/ 11017 w 231354"/>
                <a:gd name="connsiteY0" fmla="*/ 212993 h 227682"/>
                <a:gd name="connsiteX1" fmla="*/ 132202 w 231354"/>
                <a:gd name="connsiteY1" fmla="*/ 227682 h 227682"/>
                <a:gd name="connsiteX2" fmla="*/ 231354 w 231354"/>
                <a:gd name="connsiteY2" fmla="*/ 209320 h 227682"/>
                <a:gd name="connsiteX3" fmla="*/ 227682 w 231354"/>
                <a:gd name="connsiteY3" fmla="*/ 88135 h 227682"/>
                <a:gd name="connsiteX4" fmla="*/ 179942 w 231354"/>
                <a:gd name="connsiteY4" fmla="*/ 40395 h 227682"/>
                <a:gd name="connsiteX5" fmla="*/ 117513 w 231354"/>
                <a:gd name="connsiteY5" fmla="*/ 0 h 227682"/>
                <a:gd name="connsiteX6" fmla="*/ 33051 w 231354"/>
                <a:gd name="connsiteY6" fmla="*/ 44067 h 227682"/>
                <a:gd name="connsiteX7" fmla="*/ 0 w 231354"/>
                <a:gd name="connsiteY7" fmla="*/ 132202 h 227682"/>
                <a:gd name="connsiteX8" fmla="*/ 11017 w 231354"/>
                <a:gd name="connsiteY8" fmla="*/ 212993 h 227682"/>
                <a:gd name="connsiteX0" fmla="*/ 22033 w 231354"/>
                <a:gd name="connsiteY0" fmla="*/ 224010 h 227682"/>
                <a:gd name="connsiteX1" fmla="*/ 132202 w 231354"/>
                <a:gd name="connsiteY1" fmla="*/ 227682 h 227682"/>
                <a:gd name="connsiteX2" fmla="*/ 231354 w 231354"/>
                <a:gd name="connsiteY2" fmla="*/ 209320 h 227682"/>
                <a:gd name="connsiteX3" fmla="*/ 227682 w 231354"/>
                <a:gd name="connsiteY3" fmla="*/ 88135 h 227682"/>
                <a:gd name="connsiteX4" fmla="*/ 179942 w 231354"/>
                <a:gd name="connsiteY4" fmla="*/ 40395 h 227682"/>
                <a:gd name="connsiteX5" fmla="*/ 117513 w 231354"/>
                <a:gd name="connsiteY5" fmla="*/ 0 h 227682"/>
                <a:gd name="connsiteX6" fmla="*/ 33051 w 231354"/>
                <a:gd name="connsiteY6" fmla="*/ 44067 h 227682"/>
                <a:gd name="connsiteX7" fmla="*/ 0 w 231354"/>
                <a:gd name="connsiteY7" fmla="*/ 132202 h 227682"/>
                <a:gd name="connsiteX8" fmla="*/ 22033 w 231354"/>
                <a:gd name="connsiteY8" fmla="*/ 224010 h 227682"/>
                <a:gd name="connsiteX0" fmla="*/ 22033 w 231354"/>
                <a:gd name="connsiteY0" fmla="*/ 224010 h 227682"/>
                <a:gd name="connsiteX1" fmla="*/ 132202 w 231354"/>
                <a:gd name="connsiteY1" fmla="*/ 227682 h 227682"/>
                <a:gd name="connsiteX2" fmla="*/ 231354 w 231354"/>
                <a:gd name="connsiteY2" fmla="*/ 209320 h 227682"/>
                <a:gd name="connsiteX3" fmla="*/ 227682 w 231354"/>
                <a:gd name="connsiteY3" fmla="*/ 88135 h 227682"/>
                <a:gd name="connsiteX4" fmla="*/ 179942 w 231354"/>
                <a:gd name="connsiteY4" fmla="*/ 44067 h 227682"/>
                <a:gd name="connsiteX5" fmla="*/ 117513 w 231354"/>
                <a:gd name="connsiteY5" fmla="*/ 0 h 227682"/>
                <a:gd name="connsiteX6" fmla="*/ 33051 w 231354"/>
                <a:gd name="connsiteY6" fmla="*/ 44067 h 227682"/>
                <a:gd name="connsiteX7" fmla="*/ 0 w 231354"/>
                <a:gd name="connsiteY7" fmla="*/ 132202 h 227682"/>
                <a:gd name="connsiteX8" fmla="*/ 22033 w 231354"/>
                <a:gd name="connsiteY8" fmla="*/ 224010 h 227682"/>
                <a:gd name="connsiteX0" fmla="*/ 22033 w 231354"/>
                <a:gd name="connsiteY0" fmla="*/ 224010 h 227682"/>
                <a:gd name="connsiteX1" fmla="*/ 132202 w 231354"/>
                <a:gd name="connsiteY1" fmla="*/ 227682 h 227682"/>
                <a:gd name="connsiteX2" fmla="*/ 231354 w 231354"/>
                <a:gd name="connsiteY2" fmla="*/ 209320 h 227682"/>
                <a:gd name="connsiteX3" fmla="*/ 227682 w 231354"/>
                <a:gd name="connsiteY3" fmla="*/ 88135 h 227682"/>
                <a:gd name="connsiteX4" fmla="*/ 183615 w 231354"/>
                <a:gd name="connsiteY4" fmla="*/ 36722 h 227682"/>
                <a:gd name="connsiteX5" fmla="*/ 117513 w 231354"/>
                <a:gd name="connsiteY5" fmla="*/ 0 h 227682"/>
                <a:gd name="connsiteX6" fmla="*/ 33051 w 231354"/>
                <a:gd name="connsiteY6" fmla="*/ 44067 h 227682"/>
                <a:gd name="connsiteX7" fmla="*/ 0 w 231354"/>
                <a:gd name="connsiteY7" fmla="*/ 132202 h 227682"/>
                <a:gd name="connsiteX8" fmla="*/ 22033 w 231354"/>
                <a:gd name="connsiteY8" fmla="*/ 224010 h 227682"/>
                <a:gd name="connsiteX0" fmla="*/ 22033 w 231354"/>
                <a:gd name="connsiteY0" fmla="*/ 227683 h 231355"/>
                <a:gd name="connsiteX1" fmla="*/ 132202 w 231354"/>
                <a:gd name="connsiteY1" fmla="*/ 231355 h 231355"/>
                <a:gd name="connsiteX2" fmla="*/ 231354 w 231354"/>
                <a:gd name="connsiteY2" fmla="*/ 212993 h 231355"/>
                <a:gd name="connsiteX3" fmla="*/ 227682 w 231354"/>
                <a:gd name="connsiteY3" fmla="*/ 91808 h 231355"/>
                <a:gd name="connsiteX4" fmla="*/ 183615 w 231354"/>
                <a:gd name="connsiteY4" fmla="*/ 40395 h 231355"/>
                <a:gd name="connsiteX5" fmla="*/ 117513 w 231354"/>
                <a:gd name="connsiteY5" fmla="*/ 0 h 231355"/>
                <a:gd name="connsiteX6" fmla="*/ 33051 w 231354"/>
                <a:gd name="connsiteY6" fmla="*/ 47740 h 231355"/>
                <a:gd name="connsiteX7" fmla="*/ 0 w 231354"/>
                <a:gd name="connsiteY7" fmla="*/ 135875 h 231355"/>
                <a:gd name="connsiteX8" fmla="*/ 22033 w 231354"/>
                <a:gd name="connsiteY8" fmla="*/ 227683 h 231355"/>
                <a:gd name="connsiteX0" fmla="*/ 22033 w 231354"/>
                <a:gd name="connsiteY0" fmla="*/ 227683 h 231355"/>
                <a:gd name="connsiteX1" fmla="*/ 132202 w 231354"/>
                <a:gd name="connsiteY1" fmla="*/ 231355 h 231355"/>
                <a:gd name="connsiteX2" fmla="*/ 231354 w 231354"/>
                <a:gd name="connsiteY2" fmla="*/ 212993 h 231355"/>
                <a:gd name="connsiteX3" fmla="*/ 227682 w 231354"/>
                <a:gd name="connsiteY3" fmla="*/ 91808 h 231355"/>
                <a:gd name="connsiteX4" fmla="*/ 190758 w 231354"/>
                <a:gd name="connsiteY4" fmla="*/ 35633 h 231355"/>
                <a:gd name="connsiteX5" fmla="*/ 117513 w 231354"/>
                <a:gd name="connsiteY5" fmla="*/ 0 h 231355"/>
                <a:gd name="connsiteX6" fmla="*/ 33051 w 231354"/>
                <a:gd name="connsiteY6" fmla="*/ 47740 h 231355"/>
                <a:gd name="connsiteX7" fmla="*/ 0 w 231354"/>
                <a:gd name="connsiteY7" fmla="*/ 135875 h 231355"/>
                <a:gd name="connsiteX8" fmla="*/ 22033 w 231354"/>
                <a:gd name="connsiteY8" fmla="*/ 227683 h 231355"/>
                <a:gd name="connsiteX0" fmla="*/ 22033 w 240879"/>
                <a:gd name="connsiteY0" fmla="*/ 227683 h 231355"/>
                <a:gd name="connsiteX1" fmla="*/ 132202 w 240879"/>
                <a:gd name="connsiteY1" fmla="*/ 231355 h 231355"/>
                <a:gd name="connsiteX2" fmla="*/ 240879 w 240879"/>
                <a:gd name="connsiteY2" fmla="*/ 215374 h 231355"/>
                <a:gd name="connsiteX3" fmla="*/ 227682 w 240879"/>
                <a:gd name="connsiteY3" fmla="*/ 91808 h 231355"/>
                <a:gd name="connsiteX4" fmla="*/ 190758 w 240879"/>
                <a:gd name="connsiteY4" fmla="*/ 35633 h 231355"/>
                <a:gd name="connsiteX5" fmla="*/ 117513 w 240879"/>
                <a:gd name="connsiteY5" fmla="*/ 0 h 231355"/>
                <a:gd name="connsiteX6" fmla="*/ 33051 w 240879"/>
                <a:gd name="connsiteY6" fmla="*/ 47740 h 231355"/>
                <a:gd name="connsiteX7" fmla="*/ 0 w 240879"/>
                <a:gd name="connsiteY7" fmla="*/ 135875 h 231355"/>
                <a:gd name="connsiteX8" fmla="*/ 22033 w 240879"/>
                <a:gd name="connsiteY8" fmla="*/ 227683 h 231355"/>
                <a:gd name="connsiteX0" fmla="*/ 22033 w 240879"/>
                <a:gd name="connsiteY0" fmla="*/ 227683 h 231355"/>
                <a:gd name="connsiteX1" fmla="*/ 132202 w 240879"/>
                <a:gd name="connsiteY1" fmla="*/ 231355 h 231355"/>
                <a:gd name="connsiteX2" fmla="*/ 195263 w 240879"/>
                <a:gd name="connsiteY2" fmla="*/ 227971 h 231355"/>
                <a:gd name="connsiteX3" fmla="*/ 240879 w 240879"/>
                <a:gd name="connsiteY3" fmla="*/ 215374 h 231355"/>
                <a:gd name="connsiteX4" fmla="*/ 227682 w 240879"/>
                <a:gd name="connsiteY4" fmla="*/ 91808 h 231355"/>
                <a:gd name="connsiteX5" fmla="*/ 190758 w 240879"/>
                <a:gd name="connsiteY5" fmla="*/ 35633 h 231355"/>
                <a:gd name="connsiteX6" fmla="*/ 117513 w 240879"/>
                <a:gd name="connsiteY6" fmla="*/ 0 h 231355"/>
                <a:gd name="connsiteX7" fmla="*/ 33051 w 240879"/>
                <a:gd name="connsiteY7" fmla="*/ 47740 h 231355"/>
                <a:gd name="connsiteX8" fmla="*/ 0 w 240879"/>
                <a:gd name="connsiteY8" fmla="*/ 135875 h 231355"/>
                <a:gd name="connsiteX9" fmla="*/ 22033 w 240879"/>
                <a:gd name="connsiteY9" fmla="*/ 227683 h 231355"/>
                <a:gd name="connsiteX0" fmla="*/ 22033 w 240879"/>
                <a:gd name="connsiteY0" fmla="*/ 227683 h 231355"/>
                <a:gd name="connsiteX1" fmla="*/ 132202 w 240879"/>
                <a:gd name="connsiteY1" fmla="*/ 231355 h 231355"/>
                <a:gd name="connsiteX2" fmla="*/ 195263 w 240879"/>
                <a:gd name="connsiteY2" fmla="*/ 227971 h 231355"/>
                <a:gd name="connsiteX3" fmla="*/ 240879 w 240879"/>
                <a:gd name="connsiteY3" fmla="*/ 215374 h 231355"/>
                <a:gd name="connsiteX4" fmla="*/ 227682 w 240879"/>
                <a:gd name="connsiteY4" fmla="*/ 91808 h 231355"/>
                <a:gd name="connsiteX5" fmla="*/ 214313 w 240879"/>
                <a:gd name="connsiteY5" fmla="*/ 61283 h 231355"/>
                <a:gd name="connsiteX6" fmla="*/ 190758 w 240879"/>
                <a:gd name="connsiteY6" fmla="*/ 35633 h 231355"/>
                <a:gd name="connsiteX7" fmla="*/ 117513 w 240879"/>
                <a:gd name="connsiteY7" fmla="*/ 0 h 231355"/>
                <a:gd name="connsiteX8" fmla="*/ 33051 w 240879"/>
                <a:gd name="connsiteY8" fmla="*/ 47740 h 231355"/>
                <a:gd name="connsiteX9" fmla="*/ 0 w 240879"/>
                <a:gd name="connsiteY9" fmla="*/ 135875 h 231355"/>
                <a:gd name="connsiteX10" fmla="*/ 22033 w 240879"/>
                <a:gd name="connsiteY10" fmla="*/ 227683 h 231355"/>
                <a:gd name="connsiteX0" fmla="*/ 22033 w 240879"/>
                <a:gd name="connsiteY0" fmla="*/ 227683 h 231355"/>
                <a:gd name="connsiteX1" fmla="*/ 132202 w 240879"/>
                <a:gd name="connsiteY1" fmla="*/ 231355 h 231355"/>
                <a:gd name="connsiteX2" fmla="*/ 195263 w 240879"/>
                <a:gd name="connsiteY2" fmla="*/ 227971 h 231355"/>
                <a:gd name="connsiteX3" fmla="*/ 240879 w 240879"/>
                <a:gd name="connsiteY3" fmla="*/ 215374 h 231355"/>
                <a:gd name="connsiteX4" fmla="*/ 227682 w 240879"/>
                <a:gd name="connsiteY4" fmla="*/ 91808 h 231355"/>
                <a:gd name="connsiteX5" fmla="*/ 214313 w 240879"/>
                <a:gd name="connsiteY5" fmla="*/ 61283 h 231355"/>
                <a:gd name="connsiteX6" fmla="*/ 190758 w 240879"/>
                <a:gd name="connsiteY6" fmla="*/ 35633 h 231355"/>
                <a:gd name="connsiteX7" fmla="*/ 164306 w 240879"/>
                <a:gd name="connsiteY7" fmla="*/ 16039 h 231355"/>
                <a:gd name="connsiteX8" fmla="*/ 117513 w 240879"/>
                <a:gd name="connsiteY8" fmla="*/ 0 h 231355"/>
                <a:gd name="connsiteX9" fmla="*/ 33051 w 240879"/>
                <a:gd name="connsiteY9" fmla="*/ 47740 h 231355"/>
                <a:gd name="connsiteX10" fmla="*/ 0 w 240879"/>
                <a:gd name="connsiteY10" fmla="*/ 135875 h 231355"/>
                <a:gd name="connsiteX11" fmla="*/ 22033 w 240879"/>
                <a:gd name="connsiteY11" fmla="*/ 227683 h 231355"/>
                <a:gd name="connsiteX0" fmla="*/ 22033 w 240879"/>
                <a:gd name="connsiteY0" fmla="*/ 227683 h 231355"/>
                <a:gd name="connsiteX1" fmla="*/ 132202 w 240879"/>
                <a:gd name="connsiteY1" fmla="*/ 231355 h 231355"/>
                <a:gd name="connsiteX2" fmla="*/ 195263 w 240879"/>
                <a:gd name="connsiteY2" fmla="*/ 227971 h 231355"/>
                <a:gd name="connsiteX3" fmla="*/ 240879 w 240879"/>
                <a:gd name="connsiteY3" fmla="*/ 215374 h 231355"/>
                <a:gd name="connsiteX4" fmla="*/ 235744 w 240879"/>
                <a:gd name="connsiteY4" fmla="*/ 135102 h 231355"/>
                <a:gd name="connsiteX5" fmla="*/ 227682 w 240879"/>
                <a:gd name="connsiteY5" fmla="*/ 91808 h 231355"/>
                <a:gd name="connsiteX6" fmla="*/ 214313 w 240879"/>
                <a:gd name="connsiteY6" fmla="*/ 61283 h 231355"/>
                <a:gd name="connsiteX7" fmla="*/ 190758 w 240879"/>
                <a:gd name="connsiteY7" fmla="*/ 35633 h 231355"/>
                <a:gd name="connsiteX8" fmla="*/ 164306 w 240879"/>
                <a:gd name="connsiteY8" fmla="*/ 16039 h 231355"/>
                <a:gd name="connsiteX9" fmla="*/ 117513 w 240879"/>
                <a:gd name="connsiteY9" fmla="*/ 0 h 231355"/>
                <a:gd name="connsiteX10" fmla="*/ 33051 w 240879"/>
                <a:gd name="connsiteY10" fmla="*/ 47740 h 231355"/>
                <a:gd name="connsiteX11" fmla="*/ 0 w 240879"/>
                <a:gd name="connsiteY11" fmla="*/ 135875 h 231355"/>
                <a:gd name="connsiteX12" fmla="*/ 22033 w 240879"/>
                <a:gd name="connsiteY12" fmla="*/ 227683 h 231355"/>
                <a:gd name="connsiteX0" fmla="*/ 22033 w 240879"/>
                <a:gd name="connsiteY0" fmla="*/ 227683 h 231355"/>
                <a:gd name="connsiteX1" fmla="*/ 132202 w 240879"/>
                <a:gd name="connsiteY1" fmla="*/ 231355 h 231355"/>
                <a:gd name="connsiteX2" fmla="*/ 195263 w 240879"/>
                <a:gd name="connsiteY2" fmla="*/ 227971 h 231355"/>
                <a:gd name="connsiteX3" fmla="*/ 240879 w 240879"/>
                <a:gd name="connsiteY3" fmla="*/ 215374 h 231355"/>
                <a:gd name="connsiteX4" fmla="*/ 235744 w 240879"/>
                <a:gd name="connsiteY4" fmla="*/ 135102 h 231355"/>
                <a:gd name="connsiteX5" fmla="*/ 227682 w 240879"/>
                <a:gd name="connsiteY5" fmla="*/ 91808 h 231355"/>
                <a:gd name="connsiteX6" fmla="*/ 214313 w 240879"/>
                <a:gd name="connsiteY6" fmla="*/ 61283 h 231355"/>
                <a:gd name="connsiteX7" fmla="*/ 190758 w 240879"/>
                <a:gd name="connsiteY7" fmla="*/ 35633 h 231355"/>
                <a:gd name="connsiteX8" fmla="*/ 164306 w 240879"/>
                <a:gd name="connsiteY8" fmla="*/ 16039 h 231355"/>
                <a:gd name="connsiteX9" fmla="*/ 117513 w 240879"/>
                <a:gd name="connsiteY9" fmla="*/ 0 h 231355"/>
                <a:gd name="connsiteX10" fmla="*/ 33051 w 240879"/>
                <a:gd name="connsiteY10" fmla="*/ 47740 h 231355"/>
                <a:gd name="connsiteX11" fmla="*/ 0 w 240879"/>
                <a:gd name="connsiteY11" fmla="*/ 135875 h 231355"/>
                <a:gd name="connsiteX12" fmla="*/ 4763 w 240879"/>
                <a:gd name="connsiteY12" fmla="*/ 187489 h 231355"/>
                <a:gd name="connsiteX13" fmla="*/ 22033 w 240879"/>
                <a:gd name="connsiteY13" fmla="*/ 227683 h 231355"/>
                <a:gd name="connsiteX0" fmla="*/ 22033 w 240879"/>
                <a:gd name="connsiteY0" fmla="*/ 227683 h 235428"/>
                <a:gd name="connsiteX1" fmla="*/ 132202 w 240879"/>
                <a:gd name="connsiteY1" fmla="*/ 231355 h 235428"/>
                <a:gd name="connsiteX2" fmla="*/ 197644 w 240879"/>
                <a:gd name="connsiteY2" fmla="*/ 235114 h 235428"/>
                <a:gd name="connsiteX3" fmla="*/ 240879 w 240879"/>
                <a:gd name="connsiteY3" fmla="*/ 215374 h 235428"/>
                <a:gd name="connsiteX4" fmla="*/ 235744 w 240879"/>
                <a:gd name="connsiteY4" fmla="*/ 135102 h 235428"/>
                <a:gd name="connsiteX5" fmla="*/ 227682 w 240879"/>
                <a:gd name="connsiteY5" fmla="*/ 91808 h 235428"/>
                <a:gd name="connsiteX6" fmla="*/ 214313 w 240879"/>
                <a:gd name="connsiteY6" fmla="*/ 61283 h 235428"/>
                <a:gd name="connsiteX7" fmla="*/ 190758 w 240879"/>
                <a:gd name="connsiteY7" fmla="*/ 35633 h 235428"/>
                <a:gd name="connsiteX8" fmla="*/ 164306 w 240879"/>
                <a:gd name="connsiteY8" fmla="*/ 16039 h 235428"/>
                <a:gd name="connsiteX9" fmla="*/ 117513 w 240879"/>
                <a:gd name="connsiteY9" fmla="*/ 0 h 235428"/>
                <a:gd name="connsiteX10" fmla="*/ 33051 w 240879"/>
                <a:gd name="connsiteY10" fmla="*/ 47740 h 235428"/>
                <a:gd name="connsiteX11" fmla="*/ 0 w 240879"/>
                <a:gd name="connsiteY11" fmla="*/ 135875 h 235428"/>
                <a:gd name="connsiteX12" fmla="*/ 4763 w 240879"/>
                <a:gd name="connsiteY12" fmla="*/ 187489 h 235428"/>
                <a:gd name="connsiteX13" fmla="*/ 22033 w 240879"/>
                <a:gd name="connsiteY13" fmla="*/ 227683 h 235428"/>
                <a:gd name="connsiteX0" fmla="*/ 22033 w 240879"/>
                <a:gd name="connsiteY0" fmla="*/ 227683 h 237495"/>
                <a:gd name="connsiteX1" fmla="*/ 69056 w 240879"/>
                <a:gd name="connsiteY1" fmla="*/ 237495 h 237495"/>
                <a:gd name="connsiteX2" fmla="*/ 132202 w 240879"/>
                <a:gd name="connsiteY2" fmla="*/ 231355 h 237495"/>
                <a:gd name="connsiteX3" fmla="*/ 197644 w 240879"/>
                <a:gd name="connsiteY3" fmla="*/ 235114 h 237495"/>
                <a:gd name="connsiteX4" fmla="*/ 240879 w 240879"/>
                <a:gd name="connsiteY4" fmla="*/ 215374 h 237495"/>
                <a:gd name="connsiteX5" fmla="*/ 235744 w 240879"/>
                <a:gd name="connsiteY5" fmla="*/ 135102 h 237495"/>
                <a:gd name="connsiteX6" fmla="*/ 227682 w 240879"/>
                <a:gd name="connsiteY6" fmla="*/ 91808 h 237495"/>
                <a:gd name="connsiteX7" fmla="*/ 214313 w 240879"/>
                <a:gd name="connsiteY7" fmla="*/ 61283 h 237495"/>
                <a:gd name="connsiteX8" fmla="*/ 190758 w 240879"/>
                <a:gd name="connsiteY8" fmla="*/ 35633 h 237495"/>
                <a:gd name="connsiteX9" fmla="*/ 164306 w 240879"/>
                <a:gd name="connsiteY9" fmla="*/ 16039 h 237495"/>
                <a:gd name="connsiteX10" fmla="*/ 117513 w 240879"/>
                <a:gd name="connsiteY10" fmla="*/ 0 h 237495"/>
                <a:gd name="connsiteX11" fmla="*/ 33051 w 240879"/>
                <a:gd name="connsiteY11" fmla="*/ 47740 h 237495"/>
                <a:gd name="connsiteX12" fmla="*/ 0 w 240879"/>
                <a:gd name="connsiteY12" fmla="*/ 135875 h 237495"/>
                <a:gd name="connsiteX13" fmla="*/ 4763 w 240879"/>
                <a:gd name="connsiteY13" fmla="*/ 187489 h 237495"/>
                <a:gd name="connsiteX14" fmla="*/ 22033 w 240879"/>
                <a:gd name="connsiteY14" fmla="*/ 227683 h 23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879" h="237495">
                  <a:moveTo>
                    <a:pt x="22033" y="227683"/>
                  </a:moveTo>
                  <a:cubicBezTo>
                    <a:pt x="36120" y="228572"/>
                    <a:pt x="54969" y="236606"/>
                    <a:pt x="69056" y="237495"/>
                  </a:cubicBezTo>
                  <a:lnTo>
                    <a:pt x="132202" y="231355"/>
                  </a:lnTo>
                  <a:cubicBezTo>
                    <a:pt x="146872" y="229433"/>
                    <a:pt x="182974" y="237036"/>
                    <a:pt x="197644" y="235114"/>
                  </a:cubicBezTo>
                  <a:lnTo>
                    <a:pt x="240879" y="215374"/>
                  </a:lnTo>
                  <a:cubicBezTo>
                    <a:pt x="236786" y="188617"/>
                    <a:pt x="239837" y="161859"/>
                    <a:pt x="235744" y="135102"/>
                  </a:cubicBezTo>
                  <a:lnTo>
                    <a:pt x="227682" y="91808"/>
                  </a:lnTo>
                  <a:cubicBezTo>
                    <a:pt x="220844" y="81633"/>
                    <a:pt x="221151" y="71458"/>
                    <a:pt x="214313" y="61283"/>
                  </a:cubicBezTo>
                  <a:lnTo>
                    <a:pt x="190758" y="35633"/>
                  </a:lnTo>
                  <a:cubicBezTo>
                    <a:pt x="180353" y="30689"/>
                    <a:pt x="174711" y="20983"/>
                    <a:pt x="164306" y="16039"/>
                  </a:cubicBezTo>
                  <a:lnTo>
                    <a:pt x="117513" y="0"/>
                  </a:lnTo>
                  <a:lnTo>
                    <a:pt x="33051" y="47740"/>
                  </a:lnTo>
                  <a:cubicBezTo>
                    <a:pt x="28154" y="73446"/>
                    <a:pt x="4897" y="110169"/>
                    <a:pt x="0" y="135875"/>
                  </a:cubicBezTo>
                  <a:cubicBezTo>
                    <a:pt x="3175" y="151492"/>
                    <a:pt x="1588" y="171872"/>
                    <a:pt x="4763" y="187489"/>
                  </a:cubicBezTo>
                  <a:lnTo>
                    <a:pt x="22033" y="227683"/>
                  </a:lnTo>
                  <a:close/>
                </a:path>
              </a:pathLst>
            </a:cu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2" name="Straight Connector 1141"/>
            <p:cNvCxnSpPr/>
            <p:nvPr/>
          </p:nvCxnSpPr>
          <p:spPr>
            <a:xfrm flipV="1">
              <a:off x="2067298" y="2306240"/>
              <a:ext cx="0" cy="175023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Straight Connector 1142"/>
            <p:cNvCxnSpPr/>
            <p:nvPr/>
          </p:nvCxnSpPr>
          <p:spPr>
            <a:xfrm flipH="1">
              <a:off x="1846106" y="2283619"/>
              <a:ext cx="205194" cy="2381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" name="Straight Connector 1143"/>
            <p:cNvCxnSpPr/>
            <p:nvPr/>
          </p:nvCxnSpPr>
          <p:spPr>
            <a:xfrm flipH="1">
              <a:off x="1821437" y="2390776"/>
              <a:ext cx="262157" cy="2381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5" name="Freeform 1144"/>
            <p:cNvSpPr/>
            <p:nvPr/>
          </p:nvSpPr>
          <p:spPr>
            <a:xfrm>
              <a:off x="1935956" y="2228850"/>
              <a:ext cx="24461" cy="254794"/>
            </a:xfrm>
            <a:custGeom>
              <a:avLst/>
              <a:gdLst>
                <a:gd name="connsiteX0" fmla="*/ 23813 w 24461"/>
                <a:gd name="connsiteY0" fmla="*/ 254794 h 254794"/>
                <a:gd name="connsiteX1" fmla="*/ 21432 w 24461"/>
                <a:gd name="connsiteY1" fmla="*/ 109538 h 254794"/>
                <a:gd name="connsiteX2" fmla="*/ 0 w 24461"/>
                <a:gd name="connsiteY2" fmla="*/ 0 h 25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61" h="254794">
                  <a:moveTo>
                    <a:pt x="23813" y="254794"/>
                  </a:moveTo>
                  <a:cubicBezTo>
                    <a:pt x="24607" y="203399"/>
                    <a:pt x="25401" y="152004"/>
                    <a:pt x="21432" y="109538"/>
                  </a:cubicBezTo>
                  <a:cubicBezTo>
                    <a:pt x="17463" y="67072"/>
                    <a:pt x="8731" y="33536"/>
                    <a:pt x="0" y="0"/>
                  </a:cubicBezTo>
                </a:path>
              </a:pathLst>
            </a:cu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Freeform 1145"/>
            <p:cNvSpPr/>
            <p:nvPr/>
          </p:nvSpPr>
          <p:spPr>
            <a:xfrm>
              <a:off x="1828800" y="2252662"/>
              <a:ext cx="157163" cy="107157"/>
            </a:xfrm>
            <a:custGeom>
              <a:avLst/>
              <a:gdLst>
                <a:gd name="connsiteX0" fmla="*/ 0 w 157163"/>
                <a:gd name="connsiteY0" fmla="*/ 100013 h 100013"/>
                <a:gd name="connsiteX1" fmla="*/ 109538 w 157163"/>
                <a:gd name="connsiteY1" fmla="*/ 40482 h 100013"/>
                <a:gd name="connsiteX2" fmla="*/ 157163 w 157163"/>
                <a:gd name="connsiteY2" fmla="*/ 0 h 100013"/>
                <a:gd name="connsiteX0" fmla="*/ 0 w 157163"/>
                <a:gd name="connsiteY0" fmla="*/ 107157 h 107157"/>
                <a:gd name="connsiteX1" fmla="*/ 109538 w 157163"/>
                <a:gd name="connsiteY1" fmla="*/ 47626 h 107157"/>
                <a:gd name="connsiteX2" fmla="*/ 157163 w 157163"/>
                <a:gd name="connsiteY2" fmla="*/ 0 h 10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163" h="107157">
                  <a:moveTo>
                    <a:pt x="0" y="107157"/>
                  </a:moveTo>
                  <a:cubicBezTo>
                    <a:pt x="41672" y="85726"/>
                    <a:pt x="83344" y="65485"/>
                    <a:pt x="109538" y="47626"/>
                  </a:cubicBezTo>
                  <a:cubicBezTo>
                    <a:pt x="135732" y="29767"/>
                    <a:pt x="146447" y="11906"/>
                    <a:pt x="157163" y="0"/>
                  </a:cubicBezTo>
                </a:path>
              </a:pathLst>
            </a:cu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1" name="Freeform 1210"/>
          <p:cNvSpPr/>
          <p:nvPr/>
        </p:nvSpPr>
        <p:spPr>
          <a:xfrm>
            <a:off x="487716" y="2775157"/>
            <a:ext cx="826353" cy="296730"/>
          </a:xfrm>
          <a:custGeom>
            <a:avLst/>
            <a:gdLst>
              <a:gd name="connsiteX0" fmla="*/ 0 w 823938"/>
              <a:gd name="connsiteY0" fmla="*/ 297595 h 297595"/>
              <a:gd name="connsiteX1" fmla="*/ 114911 w 823938"/>
              <a:gd name="connsiteY1" fmla="*/ 212023 h 297595"/>
              <a:gd name="connsiteX2" fmla="*/ 261606 w 823938"/>
              <a:gd name="connsiteY2" fmla="*/ 194909 h 297595"/>
              <a:gd name="connsiteX3" fmla="*/ 344734 w 823938"/>
              <a:gd name="connsiteY3" fmla="*/ 194909 h 297595"/>
              <a:gd name="connsiteX4" fmla="*/ 454755 w 823938"/>
              <a:gd name="connsiteY4" fmla="*/ 148455 h 297595"/>
              <a:gd name="connsiteX5" fmla="*/ 584336 w 823938"/>
              <a:gd name="connsiteY5" fmla="*/ 79998 h 297595"/>
              <a:gd name="connsiteX6" fmla="*/ 633234 w 823938"/>
              <a:gd name="connsiteY6" fmla="*/ 60438 h 297595"/>
              <a:gd name="connsiteX7" fmla="*/ 709027 w 823938"/>
              <a:gd name="connsiteY7" fmla="*/ 55548 h 297595"/>
              <a:gd name="connsiteX8" fmla="*/ 792154 w 823938"/>
              <a:gd name="connsiteY8" fmla="*/ 4205 h 297595"/>
              <a:gd name="connsiteX9" fmla="*/ 823938 w 823938"/>
              <a:gd name="connsiteY9" fmla="*/ 6650 h 297595"/>
              <a:gd name="connsiteX0" fmla="*/ 0 w 823938"/>
              <a:gd name="connsiteY0" fmla="*/ 293238 h 293238"/>
              <a:gd name="connsiteX1" fmla="*/ 114911 w 823938"/>
              <a:gd name="connsiteY1" fmla="*/ 207666 h 293238"/>
              <a:gd name="connsiteX2" fmla="*/ 261606 w 823938"/>
              <a:gd name="connsiteY2" fmla="*/ 190552 h 293238"/>
              <a:gd name="connsiteX3" fmla="*/ 344734 w 823938"/>
              <a:gd name="connsiteY3" fmla="*/ 190552 h 293238"/>
              <a:gd name="connsiteX4" fmla="*/ 454755 w 823938"/>
              <a:gd name="connsiteY4" fmla="*/ 144098 h 293238"/>
              <a:gd name="connsiteX5" fmla="*/ 584336 w 823938"/>
              <a:gd name="connsiteY5" fmla="*/ 75641 h 293238"/>
              <a:gd name="connsiteX6" fmla="*/ 633234 w 823938"/>
              <a:gd name="connsiteY6" fmla="*/ 56081 h 293238"/>
              <a:gd name="connsiteX7" fmla="*/ 709027 w 823938"/>
              <a:gd name="connsiteY7" fmla="*/ 51191 h 293238"/>
              <a:gd name="connsiteX8" fmla="*/ 775040 w 823938"/>
              <a:gd name="connsiteY8" fmla="*/ 9628 h 293238"/>
              <a:gd name="connsiteX9" fmla="*/ 823938 w 823938"/>
              <a:gd name="connsiteY9" fmla="*/ 2293 h 2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3938" h="293238">
                <a:moveTo>
                  <a:pt x="0" y="293238"/>
                </a:moveTo>
                <a:cubicBezTo>
                  <a:pt x="35655" y="259009"/>
                  <a:pt x="71310" y="224780"/>
                  <a:pt x="114911" y="207666"/>
                </a:cubicBezTo>
                <a:cubicBezTo>
                  <a:pt x="158512" y="190552"/>
                  <a:pt x="223302" y="193404"/>
                  <a:pt x="261606" y="190552"/>
                </a:cubicBezTo>
                <a:cubicBezTo>
                  <a:pt x="299910" y="187700"/>
                  <a:pt x="312543" y="198294"/>
                  <a:pt x="344734" y="190552"/>
                </a:cubicBezTo>
                <a:cubicBezTo>
                  <a:pt x="376925" y="182810"/>
                  <a:pt x="414821" y="163250"/>
                  <a:pt x="454755" y="144098"/>
                </a:cubicBezTo>
                <a:cubicBezTo>
                  <a:pt x="494689" y="124946"/>
                  <a:pt x="554590" y="90310"/>
                  <a:pt x="584336" y="75641"/>
                </a:cubicBezTo>
                <a:cubicBezTo>
                  <a:pt x="614083" y="60971"/>
                  <a:pt x="612452" y="60156"/>
                  <a:pt x="633234" y="56081"/>
                </a:cubicBezTo>
                <a:cubicBezTo>
                  <a:pt x="654016" y="52006"/>
                  <a:pt x="685393" y="58933"/>
                  <a:pt x="709027" y="51191"/>
                </a:cubicBezTo>
                <a:cubicBezTo>
                  <a:pt x="732661" y="43449"/>
                  <a:pt x="755888" y="17778"/>
                  <a:pt x="775040" y="9628"/>
                </a:cubicBezTo>
                <a:cubicBezTo>
                  <a:pt x="794192" y="1478"/>
                  <a:pt x="817622" y="-3005"/>
                  <a:pt x="823938" y="2293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Freeform 1153"/>
          <p:cNvSpPr/>
          <p:nvPr/>
        </p:nvSpPr>
        <p:spPr>
          <a:xfrm>
            <a:off x="1338589" y="2147818"/>
            <a:ext cx="161838" cy="257300"/>
          </a:xfrm>
          <a:custGeom>
            <a:avLst/>
            <a:gdLst>
              <a:gd name="connsiteX0" fmla="*/ 161365 w 161365"/>
              <a:gd name="connsiteY0" fmla="*/ 254272 h 254272"/>
              <a:gd name="connsiteX1" fmla="*/ 0 w 161365"/>
              <a:gd name="connsiteY1" fmla="*/ 0 h 254272"/>
              <a:gd name="connsiteX2" fmla="*/ 0 w 161365"/>
              <a:gd name="connsiteY2" fmla="*/ 0 h 25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365" h="254272">
                <a:moveTo>
                  <a:pt x="161365" y="25427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0" name="Freeform 1219"/>
          <p:cNvSpPr/>
          <p:nvPr/>
        </p:nvSpPr>
        <p:spPr>
          <a:xfrm>
            <a:off x="402330" y="2607538"/>
            <a:ext cx="1090052" cy="339081"/>
          </a:xfrm>
          <a:custGeom>
            <a:avLst/>
            <a:gdLst>
              <a:gd name="connsiteX0" fmla="*/ 0 w 302419"/>
              <a:gd name="connsiteY0" fmla="*/ 157162 h 157162"/>
              <a:gd name="connsiteX1" fmla="*/ 59531 w 302419"/>
              <a:gd name="connsiteY1" fmla="*/ 121444 h 157162"/>
              <a:gd name="connsiteX2" fmla="*/ 178594 w 302419"/>
              <a:gd name="connsiteY2" fmla="*/ 88106 h 157162"/>
              <a:gd name="connsiteX3" fmla="*/ 302419 w 302419"/>
              <a:gd name="connsiteY3" fmla="*/ 0 h 157162"/>
              <a:gd name="connsiteX0" fmla="*/ 0 w 389089"/>
              <a:gd name="connsiteY0" fmla="*/ 197731 h 197731"/>
              <a:gd name="connsiteX1" fmla="*/ 146201 w 389089"/>
              <a:gd name="connsiteY1" fmla="*/ 121444 h 197731"/>
              <a:gd name="connsiteX2" fmla="*/ 265264 w 389089"/>
              <a:gd name="connsiteY2" fmla="*/ 88106 h 197731"/>
              <a:gd name="connsiteX3" fmla="*/ 389089 w 389089"/>
              <a:gd name="connsiteY3" fmla="*/ 0 h 197731"/>
              <a:gd name="connsiteX0" fmla="*/ 0 w 389089"/>
              <a:gd name="connsiteY0" fmla="*/ 197731 h 197731"/>
              <a:gd name="connsiteX1" fmla="*/ 71426 w 389089"/>
              <a:gd name="connsiteY1" fmla="*/ 161860 h 197731"/>
              <a:gd name="connsiteX2" fmla="*/ 146201 w 389089"/>
              <a:gd name="connsiteY2" fmla="*/ 121444 h 197731"/>
              <a:gd name="connsiteX3" fmla="*/ 265264 w 389089"/>
              <a:gd name="connsiteY3" fmla="*/ 88106 h 197731"/>
              <a:gd name="connsiteX4" fmla="*/ 389089 w 389089"/>
              <a:gd name="connsiteY4" fmla="*/ 0 h 197731"/>
              <a:gd name="connsiteX0" fmla="*/ 0 w 751808"/>
              <a:gd name="connsiteY0" fmla="*/ 140776 h 162100"/>
              <a:gd name="connsiteX1" fmla="*/ 434145 w 751808"/>
              <a:gd name="connsiteY1" fmla="*/ 161860 h 162100"/>
              <a:gd name="connsiteX2" fmla="*/ 508920 w 751808"/>
              <a:gd name="connsiteY2" fmla="*/ 121444 h 162100"/>
              <a:gd name="connsiteX3" fmla="*/ 627983 w 751808"/>
              <a:gd name="connsiteY3" fmla="*/ 88106 h 162100"/>
              <a:gd name="connsiteX4" fmla="*/ 751808 w 751808"/>
              <a:gd name="connsiteY4" fmla="*/ 0 h 162100"/>
              <a:gd name="connsiteX0" fmla="*/ 0 w 751808"/>
              <a:gd name="connsiteY0" fmla="*/ 140776 h 201146"/>
              <a:gd name="connsiteX1" fmla="*/ 124030 w 751808"/>
              <a:gd name="connsiteY1" fmla="*/ 200856 h 201146"/>
              <a:gd name="connsiteX2" fmla="*/ 434145 w 751808"/>
              <a:gd name="connsiteY2" fmla="*/ 161860 h 201146"/>
              <a:gd name="connsiteX3" fmla="*/ 508920 w 751808"/>
              <a:gd name="connsiteY3" fmla="*/ 121444 h 201146"/>
              <a:gd name="connsiteX4" fmla="*/ 627983 w 751808"/>
              <a:gd name="connsiteY4" fmla="*/ 88106 h 201146"/>
              <a:gd name="connsiteX5" fmla="*/ 751808 w 751808"/>
              <a:gd name="connsiteY5" fmla="*/ 0 h 201146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27983 w 751808"/>
              <a:gd name="connsiteY5" fmla="*/ 88106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21987 w 751808"/>
              <a:gd name="connsiteY5" fmla="*/ 85109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18990 w 751808"/>
              <a:gd name="connsiteY5" fmla="*/ 79113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18990 w 751808"/>
              <a:gd name="connsiteY5" fmla="*/ 79113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27201 w 751808"/>
              <a:gd name="connsiteY5" fmla="*/ 82368 h 231788"/>
              <a:gd name="connsiteX6" fmla="*/ 751808 w 751808"/>
              <a:gd name="connsiteY6" fmla="*/ 0 h 2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1808" h="231788">
                <a:moveTo>
                  <a:pt x="0" y="140776"/>
                </a:moveTo>
                <a:cubicBezTo>
                  <a:pt x="21671" y="141796"/>
                  <a:pt x="66661" y="176359"/>
                  <a:pt x="124030" y="200856"/>
                </a:cubicBezTo>
                <a:cubicBezTo>
                  <a:pt x="168184" y="208871"/>
                  <a:pt x="225225" y="237331"/>
                  <a:pt x="276911" y="230832"/>
                </a:cubicBezTo>
                <a:cubicBezTo>
                  <a:pt x="328597" y="224333"/>
                  <a:pt x="395477" y="180091"/>
                  <a:pt x="434145" y="161860"/>
                </a:cubicBezTo>
                <a:cubicBezTo>
                  <a:pt x="472813" y="143629"/>
                  <a:pt x="476744" y="134693"/>
                  <a:pt x="508920" y="121444"/>
                </a:cubicBezTo>
                <a:cubicBezTo>
                  <a:pt x="541096" y="108195"/>
                  <a:pt x="586720" y="102609"/>
                  <a:pt x="627201" y="82368"/>
                </a:cubicBezTo>
                <a:cubicBezTo>
                  <a:pt x="667682" y="62127"/>
                  <a:pt x="710136" y="33932"/>
                  <a:pt x="751808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9" name="Straight Connector 1208"/>
          <p:cNvCxnSpPr/>
          <p:nvPr/>
        </p:nvCxnSpPr>
        <p:spPr>
          <a:xfrm flipH="1" flipV="1">
            <a:off x="1768445" y="1363406"/>
            <a:ext cx="3205" cy="146790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3" name="Freeform 1202"/>
          <p:cNvSpPr/>
          <p:nvPr/>
        </p:nvSpPr>
        <p:spPr>
          <a:xfrm>
            <a:off x="1054200" y="1353371"/>
            <a:ext cx="173187" cy="1324349"/>
          </a:xfrm>
          <a:custGeom>
            <a:avLst/>
            <a:gdLst>
              <a:gd name="connsiteX0" fmla="*/ 0 w 212349"/>
              <a:gd name="connsiteY0" fmla="*/ 0 h 1278262"/>
              <a:gd name="connsiteX1" fmla="*/ 60671 w 212349"/>
              <a:gd name="connsiteY1" fmla="*/ 234017 h 1278262"/>
              <a:gd name="connsiteX2" fmla="*/ 69338 w 212349"/>
              <a:gd name="connsiteY2" fmla="*/ 390028 h 1278262"/>
              <a:gd name="connsiteX3" fmla="*/ 69338 w 212349"/>
              <a:gd name="connsiteY3" fmla="*/ 502703 h 1278262"/>
              <a:gd name="connsiteX4" fmla="*/ 108341 w 212349"/>
              <a:gd name="connsiteY4" fmla="*/ 550373 h 1278262"/>
              <a:gd name="connsiteX5" fmla="*/ 173346 w 212349"/>
              <a:gd name="connsiteY5" fmla="*/ 663048 h 1278262"/>
              <a:gd name="connsiteX6" fmla="*/ 143010 w 212349"/>
              <a:gd name="connsiteY6" fmla="*/ 758388 h 1278262"/>
              <a:gd name="connsiteX7" fmla="*/ 60671 w 212349"/>
              <a:gd name="connsiteY7" fmla="*/ 810392 h 1278262"/>
              <a:gd name="connsiteX8" fmla="*/ 47670 w 212349"/>
              <a:gd name="connsiteY8" fmla="*/ 931734 h 1278262"/>
              <a:gd name="connsiteX9" fmla="*/ 65005 w 212349"/>
              <a:gd name="connsiteY9" fmla="*/ 1040075 h 1278262"/>
              <a:gd name="connsiteX10" fmla="*/ 112675 w 212349"/>
              <a:gd name="connsiteY10" fmla="*/ 1144083 h 1278262"/>
              <a:gd name="connsiteX11" fmla="*/ 112675 w 212349"/>
              <a:gd name="connsiteY11" fmla="*/ 1230756 h 1278262"/>
              <a:gd name="connsiteX12" fmla="*/ 160345 w 212349"/>
              <a:gd name="connsiteY12" fmla="*/ 1274092 h 1278262"/>
              <a:gd name="connsiteX13" fmla="*/ 212349 w 212349"/>
              <a:gd name="connsiteY13" fmla="*/ 1274092 h 1278262"/>
              <a:gd name="connsiteX0" fmla="*/ 0 w 203681"/>
              <a:gd name="connsiteY0" fmla="*/ 0 h 1356268"/>
              <a:gd name="connsiteX1" fmla="*/ 52003 w 203681"/>
              <a:gd name="connsiteY1" fmla="*/ 312023 h 1356268"/>
              <a:gd name="connsiteX2" fmla="*/ 60670 w 203681"/>
              <a:gd name="connsiteY2" fmla="*/ 468034 h 1356268"/>
              <a:gd name="connsiteX3" fmla="*/ 60670 w 203681"/>
              <a:gd name="connsiteY3" fmla="*/ 580709 h 1356268"/>
              <a:gd name="connsiteX4" fmla="*/ 99673 w 203681"/>
              <a:gd name="connsiteY4" fmla="*/ 628379 h 1356268"/>
              <a:gd name="connsiteX5" fmla="*/ 164678 w 203681"/>
              <a:gd name="connsiteY5" fmla="*/ 741054 h 1356268"/>
              <a:gd name="connsiteX6" fmla="*/ 134342 w 203681"/>
              <a:gd name="connsiteY6" fmla="*/ 836394 h 1356268"/>
              <a:gd name="connsiteX7" fmla="*/ 52003 w 203681"/>
              <a:gd name="connsiteY7" fmla="*/ 888398 h 1356268"/>
              <a:gd name="connsiteX8" fmla="*/ 39002 w 203681"/>
              <a:gd name="connsiteY8" fmla="*/ 1009740 h 1356268"/>
              <a:gd name="connsiteX9" fmla="*/ 56337 w 203681"/>
              <a:gd name="connsiteY9" fmla="*/ 1118081 h 1356268"/>
              <a:gd name="connsiteX10" fmla="*/ 104007 w 203681"/>
              <a:gd name="connsiteY10" fmla="*/ 1222089 h 1356268"/>
              <a:gd name="connsiteX11" fmla="*/ 104007 w 203681"/>
              <a:gd name="connsiteY11" fmla="*/ 1308762 h 1356268"/>
              <a:gd name="connsiteX12" fmla="*/ 151677 w 203681"/>
              <a:gd name="connsiteY12" fmla="*/ 1352098 h 1356268"/>
              <a:gd name="connsiteX13" fmla="*/ 203681 w 203681"/>
              <a:gd name="connsiteY13" fmla="*/ 1352098 h 1356268"/>
              <a:gd name="connsiteX0" fmla="*/ 10734 w 214415"/>
              <a:gd name="connsiteY0" fmla="*/ 0 h 1356268"/>
              <a:gd name="connsiteX1" fmla="*/ 2066 w 214415"/>
              <a:gd name="connsiteY1" fmla="*/ 95340 h 1356268"/>
              <a:gd name="connsiteX2" fmla="*/ 62737 w 214415"/>
              <a:gd name="connsiteY2" fmla="*/ 312023 h 1356268"/>
              <a:gd name="connsiteX3" fmla="*/ 71404 w 214415"/>
              <a:gd name="connsiteY3" fmla="*/ 468034 h 1356268"/>
              <a:gd name="connsiteX4" fmla="*/ 71404 w 214415"/>
              <a:gd name="connsiteY4" fmla="*/ 580709 h 1356268"/>
              <a:gd name="connsiteX5" fmla="*/ 110407 w 214415"/>
              <a:gd name="connsiteY5" fmla="*/ 628379 h 1356268"/>
              <a:gd name="connsiteX6" fmla="*/ 175412 w 214415"/>
              <a:gd name="connsiteY6" fmla="*/ 741054 h 1356268"/>
              <a:gd name="connsiteX7" fmla="*/ 145076 w 214415"/>
              <a:gd name="connsiteY7" fmla="*/ 836394 h 1356268"/>
              <a:gd name="connsiteX8" fmla="*/ 62737 w 214415"/>
              <a:gd name="connsiteY8" fmla="*/ 888398 h 1356268"/>
              <a:gd name="connsiteX9" fmla="*/ 49736 w 214415"/>
              <a:gd name="connsiteY9" fmla="*/ 1009740 h 1356268"/>
              <a:gd name="connsiteX10" fmla="*/ 67071 w 214415"/>
              <a:gd name="connsiteY10" fmla="*/ 1118081 h 1356268"/>
              <a:gd name="connsiteX11" fmla="*/ 114741 w 214415"/>
              <a:gd name="connsiteY11" fmla="*/ 1222089 h 1356268"/>
              <a:gd name="connsiteX12" fmla="*/ 114741 w 214415"/>
              <a:gd name="connsiteY12" fmla="*/ 1308762 h 1356268"/>
              <a:gd name="connsiteX13" fmla="*/ 162411 w 214415"/>
              <a:gd name="connsiteY13" fmla="*/ 1352098 h 1356268"/>
              <a:gd name="connsiteX14" fmla="*/ 214415 w 214415"/>
              <a:gd name="connsiteY14" fmla="*/ 1352098 h 1356268"/>
              <a:gd name="connsiteX0" fmla="*/ 23066 w 213746"/>
              <a:gd name="connsiteY0" fmla="*/ 0 h 1356268"/>
              <a:gd name="connsiteX1" fmla="*/ 1397 w 213746"/>
              <a:gd name="connsiteY1" fmla="*/ 95340 h 1356268"/>
              <a:gd name="connsiteX2" fmla="*/ 62068 w 213746"/>
              <a:gd name="connsiteY2" fmla="*/ 312023 h 1356268"/>
              <a:gd name="connsiteX3" fmla="*/ 70735 w 213746"/>
              <a:gd name="connsiteY3" fmla="*/ 468034 h 1356268"/>
              <a:gd name="connsiteX4" fmla="*/ 70735 w 213746"/>
              <a:gd name="connsiteY4" fmla="*/ 580709 h 1356268"/>
              <a:gd name="connsiteX5" fmla="*/ 109738 w 213746"/>
              <a:gd name="connsiteY5" fmla="*/ 628379 h 1356268"/>
              <a:gd name="connsiteX6" fmla="*/ 174743 w 213746"/>
              <a:gd name="connsiteY6" fmla="*/ 741054 h 1356268"/>
              <a:gd name="connsiteX7" fmla="*/ 144407 w 213746"/>
              <a:gd name="connsiteY7" fmla="*/ 836394 h 1356268"/>
              <a:gd name="connsiteX8" fmla="*/ 62068 w 213746"/>
              <a:gd name="connsiteY8" fmla="*/ 888398 h 1356268"/>
              <a:gd name="connsiteX9" fmla="*/ 49067 w 213746"/>
              <a:gd name="connsiteY9" fmla="*/ 1009740 h 1356268"/>
              <a:gd name="connsiteX10" fmla="*/ 66402 w 213746"/>
              <a:gd name="connsiteY10" fmla="*/ 1118081 h 1356268"/>
              <a:gd name="connsiteX11" fmla="*/ 114072 w 213746"/>
              <a:gd name="connsiteY11" fmla="*/ 1222089 h 1356268"/>
              <a:gd name="connsiteX12" fmla="*/ 114072 w 213746"/>
              <a:gd name="connsiteY12" fmla="*/ 1308762 h 1356268"/>
              <a:gd name="connsiteX13" fmla="*/ 161742 w 213746"/>
              <a:gd name="connsiteY13" fmla="*/ 1352098 h 1356268"/>
              <a:gd name="connsiteX14" fmla="*/ 213746 w 213746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1047 w 214058"/>
              <a:gd name="connsiteY3" fmla="*/ 468034 h 1356268"/>
              <a:gd name="connsiteX4" fmla="*/ 71047 w 214058"/>
              <a:gd name="connsiteY4" fmla="*/ 58070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1047 w 214058"/>
              <a:gd name="connsiteY4" fmla="*/ 58070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1047 w 214058"/>
              <a:gd name="connsiteY4" fmla="*/ 58070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3492 w 214058"/>
              <a:gd name="connsiteY4" fmla="*/ 57092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5937 w 214058"/>
              <a:gd name="connsiteY4" fmla="*/ 57092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5937 w 214058"/>
              <a:gd name="connsiteY4" fmla="*/ 57092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5937 w 214058"/>
              <a:gd name="connsiteY4" fmla="*/ 57092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72160 w 214058"/>
              <a:gd name="connsiteY8" fmla="*/ 89328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5937 w 214058"/>
              <a:gd name="connsiteY4" fmla="*/ 57092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9715 w 214058"/>
              <a:gd name="connsiteY8" fmla="*/ 903067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176130"/>
              <a:gd name="connsiteY0" fmla="*/ 0 h 1352098"/>
              <a:gd name="connsiteX1" fmla="*/ 1709 w 176130"/>
              <a:gd name="connsiteY1" fmla="*/ 95340 h 1352098"/>
              <a:gd name="connsiteX2" fmla="*/ 62380 w 176130"/>
              <a:gd name="connsiteY2" fmla="*/ 312023 h 1352098"/>
              <a:gd name="connsiteX3" fmla="*/ 78382 w 176130"/>
              <a:gd name="connsiteY3" fmla="*/ 468034 h 1352098"/>
              <a:gd name="connsiteX4" fmla="*/ 75937 w 176130"/>
              <a:gd name="connsiteY4" fmla="*/ 570929 h 1352098"/>
              <a:gd name="connsiteX5" fmla="*/ 110050 w 176130"/>
              <a:gd name="connsiteY5" fmla="*/ 628379 h 1352098"/>
              <a:gd name="connsiteX6" fmla="*/ 175055 w 176130"/>
              <a:gd name="connsiteY6" fmla="*/ 741054 h 1352098"/>
              <a:gd name="connsiteX7" fmla="*/ 144719 w 176130"/>
              <a:gd name="connsiteY7" fmla="*/ 836394 h 1352098"/>
              <a:gd name="connsiteX8" fmla="*/ 69715 w 176130"/>
              <a:gd name="connsiteY8" fmla="*/ 903067 h 1352098"/>
              <a:gd name="connsiteX9" fmla="*/ 49379 w 176130"/>
              <a:gd name="connsiteY9" fmla="*/ 1009740 h 1352098"/>
              <a:gd name="connsiteX10" fmla="*/ 66714 w 176130"/>
              <a:gd name="connsiteY10" fmla="*/ 1118081 h 1352098"/>
              <a:gd name="connsiteX11" fmla="*/ 114384 w 176130"/>
              <a:gd name="connsiteY11" fmla="*/ 1222089 h 1352098"/>
              <a:gd name="connsiteX12" fmla="*/ 114384 w 176130"/>
              <a:gd name="connsiteY12" fmla="*/ 1308762 h 1352098"/>
              <a:gd name="connsiteX13" fmla="*/ 162054 w 176130"/>
              <a:gd name="connsiteY13" fmla="*/ 1352098 h 1352098"/>
              <a:gd name="connsiteX0" fmla="*/ 16043 w 176130"/>
              <a:gd name="connsiteY0" fmla="*/ 0 h 1308762"/>
              <a:gd name="connsiteX1" fmla="*/ 1709 w 176130"/>
              <a:gd name="connsiteY1" fmla="*/ 95340 h 1308762"/>
              <a:gd name="connsiteX2" fmla="*/ 62380 w 176130"/>
              <a:gd name="connsiteY2" fmla="*/ 312023 h 1308762"/>
              <a:gd name="connsiteX3" fmla="*/ 78382 w 176130"/>
              <a:gd name="connsiteY3" fmla="*/ 468034 h 1308762"/>
              <a:gd name="connsiteX4" fmla="*/ 75937 w 176130"/>
              <a:gd name="connsiteY4" fmla="*/ 570929 h 1308762"/>
              <a:gd name="connsiteX5" fmla="*/ 110050 w 176130"/>
              <a:gd name="connsiteY5" fmla="*/ 628379 h 1308762"/>
              <a:gd name="connsiteX6" fmla="*/ 175055 w 176130"/>
              <a:gd name="connsiteY6" fmla="*/ 741054 h 1308762"/>
              <a:gd name="connsiteX7" fmla="*/ 144719 w 176130"/>
              <a:gd name="connsiteY7" fmla="*/ 836394 h 1308762"/>
              <a:gd name="connsiteX8" fmla="*/ 69715 w 176130"/>
              <a:gd name="connsiteY8" fmla="*/ 903067 h 1308762"/>
              <a:gd name="connsiteX9" fmla="*/ 49379 w 176130"/>
              <a:gd name="connsiteY9" fmla="*/ 1009740 h 1308762"/>
              <a:gd name="connsiteX10" fmla="*/ 66714 w 176130"/>
              <a:gd name="connsiteY10" fmla="*/ 1118081 h 1308762"/>
              <a:gd name="connsiteX11" fmla="*/ 114384 w 176130"/>
              <a:gd name="connsiteY11" fmla="*/ 1222089 h 1308762"/>
              <a:gd name="connsiteX12" fmla="*/ 114384 w 176130"/>
              <a:gd name="connsiteY12" fmla="*/ 1308762 h 1308762"/>
              <a:gd name="connsiteX0" fmla="*/ 16043 w 175059"/>
              <a:gd name="connsiteY0" fmla="*/ 0 h 1308762"/>
              <a:gd name="connsiteX1" fmla="*/ 1709 w 175059"/>
              <a:gd name="connsiteY1" fmla="*/ 95340 h 1308762"/>
              <a:gd name="connsiteX2" fmla="*/ 62380 w 175059"/>
              <a:gd name="connsiteY2" fmla="*/ 312023 h 1308762"/>
              <a:gd name="connsiteX3" fmla="*/ 78382 w 175059"/>
              <a:gd name="connsiteY3" fmla="*/ 468034 h 1308762"/>
              <a:gd name="connsiteX4" fmla="*/ 75937 w 175059"/>
              <a:gd name="connsiteY4" fmla="*/ 570929 h 1308762"/>
              <a:gd name="connsiteX5" fmla="*/ 110050 w 175059"/>
              <a:gd name="connsiteY5" fmla="*/ 628379 h 1308762"/>
              <a:gd name="connsiteX6" fmla="*/ 146642 w 175059"/>
              <a:gd name="connsiteY6" fmla="*/ 692190 h 1308762"/>
              <a:gd name="connsiteX7" fmla="*/ 175055 w 175059"/>
              <a:gd name="connsiteY7" fmla="*/ 741054 h 1308762"/>
              <a:gd name="connsiteX8" fmla="*/ 144719 w 175059"/>
              <a:gd name="connsiteY8" fmla="*/ 836394 h 1308762"/>
              <a:gd name="connsiteX9" fmla="*/ 69715 w 175059"/>
              <a:gd name="connsiteY9" fmla="*/ 903067 h 1308762"/>
              <a:gd name="connsiteX10" fmla="*/ 49379 w 175059"/>
              <a:gd name="connsiteY10" fmla="*/ 1009740 h 1308762"/>
              <a:gd name="connsiteX11" fmla="*/ 66714 w 175059"/>
              <a:gd name="connsiteY11" fmla="*/ 1118081 h 1308762"/>
              <a:gd name="connsiteX12" fmla="*/ 114384 w 175059"/>
              <a:gd name="connsiteY12" fmla="*/ 1222089 h 1308762"/>
              <a:gd name="connsiteX13" fmla="*/ 114384 w 175059"/>
              <a:gd name="connsiteY13" fmla="*/ 1308762 h 1308762"/>
              <a:gd name="connsiteX0" fmla="*/ 16043 w 175059"/>
              <a:gd name="connsiteY0" fmla="*/ 0 h 1308762"/>
              <a:gd name="connsiteX1" fmla="*/ 1709 w 175059"/>
              <a:gd name="connsiteY1" fmla="*/ 95340 h 1308762"/>
              <a:gd name="connsiteX2" fmla="*/ 62380 w 175059"/>
              <a:gd name="connsiteY2" fmla="*/ 312023 h 1308762"/>
              <a:gd name="connsiteX3" fmla="*/ 78382 w 175059"/>
              <a:gd name="connsiteY3" fmla="*/ 468034 h 1308762"/>
              <a:gd name="connsiteX4" fmla="*/ 75937 w 175059"/>
              <a:gd name="connsiteY4" fmla="*/ 570929 h 1308762"/>
              <a:gd name="connsiteX5" fmla="*/ 110050 w 175059"/>
              <a:gd name="connsiteY5" fmla="*/ 628379 h 1308762"/>
              <a:gd name="connsiteX6" fmla="*/ 146642 w 175059"/>
              <a:gd name="connsiteY6" fmla="*/ 692190 h 1308762"/>
              <a:gd name="connsiteX7" fmla="*/ 175055 w 175059"/>
              <a:gd name="connsiteY7" fmla="*/ 741054 h 1308762"/>
              <a:gd name="connsiteX8" fmla="*/ 144719 w 175059"/>
              <a:gd name="connsiteY8" fmla="*/ 836394 h 1308762"/>
              <a:gd name="connsiteX9" fmla="*/ 69715 w 175059"/>
              <a:gd name="connsiteY9" fmla="*/ 903067 h 1308762"/>
              <a:gd name="connsiteX10" fmla="*/ 49379 w 175059"/>
              <a:gd name="connsiteY10" fmla="*/ 1009740 h 1308762"/>
              <a:gd name="connsiteX11" fmla="*/ 66714 w 175059"/>
              <a:gd name="connsiteY11" fmla="*/ 1118081 h 1308762"/>
              <a:gd name="connsiteX12" fmla="*/ 114384 w 175059"/>
              <a:gd name="connsiteY12" fmla="*/ 1222089 h 1308762"/>
              <a:gd name="connsiteX13" fmla="*/ 114384 w 175059"/>
              <a:gd name="connsiteY13" fmla="*/ 1308762 h 1308762"/>
              <a:gd name="connsiteX0" fmla="*/ 16043 w 175062"/>
              <a:gd name="connsiteY0" fmla="*/ 0 h 1308762"/>
              <a:gd name="connsiteX1" fmla="*/ 1709 w 175062"/>
              <a:gd name="connsiteY1" fmla="*/ 95340 h 1308762"/>
              <a:gd name="connsiteX2" fmla="*/ 62380 w 175062"/>
              <a:gd name="connsiteY2" fmla="*/ 312023 h 1308762"/>
              <a:gd name="connsiteX3" fmla="*/ 78382 w 175062"/>
              <a:gd name="connsiteY3" fmla="*/ 468034 h 1308762"/>
              <a:gd name="connsiteX4" fmla="*/ 75937 w 175062"/>
              <a:gd name="connsiteY4" fmla="*/ 570929 h 1308762"/>
              <a:gd name="connsiteX5" fmla="*/ 110050 w 175062"/>
              <a:gd name="connsiteY5" fmla="*/ 628379 h 1308762"/>
              <a:gd name="connsiteX6" fmla="*/ 146642 w 175062"/>
              <a:gd name="connsiteY6" fmla="*/ 692190 h 1308762"/>
              <a:gd name="connsiteX7" fmla="*/ 175055 w 175062"/>
              <a:gd name="connsiteY7" fmla="*/ 741054 h 1308762"/>
              <a:gd name="connsiteX8" fmla="*/ 144719 w 175062"/>
              <a:gd name="connsiteY8" fmla="*/ 836394 h 1308762"/>
              <a:gd name="connsiteX9" fmla="*/ 69715 w 175062"/>
              <a:gd name="connsiteY9" fmla="*/ 903067 h 1308762"/>
              <a:gd name="connsiteX10" fmla="*/ 49379 w 175062"/>
              <a:gd name="connsiteY10" fmla="*/ 1009740 h 1308762"/>
              <a:gd name="connsiteX11" fmla="*/ 66714 w 175062"/>
              <a:gd name="connsiteY11" fmla="*/ 1118081 h 1308762"/>
              <a:gd name="connsiteX12" fmla="*/ 114384 w 175062"/>
              <a:gd name="connsiteY12" fmla="*/ 1222089 h 1308762"/>
              <a:gd name="connsiteX13" fmla="*/ 114384 w 175062"/>
              <a:gd name="connsiteY13" fmla="*/ 1308762 h 1308762"/>
              <a:gd name="connsiteX0" fmla="*/ 16043 w 175062"/>
              <a:gd name="connsiteY0" fmla="*/ 0 h 1308762"/>
              <a:gd name="connsiteX1" fmla="*/ 1709 w 175062"/>
              <a:gd name="connsiteY1" fmla="*/ 95340 h 1308762"/>
              <a:gd name="connsiteX2" fmla="*/ 62380 w 175062"/>
              <a:gd name="connsiteY2" fmla="*/ 312023 h 1308762"/>
              <a:gd name="connsiteX3" fmla="*/ 78382 w 175062"/>
              <a:gd name="connsiteY3" fmla="*/ 468034 h 1308762"/>
              <a:gd name="connsiteX4" fmla="*/ 75937 w 175062"/>
              <a:gd name="connsiteY4" fmla="*/ 570929 h 1308762"/>
              <a:gd name="connsiteX5" fmla="*/ 110050 w 175062"/>
              <a:gd name="connsiteY5" fmla="*/ 628379 h 1308762"/>
              <a:gd name="connsiteX6" fmla="*/ 146642 w 175062"/>
              <a:gd name="connsiteY6" fmla="*/ 692190 h 1308762"/>
              <a:gd name="connsiteX7" fmla="*/ 175055 w 175062"/>
              <a:gd name="connsiteY7" fmla="*/ 741054 h 1308762"/>
              <a:gd name="connsiteX8" fmla="*/ 144719 w 175062"/>
              <a:gd name="connsiteY8" fmla="*/ 836394 h 1308762"/>
              <a:gd name="connsiteX9" fmla="*/ 69715 w 175062"/>
              <a:gd name="connsiteY9" fmla="*/ 907774 h 1308762"/>
              <a:gd name="connsiteX10" fmla="*/ 49379 w 175062"/>
              <a:gd name="connsiteY10" fmla="*/ 1009740 h 1308762"/>
              <a:gd name="connsiteX11" fmla="*/ 66714 w 175062"/>
              <a:gd name="connsiteY11" fmla="*/ 1118081 h 1308762"/>
              <a:gd name="connsiteX12" fmla="*/ 114384 w 175062"/>
              <a:gd name="connsiteY12" fmla="*/ 1222089 h 1308762"/>
              <a:gd name="connsiteX13" fmla="*/ 114384 w 175062"/>
              <a:gd name="connsiteY13" fmla="*/ 1308762 h 1308762"/>
              <a:gd name="connsiteX0" fmla="*/ 16043 w 175062"/>
              <a:gd name="connsiteY0" fmla="*/ 0 h 1308762"/>
              <a:gd name="connsiteX1" fmla="*/ 1709 w 175062"/>
              <a:gd name="connsiteY1" fmla="*/ 95340 h 1308762"/>
              <a:gd name="connsiteX2" fmla="*/ 62380 w 175062"/>
              <a:gd name="connsiteY2" fmla="*/ 312023 h 1308762"/>
              <a:gd name="connsiteX3" fmla="*/ 78382 w 175062"/>
              <a:gd name="connsiteY3" fmla="*/ 468034 h 1308762"/>
              <a:gd name="connsiteX4" fmla="*/ 75937 w 175062"/>
              <a:gd name="connsiteY4" fmla="*/ 570929 h 1308762"/>
              <a:gd name="connsiteX5" fmla="*/ 110050 w 175062"/>
              <a:gd name="connsiteY5" fmla="*/ 628379 h 1308762"/>
              <a:gd name="connsiteX6" fmla="*/ 146642 w 175062"/>
              <a:gd name="connsiteY6" fmla="*/ 692190 h 1308762"/>
              <a:gd name="connsiteX7" fmla="*/ 175055 w 175062"/>
              <a:gd name="connsiteY7" fmla="*/ 741054 h 1308762"/>
              <a:gd name="connsiteX8" fmla="*/ 151842 w 175062"/>
              <a:gd name="connsiteY8" fmla="*/ 843453 h 1308762"/>
              <a:gd name="connsiteX9" fmla="*/ 69715 w 175062"/>
              <a:gd name="connsiteY9" fmla="*/ 907774 h 1308762"/>
              <a:gd name="connsiteX10" fmla="*/ 49379 w 175062"/>
              <a:gd name="connsiteY10" fmla="*/ 1009740 h 1308762"/>
              <a:gd name="connsiteX11" fmla="*/ 66714 w 175062"/>
              <a:gd name="connsiteY11" fmla="*/ 1118081 h 1308762"/>
              <a:gd name="connsiteX12" fmla="*/ 114384 w 175062"/>
              <a:gd name="connsiteY12" fmla="*/ 1222089 h 1308762"/>
              <a:gd name="connsiteX13" fmla="*/ 114384 w 175062"/>
              <a:gd name="connsiteY13" fmla="*/ 1308762 h 1308762"/>
              <a:gd name="connsiteX0" fmla="*/ 16043 w 172690"/>
              <a:gd name="connsiteY0" fmla="*/ 0 h 1308762"/>
              <a:gd name="connsiteX1" fmla="*/ 1709 w 172690"/>
              <a:gd name="connsiteY1" fmla="*/ 95340 h 1308762"/>
              <a:gd name="connsiteX2" fmla="*/ 62380 w 172690"/>
              <a:gd name="connsiteY2" fmla="*/ 312023 h 1308762"/>
              <a:gd name="connsiteX3" fmla="*/ 78382 w 172690"/>
              <a:gd name="connsiteY3" fmla="*/ 468034 h 1308762"/>
              <a:gd name="connsiteX4" fmla="*/ 75937 w 172690"/>
              <a:gd name="connsiteY4" fmla="*/ 570929 h 1308762"/>
              <a:gd name="connsiteX5" fmla="*/ 110050 w 172690"/>
              <a:gd name="connsiteY5" fmla="*/ 628379 h 1308762"/>
              <a:gd name="connsiteX6" fmla="*/ 146642 w 172690"/>
              <a:gd name="connsiteY6" fmla="*/ 692190 h 1308762"/>
              <a:gd name="connsiteX7" fmla="*/ 172681 w 172690"/>
              <a:gd name="connsiteY7" fmla="*/ 745761 h 1308762"/>
              <a:gd name="connsiteX8" fmla="*/ 151842 w 172690"/>
              <a:gd name="connsiteY8" fmla="*/ 843453 h 1308762"/>
              <a:gd name="connsiteX9" fmla="*/ 69715 w 172690"/>
              <a:gd name="connsiteY9" fmla="*/ 907774 h 1308762"/>
              <a:gd name="connsiteX10" fmla="*/ 49379 w 172690"/>
              <a:gd name="connsiteY10" fmla="*/ 1009740 h 1308762"/>
              <a:gd name="connsiteX11" fmla="*/ 66714 w 172690"/>
              <a:gd name="connsiteY11" fmla="*/ 1118081 h 1308762"/>
              <a:gd name="connsiteX12" fmla="*/ 114384 w 172690"/>
              <a:gd name="connsiteY12" fmla="*/ 1222089 h 1308762"/>
              <a:gd name="connsiteX13" fmla="*/ 114384 w 172690"/>
              <a:gd name="connsiteY13" fmla="*/ 1308762 h 1308762"/>
              <a:gd name="connsiteX0" fmla="*/ 16043 w 172681"/>
              <a:gd name="connsiteY0" fmla="*/ 0 h 1308762"/>
              <a:gd name="connsiteX1" fmla="*/ 1709 w 172681"/>
              <a:gd name="connsiteY1" fmla="*/ 95340 h 1308762"/>
              <a:gd name="connsiteX2" fmla="*/ 62380 w 172681"/>
              <a:gd name="connsiteY2" fmla="*/ 312023 h 1308762"/>
              <a:gd name="connsiteX3" fmla="*/ 78382 w 172681"/>
              <a:gd name="connsiteY3" fmla="*/ 468034 h 1308762"/>
              <a:gd name="connsiteX4" fmla="*/ 75937 w 172681"/>
              <a:gd name="connsiteY4" fmla="*/ 570929 h 1308762"/>
              <a:gd name="connsiteX5" fmla="*/ 110050 w 172681"/>
              <a:gd name="connsiteY5" fmla="*/ 628379 h 1308762"/>
              <a:gd name="connsiteX6" fmla="*/ 146642 w 172681"/>
              <a:gd name="connsiteY6" fmla="*/ 692190 h 1308762"/>
              <a:gd name="connsiteX7" fmla="*/ 172681 w 172681"/>
              <a:gd name="connsiteY7" fmla="*/ 745761 h 1308762"/>
              <a:gd name="connsiteX8" fmla="*/ 151842 w 172681"/>
              <a:gd name="connsiteY8" fmla="*/ 843453 h 1308762"/>
              <a:gd name="connsiteX9" fmla="*/ 69715 w 172681"/>
              <a:gd name="connsiteY9" fmla="*/ 907774 h 1308762"/>
              <a:gd name="connsiteX10" fmla="*/ 49379 w 172681"/>
              <a:gd name="connsiteY10" fmla="*/ 1009740 h 1308762"/>
              <a:gd name="connsiteX11" fmla="*/ 66714 w 172681"/>
              <a:gd name="connsiteY11" fmla="*/ 1118081 h 1308762"/>
              <a:gd name="connsiteX12" fmla="*/ 114384 w 172681"/>
              <a:gd name="connsiteY12" fmla="*/ 1222089 h 1308762"/>
              <a:gd name="connsiteX13" fmla="*/ 114384 w 172681"/>
              <a:gd name="connsiteY13" fmla="*/ 1308762 h 1308762"/>
              <a:gd name="connsiteX0" fmla="*/ 16043 w 172681"/>
              <a:gd name="connsiteY0" fmla="*/ 0 h 1308762"/>
              <a:gd name="connsiteX1" fmla="*/ 1709 w 172681"/>
              <a:gd name="connsiteY1" fmla="*/ 95340 h 1308762"/>
              <a:gd name="connsiteX2" fmla="*/ 62380 w 172681"/>
              <a:gd name="connsiteY2" fmla="*/ 312023 h 1308762"/>
              <a:gd name="connsiteX3" fmla="*/ 78382 w 172681"/>
              <a:gd name="connsiteY3" fmla="*/ 468034 h 1308762"/>
              <a:gd name="connsiteX4" fmla="*/ 75937 w 172681"/>
              <a:gd name="connsiteY4" fmla="*/ 570929 h 1308762"/>
              <a:gd name="connsiteX5" fmla="*/ 105300 w 172681"/>
              <a:gd name="connsiteY5" fmla="*/ 630732 h 1308762"/>
              <a:gd name="connsiteX6" fmla="*/ 146642 w 172681"/>
              <a:gd name="connsiteY6" fmla="*/ 692190 h 1308762"/>
              <a:gd name="connsiteX7" fmla="*/ 172681 w 172681"/>
              <a:gd name="connsiteY7" fmla="*/ 745761 h 1308762"/>
              <a:gd name="connsiteX8" fmla="*/ 151842 w 172681"/>
              <a:gd name="connsiteY8" fmla="*/ 843453 h 1308762"/>
              <a:gd name="connsiteX9" fmla="*/ 69715 w 172681"/>
              <a:gd name="connsiteY9" fmla="*/ 907774 h 1308762"/>
              <a:gd name="connsiteX10" fmla="*/ 49379 w 172681"/>
              <a:gd name="connsiteY10" fmla="*/ 1009740 h 1308762"/>
              <a:gd name="connsiteX11" fmla="*/ 66714 w 172681"/>
              <a:gd name="connsiteY11" fmla="*/ 1118081 h 1308762"/>
              <a:gd name="connsiteX12" fmla="*/ 114384 w 172681"/>
              <a:gd name="connsiteY12" fmla="*/ 1222089 h 1308762"/>
              <a:gd name="connsiteX13" fmla="*/ 114384 w 172681"/>
              <a:gd name="connsiteY13" fmla="*/ 1308762 h 1308762"/>
              <a:gd name="connsiteX0" fmla="*/ 16043 w 172681"/>
              <a:gd name="connsiteY0" fmla="*/ 0 h 1308762"/>
              <a:gd name="connsiteX1" fmla="*/ 1709 w 172681"/>
              <a:gd name="connsiteY1" fmla="*/ 95340 h 1308762"/>
              <a:gd name="connsiteX2" fmla="*/ 62380 w 172681"/>
              <a:gd name="connsiteY2" fmla="*/ 312023 h 1308762"/>
              <a:gd name="connsiteX3" fmla="*/ 78382 w 172681"/>
              <a:gd name="connsiteY3" fmla="*/ 468034 h 1308762"/>
              <a:gd name="connsiteX4" fmla="*/ 75937 w 172681"/>
              <a:gd name="connsiteY4" fmla="*/ 570929 h 1308762"/>
              <a:gd name="connsiteX5" fmla="*/ 105300 w 172681"/>
              <a:gd name="connsiteY5" fmla="*/ 630732 h 1308762"/>
              <a:gd name="connsiteX6" fmla="*/ 146642 w 172681"/>
              <a:gd name="connsiteY6" fmla="*/ 692190 h 1308762"/>
              <a:gd name="connsiteX7" fmla="*/ 172681 w 172681"/>
              <a:gd name="connsiteY7" fmla="*/ 745761 h 1308762"/>
              <a:gd name="connsiteX8" fmla="*/ 151842 w 172681"/>
              <a:gd name="connsiteY8" fmla="*/ 843453 h 1308762"/>
              <a:gd name="connsiteX9" fmla="*/ 69715 w 172681"/>
              <a:gd name="connsiteY9" fmla="*/ 907774 h 1308762"/>
              <a:gd name="connsiteX10" fmla="*/ 49379 w 172681"/>
              <a:gd name="connsiteY10" fmla="*/ 1009740 h 1308762"/>
              <a:gd name="connsiteX11" fmla="*/ 66714 w 172681"/>
              <a:gd name="connsiteY11" fmla="*/ 1118081 h 1308762"/>
              <a:gd name="connsiteX12" fmla="*/ 109247 w 172681"/>
              <a:gd name="connsiteY12" fmla="*/ 1222089 h 1308762"/>
              <a:gd name="connsiteX13" fmla="*/ 114384 w 172681"/>
              <a:gd name="connsiteY13" fmla="*/ 1308762 h 130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2681" h="1308762">
                <a:moveTo>
                  <a:pt x="16043" y="0"/>
                </a:moveTo>
                <a:cubicBezTo>
                  <a:pt x="20377" y="18779"/>
                  <a:pt x="-6958" y="43336"/>
                  <a:pt x="1709" y="95340"/>
                </a:cubicBezTo>
                <a:cubicBezTo>
                  <a:pt x="10376" y="147344"/>
                  <a:pt x="49601" y="249907"/>
                  <a:pt x="62380" y="312023"/>
                </a:cubicBezTo>
                <a:cubicBezTo>
                  <a:pt x="75159" y="374139"/>
                  <a:pt x="76938" y="423253"/>
                  <a:pt x="78382" y="468034"/>
                </a:cubicBezTo>
                <a:cubicBezTo>
                  <a:pt x="79827" y="512815"/>
                  <a:pt x="71451" y="543813"/>
                  <a:pt x="75937" y="570929"/>
                </a:cubicBezTo>
                <a:cubicBezTo>
                  <a:pt x="80423" y="598045"/>
                  <a:pt x="93516" y="610522"/>
                  <a:pt x="105300" y="630732"/>
                </a:cubicBezTo>
                <a:cubicBezTo>
                  <a:pt x="117084" y="650942"/>
                  <a:pt x="140698" y="668521"/>
                  <a:pt x="146642" y="692190"/>
                </a:cubicBezTo>
                <a:cubicBezTo>
                  <a:pt x="164811" y="710969"/>
                  <a:pt x="165879" y="726434"/>
                  <a:pt x="172681" y="745761"/>
                </a:cubicBezTo>
                <a:cubicBezTo>
                  <a:pt x="172361" y="769795"/>
                  <a:pt x="169003" y="816451"/>
                  <a:pt x="151842" y="843453"/>
                </a:cubicBezTo>
                <a:cubicBezTo>
                  <a:pt x="134681" y="870455"/>
                  <a:pt x="86792" y="880060"/>
                  <a:pt x="69715" y="907774"/>
                </a:cubicBezTo>
                <a:cubicBezTo>
                  <a:pt x="52638" y="935489"/>
                  <a:pt x="49879" y="974689"/>
                  <a:pt x="49379" y="1009740"/>
                </a:cubicBezTo>
                <a:cubicBezTo>
                  <a:pt x="48879" y="1044791"/>
                  <a:pt x="56736" y="1082690"/>
                  <a:pt x="66714" y="1118081"/>
                </a:cubicBezTo>
                <a:cubicBezTo>
                  <a:pt x="76692" y="1153472"/>
                  <a:pt x="101302" y="1190309"/>
                  <a:pt x="109247" y="1222089"/>
                </a:cubicBezTo>
                <a:cubicBezTo>
                  <a:pt x="117192" y="1253869"/>
                  <a:pt x="106439" y="1287094"/>
                  <a:pt x="114384" y="1308762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9" name="Freeform 1198"/>
          <p:cNvSpPr/>
          <p:nvPr/>
        </p:nvSpPr>
        <p:spPr>
          <a:xfrm>
            <a:off x="764317" y="1247087"/>
            <a:ext cx="729132" cy="1341076"/>
          </a:xfrm>
          <a:custGeom>
            <a:avLst/>
            <a:gdLst>
              <a:gd name="connsiteX0" fmla="*/ 96589 w 96589"/>
              <a:gd name="connsiteY0" fmla="*/ 437104 h 437104"/>
              <a:gd name="connsiteX1" fmla="*/ 36299 w 96589"/>
              <a:gd name="connsiteY1" fmla="*/ 341644 h 437104"/>
              <a:gd name="connsiteX2" fmla="*/ 6154 w 96589"/>
              <a:gd name="connsiteY2" fmla="*/ 266282 h 437104"/>
              <a:gd name="connsiteX3" fmla="*/ 1130 w 96589"/>
              <a:gd name="connsiteY3" fmla="*/ 140677 h 437104"/>
              <a:gd name="connsiteX4" fmla="*/ 21227 w 96589"/>
              <a:gd name="connsiteY4" fmla="*/ 0 h 437104"/>
              <a:gd name="connsiteX0" fmla="*/ 516152 w 516152"/>
              <a:gd name="connsiteY0" fmla="*/ 910735 h 910735"/>
              <a:gd name="connsiteX1" fmla="*/ 455862 w 516152"/>
              <a:gd name="connsiteY1" fmla="*/ 815275 h 910735"/>
              <a:gd name="connsiteX2" fmla="*/ 425717 w 516152"/>
              <a:gd name="connsiteY2" fmla="*/ 739913 h 910735"/>
              <a:gd name="connsiteX3" fmla="*/ 420693 w 516152"/>
              <a:gd name="connsiteY3" fmla="*/ 614308 h 910735"/>
              <a:gd name="connsiteX4" fmla="*/ 132 w 516152"/>
              <a:gd name="connsiteY4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0561 w 516020"/>
              <a:gd name="connsiteY3" fmla="*/ 614308 h 910735"/>
              <a:gd name="connsiteX4" fmla="*/ 138164 w 516020"/>
              <a:gd name="connsiteY4" fmla="*/ 78648 h 910735"/>
              <a:gd name="connsiteX5" fmla="*/ 0 w 516020"/>
              <a:gd name="connsiteY5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0561 w 516020"/>
              <a:gd name="connsiteY3" fmla="*/ 614308 h 910735"/>
              <a:gd name="connsiteX4" fmla="*/ 365987 w 516020"/>
              <a:gd name="connsiteY4" fmla="*/ 258508 h 910735"/>
              <a:gd name="connsiteX5" fmla="*/ 138164 w 516020"/>
              <a:gd name="connsiteY5" fmla="*/ 78648 h 910735"/>
              <a:gd name="connsiteX6" fmla="*/ 0 w 516020"/>
              <a:gd name="connsiteY6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0561 w 516020"/>
              <a:gd name="connsiteY3" fmla="*/ 614308 h 910735"/>
              <a:gd name="connsiteX4" fmla="*/ 365987 w 516020"/>
              <a:gd name="connsiteY4" fmla="*/ 258508 h 910735"/>
              <a:gd name="connsiteX5" fmla="*/ 138164 w 516020"/>
              <a:gd name="connsiteY5" fmla="*/ 78648 h 910735"/>
              <a:gd name="connsiteX6" fmla="*/ 0 w 516020"/>
              <a:gd name="connsiteY6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0561 w 516020"/>
              <a:gd name="connsiteY3" fmla="*/ 614308 h 910735"/>
              <a:gd name="connsiteX4" fmla="*/ 446924 w 516020"/>
              <a:gd name="connsiteY4" fmla="*/ 390406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0561 w 516020"/>
              <a:gd name="connsiteY3" fmla="*/ 614308 h 910735"/>
              <a:gd name="connsiteX4" fmla="*/ 446924 w 516020"/>
              <a:gd name="connsiteY4" fmla="*/ 390406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6924 w 516020"/>
              <a:gd name="connsiteY4" fmla="*/ 390406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6924 w 516020"/>
              <a:gd name="connsiteY4" fmla="*/ 390406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0929 w 516020"/>
              <a:gd name="connsiteY4" fmla="*/ 396401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0929 w 516020"/>
              <a:gd name="connsiteY4" fmla="*/ 396401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0929 w 516020"/>
              <a:gd name="connsiteY4" fmla="*/ 396401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0929 w 516020"/>
              <a:gd name="connsiteY4" fmla="*/ 396401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6730 h 916730"/>
              <a:gd name="connsiteX1" fmla="*/ 455730 w 516020"/>
              <a:gd name="connsiteY1" fmla="*/ 821270 h 916730"/>
              <a:gd name="connsiteX2" fmla="*/ 425585 w 516020"/>
              <a:gd name="connsiteY2" fmla="*/ 745908 h 916730"/>
              <a:gd name="connsiteX3" fmla="*/ 426556 w 516020"/>
              <a:gd name="connsiteY3" fmla="*/ 617305 h 916730"/>
              <a:gd name="connsiteX4" fmla="*/ 440929 w 516020"/>
              <a:gd name="connsiteY4" fmla="*/ 402396 h 916730"/>
              <a:gd name="connsiteX5" fmla="*/ 365987 w 516020"/>
              <a:gd name="connsiteY5" fmla="*/ 264503 h 916730"/>
              <a:gd name="connsiteX6" fmla="*/ 138164 w 516020"/>
              <a:gd name="connsiteY6" fmla="*/ 84643 h 916730"/>
              <a:gd name="connsiteX7" fmla="*/ 0 w 516020"/>
              <a:gd name="connsiteY7" fmla="*/ 0 h 916730"/>
              <a:gd name="connsiteX0" fmla="*/ 516020 w 516020"/>
              <a:gd name="connsiteY0" fmla="*/ 916730 h 916730"/>
              <a:gd name="connsiteX1" fmla="*/ 455730 w 516020"/>
              <a:gd name="connsiteY1" fmla="*/ 821270 h 916730"/>
              <a:gd name="connsiteX2" fmla="*/ 425585 w 516020"/>
              <a:gd name="connsiteY2" fmla="*/ 745908 h 916730"/>
              <a:gd name="connsiteX3" fmla="*/ 426556 w 516020"/>
              <a:gd name="connsiteY3" fmla="*/ 617305 h 916730"/>
              <a:gd name="connsiteX4" fmla="*/ 440929 w 516020"/>
              <a:gd name="connsiteY4" fmla="*/ 402396 h 916730"/>
              <a:gd name="connsiteX5" fmla="*/ 365987 w 516020"/>
              <a:gd name="connsiteY5" fmla="*/ 264503 h 916730"/>
              <a:gd name="connsiteX6" fmla="*/ 138164 w 516020"/>
              <a:gd name="connsiteY6" fmla="*/ 84643 h 916730"/>
              <a:gd name="connsiteX7" fmla="*/ 0 w 516020"/>
              <a:gd name="connsiteY7" fmla="*/ 0 h 916730"/>
              <a:gd name="connsiteX0" fmla="*/ 499597 w 499597"/>
              <a:gd name="connsiteY0" fmla="*/ 921613 h 921613"/>
              <a:gd name="connsiteX1" fmla="*/ 455730 w 499597"/>
              <a:gd name="connsiteY1" fmla="*/ 821270 h 921613"/>
              <a:gd name="connsiteX2" fmla="*/ 425585 w 499597"/>
              <a:gd name="connsiteY2" fmla="*/ 745908 h 921613"/>
              <a:gd name="connsiteX3" fmla="*/ 426556 w 499597"/>
              <a:gd name="connsiteY3" fmla="*/ 617305 h 921613"/>
              <a:gd name="connsiteX4" fmla="*/ 440929 w 499597"/>
              <a:gd name="connsiteY4" fmla="*/ 402396 h 921613"/>
              <a:gd name="connsiteX5" fmla="*/ 365987 w 499597"/>
              <a:gd name="connsiteY5" fmla="*/ 264503 h 921613"/>
              <a:gd name="connsiteX6" fmla="*/ 138164 w 499597"/>
              <a:gd name="connsiteY6" fmla="*/ 84643 h 921613"/>
              <a:gd name="connsiteX7" fmla="*/ 0 w 499597"/>
              <a:gd name="connsiteY7" fmla="*/ 0 h 921613"/>
              <a:gd name="connsiteX0" fmla="*/ 494670 w 494670"/>
              <a:gd name="connsiteY0" fmla="*/ 921613 h 921613"/>
              <a:gd name="connsiteX1" fmla="*/ 455730 w 494670"/>
              <a:gd name="connsiteY1" fmla="*/ 821270 h 921613"/>
              <a:gd name="connsiteX2" fmla="*/ 425585 w 494670"/>
              <a:gd name="connsiteY2" fmla="*/ 745908 h 921613"/>
              <a:gd name="connsiteX3" fmla="*/ 426556 w 494670"/>
              <a:gd name="connsiteY3" fmla="*/ 617305 h 921613"/>
              <a:gd name="connsiteX4" fmla="*/ 440929 w 494670"/>
              <a:gd name="connsiteY4" fmla="*/ 402396 h 921613"/>
              <a:gd name="connsiteX5" fmla="*/ 365987 w 494670"/>
              <a:gd name="connsiteY5" fmla="*/ 264503 h 921613"/>
              <a:gd name="connsiteX6" fmla="*/ 138164 w 494670"/>
              <a:gd name="connsiteY6" fmla="*/ 84643 h 921613"/>
              <a:gd name="connsiteX7" fmla="*/ 0 w 494670"/>
              <a:gd name="connsiteY7" fmla="*/ 0 h 921613"/>
              <a:gd name="connsiteX0" fmla="*/ 502882 w 502882"/>
              <a:gd name="connsiteY0" fmla="*/ 916730 h 916730"/>
              <a:gd name="connsiteX1" fmla="*/ 455730 w 502882"/>
              <a:gd name="connsiteY1" fmla="*/ 821270 h 916730"/>
              <a:gd name="connsiteX2" fmla="*/ 425585 w 502882"/>
              <a:gd name="connsiteY2" fmla="*/ 745908 h 916730"/>
              <a:gd name="connsiteX3" fmla="*/ 426556 w 502882"/>
              <a:gd name="connsiteY3" fmla="*/ 617305 h 916730"/>
              <a:gd name="connsiteX4" fmla="*/ 440929 w 502882"/>
              <a:gd name="connsiteY4" fmla="*/ 402396 h 916730"/>
              <a:gd name="connsiteX5" fmla="*/ 365987 w 502882"/>
              <a:gd name="connsiteY5" fmla="*/ 264503 h 916730"/>
              <a:gd name="connsiteX6" fmla="*/ 138164 w 502882"/>
              <a:gd name="connsiteY6" fmla="*/ 84643 h 916730"/>
              <a:gd name="connsiteX7" fmla="*/ 0 w 502882"/>
              <a:gd name="connsiteY7" fmla="*/ 0 h 91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82" h="916730">
                <a:moveTo>
                  <a:pt x="502882" y="916730"/>
                </a:moveTo>
                <a:cubicBezTo>
                  <a:pt x="480273" y="883235"/>
                  <a:pt x="468613" y="849740"/>
                  <a:pt x="455730" y="821270"/>
                </a:cubicBezTo>
                <a:cubicBezTo>
                  <a:pt x="442847" y="792800"/>
                  <a:pt x="430447" y="779902"/>
                  <a:pt x="425585" y="745908"/>
                </a:cubicBezTo>
                <a:cubicBezTo>
                  <a:pt x="420723" y="711914"/>
                  <a:pt x="417004" y="662066"/>
                  <a:pt x="426556" y="617305"/>
                </a:cubicBezTo>
                <a:cubicBezTo>
                  <a:pt x="430113" y="566548"/>
                  <a:pt x="450025" y="461696"/>
                  <a:pt x="440929" y="402396"/>
                </a:cubicBezTo>
                <a:cubicBezTo>
                  <a:pt x="431833" y="343096"/>
                  <a:pt x="417447" y="308969"/>
                  <a:pt x="365987" y="264503"/>
                </a:cubicBezTo>
                <a:cubicBezTo>
                  <a:pt x="300935" y="202206"/>
                  <a:pt x="187670" y="106244"/>
                  <a:pt x="138164" y="84643"/>
                </a:cubicBezTo>
                <a:cubicBezTo>
                  <a:pt x="101045" y="66193"/>
                  <a:pt x="12536" y="22601"/>
                  <a:pt x="0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" name="Freeform 1197"/>
          <p:cNvSpPr/>
          <p:nvPr/>
        </p:nvSpPr>
        <p:spPr>
          <a:xfrm>
            <a:off x="1115804" y="1830449"/>
            <a:ext cx="2388368" cy="344808"/>
          </a:xfrm>
          <a:custGeom>
            <a:avLst/>
            <a:gdLst>
              <a:gd name="connsiteX0" fmla="*/ 1936945 w 1936945"/>
              <a:gd name="connsiteY0" fmla="*/ 14795 h 22255"/>
              <a:gd name="connsiteX1" fmla="*/ 1562873 w 1936945"/>
              <a:gd name="connsiteY1" fmla="*/ 125 h 22255"/>
              <a:gd name="connsiteX2" fmla="*/ 159489 w 1936945"/>
              <a:gd name="connsiteY2" fmla="*/ 22130 h 22255"/>
              <a:gd name="connsiteX3" fmla="*/ 91031 w 1936945"/>
              <a:gd name="connsiteY3" fmla="*/ 7460 h 22255"/>
              <a:gd name="connsiteX0" fmla="*/ 1936945 w 1936945"/>
              <a:gd name="connsiteY0" fmla="*/ 14795 h 22255"/>
              <a:gd name="connsiteX1" fmla="*/ 1562873 w 1936945"/>
              <a:gd name="connsiteY1" fmla="*/ 125 h 22255"/>
              <a:gd name="connsiteX2" fmla="*/ 159489 w 1936945"/>
              <a:gd name="connsiteY2" fmla="*/ 22130 h 22255"/>
              <a:gd name="connsiteX3" fmla="*/ 91031 w 1936945"/>
              <a:gd name="connsiteY3" fmla="*/ 7460 h 22255"/>
              <a:gd name="connsiteX0" fmla="*/ 1973606 w 1973606"/>
              <a:gd name="connsiteY0" fmla="*/ 22004 h 29339"/>
              <a:gd name="connsiteX1" fmla="*/ 1599534 w 1973606"/>
              <a:gd name="connsiteY1" fmla="*/ 7334 h 29339"/>
              <a:gd name="connsiteX2" fmla="*/ 196150 w 1973606"/>
              <a:gd name="connsiteY2" fmla="*/ 29339 h 29339"/>
              <a:gd name="connsiteX3" fmla="*/ 66569 w 1973606"/>
              <a:gd name="connsiteY3" fmla="*/ 0 h 29339"/>
              <a:gd name="connsiteX0" fmla="*/ 1924884 w 1924884"/>
              <a:gd name="connsiteY0" fmla="*/ 22004 h 29339"/>
              <a:gd name="connsiteX1" fmla="*/ 1550812 w 1924884"/>
              <a:gd name="connsiteY1" fmla="*/ 7334 h 29339"/>
              <a:gd name="connsiteX2" fmla="*/ 147428 w 1924884"/>
              <a:gd name="connsiteY2" fmla="*/ 29339 h 29339"/>
              <a:gd name="connsiteX3" fmla="*/ 17847 w 1924884"/>
              <a:gd name="connsiteY3" fmla="*/ 0 h 29339"/>
              <a:gd name="connsiteX0" fmla="*/ 1924884 w 1924884"/>
              <a:gd name="connsiteY0" fmla="*/ 22004 h 29388"/>
              <a:gd name="connsiteX1" fmla="*/ 1550812 w 1924884"/>
              <a:gd name="connsiteY1" fmla="*/ 7334 h 29388"/>
              <a:gd name="connsiteX2" fmla="*/ 147428 w 1924884"/>
              <a:gd name="connsiteY2" fmla="*/ 29339 h 29388"/>
              <a:gd name="connsiteX3" fmla="*/ 17847 w 1924884"/>
              <a:gd name="connsiteY3" fmla="*/ 0 h 29388"/>
              <a:gd name="connsiteX0" fmla="*/ 1907037 w 1907037"/>
              <a:gd name="connsiteY0" fmla="*/ 22004 h 30810"/>
              <a:gd name="connsiteX1" fmla="*/ 1532965 w 1907037"/>
              <a:gd name="connsiteY1" fmla="*/ 7334 h 30810"/>
              <a:gd name="connsiteX2" fmla="*/ 1109994 w 1907037"/>
              <a:gd name="connsiteY2" fmla="*/ 24449 h 30810"/>
              <a:gd name="connsiteX3" fmla="*/ 129581 w 1907037"/>
              <a:gd name="connsiteY3" fmla="*/ 29339 h 30810"/>
              <a:gd name="connsiteX4" fmla="*/ 0 w 1907037"/>
              <a:gd name="connsiteY4" fmla="*/ 0 h 30810"/>
              <a:gd name="connsiteX0" fmla="*/ 1907037 w 1907037"/>
              <a:gd name="connsiteY0" fmla="*/ 22004 h 30810"/>
              <a:gd name="connsiteX1" fmla="*/ 1581863 w 1907037"/>
              <a:gd name="connsiteY1" fmla="*/ 22004 h 30810"/>
              <a:gd name="connsiteX2" fmla="*/ 1532965 w 1907037"/>
              <a:gd name="connsiteY2" fmla="*/ 7334 h 30810"/>
              <a:gd name="connsiteX3" fmla="*/ 1109994 w 1907037"/>
              <a:gd name="connsiteY3" fmla="*/ 24449 h 30810"/>
              <a:gd name="connsiteX4" fmla="*/ 129581 w 1907037"/>
              <a:gd name="connsiteY4" fmla="*/ 29339 h 30810"/>
              <a:gd name="connsiteX5" fmla="*/ 0 w 1907037"/>
              <a:gd name="connsiteY5" fmla="*/ 0 h 30810"/>
              <a:gd name="connsiteX0" fmla="*/ 1907037 w 1907037"/>
              <a:gd name="connsiteY0" fmla="*/ 22004 h 30810"/>
              <a:gd name="connsiteX1" fmla="*/ 1581863 w 1907037"/>
              <a:gd name="connsiteY1" fmla="*/ 22004 h 30810"/>
              <a:gd name="connsiteX2" fmla="*/ 1532965 w 1907037"/>
              <a:gd name="connsiteY2" fmla="*/ 7334 h 30810"/>
              <a:gd name="connsiteX3" fmla="*/ 1109994 w 1907037"/>
              <a:gd name="connsiteY3" fmla="*/ 24449 h 30810"/>
              <a:gd name="connsiteX4" fmla="*/ 129581 w 1907037"/>
              <a:gd name="connsiteY4" fmla="*/ 29339 h 30810"/>
              <a:gd name="connsiteX5" fmla="*/ 0 w 1907037"/>
              <a:gd name="connsiteY5" fmla="*/ 0 h 30810"/>
              <a:gd name="connsiteX0" fmla="*/ 1907037 w 1907037"/>
              <a:gd name="connsiteY0" fmla="*/ 22004 h 30810"/>
              <a:gd name="connsiteX1" fmla="*/ 1581863 w 1907037"/>
              <a:gd name="connsiteY1" fmla="*/ 22004 h 30810"/>
              <a:gd name="connsiteX2" fmla="*/ 1109994 w 1907037"/>
              <a:gd name="connsiteY2" fmla="*/ 24449 h 30810"/>
              <a:gd name="connsiteX3" fmla="*/ 129581 w 1907037"/>
              <a:gd name="connsiteY3" fmla="*/ 29339 h 30810"/>
              <a:gd name="connsiteX4" fmla="*/ 0 w 1907037"/>
              <a:gd name="connsiteY4" fmla="*/ 0 h 30810"/>
              <a:gd name="connsiteX0" fmla="*/ 2119745 w 2119745"/>
              <a:gd name="connsiteY0" fmla="*/ 66013 h 78016"/>
              <a:gd name="connsiteX1" fmla="*/ 1794571 w 2119745"/>
              <a:gd name="connsiteY1" fmla="*/ 66013 h 78016"/>
              <a:gd name="connsiteX2" fmla="*/ 1322702 w 2119745"/>
              <a:gd name="connsiteY2" fmla="*/ 68458 h 78016"/>
              <a:gd name="connsiteX3" fmla="*/ 342289 w 2119745"/>
              <a:gd name="connsiteY3" fmla="*/ 73348 h 78016"/>
              <a:gd name="connsiteX4" fmla="*/ 0 w 2119745"/>
              <a:gd name="connsiteY4" fmla="*/ 0 h 78016"/>
              <a:gd name="connsiteX0" fmla="*/ 2119745 w 2119745"/>
              <a:gd name="connsiteY0" fmla="*/ 66013 h 75695"/>
              <a:gd name="connsiteX1" fmla="*/ 1794571 w 2119745"/>
              <a:gd name="connsiteY1" fmla="*/ 66013 h 75695"/>
              <a:gd name="connsiteX2" fmla="*/ 1322702 w 2119745"/>
              <a:gd name="connsiteY2" fmla="*/ 68458 h 75695"/>
              <a:gd name="connsiteX3" fmla="*/ 342289 w 2119745"/>
              <a:gd name="connsiteY3" fmla="*/ 73348 h 75695"/>
              <a:gd name="connsiteX4" fmla="*/ 176034 w 2119745"/>
              <a:gd name="connsiteY4" fmla="*/ 31784 h 75695"/>
              <a:gd name="connsiteX5" fmla="*/ 0 w 2119745"/>
              <a:gd name="connsiteY5" fmla="*/ 0 h 75695"/>
              <a:gd name="connsiteX0" fmla="*/ 2119745 w 2119745"/>
              <a:gd name="connsiteY0" fmla="*/ 66013 h 74646"/>
              <a:gd name="connsiteX1" fmla="*/ 1794571 w 2119745"/>
              <a:gd name="connsiteY1" fmla="*/ 66013 h 74646"/>
              <a:gd name="connsiteX2" fmla="*/ 1322702 w 2119745"/>
              <a:gd name="connsiteY2" fmla="*/ 68458 h 74646"/>
              <a:gd name="connsiteX3" fmla="*/ 342289 w 2119745"/>
              <a:gd name="connsiteY3" fmla="*/ 73348 h 74646"/>
              <a:gd name="connsiteX4" fmla="*/ 264051 w 2119745"/>
              <a:gd name="connsiteY4" fmla="*/ 46454 h 74646"/>
              <a:gd name="connsiteX5" fmla="*/ 176034 w 2119745"/>
              <a:gd name="connsiteY5" fmla="*/ 31784 h 74646"/>
              <a:gd name="connsiteX6" fmla="*/ 0 w 2119745"/>
              <a:gd name="connsiteY6" fmla="*/ 0 h 74646"/>
              <a:gd name="connsiteX0" fmla="*/ 2119745 w 2119745"/>
              <a:gd name="connsiteY0" fmla="*/ 66013 h 74306"/>
              <a:gd name="connsiteX1" fmla="*/ 1794571 w 2119745"/>
              <a:gd name="connsiteY1" fmla="*/ 66013 h 74306"/>
              <a:gd name="connsiteX2" fmla="*/ 1322702 w 2119745"/>
              <a:gd name="connsiteY2" fmla="*/ 68458 h 74306"/>
              <a:gd name="connsiteX3" fmla="*/ 342289 w 2119745"/>
              <a:gd name="connsiteY3" fmla="*/ 73348 h 74306"/>
              <a:gd name="connsiteX4" fmla="*/ 308060 w 2119745"/>
              <a:gd name="connsiteY4" fmla="*/ 51344 h 74306"/>
              <a:gd name="connsiteX5" fmla="*/ 264051 w 2119745"/>
              <a:gd name="connsiteY5" fmla="*/ 46454 h 74306"/>
              <a:gd name="connsiteX6" fmla="*/ 176034 w 2119745"/>
              <a:gd name="connsiteY6" fmla="*/ 31784 h 74306"/>
              <a:gd name="connsiteX7" fmla="*/ 0 w 2119745"/>
              <a:gd name="connsiteY7" fmla="*/ 0 h 74306"/>
              <a:gd name="connsiteX0" fmla="*/ 2119745 w 2119745"/>
              <a:gd name="connsiteY0" fmla="*/ 66013 h 74306"/>
              <a:gd name="connsiteX1" fmla="*/ 1794571 w 2119745"/>
              <a:gd name="connsiteY1" fmla="*/ 66013 h 74306"/>
              <a:gd name="connsiteX2" fmla="*/ 1322702 w 2119745"/>
              <a:gd name="connsiteY2" fmla="*/ 68458 h 74306"/>
              <a:gd name="connsiteX3" fmla="*/ 342289 w 2119745"/>
              <a:gd name="connsiteY3" fmla="*/ 73348 h 74306"/>
              <a:gd name="connsiteX4" fmla="*/ 308060 w 2119745"/>
              <a:gd name="connsiteY4" fmla="*/ 51344 h 74306"/>
              <a:gd name="connsiteX5" fmla="*/ 264051 w 2119745"/>
              <a:gd name="connsiteY5" fmla="*/ 46454 h 74306"/>
              <a:gd name="connsiteX6" fmla="*/ 176034 w 2119745"/>
              <a:gd name="connsiteY6" fmla="*/ 31784 h 74306"/>
              <a:gd name="connsiteX7" fmla="*/ 0 w 2119745"/>
              <a:gd name="connsiteY7" fmla="*/ 0 h 74306"/>
              <a:gd name="connsiteX0" fmla="*/ 2360488 w 2360488"/>
              <a:gd name="connsiteY0" fmla="*/ 330490 h 330490"/>
              <a:gd name="connsiteX1" fmla="*/ 1794571 w 2360488"/>
              <a:gd name="connsiteY1" fmla="*/ 66013 h 330490"/>
              <a:gd name="connsiteX2" fmla="*/ 1322702 w 2360488"/>
              <a:gd name="connsiteY2" fmla="*/ 68458 h 330490"/>
              <a:gd name="connsiteX3" fmla="*/ 342289 w 2360488"/>
              <a:gd name="connsiteY3" fmla="*/ 73348 h 330490"/>
              <a:gd name="connsiteX4" fmla="*/ 308060 w 2360488"/>
              <a:gd name="connsiteY4" fmla="*/ 51344 h 330490"/>
              <a:gd name="connsiteX5" fmla="*/ 264051 w 2360488"/>
              <a:gd name="connsiteY5" fmla="*/ 46454 h 330490"/>
              <a:gd name="connsiteX6" fmla="*/ 176034 w 2360488"/>
              <a:gd name="connsiteY6" fmla="*/ 31784 h 330490"/>
              <a:gd name="connsiteX7" fmla="*/ 0 w 2360488"/>
              <a:gd name="connsiteY7" fmla="*/ 0 h 330490"/>
              <a:gd name="connsiteX0" fmla="*/ 2360488 w 2393357"/>
              <a:gd name="connsiteY0" fmla="*/ 330490 h 330490"/>
              <a:gd name="connsiteX1" fmla="*/ 2354603 w 2393357"/>
              <a:gd name="connsiteY1" fmla="*/ 234873 h 330490"/>
              <a:gd name="connsiteX2" fmla="*/ 1794571 w 2393357"/>
              <a:gd name="connsiteY2" fmla="*/ 66013 h 330490"/>
              <a:gd name="connsiteX3" fmla="*/ 1322702 w 2393357"/>
              <a:gd name="connsiteY3" fmla="*/ 68458 h 330490"/>
              <a:gd name="connsiteX4" fmla="*/ 342289 w 2393357"/>
              <a:gd name="connsiteY4" fmla="*/ 73348 h 330490"/>
              <a:gd name="connsiteX5" fmla="*/ 308060 w 2393357"/>
              <a:gd name="connsiteY5" fmla="*/ 51344 h 330490"/>
              <a:gd name="connsiteX6" fmla="*/ 264051 w 2393357"/>
              <a:gd name="connsiteY6" fmla="*/ 46454 h 330490"/>
              <a:gd name="connsiteX7" fmla="*/ 176034 w 2393357"/>
              <a:gd name="connsiteY7" fmla="*/ 31784 h 330490"/>
              <a:gd name="connsiteX8" fmla="*/ 0 w 2393357"/>
              <a:gd name="connsiteY8" fmla="*/ 0 h 330490"/>
              <a:gd name="connsiteX0" fmla="*/ 2360488 w 2393357"/>
              <a:gd name="connsiteY0" fmla="*/ 330490 h 330490"/>
              <a:gd name="connsiteX1" fmla="*/ 2354603 w 2393357"/>
              <a:gd name="connsiteY1" fmla="*/ 234873 h 330490"/>
              <a:gd name="connsiteX2" fmla="*/ 2256271 w 2393357"/>
              <a:gd name="connsiteY2" fmla="*/ 129761 h 330490"/>
              <a:gd name="connsiteX3" fmla="*/ 1794571 w 2393357"/>
              <a:gd name="connsiteY3" fmla="*/ 66013 h 330490"/>
              <a:gd name="connsiteX4" fmla="*/ 1322702 w 2393357"/>
              <a:gd name="connsiteY4" fmla="*/ 68458 h 330490"/>
              <a:gd name="connsiteX5" fmla="*/ 342289 w 2393357"/>
              <a:gd name="connsiteY5" fmla="*/ 73348 h 330490"/>
              <a:gd name="connsiteX6" fmla="*/ 308060 w 2393357"/>
              <a:gd name="connsiteY6" fmla="*/ 51344 h 330490"/>
              <a:gd name="connsiteX7" fmla="*/ 264051 w 2393357"/>
              <a:gd name="connsiteY7" fmla="*/ 46454 h 330490"/>
              <a:gd name="connsiteX8" fmla="*/ 176034 w 2393357"/>
              <a:gd name="connsiteY8" fmla="*/ 31784 h 330490"/>
              <a:gd name="connsiteX9" fmla="*/ 0 w 2393357"/>
              <a:gd name="connsiteY9" fmla="*/ 0 h 330490"/>
              <a:gd name="connsiteX0" fmla="*/ 2360488 w 2393357"/>
              <a:gd name="connsiteY0" fmla="*/ 330490 h 330490"/>
              <a:gd name="connsiteX1" fmla="*/ 2354603 w 2393357"/>
              <a:gd name="connsiteY1" fmla="*/ 234873 h 330490"/>
              <a:gd name="connsiteX2" fmla="*/ 2256271 w 2393357"/>
              <a:gd name="connsiteY2" fmla="*/ 129761 h 330490"/>
              <a:gd name="connsiteX3" fmla="*/ 2215582 w 2393357"/>
              <a:gd name="connsiteY3" fmla="*/ 89072 h 330490"/>
              <a:gd name="connsiteX4" fmla="*/ 1794571 w 2393357"/>
              <a:gd name="connsiteY4" fmla="*/ 66013 h 330490"/>
              <a:gd name="connsiteX5" fmla="*/ 1322702 w 2393357"/>
              <a:gd name="connsiteY5" fmla="*/ 68458 h 330490"/>
              <a:gd name="connsiteX6" fmla="*/ 342289 w 2393357"/>
              <a:gd name="connsiteY6" fmla="*/ 73348 h 330490"/>
              <a:gd name="connsiteX7" fmla="*/ 308060 w 2393357"/>
              <a:gd name="connsiteY7" fmla="*/ 51344 h 330490"/>
              <a:gd name="connsiteX8" fmla="*/ 264051 w 2393357"/>
              <a:gd name="connsiteY8" fmla="*/ 46454 h 330490"/>
              <a:gd name="connsiteX9" fmla="*/ 176034 w 2393357"/>
              <a:gd name="connsiteY9" fmla="*/ 31784 h 330490"/>
              <a:gd name="connsiteX10" fmla="*/ 0 w 2393357"/>
              <a:gd name="connsiteY10" fmla="*/ 0 h 330490"/>
              <a:gd name="connsiteX0" fmla="*/ 2360488 w 2393357"/>
              <a:gd name="connsiteY0" fmla="*/ 330490 h 330490"/>
              <a:gd name="connsiteX1" fmla="*/ 2354603 w 2393357"/>
              <a:gd name="connsiteY1" fmla="*/ 234873 h 330490"/>
              <a:gd name="connsiteX2" fmla="*/ 2256271 w 2393357"/>
              <a:gd name="connsiteY2" fmla="*/ 129761 h 330490"/>
              <a:gd name="connsiteX3" fmla="*/ 2215582 w 2393357"/>
              <a:gd name="connsiteY3" fmla="*/ 89072 h 330490"/>
              <a:gd name="connsiteX4" fmla="*/ 1794571 w 2393357"/>
              <a:gd name="connsiteY4" fmla="*/ 66013 h 330490"/>
              <a:gd name="connsiteX5" fmla="*/ 1322702 w 2393357"/>
              <a:gd name="connsiteY5" fmla="*/ 68458 h 330490"/>
              <a:gd name="connsiteX6" fmla="*/ 342289 w 2393357"/>
              <a:gd name="connsiteY6" fmla="*/ 73348 h 330490"/>
              <a:gd name="connsiteX7" fmla="*/ 308060 w 2393357"/>
              <a:gd name="connsiteY7" fmla="*/ 51344 h 330490"/>
              <a:gd name="connsiteX8" fmla="*/ 264051 w 2393357"/>
              <a:gd name="connsiteY8" fmla="*/ 46454 h 330490"/>
              <a:gd name="connsiteX9" fmla="*/ 176034 w 2393357"/>
              <a:gd name="connsiteY9" fmla="*/ 31784 h 330490"/>
              <a:gd name="connsiteX10" fmla="*/ 0 w 2393357"/>
              <a:gd name="connsiteY10" fmla="*/ 0 h 330490"/>
              <a:gd name="connsiteX0" fmla="*/ 2360488 w 2360488"/>
              <a:gd name="connsiteY0" fmla="*/ 330490 h 330490"/>
              <a:gd name="connsiteX1" fmla="*/ 2354603 w 2360488"/>
              <a:gd name="connsiteY1" fmla="*/ 234873 h 330490"/>
              <a:gd name="connsiteX2" fmla="*/ 2256271 w 2360488"/>
              <a:gd name="connsiteY2" fmla="*/ 129761 h 330490"/>
              <a:gd name="connsiteX3" fmla="*/ 2215582 w 2360488"/>
              <a:gd name="connsiteY3" fmla="*/ 89072 h 330490"/>
              <a:gd name="connsiteX4" fmla="*/ 1794571 w 2360488"/>
              <a:gd name="connsiteY4" fmla="*/ 66013 h 330490"/>
              <a:gd name="connsiteX5" fmla="*/ 1322702 w 2360488"/>
              <a:gd name="connsiteY5" fmla="*/ 68458 h 330490"/>
              <a:gd name="connsiteX6" fmla="*/ 342289 w 2360488"/>
              <a:gd name="connsiteY6" fmla="*/ 73348 h 330490"/>
              <a:gd name="connsiteX7" fmla="*/ 308060 w 2360488"/>
              <a:gd name="connsiteY7" fmla="*/ 51344 h 330490"/>
              <a:gd name="connsiteX8" fmla="*/ 264051 w 2360488"/>
              <a:gd name="connsiteY8" fmla="*/ 46454 h 330490"/>
              <a:gd name="connsiteX9" fmla="*/ 176034 w 2360488"/>
              <a:gd name="connsiteY9" fmla="*/ 31784 h 330490"/>
              <a:gd name="connsiteX10" fmla="*/ 0 w 2360488"/>
              <a:gd name="connsiteY10" fmla="*/ 0 h 330490"/>
              <a:gd name="connsiteX0" fmla="*/ 2360488 w 2360488"/>
              <a:gd name="connsiteY0" fmla="*/ 330490 h 330490"/>
              <a:gd name="connsiteX1" fmla="*/ 2354603 w 2360488"/>
              <a:gd name="connsiteY1" fmla="*/ 234873 h 330490"/>
              <a:gd name="connsiteX2" fmla="*/ 2256270 w 2360488"/>
              <a:gd name="connsiteY2" fmla="*/ 129761 h 330490"/>
              <a:gd name="connsiteX3" fmla="*/ 2215582 w 2360488"/>
              <a:gd name="connsiteY3" fmla="*/ 89072 h 330490"/>
              <a:gd name="connsiteX4" fmla="*/ 1794571 w 2360488"/>
              <a:gd name="connsiteY4" fmla="*/ 66013 h 330490"/>
              <a:gd name="connsiteX5" fmla="*/ 1322702 w 2360488"/>
              <a:gd name="connsiteY5" fmla="*/ 68458 h 330490"/>
              <a:gd name="connsiteX6" fmla="*/ 342289 w 2360488"/>
              <a:gd name="connsiteY6" fmla="*/ 73348 h 330490"/>
              <a:gd name="connsiteX7" fmla="*/ 308060 w 2360488"/>
              <a:gd name="connsiteY7" fmla="*/ 51344 h 330490"/>
              <a:gd name="connsiteX8" fmla="*/ 264051 w 2360488"/>
              <a:gd name="connsiteY8" fmla="*/ 46454 h 330490"/>
              <a:gd name="connsiteX9" fmla="*/ 176034 w 2360488"/>
              <a:gd name="connsiteY9" fmla="*/ 31784 h 330490"/>
              <a:gd name="connsiteX10" fmla="*/ 0 w 2360488"/>
              <a:gd name="connsiteY10" fmla="*/ 0 h 330490"/>
              <a:gd name="connsiteX0" fmla="*/ 2360488 w 2360488"/>
              <a:gd name="connsiteY0" fmla="*/ 330490 h 330490"/>
              <a:gd name="connsiteX1" fmla="*/ 2354603 w 2360488"/>
              <a:gd name="connsiteY1" fmla="*/ 234873 h 330490"/>
              <a:gd name="connsiteX2" fmla="*/ 2256270 w 2360488"/>
              <a:gd name="connsiteY2" fmla="*/ 129761 h 330490"/>
              <a:gd name="connsiteX3" fmla="*/ 2215582 w 2360488"/>
              <a:gd name="connsiteY3" fmla="*/ 89072 h 330490"/>
              <a:gd name="connsiteX4" fmla="*/ 1794571 w 2360488"/>
              <a:gd name="connsiteY4" fmla="*/ 66013 h 330490"/>
              <a:gd name="connsiteX5" fmla="*/ 1322702 w 2360488"/>
              <a:gd name="connsiteY5" fmla="*/ 68458 h 330490"/>
              <a:gd name="connsiteX6" fmla="*/ 342289 w 2360488"/>
              <a:gd name="connsiteY6" fmla="*/ 73348 h 330490"/>
              <a:gd name="connsiteX7" fmla="*/ 308060 w 2360488"/>
              <a:gd name="connsiteY7" fmla="*/ 51344 h 330490"/>
              <a:gd name="connsiteX8" fmla="*/ 264051 w 2360488"/>
              <a:gd name="connsiteY8" fmla="*/ 46454 h 330490"/>
              <a:gd name="connsiteX9" fmla="*/ 176034 w 2360488"/>
              <a:gd name="connsiteY9" fmla="*/ 31784 h 330490"/>
              <a:gd name="connsiteX10" fmla="*/ 0 w 2360488"/>
              <a:gd name="connsiteY10" fmla="*/ 0 h 330490"/>
              <a:gd name="connsiteX0" fmla="*/ 2360488 w 2360488"/>
              <a:gd name="connsiteY0" fmla="*/ 330490 h 330490"/>
              <a:gd name="connsiteX1" fmla="*/ 2354603 w 2360488"/>
              <a:gd name="connsiteY1" fmla="*/ 234873 h 330490"/>
              <a:gd name="connsiteX2" fmla="*/ 2256270 w 2360488"/>
              <a:gd name="connsiteY2" fmla="*/ 129761 h 330490"/>
              <a:gd name="connsiteX3" fmla="*/ 2195236 w 2360488"/>
              <a:gd name="connsiteY3" fmla="*/ 68727 h 330490"/>
              <a:gd name="connsiteX4" fmla="*/ 1794571 w 2360488"/>
              <a:gd name="connsiteY4" fmla="*/ 66013 h 330490"/>
              <a:gd name="connsiteX5" fmla="*/ 1322702 w 2360488"/>
              <a:gd name="connsiteY5" fmla="*/ 68458 h 330490"/>
              <a:gd name="connsiteX6" fmla="*/ 342289 w 2360488"/>
              <a:gd name="connsiteY6" fmla="*/ 73348 h 330490"/>
              <a:gd name="connsiteX7" fmla="*/ 308060 w 2360488"/>
              <a:gd name="connsiteY7" fmla="*/ 51344 h 330490"/>
              <a:gd name="connsiteX8" fmla="*/ 264051 w 2360488"/>
              <a:gd name="connsiteY8" fmla="*/ 46454 h 330490"/>
              <a:gd name="connsiteX9" fmla="*/ 176034 w 2360488"/>
              <a:gd name="connsiteY9" fmla="*/ 31784 h 330490"/>
              <a:gd name="connsiteX10" fmla="*/ 0 w 2360488"/>
              <a:gd name="connsiteY10" fmla="*/ 0 h 330490"/>
              <a:gd name="connsiteX0" fmla="*/ 2360488 w 2360488"/>
              <a:gd name="connsiteY0" fmla="*/ 330490 h 330490"/>
              <a:gd name="connsiteX1" fmla="*/ 2354603 w 2360488"/>
              <a:gd name="connsiteY1" fmla="*/ 234873 h 330490"/>
              <a:gd name="connsiteX2" fmla="*/ 2256270 w 2360488"/>
              <a:gd name="connsiteY2" fmla="*/ 129761 h 330490"/>
              <a:gd name="connsiteX3" fmla="*/ 2195236 w 2360488"/>
              <a:gd name="connsiteY3" fmla="*/ 68727 h 330490"/>
              <a:gd name="connsiteX4" fmla="*/ 1794571 w 2360488"/>
              <a:gd name="connsiteY4" fmla="*/ 66013 h 330490"/>
              <a:gd name="connsiteX5" fmla="*/ 1322702 w 2360488"/>
              <a:gd name="connsiteY5" fmla="*/ 68458 h 330490"/>
              <a:gd name="connsiteX6" fmla="*/ 342289 w 2360488"/>
              <a:gd name="connsiteY6" fmla="*/ 73348 h 330490"/>
              <a:gd name="connsiteX7" fmla="*/ 308060 w 2360488"/>
              <a:gd name="connsiteY7" fmla="*/ 51344 h 330490"/>
              <a:gd name="connsiteX8" fmla="*/ 264051 w 2360488"/>
              <a:gd name="connsiteY8" fmla="*/ 46454 h 330490"/>
              <a:gd name="connsiteX9" fmla="*/ 176034 w 2360488"/>
              <a:gd name="connsiteY9" fmla="*/ 31784 h 330490"/>
              <a:gd name="connsiteX10" fmla="*/ 0 w 2360488"/>
              <a:gd name="connsiteY10" fmla="*/ 0 h 330490"/>
              <a:gd name="connsiteX0" fmla="*/ 2357098 w 2357098"/>
              <a:gd name="connsiteY0" fmla="*/ 337272 h 337272"/>
              <a:gd name="connsiteX1" fmla="*/ 2354603 w 2357098"/>
              <a:gd name="connsiteY1" fmla="*/ 234873 h 337272"/>
              <a:gd name="connsiteX2" fmla="*/ 2256270 w 2357098"/>
              <a:gd name="connsiteY2" fmla="*/ 129761 h 337272"/>
              <a:gd name="connsiteX3" fmla="*/ 2195236 w 2357098"/>
              <a:gd name="connsiteY3" fmla="*/ 68727 h 337272"/>
              <a:gd name="connsiteX4" fmla="*/ 1794571 w 2357098"/>
              <a:gd name="connsiteY4" fmla="*/ 66013 h 337272"/>
              <a:gd name="connsiteX5" fmla="*/ 1322702 w 2357098"/>
              <a:gd name="connsiteY5" fmla="*/ 68458 h 337272"/>
              <a:gd name="connsiteX6" fmla="*/ 342289 w 2357098"/>
              <a:gd name="connsiteY6" fmla="*/ 73348 h 337272"/>
              <a:gd name="connsiteX7" fmla="*/ 308060 w 2357098"/>
              <a:gd name="connsiteY7" fmla="*/ 51344 h 337272"/>
              <a:gd name="connsiteX8" fmla="*/ 264051 w 2357098"/>
              <a:gd name="connsiteY8" fmla="*/ 46454 h 337272"/>
              <a:gd name="connsiteX9" fmla="*/ 176034 w 2357098"/>
              <a:gd name="connsiteY9" fmla="*/ 31784 h 337272"/>
              <a:gd name="connsiteX10" fmla="*/ 0 w 2357098"/>
              <a:gd name="connsiteY10" fmla="*/ 0 h 33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7098" h="337272">
                <a:moveTo>
                  <a:pt x="2357098" y="337272"/>
                </a:moveTo>
                <a:cubicBezTo>
                  <a:pt x="2356266" y="303139"/>
                  <a:pt x="2355435" y="269006"/>
                  <a:pt x="2354603" y="234873"/>
                </a:cubicBezTo>
                <a:cubicBezTo>
                  <a:pt x="2325366" y="207635"/>
                  <a:pt x="2349609" y="157904"/>
                  <a:pt x="2256270" y="129761"/>
                </a:cubicBezTo>
                <a:cubicBezTo>
                  <a:pt x="2228579" y="109417"/>
                  <a:pt x="2231497" y="99696"/>
                  <a:pt x="2195236" y="68727"/>
                </a:cubicBezTo>
                <a:cubicBezTo>
                  <a:pt x="2128457" y="61494"/>
                  <a:pt x="1938863" y="73405"/>
                  <a:pt x="1794571" y="66013"/>
                </a:cubicBezTo>
                <a:lnTo>
                  <a:pt x="1322702" y="68458"/>
                </a:lnTo>
                <a:cubicBezTo>
                  <a:pt x="1088805" y="72126"/>
                  <a:pt x="511396" y="76200"/>
                  <a:pt x="342289" y="73348"/>
                </a:cubicBezTo>
                <a:lnTo>
                  <a:pt x="308060" y="51344"/>
                </a:lnTo>
                <a:cubicBezTo>
                  <a:pt x="295020" y="46862"/>
                  <a:pt x="283203" y="52974"/>
                  <a:pt x="264051" y="46454"/>
                </a:cubicBezTo>
                <a:cubicBezTo>
                  <a:pt x="244899" y="39934"/>
                  <a:pt x="218005" y="42786"/>
                  <a:pt x="176034" y="31784"/>
                </a:cubicBezTo>
                <a:cubicBezTo>
                  <a:pt x="118986" y="19559"/>
                  <a:pt x="26487" y="8965"/>
                  <a:pt x="0" y="0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Freeform 683"/>
          <p:cNvSpPr/>
          <p:nvPr/>
        </p:nvSpPr>
        <p:spPr>
          <a:xfrm>
            <a:off x="1297926" y="2549623"/>
            <a:ext cx="5418766" cy="79278"/>
          </a:xfrm>
          <a:custGeom>
            <a:avLst/>
            <a:gdLst>
              <a:gd name="connsiteX0" fmla="*/ 0 w 2393157"/>
              <a:gd name="connsiteY0" fmla="*/ 30956 h 30956"/>
              <a:gd name="connsiteX1" fmla="*/ 1047750 w 2393157"/>
              <a:gd name="connsiteY1" fmla="*/ 30956 h 30956"/>
              <a:gd name="connsiteX2" fmla="*/ 1104900 w 2393157"/>
              <a:gd name="connsiteY2" fmla="*/ 28575 h 30956"/>
              <a:gd name="connsiteX3" fmla="*/ 2393157 w 2393157"/>
              <a:gd name="connsiteY3" fmla="*/ 0 h 30956"/>
              <a:gd name="connsiteX0" fmla="*/ 0 w 3524250"/>
              <a:gd name="connsiteY0" fmla="*/ 47625 h 49397"/>
              <a:gd name="connsiteX1" fmla="*/ 1047750 w 3524250"/>
              <a:gd name="connsiteY1" fmla="*/ 47625 h 49397"/>
              <a:gd name="connsiteX2" fmla="*/ 1104900 w 3524250"/>
              <a:gd name="connsiteY2" fmla="*/ 45244 h 49397"/>
              <a:gd name="connsiteX3" fmla="*/ 3524250 w 3524250"/>
              <a:gd name="connsiteY3" fmla="*/ 0 h 49397"/>
              <a:gd name="connsiteX0" fmla="*/ 0 w 3521869"/>
              <a:gd name="connsiteY0" fmla="*/ 54768 h 57054"/>
              <a:gd name="connsiteX1" fmla="*/ 1047750 w 3521869"/>
              <a:gd name="connsiteY1" fmla="*/ 54768 h 57054"/>
              <a:gd name="connsiteX2" fmla="*/ 1104900 w 3521869"/>
              <a:gd name="connsiteY2" fmla="*/ 52387 h 57054"/>
              <a:gd name="connsiteX3" fmla="*/ 3521869 w 3521869"/>
              <a:gd name="connsiteY3" fmla="*/ 0 h 57054"/>
              <a:gd name="connsiteX0" fmla="*/ 0 w 3521869"/>
              <a:gd name="connsiteY0" fmla="*/ 54768 h 57386"/>
              <a:gd name="connsiteX1" fmla="*/ 1047750 w 3521869"/>
              <a:gd name="connsiteY1" fmla="*/ 54768 h 57386"/>
              <a:gd name="connsiteX2" fmla="*/ 956888 w 3521869"/>
              <a:gd name="connsiteY2" fmla="*/ 55533 h 57386"/>
              <a:gd name="connsiteX3" fmla="*/ 1104900 w 3521869"/>
              <a:gd name="connsiteY3" fmla="*/ 52387 h 57386"/>
              <a:gd name="connsiteX4" fmla="*/ 3521869 w 3521869"/>
              <a:gd name="connsiteY4" fmla="*/ 0 h 57386"/>
              <a:gd name="connsiteX0" fmla="*/ 0 w 3521869"/>
              <a:gd name="connsiteY0" fmla="*/ 54768 h 55533"/>
              <a:gd name="connsiteX1" fmla="*/ 1047750 w 3521869"/>
              <a:gd name="connsiteY1" fmla="*/ 54768 h 55533"/>
              <a:gd name="connsiteX2" fmla="*/ 956888 w 3521869"/>
              <a:gd name="connsiteY2" fmla="*/ 55533 h 55533"/>
              <a:gd name="connsiteX3" fmla="*/ 1104900 w 3521869"/>
              <a:gd name="connsiteY3" fmla="*/ 52387 h 55533"/>
              <a:gd name="connsiteX4" fmla="*/ 3521869 w 3521869"/>
              <a:gd name="connsiteY4" fmla="*/ 0 h 55533"/>
              <a:gd name="connsiteX0" fmla="*/ 0 w 3521869"/>
              <a:gd name="connsiteY0" fmla="*/ 54768 h 60455"/>
              <a:gd name="connsiteX1" fmla="*/ 1047750 w 3521869"/>
              <a:gd name="connsiteY1" fmla="*/ 60455 h 60455"/>
              <a:gd name="connsiteX2" fmla="*/ 956888 w 3521869"/>
              <a:gd name="connsiteY2" fmla="*/ 55533 h 60455"/>
              <a:gd name="connsiteX3" fmla="*/ 1104900 w 3521869"/>
              <a:gd name="connsiteY3" fmla="*/ 52387 h 60455"/>
              <a:gd name="connsiteX4" fmla="*/ 3521869 w 3521869"/>
              <a:gd name="connsiteY4" fmla="*/ 0 h 60455"/>
              <a:gd name="connsiteX0" fmla="*/ 0 w 3521869"/>
              <a:gd name="connsiteY0" fmla="*/ 54768 h 60455"/>
              <a:gd name="connsiteX1" fmla="*/ 1047750 w 3521869"/>
              <a:gd name="connsiteY1" fmla="*/ 60455 h 60455"/>
              <a:gd name="connsiteX2" fmla="*/ 956888 w 3521869"/>
              <a:gd name="connsiteY2" fmla="*/ 55533 h 60455"/>
              <a:gd name="connsiteX3" fmla="*/ 1104900 w 3521869"/>
              <a:gd name="connsiteY3" fmla="*/ 52387 h 60455"/>
              <a:gd name="connsiteX4" fmla="*/ 3521869 w 3521869"/>
              <a:gd name="connsiteY4" fmla="*/ 0 h 60455"/>
              <a:gd name="connsiteX0" fmla="*/ 0 w 3521869"/>
              <a:gd name="connsiteY0" fmla="*/ 54768 h 60455"/>
              <a:gd name="connsiteX1" fmla="*/ 1047750 w 3521869"/>
              <a:gd name="connsiteY1" fmla="*/ 60455 h 60455"/>
              <a:gd name="connsiteX2" fmla="*/ 1055563 w 3521869"/>
              <a:gd name="connsiteY2" fmla="*/ 49845 h 60455"/>
              <a:gd name="connsiteX3" fmla="*/ 1104900 w 3521869"/>
              <a:gd name="connsiteY3" fmla="*/ 52387 h 60455"/>
              <a:gd name="connsiteX4" fmla="*/ 3521869 w 3521869"/>
              <a:gd name="connsiteY4" fmla="*/ 0 h 60455"/>
              <a:gd name="connsiteX0" fmla="*/ 0 w 3521869"/>
              <a:gd name="connsiteY0" fmla="*/ 54768 h 60455"/>
              <a:gd name="connsiteX1" fmla="*/ 956888 w 3521869"/>
              <a:gd name="connsiteY1" fmla="*/ 57429 h 60455"/>
              <a:gd name="connsiteX2" fmla="*/ 1047750 w 3521869"/>
              <a:gd name="connsiteY2" fmla="*/ 60455 h 60455"/>
              <a:gd name="connsiteX3" fmla="*/ 1055563 w 3521869"/>
              <a:gd name="connsiteY3" fmla="*/ 49845 h 60455"/>
              <a:gd name="connsiteX4" fmla="*/ 1104900 w 3521869"/>
              <a:gd name="connsiteY4" fmla="*/ 52387 h 60455"/>
              <a:gd name="connsiteX5" fmla="*/ 3521869 w 3521869"/>
              <a:gd name="connsiteY5" fmla="*/ 0 h 60455"/>
              <a:gd name="connsiteX0" fmla="*/ 0 w 3521869"/>
              <a:gd name="connsiteY0" fmla="*/ 54768 h 60455"/>
              <a:gd name="connsiteX1" fmla="*/ 956888 w 3521869"/>
              <a:gd name="connsiteY1" fmla="*/ 57429 h 60455"/>
              <a:gd name="connsiteX2" fmla="*/ 1047750 w 3521869"/>
              <a:gd name="connsiteY2" fmla="*/ 60455 h 60455"/>
              <a:gd name="connsiteX3" fmla="*/ 1055563 w 3521869"/>
              <a:gd name="connsiteY3" fmla="*/ 49845 h 60455"/>
              <a:gd name="connsiteX4" fmla="*/ 1104900 w 3521869"/>
              <a:gd name="connsiteY4" fmla="*/ 52387 h 60455"/>
              <a:gd name="connsiteX5" fmla="*/ 3521869 w 3521869"/>
              <a:gd name="connsiteY5" fmla="*/ 0 h 60455"/>
              <a:gd name="connsiteX0" fmla="*/ 0 w 3521869"/>
              <a:gd name="connsiteY0" fmla="*/ 54768 h 60455"/>
              <a:gd name="connsiteX1" fmla="*/ 858214 w 3521869"/>
              <a:gd name="connsiteY1" fmla="*/ 59325 h 60455"/>
              <a:gd name="connsiteX2" fmla="*/ 956888 w 3521869"/>
              <a:gd name="connsiteY2" fmla="*/ 57429 h 60455"/>
              <a:gd name="connsiteX3" fmla="*/ 1047750 w 3521869"/>
              <a:gd name="connsiteY3" fmla="*/ 60455 h 60455"/>
              <a:gd name="connsiteX4" fmla="*/ 1055563 w 3521869"/>
              <a:gd name="connsiteY4" fmla="*/ 49845 h 60455"/>
              <a:gd name="connsiteX5" fmla="*/ 1104900 w 3521869"/>
              <a:gd name="connsiteY5" fmla="*/ 52387 h 60455"/>
              <a:gd name="connsiteX6" fmla="*/ 3521869 w 3521869"/>
              <a:gd name="connsiteY6" fmla="*/ 0 h 60455"/>
              <a:gd name="connsiteX0" fmla="*/ 0 w 3521869"/>
              <a:gd name="connsiteY0" fmla="*/ 54768 h 60455"/>
              <a:gd name="connsiteX1" fmla="*/ 858214 w 3521869"/>
              <a:gd name="connsiteY1" fmla="*/ 59325 h 60455"/>
              <a:gd name="connsiteX2" fmla="*/ 956888 w 3521869"/>
              <a:gd name="connsiteY2" fmla="*/ 57429 h 60455"/>
              <a:gd name="connsiteX3" fmla="*/ 1047750 w 3521869"/>
              <a:gd name="connsiteY3" fmla="*/ 60455 h 60455"/>
              <a:gd name="connsiteX4" fmla="*/ 1055563 w 3521869"/>
              <a:gd name="connsiteY4" fmla="*/ 49845 h 60455"/>
              <a:gd name="connsiteX5" fmla="*/ 1104900 w 3521869"/>
              <a:gd name="connsiteY5" fmla="*/ 52387 h 60455"/>
              <a:gd name="connsiteX6" fmla="*/ 3521869 w 3521869"/>
              <a:gd name="connsiteY6" fmla="*/ 0 h 60455"/>
              <a:gd name="connsiteX0" fmla="*/ 0 w 3521869"/>
              <a:gd name="connsiteY0" fmla="*/ 54768 h 60455"/>
              <a:gd name="connsiteX1" fmla="*/ 858214 w 3521869"/>
              <a:gd name="connsiteY1" fmla="*/ 59325 h 60455"/>
              <a:gd name="connsiteX2" fmla="*/ 910840 w 3521869"/>
              <a:gd name="connsiteY2" fmla="*/ 49845 h 60455"/>
              <a:gd name="connsiteX3" fmla="*/ 956888 w 3521869"/>
              <a:gd name="connsiteY3" fmla="*/ 57429 h 60455"/>
              <a:gd name="connsiteX4" fmla="*/ 1047750 w 3521869"/>
              <a:gd name="connsiteY4" fmla="*/ 60455 h 60455"/>
              <a:gd name="connsiteX5" fmla="*/ 1055563 w 3521869"/>
              <a:gd name="connsiteY5" fmla="*/ 49845 h 60455"/>
              <a:gd name="connsiteX6" fmla="*/ 1104900 w 3521869"/>
              <a:gd name="connsiteY6" fmla="*/ 52387 h 60455"/>
              <a:gd name="connsiteX7" fmla="*/ 3521869 w 3521869"/>
              <a:gd name="connsiteY7" fmla="*/ 0 h 60455"/>
              <a:gd name="connsiteX0" fmla="*/ 0 w 3521869"/>
              <a:gd name="connsiteY0" fmla="*/ 54768 h 63117"/>
              <a:gd name="connsiteX1" fmla="*/ 858214 w 3521869"/>
              <a:gd name="connsiteY1" fmla="*/ 59325 h 63117"/>
              <a:gd name="connsiteX2" fmla="*/ 910840 w 3521869"/>
              <a:gd name="connsiteY2" fmla="*/ 49845 h 63117"/>
              <a:gd name="connsiteX3" fmla="*/ 956888 w 3521869"/>
              <a:gd name="connsiteY3" fmla="*/ 57429 h 63117"/>
              <a:gd name="connsiteX4" fmla="*/ 991425 w 3521869"/>
              <a:gd name="connsiteY4" fmla="*/ 63117 h 63117"/>
              <a:gd name="connsiteX5" fmla="*/ 1047750 w 3521869"/>
              <a:gd name="connsiteY5" fmla="*/ 60455 h 63117"/>
              <a:gd name="connsiteX6" fmla="*/ 1055563 w 3521869"/>
              <a:gd name="connsiteY6" fmla="*/ 49845 h 63117"/>
              <a:gd name="connsiteX7" fmla="*/ 1104900 w 3521869"/>
              <a:gd name="connsiteY7" fmla="*/ 52387 h 63117"/>
              <a:gd name="connsiteX8" fmla="*/ 3521869 w 3521869"/>
              <a:gd name="connsiteY8" fmla="*/ 0 h 63117"/>
              <a:gd name="connsiteX0" fmla="*/ 0 w 3521869"/>
              <a:gd name="connsiteY0" fmla="*/ 54768 h 63117"/>
              <a:gd name="connsiteX1" fmla="*/ 858214 w 3521869"/>
              <a:gd name="connsiteY1" fmla="*/ 59325 h 63117"/>
              <a:gd name="connsiteX2" fmla="*/ 910840 w 3521869"/>
              <a:gd name="connsiteY2" fmla="*/ 49845 h 63117"/>
              <a:gd name="connsiteX3" fmla="*/ 956888 w 3521869"/>
              <a:gd name="connsiteY3" fmla="*/ 57429 h 63117"/>
              <a:gd name="connsiteX4" fmla="*/ 991425 w 3521869"/>
              <a:gd name="connsiteY4" fmla="*/ 63117 h 63117"/>
              <a:gd name="connsiteX5" fmla="*/ 1047750 w 3521869"/>
              <a:gd name="connsiteY5" fmla="*/ 60455 h 63117"/>
              <a:gd name="connsiteX6" fmla="*/ 1055563 w 3521869"/>
              <a:gd name="connsiteY6" fmla="*/ 49845 h 63117"/>
              <a:gd name="connsiteX7" fmla="*/ 1104900 w 3521869"/>
              <a:gd name="connsiteY7" fmla="*/ 52387 h 63117"/>
              <a:gd name="connsiteX8" fmla="*/ 3521869 w 3521869"/>
              <a:gd name="connsiteY8" fmla="*/ 0 h 63117"/>
              <a:gd name="connsiteX0" fmla="*/ 0 w 3521869"/>
              <a:gd name="connsiteY0" fmla="*/ 54768 h 63126"/>
              <a:gd name="connsiteX1" fmla="*/ 858214 w 3521869"/>
              <a:gd name="connsiteY1" fmla="*/ 63116 h 63126"/>
              <a:gd name="connsiteX2" fmla="*/ 910840 w 3521869"/>
              <a:gd name="connsiteY2" fmla="*/ 49845 h 63126"/>
              <a:gd name="connsiteX3" fmla="*/ 956888 w 3521869"/>
              <a:gd name="connsiteY3" fmla="*/ 57429 h 63126"/>
              <a:gd name="connsiteX4" fmla="*/ 991425 w 3521869"/>
              <a:gd name="connsiteY4" fmla="*/ 63117 h 63126"/>
              <a:gd name="connsiteX5" fmla="*/ 1047750 w 3521869"/>
              <a:gd name="connsiteY5" fmla="*/ 60455 h 63126"/>
              <a:gd name="connsiteX6" fmla="*/ 1055563 w 3521869"/>
              <a:gd name="connsiteY6" fmla="*/ 49845 h 63126"/>
              <a:gd name="connsiteX7" fmla="*/ 1104900 w 3521869"/>
              <a:gd name="connsiteY7" fmla="*/ 52387 h 63126"/>
              <a:gd name="connsiteX8" fmla="*/ 3521869 w 3521869"/>
              <a:gd name="connsiteY8" fmla="*/ 0 h 63126"/>
              <a:gd name="connsiteX0" fmla="*/ 0 w 3521869"/>
              <a:gd name="connsiteY0" fmla="*/ 54768 h 63117"/>
              <a:gd name="connsiteX1" fmla="*/ 858214 w 3521869"/>
              <a:gd name="connsiteY1" fmla="*/ 59324 h 63117"/>
              <a:gd name="connsiteX2" fmla="*/ 910840 w 3521869"/>
              <a:gd name="connsiteY2" fmla="*/ 49845 h 63117"/>
              <a:gd name="connsiteX3" fmla="*/ 956888 w 3521869"/>
              <a:gd name="connsiteY3" fmla="*/ 57429 h 63117"/>
              <a:gd name="connsiteX4" fmla="*/ 991425 w 3521869"/>
              <a:gd name="connsiteY4" fmla="*/ 63117 h 63117"/>
              <a:gd name="connsiteX5" fmla="*/ 1047750 w 3521869"/>
              <a:gd name="connsiteY5" fmla="*/ 60455 h 63117"/>
              <a:gd name="connsiteX6" fmla="*/ 1055563 w 3521869"/>
              <a:gd name="connsiteY6" fmla="*/ 49845 h 63117"/>
              <a:gd name="connsiteX7" fmla="*/ 1104900 w 3521869"/>
              <a:gd name="connsiteY7" fmla="*/ 52387 h 63117"/>
              <a:gd name="connsiteX8" fmla="*/ 3521869 w 3521869"/>
              <a:gd name="connsiteY8" fmla="*/ 0 h 63117"/>
              <a:gd name="connsiteX0" fmla="*/ 0 w 3521869"/>
              <a:gd name="connsiteY0" fmla="*/ 58559 h 63117"/>
              <a:gd name="connsiteX1" fmla="*/ 858214 w 3521869"/>
              <a:gd name="connsiteY1" fmla="*/ 59324 h 63117"/>
              <a:gd name="connsiteX2" fmla="*/ 910840 w 3521869"/>
              <a:gd name="connsiteY2" fmla="*/ 49845 h 63117"/>
              <a:gd name="connsiteX3" fmla="*/ 956888 w 3521869"/>
              <a:gd name="connsiteY3" fmla="*/ 57429 h 63117"/>
              <a:gd name="connsiteX4" fmla="*/ 991425 w 3521869"/>
              <a:gd name="connsiteY4" fmla="*/ 63117 h 63117"/>
              <a:gd name="connsiteX5" fmla="*/ 1047750 w 3521869"/>
              <a:gd name="connsiteY5" fmla="*/ 60455 h 63117"/>
              <a:gd name="connsiteX6" fmla="*/ 1055563 w 3521869"/>
              <a:gd name="connsiteY6" fmla="*/ 49845 h 63117"/>
              <a:gd name="connsiteX7" fmla="*/ 1104900 w 3521869"/>
              <a:gd name="connsiteY7" fmla="*/ 52387 h 63117"/>
              <a:gd name="connsiteX8" fmla="*/ 3521869 w 3521869"/>
              <a:gd name="connsiteY8" fmla="*/ 0 h 63117"/>
              <a:gd name="connsiteX0" fmla="*/ 0 w 3521869"/>
              <a:gd name="connsiteY0" fmla="*/ 58559 h 63117"/>
              <a:gd name="connsiteX1" fmla="*/ 858214 w 3521869"/>
              <a:gd name="connsiteY1" fmla="*/ 59324 h 63117"/>
              <a:gd name="connsiteX2" fmla="*/ 910840 w 3521869"/>
              <a:gd name="connsiteY2" fmla="*/ 49845 h 63117"/>
              <a:gd name="connsiteX3" fmla="*/ 956888 w 3521869"/>
              <a:gd name="connsiteY3" fmla="*/ 57429 h 63117"/>
              <a:gd name="connsiteX4" fmla="*/ 991425 w 3521869"/>
              <a:gd name="connsiteY4" fmla="*/ 63117 h 63117"/>
              <a:gd name="connsiteX5" fmla="*/ 1034593 w 3521869"/>
              <a:gd name="connsiteY5" fmla="*/ 62350 h 63117"/>
              <a:gd name="connsiteX6" fmla="*/ 1055563 w 3521869"/>
              <a:gd name="connsiteY6" fmla="*/ 49845 h 63117"/>
              <a:gd name="connsiteX7" fmla="*/ 1104900 w 3521869"/>
              <a:gd name="connsiteY7" fmla="*/ 52387 h 63117"/>
              <a:gd name="connsiteX8" fmla="*/ 3521869 w 3521869"/>
              <a:gd name="connsiteY8" fmla="*/ 0 h 63117"/>
              <a:gd name="connsiteX0" fmla="*/ 0 w 3742399"/>
              <a:gd name="connsiteY0" fmla="*/ 56632 h 63117"/>
              <a:gd name="connsiteX1" fmla="*/ 1078744 w 3742399"/>
              <a:gd name="connsiteY1" fmla="*/ 59324 h 63117"/>
              <a:gd name="connsiteX2" fmla="*/ 1131370 w 3742399"/>
              <a:gd name="connsiteY2" fmla="*/ 49845 h 63117"/>
              <a:gd name="connsiteX3" fmla="*/ 1177418 w 3742399"/>
              <a:gd name="connsiteY3" fmla="*/ 57429 h 63117"/>
              <a:gd name="connsiteX4" fmla="*/ 1211955 w 3742399"/>
              <a:gd name="connsiteY4" fmla="*/ 63117 h 63117"/>
              <a:gd name="connsiteX5" fmla="*/ 1255123 w 3742399"/>
              <a:gd name="connsiteY5" fmla="*/ 62350 h 63117"/>
              <a:gd name="connsiteX6" fmla="*/ 1276093 w 3742399"/>
              <a:gd name="connsiteY6" fmla="*/ 49845 h 63117"/>
              <a:gd name="connsiteX7" fmla="*/ 1325430 w 3742399"/>
              <a:gd name="connsiteY7" fmla="*/ 52387 h 63117"/>
              <a:gd name="connsiteX8" fmla="*/ 3742399 w 3742399"/>
              <a:gd name="connsiteY8" fmla="*/ 0 h 63117"/>
              <a:gd name="connsiteX0" fmla="*/ 0 w 3742399"/>
              <a:gd name="connsiteY0" fmla="*/ 56632 h 63117"/>
              <a:gd name="connsiteX1" fmla="*/ 1078744 w 3742399"/>
              <a:gd name="connsiteY1" fmla="*/ 59324 h 63117"/>
              <a:gd name="connsiteX2" fmla="*/ 1131370 w 3742399"/>
              <a:gd name="connsiteY2" fmla="*/ 49845 h 63117"/>
              <a:gd name="connsiteX3" fmla="*/ 1177418 w 3742399"/>
              <a:gd name="connsiteY3" fmla="*/ 57429 h 63117"/>
              <a:gd name="connsiteX4" fmla="*/ 1211955 w 3742399"/>
              <a:gd name="connsiteY4" fmla="*/ 63117 h 63117"/>
              <a:gd name="connsiteX5" fmla="*/ 1255123 w 3742399"/>
              <a:gd name="connsiteY5" fmla="*/ 62350 h 63117"/>
              <a:gd name="connsiteX6" fmla="*/ 1276093 w 3742399"/>
              <a:gd name="connsiteY6" fmla="*/ 49845 h 63117"/>
              <a:gd name="connsiteX7" fmla="*/ 1325430 w 3742399"/>
              <a:gd name="connsiteY7" fmla="*/ 52387 h 63117"/>
              <a:gd name="connsiteX8" fmla="*/ 3742399 w 3742399"/>
              <a:gd name="connsiteY8" fmla="*/ 0 h 6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2399" h="63117">
                <a:moveTo>
                  <a:pt x="0" y="56632"/>
                </a:moveTo>
                <a:lnTo>
                  <a:pt x="1078744" y="59324"/>
                </a:lnTo>
                <a:cubicBezTo>
                  <a:pt x="1103918" y="59767"/>
                  <a:pt x="1114924" y="50161"/>
                  <a:pt x="1131370" y="49845"/>
                </a:cubicBezTo>
                <a:cubicBezTo>
                  <a:pt x="1147816" y="49529"/>
                  <a:pt x="1163713" y="56165"/>
                  <a:pt x="1177418" y="57429"/>
                </a:cubicBezTo>
                <a:cubicBezTo>
                  <a:pt x="1189478" y="57429"/>
                  <a:pt x="1199895" y="63117"/>
                  <a:pt x="1211955" y="63117"/>
                </a:cubicBezTo>
                <a:lnTo>
                  <a:pt x="1255123" y="62350"/>
                </a:lnTo>
                <a:lnTo>
                  <a:pt x="1276093" y="49845"/>
                </a:lnTo>
                <a:lnTo>
                  <a:pt x="1325430" y="52387"/>
                </a:lnTo>
                <a:lnTo>
                  <a:pt x="3742399" y="0"/>
                </a:lnTo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6D43"/>
              </a:solidFill>
            </a:endParaRPr>
          </a:p>
        </p:txBody>
      </p:sp>
      <p:cxnSp>
        <p:nvCxnSpPr>
          <p:cNvPr id="738" name="Straight Connector 737"/>
          <p:cNvCxnSpPr/>
          <p:nvPr/>
        </p:nvCxnSpPr>
        <p:spPr>
          <a:xfrm flipH="1" flipV="1">
            <a:off x="2186102" y="1900166"/>
            <a:ext cx="6882" cy="1246188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" name="Straight Connector 664"/>
          <p:cNvCxnSpPr/>
          <p:nvPr/>
        </p:nvCxnSpPr>
        <p:spPr>
          <a:xfrm flipH="1" flipV="1">
            <a:off x="2785010" y="1904019"/>
            <a:ext cx="1092" cy="1235858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/>
          <p:cNvCxnSpPr/>
          <p:nvPr/>
        </p:nvCxnSpPr>
        <p:spPr>
          <a:xfrm flipH="1" flipV="1">
            <a:off x="2526835" y="1764406"/>
            <a:ext cx="7954" cy="1378913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Straight Connector 710"/>
          <p:cNvCxnSpPr/>
          <p:nvPr/>
        </p:nvCxnSpPr>
        <p:spPr>
          <a:xfrm flipH="1" flipV="1">
            <a:off x="2529349" y="2320946"/>
            <a:ext cx="4916" cy="599235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7" name="Straight Connector 736"/>
          <p:cNvCxnSpPr/>
          <p:nvPr/>
        </p:nvCxnSpPr>
        <p:spPr>
          <a:xfrm flipH="1" flipV="1">
            <a:off x="2781489" y="2323857"/>
            <a:ext cx="1041" cy="294134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1" name="Freeform 750"/>
          <p:cNvSpPr/>
          <p:nvPr/>
        </p:nvSpPr>
        <p:spPr>
          <a:xfrm>
            <a:off x="1467270" y="2987675"/>
            <a:ext cx="17889" cy="148029"/>
          </a:xfrm>
          <a:custGeom>
            <a:avLst/>
            <a:gdLst>
              <a:gd name="connsiteX0" fmla="*/ 0 w 11906"/>
              <a:gd name="connsiteY0" fmla="*/ 102394 h 102394"/>
              <a:gd name="connsiteX1" fmla="*/ 11906 w 11906"/>
              <a:gd name="connsiteY1" fmla="*/ 0 h 102394"/>
              <a:gd name="connsiteX0" fmla="*/ 0 w 12374"/>
              <a:gd name="connsiteY0" fmla="*/ 102394 h 102394"/>
              <a:gd name="connsiteX1" fmla="*/ 11906 w 12374"/>
              <a:gd name="connsiteY1" fmla="*/ 57150 h 102394"/>
              <a:gd name="connsiteX2" fmla="*/ 11906 w 12374"/>
              <a:gd name="connsiteY2" fmla="*/ 0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4" h="102394">
                <a:moveTo>
                  <a:pt x="0" y="102394"/>
                </a:moveTo>
                <a:cubicBezTo>
                  <a:pt x="397" y="93266"/>
                  <a:pt x="11410" y="68560"/>
                  <a:pt x="11906" y="57150"/>
                </a:cubicBezTo>
                <a:cubicBezTo>
                  <a:pt x="13890" y="69651"/>
                  <a:pt x="8731" y="17859"/>
                  <a:pt x="11906" y="0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Freeform 800"/>
          <p:cNvSpPr/>
          <p:nvPr/>
        </p:nvSpPr>
        <p:spPr>
          <a:xfrm>
            <a:off x="1496675" y="2980788"/>
            <a:ext cx="10327" cy="161798"/>
          </a:xfrm>
          <a:custGeom>
            <a:avLst/>
            <a:gdLst>
              <a:gd name="connsiteX0" fmla="*/ 7144 w 7144"/>
              <a:gd name="connsiteY0" fmla="*/ 111919 h 111919"/>
              <a:gd name="connsiteX1" fmla="*/ 0 w 7144"/>
              <a:gd name="connsiteY1" fmla="*/ 0 h 11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4" h="111919">
                <a:moveTo>
                  <a:pt x="7144" y="11191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Freeform 801"/>
          <p:cNvSpPr/>
          <p:nvPr/>
        </p:nvSpPr>
        <p:spPr>
          <a:xfrm>
            <a:off x="1493761" y="2633131"/>
            <a:ext cx="24081" cy="960862"/>
          </a:xfrm>
          <a:custGeom>
            <a:avLst/>
            <a:gdLst>
              <a:gd name="connsiteX0" fmla="*/ 2381 w 2381"/>
              <a:gd name="connsiteY0" fmla="*/ 152400 h 152400"/>
              <a:gd name="connsiteX1" fmla="*/ 0 w 2381"/>
              <a:gd name="connsiteY1" fmla="*/ 0 h 152400"/>
              <a:gd name="connsiteX2" fmla="*/ 0 w 2381"/>
              <a:gd name="connsiteY2" fmla="*/ 0 h 152400"/>
              <a:gd name="connsiteX0" fmla="*/ 58428 w 58428"/>
              <a:gd name="connsiteY0" fmla="*/ 15080 h 15080"/>
              <a:gd name="connsiteX1" fmla="*/ 48428 w 58428"/>
              <a:gd name="connsiteY1" fmla="*/ 5080 h 15080"/>
              <a:gd name="connsiteX2" fmla="*/ 0 w 58428"/>
              <a:gd name="connsiteY2" fmla="*/ 0 h 15080"/>
              <a:gd name="connsiteX0" fmla="*/ 58428 w 58428"/>
              <a:gd name="connsiteY0" fmla="*/ 15080 h 15080"/>
              <a:gd name="connsiteX1" fmla="*/ 41511 w 58428"/>
              <a:gd name="connsiteY1" fmla="*/ 5837 h 15080"/>
              <a:gd name="connsiteX2" fmla="*/ 0 w 58428"/>
              <a:gd name="connsiteY2" fmla="*/ 0 h 15080"/>
              <a:gd name="connsiteX0" fmla="*/ 37673 w 41511"/>
              <a:gd name="connsiteY0" fmla="*/ 22321 h 22321"/>
              <a:gd name="connsiteX1" fmla="*/ 41511 w 41511"/>
              <a:gd name="connsiteY1" fmla="*/ 5837 h 22321"/>
              <a:gd name="connsiteX2" fmla="*/ 0 w 41511"/>
              <a:gd name="connsiteY2" fmla="*/ 0 h 22321"/>
              <a:gd name="connsiteX0" fmla="*/ 44591 w 44591"/>
              <a:gd name="connsiteY0" fmla="*/ 22321 h 22321"/>
              <a:gd name="connsiteX1" fmla="*/ 41511 w 44591"/>
              <a:gd name="connsiteY1" fmla="*/ 5837 h 22321"/>
              <a:gd name="connsiteX2" fmla="*/ 0 w 44591"/>
              <a:gd name="connsiteY2" fmla="*/ 0 h 22321"/>
              <a:gd name="connsiteX0" fmla="*/ 3080 w 193710"/>
              <a:gd name="connsiteY0" fmla="*/ 19835 h 19835"/>
              <a:gd name="connsiteX1" fmla="*/ 0 w 193710"/>
              <a:gd name="connsiteY1" fmla="*/ 3351 h 19835"/>
              <a:gd name="connsiteX2" fmla="*/ 193710 w 193710"/>
              <a:gd name="connsiteY2" fmla="*/ 0 h 19835"/>
              <a:gd name="connsiteX0" fmla="*/ 10000 w 10000"/>
              <a:gd name="connsiteY0" fmla="*/ 23077 h 23077"/>
              <a:gd name="connsiteX1" fmla="*/ 6920 w 10000"/>
              <a:gd name="connsiteY1" fmla="*/ 6593 h 23077"/>
              <a:gd name="connsiteX2" fmla="*/ 0 w 10000"/>
              <a:gd name="connsiteY2" fmla="*/ 0 h 23077"/>
              <a:gd name="connsiteX0" fmla="*/ 0 w 31514"/>
              <a:gd name="connsiteY0" fmla="*/ 43612 h 43612"/>
              <a:gd name="connsiteX1" fmla="*/ 31513 w 31514"/>
              <a:gd name="connsiteY1" fmla="*/ 6593 h 43612"/>
              <a:gd name="connsiteX2" fmla="*/ 24593 w 31514"/>
              <a:gd name="connsiteY2" fmla="*/ 0 h 43612"/>
              <a:gd name="connsiteX0" fmla="*/ 38466 w 69980"/>
              <a:gd name="connsiteY0" fmla="*/ 43612 h 43612"/>
              <a:gd name="connsiteX1" fmla="*/ 17 w 69980"/>
              <a:gd name="connsiteY1" fmla="*/ 32846 h 43612"/>
              <a:gd name="connsiteX2" fmla="*/ 69979 w 69980"/>
              <a:gd name="connsiteY2" fmla="*/ 6593 h 43612"/>
              <a:gd name="connsiteX3" fmla="*/ 63059 w 69980"/>
              <a:gd name="connsiteY3" fmla="*/ 0 h 43612"/>
              <a:gd name="connsiteX0" fmla="*/ 38449 w 69963"/>
              <a:gd name="connsiteY0" fmla="*/ 43612 h 43612"/>
              <a:gd name="connsiteX1" fmla="*/ 0 w 69963"/>
              <a:gd name="connsiteY1" fmla="*/ 32846 h 43612"/>
              <a:gd name="connsiteX2" fmla="*/ 69962 w 69963"/>
              <a:gd name="connsiteY2" fmla="*/ 6593 h 43612"/>
              <a:gd name="connsiteX3" fmla="*/ 63042 w 69963"/>
              <a:gd name="connsiteY3" fmla="*/ 0 h 43612"/>
              <a:gd name="connsiteX0" fmla="*/ 38449 w 69963"/>
              <a:gd name="connsiteY0" fmla="*/ 43612 h 43612"/>
              <a:gd name="connsiteX1" fmla="*/ 0 w 69963"/>
              <a:gd name="connsiteY1" fmla="*/ 32846 h 43612"/>
              <a:gd name="connsiteX2" fmla="*/ 48429 w 69963"/>
              <a:gd name="connsiteY2" fmla="*/ 30360 h 43612"/>
              <a:gd name="connsiteX3" fmla="*/ 69962 w 69963"/>
              <a:gd name="connsiteY3" fmla="*/ 6593 h 43612"/>
              <a:gd name="connsiteX4" fmla="*/ 63042 w 69963"/>
              <a:gd name="connsiteY4" fmla="*/ 0 h 43612"/>
              <a:gd name="connsiteX0" fmla="*/ 38449 w 69963"/>
              <a:gd name="connsiteY0" fmla="*/ 43612 h 43612"/>
              <a:gd name="connsiteX1" fmla="*/ 0 w 69963"/>
              <a:gd name="connsiteY1" fmla="*/ 32846 h 43612"/>
              <a:gd name="connsiteX2" fmla="*/ 55349 w 69963"/>
              <a:gd name="connsiteY2" fmla="*/ 30468 h 43612"/>
              <a:gd name="connsiteX3" fmla="*/ 69962 w 69963"/>
              <a:gd name="connsiteY3" fmla="*/ 6593 h 43612"/>
              <a:gd name="connsiteX4" fmla="*/ 63042 w 69963"/>
              <a:gd name="connsiteY4" fmla="*/ 0 h 4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63" h="43612">
                <a:moveTo>
                  <a:pt x="38449" y="43612"/>
                </a:moveTo>
                <a:cubicBezTo>
                  <a:pt x="39470" y="38979"/>
                  <a:pt x="19730" y="37479"/>
                  <a:pt x="0" y="32846"/>
                </a:cubicBezTo>
                <a:cubicBezTo>
                  <a:pt x="0" y="31909"/>
                  <a:pt x="55349" y="31405"/>
                  <a:pt x="55349" y="30468"/>
                </a:cubicBezTo>
                <a:lnTo>
                  <a:pt x="69962" y="6593"/>
                </a:lnTo>
                <a:lnTo>
                  <a:pt x="63042" y="0"/>
                </a:lnTo>
              </a:path>
            </a:pathLst>
          </a:custGeom>
          <a:noFill/>
          <a:ln w="158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Freeform 803"/>
          <p:cNvSpPr/>
          <p:nvPr/>
        </p:nvSpPr>
        <p:spPr>
          <a:xfrm>
            <a:off x="1424438" y="2640418"/>
            <a:ext cx="20111" cy="332244"/>
          </a:xfrm>
          <a:custGeom>
            <a:avLst/>
            <a:gdLst>
              <a:gd name="connsiteX0" fmla="*/ 2381 w 2381"/>
              <a:gd name="connsiteY0" fmla="*/ 152400 h 152400"/>
              <a:gd name="connsiteX1" fmla="*/ 0 w 2381"/>
              <a:gd name="connsiteY1" fmla="*/ 0 h 152400"/>
              <a:gd name="connsiteX2" fmla="*/ 0 w 2381"/>
              <a:gd name="connsiteY2" fmla="*/ 0 h 152400"/>
              <a:gd name="connsiteX0" fmla="*/ 58428 w 58428"/>
              <a:gd name="connsiteY0" fmla="*/ 15080 h 15080"/>
              <a:gd name="connsiteX1" fmla="*/ 48428 w 58428"/>
              <a:gd name="connsiteY1" fmla="*/ 5080 h 15080"/>
              <a:gd name="connsiteX2" fmla="*/ 0 w 58428"/>
              <a:gd name="connsiteY2" fmla="*/ 0 h 15080"/>
              <a:gd name="connsiteX0" fmla="*/ 58428 w 58428"/>
              <a:gd name="connsiteY0" fmla="*/ 15080 h 15080"/>
              <a:gd name="connsiteX1" fmla="*/ 41511 w 58428"/>
              <a:gd name="connsiteY1" fmla="*/ 5837 h 15080"/>
              <a:gd name="connsiteX2" fmla="*/ 0 w 58428"/>
              <a:gd name="connsiteY2" fmla="*/ 0 h 1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28" h="15080">
                <a:moveTo>
                  <a:pt x="58428" y="15080"/>
                </a:moveTo>
                <a:lnTo>
                  <a:pt x="41511" y="583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8" name="Straight Connector 707"/>
          <p:cNvCxnSpPr>
            <a:endCxn id="706" idx="1"/>
          </p:cNvCxnSpPr>
          <p:nvPr/>
        </p:nvCxnSpPr>
        <p:spPr>
          <a:xfrm>
            <a:off x="8101331" y="5566846"/>
            <a:ext cx="123932" cy="9294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2" name="Freeform 711"/>
          <p:cNvSpPr/>
          <p:nvPr/>
        </p:nvSpPr>
        <p:spPr>
          <a:xfrm>
            <a:off x="1429231" y="2496192"/>
            <a:ext cx="2178201" cy="132252"/>
          </a:xfrm>
          <a:custGeom>
            <a:avLst/>
            <a:gdLst>
              <a:gd name="connsiteX0" fmla="*/ 1369433 w 1369433"/>
              <a:gd name="connsiteY0" fmla="*/ 96468 h 96468"/>
              <a:gd name="connsiteX1" fmla="*/ 1248091 w 1369433"/>
              <a:gd name="connsiteY1" fmla="*/ 5461 h 96468"/>
              <a:gd name="connsiteX2" fmla="*/ 810393 w 1369433"/>
              <a:gd name="connsiteY2" fmla="*/ 9795 h 96468"/>
              <a:gd name="connsiteX3" fmla="*/ 628379 w 1369433"/>
              <a:gd name="connsiteY3" fmla="*/ 5461 h 96468"/>
              <a:gd name="connsiteX4" fmla="*/ 515704 w 1369433"/>
              <a:gd name="connsiteY4" fmla="*/ 27130 h 96468"/>
              <a:gd name="connsiteX5" fmla="*/ 394362 w 1369433"/>
              <a:gd name="connsiteY5" fmla="*/ 31463 h 96468"/>
              <a:gd name="connsiteX6" fmla="*/ 69339 w 1369433"/>
              <a:gd name="connsiteY6" fmla="*/ 27130 h 96468"/>
              <a:gd name="connsiteX7" fmla="*/ 0 w 1369433"/>
              <a:gd name="connsiteY7" fmla="*/ 48798 h 96468"/>
              <a:gd name="connsiteX0" fmla="*/ 1369433 w 1369433"/>
              <a:gd name="connsiteY0" fmla="*/ 96718 h 96718"/>
              <a:gd name="connsiteX1" fmla="*/ 1248091 w 1369433"/>
              <a:gd name="connsiteY1" fmla="*/ 5711 h 96718"/>
              <a:gd name="connsiteX2" fmla="*/ 810393 w 1369433"/>
              <a:gd name="connsiteY2" fmla="*/ 10045 h 96718"/>
              <a:gd name="connsiteX3" fmla="*/ 632713 w 1369433"/>
              <a:gd name="connsiteY3" fmla="*/ 14378 h 96718"/>
              <a:gd name="connsiteX4" fmla="*/ 515704 w 1369433"/>
              <a:gd name="connsiteY4" fmla="*/ 27380 h 96718"/>
              <a:gd name="connsiteX5" fmla="*/ 394362 w 1369433"/>
              <a:gd name="connsiteY5" fmla="*/ 31713 h 96718"/>
              <a:gd name="connsiteX6" fmla="*/ 69339 w 1369433"/>
              <a:gd name="connsiteY6" fmla="*/ 27380 h 96718"/>
              <a:gd name="connsiteX7" fmla="*/ 0 w 1369433"/>
              <a:gd name="connsiteY7" fmla="*/ 49048 h 96718"/>
              <a:gd name="connsiteX0" fmla="*/ 1369433 w 1369433"/>
              <a:gd name="connsiteY0" fmla="*/ 92971 h 92971"/>
              <a:gd name="connsiteX1" fmla="*/ 1248091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593710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4671 w 1364671"/>
              <a:gd name="connsiteY0" fmla="*/ 109496 h 109496"/>
              <a:gd name="connsiteX1" fmla="*/ 1226423 w 1364671"/>
              <a:gd name="connsiteY1" fmla="*/ 6583 h 109496"/>
              <a:gd name="connsiteX2" fmla="*/ 810393 w 1364671"/>
              <a:gd name="connsiteY2" fmla="*/ 10917 h 109496"/>
              <a:gd name="connsiteX3" fmla="*/ 593710 w 1364671"/>
              <a:gd name="connsiteY3" fmla="*/ 15250 h 109496"/>
              <a:gd name="connsiteX4" fmla="*/ 515704 w 1364671"/>
              <a:gd name="connsiteY4" fmla="*/ 28252 h 109496"/>
              <a:gd name="connsiteX5" fmla="*/ 394362 w 1364671"/>
              <a:gd name="connsiteY5" fmla="*/ 32585 h 109496"/>
              <a:gd name="connsiteX6" fmla="*/ 69339 w 1364671"/>
              <a:gd name="connsiteY6" fmla="*/ 28252 h 109496"/>
              <a:gd name="connsiteX7" fmla="*/ 0 w 1364671"/>
              <a:gd name="connsiteY7" fmla="*/ 49920 h 109496"/>
              <a:gd name="connsiteX0" fmla="*/ 1364671 w 1364671"/>
              <a:gd name="connsiteY0" fmla="*/ 109496 h 109496"/>
              <a:gd name="connsiteX1" fmla="*/ 1226423 w 1364671"/>
              <a:gd name="connsiteY1" fmla="*/ 6583 h 109496"/>
              <a:gd name="connsiteX2" fmla="*/ 810393 w 1364671"/>
              <a:gd name="connsiteY2" fmla="*/ 10917 h 109496"/>
              <a:gd name="connsiteX3" fmla="*/ 593710 w 1364671"/>
              <a:gd name="connsiteY3" fmla="*/ 15250 h 109496"/>
              <a:gd name="connsiteX4" fmla="*/ 515704 w 1364671"/>
              <a:gd name="connsiteY4" fmla="*/ 28252 h 109496"/>
              <a:gd name="connsiteX5" fmla="*/ 394362 w 1364671"/>
              <a:gd name="connsiteY5" fmla="*/ 32585 h 109496"/>
              <a:gd name="connsiteX6" fmla="*/ 69339 w 1364671"/>
              <a:gd name="connsiteY6" fmla="*/ 28252 h 109496"/>
              <a:gd name="connsiteX7" fmla="*/ 0 w 1364671"/>
              <a:gd name="connsiteY7" fmla="*/ 49920 h 109496"/>
              <a:gd name="connsiteX0" fmla="*/ 1364671 w 1364671"/>
              <a:gd name="connsiteY0" fmla="*/ 100771 h 100771"/>
              <a:gd name="connsiteX1" fmla="*/ 1221661 w 1364671"/>
              <a:gd name="connsiteY1" fmla="*/ 9765 h 100771"/>
              <a:gd name="connsiteX2" fmla="*/ 810393 w 1364671"/>
              <a:gd name="connsiteY2" fmla="*/ 2192 h 100771"/>
              <a:gd name="connsiteX3" fmla="*/ 593710 w 1364671"/>
              <a:gd name="connsiteY3" fmla="*/ 6525 h 100771"/>
              <a:gd name="connsiteX4" fmla="*/ 515704 w 1364671"/>
              <a:gd name="connsiteY4" fmla="*/ 19527 h 100771"/>
              <a:gd name="connsiteX5" fmla="*/ 394362 w 1364671"/>
              <a:gd name="connsiteY5" fmla="*/ 23860 h 100771"/>
              <a:gd name="connsiteX6" fmla="*/ 69339 w 1364671"/>
              <a:gd name="connsiteY6" fmla="*/ 19527 h 100771"/>
              <a:gd name="connsiteX7" fmla="*/ 0 w 1364671"/>
              <a:gd name="connsiteY7" fmla="*/ 41195 h 100771"/>
              <a:gd name="connsiteX0" fmla="*/ 1364671 w 1364671"/>
              <a:gd name="connsiteY0" fmla="*/ 100771 h 100771"/>
              <a:gd name="connsiteX1" fmla="*/ 1221661 w 1364671"/>
              <a:gd name="connsiteY1" fmla="*/ 9765 h 100771"/>
              <a:gd name="connsiteX2" fmla="*/ 810393 w 1364671"/>
              <a:gd name="connsiteY2" fmla="*/ 2192 h 100771"/>
              <a:gd name="connsiteX3" fmla="*/ 593710 w 1364671"/>
              <a:gd name="connsiteY3" fmla="*/ 6525 h 100771"/>
              <a:gd name="connsiteX4" fmla="*/ 515704 w 1364671"/>
              <a:gd name="connsiteY4" fmla="*/ 19527 h 100771"/>
              <a:gd name="connsiteX5" fmla="*/ 394362 w 1364671"/>
              <a:gd name="connsiteY5" fmla="*/ 23860 h 100771"/>
              <a:gd name="connsiteX6" fmla="*/ 69339 w 1364671"/>
              <a:gd name="connsiteY6" fmla="*/ 19527 h 100771"/>
              <a:gd name="connsiteX7" fmla="*/ 0 w 1364671"/>
              <a:gd name="connsiteY7" fmla="*/ 29289 h 100771"/>
              <a:gd name="connsiteX0" fmla="*/ 1364671 w 1364671"/>
              <a:gd name="connsiteY0" fmla="*/ 100771 h 100771"/>
              <a:gd name="connsiteX1" fmla="*/ 1289013 w 1364671"/>
              <a:gd name="connsiteY1" fmla="*/ 27099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100771 h 100771"/>
              <a:gd name="connsiteX1" fmla="*/ 1298538 w 1364671"/>
              <a:gd name="connsiteY1" fmla="*/ 36624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100771 h 100771"/>
              <a:gd name="connsiteX1" fmla="*/ 1308063 w 1364671"/>
              <a:gd name="connsiteY1" fmla="*/ 50912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98820 h 98820"/>
              <a:gd name="connsiteX1" fmla="*/ 1308063 w 1364671"/>
              <a:gd name="connsiteY1" fmla="*/ 48961 h 98820"/>
              <a:gd name="connsiteX2" fmla="*/ 1221661 w 1364671"/>
              <a:gd name="connsiteY2" fmla="*/ 7814 h 98820"/>
              <a:gd name="connsiteX3" fmla="*/ 1217575 w 1364671"/>
              <a:gd name="connsiteY3" fmla="*/ 1336 h 98820"/>
              <a:gd name="connsiteX4" fmla="*/ 810393 w 1364671"/>
              <a:gd name="connsiteY4" fmla="*/ 241 h 98820"/>
              <a:gd name="connsiteX5" fmla="*/ 593710 w 1364671"/>
              <a:gd name="connsiteY5" fmla="*/ 4574 h 98820"/>
              <a:gd name="connsiteX6" fmla="*/ 515704 w 1364671"/>
              <a:gd name="connsiteY6" fmla="*/ 17576 h 98820"/>
              <a:gd name="connsiteX7" fmla="*/ 394362 w 1364671"/>
              <a:gd name="connsiteY7" fmla="*/ 21909 h 98820"/>
              <a:gd name="connsiteX8" fmla="*/ 69339 w 1364671"/>
              <a:gd name="connsiteY8" fmla="*/ 17576 h 98820"/>
              <a:gd name="connsiteX9" fmla="*/ 0 w 1364671"/>
              <a:gd name="connsiteY9" fmla="*/ 27338 h 98820"/>
              <a:gd name="connsiteX0" fmla="*/ 1364671 w 1364671"/>
              <a:gd name="connsiteY0" fmla="*/ 98820 h 98820"/>
              <a:gd name="connsiteX1" fmla="*/ 1308063 w 1364671"/>
              <a:gd name="connsiteY1" fmla="*/ 48961 h 98820"/>
              <a:gd name="connsiteX2" fmla="*/ 1221661 w 1364671"/>
              <a:gd name="connsiteY2" fmla="*/ 7814 h 98820"/>
              <a:gd name="connsiteX3" fmla="*/ 1217575 w 1364671"/>
              <a:gd name="connsiteY3" fmla="*/ 1336 h 98820"/>
              <a:gd name="connsiteX4" fmla="*/ 810393 w 1364671"/>
              <a:gd name="connsiteY4" fmla="*/ 241 h 98820"/>
              <a:gd name="connsiteX5" fmla="*/ 593710 w 1364671"/>
              <a:gd name="connsiteY5" fmla="*/ 4574 h 98820"/>
              <a:gd name="connsiteX6" fmla="*/ 515704 w 1364671"/>
              <a:gd name="connsiteY6" fmla="*/ 17576 h 98820"/>
              <a:gd name="connsiteX7" fmla="*/ 394362 w 1364671"/>
              <a:gd name="connsiteY7" fmla="*/ 21909 h 98820"/>
              <a:gd name="connsiteX8" fmla="*/ 69339 w 1364671"/>
              <a:gd name="connsiteY8" fmla="*/ 17576 h 98820"/>
              <a:gd name="connsiteX9" fmla="*/ 0 w 1364671"/>
              <a:gd name="connsiteY9" fmla="*/ 27338 h 98820"/>
              <a:gd name="connsiteX0" fmla="*/ 1364671 w 1364671"/>
              <a:gd name="connsiteY0" fmla="*/ 98668 h 98668"/>
              <a:gd name="connsiteX1" fmla="*/ 1308063 w 1364671"/>
              <a:gd name="connsiteY1" fmla="*/ 48809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64671 w 1364671"/>
              <a:gd name="connsiteY0" fmla="*/ 98668 h 98668"/>
              <a:gd name="connsiteX1" fmla="*/ 1308063 w 1364671"/>
              <a:gd name="connsiteY1" fmla="*/ 48809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64671 w 1364671"/>
              <a:gd name="connsiteY0" fmla="*/ 98668 h 98668"/>
              <a:gd name="connsiteX1" fmla="*/ 1312825 w 1364671"/>
              <a:gd name="connsiteY1" fmla="*/ 41665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76577 w 1376577"/>
              <a:gd name="connsiteY0" fmla="*/ 93906 h 93906"/>
              <a:gd name="connsiteX1" fmla="*/ 1312825 w 1376577"/>
              <a:gd name="connsiteY1" fmla="*/ 41665 h 93906"/>
              <a:gd name="connsiteX2" fmla="*/ 1221661 w 1376577"/>
              <a:gd name="connsiteY2" fmla="*/ 7662 h 93906"/>
              <a:gd name="connsiteX3" fmla="*/ 810393 w 1376577"/>
              <a:gd name="connsiteY3" fmla="*/ 89 h 93906"/>
              <a:gd name="connsiteX4" fmla="*/ 593710 w 1376577"/>
              <a:gd name="connsiteY4" fmla="*/ 4422 h 93906"/>
              <a:gd name="connsiteX5" fmla="*/ 515704 w 1376577"/>
              <a:gd name="connsiteY5" fmla="*/ 17424 h 93906"/>
              <a:gd name="connsiteX6" fmla="*/ 394362 w 1376577"/>
              <a:gd name="connsiteY6" fmla="*/ 21757 h 93906"/>
              <a:gd name="connsiteX7" fmla="*/ 69339 w 1376577"/>
              <a:gd name="connsiteY7" fmla="*/ 17424 h 93906"/>
              <a:gd name="connsiteX8" fmla="*/ 0 w 1376577"/>
              <a:gd name="connsiteY8" fmla="*/ 27186 h 93906"/>
              <a:gd name="connsiteX0" fmla="*/ 1376577 w 1376577"/>
              <a:gd name="connsiteY0" fmla="*/ 91481 h 91481"/>
              <a:gd name="connsiteX1" fmla="*/ 1312825 w 1376577"/>
              <a:gd name="connsiteY1" fmla="*/ 39240 h 91481"/>
              <a:gd name="connsiteX2" fmla="*/ 1221661 w 1376577"/>
              <a:gd name="connsiteY2" fmla="*/ 5237 h 91481"/>
              <a:gd name="connsiteX3" fmla="*/ 813198 w 1376577"/>
              <a:gd name="connsiteY3" fmla="*/ 468 h 91481"/>
              <a:gd name="connsiteX4" fmla="*/ 593710 w 1376577"/>
              <a:gd name="connsiteY4" fmla="*/ 1997 h 91481"/>
              <a:gd name="connsiteX5" fmla="*/ 515704 w 1376577"/>
              <a:gd name="connsiteY5" fmla="*/ 14999 h 91481"/>
              <a:gd name="connsiteX6" fmla="*/ 394362 w 1376577"/>
              <a:gd name="connsiteY6" fmla="*/ 19332 h 91481"/>
              <a:gd name="connsiteX7" fmla="*/ 69339 w 1376577"/>
              <a:gd name="connsiteY7" fmla="*/ 14999 h 91481"/>
              <a:gd name="connsiteX8" fmla="*/ 0 w 1376577"/>
              <a:gd name="connsiteY8" fmla="*/ 24761 h 91481"/>
              <a:gd name="connsiteX0" fmla="*/ 1506703 w 1506703"/>
              <a:gd name="connsiteY0" fmla="*/ 91481 h 91481"/>
              <a:gd name="connsiteX1" fmla="*/ 1442951 w 1506703"/>
              <a:gd name="connsiteY1" fmla="*/ 39240 h 91481"/>
              <a:gd name="connsiteX2" fmla="*/ 1351787 w 1506703"/>
              <a:gd name="connsiteY2" fmla="*/ 5237 h 91481"/>
              <a:gd name="connsiteX3" fmla="*/ 943324 w 1506703"/>
              <a:gd name="connsiteY3" fmla="*/ 468 h 91481"/>
              <a:gd name="connsiteX4" fmla="*/ 723836 w 1506703"/>
              <a:gd name="connsiteY4" fmla="*/ 1997 h 91481"/>
              <a:gd name="connsiteX5" fmla="*/ 645830 w 1506703"/>
              <a:gd name="connsiteY5" fmla="*/ 14999 h 91481"/>
              <a:gd name="connsiteX6" fmla="*/ 524488 w 1506703"/>
              <a:gd name="connsiteY6" fmla="*/ 19332 h 91481"/>
              <a:gd name="connsiteX7" fmla="*/ 199465 w 1506703"/>
              <a:gd name="connsiteY7" fmla="*/ 14999 h 91481"/>
              <a:gd name="connsiteX8" fmla="*/ 0 w 1506703"/>
              <a:gd name="connsiteY8" fmla="*/ 80764 h 91481"/>
              <a:gd name="connsiteX0" fmla="*/ 1506703 w 1506703"/>
              <a:gd name="connsiteY0" fmla="*/ 91481 h 91481"/>
              <a:gd name="connsiteX1" fmla="*/ 1442951 w 1506703"/>
              <a:gd name="connsiteY1" fmla="*/ 39240 h 91481"/>
              <a:gd name="connsiteX2" fmla="*/ 1351787 w 1506703"/>
              <a:gd name="connsiteY2" fmla="*/ 5237 h 91481"/>
              <a:gd name="connsiteX3" fmla="*/ 943324 w 1506703"/>
              <a:gd name="connsiteY3" fmla="*/ 468 h 91481"/>
              <a:gd name="connsiteX4" fmla="*/ 723836 w 1506703"/>
              <a:gd name="connsiteY4" fmla="*/ 1997 h 91481"/>
              <a:gd name="connsiteX5" fmla="*/ 645830 w 1506703"/>
              <a:gd name="connsiteY5" fmla="*/ 14999 h 91481"/>
              <a:gd name="connsiteX6" fmla="*/ 524488 w 1506703"/>
              <a:gd name="connsiteY6" fmla="*/ 19332 h 91481"/>
              <a:gd name="connsiteX7" fmla="*/ 199465 w 1506703"/>
              <a:gd name="connsiteY7" fmla="*/ 14999 h 91481"/>
              <a:gd name="connsiteX8" fmla="*/ 57318 w 1506703"/>
              <a:gd name="connsiteY8" fmla="*/ 47323 h 91481"/>
              <a:gd name="connsiteX9" fmla="*/ 0 w 1506703"/>
              <a:gd name="connsiteY9" fmla="*/ 80764 h 91481"/>
              <a:gd name="connsiteX0" fmla="*/ 1506703 w 1506703"/>
              <a:gd name="connsiteY0" fmla="*/ 91481 h 91481"/>
              <a:gd name="connsiteX1" fmla="*/ 1442951 w 1506703"/>
              <a:gd name="connsiteY1" fmla="*/ 39240 h 91481"/>
              <a:gd name="connsiteX2" fmla="*/ 1351787 w 1506703"/>
              <a:gd name="connsiteY2" fmla="*/ 5237 h 91481"/>
              <a:gd name="connsiteX3" fmla="*/ 943324 w 1506703"/>
              <a:gd name="connsiteY3" fmla="*/ 468 h 91481"/>
              <a:gd name="connsiteX4" fmla="*/ 723836 w 1506703"/>
              <a:gd name="connsiteY4" fmla="*/ 1997 h 91481"/>
              <a:gd name="connsiteX5" fmla="*/ 645830 w 1506703"/>
              <a:gd name="connsiteY5" fmla="*/ 14999 h 91481"/>
              <a:gd name="connsiteX6" fmla="*/ 524488 w 1506703"/>
              <a:gd name="connsiteY6" fmla="*/ 19332 h 91481"/>
              <a:gd name="connsiteX7" fmla="*/ 195901 w 1506703"/>
              <a:gd name="connsiteY7" fmla="*/ 20344 h 91481"/>
              <a:gd name="connsiteX8" fmla="*/ 57318 w 1506703"/>
              <a:gd name="connsiteY8" fmla="*/ 47323 h 91481"/>
              <a:gd name="connsiteX9" fmla="*/ 0 w 1506703"/>
              <a:gd name="connsiteY9" fmla="*/ 80764 h 91481"/>
              <a:gd name="connsiteX0" fmla="*/ 1506703 w 1506703"/>
              <a:gd name="connsiteY0" fmla="*/ 91481 h 91481"/>
              <a:gd name="connsiteX1" fmla="*/ 1442951 w 1506703"/>
              <a:gd name="connsiteY1" fmla="*/ 39240 h 91481"/>
              <a:gd name="connsiteX2" fmla="*/ 1351787 w 1506703"/>
              <a:gd name="connsiteY2" fmla="*/ 5237 h 91481"/>
              <a:gd name="connsiteX3" fmla="*/ 943324 w 1506703"/>
              <a:gd name="connsiteY3" fmla="*/ 468 h 91481"/>
              <a:gd name="connsiteX4" fmla="*/ 723836 w 1506703"/>
              <a:gd name="connsiteY4" fmla="*/ 1997 h 91481"/>
              <a:gd name="connsiteX5" fmla="*/ 645830 w 1506703"/>
              <a:gd name="connsiteY5" fmla="*/ 14999 h 91481"/>
              <a:gd name="connsiteX6" fmla="*/ 524488 w 1506703"/>
              <a:gd name="connsiteY6" fmla="*/ 19332 h 91481"/>
              <a:gd name="connsiteX7" fmla="*/ 195901 w 1506703"/>
              <a:gd name="connsiteY7" fmla="*/ 20344 h 91481"/>
              <a:gd name="connsiteX8" fmla="*/ 57318 w 1506703"/>
              <a:gd name="connsiteY8" fmla="*/ 47323 h 91481"/>
              <a:gd name="connsiteX9" fmla="*/ 0 w 1506703"/>
              <a:gd name="connsiteY9" fmla="*/ 80764 h 9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6703" h="91481">
                <a:moveTo>
                  <a:pt x="1506703" y="91481"/>
                </a:moveTo>
                <a:cubicBezTo>
                  <a:pt x="1493300" y="79202"/>
                  <a:pt x="1466786" y="54408"/>
                  <a:pt x="1442951" y="39240"/>
                </a:cubicBezTo>
                <a:cubicBezTo>
                  <a:pt x="1419116" y="24072"/>
                  <a:pt x="1403775" y="6213"/>
                  <a:pt x="1351787" y="5237"/>
                </a:cubicBezTo>
                <a:cubicBezTo>
                  <a:pt x="1268842" y="-2883"/>
                  <a:pt x="1047982" y="1008"/>
                  <a:pt x="943324" y="468"/>
                </a:cubicBezTo>
                <a:lnTo>
                  <a:pt x="723836" y="1997"/>
                </a:lnTo>
                <a:cubicBezTo>
                  <a:pt x="674254" y="4419"/>
                  <a:pt x="679055" y="12110"/>
                  <a:pt x="645830" y="14999"/>
                </a:cubicBezTo>
                <a:cubicBezTo>
                  <a:pt x="612605" y="17888"/>
                  <a:pt x="599476" y="18441"/>
                  <a:pt x="524488" y="19332"/>
                </a:cubicBezTo>
                <a:lnTo>
                  <a:pt x="195901" y="20344"/>
                </a:lnTo>
                <a:cubicBezTo>
                  <a:pt x="102827" y="21311"/>
                  <a:pt x="90562" y="36362"/>
                  <a:pt x="57318" y="47323"/>
                </a:cubicBezTo>
                <a:cubicBezTo>
                  <a:pt x="24074" y="58284"/>
                  <a:pt x="10377" y="76838"/>
                  <a:pt x="0" y="80764"/>
                </a:cubicBezTo>
              </a:path>
            </a:pathLst>
          </a:custGeom>
          <a:noFill/>
          <a:ln>
            <a:solidFill>
              <a:srgbClr val="F79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– Arterial Sensor Types</a:t>
            </a:r>
            <a:endParaRPr lang="en-US" dirty="0"/>
          </a:p>
        </p:txBody>
      </p:sp>
      <p:sp>
        <p:nvSpPr>
          <p:cNvPr id="662" name="Freeform 661"/>
          <p:cNvSpPr/>
          <p:nvPr/>
        </p:nvSpPr>
        <p:spPr>
          <a:xfrm>
            <a:off x="4586049" y="2593038"/>
            <a:ext cx="199401" cy="2943421"/>
          </a:xfrm>
          <a:custGeom>
            <a:avLst/>
            <a:gdLst>
              <a:gd name="connsiteX0" fmla="*/ 43695 w 147883"/>
              <a:gd name="connsiteY0" fmla="*/ 2036020 h 2036020"/>
              <a:gd name="connsiteX1" fmla="*/ 40406 w 147883"/>
              <a:gd name="connsiteY1" fmla="*/ 1927476 h 2036020"/>
              <a:gd name="connsiteX2" fmla="*/ 96322 w 147883"/>
              <a:gd name="connsiteY2" fmla="*/ 1753148 h 2036020"/>
              <a:gd name="connsiteX3" fmla="*/ 93033 w 147883"/>
              <a:gd name="connsiteY3" fmla="*/ 1707099 h 2036020"/>
              <a:gd name="connsiteX4" fmla="*/ 145661 w 147883"/>
              <a:gd name="connsiteY4" fmla="*/ 1539350 h 2036020"/>
              <a:gd name="connsiteX5" fmla="*/ 7514 w 147883"/>
              <a:gd name="connsiteY5" fmla="*/ 707180 h 2036020"/>
              <a:gd name="connsiteX6" fmla="*/ 20671 w 147883"/>
              <a:gd name="connsiteY6" fmla="*/ 467068 h 2036020"/>
              <a:gd name="connsiteX7" fmla="*/ 40406 w 147883"/>
              <a:gd name="connsiteY7" fmla="*/ 338788 h 2036020"/>
              <a:gd name="connsiteX8" fmla="*/ 66720 w 147883"/>
              <a:gd name="connsiteY8" fmla="*/ 282872 h 2036020"/>
              <a:gd name="connsiteX9" fmla="*/ 76587 w 147883"/>
              <a:gd name="connsiteY9" fmla="*/ 240112 h 2036020"/>
              <a:gd name="connsiteX10" fmla="*/ 109479 w 147883"/>
              <a:gd name="connsiteY10" fmla="*/ 161171 h 2036020"/>
              <a:gd name="connsiteX11" fmla="*/ 109479 w 147883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37389 w 136636"/>
              <a:gd name="connsiteY0" fmla="*/ 2036020 h 2036020"/>
              <a:gd name="connsiteX1" fmla="*/ 34100 w 136636"/>
              <a:gd name="connsiteY1" fmla="*/ 1927476 h 2036020"/>
              <a:gd name="connsiteX2" fmla="*/ 90016 w 136636"/>
              <a:gd name="connsiteY2" fmla="*/ 1753148 h 2036020"/>
              <a:gd name="connsiteX3" fmla="*/ 86727 w 136636"/>
              <a:gd name="connsiteY3" fmla="*/ 1707099 h 2036020"/>
              <a:gd name="connsiteX4" fmla="*/ 134592 w 136636"/>
              <a:gd name="connsiteY4" fmla="*/ 1539350 h 2036020"/>
              <a:gd name="connsiteX5" fmla="*/ 8352 w 136636"/>
              <a:gd name="connsiteY5" fmla="*/ 700036 h 2036020"/>
              <a:gd name="connsiteX6" fmla="*/ 14365 w 136636"/>
              <a:gd name="connsiteY6" fmla="*/ 467068 h 2036020"/>
              <a:gd name="connsiteX7" fmla="*/ 34100 w 136636"/>
              <a:gd name="connsiteY7" fmla="*/ 338788 h 2036020"/>
              <a:gd name="connsiteX8" fmla="*/ 60414 w 136636"/>
              <a:gd name="connsiteY8" fmla="*/ 282872 h 2036020"/>
              <a:gd name="connsiteX9" fmla="*/ 70281 w 136636"/>
              <a:gd name="connsiteY9" fmla="*/ 240112 h 2036020"/>
              <a:gd name="connsiteX10" fmla="*/ 103173 w 136636"/>
              <a:gd name="connsiteY10" fmla="*/ 161171 h 2036020"/>
              <a:gd name="connsiteX11" fmla="*/ 103173 w 136636"/>
              <a:gd name="connsiteY11" fmla="*/ 0 h 2036020"/>
              <a:gd name="connsiteX0" fmla="*/ 45415 w 145084"/>
              <a:gd name="connsiteY0" fmla="*/ 2036020 h 2036020"/>
              <a:gd name="connsiteX1" fmla="*/ 42126 w 145084"/>
              <a:gd name="connsiteY1" fmla="*/ 1927476 h 2036020"/>
              <a:gd name="connsiteX2" fmla="*/ 98042 w 145084"/>
              <a:gd name="connsiteY2" fmla="*/ 1753148 h 2036020"/>
              <a:gd name="connsiteX3" fmla="*/ 94753 w 145084"/>
              <a:gd name="connsiteY3" fmla="*/ 1707099 h 2036020"/>
              <a:gd name="connsiteX4" fmla="*/ 142618 w 145084"/>
              <a:gd name="connsiteY4" fmla="*/ 1539350 h 2036020"/>
              <a:gd name="connsiteX5" fmla="*/ 6853 w 145084"/>
              <a:gd name="connsiteY5" fmla="*/ 747661 h 2036020"/>
              <a:gd name="connsiteX6" fmla="*/ 22391 w 145084"/>
              <a:gd name="connsiteY6" fmla="*/ 467068 h 2036020"/>
              <a:gd name="connsiteX7" fmla="*/ 42126 w 145084"/>
              <a:gd name="connsiteY7" fmla="*/ 338788 h 2036020"/>
              <a:gd name="connsiteX8" fmla="*/ 68440 w 145084"/>
              <a:gd name="connsiteY8" fmla="*/ 282872 h 2036020"/>
              <a:gd name="connsiteX9" fmla="*/ 78307 w 145084"/>
              <a:gd name="connsiteY9" fmla="*/ 240112 h 2036020"/>
              <a:gd name="connsiteX10" fmla="*/ 111199 w 145084"/>
              <a:gd name="connsiteY10" fmla="*/ 161171 h 2036020"/>
              <a:gd name="connsiteX11" fmla="*/ 111199 w 145084"/>
              <a:gd name="connsiteY11" fmla="*/ 0 h 2036020"/>
              <a:gd name="connsiteX0" fmla="*/ 47493 w 147162"/>
              <a:gd name="connsiteY0" fmla="*/ 2036020 h 2036020"/>
              <a:gd name="connsiteX1" fmla="*/ 44204 w 147162"/>
              <a:gd name="connsiteY1" fmla="*/ 1927476 h 2036020"/>
              <a:gd name="connsiteX2" fmla="*/ 100120 w 147162"/>
              <a:gd name="connsiteY2" fmla="*/ 1753148 h 2036020"/>
              <a:gd name="connsiteX3" fmla="*/ 96831 w 147162"/>
              <a:gd name="connsiteY3" fmla="*/ 1707099 h 2036020"/>
              <a:gd name="connsiteX4" fmla="*/ 144696 w 147162"/>
              <a:gd name="connsiteY4" fmla="*/ 1539350 h 2036020"/>
              <a:gd name="connsiteX5" fmla="*/ 8931 w 147162"/>
              <a:gd name="connsiteY5" fmla="*/ 747661 h 2036020"/>
              <a:gd name="connsiteX6" fmla="*/ 14241 w 147162"/>
              <a:gd name="connsiteY6" fmla="*/ 649722 h 2036020"/>
              <a:gd name="connsiteX7" fmla="*/ 24469 w 147162"/>
              <a:gd name="connsiteY7" fmla="*/ 467068 h 2036020"/>
              <a:gd name="connsiteX8" fmla="*/ 44204 w 147162"/>
              <a:gd name="connsiteY8" fmla="*/ 338788 h 2036020"/>
              <a:gd name="connsiteX9" fmla="*/ 70518 w 147162"/>
              <a:gd name="connsiteY9" fmla="*/ 282872 h 2036020"/>
              <a:gd name="connsiteX10" fmla="*/ 80385 w 147162"/>
              <a:gd name="connsiteY10" fmla="*/ 240112 h 2036020"/>
              <a:gd name="connsiteX11" fmla="*/ 113277 w 147162"/>
              <a:gd name="connsiteY11" fmla="*/ 161171 h 2036020"/>
              <a:gd name="connsiteX12" fmla="*/ 113277 w 147162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5765"/>
              <a:gd name="connsiteY0" fmla="*/ 2036020 h 2036020"/>
              <a:gd name="connsiteX1" fmla="*/ 35273 w 135765"/>
              <a:gd name="connsiteY1" fmla="*/ 1927476 h 2036020"/>
              <a:gd name="connsiteX2" fmla="*/ 91189 w 135765"/>
              <a:gd name="connsiteY2" fmla="*/ 1753148 h 2036020"/>
              <a:gd name="connsiteX3" fmla="*/ 87900 w 135765"/>
              <a:gd name="connsiteY3" fmla="*/ 1707099 h 2036020"/>
              <a:gd name="connsiteX4" fmla="*/ 135765 w 135765"/>
              <a:gd name="connsiteY4" fmla="*/ 1539350 h 2036020"/>
              <a:gd name="connsiteX5" fmla="*/ 0 w 135765"/>
              <a:gd name="connsiteY5" fmla="*/ 747661 h 2036020"/>
              <a:gd name="connsiteX6" fmla="*/ 5310 w 135765"/>
              <a:gd name="connsiteY6" fmla="*/ 649722 h 2036020"/>
              <a:gd name="connsiteX7" fmla="*/ 15538 w 135765"/>
              <a:gd name="connsiteY7" fmla="*/ 467068 h 2036020"/>
              <a:gd name="connsiteX8" fmla="*/ 35273 w 135765"/>
              <a:gd name="connsiteY8" fmla="*/ 338788 h 2036020"/>
              <a:gd name="connsiteX9" fmla="*/ 61587 w 135765"/>
              <a:gd name="connsiteY9" fmla="*/ 282872 h 2036020"/>
              <a:gd name="connsiteX10" fmla="*/ 71454 w 135765"/>
              <a:gd name="connsiteY10" fmla="*/ 240112 h 2036020"/>
              <a:gd name="connsiteX11" fmla="*/ 104346 w 135765"/>
              <a:gd name="connsiteY11" fmla="*/ 161171 h 2036020"/>
              <a:gd name="connsiteX12" fmla="*/ 104346 w 135765"/>
              <a:gd name="connsiteY12" fmla="*/ 0 h 2036020"/>
              <a:gd name="connsiteX0" fmla="*/ 47688 w 149653"/>
              <a:gd name="connsiteY0" fmla="*/ 2036020 h 2036020"/>
              <a:gd name="connsiteX1" fmla="*/ 44399 w 149653"/>
              <a:gd name="connsiteY1" fmla="*/ 1927476 h 2036020"/>
              <a:gd name="connsiteX2" fmla="*/ 100315 w 149653"/>
              <a:gd name="connsiteY2" fmla="*/ 1753148 h 2036020"/>
              <a:gd name="connsiteX3" fmla="*/ 97026 w 149653"/>
              <a:gd name="connsiteY3" fmla="*/ 1707099 h 2036020"/>
              <a:gd name="connsiteX4" fmla="*/ 149653 w 149653"/>
              <a:gd name="connsiteY4" fmla="*/ 1548875 h 2036020"/>
              <a:gd name="connsiteX5" fmla="*/ 9126 w 149653"/>
              <a:gd name="connsiteY5" fmla="*/ 747661 h 2036020"/>
              <a:gd name="connsiteX6" fmla="*/ 14436 w 149653"/>
              <a:gd name="connsiteY6" fmla="*/ 649722 h 2036020"/>
              <a:gd name="connsiteX7" fmla="*/ 24664 w 149653"/>
              <a:gd name="connsiteY7" fmla="*/ 467068 h 2036020"/>
              <a:gd name="connsiteX8" fmla="*/ 44399 w 149653"/>
              <a:gd name="connsiteY8" fmla="*/ 338788 h 2036020"/>
              <a:gd name="connsiteX9" fmla="*/ 70713 w 149653"/>
              <a:gd name="connsiteY9" fmla="*/ 282872 h 2036020"/>
              <a:gd name="connsiteX10" fmla="*/ 80580 w 149653"/>
              <a:gd name="connsiteY10" fmla="*/ 240112 h 2036020"/>
              <a:gd name="connsiteX11" fmla="*/ 113472 w 149653"/>
              <a:gd name="connsiteY11" fmla="*/ 161171 h 2036020"/>
              <a:gd name="connsiteX12" fmla="*/ 113472 w 149653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9966 w 144541"/>
              <a:gd name="connsiteY2" fmla="*/ 1753148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58400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0728 w 137930"/>
              <a:gd name="connsiteY0" fmla="*/ 2036020 h 2036020"/>
              <a:gd name="connsiteX1" fmla="*/ 37439 w 137930"/>
              <a:gd name="connsiteY1" fmla="*/ 1927476 h 2036020"/>
              <a:gd name="connsiteX2" fmla="*/ 86212 w 137930"/>
              <a:gd name="connsiteY2" fmla="*/ 1765054 h 2036020"/>
              <a:gd name="connsiteX3" fmla="*/ 90066 w 137930"/>
              <a:gd name="connsiteY3" fmla="*/ 1707099 h 2036020"/>
              <a:gd name="connsiteX4" fmla="*/ 137930 w 137930"/>
              <a:gd name="connsiteY4" fmla="*/ 1558400 h 2036020"/>
              <a:gd name="connsiteX5" fmla="*/ 2166 w 137930"/>
              <a:gd name="connsiteY5" fmla="*/ 747661 h 2036020"/>
              <a:gd name="connsiteX6" fmla="*/ 7476 w 137930"/>
              <a:gd name="connsiteY6" fmla="*/ 649722 h 2036020"/>
              <a:gd name="connsiteX7" fmla="*/ 17704 w 137930"/>
              <a:gd name="connsiteY7" fmla="*/ 467068 h 2036020"/>
              <a:gd name="connsiteX8" fmla="*/ 37439 w 137930"/>
              <a:gd name="connsiteY8" fmla="*/ 338788 h 2036020"/>
              <a:gd name="connsiteX9" fmla="*/ 63753 w 137930"/>
              <a:gd name="connsiteY9" fmla="*/ 282872 h 2036020"/>
              <a:gd name="connsiteX10" fmla="*/ 73620 w 137930"/>
              <a:gd name="connsiteY10" fmla="*/ 240112 h 2036020"/>
              <a:gd name="connsiteX11" fmla="*/ 106512 w 137930"/>
              <a:gd name="connsiteY11" fmla="*/ 161171 h 2036020"/>
              <a:gd name="connsiteX12" fmla="*/ 106512 w 137930"/>
              <a:gd name="connsiteY12" fmla="*/ 0 h 2036020"/>
              <a:gd name="connsiteX0" fmla="*/ 40728 w 137930"/>
              <a:gd name="connsiteY0" fmla="*/ 2036020 h 2036020"/>
              <a:gd name="connsiteX1" fmla="*/ 37439 w 137930"/>
              <a:gd name="connsiteY1" fmla="*/ 1927476 h 2036020"/>
              <a:gd name="connsiteX2" fmla="*/ 86212 w 137930"/>
              <a:gd name="connsiteY2" fmla="*/ 1765054 h 2036020"/>
              <a:gd name="connsiteX3" fmla="*/ 90066 w 137930"/>
              <a:gd name="connsiteY3" fmla="*/ 1707099 h 2036020"/>
              <a:gd name="connsiteX4" fmla="*/ 137930 w 137930"/>
              <a:gd name="connsiteY4" fmla="*/ 1558400 h 2036020"/>
              <a:gd name="connsiteX5" fmla="*/ 2166 w 137930"/>
              <a:gd name="connsiteY5" fmla="*/ 747661 h 2036020"/>
              <a:gd name="connsiteX6" fmla="*/ 7476 w 137930"/>
              <a:gd name="connsiteY6" fmla="*/ 649722 h 2036020"/>
              <a:gd name="connsiteX7" fmla="*/ 17704 w 137930"/>
              <a:gd name="connsiteY7" fmla="*/ 467068 h 2036020"/>
              <a:gd name="connsiteX8" fmla="*/ 27914 w 137930"/>
              <a:gd name="connsiteY8" fmla="*/ 341963 h 2036020"/>
              <a:gd name="connsiteX9" fmla="*/ 63753 w 137930"/>
              <a:gd name="connsiteY9" fmla="*/ 282872 h 2036020"/>
              <a:gd name="connsiteX10" fmla="*/ 73620 w 137930"/>
              <a:gd name="connsiteY10" fmla="*/ 240112 h 2036020"/>
              <a:gd name="connsiteX11" fmla="*/ 106512 w 137930"/>
              <a:gd name="connsiteY11" fmla="*/ 161171 h 2036020"/>
              <a:gd name="connsiteX12" fmla="*/ 106512 w 137930"/>
              <a:gd name="connsiteY12" fmla="*/ 0 h 2036020"/>
              <a:gd name="connsiteX0" fmla="*/ 40728 w 137930"/>
              <a:gd name="connsiteY0" fmla="*/ 2036020 h 2036020"/>
              <a:gd name="connsiteX1" fmla="*/ 37439 w 137930"/>
              <a:gd name="connsiteY1" fmla="*/ 1927476 h 2036020"/>
              <a:gd name="connsiteX2" fmla="*/ 86212 w 137930"/>
              <a:gd name="connsiteY2" fmla="*/ 1765054 h 2036020"/>
              <a:gd name="connsiteX3" fmla="*/ 90066 w 137930"/>
              <a:gd name="connsiteY3" fmla="*/ 1707099 h 2036020"/>
              <a:gd name="connsiteX4" fmla="*/ 137930 w 137930"/>
              <a:gd name="connsiteY4" fmla="*/ 1558400 h 2036020"/>
              <a:gd name="connsiteX5" fmla="*/ 2166 w 137930"/>
              <a:gd name="connsiteY5" fmla="*/ 747661 h 2036020"/>
              <a:gd name="connsiteX6" fmla="*/ 7476 w 137930"/>
              <a:gd name="connsiteY6" fmla="*/ 649722 h 2036020"/>
              <a:gd name="connsiteX7" fmla="*/ 17704 w 137930"/>
              <a:gd name="connsiteY7" fmla="*/ 467068 h 2036020"/>
              <a:gd name="connsiteX8" fmla="*/ 24739 w 137930"/>
              <a:gd name="connsiteY8" fmla="*/ 345138 h 2036020"/>
              <a:gd name="connsiteX9" fmla="*/ 63753 w 137930"/>
              <a:gd name="connsiteY9" fmla="*/ 282872 h 2036020"/>
              <a:gd name="connsiteX10" fmla="*/ 73620 w 137930"/>
              <a:gd name="connsiteY10" fmla="*/ 240112 h 2036020"/>
              <a:gd name="connsiteX11" fmla="*/ 106512 w 137930"/>
              <a:gd name="connsiteY11" fmla="*/ 161171 h 2036020"/>
              <a:gd name="connsiteX12" fmla="*/ 106512 w 137930"/>
              <a:gd name="connsiteY12" fmla="*/ 0 h 203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930" h="2036020">
                <a:moveTo>
                  <a:pt x="40728" y="2036020"/>
                </a:moveTo>
                <a:cubicBezTo>
                  <a:pt x="34698" y="2005320"/>
                  <a:pt x="29858" y="1972637"/>
                  <a:pt x="37439" y="1927476"/>
                </a:cubicBezTo>
                <a:cubicBezTo>
                  <a:pt x="45020" y="1882315"/>
                  <a:pt x="77441" y="1801783"/>
                  <a:pt x="86212" y="1765054"/>
                </a:cubicBezTo>
                <a:cubicBezTo>
                  <a:pt x="94983" y="1728324"/>
                  <a:pt x="81446" y="1741541"/>
                  <a:pt x="90066" y="1707099"/>
                </a:cubicBezTo>
                <a:cubicBezTo>
                  <a:pt x="98686" y="1672657"/>
                  <a:pt x="120388" y="1611141"/>
                  <a:pt x="137930" y="1558400"/>
                </a:cubicBezTo>
                <a:cubicBezTo>
                  <a:pt x="91088" y="1291329"/>
                  <a:pt x="8668" y="792427"/>
                  <a:pt x="2166" y="747661"/>
                </a:cubicBezTo>
                <a:cubicBezTo>
                  <a:pt x="-4336" y="702895"/>
                  <a:pt x="5706" y="682368"/>
                  <a:pt x="7476" y="649722"/>
                </a:cubicBezTo>
                <a:cubicBezTo>
                  <a:pt x="10066" y="602957"/>
                  <a:pt x="14827" y="517832"/>
                  <a:pt x="17704" y="467068"/>
                </a:cubicBezTo>
                <a:cubicBezTo>
                  <a:pt x="20581" y="416304"/>
                  <a:pt x="17064" y="375837"/>
                  <a:pt x="24739" y="345138"/>
                </a:cubicBezTo>
                <a:cubicBezTo>
                  <a:pt x="32414" y="314439"/>
                  <a:pt x="55606" y="300376"/>
                  <a:pt x="63753" y="282872"/>
                </a:cubicBezTo>
                <a:cubicBezTo>
                  <a:pt x="71900" y="265368"/>
                  <a:pt x="66494" y="260395"/>
                  <a:pt x="73620" y="240112"/>
                </a:cubicBezTo>
                <a:cubicBezTo>
                  <a:pt x="80746" y="219829"/>
                  <a:pt x="101030" y="201190"/>
                  <a:pt x="106512" y="161171"/>
                </a:cubicBezTo>
                <a:cubicBezTo>
                  <a:pt x="111994" y="121152"/>
                  <a:pt x="109253" y="60576"/>
                  <a:pt x="106512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Freeform 922"/>
          <p:cNvSpPr/>
          <p:nvPr/>
        </p:nvSpPr>
        <p:spPr>
          <a:xfrm>
            <a:off x="4588850" y="2582176"/>
            <a:ext cx="154302" cy="1658067"/>
          </a:xfrm>
          <a:custGeom>
            <a:avLst/>
            <a:gdLst>
              <a:gd name="connsiteX0" fmla="*/ 43695 w 147883"/>
              <a:gd name="connsiteY0" fmla="*/ 2036020 h 2036020"/>
              <a:gd name="connsiteX1" fmla="*/ 40406 w 147883"/>
              <a:gd name="connsiteY1" fmla="*/ 1927476 h 2036020"/>
              <a:gd name="connsiteX2" fmla="*/ 96322 w 147883"/>
              <a:gd name="connsiteY2" fmla="*/ 1753148 h 2036020"/>
              <a:gd name="connsiteX3" fmla="*/ 93033 w 147883"/>
              <a:gd name="connsiteY3" fmla="*/ 1707099 h 2036020"/>
              <a:gd name="connsiteX4" fmla="*/ 145661 w 147883"/>
              <a:gd name="connsiteY4" fmla="*/ 1539350 h 2036020"/>
              <a:gd name="connsiteX5" fmla="*/ 7514 w 147883"/>
              <a:gd name="connsiteY5" fmla="*/ 707180 h 2036020"/>
              <a:gd name="connsiteX6" fmla="*/ 20671 w 147883"/>
              <a:gd name="connsiteY6" fmla="*/ 467068 h 2036020"/>
              <a:gd name="connsiteX7" fmla="*/ 40406 w 147883"/>
              <a:gd name="connsiteY7" fmla="*/ 338788 h 2036020"/>
              <a:gd name="connsiteX8" fmla="*/ 66720 w 147883"/>
              <a:gd name="connsiteY8" fmla="*/ 282872 h 2036020"/>
              <a:gd name="connsiteX9" fmla="*/ 76587 w 147883"/>
              <a:gd name="connsiteY9" fmla="*/ 240112 h 2036020"/>
              <a:gd name="connsiteX10" fmla="*/ 109479 w 147883"/>
              <a:gd name="connsiteY10" fmla="*/ 161171 h 2036020"/>
              <a:gd name="connsiteX11" fmla="*/ 109479 w 147883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37389 w 136636"/>
              <a:gd name="connsiteY0" fmla="*/ 2036020 h 2036020"/>
              <a:gd name="connsiteX1" fmla="*/ 34100 w 136636"/>
              <a:gd name="connsiteY1" fmla="*/ 1927476 h 2036020"/>
              <a:gd name="connsiteX2" fmla="*/ 90016 w 136636"/>
              <a:gd name="connsiteY2" fmla="*/ 1753148 h 2036020"/>
              <a:gd name="connsiteX3" fmla="*/ 86727 w 136636"/>
              <a:gd name="connsiteY3" fmla="*/ 1707099 h 2036020"/>
              <a:gd name="connsiteX4" fmla="*/ 134592 w 136636"/>
              <a:gd name="connsiteY4" fmla="*/ 1539350 h 2036020"/>
              <a:gd name="connsiteX5" fmla="*/ 8352 w 136636"/>
              <a:gd name="connsiteY5" fmla="*/ 700036 h 2036020"/>
              <a:gd name="connsiteX6" fmla="*/ 14365 w 136636"/>
              <a:gd name="connsiteY6" fmla="*/ 467068 h 2036020"/>
              <a:gd name="connsiteX7" fmla="*/ 34100 w 136636"/>
              <a:gd name="connsiteY7" fmla="*/ 338788 h 2036020"/>
              <a:gd name="connsiteX8" fmla="*/ 60414 w 136636"/>
              <a:gd name="connsiteY8" fmla="*/ 282872 h 2036020"/>
              <a:gd name="connsiteX9" fmla="*/ 70281 w 136636"/>
              <a:gd name="connsiteY9" fmla="*/ 240112 h 2036020"/>
              <a:gd name="connsiteX10" fmla="*/ 103173 w 136636"/>
              <a:gd name="connsiteY10" fmla="*/ 161171 h 2036020"/>
              <a:gd name="connsiteX11" fmla="*/ 103173 w 136636"/>
              <a:gd name="connsiteY11" fmla="*/ 0 h 2036020"/>
              <a:gd name="connsiteX0" fmla="*/ 45415 w 145084"/>
              <a:gd name="connsiteY0" fmla="*/ 2036020 h 2036020"/>
              <a:gd name="connsiteX1" fmla="*/ 42126 w 145084"/>
              <a:gd name="connsiteY1" fmla="*/ 1927476 h 2036020"/>
              <a:gd name="connsiteX2" fmla="*/ 98042 w 145084"/>
              <a:gd name="connsiteY2" fmla="*/ 1753148 h 2036020"/>
              <a:gd name="connsiteX3" fmla="*/ 94753 w 145084"/>
              <a:gd name="connsiteY3" fmla="*/ 1707099 h 2036020"/>
              <a:gd name="connsiteX4" fmla="*/ 142618 w 145084"/>
              <a:gd name="connsiteY4" fmla="*/ 1539350 h 2036020"/>
              <a:gd name="connsiteX5" fmla="*/ 6853 w 145084"/>
              <a:gd name="connsiteY5" fmla="*/ 747661 h 2036020"/>
              <a:gd name="connsiteX6" fmla="*/ 22391 w 145084"/>
              <a:gd name="connsiteY6" fmla="*/ 467068 h 2036020"/>
              <a:gd name="connsiteX7" fmla="*/ 42126 w 145084"/>
              <a:gd name="connsiteY7" fmla="*/ 338788 h 2036020"/>
              <a:gd name="connsiteX8" fmla="*/ 68440 w 145084"/>
              <a:gd name="connsiteY8" fmla="*/ 282872 h 2036020"/>
              <a:gd name="connsiteX9" fmla="*/ 78307 w 145084"/>
              <a:gd name="connsiteY9" fmla="*/ 240112 h 2036020"/>
              <a:gd name="connsiteX10" fmla="*/ 111199 w 145084"/>
              <a:gd name="connsiteY10" fmla="*/ 161171 h 2036020"/>
              <a:gd name="connsiteX11" fmla="*/ 111199 w 145084"/>
              <a:gd name="connsiteY11" fmla="*/ 0 h 2036020"/>
              <a:gd name="connsiteX0" fmla="*/ 47493 w 147162"/>
              <a:gd name="connsiteY0" fmla="*/ 2036020 h 2036020"/>
              <a:gd name="connsiteX1" fmla="*/ 44204 w 147162"/>
              <a:gd name="connsiteY1" fmla="*/ 1927476 h 2036020"/>
              <a:gd name="connsiteX2" fmla="*/ 100120 w 147162"/>
              <a:gd name="connsiteY2" fmla="*/ 1753148 h 2036020"/>
              <a:gd name="connsiteX3" fmla="*/ 96831 w 147162"/>
              <a:gd name="connsiteY3" fmla="*/ 1707099 h 2036020"/>
              <a:gd name="connsiteX4" fmla="*/ 144696 w 147162"/>
              <a:gd name="connsiteY4" fmla="*/ 1539350 h 2036020"/>
              <a:gd name="connsiteX5" fmla="*/ 8931 w 147162"/>
              <a:gd name="connsiteY5" fmla="*/ 747661 h 2036020"/>
              <a:gd name="connsiteX6" fmla="*/ 14241 w 147162"/>
              <a:gd name="connsiteY6" fmla="*/ 649722 h 2036020"/>
              <a:gd name="connsiteX7" fmla="*/ 24469 w 147162"/>
              <a:gd name="connsiteY7" fmla="*/ 467068 h 2036020"/>
              <a:gd name="connsiteX8" fmla="*/ 44204 w 147162"/>
              <a:gd name="connsiteY8" fmla="*/ 338788 h 2036020"/>
              <a:gd name="connsiteX9" fmla="*/ 70518 w 147162"/>
              <a:gd name="connsiteY9" fmla="*/ 282872 h 2036020"/>
              <a:gd name="connsiteX10" fmla="*/ 80385 w 147162"/>
              <a:gd name="connsiteY10" fmla="*/ 240112 h 2036020"/>
              <a:gd name="connsiteX11" fmla="*/ 113277 w 147162"/>
              <a:gd name="connsiteY11" fmla="*/ 161171 h 2036020"/>
              <a:gd name="connsiteX12" fmla="*/ 113277 w 147162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5765"/>
              <a:gd name="connsiteY0" fmla="*/ 2036020 h 2036020"/>
              <a:gd name="connsiteX1" fmla="*/ 35273 w 135765"/>
              <a:gd name="connsiteY1" fmla="*/ 1927476 h 2036020"/>
              <a:gd name="connsiteX2" fmla="*/ 91189 w 135765"/>
              <a:gd name="connsiteY2" fmla="*/ 1753148 h 2036020"/>
              <a:gd name="connsiteX3" fmla="*/ 87900 w 135765"/>
              <a:gd name="connsiteY3" fmla="*/ 1707099 h 2036020"/>
              <a:gd name="connsiteX4" fmla="*/ 135765 w 135765"/>
              <a:gd name="connsiteY4" fmla="*/ 1539350 h 2036020"/>
              <a:gd name="connsiteX5" fmla="*/ 0 w 135765"/>
              <a:gd name="connsiteY5" fmla="*/ 747661 h 2036020"/>
              <a:gd name="connsiteX6" fmla="*/ 5310 w 135765"/>
              <a:gd name="connsiteY6" fmla="*/ 649722 h 2036020"/>
              <a:gd name="connsiteX7" fmla="*/ 15538 w 135765"/>
              <a:gd name="connsiteY7" fmla="*/ 467068 h 2036020"/>
              <a:gd name="connsiteX8" fmla="*/ 35273 w 135765"/>
              <a:gd name="connsiteY8" fmla="*/ 338788 h 2036020"/>
              <a:gd name="connsiteX9" fmla="*/ 61587 w 135765"/>
              <a:gd name="connsiteY9" fmla="*/ 282872 h 2036020"/>
              <a:gd name="connsiteX10" fmla="*/ 71454 w 135765"/>
              <a:gd name="connsiteY10" fmla="*/ 240112 h 2036020"/>
              <a:gd name="connsiteX11" fmla="*/ 104346 w 135765"/>
              <a:gd name="connsiteY11" fmla="*/ 161171 h 2036020"/>
              <a:gd name="connsiteX12" fmla="*/ 104346 w 135765"/>
              <a:gd name="connsiteY12" fmla="*/ 0 h 2036020"/>
              <a:gd name="connsiteX0" fmla="*/ 47688 w 149653"/>
              <a:gd name="connsiteY0" fmla="*/ 2036020 h 2036020"/>
              <a:gd name="connsiteX1" fmla="*/ 44399 w 149653"/>
              <a:gd name="connsiteY1" fmla="*/ 1927476 h 2036020"/>
              <a:gd name="connsiteX2" fmla="*/ 100315 w 149653"/>
              <a:gd name="connsiteY2" fmla="*/ 1753148 h 2036020"/>
              <a:gd name="connsiteX3" fmla="*/ 97026 w 149653"/>
              <a:gd name="connsiteY3" fmla="*/ 1707099 h 2036020"/>
              <a:gd name="connsiteX4" fmla="*/ 149653 w 149653"/>
              <a:gd name="connsiteY4" fmla="*/ 1548875 h 2036020"/>
              <a:gd name="connsiteX5" fmla="*/ 9126 w 149653"/>
              <a:gd name="connsiteY5" fmla="*/ 747661 h 2036020"/>
              <a:gd name="connsiteX6" fmla="*/ 14436 w 149653"/>
              <a:gd name="connsiteY6" fmla="*/ 649722 h 2036020"/>
              <a:gd name="connsiteX7" fmla="*/ 24664 w 149653"/>
              <a:gd name="connsiteY7" fmla="*/ 467068 h 2036020"/>
              <a:gd name="connsiteX8" fmla="*/ 44399 w 149653"/>
              <a:gd name="connsiteY8" fmla="*/ 338788 h 2036020"/>
              <a:gd name="connsiteX9" fmla="*/ 70713 w 149653"/>
              <a:gd name="connsiteY9" fmla="*/ 282872 h 2036020"/>
              <a:gd name="connsiteX10" fmla="*/ 80580 w 149653"/>
              <a:gd name="connsiteY10" fmla="*/ 240112 h 2036020"/>
              <a:gd name="connsiteX11" fmla="*/ 113472 w 149653"/>
              <a:gd name="connsiteY11" fmla="*/ 161171 h 2036020"/>
              <a:gd name="connsiteX12" fmla="*/ 113472 w 149653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9966 w 144541"/>
              <a:gd name="connsiteY2" fmla="*/ 1753148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58400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0728 w 137930"/>
              <a:gd name="connsiteY0" fmla="*/ 2036020 h 2036020"/>
              <a:gd name="connsiteX1" fmla="*/ 37439 w 137930"/>
              <a:gd name="connsiteY1" fmla="*/ 1927476 h 2036020"/>
              <a:gd name="connsiteX2" fmla="*/ 86212 w 137930"/>
              <a:gd name="connsiteY2" fmla="*/ 1765054 h 2036020"/>
              <a:gd name="connsiteX3" fmla="*/ 90066 w 137930"/>
              <a:gd name="connsiteY3" fmla="*/ 1707099 h 2036020"/>
              <a:gd name="connsiteX4" fmla="*/ 137930 w 137930"/>
              <a:gd name="connsiteY4" fmla="*/ 1558400 h 2036020"/>
              <a:gd name="connsiteX5" fmla="*/ 2166 w 137930"/>
              <a:gd name="connsiteY5" fmla="*/ 747661 h 2036020"/>
              <a:gd name="connsiteX6" fmla="*/ 7476 w 137930"/>
              <a:gd name="connsiteY6" fmla="*/ 649722 h 2036020"/>
              <a:gd name="connsiteX7" fmla="*/ 17704 w 137930"/>
              <a:gd name="connsiteY7" fmla="*/ 467068 h 2036020"/>
              <a:gd name="connsiteX8" fmla="*/ 37439 w 137930"/>
              <a:gd name="connsiteY8" fmla="*/ 338788 h 2036020"/>
              <a:gd name="connsiteX9" fmla="*/ 63753 w 137930"/>
              <a:gd name="connsiteY9" fmla="*/ 282872 h 2036020"/>
              <a:gd name="connsiteX10" fmla="*/ 73620 w 137930"/>
              <a:gd name="connsiteY10" fmla="*/ 240112 h 2036020"/>
              <a:gd name="connsiteX11" fmla="*/ 106512 w 137930"/>
              <a:gd name="connsiteY11" fmla="*/ 161171 h 2036020"/>
              <a:gd name="connsiteX12" fmla="*/ 106512 w 137930"/>
              <a:gd name="connsiteY12" fmla="*/ 0 h 2036020"/>
              <a:gd name="connsiteX0" fmla="*/ 40728 w 137930"/>
              <a:gd name="connsiteY0" fmla="*/ 1978870 h 1978870"/>
              <a:gd name="connsiteX1" fmla="*/ 37439 w 137930"/>
              <a:gd name="connsiteY1" fmla="*/ 1870326 h 1978870"/>
              <a:gd name="connsiteX2" fmla="*/ 86212 w 137930"/>
              <a:gd name="connsiteY2" fmla="*/ 1707904 h 1978870"/>
              <a:gd name="connsiteX3" fmla="*/ 90066 w 137930"/>
              <a:gd name="connsiteY3" fmla="*/ 1649949 h 1978870"/>
              <a:gd name="connsiteX4" fmla="*/ 137930 w 137930"/>
              <a:gd name="connsiteY4" fmla="*/ 1501250 h 1978870"/>
              <a:gd name="connsiteX5" fmla="*/ 2166 w 137930"/>
              <a:gd name="connsiteY5" fmla="*/ 690511 h 1978870"/>
              <a:gd name="connsiteX6" fmla="*/ 7476 w 137930"/>
              <a:gd name="connsiteY6" fmla="*/ 592572 h 1978870"/>
              <a:gd name="connsiteX7" fmla="*/ 17704 w 137930"/>
              <a:gd name="connsiteY7" fmla="*/ 409918 h 1978870"/>
              <a:gd name="connsiteX8" fmla="*/ 37439 w 137930"/>
              <a:gd name="connsiteY8" fmla="*/ 281638 h 1978870"/>
              <a:gd name="connsiteX9" fmla="*/ 63753 w 137930"/>
              <a:gd name="connsiteY9" fmla="*/ 225722 h 1978870"/>
              <a:gd name="connsiteX10" fmla="*/ 73620 w 137930"/>
              <a:gd name="connsiteY10" fmla="*/ 182962 h 1978870"/>
              <a:gd name="connsiteX11" fmla="*/ 106512 w 137930"/>
              <a:gd name="connsiteY11" fmla="*/ 104021 h 1978870"/>
              <a:gd name="connsiteX12" fmla="*/ 111275 w 137930"/>
              <a:gd name="connsiteY12" fmla="*/ 0 h 1978870"/>
              <a:gd name="connsiteX0" fmla="*/ 37439 w 137930"/>
              <a:gd name="connsiteY0" fmla="*/ 1870326 h 1870326"/>
              <a:gd name="connsiteX1" fmla="*/ 86212 w 137930"/>
              <a:gd name="connsiteY1" fmla="*/ 1707904 h 1870326"/>
              <a:gd name="connsiteX2" fmla="*/ 90066 w 137930"/>
              <a:gd name="connsiteY2" fmla="*/ 1649949 h 1870326"/>
              <a:gd name="connsiteX3" fmla="*/ 137930 w 137930"/>
              <a:gd name="connsiteY3" fmla="*/ 1501250 h 1870326"/>
              <a:gd name="connsiteX4" fmla="*/ 2166 w 137930"/>
              <a:gd name="connsiteY4" fmla="*/ 690511 h 1870326"/>
              <a:gd name="connsiteX5" fmla="*/ 7476 w 137930"/>
              <a:gd name="connsiteY5" fmla="*/ 592572 h 1870326"/>
              <a:gd name="connsiteX6" fmla="*/ 17704 w 137930"/>
              <a:gd name="connsiteY6" fmla="*/ 409918 h 1870326"/>
              <a:gd name="connsiteX7" fmla="*/ 37439 w 137930"/>
              <a:gd name="connsiteY7" fmla="*/ 281638 h 1870326"/>
              <a:gd name="connsiteX8" fmla="*/ 63753 w 137930"/>
              <a:gd name="connsiteY8" fmla="*/ 225722 h 1870326"/>
              <a:gd name="connsiteX9" fmla="*/ 73620 w 137930"/>
              <a:gd name="connsiteY9" fmla="*/ 182962 h 1870326"/>
              <a:gd name="connsiteX10" fmla="*/ 106512 w 137930"/>
              <a:gd name="connsiteY10" fmla="*/ 104021 h 1870326"/>
              <a:gd name="connsiteX11" fmla="*/ 111275 w 137930"/>
              <a:gd name="connsiteY11" fmla="*/ 0 h 1870326"/>
              <a:gd name="connsiteX0" fmla="*/ 86212 w 137930"/>
              <a:gd name="connsiteY0" fmla="*/ 1707904 h 1707904"/>
              <a:gd name="connsiteX1" fmla="*/ 90066 w 137930"/>
              <a:gd name="connsiteY1" fmla="*/ 1649949 h 1707904"/>
              <a:gd name="connsiteX2" fmla="*/ 137930 w 137930"/>
              <a:gd name="connsiteY2" fmla="*/ 1501250 h 1707904"/>
              <a:gd name="connsiteX3" fmla="*/ 2166 w 137930"/>
              <a:gd name="connsiteY3" fmla="*/ 690511 h 1707904"/>
              <a:gd name="connsiteX4" fmla="*/ 7476 w 137930"/>
              <a:gd name="connsiteY4" fmla="*/ 592572 h 1707904"/>
              <a:gd name="connsiteX5" fmla="*/ 17704 w 137930"/>
              <a:gd name="connsiteY5" fmla="*/ 409918 h 1707904"/>
              <a:gd name="connsiteX6" fmla="*/ 37439 w 137930"/>
              <a:gd name="connsiteY6" fmla="*/ 281638 h 1707904"/>
              <a:gd name="connsiteX7" fmla="*/ 63753 w 137930"/>
              <a:gd name="connsiteY7" fmla="*/ 225722 h 1707904"/>
              <a:gd name="connsiteX8" fmla="*/ 73620 w 137930"/>
              <a:gd name="connsiteY8" fmla="*/ 182962 h 1707904"/>
              <a:gd name="connsiteX9" fmla="*/ 106512 w 137930"/>
              <a:gd name="connsiteY9" fmla="*/ 104021 h 1707904"/>
              <a:gd name="connsiteX10" fmla="*/ 111275 w 137930"/>
              <a:gd name="connsiteY10" fmla="*/ 0 h 1707904"/>
              <a:gd name="connsiteX0" fmla="*/ 90066 w 137930"/>
              <a:gd name="connsiteY0" fmla="*/ 1649949 h 1649949"/>
              <a:gd name="connsiteX1" fmla="*/ 137930 w 137930"/>
              <a:gd name="connsiteY1" fmla="*/ 1501250 h 1649949"/>
              <a:gd name="connsiteX2" fmla="*/ 2166 w 137930"/>
              <a:gd name="connsiteY2" fmla="*/ 690511 h 1649949"/>
              <a:gd name="connsiteX3" fmla="*/ 7476 w 137930"/>
              <a:gd name="connsiteY3" fmla="*/ 592572 h 1649949"/>
              <a:gd name="connsiteX4" fmla="*/ 17704 w 137930"/>
              <a:gd name="connsiteY4" fmla="*/ 409918 h 1649949"/>
              <a:gd name="connsiteX5" fmla="*/ 37439 w 137930"/>
              <a:gd name="connsiteY5" fmla="*/ 281638 h 1649949"/>
              <a:gd name="connsiteX6" fmla="*/ 63753 w 137930"/>
              <a:gd name="connsiteY6" fmla="*/ 225722 h 1649949"/>
              <a:gd name="connsiteX7" fmla="*/ 73620 w 137930"/>
              <a:gd name="connsiteY7" fmla="*/ 182962 h 1649949"/>
              <a:gd name="connsiteX8" fmla="*/ 106512 w 137930"/>
              <a:gd name="connsiteY8" fmla="*/ 104021 h 1649949"/>
              <a:gd name="connsiteX9" fmla="*/ 111275 w 137930"/>
              <a:gd name="connsiteY9" fmla="*/ 0 h 1649949"/>
              <a:gd name="connsiteX0" fmla="*/ 137930 w 137930"/>
              <a:gd name="connsiteY0" fmla="*/ 1501250 h 1501250"/>
              <a:gd name="connsiteX1" fmla="*/ 2166 w 137930"/>
              <a:gd name="connsiteY1" fmla="*/ 690511 h 1501250"/>
              <a:gd name="connsiteX2" fmla="*/ 7476 w 137930"/>
              <a:gd name="connsiteY2" fmla="*/ 592572 h 1501250"/>
              <a:gd name="connsiteX3" fmla="*/ 17704 w 137930"/>
              <a:gd name="connsiteY3" fmla="*/ 409918 h 1501250"/>
              <a:gd name="connsiteX4" fmla="*/ 37439 w 137930"/>
              <a:gd name="connsiteY4" fmla="*/ 281638 h 1501250"/>
              <a:gd name="connsiteX5" fmla="*/ 63753 w 137930"/>
              <a:gd name="connsiteY5" fmla="*/ 225722 h 1501250"/>
              <a:gd name="connsiteX6" fmla="*/ 73620 w 137930"/>
              <a:gd name="connsiteY6" fmla="*/ 182962 h 1501250"/>
              <a:gd name="connsiteX7" fmla="*/ 106512 w 137930"/>
              <a:gd name="connsiteY7" fmla="*/ 104021 h 1501250"/>
              <a:gd name="connsiteX8" fmla="*/ 111275 w 137930"/>
              <a:gd name="connsiteY8" fmla="*/ 0 h 1501250"/>
              <a:gd name="connsiteX0" fmla="*/ 57700 w 113224"/>
              <a:gd name="connsiteY0" fmla="*/ 1044050 h 1044050"/>
              <a:gd name="connsiteX1" fmla="*/ 2899 w 113224"/>
              <a:gd name="connsiteY1" fmla="*/ 690511 h 1044050"/>
              <a:gd name="connsiteX2" fmla="*/ 8209 w 113224"/>
              <a:gd name="connsiteY2" fmla="*/ 592572 h 1044050"/>
              <a:gd name="connsiteX3" fmla="*/ 18437 w 113224"/>
              <a:gd name="connsiteY3" fmla="*/ 409918 h 1044050"/>
              <a:gd name="connsiteX4" fmla="*/ 38172 w 113224"/>
              <a:gd name="connsiteY4" fmla="*/ 281638 h 1044050"/>
              <a:gd name="connsiteX5" fmla="*/ 64486 w 113224"/>
              <a:gd name="connsiteY5" fmla="*/ 225722 h 1044050"/>
              <a:gd name="connsiteX6" fmla="*/ 74353 w 113224"/>
              <a:gd name="connsiteY6" fmla="*/ 182962 h 1044050"/>
              <a:gd name="connsiteX7" fmla="*/ 107245 w 113224"/>
              <a:gd name="connsiteY7" fmla="*/ 104021 h 1044050"/>
              <a:gd name="connsiteX8" fmla="*/ 112008 w 113224"/>
              <a:gd name="connsiteY8" fmla="*/ 0 h 1044050"/>
              <a:gd name="connsiteX0" fmla="*/ 72001 w 114176"/>
              <a:gd name="connsiteY0" fmla="*/ 1040713 h 1040713"/>
              <a:gd name="connsiteX1" fmla="*/ 3851 w 114176"/>
              <a:gd name="connsiteY1" fmla="*/ 690511 h 1040713"/>
              <a:gd name="connsiteX2" fmla="*/ 9161 w 114176"/>
              <a:gd name="connsiteY2" fmla="*/ 592572 h 1040713"/>
              <a:gd name="connsiteX3" fmla="*/ 19389 w 114176"/>
              <a:gd name="connsiteY3" fmla="*/ 409918 h 1040713"/>
              <a:gd name="connsiteX4" fmla="*/ 39124 w 114176"/>
              <a:gd name="connsiteY4" fmla="*/ 281638 h 1040713"/>
              <a:gd name="connsiteX5" fmla="*/ 65438 w 114176"/>
              <a:gd name="connsiteY5" fmla="*/ 225722 h 1040713"/>
              <a:gd name="connsiteX6" fmla="*/ 75305 w 114176"/>
              <a:gd name="connsiteY6" fmla="*/ 182962 h 1040713"/>
              <a:gd name="connsiteX7" fmla="*/ 108197 w 114176"/>
              <a:gd name="connsiteY7" fmla="*/ 104021 h 1040713"/>
              <a:gd name="connsiteX8" fmla="*/ 112960 w 114176"/>
              <a:gd name="connsiteY8" fmla="*/ 0 h 1040713"/>
              <a:gd name="connsiteX0" fmla="*/ 66991 w 109166"/>
              <a:gd name="connsiteY0" fmla="*/ 1040713 h 1040713"/>
              <a:gd name="connsiteX1" fmla="*/ 5515 w 109166"/>
              <a:gd name="connsiteY1" fmla="*/ 687173 h 1040713"/>
              <a:gd name="connsiteX2" fmla="*/ 4151 w 109166"/>
              <a:gd name="connsiteY2" fmla="*/ 592572 h 1040713"/>
              <a:gd name="connsiteX3" fmla="*/ 14379 w 109166"/>
              <a:gd name="connsiteY3" fmla="*/ 409918 h 1040713"/>
              <a:gd name="connsiteX4" fmla="*/ 34114 w 109166"/>
              <a:gd name="connsiteY4" fmla="*/ 281638 h 1040713"/>
              <a:gd name="connsiteX5" fmla="*/ 60428 w 109166"/>
              <a:gd name="connsiteY5" fmla="*/ 225722 h 1040713"/>
              <a:gd name="connsiteX6" fmla="*/ 70295 w 109166"/>
              <a:gd name="connsiteY6" fmla="*/ 182962 h 1040713"/>
              <a:gd name="connsiteX7" fmla="*/ 103187 w 109166"/>
              <a:gd name="connsiteY7" fmla="*/ 104021 h 1040713"/>
              <a:gd name="connsiteX8" fmla="*/ 107950 w 109166"/>
              <a:gd name="connsiteY8" fmla="*/ 0 h 1040713"/>
              <a:gd name="connsiteX0" fmla="*/ 66991 w 109166"/>
              <a:gd name="connsiteY0" fmla="*/ 1040713 h 1040713"/>
              <a:gd name="connsiteX1" fmla="*/ 5515 w 109166"/>
              <a:gd name="connsiteY1" fmla="*/ 687173 h 1040713"/>
              <a:gd name="connsiteX2" fmla="*/ 4151 w 109166"/>
              <a:gd name="connsiteY2" fmla="*/ 592572 h 1040713"/>
              <a:gd name="connsiteX3" fmla="*/ 14379 w 109166"/>
              <a:gd name="connsiteY3" fmla="*/ 409918 h 1040713"/>
              <a:gd name="connsiteX4" fmla="*/ 34114 w 109166"/>
              <a:gd name="connsiteY4" fmla="*/ 281638 h 1040713"/>
              <a:gd name="connsiteX5" fmla="*/ 46521 w 109166"/>
              <a:gd name="connsiteY5" fmla="*/ 225722 h 1040713"/>
              <a:gd name="connsiteX6" fmla="*/ 70295 w 109166"/>
              <a:gd name="connsiteY6" fmla="*/ 182962 h 1040713"/>
              <a:gd name="connsiteX7" fmla="*/ 103187 w 109166"/>
              <a:gd name="connsiteY7" fmla="*/ 104021 h 1040713"/>
              <a:gd name="connsiteX8" fmla="*/ 107950 w 109166"/>
              <a:gd name="connsiteY8" fmla="*/ 0 h 1040713"/>
              <a:gd name="connsiteX0" fmla="*/ 66991 w 109166"/>
              <a:gd name="connsiteY0" fmla="*/ 1040713 h 1040713"/>
              <a:gd name="connsiteX1" fmla="*/ 5515 w 109166"/>
              <a:gd name="connsiteY1" fmla="*/ 687173 h 1040713"/>
              <a:gd name="connsiteX2" fmla="*/ 4151 w 109166"/>
              <a:gd name="connsiteY2" fmla="*/ 592572 h 1040713"/>
              <a:gd name="connsiteX3" fmla="*/ 14379 w 109166"/>
              <a:gd name="connsiteY3" fmla="*/ 409918 h 1040713"/>
              <a:gd name="connsiteX4" fmla="*/ 34114 w 109166"/>
              <a:gd name="connsiteY4" fmla="*/ 281638 h 1040713"/>
              <a:gd name="connsiteX5" fmla="*/ 49998 w 109166"/>
              <a:gd name="connsiteY5" fmla="*/ 225722 h 1040713"/>
              <a:gd name="connsiteX6" fmla="*/ 70295 w 109166"/>
              <a:gd name="connsiteY6" fmla="*/ 182962 h 1040713"/>
              <a:gd name="connsiteX7" fmla="*/ 103187 w 109166"/>
              <a:gd name="connsiteY7" fmla="*/ 104021 h 1040713"/>
              <a:gd name="connsiteX8" fmla="*/ 107950 w 109166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34114 w 108751"/>
              <a:gd name="connsiteY4" fmla="*/ 281638 h 1040713"/>
              <a:gd name="connsiteX5" fmla="*/ 49998 w 108751"/>
              <a:gd name="connsiteY5" fmla="*/ 225722 h 1040713"/>
              <a:gd name="connsiteX6" fmla="*/ 70295 w 108751"/>
              <a:gd name="connsiteY6" fmla="*/ 182962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34114 w 108751"/>
              <a:gd name="connsiteY4" fmla="*/ 281638 h 1040713"/>
              <a:gd name="connsiteX5" fmla="*/ 49998 w 108751"/>
              <a:gd name="connsiteY5" fmla="*/ 225722 h 1040713"/>
              <a:gd name="connsiteX6" fmla="*/ 67582 w 108751"/>
              <a:gd name="connsiteY6" fmla="*/ 180249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34114 w 108751"/>
              <a:gd name="connsiteY4" fmla="*/ 281638 h 1040713"/>
              <a:gd name="connsiteX5" fmla="*/ 36431 w 108751"/>
              <a:gd name="connsiteY5" fmla="*/ 223009 h 1040713"/>
              <a:gd name="connsiteX6" fmla="*/ 67582 w 108751"/>
              <a:gd name="connsiteY6" fmla="*/ 180249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23260 w 108751"/>
              <a:gd name="connsiteY4" fmla="*/ 281638 h 1040713"/>
              <a:gd name="connsiteX5" fmla="*/ 36431 w 108751"/>
              <a:gd name="connsiteY5" fmla="*/ 223009 h 1040713"/>
              <a:gd name="connsiteX6" fmla="*/ 67582 w 108751"/>
              <a:gd name="connsiteY6" fmla="*/ 180249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23260 w 108751"/>
              <a:gd name="connsiteY4" fmla="*/ 281638 h 1040713"/>
              <a:gd name="connsiteX5" fmla="*/ 36431 w 108751"/>
              <a:gd name="connsiteY5" fmla="*/ 223009 h 1040713"/>
              <a:gd name="connsiteX6" fmla="*/ 64868 w 108751"/>
              <a:gd name="connsiteY6" fmla="*/ 166683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23260 w 108751"/>
              <a:gd name="connsiteY4" fmla="*/ 281638 h 1040713"/>
              <a:gd name="connsiteX5" fmla="*/ 36431 w 108751"/>
              <a:gd name="connsiteY5" fmla="*/ 223009 h 1040713"/>
              <a:gd name="connsiteX6" fmla="*/ 64868 w 108751"/>
              <a:gd name="connsiteY6" fmla="*/ 166683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23260 w 108751"/>
              <a:gd name="connsiteY4" fmla="*/ 281638 h 1040713"/>
              <a:gd name="connsiteX5" fmla="*/ 36431 w 108751"/>
              <a:gd name="connsiteY5" fmla="*/ 223009 h 1040713"/>
              <a:gd name="connsiteX6" fmla="*/ 64868 w 108751"/>
              <a:gd name="connsiteY6" fmla="*/ 166683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6733"/>
              <a:gd name="connsiteY0" fmla="*/ 1146917 h 1146917"/>
              <a:gd name="connsiteX1" fmla="*/ 5515 w 106733"/>
              <a:gd name="connsiteY1" fmla="*/ 793377 h 1146917"/>
              <a:gd name="connsiteX2" fmla="*/ 4151 w 106733"/>
              <a:gd name="connsiteY2" fmla="*/ 698776 h 1146917"/>
              <a:gd name="connsiteX3" fmla="*/ 14379 w 106733"/>
              <a:gd name="connsiteY3" fmla="*/ 516122 h 1146917"/>
              <a:gd name="connsiteX4" fmla="*/ 23260 w 106733"/>
              <a:gd name="connsiteY4" fmla="*/ 387842 h 1146917"/>
              <a:gd name="connsiteX5" fmla="*/ 36431 w 106733"/>
              <a:gd name="connsiteY5" fmla="*/ 329213 h 1146917"/>
              <a:gd name="connsiteX6" fmla="*/ 64868 w 106733"/>
              <a:gd name="connsiteY6" fmla="*/ 272887 h 1146917"/>
              <a:gd name="connsiteX7" fmla="*/ 100474 w 106733"/>
              <a:gd name="connsiteY7" fmla="*/ 204798 h 1146917"/>
              <a:gd name="connsiteX8" fmla="*/ 105590 w 106733"/>
              <a:gd name="connsiteY8" fmla="*/ 0 h 114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33" h="1146917">
                <a:moveTo>
                  <a:pt x="66991" y="1146917"/>
                </a:moveTo>
                <a:cubicBezTo>
                  <a:pt x="20149" y="879846"/>
                  <a:pt x="15988" y="868067"/>
                  <a:pt x="5515" y="793377"/>
                </a:cubicBezTo>
                <a:cubicBezTo>
                  <a:pt x="-4958" y="718687"/>
                  <a:pt x="2381" y="731422"/>
                  <a:pt x="4151" y="698776"/>
                </a:cubicBezTo>
                <a:cubicBezTo>
                  <a:pt x="6741" y="652011"/>
                  <a:pt x="11194" y="567944"/>
                  <a:pt x="14379" y="516122"/>
                </a:cubicBezTo>
                <a:cubicBezTo>
                  <a:pt x="17564" y="464300"/>
                  <a:pt x="19585" y="418993"/>
                  <a:pt x="23260" y="387842"/>
                </a:cubicBezTo>
                <a:cubicBezTo>
                  <a:pt x="26935" y="356691"/>
                  <a:pt x="29496" y="348372"/>
                  <a:pt x="36431" y="329213"/>
                </a:cubicBezTo>
                <a:cubicBezTo>
                  <a:pt x="43366" y="310054"/>
                  <a:pt x="54194" y="293623"/>
                  <a:pt x="64868" y="272887"/>
                </a:cubicBezTo>
                <a:cubicBezTo>
                  <a:pt x="75542" y="252151"/>
                  <a:pt x="84139" y="242103"/>
                  <a:pt x="100474" y="204798"/>
                </a:cubicBezTo>
                <a:cubicBezTo>
                  <a:pt x="105956" y="164779"/>
                  <a:pt x="108331" y="60576"/>
                  <a:pt x="105590" y="0"/>
                </a:cubicBezTo>
              </a:path>
            </a:pathLst>
          </a:custGeom>
          <a:noFill/>
          <a:ln w="19050">
            <a:solidFill>
              <a:srgbClr val="B8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8000"/>
              </a:solidFill>
            </a:endParaRPr>
          </a:p>
        </p:txBody>
      </p:sp>
      <p:cxnSp>
        <p:nvCxnSpPr>
          <p:cNvPr id="872" name="Straight Connector 871"/>
          <p:cNvCxnSpPr/>
          <p:nvPr/>
        </p:nvCxnSpPr>
        <p:spPr>
          <a:xfrm flipH="1">
            <a:off x="1322150" y="2825712"/>
            <a:ext cx="1203526" cy="0"/>
          </a:xfrm>
          <a:prstGeom prst="line">
            <a:avLst/>
          </a:prstGeom>
          <a:ln w="158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8" name="Freeform 667"/>
          <p:cNvSpPr/>
          <p:nvPr/>
        </p:nvSpPr>
        <p:spPr>
          <a:xfrm>
            <a:off x="3363749" y="2286131"/>
            <a:ext cx="128380" cy="3610374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71450 w 285750"/>
              <a:gd name="connsiteY6" fmla="*/ 214995 h 2397579"/>
              <a:gd name="connsiteX7" fmla="*/ 89807 w 285750"/>
              <a:gd name="connsiteY7" fmla="*/ 133352 h 2397579"/>
              <a:gd name="connsiteX8" fmla="*/ 0 w 285750"/>
              <a:gd name="connsiteY8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71450 w 285750"/>
              <a:gd name="connsiteY7" fmla="*/ 214995 h 2397579"/>
              <a:gd name="connsiteX8" fmla="*/ 89807 w 285750"/>
              <a:gd name="connsiteY8" fmla="*/ 133352 h 2397579"/>
              <a:gd name="connsiteX9" fmla="*/ 0 w 285750"/>
              <a:gd name="connsiteY9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14504 w 214504"/>
              <a:gd name="connsiteY0" fmla="*/ 2566308 h 2566308"/>
              <a:gd name="connsiteX1" fmla="*/ 127418 w 214504"/>
              <a:gd name="connsiteY1" fmla="*/ 2468337 h 2566308"/>
              <a:gd name="connsiteX2" fmla="*/ 113811 w 214504"/>
              <a:gd name="connsiteY2" fmla="*/ 2351315 h 2566308"/>
              <a:gd name="connsiteX3" fmla="*/ 100204 w 214504"/>
              <a:gd name="connsiteY3" fmla="*/ 1328058 h 2566308"/>
              <a:gd name="connsiteX4" fmla="*/ 105647 w 214504"/>
              <a:gd name="connsiteY4" fmla="*/ 1153887 h 2566308"/>
              <a:gd name="connsiteX5" fmla="*/ 105641 w 214504"/>
              <a:gd name="connsiteY5" fmla="*/ 949781 h 2566308"/>
              <a:gd name="connsiteX6" fmla="*/ 119248 w 214504"/>
              <a:gd name="connsiteY6" fmla="*/ 906238 h 2566308"/>
              <a:gd name="connsiteX7" fmla="*/ 89312 w 214504"/>
              <a:gd name="connsiteY7" fmla="*/ 770166 h 2566308"/>
              <a:gd name="connsiteX8" fmla="*/ 100204 w 214504"/>
              <a:gd name="connsiteY8" fmla="*/ 383724 h 2566308"/>
              <a:gd name="connsiteX9" fmla="*/ 18561 w 214504"/>
              <a:gd name="connsiteY9" fmla="*/ 302081 h 2566308"/>
              <a:gd name="connsiteX10" fmla="*/ 43054 w 214504"/>
              <a:gd name="connsiteY10" fmla="*/ 0 h 2566308"/>
              <a:gd name="connsiteX0" fmla="*/ 200627 w 200627"/>
              <a:gd name="connsiteY0" fmla="*/ 2566308 h 2566308"/>
              <a:gd name="connsiteX1" fmla="*/ 113541 w 200627"/>
              <a:gd name="connsiteY1" fmla="*/ 2468337 h 2566308"/>
              <a:gd name="connsiteX2" fmla="*/ 99934 w 200627"/>
              <a:gd name="connsiteY2" fmla="*/ 2351315 h 2566308"/>
              <a:gd name="connsiteX3" fmla="*/ 86327 w 200627"/>
              <a:gd name="connsiteY3" fmla="*/ 1328058 h 2566308"/>
              <a:gd name="connsiteX4" fmla="*/ 91770 w 200627"/>
              <a:gd name="connsiteY4" fmla="*/ 1153887 h 2566308"/>
              <a:gd name="connsiteX5" fmla="*/ 91764 w 200627"/>
              <a:gd name="connsiteY5" fmla="*/ 949781 h 2566308"/>
              <a:gd name="connsiteX6" fmla="*/ 105371 w 200627"/>
              <a:gd name="connsiteY6" fmla="*/ 906238 h 2566308"/>
              <a:gd name="connsiteX7" fmla="*/ 75435 w 200627"/>
              <a:gd name="connsiteY7" fmla="*/ 770166 h 2566308"/>
              <a:gd name="connsiteX8" fmla="*/ 86327 w 200627"/>
              <a:gd name="connsiteY8" fmla="*/ 383724 h 2566308"/>
              <a:gd name="connsiteX9" fmla="*/ 4684 w 200627"/>
              <a:gd name="connsiteY9" fmla="*/ 302081 h 2566308"/>
              <a:gd name="connsiteX10" fmla="*/ 23728 w 200627"/>
              <a:gd name="connsiteY10" fmla="*/ 187781 h 2566308"/>
              <a:gd name="connsiteX11" fmla="*/ 29177 w 200627"/>
              <a:gd name="connsiteY11" fmla="*/ 0 h 2566308"/>
              <a:gd name="connsiteX0" fmla="*/ 191299 w 191299"/>
              <a:gd name="connsiteY0" fmla="*/ 2566308 h 2566308"/>
              <a:gd name="connsiteX1" fmla="*/ 104213 w 191299"/>
              <a:gd name="connsiteY1" fmla="*/ 2468337 h 2566308"/>
              <a:gd name="connsiteX2" fmla="*/ 90606 w 191299"/>
              <a:gd name="connsiteY2" fmla="*/ 2351315 h 2566308"/>
              <a:gd name="connsiteX3" fmla="*/ 76999 w 191299"/>
              <a:gd name="connsiteY3" fmla="*/ 1328058 h 2566308"/>
              <a:gd name="connsiteX4" fmla="*/ 82442 w 191299"/>
              <a:gd name="connsiteY4" fmla="*/ 1153887 h 2566308"/>
              <a:gd name="connsiteX5" fmla="*/ 82436 w 191299"/>
              <a:gd name="connsiteY5" fmla="*/ 949781 h 2566308"/>
              <a:gd name="connsiteX6" fmla="*/ 96043 w 191299"/>
              <a:gd name="connsiteY6" fmla="*/ 906238 h 2566308"/>
              <a:gd name="connsiteX7" fmla="*/ 66107 w 191299"/>
              <a:gd name="connsiteY7" fmla="*/ 770166 h 2566308"/>
              <a:gd name="connsiteX8" fmla="*/ 76999 w 191299"/>
              <a:gd name="connsiteY8" fmla="*/ 383724 h 2566308"/>
              <a:gd name="connsiteX9" fmla="*/ 6242 w 191299"/>
              <a:gd name="connsiteY9" fmla="*/ 312967 h 2566308"/>
              <a:gd name="connsiteX10" fmla="*/ 14400 w 191299"/>
              <a:gd name="connsiteY10" fmla="*/ 187781 h 2566308"/>
              <a:gd name="connsiteX11" fmla="*/ 19849 w 191299"/>
              <a:gd name="connsiteY11" fmla="*/ 0 h 2566308"/>
              <a:gd name="connsiteX0" fmla="*/ 187076 w 187076"/>
              <a:gd name="connsiteY0" fmla="*/ 2566308 h 2566308"/>
              <a:gd name="connsiteX1" fmla="*/ 99990 w 187076"/>
              <a:gd name="connsiteY1" fmla="*/ 2468337 h 2566308"/>
              <a:gd name="connsiteX2" fmla="*/ 86383 w 187076"/>
              <a:gd name="connsiteY2" fmla="*/ 2351315 h 2566308"/>
              <a:gd name="connsiteX3" fmla="*/ 72776 w 187076"/>
              <a:gd name="connsiteY3" fmla="*/ 1328058 h 2566308"/>
              <a:gd name="connsiteX4" fmla="*/ 78219 w 187076"/>
              <a:gd name="connsiteY4" fmla="*/ 1153887 h 2566308"/>
              <a:gd name="connsiteX5" fmla="*/ 78213 w 187076"/>
              <a:gd name="connsiteY5" fmla="*/ 949781 h 2566308"/>
              <a:gd name="connsiteX6" fmla="*/ 91820 w 187076"/>
              <a:gd name="connsiteY6" fmla="*/ 906238 h 2566308"/>
              <a:gd name="connsiteX7" fmla="*/ 61884 w 187076"/>
              <a:gd name="connsiteY7" fmla="*/ 770166 h 2566308"/>
              <a:gd name="connsiteX8" fmla="*/ 72776 w 187076"/>
              <a:gd name="connsiteY8" fmla="*/ 383724 h 2566308"/>
              <a:gd name="connsiteX9" fmla="*/ 7462 w 187076"/>
              <a:gd name="connsiteY9" fmla="*/ 318410 h 2566308"/>
              <a:gd name="connsiteX10" fmla="*/ 10177 w 187076"/>
              <a:gd name="connsiteY10" fmla="*/ 187781 h 2566308"/>
              <a:gd name="connsiteX11" fmla="*/ 15626 w 187076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0 w 198664"/>
              <a:gd name="connsiteY8" fmla="*/ 522517 h 2566308"/>
              <a:gd name="connsiteX9" fmla="*/ 19050 w 198664"/>
              <a:gd name="connsiteY9" fmla="*/ 318410 h 2566308"/>
              <a:gd name="connsiteX10" fmla="*/ 21765 w 198664"/>
              <a:gd name="connsiteY10" fmla="*/ 187781 h 2566308"/>
              <a:gd name="connsiteX11" fmla="*/ 27214 w 198664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11578 w 111578"/>
              <a:gd name="connsiteY0" fmla="*/ 2468337 h 2468337"/>
              <a:gd name="connsiteX1" fmla="*/ 97971 w 111578"/>
              <a:gd name="connsiteY1" fmla="*/ 2351315 h 2468337"/>
              <a:gd name="connsiteX2" fmla="*/ 84364 w 111578"/>
              <a:gd name="connsiteY2" fmla="*/ 1328058 h 2468337"/>
              <a:gd name="connsiteX3" fmla="*/ 89807 w 111578"/>
              <a:gd name="connsiteY3" fmla="*/ 1153887 h 2468337"/>
              <a:gd name="connsiteX4" fmla="*/ 89801 w 111578"/>
              <a:gd name="connsiteY4" fmla="*/ 982438 h 2468337"/>
              <a:gd name="connsiteX5" fmla="*/ 103408 w 111578"/>
              <a:gd name="connsiteY5" fmla="*/ 906238 h 2468337"/>
              <a:gd name="connsiteX6" fmla="*/ 73472 w 111578"/>
              <a:gd name="connsiteY6" fmla="*/ 770166 h 2468337"/>
              <a:gd name="connsiteX7" fmla="*/ 29928 w 111578"/>
              <a:gd name="connsiteY7" fmla="*/ 674916 h 2468337"/>
              <a:gd name="connsiteX8" fmla="*/ 0 w 111578"/>
              <a:gd name="connsiteY8" fmla="*/ 522517 h 2468337"/>
              <a:gd name="connsiteX9" fmla="*/ 19050 w 111578"/>
              <a:gd name="connsiteY9" fmla="*/ 318410 h 2468337"/>
              <a:gd name="connsiteX10" fmla="*/ 21765 w 111578"/>
              <a:gd name="connsiteY10" fmla="*/ 187781 h 2468337"/>
              <a:gd name="connsiteX11" fmla="*/ 27214 w 111578"/>
              <a:gd name="connsiteY11" fmla="*/ 0 h 2468337"/>
              <a:gd name="connsiteX0" fmla="*/ 97971 w 103630"/>
              <a:gd name="connsiteY0" fmla="*/ 2351315 h 2351315"/>
              <a:gd name="connsiteX1" fmla="*/ 84364 w 103630"/>
              <a:gd name="connsiteY1" fmla="*/ 1328058 h 2351315"/>
              <a:gd name="connsiteX2" fmla="*/ 89807 w 103630"/>
              <a:gd name="connsiteY2" fmla="*/ 1153887 h 2351315"/>
              <a:gd name="connsiteX3" fmla="*/ 89801 w 103630"/>
              <a:gd name="connsiteY3" fmla="*/ 982438 h 2351315"/>
              <a:gd name="connsiteX4" fmla="*/ 103408 w 103630"/>
              <a:gd name="connsiteY4" fmla="*/ 906238 h 2351315"/>
              <a:gd name="connsiteX5" fmla="*/ 73472 w 103630"/>
              <a:gd name="connsiteY5" fmla="*/ 770166 h 2351315"/>
              <a:gd name="connsiteX6" fmla="*/ 29928 w 103630"/>
              <a:gd name="connsiteY6" fmla="*/ 674916 h 2351315"/>
              <a:gd name="connsiteX7" fmla="*/ 0 w 103630"/>
              <a:gd name="connsiteY7" fmla="*/ 522517 h 2351315"/>
              <a:gd name="connsiteX8" fmla="*/ 19050 w 103630"/>
              <a:gd name="connsiteY8" fmla="*/ 318410 h 2351315"/>
              <a:gd name="connsiteX9" fmla="*/ 21765 w 103630"/>
              <a:gd name="connsiteY9" fmla="*/ 187781 h 2351315"/>
              <a:gd name="connsiteX10" fmla="*/ 27214 w 103630"/>
              <a:gd name="connsiteY10" fmla="*/ 0 h 2351315"/>
              <a:gd name="connsiteX0" fmla="*/ 97971 w 103630"/>
              <a:gd name="connsiteY0" fmla="*/ 2497365 h 2497365"/>
              <a:gd name="connsiteX1" fmla="*/ 84364 w 103630"/>
              <a:gd name="connsiteY1" fmla="*/ 1328058 h 2497365"/>
              <a:gd name="connsiteX2" fmla="*/ 89807 w 103630"/>
              <a:gd name="connsiteY2" fmla="*/ 1153887 h 2497365"/>
              <a:gd name="connsiteX3" fmla="*/ 89801 w 103630"/>
              <a:gd name="connsiteY3" fmla="*/ 982438 h 2497365"/>
              <a:gd name="connsiteX4" fmla="*/ 103408 w 103630"/>
              <a:gd name="connsiteY4" fmla="*/ 906238 h 2497365"/>
              <a:gd name="connsiteX5" fmla="*/ 73472 w 103630"/>
              <a:gd name="connsiteY5" fmla="*/ 770166 h 2497365"/>
              <a:gd name="connsiteX6" fmla="*/ 29928 w 103630"/>
              <a:gd name="connsiteY6" fmla="*/ 674916 h 2497365"/>
              <a:gd name="connsiteX7" fmla="*/ 0 w 103630"/>
              <a:gd name="connsiteY7" fmla="*/ 522517 h 2497365"/>
              <a:gd name="connsiteX8" fmla="*/ 19050 w 103630"/>
              <a:gd name="connsiteY8" fmla="*/ 318410 h 2497365"/>
              <a:gd name="connsiteX9" fmla="*/ 21765 w 103630"/>
              <a:gd name="connsiteY9" fmla="*/ 187781 h 2497365"/>
              <a:gd name="connsiteX10" fmla="*/ 27214 w 103630"/>
              <a:gd name="connsiteY10" fmla="*/ 0 h 2497365"/>
              <a:gd name="connsiteX0" fmla="*/ 97971 w 103552"/>
              <a:gd name="connsiteY0" fmla="*/ 2497365 h 2497365"/>
              <a:gd name="connsiteX1" fmla="*/ 84364 w 103552"/>
              <a:gd name="connsiteY1" fmla="*/ 1328058 h 2497365"/>
              <a:gd name="connsiteX2" fmla="*/ 89807 w 103552"/>
              <a:gd name="connsiteY2" fmla="*/ 1153887 h 2497365"/>
              <a:gd name="connsiteX3" fmla="*/ 89801 w 103552"/>
              <a:gd name="connsiteY3" fmla="*/ 982438 h 2497365"/>
              <a:gd name="connsiteX4" fmla="*/ 103408 w 103552"/>
              <a:gd name="connsiteY4" fmla="*/ 906238 h 2497365"/>
              <a:gd name="connsiteX5" fmla="*/ 63947 w 103552"/>
              <a:gd name="connsiteY5" fmla="*/ 773341 h 2497365"/>
              <a:gd name="connsiteX6" fmla="*/ 29928 w 103552"/>
              <a:gd name="connsiteY6" fmla="*/ 674916 h 2497365"/>
              <a:gd name="connsiteX7" fmla="*/ 0 w 103552"/>
              <a:gd name="connsiteY7" fmla="*/ 522517 h 2497365"/>
              <a:gd name="connsiteX8" fmla="*/ 19050 w 103552"/>
              <a:gd name="connsiteY8" fmla="*/ 318410 h 2497365"/>
              <a:gd name="connsiteX9" fmla="*/ 21765 w 103552"/>
              <a:gd name="connsiteY9" fmla="*/ 187781 h 2497365"/>
              <a:gd name="connsiteX10" fmla="*/ 27214 w 103552"/>
              <a:gd name="connsiteY10" fmla="*/ 0 h 2497365"/>
              <a:gd name="connsiteX0" fmla="*/ 97971 w 103627"/>
              <a:gd name="connsiteY0" fmla="*/ 2497365 h 2497365"/>
              <a:gd name="connsiteX1" fmla="*/ 84364 w 103627"/>
              <a:gd name="connsiteY1" fmla="*/ 1328058 h 2497365"/>
              <a:gd name="connsiteX2" fmla="*/ 89807 w 103627"/>
              <a:gd name="connsiteY2" fmla="*/ 1153887 h 2497365"/>
              <a:gd name="connsiteX3" fmla="*/ 89801 w 103627"/>
              <a:gd name="connsiteY3" fmla="*/ 982438 h 2497365"/>
              <a:gd name="connsiteX4" fmla="*/ 103408 w 103627"/>
              <a:gd name="connsiteY4" fmla="*/ 906238 h 2497365"/>
              <a:gd name="connsiteX5" fmla="*/ 63947 w 103627"/>
              <a:gd name="connsiteY5" fmla="*/ 773341 h 2497365"/>
              <a:gd name="connsiteX6" fmla="*/ 29928 w 103627"/>
              <a:gd name="connsiteY6" fmla="*/ 674916 h 2497365"/>
              <a:gd name="connsiteX7" fmla="*/ 0 w 103627"/>
              <a:gd name="connsiteY7" fmla="*/ 522517 h 2497365"/>
              <a:gd name="connsiteX8" fmla="*/ 19050 w 103627"/>
              <a:gd name="connsiteY8" fmla="*/ 318410 h 2497365"/>
              <a:gd name="connsiteX9" fmla="*/ 21765 w 103627"/>
              <a:gd name="connsiteY9" fmla="*/ 187781 h 2497365"/>
              <a:gd name="connsiteX10" fmla="*/ 27214 w 103627"/>
              <a:gd name="connsiteY10" fmla="*/ 0 h 2497365"/>
              <a:gd name="connsiteX0" fmla="*/ 97971 w 103627"/>
              <a:gd name="connsiteY0" fmla="*/ 2497365 h 2497365"/>
              <a:gd name="connsiteX1" fmla="*/ 84364 w 103627"/>
              <a:gd name="connsiteY1" fmla="*/ 1328058 h 2497365"/>
              <a:gd name="connsiteX2" fmla="*/ 89807 w 103627"/>
              <a:gd name="connsiteY2" fmla="*/ 1153887 h 2497365"/>
              <a:gd name="connsiteX3" fmla="*/ 89801 w 103627"/>
              <a:gd name="connsiteY3" fmla="*/ 982438 h 2497365"/>
              <a:gd name="connsiteX4" fmla="*/ 103408 w 103627"/>
              <a:gd name="connsiteY4" fmla="*/ 906238 h 2497365"/>
              <a:gd name="connsiteX5" fmla="*/ 63947 w 103627"/>
              <a:gd name="connsiteY5" fmla="*/ 773341 h 2497365"/>
              <a:gd name="connsiteX6" fmla="*/ 29928 w 103627"/>
              <a:gd name="connsiteY6" fmla="*/ 674916 h 2497365"/>
              <a:gd name="connsiteX7" fmla="*/ 0 w 103627"/>
              <a:gd name="connsiteY7" fmla="*/ 522517 h 2497365"/>
              <a:gd name="connsiteX8" fmla="*/ 19050 w 103627"/>
              <a:gd name="connsiteY8" fmla="*/ 318410 h 2497365"/>
              <a:gd name="connsiteX9" fmla="*/ 21765 w 103627"/>
              <a:gd name="connsiteY9" fmla="*/ 187781 h 2497365"/>
              <a:gd name="connsiteX10" fmla="*/ 27214 w 103627"/>
              <a:gd name="connsiteY10" fmla="*/ 0 h 2497365"/>
              <a:gd name="connsiteX0" fmla="*/ 97971 w 103627"/>
              <a:gd name="connsiteY0" fmla="*/ 2497365 h 2497365"/>
              <a:gd name="connsiteX1" fmla="*/ 84364 w 103627"/>
              <a:gd name="connsiteY1" fmla="*/ 1328058 h 2497365"/>
              <a:gd name="connsiteX2" fmla="*/ 83457 w 103627"/>
              <a:gd name="connsiteY2" fmla="*/ 1109437 h 2497365"/>
              <a:gd name="connsiteX3" fmla="*/ 89801 w 103627"/>
              <a:gd name="connsiteY3" fmla="*/ 982438 h 2497365"/>
              <a:gd name="connsiteX4" fmla="*/ 103408 w 103627"/>
              <a:gd name="connsiteY4" fmla="*/ 906238 h 2497365"/>
              <a:gd name="connsiteX5" fmla="*/ 63947 w 103627"/>
              <a:gd name="connsiteY5" fmla="*/ 773341 h 2497365"/>
              <a:gd name="connsiteX6" fmla="*/ 29928 w 103627"/>
              <a:gd name="connsiteY6" fmla="*/ 674916 h 2497365"/>
              <a:gd name="connsiteX7" fmla="*/ 0 w 103627"/>
              <a:gd name="connsiteY7" fmla="*/ 522517 h 2497365"/>
              <a:gd name="connsiteX8" fmla="*/ 19050 w 103627"/>
              <a:gd name="connsiteY8" fmla="*/ 318410 h 2497365"/>
              <a:gd name="connsiteX9" fmla="*/ 21765 w 103627"/>
              <a:gd name="connsiteY9" fmla="*/ 187781 h 2497365"/>
              <a:gd name="connsiteX10" fmla="*/ 27214 w 103627"/>
              <a:gd name="connsiteY10" fmla="*/ 0 h 2497365"/>
              <a:gd name="connsiteX0" fmla="*/ 97971 w 103627"/>
              <a:gd name="connsiteY0" fmla="*/ 2497365 h 2497365"/>
              <a:gd name="connsiteX1" fmla="*/ 84364 w 103627"/>
              <a:gd name="connsiteY1" fmla="*/ 1328058 h 2497365"/>
              <a:gd name="connsiteX2" fmla="*/ 83457 w 103627"/>
              <a:gd name="connsiteY2" fmla="*/ 1109437 h 2497365"/>
              <a:gd name="connsiteX3" fmla="*/ 80276 w 103627"/>
              <a:gd name="connsiteY3" fmla="*/ 972913 h 2497365"/>
              <a:gd name="connsiteX4" fmla="*/ 103408 w 103627"/>
              <a:gd name="connsiteY4" fmla="*/ 906238 h 2497365"/>
              <a:gd name="connsiteX5" fmla="*/ 63947 w 103627"/>
              <a:gd name="connsiteY5" fmla="*/ 773341 h 2497365"/>
              <a:gd name="connsiteX6" fmla="*/ 29928 w 103627"/>
              <a:gd name="connsiteY6" fmla="*/ 674916 h 2497365"/>
              <a:gd name="connsiteX7" fmla="*/ 0 w 103627"/>
              <a:gd name="connsiteY7" fmla="*/ 522517 h 2497365"/>
              <a:gd name="connsiteX8" fmla="*/ 19050 w 103627"/>
              <a:gd name="connsiteY8" fmla="*/ 318410 h 2497365"/>
              <a:gd name="connsiteX9" fmla="*/ 21765 w 103627"/>
              <a:gd name="connsiteY9" fmla="*/ 187781 h 2497365"/>
              <a:gd name="connsiteX10" fmla="*/ 27214 w 103627"/>
              <a:gd name="connsiteY10" fmla="*/ 0 h 2497365"/>
              <a:gd name="connsiteX0" fmla="*/ 83147 w 88803"/>
              <a:gd name="connsiteY0" fmla="*/ 2497365 h 2497365"/>
              <a:gd name="connsiteX1" fmla="*/ 69540 w 88803"/>
              <a:gd name="connsiteY1" fmla="*/ 1328058 h 2497365"/>
              <a:gd name="connsiteX2" fmla="*/ 68633 w 88803"/>
              <a:gd name="connsiteY2" fmla="*/ 1109437 h 2497365"/>
              <a:gd name="connsiteX3" fmla="*/ 65452 w 88803"/>
              <a:gd name="connsiteY3" fmla="*/ 972913 h 2497365"/>
              <a:gd name="connsiteX4" fmla="*/ 88584 w 88803"/>
              <a:gd name="connsiteY4" fmla="*/ 906238 h 2497365"/>
              <a:gd name="connsiteX5" fmla="*/ 49123 w 88803"/>
              <a:gd name="connsiteY5" fmla="*/ 773341 h 2497365"/>
              <a:gd name="connsiteX6" fmla="*/ 15104 w 88803"/>
              <a:gd name="connsiteY6" fmla="*/ 674916 h 2497365"/>
              <a:gd name="connsiteX7" fmla="*/ 0 w 88803"/>
              <a:gd name="connsiteY7" fmla="*/ 522517 h 2497365"/>
              <a:gd name="connsiteX8" fmla="*/ 4226 w 88803"/>
              <a:gd name="connsiteY8" fmla="*/ 318410 h 2497365"/>
              <a:gd name="connsiteX9" fmla="*/ 6941 w 88803"/>
              <a:gd name="connsiteY9" fmla="*/ 187781 h 2497365"/>
              <a:gd name="connsiteX10" fmla="*/ 12390 w 88803"/>
              <a:gd name="connsiteY10" fmla="*/ 0 h 249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03" h="2497365">
                <a:moveTo>
                  <a:pt x="83147" y="2497365"/>
                </a:moveTo>
                <a:cubicBezTo>
                  <a:pt x="82421" y="2429239"/>
                  <a:pt x="71959" y="1559379"/>
                  <a:pt x="69540" y="1328058"/>
                </a:cubicBezTo>
                <a:cubicBezTo>
                  <a:pt x="67121" y="1096737"/>
                  <a:pt x="69314" y="1168628"/>
                  <a:pt x="68633" y="1109437"/>
                </a:cubicBezTo>
                <a:cubicBezTo>
                  <a:pt x="67952" y="1050246"/>
                  <a:pt x="65000" y="1016456"/>
                  <a:pt x="65452" y="972913"/>
                </a:cubicBezTo>
                <a:cubicBezTo>
                  <a:pt x="65905" y="929370"/>
                  <a:pt x="89490" y="935267"/>
                  <a:pt x="88584" y="906238"/>
                </a:cubicBezTo>
                <a:cubicBezTo>
                  <a:pt x="90852" y="875395"/>
                  <a:pt x="75429" y="850902"/>
                  <a:pt x="49123" y="773341"/>
                </a:cubicBezTo>
                <a:cubicBezTo>
                  <a:pt x="36423" y="732066"/>
                  <a:pt x="23291" y="716720"/>
                  <a:pt x="15104" y="674916"/>
                </a:cubicBezTo>
                <a:cubicBezTo>
                  <a:pt x="6917" y="633112"/>
                  <a:pt x="4534" y="579213"/>
                  <a:pt x="0" y="522517"/>
                </a:cubicBezTo>
                <a:cubicBezTo>
                  <a:pt x="4536" y="449946"/>
                  <a:pt x="8308" y="377828"/>
                  <a:pt x="4226" y="318410"/>
                </a:cubicBezTo>
                <a:cubicBezTo>
                  <a:pt x="-1217" y="278496"/>
                  <a:pt x="2859" y="238128"/>
                  <a:pt x="6941" y="187781"/>
                </a:cubicBezTo>
                <a:cubicBezTo>
                  <a:pt x="11023" y="137434"/>
                  <a:pt x="5586" y="29482"/>
                  <a:pt x="1239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Freeform 1139"/>
          <p:cNvSpPr/>
          <p:nvPr/>
        </p:nvSpPr>
        <p:spPr>
          <a:xfrm>
            <a:off x="3359807" y="2315931"/>
            <a:ext cx="101843" cy="1186194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71450 w 285750"/>
              <a:gd name="connsiteY6" fmla="*/ 214995 h 2397579"/>
              <a:gd name="connsiteX7" fmla="*/ 89807 w 285750"/>
              <a:gd name="connsiteY7" fmla="*/ 133352 h 2397579"/>
              <a:gd name="connsiteX8" fmla="*/ 0 w 285750"/>
              <a:gd name="connsiteY8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71450 w 285750"/>
              <a:gd name="connsiteY7" fmla="*/ 214995 h 2397579"/>
              <a:gd name="connsiteX8" fmla="*/ 89807 w 285750"/>
              <a:gd name="connsiteY8" fmla="*/ 133352 h 2397579"/>
              <a:gd name="connsiteX9" fmla="*/ 0 w 285750"/>
              <a:gd name="connsiteY9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14504 w 214504"/>
              <a:gd name="connsiteY0" fmla="*/ 2566308 h 2566308"/>
              <a:gd name="connsiteX1" fmla="*/ 127418 w 214504"/>
              <a:gd name="connsiteY1" fmla="*/ 2468337 h 2566308"/>
              <a:gd name="connsiteX2" fmla="*/ 113811 w 214504"/>
              <a:gd name="connsiteY2" fmla="*/ 2351315 h 2566308"/>
              <a:gd name="connsiteX3" fmla="*/ 100204 w 214504"/>
              <a:gd name="connsiteY3" fmla="*/ 1328058 h 2566308"/>
              <a:gd name="connsiteX4" fmla="*/ 105647 w 214504"/>
              <a:gd name="connsiteY4" fmla="*/ 1153887 h 2566308"/>
              <a:gd name="connsiteX5" fmla="*/ 105641 w 214504"/>
              <a:gd name="connsiteY5" fmla="*/ 949781 h 2566308"/>
              <a:gd name="connsiteX6" fmla="*/ 119248 w 214504"/>
              <a:gd name="connsiteY6" fmla="*/ 906238 h 2566308"/>
              <a:gd name="connsiteX7" fmla="*/ 89312 w 214504"/>
              <a:gd name="connsiteY7" fmla="*/ 770166 h 2566308"/>
              <a:gd name="connsiteX8" fmla="*/ 100204 w 214504"/>
              <a:gd name="connsiteY8" fmla="*/ 383724 h 2566308"/>
              <a:gd name="connsiteX9" fmla="*/ 18561 w 214504"/>
              <a:gd name="connsiteY9" fmla="*/ 302081 h 2566308"/>
              <a:gd name="connsiteX10" fmla="*/ 43054 w 214504"/>
              <a:gd name="connsiteY10" fmla="*/ 0 h 2566308"/>
              <a:gd name="connsiteX0" fmla="*/ 200627 w 200627"/>
              <a:gd name="connsiteY0" fmla="*/ 2566308 h 2566308"/>
              <a:gd name="connsiteX1" fmla="*/ 113541 w 200627"/>
              <a:gd name="connsiteY1" fmla="*/ 2468337 h 2566308"/>
              <a:gd name="connsiteX2" fmla="*/ 99934 w 200627"/>
              <a:gd name="connsiteY2" fmla="*/ 2351315 h 2566308"/>
              <a:gd name="connsiteX3" fmla="*/ 86327 w 200627"/>
              <a:gd name="connsiteY3" fmla="*/ 1328058 h 2566308"/>
              <a:gd name="connsiteX4" fmla="*/ 91770 w 200627"/>
              <a:gd name="connsiteY4" fmla="*/ 1153887 h 2566308"/>
              <a:gd name="connsiteX5" fmla="*/ 91764 w 200627"/>
              <a:gd name="connsiteY5" fmla="*/ 949781 h 2566308"/>
              <a:gd name="connsiteX6" fmla="*/ 105371 w 200627"/>
              <a:gd name="connsiteY6" fmla="*/ 906238 h 2566308"/>
              <a:gd name="connsiteX7" fmla="*/ 75435 w 200627"/>
              <a:gd name="connsiteY7" fmla="*/ 770166 h 2566308"/>
              <a:gd name="connsiteX8" fmla="*/ 86327 w 200627"/>
              <a:gd name="connsiteY8" fmla="*/ 383724 h 2566308"/>
              <a:gd name="connsiteX9" fmla="*/ 4684 w 200627"/>
              <a:gd name="connsiteY9" fmla="*/ 302081 h 2566308"/>
              <a:gd name="connsiteX10" fmla="*/ 23728 w 200627"/>
              <a:gd name="connsiteY10" fmla="*/ 187781 h 2566308"/>
              <a:gd name="connsiteX11" fmla="*/ 29177 w 200627"/>
              <a:gd name="connsiteY11" fmla="*/ 0 h 2566308"/>
              <a:gd name="connsiteX0" fmla="*/ 191299 w 191299"/>
              <a:gd name="connsiteY0" fmla="*/ 2566308 h 2566308"/>
              <a:gd name="connsiteX1" fmla="*/ 104213 w 191299"/>
              <a:gd name="connsiteY1" fmla="*/ 2468337 h 2566308"/>
              <a:gd name="connsiteX2" fmla="*/ 90606 w 191299"/>
              <a:gd name="connsiteY2" fmla="*/ 2351315 h 2566308"/>
              <a:gd name="connsiteX3" fmla="*/ 76999 w 191299"/>
              <a:gd name="connsiteY3" fmla="*/ 1328058 h 2566308"/>
              <a:gd name="connsiteX4" fmla="*/ 82442 w 191299"/>
              <a:gd name="connsiteY4" fmla="*/ 1153887 h 2566308"/>
              <a:gd name="connsiteX5" fmla="*/ 82436 w 191299"/>
              <a:gd name="connsiteY5" fmla="*/ 949781 h 2566308"/>
              <a:gd name="connsiteX6" fmla="*/ 96043 w 191299"/>
              <a:gd name="connsiteY6" fmla="*/ 906238 h 2566308"/>
              <a:gd name="connsiteX7" fmla="*/ 66107 w 191299"/>
              <a:gd name="connsiteY7" fmla="*/ 770166 h 2566308"/>
              <a:gd name="connsiteX8" fmla="*/ 76999 w 191299"/>
              <a:gd name="connsiteY8" fmla="*/ 383724 h 2566308"/>
              <a:gd name="connsiteX9" fmla="*/ 6242 w 191299"/>
              <a:gd name="connsiteY9" fmla="*/ 312967 h 2566308"/>
              <a:gd name="connsiteX10" fmla="*/ 14400 w 191299"/>
              <a:gd name="connsiteY10" fmla="*/ 187781 h 2566308"/>
              <a:gd name="connsiteX11" fmla="*/ 19849 w 191299"/>
              <a:gd name="connsiteY11" fmla="*/ 0 h 2566308"/>
              <a:gd name="connsiteX0" fmla="*/ 187076 w 187076"/>
              <a:gd name="connsiteY0" fmla="*/ 2566308 h 2566308"/>
              <a:gd name="connsiteX1" fmla="*/ 99990 w 187076"/>
              <a:gd name="connsiteY1" fmla="*/ 2468337 h 2566308"/>
              <a:gd name="connsiteX2" fmla="*/ 86383 w 187076"/>
              <a:gd name="connsiteY2" fmla="*/ 2351315 h 2566308"/>
              <a:gd name="connsiteX3" fmla="*/ 72776 w 187076"/>
              <a:gd name="connsiteY3" fmla="*/ 1328058 h 2566308"/>
              <a:gd name="connsiteX4" fmla="*/ 78219 w 187076"/>
              <a:gd name="connsiteY4" fmla="*/ 1153887 h 2566308"/>
              <a:gd name="connsiteX5" fmla="*/ 78213 w 187076"/>
              <a:gd name="connsiteY5" fmla="*/ 949781 h 2566308"/>
              <a:gd name="connsiteX6" fmla="*/ 91820 w 187076"/>
              <a:gd name="connsiteY6" fmla="*/ 906238 h 2566308"/>
              <a:gd name="connsiteX7" fmla="*/ 61884 w 187076"/>
              <a:gd name="connsiteY7" fmla="*/ 770166 h 2566308"/>
              <a:gd name="connsiteX8" fmla="*/ 72776 w 187076"/>
              <a:gd name="connsiteY8" fmla="*/ 383724 h 2566308"/>
              <a:gd name="connsiteX9" fmla="*/ 7462 w 187076"/>
              <a:gd name="connsiteY9" fmla="*/ 318410 h 2566308"/>
              <a:gd name="connsiteX10" fmla="*/ 10177 w 187076"/>
              <a:gd name="connsiteY10" fmla="*/ 187781 h 2566308"/>
              <a:gd name="connsiteX11" fmla="*/ 15626 w 187076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0 w 198664"/>
              <a:gd name="connsiteY8" fmla="*/ 522517 h 2566308"/>
              <a:gd name="connsiteX9" fmla="*/ 19050 w 198664"/>
              <a:gd name="connsiteY9" fmla="*/ 318410 h 2566308"/>
              <a:gd name="connsiteX10" fmla="*/ 21765 w 198664"/>
              <a:gd name="connsiteY10" fmla="*/ 187781 h 2566308"/>
              <a:gd name="connsiteX11" fmla="*/ 27214 w 198664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11578 w 111578"/>
              <a:gd name="connsiteY0" fmla="*/ 2468337 h 2468337"/>
              <a:gd name="connsiteX1" fmla="*/ 97971 w 111578"/>
              <a:gd name="connsiteY1" fmla="*/ 2351315 h 2468337"/>
              <a:gd name="connsiteX2" fmla="*/ 84364 w 111578"/>
              <a:gd name="connsiteY2" fmla="*/ 1328058 h 2468337"/>
              <a:gd name="connsiteX3" fmla="*/ 89807 w 111578"/>
              <a:gd name="connsiteY3" fmla="*/ 1153887 h 2468337"/>
              <a:gd name="connsiteX4" fmla="*/ 89801 w 111578"/>
              <a:gd name="connsiteY4" fmla="*/ 982438 h 2468337"/>
              <a:gd name="connsiteX5" fmla="*/ 103408 w 111578"/>
              <a:gd name="connsiteY5" fmla="*/ 906238 h 2468337"/>
              <a:gd name="connsiteX6" fmla="*/ 73472 w 111578"/>
              <a:gd name="connsiteY6" fmla="*/ 770166 h 2468337"/>
              <a:gd name="connsiteX7" fmla="*/ 29928 w 111578"/>
              <a:gd name="connsiteY7" fmla="*/ 674916 h 2468337"/>
              <a:gd name="connsiteX8" fmla="*/ 0 w 111578"/>
              <a:gd name="connsiteY8" fmla="*/ 522517 h 2468337"/>
              <a:gd name="connsiteX9" fmla="*/ 19050 w 111578"/>
              <a:gd name="connsiteY9" fmla="*/ 318410 h 2468337"/>
              <a:gd name="connsiteX10" fmla="*/ 21765 w 111578"/>
              <a:gd name="connsiteY10" fmla="*/ 187781 h 2468337"/>
              <a:gd name="connsiteX11" fmla="*/ 27214 w 111578"/>
              <a:gd name="connsiteY11" fmla="*/ 0 h 2468337"/>
              <a:gd name="connsiteX0" fmla="*/ 97971 w 103630"/>
              <a:gd name="connsiteY0" fmla="*/ 2351315 h 2351315"/>
              <a:gd name="connsiteX1" fmla="*/ 84364 w 103630"/>
              <a:gd name="connsiteY1" fmla="*/ 1328058 h 2351315"/>
              <a:gd name="connsiteX2" fmla="*/ 89807 w 103630"/>
              <a:gd name="connsiteY2" fmla="*/ 1153887 h 2351315"/>
              <a:gd name="connsiteX3" fmla="*/ 89801 w 103630"/>
              <a:gd name="connsiteY3" fmla="*/ 982438 h 2351315"/>
              <a:gd name="connsiteX4" fmla="*/ 103408 w 103630"/>
              <a:gd name="connsiteY4" fmla="*/ 906238 h 2351315"/>
              <a:gd name="connsiteX5" fmla="*/ 73472 w 103630"/>
              <a:gd name="connsiteY5" fmla="*/ 770166 h 2351315"/>
              <a:gd name="connsiteX6" fmla="*/ 29928 w 103630"/>
              <a:gd name="connsiteY6" fmla="*/ 674916 h 2351315"/>
              <a:gd name="connsiteX7" fmla="*/ 0 w 103630"/>
              <a:gd name="connsiteY7" fmla="*/ 522517 h 2351315"/>
              <a:gd name="connsiteX8" fmla="*/ 19050 w 103630"/>
              <a:gd name="connsiteY8" fmla="*/ 318410 h 2351315"/>
              <a:gd name="connsiteX9" fmla="*/ 21765 w 103630"/>
              <a:gd name="connsiteY9" fmla="*/ 187781 h 2351315"/>
              <a:gd name="connsiteX10" fmla="*/ 27214 w 103630"/>
              <a:gd name="connsiteY10" fmla="*/ 0 h 2351315"/>
              <a:gd name="connsiteX0" fmla="*/ 97971 w 103630"/>
              <a:gd name="connsiteY0" fmla="*/ 2491015 h 2491015"/>
              <a:gd name="connsiteX1" fmla="*/ 84364 w 103630"/>
              <a:gd name="connsiteY1" fmla="*/ 1328058 h 2491015"/>
              <a:gd name="connsiteX2" fmla="*/ 89807 w 103630"/>
              <a:gd name="connsiteY2" fmla="*/ 1153887 h 2491015"/>
              <a:gd name="connsiteX3" fmla="*/ 89801 w 103630"/>
              <a:gd name="connsiteY3" fmla="*/ 982438 h 2491015"/>
              <a:gd name="connsiteX4" fmla="*/ 103408 w 103630"/>
              <a:gd name="connsiteY4" fmla="*/ 906238 h 2491015"/>
              <a:gd name="connsiteX5" fmla="*/ 73472 w 103630"/>
              <a:gd name="connsiteY5" fmla="*/ 770166 h 2491015"/>
              <a:gd name="connsiteX6" fmla="*/ 29928 w 103630"/>
              <a:gd name="connsiteY6" fmla="*/ 674916 h 2491015"/>
              <a:gd name="connsiteX7" fmla="*/ 0 w 103630"/>
              <a:gd name="connsiteY7" fmla="*/ 522517 h 2491015"/>
              <a:gd name="connsiteX8" fmla="*/ 19050 w 103630"/>
              <a:gd name="connsiteY8" fmla="*/ 318410 h 2491015"/>
              <a:gd name="connsiteX9" fmla="*/ 21765 w 103630"/>
              <a:gd name="connsiteY9" fmla="*/ 187781 h 2491015"/>
              <a:gd name="connsiteX10" fmla="*/ 27214 w 103630"/>
              <a:gd name="connsiteY10" fmla="*/ 0 h 2491015"/>
              <a:gd name="connsiteX0" fmla="*/ 84364 w 103630"/>
              <a:gd name="connsiteY0" fmla="*/ 1328058 h 1328058"/>
              <a:gd name="connsiteX1" fmla="*/ 89807 w 103630"/>
              <a:gd name="connsiteY1" fmla="*/ 1153887 h 1328058"/>
              <a:gd name="connsiteX2" fmla="*/ 89801 w 103630"/>
              <a:gd name="connsiteY2" fmla="*/ 982438 h 1328058"/>
              <a:gd name="connsiteX3" fmla="*/ 103408 w 103630"/>
              <a:gd name="connsiteY3" fmla="*/ 906238 h 1328058"/>
              <a:gd name="connsiteX4" fmla="*/ 73472 w 103630"/>
              <a:gd name="connsiteY4" fmla="*/ 770166 h 1328058"/>
              <a:gd name="connsiteX5" fmla="*/ 29928 w 103630"/>
              <a:gd name="connsiteY5" fmla="*/ 674916 h 1328058"/>
              <a:gd name="connsiteX6" fmla="*/ 0 w 103630"/>
              <a:gd name="connsiteY6" fmla="*/ 522517 h 1328058"/>
              <a:gd name="connsiteX7" fmla="*/ 19050 w 103630"/>
              <a:gd name="connsiteY7" fmla="*/ 318410 h 1328058"/>
              <a:gd name="connsiteX8" fmla="*/ 21765 w 103630"/>
              <a:gd name="connsiteY8" fmla="*/ 187781 h 1328058"/>
              <a:gd name="connsiteX9" fmla="*/ 27214 w 103630"/>
              <a:gd name="connsiteY9" fmla="*/ 0 h 1328058"/>
              <a:gd name="connsiteX0" fmla="*/ 89807 w 103630"/>
              <a:gd name="connsiteY0" fmla="*/ 1153887 h 1153887"/>
              <a:gd name="connsiteX1" fmla="*/ 89801 w 103630"/>
              <a:gd name="connsiteY1" fmla="*/ 982438 h 1153887"/>
              <a:gd name="connsiteX2" fmla="*/ 103408 w 103630"/>
              <a:gd name="connsiteY2" fmla="*/ 906238 h 1153887"/>
              <a:gd name="connsiteX3" fmla="*/ 73472 w 103630"/>
              <a:gd name="connsiteY3" fmla="*/ 770166 h 1153887"/>
              <a:gd name="connsiteX4" fmla="*/ 29928 w 103630"/>
              <a:gd name="connsiteY4" fmla="*/ 674916 h 1153887"/>
              <a:gd name="connsiteX5" fmla="*/ 0 w 103630"/>
              <a:gd name="connsiteY5" fmla="*/ 522517 h 1153887"/>
              <a:gd name="connsiteX6" fmla="*/ 19050 w 103630"/>
              <a:gd name="connsiteY6" fmla="*/ 318410 h 1153887"/>
              <a:gd name="connsiteX7" fmla="*/ 21765 w 103630"/>
              <a:gd name="connsiteY7" fmla="*/ 187781 h 1153887"/>
              <a:gd name="connsiteX8" fmla="*/ 27214 w 103630"/>
              <a:gd name="connsiteY8" fmla="*/ 0 h 1153887"/>
              <a:gd name="connsiteX0" fmla="*/ 89801 w 103630"/>
              <a:gd name="connsiteY0" fmla="*/ 982438 h 982438"/>
              <a:gd name="connsiteX1" fmla="*/ 103408 w 103630"/>
              <a:gd name="connsiteY1" fmla="*/ 906238 h 982438"/>
              <a:gd name="connsiteX2" fmla="*/ 73472 w 103630"/>
              <a:gd name="connsiteY2" fmla="*/ 770166 h 982438"/>
              <a:gd name="connsiteX3" fmla="*/ 29928 w 103630"/>
              <a:gd name="connsiteY3" fmla="*/ 674916 h 982438"/>
              <a:gd name="connsiteX4" fmla="*/ 0 w 103630"/>
              <a:gd name="connsiteY4" fmla="*/ 522517 h 982438"/>
              <a:gd name="connsiteX5" fmla="*/ 19050 w 103630"/>
              <a:gd name="connsiteY5" fmla="*/ 318410 h 982438"/>
              <a:gd name="connsiteX6" fmla="*/ 21765 w 103630"/>
              <a:gd name="connsiteY6" fmla="*/ 187781 h 982438"/>
              <a:gd name="connsiteX7" fmla="*/ 27214 w 103630"/>
              <a:gd name="connsiteY7" fmla="*/ 0 h 982438"/>
              <a:gd name="connsiteX0" fmla="*/ 103408 w 103630"/>
              <a:gd name="connsiteY0" fmla="*/ 906238 h 906238"/>
              <a:gd name="connsiteX1" fmla="*/ 73472 w 103630"/>
              <a:gd name="connsiteY1" fmla="*/ 770166 h 906238"/>
              <a:gd name="connsiteX2" fmla="*/ 29928 w 103630"/>
              <a:gd name="connsiteY2" fmla="*/ 674916 h 906238"/>
              <a:gd name="connsiteX3" fmla="*/ 0 w 103630"/>
              <a:gd name="connsiteY3" fmla="*/ 522517 h 906238"/>
              <a:gd name="connsiteX4" fmla="*/ 19050 w 103630"/>
              <a:gd name="connsiteY4" fmla="*/ 318410 h 906238"/>
              <a:gd name="connsiteX5" fmla="*/ 21765 w 103630"/>
              <a:gd name="connsiteY5" fmla="*/ 187781 h 906238"/>
              <a:gd name="connsiteX6" fmla="*/ 27214 w 103630"/>
              <a:gd name="connsiteY6" fmla="*/ 0 h 906238"/>
              <a:gd name="connsiteX0" fmla="*/ 79595 w 83701"/>
              <a:gd name="connsiteY0" fmla="*/ 818132 h 818132"/>
              <a:gd name="connsiteX1" fmla="*/ 73472 w 83701"/>
              <a:gd name="connsiteY1" fmla="*/ 770166 h 818132"/>
              <a:gd name="connsiteX2" fmla="*/ 29928 w 83701"/>
              <a:gd name="connsiteY2" fmla="*/ 674916 h 818132"/>
              <a:gd name="connsiteX3" fmla="*/ 0 w 83701"/>
              <a:gd name="connsiteY3" fmla="*/ 522517 h 818132"/>
              <a:gd name="connsiteX4" fmla="*/ 19050 w 83701"/>
              <a:gd name="connsiteY4" fmla="*/ 318410 h 818132"/>
              <a:gd name="connsiteX5" fmla="*/ 21765 w 83701"/>
              <a:gd name="connsiteY5" fmla="*/ 187781 h 818132"/>
              <a:gd name="connsiteX6" fmla="*/ 27214 w 83701"/>
              <a:gd name="connsiteY6" fmla="*/ 0 h 818132"/>
              <a:gd name="connsiteX0" fmla="*/ 81977 w 84899"/>
              <a:gd name="connsiteY0" fmla="*/ 820513 h 820513"/>
              <a:gd name="connsiteX1" fmla="*/ 73472 w 84899"/>
              <a:gd name="connsiteY1" fmla="*/ 770166 h 820513"/>
              <a:gd name="connsiteX2" fmla="*/ 29928 w 84899"/>
              <a:gd name="connsiteY2" fmla="*/ 674916 h 820513"/>
              <a:gd name="connsiteX3" fmla="*/ 0 w 84899"/>
              <a:gd name="connsiteY3" fmla="*/ 522517 h 820513"/>
              <a:gd name="connsiteX4" fmla="*/ 19050 w 84899"/>
              <a:gd name="connsiteY4" fmla="*/ 318410 h 820513"/>
              <a:gd name="connsiteX5" fmla="*/ 21765 w 84899"/>
              <a:gd name="connsiteY5" fmla="*/ 187781 h 820513"/>
              <a:gd name="connsiteX6" fmla="*/ 27214 w 84899"/>
              <a:gd name="connsiteY6" fmla="*/ 0 h 820513"/>
              <a:gd name="connsiteX0" fmla="*/ 81977 w 82329"/>
              <a:gd name="connsiteY0" fmla="*/ 820513 h 820513"/>
              <a:gd name="connsiteX1" fmla="*/ 73472 w 82329"/>
              <a:gd name="connsiteY1" fmla="*/ 770166 h 820513"/>
              <a:gd name="connsiteX2" fmla="*/ 29928 w 82329"/>
              <a:gd name="connsiteY2" fmla="*/ 674916 h 820513"/>
              <a:gd name="connsiteX3" fmla="*/ 0 w 82329"/>
              <a:gd name="connsiteY3" fmla="*/ 522517 h 820513"/>
              <a:gd name="connsiteX4" fmla="*/ 19050 w 82329"/>
              <a:gd name="connsiteY4" fmla="*/ 318410 h 820513"/>
              <a:gd name="connsiteX5" fmla="*/ 21765 w 82329"/>
              <a:gd name="connsiteY5" fmla="*/ 187781 h 820513"/>
              <a:gd name="connsiteX6" fmla="*/ 27214 w 82329"/>
              <a:gd name="connsiteY6" fmla="*/ 0 h 820513"/>
              <a:gd name="connsiteX0" fmla="*/ 70447 w 70799"/>
              <a:gd name="connsiteY0" fmla="*/ 820513 h 820513"/>
              <a:gd name="connsiteX1" fmla="*/ 61942 w 70799"/>
              <a:gd name="connsiteY1" fmla="*/ 770166 h 820513"/>
              <a:gd name="connsiteX2" fmla="*/ 18398 w 70799"/>
              <a:gd name="connsiteY2" fmla="*/ 674916 h 820513"/>
              <a:gd name="connsiteX3" fmla="*/ 0 w 70799"/>
              <a:gd name="connsiteY3" fmla="*/ 522517 h 820513"/>
              <a:gd name="connsiteX4" fmla="*/ 7520 w 70799"/>
              <a:gd name="connsiteY4" fmla="*/ 318410 h 820513"/>
              <a:gd name="connsiteX5" fmla="*/ 10235 w 70799"/>
              <a:gd name="connsiteY5" fmla="*/ 187781 h 820513"/>
              <a:gd name="connsiteX6" fmla="*/ 15684 w 70799"/>
              <a:gd name="connsiteY6" fmla="*/ 0 h 820513"/>
              <a:gd name="connsiteX0" fmla="*/ 70447 w 70799"/>
              <a:gd name="connsiteY0" fmla="*/ 820513 h 820513"/>
              <a:gd name="connsiteX1" fmla="*/ 61942 w 70799"/>
              <a:gd name="connsiteY1" fmla="*/ 770166 h 820513"/>
              <a:gd name="connsiteX2" fmla="*/ 24986 w 70799"/>
              <a:gd name="connsiteY2" fmla="*/ 674916 h 820513"/>
              <a:gd name="connsiteX3" fmla="*/ 0 w 70799"/>
              <a:gd name="connsiteY3" fmla="*/ 522517 h 820513"/>
              <a:gd name="connsiteX4" fmla="*/ 7520 w 70799"/>
              <a:gd name="connsiteY4" fmla="*/ 318410 h 820513"/>
              <a:gd name="connsiteX5" fmla="*/ 10235 w 70799"/>
              <a:gd name="connsiteY5" fmla="*/ 187781 h 820513"/>
              <a:gd name="connsiteX6" fmla="*/ 15684 w 70799"/>
              <a:gd name="connsiteY6" fmla="*/ 0 h 820513"/>
              <a:gd name="connsiteX0" fmla="*/ 70447 w 70447"/>
              <a:gd name="connsiteY0" fmla="*/ 820513 h 820513"/>
              <a:gd name="connsiteX1" fmla="*/ 56597 w 70447"/>
              <a:gd name="connsiteY1" fmla="*/ 768384 h 820513"/>
              <a:gd name="connsiteX2" fmla="*/ 24986 w 70447"/>
              <a:gd name="connsiteY2" fmla="*/ 674916 h 820513"/>
              <a:gd name="connsiteX3" fmla="*/ 0 w 70447"/>
              <a:gd name="connsiteY3" fmla="*/ 522517 h 820513"/>
              <a:gd name="connsiteX4" fmla="*/ 7520 w 70447"/>
              <a:gd name="connsiteY4" fmla="*/ 318410 h 820513"/>
              <a:gd name="connsiteX5" fmla="*/ 10235 w 70447"/>
              <a:gd name="connsiteY5" fmla="*/ 187781 h 820513"/>
              <a:gd name="connsiteX6" fmla="*/ 15684 w 70447"/>
              <a:gd name="connsiteY6" fmla="*/ 0 h 820513"/>
              <a:gd name="connsiteX0" fmla="*/ 70447 w 70447"/>
              <a:gd name="connsiteY0" fmla="*/ 820513 h 820513"/>
              <a:gd name="connsiteX1" fmla="*/ 56597 w 70447"/>
              <a:gd name="connsiteY1" fmla="*/ 768384 h 820513"/>
              <a:gd name="connsiteX2" fmla="*/ 24986 w 70447"/>
              <a:gd name="connsiteY2" fmla="*/ 674916 h 820513"/>
              <a:gd name="connsiteX3" fmla="*/ 0 w 70447"/>
              <a:gd name="connsiteY3" fmla="*/ 522517 h 820513"/>
              <a:gd name="connsiteX4" fmla="*/ 7520 w 70447"/>
              <a:gd name="connsiteY4" fmla="*/ 318410 h 820513"/>
              <a:gd name="connsiteX5" fmla="*/ 10235 w 70447"/>
              <a:gd name="connsiteY5" fmla="*/ 187781 h 820513"/>
              <a:gd name="connsiteX6" fmla="*/ 15684 w 70447"/>
              <a:gd name="connsiteY6" fmla="*/ 0 h 820513"/>
              <a:gd name="connsiteX0" fmla="*/ 70447 w 70447"/>
              <a:gd name="connsiteY0" fmla="*/ 820513 h 820513"/>
              <a:gd name="connsiteX1" fmla="*/ 56597 w 70447"/>
              <a:gd name="connsiteY1" fmla="*/ 768384 h 820513"/>
              <a:gd name="connsiteX2" fmla="*/ 24986 w 70447"/>
              <a:gd name="connsiteY2" fmla="*/ 674916 h 820513"/>
              <a:gd name="connsiteX3" fmla="*/ 6437 w 70447"/>
              <a:gd name="connsiteY3" fmla="*/ 598441 h 820513"/>
              <a:gd name="connsiteX4" fmla="*/ 0 w 70447"/>
              <a:gd name="connsiteY4" fmla="*/ 522517 h 820513"/>
              <a:gd name="connsiteX5" fmla="*/ 7520 w 70447"/>
              <a:gd name="connsiteY5" fmla="*/ 318410 h 820513"/>
              <a:gd name="connsiteX6" fmla="*/ 10235 w 70447"/>
              <a:gd name="connsiteY6" fmla="*/ 187781 h 820513"/>
              <a:gd name="connsiteX7" fmla="*/ 15684 w 70447"/>
              <a:gd name="connsiteY7" fmla="*/ 0 h 820513"/>
              <a:gd name="connsiteX0" fmla="*/ 70447 w 70447"/>
              <a:gd name="connsiteY0" fmla="*/ 820513 h 820513"/>
              <a:gd name="connsiteX1" fmla="*/ 56597 w 70447"/>
              <a:gd name="connsiteY1" fmla="*/ 768384 h 820513"/>
              <a:gd name="connsiteX2" fmla="*/ 24986 w 70447"/>
              <a:gd name="connsiteY2" fmla="*/ 674916 h 820513"/>
              <a:gd name="connsiteX3" fmla="*/ 6437 w 70447"/>
              <a:gd name="connsiteY3" fmla="*/ 598441 h 820513"/>
              <a:gd name="connsiteX4" fmla="*/ 0 w 70447"/>
              <a:gd name="connsiteY4" fmla="*/ 522517 h 820513"/>
              <a:gd name="connsiteX5" fmla="*/ 5738 w 70447"/>
              <a:gd name="connsiteY5" fmla="*/ 318410 h 820513"/>
              <a:gd name="connsiteX6" fmla="*/ 10235 w 70447"/>
              <a:gd name="connsiteY6" fmla="*/ 187781 h 820513"/>
              <a:gd name="connsiteX7" fmla="*/ 15684 w 70447"/>
              <a:gd name="connsiteY7" fmla="*/ 0 h 820513"/>
              <a:gd name="connsiteX0" fmla="*/ 70447 w 70447"/>
              <a:gd name="connsiteY0" fmla="*/ 820513 h 820513"/>
              <a:gd name="connsiteX1" fmla="*/ 56597 w 70447"/>
              <a:gd name="connsiteY1" fmla="*/ 768384 h 820513"/>
              <a:gd name="connsiteX2" fmla="*/ 24986 w 70447"/>
              <a:gd name="connsiteY2" fmla="*/ 674916 h 820513"/>
              <a:gd name="connsiteX3" fmla="*/ 6437 w 70447"/>
              <a:gd name="connsiteY3" fmla="*/ 598441 h 820513"/>
              <a:gd name="connsiteX4" fmla="*/ 0 w 70447"/>
              <a:gd name="connsiteY4" fmla="*/ 522517 h 820513"/>
              <a:gd name="connsiteX5" fmla="*/ 5738 w 70447"/>
              <a:gd name="connsiteY5" fmla="*/ 318410 h 820513"/>
              <a:gd name="connsiteX6" fmla="*/ 10235 w 70447"/>
              <a:gd name="connsiteY6" fmla="*/ 187781 h 820513"/>
              <a:gd name="connsiteX7" fmla="*/ 15684 w 70447"/>
              <a:gd name="connsiteY7" fmla="*/ 0 h 820513"/>
              <a:gd name="connsiteX0" fmla="*/ 70447 w 70447"/>
              <a:gd name="connsiteY0" fmla="*/ 820513 h 820513"/>
              <a:gd name="connsiteX1" fmla="*/ 56597 w 70447"/>
              <a:gd name="connsiteY1" fmla="*/ 768384 h 820513"/>
              <a:gd name="connsiteX2" fmla="*/ 24986 w 70447"/>
              <a:gd name="connsiteY2" fmla="*/ 674916 h 820513"/>
              <a:gd name="connsiteX3" fmla="*/ 6437 w 70447"/>
              <a:gd name="connsiteY3" fmla="*/ 598441 h 820513"/>
              <a:gd name="connsiteX4" fmla="*/ 0 w 70447"/>
              <a:gd name="connsiteY4" fmla="*/ 522517 h 820513"/>
              <a:gd name="connsiteX5" fmla="*/ 5738 w 70447"/>
              <a:gd name="connsiteY5" fmla="*/ 318410 h 820513"/>
              <a:gd name="connsiteX6" fmla="*/ 10235 w 70447"/>
              <a:gd name="connsiteY6" fmla="*/ 187781 h 820513"/>
              <a:gd name="connsiteX7" fmla="*/ 15684 w 70447"/>
              <a:gd name="connsiteY7" fmla="*/ 0 h 82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447" h="820513">
                <a:moveTo>
                  <a:pt x="70447" y="820513"/>
                </a:moveTo>
                <a:cubicBezTo>
                  <a:pt x="65571" y="789670"/>
                  <a:pt x="73378" y="812708"/>
                  <a:pt x="56597" y="768384"/>
                </a:cubicBezTo>
                <a:cubicBezTo>
                  <a:pt x="47072" y="727109"/>
                  <a:pt x="33346" y="703240"/>
                  <a:pt x="24986" y="674916"/>
                </a:cubicBezTo>
                <a:cubicBezTo>
                  <a:pt x="16626" y="646592"/>
                  <a:pt x="10601" y="623841"/>
                  <a:pt x="6437" y="598441"/>
                </a:cubicBezTo>
                <a:cubicBezTo>
                  <a:pt x="2273" y="573041"/>
                  <a:pt x="413" y="569189"/>
                  <a:pt x="0" y="522517"/>
                </a:cubicBezTo>
                <a:lnTo>
                  <a:pt x="5738" y="318410"/>
                </a:lnTo>
                <a:lnTo>
                  <a:pt x="10235" y="187781"/>
                </a:lnTo>
                <a:cubicBezTo>
                  <a:pt x="14317" y="137434"/>
                  <a:pt x="8880" y="29482"/>
                  <a:pt x="15684" y="0"/>
                </a:cubicBezTo>
              </a:path>
            </a:pathLst>
          </a:custGeom>
          <a:noFill/>
          <a:ln w="15875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Freeform 869"/>
          <p:cNvSpPr/>
          <p:nvPr/>
        </p:nvSpPr>
        <p:spPr>
          <a:xfrm>
            <a:off x="1453743" y="2686899"/>
            <a:ext cx="1076788" cy="60140"/>
          </a:xfrm>
          <a:custGeom>
            <a:avLst/>
            <a:gdLst>
              <a:gd name="connsiteX0" fmla="*/ 0 w 628153"/>
              <a:gd name="connsiteY0" fmla="*/ 34996 h 38512"/>
              <a:gd name="connsiteX1" fmla="*/ 145773 w 628153"/>
              <a:gd name="connsiteY1" fmla="*/ 37646 h 38512"/>
              <a:gd name="connsiteX2" fmla="*/ 193481 w 628153"/>
              <a:gd name="connsiteY2" fmla="*/ 21744 h 38512"/>
              <a:gd name="connsiteX3" fmla="*/ 302149 w 628153"/>
              <a:gd name="connsiteY3" fmla="*/ 21744 h 38512"/>
              <a:gd name="connsiteX4" fmla="*/ 341906 w 628153"/>
              <a:gd name="connsiteY4" fmla="*/ 540 h 38512"/>
              <a:gd name="connsiteX5" fmla="*/ 628153 w 628153"/>
              <a:gd name="connsiteY5" fmla="*/ 5841 h 38512"/>
              <a:gd name="connsiteX0" fmla="*/ 0 w 628153"/>
              <a:gd name="connsiteY0" fmla="*/ 34996 h 38512"/>
              <a:gd name="connsiteX1" fmla="*/ 145773 w 628153"/>
              <a:gd name="connsiteY1" fmla="*/ 37646 h 38512"/>
              <a:gd name="connsiteX2" fmla="*/ 193481 w 628153"/>
              <a:gd name="connsiteY2" fmla="*/ 21744 h 38512"/>
              <a:gd name="connsiteX3" fmla="*/ 302149 w 628153"/>
              <a:gd name="connsiteY3" fmla="*/ 21744 h 38512"/>
              <a:gd name="connsiteX4" fmla="*/ 341906 w 628153"/>
              <a:gd name="connsiteY4" fmla="*/ 540 h 38512"/>
              <a:gd name="connsiteX5" fmla="*/ 628153 w 628153"/>
              <a:gd name="connsiteY5" fmla="*/ 5841 h 38512"/>
              <a:gd name="connsiteX0" fmla="*/ 0 w 628153"/>
              <a:gd name="connsiteY0" fmla="*/ 34996 h 38512"/>
              <a:gd name="connsiteX1" fmla="*/ 145773 w 628153"/>
              <a:gd name="connsiteY1" fmla="*/ 37646 h 38512"/>
              <a:gd name="connsiteX2" fmla="*/ 193481 w 628153"/>
              <a:gd name="connsiteY2" fmla="*/ 21744 h 38512"/>
              <a:gd name="connsiteX3" fmla="*/ 302149 w 628153"/>
              <a:gd name="connsiteY3" fmla="*/ 21744 h 38512"/>
              <a:gd name="connsiteX4" fmla="*/ 341906 w 628153"/>
              <a:gd name="connsiteY4" fmla="*/ 540 h 38512"/>
              <a:gd name="connsiteX5" fmla="*/ 628153 w 628153"/>
              <a:gd name="connsiteY5" fmla="*/ 5841 h 38512"/>
              <a:gd name="connsiteX0" fmla="*/ 0 w 628153"/>
              <a:gd name="connsiteY0" fmla="*/ 34996 h 38512"/>
              <a:gd name="connsiteX1" fmla="*/ 145773 w 628153"/>
              <a:gd name="connsiteY1" fmla="*/ 37646 h 38512"/>
              <a:gd name="connsiteX2" fmla="*/ 193481 w 628153"/>
              <a:gd name="connsiteY2" fmla="*/ 21744 h 38512"/>
              <a:gd name="connsiteX3" fmla="*/ 302149 w 628153"/>
              <a:gd name="connsiteY3" fmla="*/ 21744 h 38512"/>
              <a:gd name="connsiteX4" fmla="*/ 341906 w 628153"/>
              <a:gd name="connsiteY4" fmla="*/ 540 h 38512"/>
              <a:gd name="connsiteX5" fmla="*/ 628153 w 628153"/>
              <a:gd name="connsiteY5" fmla="*/ 5841 h 38512"/>
              <a:gd name="connsiteX0" fmla="*/ 0 w 628153"/>
              <a:gd name="connsiteY0" fmla="*/ 34996 h 38512"/>
              <a:gd name="connsiteX1" fmla="*/ 145773 w 628153"/>
              <a:gd name="connsiteY1" fmla="*/ 37646 h 38512"/>
              <a:gd name="connsiteX2" fmla="*/ 193481 w 628153"/>
              <a:gd name="connsiteY2" fmla="*/ 21744 h 38512"/>
              <a:gd name="connsiteX3" fmla="*/ 302149 w 628153"/>
              <a:gd name="connsiteY3" fmla="*/ 21744 h 38512"/>
              <a:gd name="connsiteX4" fmla="*/ 341906 w 628153"/>
              <a:gd name="connsiteY4" fmla="*/ 540 h 38512"/>
              <a:gd name="connsiteX5" fmla="*/ 628153 w 628153"/>
              <a:gd name="connsiteY5" fmla="*/ 5841 h 38512"/>
              <a:gd name="connsiteX0" fmla="*/ 0 w 628153"/>
              <a:gd name="connsiteY0" fmla="*/ 34996 h 37646"/>
              <a:gd name="connsiteX1" fmla="*/ 145773 w 628153"/>
              <a:gd name="connsiteY1" fmla="*/ 37646 h 37646"/>
              <a:gd name="connsiteX2" fmla="*/ 193481 w 628153"/>
              <a:gd name="connsiteY2" fmla="*/ 21744 h 37646"/>
              <a:gd name="connsiteX3" fmla="*/ 302149 w 628153"/>
              <a:gd name="connsiteY3" fmla="*/ 21744 h 37646"/>
              <a:gd name="connsiteX4" fmla="*/ 341906 w 628153"/>
              <a:gd name="connsiteY4" fmla="*/ 540 h 37646"/>
              <a:gd name="connsiteX5" fmla="*/ 628153 w 628153"/>
              <a:gd name="connsiteY5" fmla="*/ 5841 h 37646"/>
              <a:gd name="connsiteX0" fmla="*/ 0 w 628153"/>
              <a:gd name="connsiteY0" fmla="*/ 34456 h 37106"/>
              <a:gd name="connsiteX1" fmla="*/ 145773 w 628153"/>
              <a:gd name="connsiteY1" fmla="*/ 37106 h 37106"/>
              <a:gd name="connsiteX2" fmla="*/ 193481 w 628153"/>
              <a:gd name="connsiteY2" fmla="*/ 21204 h 37106"/>
              <a:gd name="connsiteX3" fmla="*/ 302149 w 628153"/>
              <a:gd name="connsiteY3" fmla="*/ 21204 h 37106"/>
              <a:gd name="connsiteX4" fmla="*/ 341906 w 628153"/>
              <a:gd name="connsiteY4" fmla="*/ 0 h 37106"/>
              <a:gd name="connsiteX5" fmla="*/ 628153 w 628153"/>
              <a:gd name="connsiteY5" fmla="*/ 5301 h 37106"/>
              <a:gd name="connsiteX0" fmla="*/ 0 w 744835"/>
              <a:gd name="connsiteY0" fmla="*/ 41600 h 41600"/>
              <a:gd name="connsiteX1" fmla="*/ 262455 w 744835"/>
              <a:gd name="connsiteY1" fmla="*/ 37106 h 41600"/>
              <a:gd name="connsiteX2" fmla="*/ 310163 w 744835"/>
              <a:gd name="connsiteY2" fmla="*/ 21204 h 41600"/>
              <a:gd name="connsiteX3" fmla="*/ 418831 w 744835"/>
              <a:gd name="connsiteY3" fmla="*/ 21204 h 41600"/>
              <a:gd name="connsiteX4" fmla="*/ 458588 w 744835"/>
              <a:gd name="connsiteY4" fmla="*/ 0 h 41600"/>
              <a:gd name="connsiteX5" fmla="*/ 744835 w 744835"/>
              <a:gd name="connsiteY5" fmla="*/ 5301 h 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835" h="41600">
                <a:moveTo>
                  <a:pt x="0" y="41600"/>
                </a:moveTo>
                <a:lnTo>
                  <a:pt x="262455" y="37106"/>
                </a:lnTo>
                <a:cubicBezTo>
                  <a:pt x="294702" y="34897"/>
                  <a:pt x="284100" y="23854"/>
                  <a:pt x="310163" y="21204"/>
                </a:cubicBezTo>
                <a:lnTo>
                  <a:pt x="418831" y="21204"/>
                </a:lnTo>
                <a:lnTo>
                  <a:pt x="458588" y="0"/>
                </a:lnTo>
                <a:lnTo>
                  <a:pt x="744835" y="5301"/>
                </a:lnTo>
              </a:path>
            </a:pathLst>
          </a:custGeom>
          <a:noFill/>
          <a:ln w="158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8" name="Straight Connector 867"/>
          <p:cNvCxnSpPr/>
          <p:nvPr/>
        </p:nvCxnSpPr>
        <p:spPr>
          <a:xfrm flipV="1">
            <a:off x="1301012" y="2765878"/>
            <a:ext cx="2066505" cy="641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1" name="Freeform 880"/>
          <p:cNvSpPr/>
          <p:nvPr/>
        </p:nvSpPr>
        <p:spPr>
          <a:xfrm>
            <a:off x="1321266" y="2829724"/>
            <a:ext cx="74205" cy="745909"/>
          </a:xfrm>
          <a:custGeom>
            <a:avLst/>
            <a:gdLst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45381 w 1697831"/>
              <a:gd name="connsiteY4" fmla="*/ 10238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52773"/>
              <a:gd name="connsiteY0" fmla="*/ 813861 h 813861"/>
              <a:gd name="connsiteX1" fmla="*/ 159729 w 1652773"/>
              <a:gd name="connsiteY1" fmla="*/ 21899 h 813861"/>
              <a:gd name="connsiteX2" fmla="*/ 547873 w 1652773"/>
              <a:gd name="connsiteY2" fmla="*/ 17137 h 813861"/>
              <a:gd name="connsiteX3" fmla="*/ 1062223 w 1652773"/>
              <a:gd name="connsiteY3" fmla="*/ 17137 h 813861"/>
              <a:gd name="connsiteX4" fmla="*/ 1100323 w 1652773"/>
              <a:gd name="connsiteY4" fmla="*/ 9994 h 813861"/>
              <a:gd name="connsiteX5" fmla="*/ 1359879 w 1652773"/>
              <a:gd name="connsiteY5" fmla="*/ 9993 h 813861"/>
              <a:gd name="connsiteX6" fmla="*/ 1397979 w 1652773"/>
              <a:gd name="connsiteY6" fmla="*/ 468 h 813861"/>
              <a:gd name="connsiteX7" fmla="*/ 1533711 w 1652773"/>
              <a:gd name="connsiteY7" fmla="*/ 2849 h 813861"/>
              <a:gd name="connsiteX8" fmla="*/ 1581336 w 1652773"/>
              <a:gd name="connsiteY8" fmla="*/ 14755 h 813861"/>
              <a:gd name="connsiteX9" fmla="*/ 1652773 w 1652773"/>
              <a:gd name="connsiteY9" fmla="*/ 14755 h 813861"/>
              <a:gd name="connsiteX0" fmla="*/ 43857 w 1696630"/>
              <a:gd name="connsiteY0" fmla="*/ 813861 h 813861"/>
              <a:gd name="connsiteX1" fmla="*/ 4419 w 1696630"/>
              <a:gd name="connsiteY1" fmla="*/ 356689 h 813861"/>
              <a:gd name="connsiteX2" fmla="*/ 203586 w 1696630"/>
              <a:gd name="connsiteY2" fmla="*/ 21899 h 813861"/>
              <a:gd name="connsiteX3" fmla="*/ 591730 w 1696630"/>
              <a:gd name="connsiteY3" fmla="*/ 17137 h 813861"/>
              <a:gd name="connsiteX4" fmla="*/ 1106080 w 1696630"/>
              <a:gd name="connsiteY4" fmla="*/ 17137 h 813861"/>
              <a:gd name="connsiteX5" fmla="*/ 1144180 w 1696630"/>
              <a:gd name="connsiteY5" fmla="*/ 9994 h 813861"/>
              <a:gd name="connsiteX6" fmla="*/ 1403736 w 1696630"/>
              <a:gd name="connsiteY6" fmla="*/ 9993 h 813861"/>
              <a:gd name="connsiteX7" fmla="*/ 1441836 w 1696630"/>
              <a:gd name="connsiteY7" fmla="*/ 468 h 813861"/>
              <a:gd name="connsiteX8" fmla="*/ 1577568 w 1696630"/>
              <a:gd name="connsiteY8" fmla="*/ 2849 h 813861"/>
              <a:gd name="connsiteX9" fmla="*/ 1625193 w 1696630"/>
              <a:gd name="connsiteY9" fmla="*/ 14755 h 813861"/>
              <a:gd name="connsiteX10" fmla="*/ 1696630 w 1696630"/>
              <a:gd name="connsiteY10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247365 w 1740409"/>
              <a:gd name="connsiteY3" fmla="*/ 21899 h 813861"/>
              <a:gd name="connsiteX4" fmla="*/ 635509 w 1740409"/>
              <a:gd name="connsiteY4" fmla="*/ 17137 h 813861"/>
              <a:gd name="connsiteX5" fmla="*/ 1149859 w 1740409"/>
              <a:gd name="connsiteY5" fmla="*/ 17137 h 813861"/>
              <a:gd name="connsiteX6" fmla="*/ 1187959 w 1740409"/>
              <a:gd name="connsiteY6" fmla="*/ 9994 h 813861"/>
              <a:gd name="connsiteX7" fmla="*/ 1447515 w 1740409"/>
              <a:gd name="connsiteY7" fmla="*/ 9993 h 813861"/>
              <a:gd name="connsiteX8" fmla="*/ 1485615 w 1740409"/>
              <a:gd name="connsiteY8" fmla="*/ 468 h 813861"/>
              <a:gd name="connsiteX9" fmla="*/ 1621347 w 1740409"/>
              <a:gd name="connsiteY9" fmla="*/ 2849 h 813861"/>
              <a:gd name="connsiteX10" fmla="*/ 1668972 w 1740409"/>
              <a:gd name="connsiteY10" fmla="*/ 14755 h 813861"/>
              <a:gd name="connsiteX11" fmla="*/ 1740409 w 1740409"/>
              <a:gd name="connsiteY11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53500 w 1740409"/>
              <a:gd name="connsiteY3" fmla="*/ 163207 h 813861"/>
              <a:gd name="connsiteX4" fmla="*/ 247365 w 1740409"/>
              <a:gd name="connsiteY4" fmla="*/ 21899 h 813861"/>
              <a:gd name="connsiteX5" fmla="*/ 635509 w 1740409"/>
              <a:gd name="connsiteY5" fmla="*/ 17137 h 813861"/>
              <a:gd name="connsiteX6" fmla="*/ 1149859 w 1740409"/>
              <a:gd name="connsiteY6" fmla="*/ 17137 h 813861"/>
              <a:gd name="connsiteX7" fmla="*/ 1187959 w 1740409"/>
              <a:gd name="connsiteY7" fmla="*/ 9994 h 813861"/>
              <a:gd name="connsiteX8" fmla="*/ 1447515 w 1740409"/>
              <a:gd name="connsiteY8" fmla="*/ 9993 h 813861"/>
              <a:gd name="connsiteX9" fmla="*/ 1485615 w 1740409"/>
              <a:gd name="connsiteY9" fmla="*/ 468 h 813861"/>
              <a:gd name="connsiteX10" fmla="*/ 1621347 w 1740409"/>
              <a:gd name="connsiteY10" fmla="*/ 2849 h 813861"/>
              <a:gd name="connsiteX11" fmla="*/ 1668972 w 1740409"/>
              <a:gd name="connsiteY11" fmla="*/ 14755 h 813861"/>
              <a:gd name="connsiteX12" fmla="*/ 1740409 w 1740409"/>
              <a:gd name="connsiteY12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53500 w 1740409"/>
              <a:gd name="connsiteY3" fmla="*/ 163207 h 813861"/>
              <a:gd name="connsiteX4" fmla="*/ 247365 w 1740409"/>
              <a:gd name="connsiteY4" fmla="*/ 21899 h 813861"/>
              <a:gd name="connsiteX5" fmla="*/ 635509 w 1740409"/>
              <a:gd name="connsiteY5" fmla="*/ 17137 h 813861"/>
              <a:gd name="connsiteX6" fmla="*/ 1149859 w 1740409"/>
              <a:gd name="connsiteY6" fmla="*/ 17137 h 813861"/>
              <a:gd name="connsiteX7" fmla="*/ 1187959 w 1740409"/>
              <a:gd name="connsiteY7" fmla="*/ 9994 h 813861"/>
              <a:gd name="connsiteX8" fmla="*/ 1447515 w 1740409"/>
              <a:gd name="connsiteY8" fmla="*/ 9993 h 813861"/>
              <a:gd name="connsiteX9" fmla="*/ 1485615 w 1740409"/>
              <a:gd name="connsiteY9" fmla="*/ 468 h 813861"/>
              <a:gd name="connsiteX10" fmla="*/ 1621347 w 1740409"/>
              <a:gd name="connsiteY10" fmla="*/ 2849 h 813861"/>
              <a:gd name="connsiteX11" fmla="*/ 1668972 w 1740409"/>
              <a:gd name="connsiteY11" fmla="*/ 14755 h 813861"/>
              <a:gd name="connsiteX12" fmla="*/ 1740409 w 1740409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39757 w 1737268"/>
              <a:gd name="connsiteY1" fmla="*/ 396446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39757 w 1737268"/>
              <a:gd name="connsiteY1" fmla="*/ 388495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665831"/>
              <a:gd name="connsiteY0" fmla="*/ 813861 h 813861"/>
              <a:gd name="connsiteX1" fmla="*/ 39757 w 1665831"/>
              <a:gd name="connsiteY1" fmla="*/ 388495 h 813861"/>
              <a:gd name="connsiteX2" fmla="*/ 0 w 1665831"/>
              <a:gd name="connsiteY2" fmla="*/ 269225 h 813861"/>
              <a:gd name="connsiteX3" fmla="*/ 50359 w 1665831"/>
              <a:gd name="connsiteY3" fmla="*/ 163207 h 813861"/>
              <a:gd name="connsiteX4" fmla="*/ 244224 w 1665831"/>
              <a:gd name="connsiteY4" fmla="*/ 21899 h 813861"/>
              <a:gd name="connsiteX5" fmla="*/ 632368 w 1665831"/>
              <a:gd name="connsiteY5" fmla="*/ 17137 h 813861"/>
              <a:gd name="connsiteX6" fmla="*/ 1146718 w 1665831"/>
              <a:gd name="connsiteY6" fmla="*/ 17137 h 813861"/>
              <a:gd name="connsiteX7" fmla="*/ 1184818 w 1665831"/>
              <a:gd name="connsiteY7" fmla="*/ 9994 h 813861"/>
              <a:gd name="connsiteX8" fmla="*/ 1444374 w 1665831"/>
              <a:gd name="connsiteY8" fmla="*/ 9993 h 813861"/>
              <a:gd name="connsiteX9" fmla="*/ 1482474 w 1665831"/>
              <a:gd name="connsiteY9" fmla="*/ 468 h 813861"/>
              <a:gd name="connsiteX10" fmla="*/ 1618206 w 1665831"/>
              <a:gd name="connsiteY10" fmla="*/ 2849 h 813861"/>
              <a:gd name="connsiteX11" fmla="*/ 1665831 w 1665831"/>
              <a:gd name="connsiteY11" fmla="*/ 14755 h 813861"/>
              <a:gd name="connsiteX0" fmla="*/ 84495 w 1618206"/>
              <a:gd name="connsiteY0" fmla="*/ 813861 h 813861"/>
              <a:gd name="connsiteX1" fmla="*/ 39757 w 1618206"/>
              <a:gd name="connsiteY1" fmla="*/ 388495 h 813861"/>
              <a:gd name="connsiteX2" fmla="*/ 0 w 1618206"/>
              <a:gd name="connsiteY2" fmla="*/ 269225 h 813861"/>
              <a:gd name="connsiteX3" fmla="*/ 50359 w 1618206"/>
              <a:gd name="connsiteY3" fmla="*/ 163207 h 813861"/>
              <a:gd name="connsiteX4" fmla="*/ 244224 w 1618206"/>
              <a:gd name="connsiteY4" fmla="*/ 21899 h 813861"/>
              <a:gd name="connsiteX5" fmla="*/ 632368 w 1618206"/>
              <a:gd name="connsiteY5" fmla="*/ 17137 h 813861"/>
              <a:gd name="connsiteX6" fmla="*/ 1146718 w 1618206"/>
              <a:gd name="connsiteY6" fmla="*/ 17137 h 813861"/>
              <a:gd name="connsiteX7" fmla="*/ 1184818 w 1618206"/>
              <a:gd name="connsiteY7" fmla="*/ 9994 h 813861"/>
              <a:gd name="connsiteX8" fmla="*/ 1444374 w 1618206"/>
              <a:gd name="connsiteY8" fmla="*/ 9993 h 813861"/>
              <a:gd name="connsiteX9" fmla="*/ 1482474 w 1618206"/>
              <a:gd name="connsiteY9" fmla="*/ 468 h 813861"/>
              <a:gd name="connsiteX10" fmla="*/ 1618206 w 1618206"/>
              <a:gd name="connsiteY10" fmla="*/ 2849 h 813861"/>
              <a:gd name="connsiteX0" fmla="*/ 84495 w 1482474"/>
              <a:gd name="connsiteY0" fmla="*/ 813393 h 813393"/>
              <a:gd name="connsiteX1" fmla="*/ 39757 w 1482474"/>
              <a:gd name="connsiteY1" fmla="*/ 388027 h 813393"/>
              <a:gd name="connsiteX2" fmla="*/ 0 w 1482474"/>
              <a:gd name="connsiteY2" fmla="*/ 268757 h 813393"/>
              <a:gd name="connsiteX3" fmla="*/ 50359 w 1482474"/>
              <a:gd name="connsiteY3" fmla="*/ 162739 h 813393"/>
              <a:gd name="connsiteX4" fmla="*/ 244224 w 1482474"/>
              <a:gd name="connsiteY4" fmla="*/ 21431 h 813393"/>
              <a:gd name="connsiteX5" fmla="*/ 632368 w 1482474"/>
              <a:gd name="connsiteY5" fmla="*/ 16669 h 813393"/>
              <a:gd name="connsiteX6" fmla="*/ 1146718 w 1482474"/>
              <a:gd name="connsiteY6" fmla="*/ 16669 h 813393"/>
              <a:gd name="connsiteX7" fmla="*/ 1184818 w 1482474"/>
              <a:gd name="connsiteY7" fmla="*/ 9526 h 813393"/>
              <a:gd name="connsiteX8" fmla="*/ 1444374 w 1482474"/>
              <a:gd name="connsiteY8" fmla="*/ 9525 h 813393"/>
              <a:gd name="connsiteX9" fmla="*/ 1482474 w 1482474"/>
              <a:gd name="connsiteY9" fmla="*/ 0 h 813393"/>
              <a:gd name="connsiteX0" fmla="*/ 84495 w 1444374"/>
              <a:gd name="connsiteY0" fmla="*/ 804001 h 804001"/>
              <a:gd name="connsiteX1" fmla="*/ 39757 w 1444374"/>
              <a:gd name="connsiteY1" fmla="*/ 378635 h 804001"/>
              <a:gd name="connsiteX2" fmla="*/ 0 w 1444374"/>
              <a:gd name="connsiteY2" fmla="*/ 259365 h 804001"/>
              <a:gd name="connsiteX3" fmla="*/ 50359 w 1444374"/>
              <a:gd name="connsiteY3" fmla="*/ 153347 h 804001"/>
              <a:gd name="connsiteX4" fmla="*/ 244224 w 1444374"/>
              <a:gd name="connsiteY4" fmla="*/ 12039 h 804001"/>
              <a:gd name="connsiteX5" fmla="*/ 632368 w 1444374"/>
              <a:gd name="connsiteY5" fmla="*/ 7277 h 804001"/>
              <a:gd name="connsiteX6" fmla="*/ 1146718 w 1444374"/>
              <a:gd name="connsiteY6" fmla="*/ 7277 h 804001"/>
              <a:gd name="connsiteX7" fmla="*/ 1184818 w 1444374"/>
              <a:gd name="connsiteY7" fmla="*/ 134 h 804001"/>
              <a:gd name="connsiteX8" fmla="*/ 1444374 w 1444374"/>
              <a:gd name="connsiteY8" fmla="*/ 133 h 804001"/>
              <a:gd name="connsiteX0" fmla="*/ 84495 w 1184818"/>
              <a:gd name="connsiteY0" fmla="*/ 804001 h 804001"/>
              <a:gd name="connsiteX1" fmla="*/ 39757 w 1184818"/>
              <a:gd name="connsiteY1" fmla="*/ 378635 h 804001"/>
              <a:gd name="connsiteX2" fmla="*/ 0 w 1184818"/>
              <a:gd name="connsiteY2" fmla="*/ 259365 h 804001"/>
              <a:gd name="connsiteX3" fmla="*/ 50359 w 1184818"/>
              <a:gd name="connsiteY3" fmla="*/ 153347 h 804001"/>
              <a:gd name="connsiteX4" fmla="*/ 244224 w 1184818"/>
              <a:gd name="connsiteY4" fmla="*/ 12039 h 804001"/>
              <a:gd name="connsiteX5" fmla="*/ 632368 w 1184818"/>
              <a:gd name="connsiteY5" fmla="*/ 7277 h 804001"/>
              <a:gd name="connsiteX6" fmla="*/ 1146718 w 1184818"/>
              <a:gd name="connsiteY6" fmla="*/ 7277 h 804001"/>
              <a:gd name="connsiteX7" fmla="*/ 1184818 w 1184818"/>
              <a:gd name="connsiteY7" fmla="*/ 134 h 804001"/>
              <a:gd name="connsiteX0" fmla="*/ 84495 w 1146718"/>
              <a:gd name="connsiteY0" fmla="*/ 796724 h 796724"/>
              <a:gd name="connsiteX1" fmla="*/ 39757 w 1146718"/>
              <a:gd name="connsiteY1" fmla="*/ 371358 h 796724"/>
              <a:gd name="connsiteX2" fmla="*/ 0 w 1146718"/>
              <a:gd name="connsiteY2" fmla="*/ 252088 h 796724"/>
              <a:gd name="connsiteX3" fmla="*/ 50359 w 1146718"/>
              <a:gd name="connsiteY3" fmla="*/ 146070 h 796724"/>
              <a:gd name="connsiteX4" fmla="*/ 244224 w 1146718"/>
              <a:gd name="connsiteY4" fmla="*/ 4762 h 796724"/>
              <a:gd name="connsiteX5" fmla="*/ 632368 w 1146718"/>
              <a:gd name="connsiteY5" fmla="*/ 0 h 796724"/>
              <a:gd name="connsiteX6" fmla="*/ 1146718 w 1146718"/>
              <a:gd name="connsiteY6" fmla="*/ 0 h 796724"/>
              <a:gd name="connsiteX0" fmla="*/ 84495 w 632368"/>
              <a:gd name="connsiteY0" fmla="*/ 796724 h 796724"/>
              <a:gd name="connsiteX1" fmla="*/ 39757 w 632368"/>
              <a:gd name="connsiteY1" fmla="*/ 371358 h 796724"/>
              <a:gd name="connsiteX2" fmla="*/ 0 w 632368"/>
              <a:gd name="connsiteY2" fmla="*/ 252088 h 796724"/>
              <a:gd name="connsiteX3" fmla="*/ 50359 w 632368"/>
              <a:gd name="connsiteY3" fmla="*/ 146070 h 796724"/>
              <a:gd name="connsiteX4" fmla="*/ 244224 w 632368"/>
              <a:gd name="connsiteY4" fmla="*/ 4762 h 796724"/>
              <a:gd name="connsiteX5" fmla="*/ 632368 w 632368"/>
              <a:gd name="connsiteY5" fmla="*/ 0 h 796724"/>
              <a:gd name="connsiteX0" fmla="*/ 84495 w 244224"/>
              <a:gd name="connsiteY0" fmla="*/ 791962 h 791962"/>
              <a:gd name="connsiteX1" fmla="*/ 39757 w 244224"/>
              <a:gd name="connsiteY1" fmla="*/ 366596 h 791962"/>
              <a:gd name="connsiteX2" fmla="*/ 0 w 244224"/>
              <a:gd name="connsiteY2" fmla="*/ 247326 h 791962"/>
              <a:gd name="connsiteX3" fmla="*/ 50359 w 244224"/>
              <a:gd name="connsiteY3" fmla="*/ 141308 h 791962"/>
              <a:gd name="connsiteX4" fmla="*/ 244224 w 244224"/>
              <a:gd name="connsiteY4" fmla="*/ 0 h 791962"/>
              <a:gd name="connsiteX0" fmla="*/ 84495 w 84495"/>
              <a:gd name="connsiteY0" fmla="*/ 650654 h 650654"/>
              <a:gd name="connsiteX1" fmla="*/ 39757 w 84495"/>
              <a:gd name="connsiteY1" fmla="*/ 225288 h 650654"/>
              <a:gd name="connsiteX2" fmla="*/ 0 w 84495"/>
              <a:gd name="connsiteY2" fmla="*/ 106018 h 650654"/>
              <a:gd name="connsiteX3" fmla="*/ 50359 w 84495"/>
              <a:gd name="connsiteY3" fmla="*/ 0 h 650654"/>
              <a:gd name="connsiteX0" fmla="*/ 84495 w 84495"/>
              <a:gd name="connsiteY0" fmla="*/ 544636 h 544636"/>
              <a:gd name="connsiteX1" fmla="*/ 39757 w 84495"/>
              <a:gd name="connsiteY1" fmla="*/ 119270 h 544636"/>
              <a:gd name="connsiteX2" fmla="*/ 0 w 84495"/>
              <a:gd name="connsiteY2" fmla="*/ 0 h 544636"/>
              <a:gd name="connsiteX0" fmla="*/ 44738 w 44738"/>
              <a:gd name="connsiteY0" fmla="*/ 425366 h 425366"/>
              <a:gd name="connsiteX1" fmla="*/ 0 w 44738"/>
              <a:gd name="connsiteY1" fmla="*/ 0 h 425366"/>
              <a:gd name="connsiteX0" fmla="*/ 44738 w 44738"/>
              <a:gd name="connsiteY0" fmla="*/ 425366 h 425366"/>
              <a:gd name="connsiteX1" fmla="*/ 16697 w 44738"/>
              <a:gd name="connsiteY1" fmla="*/ 101571 h 425366"/>
              <a:gd name="connsiteX2" fmla="*/ 0 w 44738"/>
              <a:gd name="connsiteY2" fmla="*/ 0 h 425366"/>
              <a:gd name="connsiteX0" fmla="*/ 49680 w 49680"/>
              <a:gd name="connsiteY0" fmla="*/ 450073 h 450073"/>
              <a:gd name="connsiteX1" fmla="*/ 21639 w 49680"/>
              <a:gd name="connsiteY1" fmla="*/ 126278 h 450073"/>
              <a:gd name="connsiteX2" fmla="*/ 0 w 49680"/>
              <a:gd name="connsiteY2" fmla="*/ 0 h 450073"/>
              <a:gd name="connsiteX0" fmla="*/ 49680 w 49680"/>
              <a:gd name="connsiteY0" fmla="*/ 450073 h 450073"/>
              <a:gd name="connsiteX1" fmla="*/ 21639 w 49680"/>
              <a:gd name="connsiteY1" fmla="*/ 126278 h 450073"/>
              <a:gd name="connsiteX2" fmla="*/ 0 w 49680"/>
              <a:gd name="connsiteY2" fmla="*/ 0 h 450073"/>
              <a:gd name="connsiteX0" fmla="*/ 49680 w 49680"/>
              <a:gd name="connsiteY0" fmla="*/ 450073 h 450073"/>
              <a:gd name="connsiteX1" fmla="*/ 21639 w 49680"/>
              <a:gd name="connsiteY1" fmla="*/ 126278 h 450073"/>
              <a:gd name="connsiteX2" fmla="*/ 15051 w 49680"/>
              <a:gd name="connsiteY2" fmla="*/ 38979 h 450073"/>
              <a:gd name="connsiteX3" fmla="*/ 0 w 49680"/>
              <a:gd name="connsiteY3" fmla="*/ 0 h 450073"/>
              <a:gd name="connsiteX0" fmla="*/ 51328 w 51328"/>
              <a:gd name="connsiteY0" fmla="*/ 515959 h 515959"/>
              <a:gd name="connsiteX1" fmla="*/ 21639 w 51328"/>
              <a:gd name="connsiteY1" fmla="*/ 126278 h 515959"/>
              <a:gd name="connsiteX2" fmla="*/ 15051 w 51328"/>
              <a:gd name="connsiteY2" fmla="*/ 38979 h 515959"/>
              <a:gd name="connsiteX3" fmla="*/ 0 w 51328"/>
              <a:gd name="connsiteY3" fmla="*/ 0 h 515959"/>
              <a:gd name="connsiteX0" fmla="*/ 51328 w 51328"/>
              <a:gd name="connsiteY0" fmla="*/ 515959 h 515959"/>
              <a:gd name="connsiteX1" fmla="*/ 21639 w 51328"/>
              <a:gd name="connsiteY1" fmla="*/ 126278 h 515959"/>
              <a:gd name="connsiteX2" fmla="*/ 15051 w 51328"/>
              <a:gd name="connsiteY2" fmla="*/ 38979 h 515959"/>
              <a:gd name="connsiteX3" fmla="*/ 0 w 51328"/>
              <a:gd name="connsiteY3" fmla="*/ 0 h 51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28" h="515959">
                <a:moveTo>
                  <a:pt x="51328" y="515959"/>
                </a:moveTo>
                <a:cubicBezTo>
                  <a:pt x="45276" y="411321"/>
                  <a:pt x="32633" y="229268"/>
                  <a:pt x="21639" y="126278"/>
                </a:cubicBezTo>
                <a:cubicBezTo>
                  <a:pt x="14769" y="59135"/>
                  <a:pt x="18657" y="60025"/>
                  <a:pt x="15051" y="38979"/>
                </a:cubicBezTo>
                <a:cubicBezTo>
                  <a:pt x="11445" y="17933"/>
                  <a:pt x="1410" y="7869"/>
                  <a:pt x="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Freeform 864"/>
          <p:cNvSpPr/>
          <p:nvPr/>
        </p:nvSpPr>
        <p:spPr>
          <a:xfrm>
            <a:off x="1268035" y="2294484"/>
            <a:ext cx="2511522" cy="539603"/>
          </a:xfrm>
          <a:custGeom>
            <a:avLst/>
            <a:gdLst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45381 w 1697831"/>
              <a:gd name="connsiteY4" fmla="*/ 10238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52773"/>
              <a:gd name="connsiteY0" fmla="*/ 813861 h 813861"/>
              <a:gd name="connsiteX1" fmla="*/ 159729 w 1652773"/>
              <a:gd name="connsiteY1" fmla="*/ 21899 h 813861"/>
              <a:gd name="connsiteX2" fmla="*/ 547873 w 1652773"/>
              <a:gd name="connsiteY2" fmla="*/ 17137 h 813861"/>
              <a:gd name="connsiteX3" fmla="*/ 1062223 w 1652773"/>
              <a:gd name="connsiteY3" fmla="*/ 17137 h 813861"/>
              <a:gd name="connsiteX4" fmla="*/ 1100323 w 1652773"/>
              <a:gd name="connsiteY4" fmla="*/ 9994 h 813861"/>
              <a:gd name="connsiteX5" fmla="*/ 1359879 w 1652773"/>
              <a:gd name="connsiteY5" fmla="*/ 9993 h 813861"/>
              <a:gd name="connsiteX6" fmla="*/ 1397979 w 1652773"/>
              <a:gd name="connsiteY6" fmla="*/ 468 h 813861"/>
              <a:gd name="connsiteX7" fmla="*/ 1533711 w 1652773"/>
              <a:gd name="connsiteY7" fmla="*/ 2849 h 813861"/>
              <a:gd name="connsiteX8" fmla="*/ 1581336 w 1652773"/>
              <a:gd name="connsiteY8" fmla="*/ 14755 h 813861"/>
              <a:gd name="connsiteX9" fmla="*/ 1652773 w 1652773"/>
              <a:gd name="connsiteY9" fmla="*/ 14755 h 813861"/>
              <a:gd name="connsiteX0" fmla="*/ 43857 w 1696630"/>
              <a:gd name="connsiteY0" fmla="*/ 813861 h 813861"/>
              <a:gd name="connsiteX1" fmla="*/ 4419 w 1696630"/>
              <a:gd name="connsiteY1" fmla="*/ 356689 h 813861"/>
              <a:gd name="connsiteX2" fmla="*/ 203586 w 1696630"/>
              <a:gd name="connsiteY2" fmla="*/ 21899 h 813861"/>
              <a:gd name="connsiteX3" fmla="*/ 591730 w 1696630"/>
              <a:gd name="connsiteY3" fmla="*/ 17137 h 813861"/>
              <a:gd name="connsiteX4" fmla="*/ 1106080 w 1696630"/>
              <a:gd name="connsiteY4" fmla="*/ 17137 h 813861"/>
              <a:gd name="connsiteX5" fmla="*/ 1144180 w 1696630"/>
              <a:gd name="connsiteY5" fmla="*/ 9994 h 813861"/>
              <a:gd name="connsiteX6" fmla="*/ 1403736 w 1696630"/>
              <a:gd name="connsiteY6" fmla="*/ 9993 h 813861"/>
              <a:gd name="connsiteX7" fmla="*/ 1441836 w 1696630"/>
              <a:gd name="connsiteY7" fmla="*/ 468 h 813861"/>
              <a:gd name="connsiteX8" fmla="*/ 1577568 w 1696630"/>
              <a:gd name="connsiteY8" fmla="*/ 2849 h 813861"/>
              <a:gd name="connsiteX9" fmla="*/ 1625193 w 1696630"/>
              <a:gd name="connsiteY9" fmla="*/ 14755 h 813861"/>
              <a:gd name="connsiteX10" fmla="*/ 1696630 w 1696630"/>
              <a:gd name="connsiteY10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247365 w 1740409"/>
              <a:gd name="connsiteY3" fmla="*/ 21899 h 813861"/>
              <a:gd name="connsiteX4" fmla="*/ 635509 w 1740409"/>
              <a:gd name="connsiteY4" fmla="*/ 17137 h 813861"/>
              <a:gd name="connsiteX5" fmla="*/ 1149859 w 1740409"/>
              <a:gd name="connsiteY5" fmla="*/ 17137 h 813861"/>
              <a:gd name="connsiteX6" fmla="*/ 1187959 w 1740409"/>
              <a:gd name="connsiteY6" fmla="*/ 9994 h 813861"/>
              <a:gd name="connsiteX7" fmla="*/ 1447515 w 1740409"/>
              <a:gd name="connsiteY7" fmla="*/ 9993 h 813861"/>
              <a:gd name="connsiteX8" fmla="*/ 1485615 w 1740409"/>
              <a:gd name="connsiteY8" fmla="*/ 468 h 813861"/>
              <a:gd name="connsiteX9" fmla="*/ 1621347 w 1740409"/>
              <a:gd name="connsiteY9" fmla="*/ 2849 h 813861"/>
              <a:gd name="connsiteX10" fmla="*/ 1668972 w 1740409"/>
              <a:gd name="connsiteY10" fmla="*/ 14755 h 813861"/>
              <a:gd name="connsiteX11" fmla="*/ 1740409 w 1740409"/>
              <a:gd name="connsiteY11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53500 w 1740409"/>
              <a:gd name="connsiteY3" fmla="*/ 163207 h 813861"/>
              <a:gd name="connsiteX4" fmla="*/ 247365 w 1740409"/>
              <a:gd name="connsiteY4" fmla="*/ 21899 h 813861"/>
              <a:gd name="connsiteX5" fmla="*/ 635509 w 1740409"/>
              <a:gd name="connsiteY5" fmla="*/ 17137 h 813861"/>
              <a:gd name="connsiteX6" fmla="*/ 1149859 w 1740409"/>
              <a:gd name="connsiteY6" fmla="*/ 17137 h 813861"/>
              <a:gd name="connsiteX7" fmla="*/ 1187959 w 1740409"/>
              <a:gd name="connsiteY7" fmla="*/ 9994 h 813861"/>
              <a:gd name="connsiteX8" fmla="*/ 1447515 w 1740409"/>
              <a:gd name="connsiteY8" fmla="*/ 9993 h 813861"/>
              <a:gd name="connsiteX9" fmla="*/ 1485615 w 1740409"/>
              <a:gd name="connsiteY9" fmla="*/ 468 h 813861"/>
              <a:gd name="connsiteX10" fmla="*/ 1621347 w 1740409"/>
              <a:gd name="connsiteY10" fmla="*/ 2849 h 813861"/>
              <a:gd name="connsiteX11" fmla="*/ 1668972 w 1740409"/>
              <a:gd name="connsiteY11" fmla="*/ 14755 h 813861"/>
              <a:gd name="connsiteX12" fmla="*/ 1740409 w 1740409"/>
              <a:gd name="connsiteY12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53500 w 1740409"/>
              <a:gd name="connsiteY3" fmla="*/ 163207 h 813861"/>
              <a:gd name="connsiteX4" fmla="*/ 247365 w 1740409"/>
              <a:gd name="connsiteY4" fmla="*/ 21899 h 813861"/>
              <a:gd name="connsiteX5" fmla="*/ 635509 w 1740409"/>
              <a:gd name="connsiteY5" fmla="*/ 17137 h 813861"/>
              <a:gd name="connsiteX6" fmla="*/ 1149859 w 1740409"/>
              <a:gd name="connsiteY6" fmla="*/ 17137 h 813861"/>
              <a:gd name="connsiteX7" fmla="*/ 1187959 w 1740409"/>
              <a:gd name="connsiteY7" fmla="*/ 9994 h 813861"/>
              <a:gd name="connsiteX8" fmla="*/ 1447515 w 1740409"/>
              <a:gd name="connsiteY8" fmla="*/ 9993 h 813861"/>
              <a:gd name="connsiteX9" fmla="*/ 1485615 w 1740409"/>
              <a:gd name="connsiteY9" fmla="*/ 468 h 813861"/>
              <a:gd name="connsiteX10" fmla="*/ 1621347 w 1740409"/>
              <a:gd name="connsiteY10" fmla="*/ 2849 h 813861"/>
              <a:gd name="connsiteX11" fmla="*/ 1668972 w 1740409"/>
              <a:gd name="connsiteY11" fmla="*/ 14755 h 813861"/>
              <a:gd name="connsiteX12" fmla="*/ 1740409 w 1740409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39757 w 1737268"/>
              <a:gd name="connsiteY1" fmla="*/ 396446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39757 w 1737268"/>
              <a:gd name="connsiteY1" fmla="*/ 388495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47785 w 1737268"/>
              <a:gd name="connsiteY0" fmla="*/ 463452 h 463452"/>
              <a:gd name="connsiteX1" fmla="*/ 39757 w 1737268"/>
              <a:gd name="connsiteY1" fmla="*/ 388495 h 463452"/>
              <a:gd name="connsiteX2" fmla="*/ 0 w 1737268"/>
              <a:gd name="connsiteY2" fmla="*/ 269225 h 463452"/>
              <a:gd name="connsiteX3" fmla="*/ 50359 w 1737268"/>
              <a:gd name="connsiteY3" fmla="*/ 163207 h 463452"/>
              <a:gd name="connsiteX4" fmla="*/ 244224 w 1737268"/>
              <a:gd name="connsiteY4" fmla="*/ 21899 h 463452"/>
              <a:gd name="connsiteX5" fmla="*/ 632368 w 1737268"/>
              <a:gd name="connsiteY5" fmla="*/ 17137 h 463452"/>
              <a:gd name="connsiteX6" fmla="*/ 1146718 w 1737268"/>
              <a:gd name="connsiteY6" fmla="*/ 17137 h 463452"/>
              <a:gd name="connsiteX7" fmla="*/ 1184818 w 1737268"/>
              <a:gd name="connsiteY7" fmla="*/ 9994 h 463452"/>
              <a:gd name="connsiteX8" fmla="*/ 1444374 w 1737268"/>
              <a:gd name="connsiteY8" fmla="*/ 9993 h 463452"/>
              <a:gd name="connsiteX9" fmla="*/ 1482474 w 1737268"/>
              <a:gd name="connsiteY9" fmla="*/ 468 h 463452"/>
              <a:gd name="connsiteX10" fmla="*/ 1618206 w 1737268"/>
              <a:gd name="connsiteY10" fmla="*/ 2849 h 463452"/>
              <a:gd name="connsiteX11" fmla="*/ 1665831 w 1737268"/>
              <a:gd name="connsiteY11" fmla="*/ 14755 h 463452"/>
              <a:gd name="connsiteX12" fmla="*/ 1737268 w 1737268"/>
              <a:gd name="connsiteY12" fmla="*/ 14755 h 463452"/>
              <a:gd name="connsiteX0" fmla="*/ 56022 w 1737268"/>
              <a:gd name="connsiteY0" fmla="*/ 463452 h 463452"/>
              <a:gd name="connsiteX1" fmla="*/ 39757 w 1737268"/>
              <a:gd name="connsiteY1" fmla="*/ 388495 h 463452"/>
              <a:gd name="connsiteX2" fmla="*/ 0 w 1737268"/>
              <a:gd name="connsiteY2" fmla="*/ 269225 h 463452"/>
              <a:gd name="connsiteX3" fmla="*/ 50359 w 1737268"/>
              <a:gd name="connsiteY3" fmla="*/ 163207 h 463452"/>
              <a:gd name="connsiteX4" fmla="*/ 244224 w 1737268"/>
              <a:gd name="connsiteY4" fmla="*/ 21899 h 463452"/>
              <a:gd name="connsiteX5" fmla="*/ 632368 w 1737268"/>
              <a:gd name="connsiteY5" fmla="*/ 17137 h 463452"/>
              <a:gd name="connsiteX6" fmla="*/ 1146718 w 1737268"/>
              <a:gd name="connsiteY6" fmla="*/ 17137 h 463452"/>
              <a:gd name="connsiteX7" fmla="*/ 1184818 w 1737268"/>
              <a:gd name="connsiteY7" fmla="*/ 9994 h 463452"/>
              <a:gd name="connsiteX8" fmla="*/ 1444374 w 1737268"/>
              <a:gd name="connsiteY8" fmla="*/ 9993 h 463452"/>
              <a:gd name="connsiteX9" fmla="*/ 1482474 w 1737268"/>
              <a:gd name="connsiteY9" fmla="*/ 468 h 463452"/>
              <a:gd name="connsiteX10" fmla="*/ 1618206 w 1737268"/>
              <a:gd name="connsiteY10" fmla="*/ 2849 h 463452"/>
              <a:gd name="connsiteX11" fmla="*/ 1665831 w 1737268"/>
              <a:gd name="connsiteY11" fmla="*/ 14755 h 463452"/>
              <a:gd name="connsiteX12" fmla="*/ 1737268 w 1737268"/>
              <a:gd name="connsiteY12" fmla="*/ 14755 h 463452"/>
              <a:gd name="connsiteX0" fmla="*/ 56022 w 1737268"/>
              <a:gd name="connsiteY0" fmla="*/ 463452 h 463452"/>
              <a:gd name="connsiteX1" fmla="*/ 44699 w 1737268"/>
              <a:gd name="connsiteY1" fmla="*/ 388495 h 463452"/>
              <a:gd name="connsiteX2" fmla="*/ 0 w 1737268"/>
              <a:gd name="connsiteY2" fmla="*/ 269225 h 463452"/>
              <a:gd name="connsiteX3" fmla="*/ 50359 w 1737268"/>
              <a:gd name="connsiteY3" fmla="*/ 163207 h 463452"/>
              <a:gd name="connsiteX4" fmla="*/ 244224 w 1737268"/>
              <a:gd name="connsiteY4" fmla="*/ 21899 h 463452"/>
              <a:gd name="connsiteX5" fmla="*/ 632368 w 1737268"/>
              <a:gd name="connsiteY5" fmla="*/ 17137 h 463452"/>
              <a:gd name="connsiteX6" fmla="*/ 1146718 w 1737268"/>
              <a:gd name="connsiteY6" fmla="*/ 17137 h 463452"/>
              <a:gd name="connsiteX7" fmla="*/ 1184818 w 1737268"/>
              <a:gd name="connsiteY7" fmla="*/ 9994 h 463452"/>
              <a:gd name="connsiteX8" fmla="*/ 1444374 w 1737268"/>
              <a:gd name="connsiteY8" fmla="*/ 9993 h 463452"/>
              <a:gd name="connsiteX9" fmla="*/ 1482474 w 1737268"/>
              <a:gd name="connsiteY9" fmla="*/ 468 h 463452"/>
              <a:gd name="connsiteX10" fmla="*/ 1618206 w 1737268"/>
              <a:gd name="connsiteY10" fmla="*/ 2849 h 463452"/>
              <a:gd name="connsiteX11" fmla="*/ 1665831 w 1737268"/>
              <a:gd name="connsiteY11" fmla="*/ 14755 h 463452"/>
              <a:gd name="connsiteX12" fmla="*/ 1737268 w 1737268"/>
              <a:gd name="connsiteY12" fmla="*/ 14755 h 463452"/>
              <a:gd name="connsiteX0" fmla="*/ 44699 w 1737268"/>
              <a:gd name="connsiteY0" fmla="*/ 388495 h 388495"/>
              <a:gd name="connsiteX1" fmla="*/ 0 w 1737268"/>
              <a:gd name="connsiteY1" fmla="*/ 269225 h 388495"/>
              <a:gd name="connsiteX2" fmla="*/ 50359 w 1737268"/>
              <a:gd name="connsiteY2" fmla="*/ 163207 h 388495"/>
              <a:gd name="connsiteX3" fmla="*/ 244224 w 1737268"/>
              <a:gd name="connsiteY3" fmla="*/ 21899 h 388495"/>
              <a:gd name="connsiteX4" fmla="*/ 632368 w 1737268"/>
              <a:gd name="connsiteY4" fmla="*/ 17137 h 388495"/>
              <a:gd name="connsiteX5" fmla="*/ 1146718 w 1737268"/>
              <a:gd name="connsiteY5" fmla="*/ 17137 h 388495"/>
              <a:gd name="connsiteX6" fmla="*/ 1184818 w 1737268"/>
              <a:gd name="connsiteY6" fmla="*/ 9994 h 388495"/>
              <a:gd name="connsiteX7" fmla="*/ 1444374 w 1737268"/>
              <a:gd name="connsiteY7" fmla="*/ 9993 h 388495"/>
              <a:gd name="connsiteX8" fmla="*/ 1482474 w 1737268"/>
              <a:gd name="connsiteY8" fmla="*/ 468 h 388495"/>
              <a:gd name="connsiteX9" fmla="*/ 1618206 w 1737268"/>
              <a:gd name="connsiteY9" fmla="*/ 2849 h 388495"/>
              <a:gd name="connsiteX10" fmla="*/ 1665831 w 1737268"/>
              <a:gd name="connsiteY10" fmla="*/ 14755 h 388495"/>
              <a:gd name="connsiteX11" fmla="*/ 1737268 w 1737268"/>
              <a:gd name="connsiteY11" fmla="*/ 14755 h 388495"/>
              <a:gd name="connsiteX0" fmla="*/ 35173 w 1737268"/>
              <a:gd name="connsiteY0" fmla="*/ 373254 h 373254"/>
              <a:gd name="connsiteX1" fmla="*/ 0 w 1737268"/>
              <a:gd name="connsiteY1" fmla="*/ 269225 h 373254"/>
              <a:gd name="connsiteX2" fmla="*/ 50359 w 1737268"/>
              <a:gd name="connsiteY2" fmla="*/ 163207 h 373254"/>
              <a:gd name="connsiteX3" fmla="*/ 244224 w 1737268"/>
              <a:gd name="connsiteY3" fmla="*/ 21899 h 373254"/>
              <a:gd name="connsiteX4" fmla="*/ 632368 w 1737268"/>
              <a:gd name="connsiteY4" fmla="*/ 17137 h 373254"/>
              <a:gd name="connsiteX5" fmla="*/ 1146718 w 1737268"/>
              <a:gd name="connsiteY5" fmla="*/ 17137 h 373254"/>
              <a:gd name="connsiteX6" fmla="*/ 1184818 w 1737268"/>
              <a:gd name="connsiteY6" fmla="*/ 9994 h 373254"/>
              <a:gd name="connsiteX7" fmla="*/ 1444374 w 1737268"/>
              <a:gd name="connsiteY7" fmla="*/ 9993 h 373254"/>
              <a:gd name="connsiteX8" fmla="*/ 1482474 w 1737268"/>
              <a:gd name="connsiteY8" fmla="*/ 468 h 373254"/>
              <a:gd name="connsiteX9" fmla="*/ 1618206 w 1737268"/>
              <a:gd name="connsiteY9" fmla="*/ 2849 h 373254"/>
              <a:gd name="connsiteX10" fmla="*/ 1665831 w 1737268"/>
              <a:gd name="connsiteY10" fmla="*/ 14755 h 373254"/>
              <a:gd name="connsiteX11" fmla="*/ 1737268 w 1737268"/>
              <a:gd name="connsiteY11" fmla="*/ 14755 h 37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7268" h="373254">
                <a:moveTo>
                  <a:pt x="35173" y="373254"/>
                </a:moveTo>
                <a:lnTo>
                  <a:pt x="0" y="269225"/>
                </a:lnTo>
                <a:lnTo>
                  <a:pt x="50359" y="163207"/>
                </a:lnTo>
                <a:lnTo>
                  <a:pt x="244224" y="21899"/>
                </a:lnTo>
                <a:lnTo>
                  <a:pt x="632368" y="17137"/>
                </a:lnTo>
                <a:lnTo>
                  <a:pt x="1146718" y="17137"/>
                </a:lnTo>
                <a:cubicBezTo>
                  <a:pt x="1172118" y="15947"/>
                  <a:pt x="1163784" y="8804"/>
                  <a:pt x="1184818" y="9994"/>
                </a:cubicBezTo>
                <a:cubicBezTo>
                  <a:pt x="1205852" y="11184"/>
                  <a:pt x="1394765" y="11581"/>
                  <a:pt x="1444374" y="9993"/>
                </a:cubicBezTo>
                <a:cubicBezTo>
                  <a:pt x="1493983" y="8405"/>
                  <a:pt x="1453502" y="1659"/>
                  <a:pt x="1482474" y="468"/>
                </a:cubicBezTo>
                <a:cubicBezTo>
                  <a:pt x="1511446" y="-723"/>
                  <a:pt x="1587647" y="468"/>
                  <a:pt x="1618206" y="2849"/>
                </a:cubicBezTo>
                <a:cubicBezTo>
                  <a:pt x="1648765" y="5230"/>
                  <a:pt x="1645987" y="12771"/>
                  <a:pt x="1665831" y="14755"/>
                </a:cubicBezTo>
                <a:cubicBezTo>
                  <a:pt x="1685675" y="16739"/>
                  <a:pt x="1711471" y="19319"/>
                  <a:pt x="1737268" y="14755"/>
                </a:cubicBezTo>
              </a:path>
            </a:pathLst>
          </a:cu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4" name="Straight Connector 843"/>
          <p:cNvCxnSpPr/>
          <p:nvPr/>
        </p:nvCxnSpPr>
        <p:spPr>
          <a:xfrm flipV="1">
            <a:off x="4189409" y="2175695"/>
            <a:ext cx="2" cy="1023693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4" name="Straight Connector 863"/>
          <p:cNvCxnSpPr/>
          <p:nvPr/>
        </p:nvCxnSpPr>
        <p:spPr>
          <a:xfrm flipH="1" flipV="1">
            <a:off x="4191000" y="2175164"/>
            <a:ext cx="10766" cy="114598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Connector 1055"/>
          <p:cNvCxnSpPr/>
          <p:nvPr/>
        </p:nvCxnSpPr>
        <p:spPr>
          <a:xfrm flipV="1">
            <a:off x="4650581" y="2016919"/>
            <a:ext cx="21432" cy="564357"/>
          </a:xfrm>
          <a:prstGeom prst="line">
            <a:avLst/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" name="Freeform 818"/>
          <p:cNvSpPr/>
          <p:nvPr/>
        </p:nvSpPr>
        <p:spPr>
          <a:xfrm>
            <a:off x="1523834" y="2539688"/>
            <a:ext cx="1873911" cy="70888"/>
          </a:xfrm>
          <a:custGeom>
            <a:avLst/>
            <a:gdLst>
              <a:gd name="connsiteX0" fmla="*/ 1369433 w 1369433"/>
              <a:gd name="connsiteY0" fmla="*/ 96468 h 96468"/>
              <a:gd name="connsiteX1" fmla="*/ 1248091 w 1369433"/>
              <a:gd name="connsiteY1" fmla="*/ 5461 h 96468"/>
              <a:gd name="connsiteX2" fmla="*/ 810393 w 1369433"/>
              <a:gd name="connsiteY2" fmla="*/ 9795 h 96468"/>
              <a:gd name="connsiteX3" fmla="*/ 628379 w 1369433"/>
              <a:gd name="connsiteY3" fmla="*/ 5461 h 96468"/>
              <a:gd name="connsiteX4" fmla="*/ 515704 w 1369433"/>
              <a:gd name="connsiteY4" fmla="*/ 27130 h 96468"/>
              <a:gd name="connsiteX5" fmla="*/ 394362 w 1369433"/>
              <a:gd name="connsiteY5" fmla="*/ 31463 h 96468"/>
              <a:gd name="connsiteX6" fmla="*/ 69339 w 1369433"/>
              <a:gd name="connsiteY6" fmla="*/ 27130 h 96468"/>
              <a:gd name="connsiteX7" fmla="*/ 0 w 1369433"/>
              <a:gd name="connsiteY7" fmla="*/ 48798 h 96468"/>
              <a:gd name="connsiteX0" fmla="*/ 1369433 w 1369433"/>
              <a:gd name="connsiteY0" fmla="*/ 96718 h 96718"/>
              <a:gd name="connsiteX1" fmla="*/ 1248091 w 1369433"/>
              <a:gd name="connsiteY1" fmla="*/ 5711 h 96718"/>
              <a:gd name="connsiteX2" fmla="*/ 810393 w 1369433"/>
              <a:gd name="connsiteY2" fmla="*/ 10045 h 96718"/>
              <a:gd name="connsiteX3" fmla="*/ 632713 w 1369433"/>
              <a:gd name="connsiteY3" fmla="*/ 14378 h 96718"/>
              <a:gd name="connsiteX4" fmla="*/ 515704 w 1369433"/>
              <a:gd name="connsiteY4" fmla="*/ 27380 h 96718"/>
              <a:gd name="connsiteX5" fmla="*/ 394362 w 1369433"/>
              <a:gd name="connsiteY5" fmla="*/ 31713 h 96718"/>
              <a:gd name="connsiteX6" fmla="*/ 69339 w 1369433"/>
              <a:gd name="connsiteY6" fmla="*/ 27380 h 96718"/>
              <a:gd name="connsiteX7" fmla="*/ 0 w 1369433"/>
              <a:gd name="connsiteY7" fmla="*/ 49048 h 96718"/>
              <a:gd name="connsiteX0" fmla="*/ 1369433 w 1369433"/>
              <a:gd name="connsiteY0" fmla="*/ 92971 h 92971"/>
              <a:gd name="connsiteX1" fmla="*/ 1248091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593710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226423 w 1226423"/>
              <a:gd name="connsiteY0" fmla="*/ 1964 h 46770"/>
              <a:gd name="connsiteX1" fmla="*/ 810393 w 1226423"/>
              <a:gd name="connsiteY1" fmla="*/ 6298 h 46770"/>
              <a:gd name="connsiteX2" fmla="*/ 593710 w 1226423"/>
              <a:gd name="connsiteY2" fmla="*/ 10631 h 46770"/>
              <a:gd name="connsiteX3" fmla="*/ 515704 w 1226423"/>
              <a:gd name="connsiteY3" fmla="*/ 23633 h 46770"/>
              <a:gd name="connsiteX4" fmla="*/ 394362 w 1226423"/>
              <a:gd name="connsiteY4" fmla="*/ 27966 h 46770"/>
              <a:gd name="connsiteX5" fmla="*/ 69339 w 1226423"/>
              <a:gd name="connsiteY5" fmla="*/ 23633 h 46770"/>
              <a:gd name="connsiteX6" fmla="*/ 0 w 1226423"/>
              <a:gd name="connsiteY6" fmla="*/ 45301 h 46770"/>
              <a:gd name="connsiteX0" fmla="*/ 1228804 w 1228804"/>
              <a:gd name="connsiteY0" fmla="*/ 1964 h 31225"/>
              <a:gd name="connsiteX1" fmla="*/ 812774 w 1228804"/>
              <a:gd name="connsiteY1" fmla="*/ 6298 h 31225"/>
              <a:gd name="connsiteX2" fmla="*/ 596091 w 1228804"/>
              <a:gd name="connsiteY2" fmla="*/ 10631 h 31225"/>
              <a:gd name="connsiteX3" fmla="*/ 518085 w 1228804"/>
              <a:gd name="connsiteY3" fmla="*/ 23633 h 31225"/>
              <a:gd name="connsiteX4" fmla="*/ 396743 w 1228804"/>
              <a:gd name="connsiteY4" fmla="*/ 27966 h 31225"/>
              <a:gd name="connsiteX5" fmla="*/ 71720 w 1228804"/>
              <a:gd name="connsiteY5" fmla="*/ 23633 h 31225"/>
              <a:gd name="connsiteX6" fmla="*/ 0 w 1228804"/>
              <a:gd name="connsiteY6" fmla="*/ 28632 h 31225"/>
              <a:gd name="connsiteX0" fmla="*/ 1226000 w 1226000"/>
              <a:gd name="connsiteY0" fmla="*/ 4332 h 25178"/>
              <a:gd name="connsiteX1" fmla="*/ 812774 w 1226000"/>
              <a:gd name="connsiteY1" fmla="*/ 251 h 25178"/>
              <a:gd name="connsiteX2" fmla="*/ 596091 w 1226000"/>
              <a:gd name="connsiteY2" fmla="*/ 4584 h 25178"/>
              <a:gd name="connsiteX3" fmla="*/ 518085 w 1226000"/>
              <a:gd name="connsiteY3" fmla="*/ 17586 h 25178"/>
              <a:gd name="connsiteX4" fmla="*/ 396743 w 1226000"/>
              <a:gd name="connsiteY4" fmla="*/ 21919 h 25178"/>
              <a:gd name="connsiteX5" fmla="*/ 71720 w 1226000"/>
              <a:gd name="connsiteY5" fmla="*/ 17586 h 25178"/>
              <a:gd name="connsiteX6" fmla="*/ 0 w 1226000"/>
              <a:gd name="connsiteY6" fmla="*/ 22585 h 25178"/>
              <a:gd name="connsiteX0" fmla="*/ 1231609 w 1231609"/>
              <a:gd name="connsiteY0" fmla="*/ 3092 h 26743"/>
              <a:gd name="connsiteX1" fmla="*/ 812774 w 1231609"/>
              <a:gd name="connsiteY1" fmla="*/ 1816 h 26743"/>
              <a:gd name="connsiteX2" fmla="*/ 596091 w 1231609"/>
              <a:gd name="connsiteY2" fmla="*/ 6149 h 26743"/>
              <a:gd name="connsiteX3" fmla="*/ 518085 w 1231609"/>
              <a:gd name="connsiteY3" fmla="*/ 19151 h 26743"/>
              <a:gd name="connsiteX4" fmla="*/ 396743 w 1231609"/>
              <a:gd name="connsiteY4" fmla="*/ 23484 h 26743"/>
              <a:gd name="connsiteX5" fmla="*/ 71720 w 1231609"/>
              <a:gd name="connsiteY5" fmla="*/ 19151 h 26743"/>
              <a:gd name="connsiteX6" fmla="*/ 0 w 1231609"/>
              <a:gd name="connsiteY6" fmla="*/ 24150 h 26743"/>
              <a:gd name="connsiteX0" fmla="*/ 1231609 w 1231609"/>
              <a:gd name="connsiteY0" fmla="*/ 3092 h 26868"/>
              <a:gd name="connsiteX1" fmla="*/ 812774 w 1231609"/>
              <a:gd name="connsiteY1" fmla="*/ 1816 h 26868"/>
              <a:gd name="connsiteX2" fmla="*/ 596091 w 1231609"/>
              <a:gd name="connsiteY2" fmla="*/ 6149 h 26868"/>
              <a:gd name="connsiteX3" fmla="*/ 518085 w 1231609"/>
              <a:gd name="connsiteY3" fmla="*/ 19151 h 26868"/>
              <a:gd name="connsiteX4" fmla="*/ 399548 w 1231609"/>
              <a:gd name="connsiteY4" fmla="*/ 17874 h 26868"/>
              <a:gd name="connsiteX5" fmla="*/ 71720 w 1231609"/>
              <a:gd name="connsiteY5" fmla="*/ 19151 h 26868"/>
              <a:gd name="connsiteX6" fmla="*/ 0 w 1231609"/>
              <a:gd name="connsiteY6" fmla="*/ 24150 h 26868"/>
              <a:gd name="connsiteX0" fmla="*/ 1231609 w 1231609"/>
              <a:gd name="connsiteY0" fmla="*/ 1963 h 31349"/>
              <a:gd name="connsiteX1" fmla="*/ 812774 w 1231609"/>
              <a:gd name="connsiteY1" fmla="*/ 6297 h 31349"/>
              <a:gd name="connsiteX2" fmla="*/ 596091 w 1231609"/>
              <a:gd name="connsiteY2" fmla="*/ 10630 h 31349"/>
              <a:gd name="connsiteX3" fmla="*/ 518085 w 1231609"/>
              <a:gd name="connsiteY3" fmla="*/ 23632 h 31349"/>
              <a:gd name="connsiteX4" fmla="*/ 399548 w 1231609"/>
              <a:gd name="connsiteY4" fmla="*/ 22355 h 31349"/>
              <a:gd name="connsiteX5" fmla="*/ 71720 w 1231609"/>
              <a:gd name="connsiteY5" fmla="*/ 23632 h 31349"/>
              <a:gd name="connsiteX6" fmla="*/ 0 w 1231609"/>
              <a:gd name="connsiteY6" fmla="*/ 28631 h 31349"/>
              <a:gd name="connsiteX0" fmla="*/ 1296220 w 1296220"/>
              <a:gd name="connsiteY0" fmla="*/ 1963 h 50291"/>
              <a:gd name="connsiteX1" fmla="*/ 877385 w 1296220"/>
              <a:gd name="connsiteY1" fmla="*/ 6297 h 50291"/>
              <a:gd name="connsiteX2" fmla="*/ 660702 w 1296220"/>
              <a:gd name="connsiteY2" fmla="*/ 10630 h 50291"/>
              <a:gd name="connsiteX3" fmla="*/ 582696 w 1296220"/>
              <a:gd name="connsiteY3" fmla="*/ 23632 h 50291"/>
              <a:gd name="connsiteX4" fmla="*/ 464159 w 1296220"/>
              <a:gd name="connsiteY4" fmla="*/ 22355 h 50291"/>
              <a:gd name="connsiteX5" fmla="*/ 136331 w 1296220"/>
              <a:gd name="connsiteY5" fmla="*/ 23632 h 50291"/>
              <a:gd name="connsiteX6" fmla="*/ 0 w 1296220"/>
              <a:gd name="connsiteY6" fmla="*/ 49035 h 50291"/>
              <a:gd name="connsiteX0" fmla="*/ 1296220 w 1296220"/>
              <a:gd name="connsiteY0" fmla="*/ 1963 h 49035"/>
              <a:gd name="connsiteX1" fmla="*/ 877385 w 1296220"/>
              <a:gd name="connsiteY1" fmla="*/ 6297 h 49035"/>
              <a:gd name="connsiteX2" fmla="*/ 660702 w 1296220"/>
              <a:gd name="connsiteY2" fmla="*/ 10630 h 49035"/>
              <a:gd name="connsiteX3" fmla="*/ 582696 w 1296220"/>
              <a:gd name="connsiteY3" fmla="*/ 23632 h 49035"/>
              <a:gd name="connsiteX4" fmla="*/ 464159 w 1296220"/>
              <a:gd name="connsiteY4" fmla="*/ 22355 h 49035"/>
              <a:gd name="connsiteX5" fmla="*/ 136331 w 1296220"/>
              <a:gd name="connsiteY5" fmla="*/ 23632 h 49035"/>
              <a:gd name="connsiteX6" fmla="*/ 76628 w 1296220"/>
              <a:gd name="connsiteY6" fmla="*/ 26691 h 49035"/>
              <a:gd name="connsiteX7" fmla="*/ 0 w 1296220"/>
              <a:gd name="connsiteY7" fmla="*/ 49035 h 4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6220" h="49035">
                <a:moveTo>
                  <a:pt x="1296220" y="1963"/>
                </a:moveTo>
                <a:cubicBezTo>
                  <a:pt x="1259385" y="-3814"/>
                  <a:pt x="983305" y="4853"/>
                  <a:pt x="877385" y="6297"/>
                </a:cubicBezTo>
                <a:cubicBezTo>
                  <a:pt x="771465" y="7741"/>
                  <a:pt x="709817" y="7741"/>
                  <a:pt x="660702" y="10630"/>
                </a:cubicBezTo>
                <a:cubicBezTo>
                  <a:pt x="611587" y="13519"/>
                  <a:pt x="615453" y="21678"/>
                  <a:pt x="582696" y="23632"/>
                </a:cubicBezTo>
                <a:cubicBezTo>
                  <a:pt x="549939" y="25586"/>
                  <a:pt x="538553" y="22355"/>
                  <a:pt x="464159" y="22355"/>
                </a:cubicBezTo>
                <a:lnTo>
                  <a:pt x="136331" y="23632"/>
                </a:lnTo>
                <a:cubicBezTo>
                  <a:pt x="72876" y="25205"/>
                  <a:pt x="99350" y="22457"/>
                  <a:pt x="76628" y="26691"/>
                </a:cubicBezTo>
                <a:cubicBezTo>
                  <a:pt x="53906" y="30925"/>
                  <a:pt x="13905" y="46161"/>
                  <a:pt x="0" y="49035"/>
                </a:cubicBezTo>
              </a:path>
            </a:pathLst>
          </a:custGeom>
          <a:noFill/>
          <a:ln>
            <a:solidFill>
              <a:srgbClr val="F79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8" name="Straight Connector 957"/>
          <p:cNvCxnSpPr/>
          <p:nvPr/>
        </p:nvCxnSpPr>
        <p:spPr>
          <a:xfrm flipH="1">
            <a:off x="1488281" y="3462655"/>
            <a:ext cx="443435" cy="2064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9" name="Freeform 668"/>
          <p:cNvSpPr/>
          <p:nvPr/>
        </p:nvSpPr>
        <p:spPr>
          <a:xfrm>
            <a:off x="3742526" y="2179416"/>
            <a:ext cx="118885" cy="1204880"/>
          </a:xfrm>
          <a:custGeom>
            <a:avLst/>
            <a:gdLst>
              <a:gd name="connsiteX0" fmla="*/ 59938 w 82235"/>
              <a:gd name="connsiteY0" fmla="*/ 833438 h 833438"/>
              <a:gd name="connsiteX1" fmla="*/ 81369 w 82235"/>
              <a:gd name="connsiteY1" fmla="*/ 788194 h 833438"/>
              <a:gd name="connsiteX2" fmla="*/ 33744 w 82235"/>
              <a:gd name="connsiteY2" fmla="*/ 671513 h 833438"/>
              <a:gd name="connsiteX3" fmla="*/ 19456 w 82235"/>
              <a:gd name="connsiteY3" fmla="*/ 633413 h 833438"/>
              <a:gd name="connsiteX4" fmla="*/ 9931 w 82235"/>
              <a:gd name="connsiteY4" fmla="*/ 397669 h 833438"/>
              <a:gd name="connsiteX5" fmla="*/ 406 w 82235"/>
              <a:gd name="connsiteY5" fmla="*/ 304800 h 833438"/>
              <a:gd name="connsiteX6" fmla="*/ 24219 w 82235"/>
              <a:gd name="connsiteY6" fmla="*/ 0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35" h="833438">
                <a:moveTo>
                  <a:pt x="59938" y="833438"/>
                </a:moveTo>
                <a:cubicBezTo>
                  <a:pt x="72836" y="824309"/>
                  <a:pt x="85735" y="815181"/>
                  <a:pt x="81369" y="788194"/>
                </a:cubicBezTo>
                <a:cubicBezTo>
                  <a:pt x="77003" y="761207"/>
                  <a:pt x="44063" y="697310"/>
                  <a:pt x="33744" y="671513"/>
                </a:cubicBezTo>
                <a:cubicBezTo>
                  <a:pt x="23425" y="645716"/>
                  <a:pt x="23425" y="679053"/>
                  <a:pt x="19456" y="633413"/>
                </a:cubicBezTo>
                <a:cubicBezTo>
                  <a:pt x="15487" y="587773"/>
                  <a:pt x="13106" y="452438"/>
                  <a:pt x="9931" y="397669"/>
                </a:cubicBezTo>
                <a:cubicBezTo>
                  <a:pt x="6756" y="342900"/>
                  <a:pt x="-1975" y="371078"/>
                  <a:pt x="406" y="304800"/>
                </a:cubicBezTo>
                <a:cubicBezTo>
                  <a:pt x="2787" y="238522"/>
                  <a:pt x="13503" y="119261"/>
                  <a:pt x="24219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462" idx="2"/>
          </p:cNvCxnSpPr>
          <p:nvPr/>
        </p:nvCxnSpPr>
        <p:spPr>
          <a:xfrm flipV="1">
            <a:off x="4433270" y="4043574"/>
            <a:ext cx="1833237" cy="3458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" name="Freeform 821"/>
          <p:cNvSpPr/>
          <p:nvPr/>
        </p:nvSpPr>
        <p:spPr>
          <a:xfrm>
            <a:off x="3197800" y="3921387"/>
            <a:ext cx="3115471" cy="110414"/>
          </a:xfrm>
          <a:custGeom>
            <a:avLst/>
            <a:gdLst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764381 w 2155031"/>
              <a:gd name="connsiteY3" fmla="*/ 40657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5031" h="76375">
                <a:moveTo>
                  <a:pt x="0" y="45419"/>
                </a:moveTo>
                <a:lnTo>
                  <a:pt x="664369" y="40657"/>
                </a:lnTo>
                <a:cubicBezTo>
                  <a:pt x="678259" y="39466"/>
                  <a:pt x="673497" y="52960"/>
                  <a:pt x="697706" y="52563"/>
                </a:cubicBezTo>
                <a:cubicBezTo>
                  <a:pt x="721915" y="52166"/>
                  <a:pt x="760809" y="46609"/>
                  <a:pt x="809625" y="38275"/>
                </a:cubicBezTo>
                <a:cubicBezTo>
                  <a:pt x="858441" y="29941"/>
                  <a:pt x="931069" y="8113"/>
                  <a:pt x="990600" y="2557"/>
                </a:cubicBezTo>
                <a:cubicBezTo>
                  <a:pt x="1050131" y="-2999"/>
                  <a:pt x="1130300" y="1763"/>
                  <a:pt x="1166812" y="4938"/>
                </a:cubicBezTo>
                <a:cubicBezTo>
                  <a:pt x="1203324" y="8113"/>
                  <a:pt x="1189831" y="19623"/>
                  <a:pt x="1209675" y="21607"/>
                </a:cubicBezTo>
                <a:cubicBezTo>
                  <a:pt x="1229519" y="23591"/>
                  <a:pt x="1264047" y="14463"/>
                  <a:pt x="1285875" y="16844"/>
                </a:cubicBezTo>
                <a:cubicBezTo>
                  <a:pt x="1307703" y="19225"/>
                  <a:pt x="1308497" y="33513"/>
                  <a:pt x="1340644" y="35894"/>
                </a:cubicBezTo>
                <a:cubicBezTo>
                  <a:pt x="1372791" y="38275"/>
                  <a:pt x="1478756" y="31132"/>
                  <a:pt x="1478756" y="31132"/>
                </a:cubicBezTo>
                <a:lnTo>
                  <a:pt x="2031206" y="21607"/>
                </a:lnTo>
                <a:lnTo>
                  <a:pt x="2155031" y="76375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Freeform 676"/>
          <p:cNvSpPr/>
          <p:nvPr/>
        </p:nvSpPr>
        <p:spPr>
          <a:xfrm>
            <a:off x="1620403" y="3778349"/>
            <a:ext cx="864480" cy="2118979"/>
          </a:xfrm>
          <a:custGeom>
            <a:avLst/>
            <a:gdLst>
              <a:gd name="connsiteX0" fmla="*/ 581025 w 609133"/>
              <a:gd name="connsiteY0" fmla="*/ 1469279 h 1469279"/>
              <a:gd name="connsiteX1" fmla="*/ 571500 w 609133"/>
              <a:gd name="connsiteY1" fmla="*/ 771573 h 1469279"/>
              <a:gd name="connsiteX2" fmla="*/ 214312 w 609133"/>
              <a:gd name="connsiteY2" fmla="*/ 176261 h 1469279"/>
              <a:gd name="connsiteX3" fmla="*/ 173831 w 609133"/>
              <a:gd name="connsiteY3" fmla="*/ 54817 h 1469279"/>
              <a:gd name="connsiteX4" fmla="*/ 119062 w 609133"/>
              <a:gd name="connsiteY4" fmla="*/ 4811 h 1469279"/>
              <a:gd name="connsiteX5" fmla="*/ 0 w 609133"/>
              <a:gd name="connsiteY5" fmla="*/ 4811 h 1469279"/>
              <a:gd name="connsiteX0" fmla="*/ 581025 w 609133"/>
              <a:gd name="connsiteY0" fmla="*/ 1469279 h 1469279"/>
              <a:gd name="connsiteX1" fmla="*/ 571500 w 609133"/>
              <a:gd name="connsiteY1" fmla="*/ 771573 h 1469279"/>
              <a:gd name="connsiteX2" fmla="*/ 214312 w 609133"/>
              <a:gd name="connsiteY2" fmla="*/ 176261 h 1469279"/>
              <a:gd name="connsiteX3" fmla="*/ 173831 w 609133"/>
              <a:gd name="connsiteY3" fmla="*/ 54817 h 1469279"/>
              <a:gd name="connsiteX4" fmla="*/ 119062 w 609133"/>
              <a:gd name="connsiteY4" fmla="*/ 4811 h 1469279"/>
              <a:gd name="connsiteX5" fmla="*/ 0 w 609133"/>
              <a:gd name="connsiteY5" fmla="*/ 4811 h 1469279"/>
              <a:gd name="connsiteX0" fmla="*/ 581025 w 609411"/>
              <a:gd name="connsiteY0" fmla="*/ 1469279 h 1469279"/>
              <a:gd name="connsiteX1" fmla="*/ 600075 w 609411"/>
              <a:gd name="connsiteY1" fmla="*/ 978742 h 1469279"/>
              <a:gd name="connsiteX2" fmla="*/ 571500 w 609411"/>
              <a:gd name="connsiteY2" fmla="*/ 771573 h 1469279"/>
              <a:gd name="connsiteX3" fmla="*/ 214312 w 609411"/>
              <a:gd name="connsiteY3" fmla="*/ 176261 h 1469279"/>
              <a:gd name="connsiteX4" fmla="*/ 173831 w 609411"/>
              <a:gd name="connsiteY4" fmla="*/ 54817 h 1469279"/>
              <a:gd name="connsiteX5" fmla="*/ 119062 w 609411"/>
              <a:gd name="connsiteY5" fmla="*/ 4811 h 1469279"/>
              <a:gd name="connsiteX6" fmla="*/ 0 w 609411"/>
              <a:gd name="connsiteY6" fmla="*/ 4811 h 1469279"/>
              <a:gd name="connsiteX0" fmla="*/ 581025 w 600078"/>
              <a:gd name="connsiteY0" fmla="*/ 1469279 h 1469279"/>
              <a:gd name="connsiteX1" fmla="*/ 578643 w 600078"/>
              <a:gd name="connsiteY1" fmla="*/ 966836 h 1469279"/>
              <a:gd name="connsiteX2" fmla="*/ 571500 w 600078"/>
              <a:gd name="connsiteY2" fmla="*/ 771573 h 1469279"/>
              <a:gd name="connsiteX3" fmla="*/ 214312 w 600078"/>
              <a:gd name="connsiteY3" fmla="*/ 176261 h 1469279"/>
              <a:gd name="connsiteX4" fmla="*/ 173831 w 600078"/>
              <a:gd name="connsiteY4" fmla="*/ 54817 h 1469279"/>
              <a:gd name="connsiteX5" fmla="*/ 119062 w 600078"/>
              <a:gd name="connsiteY5" fmla="*/ 4811 h 1469279"/>
              <a:gd name="connsiteX6" fmla="*/ 0 w 600078"/>
              <a:gd name="connsiteY6" fmla="*/ 4811 h 1469279"/>
              <a:gd name="connsiteX0" fmla="*/ 581025 w 582221"/>
              <a:gd name="connsiteY0" fmla="*/ 1469279 h 1469279"/>
              <a:gd name="connsiteX1" fmla="*/ 578643 w 582221"/>
              <a:gd name="connsiteY1" fmla="*/ 966836 h 1469279"/>
              <a:gd name="connsiteX2" fmla="*/ 571500 w 582221"/>
              <a:gd name="connsiteY2" fmla="*/ 771573 h 1469279"/>
              <a:gd name="connsiteX3" fmla="*/ 214312 w 582221"/>
              <a:gd name="connsiteY3" fmla="*/ 176261 h 1469279"/>
              <a:gd name="connsiteX4" fmla="*/ 173831 w 582221"/>
              <a:gd name="connsiteY4" fmla="*/ 54817 h 1469279"/>
              <a:gd name="connsiteX5" fmla="*/ 119062 w 582221"/>
              <a:gd name="connsiteY5" fmla="*/ 4811 h 1469279"/>
              <a:gd name="connsiteX6" fmla="*/ 0 w 582221"/>
              <a:gd name="connsiteY6" fmla="*/ 4811 h 1469279"/>
              <a:gd name="connsiteX0" fmla="*/ 600075 w 601271"/>
              <a:gd name="connsiteY0" fmla="*/ 1466126 h 1466126"/>
              <a:gd name="connsiteX1" fmla="*/ 597693 w 601271"/>
              <a:gd name="connsiteY1" fmla="*/ 963683 h 1466126"/>
              <a:gd name="connsiteX2" fmla="*/ 590550 w 601271"/>
              <a:gd name="connsiteY2" fmla="*/ 768420 h 1466126"/>
              <a:gd name="connsiteX3" fmla="*/ 233362 w 601271"/>
              <a:gd name="connsiteY3" fmla="*/ 173108 h 1466126"/>
              <a:gd name="connsiteX4" fmla="*/ 192881 w 601271"/>
              <a:gd name="connsiteY4" fmla="*/ 51664 h 1466126"/>
              <a:gd name="connsiteX5" fmla="*/ 138112 w 601271"/>
              <a:gd name="connsiteY5" fmla="*/ 1658 h 1466126"/>
              <a:gd name="connsiteX6" fmla="*/ 0 w 601271"/>
              <a:gd name="connsiteY6" fmla="*/ 23089 h 1466126"/>
              <a:gd name="connsiteX0" fmla="*/ 600075 w 601271"/>
              <a:gd name="connsiteY0" fmla="*/ 1447849 h 1447849"/>
              <a:gd name="connsiteX1" fmla="*/ 597693 w 601271"/>
              <a:gd name="connsiteY1" fmla="*/ 945406 h 1447849"/>
              <a:gd name="connsiteX2" fmla="*/ 590550 w 601271"/>
              <a:gd name="connsiteY2" fmla="*/ 750143 h 1447849"/>
              <a:gd name="connsiteX3" fmla="*/ 233362 w 601271"/>
              <a:gd name="connsiteY3" fmla="*/ 154831 h 1447849"/>
              <a:gd name="connsiteX4" fmla="*/ 192881 w 601271"/>
              <a:gd name="connsiteY4" fmla="*/ 33387 h 1447849"/>
              <a:gd name="connsiteX5" fmla="*/ 128587 w 601271"/>
              <a:gd name="connsiteY5" fmla="*/ 4813 h 1447849"/>
              <a:gd name="connsiteX6" fmla="*/ 0 w 601271"/>
              <a:gd name="connsiteY6" fmla="*/ 4812 h 1447849"/>
              <a:gd name="connsiteX0" fmla="*/ 600075 w 601271"/>
              <a:gd name="connsiteY0" fmla="*/ 1447849 h 1447849"/>
              <a:gd name="connsiteX1" fmla="*/ 597693 w 601271"/>
              <a:gd name="connsiteY1" fmla="*/ 945406 h 1447849"/>
              <a:gd name="connsiteX2" fmla="*/ 590550 w 601271"/>
              <a:gd name="connsiteY2" fmla="*/ 750143 h 1447849"/>
              <a:gd name="connsiteX3" fmla="*/ 233362 w 601271"/>
              <a:gd name="connsiteY3" fmla="*/ 154831 h 1447849"/>
              <a:gd name="connsiteX4" fmla="*/ 173831 w 601271"/>
              <a:gd name="connsiteY4" fmla="*/ 28624 h 1447849"/>
              <a:gd name="connsiteX5" fmla="*/ 128587 w 601271"/>
              <a:gd name="connsiteY5" fmla="*/ 4813 h 1447849"/>
              <a:gd name="connsiteX6" fmla="*/ 0 w 601271"/>
              <a:gd name="connsiteY6" fmla="*/ 4812 h 1447849"/>
              <a:gd name="connsiteX0" fmla="*/ 600075 w 601271"/>
              <a:gd name="connsiteY0" fmla="*/ 1455200 h 1455200"/>
              <a:gd name="connsiteX1" fmla="*/ 597693 w 601271"/>
              <a:gd name="connsiteY1" fmla="*/ 952757 h 1455200"/>
              <a:gd name="connsiteX2" fmla="*/ 590550 w 601271"/>
              <a:gd name="connsiteY2" fmla="*/ 757494 h 1455200"/>
              <a:gd name="connsiteX3" fmla="*/ 233362 w 601271"/>
              <a:gd name="connsiteY3" fmla="*/ 162182 h 1455200"/>
              <a:gd name="connsiteX4" fmla="*/ 173831 w 601271"/>
              <a:gd name="connsiteY4" fmla="*/ 35975 h 1455200"/>
              <a:gd name="connsiteX5" fmla="*/ 130969 w 601271"/>
              <a:gd name="connsiteY5" fmla="*/ 2639 h 1455200"/>
              <a:gd name="connsiteX6" fmla="*/ 0 w 601271"/>
              <a:gd name="connsiteY6" fmla="*/ 12163 h 1455200"/>
              <a:gd name="connsiteX0" fmla="*/ 600075 w 601271"/>
              <a:gd name="connsiteY0" fmla="*/ 1452561 h 1452561"/>
              <a:gd name="connsiteX1" fmla="*/ 597693 w 601271"/>
              <a:gd name="connsiteY1" fmla="*/ 950118 h 1452561"/>
              <a:gd name="connsiteX2" fmla="*/ 590550 w 601271"/>
              <a:gd name="connsiteY2" fmla="*/ 754855 h 1452561"/>
              <a:gd name="connsiteX3" fmla="*/ 233362 w 601271"/>
              <a:gd name="connsiteY3" fmla="*/ 159543 h 1452561"/>
              <a:gd name="connsiteX4" fmla="*/ 173831 w 601271"/>
              <a:gd name="connsiteY4" fmla="*/ 33336 h 1452561"/>
              <a:gd name="connsiteX5" fmla="*/ 130969 w 601271"/>
              <a:gd name="connsiteY5" fmla="*/ 0 h 1452561"/>
              <a:gd name="connsiteX6" fmla="*/ 0 w 601271"/>
              <a:gd name="connsiteY6" fmla="*/ 9524 h 1452561"/>
              <a:gd name="connsiteX0" fmla="*/ 600075 w 601271"/>
              <a:gd name="connsiteY0" fmla="*/ 1452561 h 1452561"/>
              <a:gd name="connsiteX1" fmla="*/ 597693 w 601271"/>
              <a:gd name="connsiteY1" fmla="*/ 950118 h 1452561"/>
              <a:gd name="connsiteX2" fmla="*/ 590550 w 601271"/>
              <a:gd name="connsiteY2" fmla="*/ 754855 h 1452561"/>
              <a:gd name="connsiteX3" fmla="*/ 419227 w 601271"/>
              <a:gd name="connsiteY3" fmla="*/ 448507 h 1452561"/>
              <a:gd name="connsiteX4" fmla="*/ 233362 w 601271"/>
              <a:gd name="connsiteY4" fmla="*/ 159543 h 1452561"/>
              <a:gd name="connsiteX5" fmla="*/ 173831 w 601271"/>
              <a:gd name="connsiteY5" fmla="*/ 33336 h 1452561"/>
              <a:gd name="connsiteX6" fmla="*/ 130969 w 601271"/>
              <a:gd name="connsiteY6" fmla="*/ 0 h 1452561"/>
              <a:gd name="connsiteX7" fmla="*/ 0 w 601271"/>
              <a:gd name="connsiteY7" fmla="*/ 9524 h 1452561"/>
              <a:gd name="connsiteX0" fmla="*/ 596781 w 597977"/>
              <a:gd name="connsiteY0" fmla="*/ 1461767 h 1461767"/>
              <a:gd name="connsiteX1" fmla="*/ 594399 w 597977"/>
              <a:gd name="connsiteY1" fmla="*/ 959324 h 1461767"/>
              <a:gd name="connsiteX2" fmla="*/ 587256 w 597977"/>
              <a:gd name="connsiteY2" fmla="*/ 764061 h 1461767"/>
              <a:gd name="connsiteX3" fmla="*/ 415933 w 597977"/>
              <a:gd name="connsiteY3" fmla="*/ 457713 h 1461767"/>
              <a:gd name="connsiteX4" fmla="*/ 230068 w 597977"/>
              <a:gd name="connsiteY4" fmla="*/ 168749 h 1461767"/>
              <a:gd name="connsiteX5" fmla="*/ 170537 w 597977"/>
              <a:gd name="connsiteY5" fmla="*/ 42542 h 1461767"/>
              <a:gd name="connsiteX6" fmla="*/ 127675 w 597977"/>
              <a:gd name="connsiteY6" fmla="*/ 9206 h 1461767"/>
              <a:gd name="connsiteX7" fmla="*/ 0 w 597977"/>
              <a:gd name="connsiteY7" fmla="*/ 611 h 1461767"/>
              <a:gd name="connsiteX0" fmla="*/ 596781 w 597977"/>
              <a:gd name="connsiteY0" fmla="*/ 1465738 h 1465738"/>
              <a:gd name="connsiteX1" fmla="*/ 594399 w 597977"/>
              <a:gd name="connsiteY1" fmla="*/ 963295 h 1465738"/>
              <a:gd name="connsiteX2" fmla="*/ 587256 w 597977"/>
              <a:gd name="connsiteY2" fmla="*/ 768032 h 1465738"/>
              <a:gd name="connsiteX3" fmla="*/ 415933 w 597977"/>
              <a:gd name="connsiteY3" fmla="*/ 461684 h 1465738"/>
              <a:gd name="connsiteX4" fmla="*/ 230068 w 597977"/>
              <a:gd name="connsiteY4" fmla="*/ 172720 h 1465738"/>
              <a:gd name="connsiteX5" fmla="*/ 170537 w 597977"/>
              <a:gd name="connsiteY5" fmla="*/ 46513 h 1465738"/>
              <a:gd name="connsiteX6" fmla="*/ 132616 w 597977"/>
              <a:gd name="connsiteY6" fmla="*/ 0 h 1465738"/>
              <a:gd name="connsiteX7" fmla="*/ 0 w 597977"/>
              <a:gd name="connsiteY7" fmla="*/ 4582 h 1465738"/>
              <a:gd name="connsiteX0" fmla="*/ 596781 w 597977"/>
              <a:gd name="connsiteY0" fmla="*/ 1465738 h 1465738"/>
              <a:gd name="connsiteX1" fmla="*/ 594399 w 597977"/>
              <a:gd name="connsiteY1" fmla="*/ 963295 h 1465738"/>
              <a:gd name="connsiteX2" fmla="*/ 587256 w 597977"/>
              <a:gd name="connsiteY2" fmla="*/ 768032 h 1465738"/>
              <a:gd name="connsiteX3" fmla="*/ 415933 w 597977"/>
              <a:gd name="connsiteY3" fmla="*/ 461684 h 1465738"/>
              <a:gd name="connsiteX4" fmla="*/ 230068 w 597977"/>
              <a:gd name="connsiteY4" fmla="*/ 172720 h 1465738"/>
              <a:gd name="connsiteX5" fmla="*/ 175478 w 597977"/>
              <a:gd name="connsiteY5" fmla="*/ 43219 h 1465738"/>
              <a:gd name="connsiteX6" fmla="*/ 132616 w 597977"/>
              <a:gd name="connsiteY6" fmla="*/ 0 h 1465738"/>
              <a:gd name="connsiteX7" fmla="*/ 0 w 597977"/>
              <a:gd name="connsiteY7" fmla="*/ 4582 h 1465738"/>
              <a:gd name="connsiteX0" fmla="*/ 596781 w 597977"/>
              <a:gd name="connsiteY0" fmla="*/ 1465738 h 1465738"/>
              <a:gd name="connsiteX1" fmla="*/ 594399 w 597977"/>
              <a:gd name="connsiteY1" fmla="*/ 963295 h 1465738"/>
              <a:gd name="connsiteX2" fmla="*/ 587256 w 597977"/>
              <a:gd name="connsiteY2" fmla="*/ 768032 h 1465738"/>
              <a:gd name="connsiteX3" fmla="*/ 415933 w 597977"/>
              <a:gd name="connsiteY3" fmla="*/ 461684 h 1465738"/>
              <a:gd name="connsiteX4" fmla="*/ 230068 w 597977"/>
              <a:gd name="connsiteY4" fmla="*/ 172720 h 1465738"/>
              <a:gd name="connsiteX5" fmla="*/ 175478 w 597977"/>
              <a:gd name="connsiteY5" fmla="*/ 43219 h 1465738"/>
              <a:gd name="connsiteX6" fmla="*/ 132616 w 597977"/>
              <a:gd name="connsiteY6" fmla="*/ 0 h 1465738"/>
              <a:gd name="connsiteX7" fmla="*/ 0 w 597977"/>
              <a:gd name="connsiteY7" fmla="*/ 4582 h 1465738"/>
              <a:gd name="connsiteX0" fmla="*/ 596781 w 597977"/>
              <a:gd name="connsiteY0" fmla="*/ 1465738 h 1465738"/>
              <a:gd name="connsiteX1" fmla="*/ 594399 w 597977"/>
              <a:gd name="connsiteY1" fmla="*/ 963295 h 1465738"/>
              <a:gd name="connsiteX2" fmla="*/ 587256 w 597977"/>
              <a:gd name="connsiteY2" fmla="*/ 768032 h 1465738"/>
              <a:gd name="connsiteX3" fmla="*/ 415933 w 597977"/>
              <a:gd name="connsiteY3" fmla="*/ 461684 h 1465738"/>
              <a:gd name="connsiteX4" fmla="*/ 230068 w 597977"/>
              <a:gd name="connsiteY4" fmla="*/ 172720 h 1465738"/>
              <a:gd name="connsiteX5" fmla="*/ 175478 w 597977"/>
              <a:gd name="connsiteY5" fmla="*/ 43219 h 1465738"/>
              <a:gd name="connsiteX6" fmla="*/ 132616 w 597977"/>
              <a:gd name="connsiteY6" fmla="*/ 0 h 1465738"/>
              <a:gd name="connsiteX7" fmla="*/ 0 w 597977"/>
              <a:gd name="connsiteY7" fmla="*/ 4582 h 146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977" h="1465738">
                <a:moveTo>
                  <a:pt x="596781" y="1465738"/>
                </a:moveTo>
                <a:cubicBezTo>
                  <a:pt x="599956" y="1383982"/>
                  <a:pt x="595986" y="1079579"/>
                  <a:pt x="594399" y="963295"/>
                </a:cubicBezTo>
                <a:lnTo>
                  <a:pt x="587256" y="768032"/>
                </a:lnTo>
                <a:cubicBezTo>
                  <a:pt x="556139" y="684705"/>
                  <a:pt x="475464" y="560903"/>
                  <a:pt x="415933" y="461684"/>
                </a:cubicBezTo>
                <a:cubicBezTo>
                  <a:pt x="356402" y="362465"/>
                  <a:pt x="269595" y="242190"/>
                  <a:pt x="230068" y="172720"/>
                </a:cubicBezTo>
                <a:cubicBezTo>
                  <a:pt x="193438" y="91145"/>
                  <a:pt x="191720" y="72006"/>
                  <a:pt x="175478" y="43219"/>
                </a:cubicBezTo>
                <a:cubicBezTo>
                  <a:pt x="159236" y="14432"/>
                  <a:pt x="161588" y="8334"/>
                  <a:pt x="132616" y="0"/>
                </a:cubicBezTo>
                <a:cubicBezTo>
                  <a:pt x="106026" y="5954"/>
                  <a:pt x="45045" y="415"/>
                  <a:pt x="0" y="4582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Freeform 665"/>
          <p:cNvSpPr/>
          <p:nvPr/>
        </p:nvSpPr>
        <p:spPr>
          <a:xfrm>
            <a:off x="2973789" y="2530553"/>
            <a:ext cx="390648" cy="1149797"/>
          </a:xfrm>
          <a:custGeom>
            <a:avLst/>
            <a:gdLst>
              <a:gd name="connsiteX0" fmla="*/ 22569 w 270219"/>
              <a:gd name="connsiteY0" fmla="*/ 795337 h 795337"/>
              <a:gd name="connsiteX1" fmla="*/ 1138 w 270219"/>
              <a:gd name="connsiteY1" fmla="*/ 719137 h 795337"/>
              <a:gd name="connsiteX2" fmla="*/ 53525 w 270219"/>
              <a:gd name="connsiteY2" fmla="*/ 654844 h 795337"/>
              <a:gd name="connsiteX3" fmla="*/ 98769 w 270219"/>
              <a:gd name="connsiteY3" fmla="*/ 609600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9137 h 795337"/>
              <a:gd name="connsiteX2" fmla="*/ 53525 w 270219"/>
              <a:gd name="connsiteY2" fmla="*/ 654844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4374 h 795337"/>
              <a:gd name="connsiteX2" fmla="*/ 53525 w 270219"/>
              <a:gd name="connsiteY2" fmla="*/ 654844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4374 h 795337"/>
              <a:gd name="connsiteX2" fmla="*/ 53525 w 270219"/>
              <a:gd name="connsiteY2" fmla="*/ 652463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19" h="795337">
                <a:moveTo>
                  <a:pt x="22569" y="795337"/>
                </a:moveTo>
                <a:cubicBezTo>
                  <a:pt x="9274" y="768944"/>
                  <a:pt x="-4021" y="738186"/>
                  <a:pt x="1138" y="714374"/>
                </a:cubicBezTo>
                <a:cubicBezTo>
                  <a:pt x="6297" y="690562"/>
                  <a:pt x="35666" y="674291"/>
                  <a:pt x="53525" y="652463"/>
                </a:cubicBezTo>
                <a:cubicBezTo>
                  <a:pt x="71384" y="630635"/>
                  <a:pt x="97578" y="630634"/>
                  <a:pt x="108294" y="583406"/>
                </a:cubicBezTo>
                <a:cubicBezTo>
                  <a:pt x="119010" y="536178"/>
                  <a:pt x="116232" y="438547"/>
                  <a:pt x="117819" y="369094"/>
                </a:cubicBezTo>
                <a:cubicBezTo>
                  <a:pt x="119407" y="299641"/>
                  <a:pt x="114644" y="214312"/>
                  <a:pt x="117819" y="166687"/>
                </a:cubicBezTo>
                <a:cubicBezTo>
                  <a:pt x="120994" y="119062"/>
                  <a:pt x="126153" y="103188"/>
                  <a:pt x="136869" y="83344"/>
                </a:cubicBezTo>
                <a:cubicBezTo>
                  <a:pt x="147585" y="63500"/>
                  <a:pt x="159888" y="61516"/>
                  <a:pt x="182113" y="47625"/>
                </a:cubicBezTo>
                <a:cubicBezTo>
                  <a:pt x="204338" y="33734"/>
                  <a:pt x="254344" y="9128"/>
                  <a:pt x="270219" y="0"/>
                </a:cubicBezTo>
              </a:path>
            </a:pathLst>
          </a:cu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Freeform 741"/>
          <p:cNvSpPr/>
          <p:nvPr/>
        </p:nvSpPr>
        <p:spPr>
          <a:xfrm>
            <a:off x="3171655" y="3604618"/>
            <a:ext cx="34576" cy="2296154"/>
          </a:xfrm>
          <a:custGeom>
            <a:avLst/>
            <a:gdLst>
              <a:gd name="connsiteX0" fmla="*/ 23812 w 24460"/>
              <a:gd name="connsiteY0" fmla="*/ 1696733 h 1696733"/>
              <a:gd name="connsiteX1" fmla="*/ 21431 w 24460"/>
              <a:gd name="connsiteY1" fmla="*/ 167970 h 1696733"/>
              <a:gd name="connsiteX2" fmla="*/ 0 w 24460"/>
              <a:gd name="connsiteY2" fmla="*/ 108439 h 1696733"/>
              <a:gd name="connsiteX0" fmla="*/ 23812 w 23917"/>
              <a:gd name="connsiteY0" fmla="*/ 1625053 h 1625053"/>
              <a:gd name="connsiteX1" fmla="*/ 21431 w 23917"/>
              <a:gd name="connsiteY1" fmla="*/ 96290 h 1625053"/>
              <a:gd name="connsiteX2" fmla="*/ 0 w 23917"/>
              <a:gd name="connsiteY2" fmla="*/ 36759 h 1625053"/>
              <a:gd name="connsiteX0" fmla="*/ 23812 w 23917"/>
              <a:gd name="connsiteY0" fmla="*/ 1588294 h 1588294"/>
              <a:gd name="connsiteX1" fmla="*/ 21431 w 23917"/>
              <a:gd name="connsiteY1" fmla="*/ 59531 h 1588294"/>
              <a:gd name="connsiteX2" fmla="*/ 0 w 23917"/>
              <a:gd name="connsiteY2" fmla="*/ 0 h 158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17" h="1588294">
                <a:moveTo>
                  <a:pt x="23812" y="1588294"/>
                </a:moveTo>
                <a:cubicBezTo>
                  <a:pt x="24606" y="956270"/>
                  <a:pt x="20638" y="78978"/>
                  <a:pt x="21431" y="59531"/>
                </a:cubicBezTo>
                <a:lnTo>
                  <a:pt x="0" y="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" name="Freeform 797"/>
          <p:cNvSpPr/>
          <p:nvPr/>
        </p:nvSpPr>
        <p:spPr>
          <a:xfrm>
            <a:off x="1623851" y="2988734"/>
            <a:ext cx="3534643" cy="1357668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488190 w 3023272"/>
              <a:gd name="connsiteY4" fmla="*/ 314154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735840 w 3023272"/>
              <a:gd name="connsiteY3" fmla="*/ 480163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0 h 835762"/>
              <a:gd name="connsiteX1" fmla="*/ 2089774 w 3023272"/>
              <a:gd name="connsiteY1" fmla="*/ 106057 h 835762"/>
              <a:gd name="connsiteX2" fmla="*/ 1405311 w 3023272"/>
              <a:gd name="connsiteY2" fmla="*/ 198932 h 835762"/>
              <a:gd name="connsiteX3" fmla="*/ 735840 w 3023272"/>
              <a:gd name="connsiteY3" fmla="*/ 473798 h 835762"/>
              <a:gd name="connsiteX4" fmla="*/ 240540 w 3023272"/>
              <a:gd name="connsiteY4" fmla="*/ 824861 h 835762"/>
              <a:gd name="connsiteX5" fmla="*/ 0 w 3023272"/>
              <a:gd name="connsiteY5" fmla="*/ 835762 h 835762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089774 w 2470822"/>
              <a:gd name="connsiteY2" fmla="*/ 217635 h 947340"/>
              <a:gd name="connsiteX3" fmla="*/ 1405311 w 2470822"/>
              <a:gd name="connsiteY3" fmla="*/ 310510 h 947340"/>
              <a:gd name="connsiteX4" fmla="*/ 735840 w 2470822"/>
              <a:gd name="connsiteY4" fmla="*/ 585376 h 947340"/>
              <a:gd name="connsiteX5" fmla="*/ 240540 w 2470822"/>
              <a:gd name="connsiteY5" fmla="*/ 936439 h 947340"/>
              <a:gd name="connsiteX6" fmla="*/ 0 w 2470822"/>
              <a:gd name="connsiteY6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0 w 2743308"/>
              <a:gd name="connsiteY7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185254 w 2743308"/>
              <a:gd name="connsiteY7" fmla="*/ 1132275 h 1285328"/>
              <a:gd name="connsiteX8" fmla="*/ 0 w 2743308"/>
              <a:gd name="connsiteY8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185254 w 2743308"/>
              <a:gd name="connsiteY8" fmla="*/ 1132275 h 1285328"/>
              <a:gd name="connsiteX9" fmla="*/ 0 w 2743308"/>
              <a:gd name="connsiteY9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558054 w 2558054"/>
              <a:gd name="connsiteY0" fmla="*/ 0 h 1132275"/>
              <a:gd name="connsiteX1" fmla="*/ 2482590 w 2558054"/>
              <a:gd name="connsiteY1" fmla="*/ 72556 h 1132275"/>
              <a:gd name="connsiteX2" fmla="*/ 2379176 w 2558054"/>
              <a:gd name="connsiteY2" fmla="*/ 205906 h 1132275"/>
              <a:gd name="connsiteX3" fmla="*/ 2177006 w 2558054"/>
              <a:gd name="connsiteY3" fmla="*/ 217635 h 1132275"/>
              <a:gd name="connsiteX4" fmla="*/ 1492543 w 2558054"/>
              <a:gd name="connsiteY4" fmla="*/ 310510 h 1132275"/>
              <a:gd name="connsiteX5" fmla="*/ 823072 w 2558054"/>
              <a:gd name="connsiteY5" fmla="*/ 585376 h 1132275"/>
              <a:gd name="connsiteX6" fmla="*/ 327772 w 2558054"/>
              <a:gd name="connsiteY6" fmla="*/ 936439 h 1132275"/>
              <a:gd name="connsiteX7" fmla="*/ 89082 w 2558054"/>
              <a:gd name="connsiteY7" fmla="*/ 941011 h 1132275"/>
              <a:gd name="connsiteX8" fmla="*/ 15721 w 2558054"/>
              <a:gd name="connsiteY8" fmla="*/ 1001273 h 1132275"/>
              <a:gd name="connsiteX9" fmla="*/ 0 w 2558054"/>
              <a:gd name="connsiteY9" fmla="*/ 1132275 h 1132275"/>
              <a:gd name="connsiteX0" fmla="*/ 2542333 w 2542333"/>
              <a:gd name="connsiteY0" fmla="*/ 0 h 1001273"/>
              <a:gd name="connsiteX1" fmla="*/ 2466869 w 2542333"/>
              <a:gd name="connsiteY1" fmla="*/ 72556 h 1001273"/>
              <a:gd name="connsiteX2" fmla="*/ 2363455 w 2542333"/>
              <a:gd name="connsiteY2" fmla="*/ 205906 h 1001273"/>
              <a:gd name="connsiteX3" fmla="*/ 2161285 w 2542333"/>
              <a:gd name="connsiteY3" fmla="*/ 217635 h 1001273"/>
              <a:gd name="connsiteX4" fmla="*/ 1476822 w 2542333"/>
              <a:gd name="connsiteY4" fmla="*/ 310510 h 1001273"/>
              <a:gd name="connsiteX5" fmla="*/ 807351 w 2542333"/>
              <a:gd name="connsiteY5" fmla="*/ 585376 h 1001273"/>
              <a:gd name="connsiteX6" fmla="*/ 312051 w 2542333"/>
              <a:gd name="connsiteY6" fmla="*/ 936439 h 1001273"/>
              <a:gd name="connsiteX7" fmla="*/ 73361 w 2542333"/>
              <a:gd name="connsiteY7" fmla="*/ 941011 h 1001273"/>
              <a:gd name="connsiteX8" fmla="*/ 0 w 2542333"/>
              <a:gd name="connsiteY8" fmla="*/ 1001273 h 1001273"/>
              <a:gd name="connsiteX0" fmla="*/ 2468972 w 2468972"/>
              <a:gd name="connsiteY0" fmla="*/ 0 h 941011"/>
              <a:gd name="connsiteX1" fmla="*/ 2393508 w 2468972"/>
              <a:gd name="connsiteY1" fmla="*/ 72556 h 941011"/>
              <a:gd name="connsiteX2" fmla="*/ 2290094 w 2468972"/>
              <a:gd name="connsiteY2" fmla="*/ 205906 h 941011"/>
              <a:gd name="connsiteX3" fmla="*/ 2087924 w 2468972"/>
              <a:gd name="connsiteY3" fmla="*/ 217635 h 941011"/>
              <a:gd name="connsiteX4" fmla="*/ 1403461 w 2468972"/>
              <a:gd name="connsiteY4" fmla="*/ 310510 h 941011"/>
              <a:gd name="connsiteX5" fmla="*/ 733990 w 2468972"/>
              <a:gd name="connsiteY5" fmla="*/ 585376 h 941011"/>
              <a:gd name="connsiteX6" fmla="*/ 238690 w 2468972"/>
              <a:gd name="connsiteY6" fmla="*/ 936439 h 941011"/>
              <a:gd name="connsiteX7" fmla="*/ 0 w 2468972"/>
              <a:gd name="connsiteY7" fmla="*/ 941011 h 941011"/>
              <a:gd name="connsiteX0" fmla="*/ 2449922 w 2449922"/>
              <a:gd name="connsiteY0" fmla="*/ 0 h 947361"/>
              <a:gd name="connsiteX1" fmla="*/ 2374458 w 2449922"/>
              <a:gd name="connsiteY1" fmla="*/ 72556 h 947361"/>
              <a:gd name="connsiteX2" fmla="*/ 2271044 w 2449922"/>
              <a:gd name="connsiteY2" fmla="*/ 205906 h 947361"/>
              <a:gd name="connsiteX3" fmla="*/ 2068874 w 2449922"/>
              <a:gd name="connsiteY3" fmla="*/ 217635 h 947361"/>
              <a:gd name="connsiteX4" fmla="*/ 1384411 w 2449922"/>
              <a:gd name="connsiteY4" fmla="*/ 310510 h 947361"/>
              <a:gd name="connsiteX5" fmla="*/ 714940 w 2449922"/>
              <a:gd name="connsiteY5" fmla="*/ 585376 h 947361"/>
              <a:gd name="connsiteX6" fmla="*/ 219640 w 2449922"/>
              <a:gd name="connsiteY6" fmla="*/ 936439 h 947361"/>
              <a:gd name="connsiteX7" fmla="*/ 0 w 2449922"/>
              <a:gd name="connsiteY7" fmla="*/ 947361 h 947361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09998 w 2444980"/>
              <a:gd name="connsiteY5" fmla="*/ 585376 h 939125"/>
              <a:gd name="connsiteX6" fmla="*/ 214698 w 2444980"/>
              <a:gd name="connsiteY6" fmla="*/ 936439 h 939125"/>
              <a:gd name="connsiteX7" fmla="*/ 0 w 2444980"/>
              <a:gd name="connsiteY7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09998 w 2444980"/>
              <a:gd name="connsiteY5" fmla="*/ 585376 h 939125"/>
              <a:gd name="connsiteX6" fmla="*/ 599677 w 2444980"/>
              <a:gd name="connsiteY6" fmla="*/ 660326 h 939125"/>
              <a:gd name="connsiteX7" fmla="*/ 214698 w 2444980"/>
              <a:gd name="connsiteY7" fmla="*/ 936439 h 939125"/>
              <a:gd name="connsiteX8" fmla="*/ 0 w 2444980"/>
              <a:gd name="connsiteY8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51176 w 2444980"/>
              <a:gd name="connsiteY5" fmla="*/ 565610 h 939125"/>
              <a:gd name="connsiteX6" fmla="*/ 599677 w 2444980"/>
              <a:gd name="connsiteY6" fmla="*/ 660326 h 939125"/>
              <a:gd name="connsiteX7" fmla="*/ 214698 w 2444980"/>
              <a:gd name="connsiteY7" fmla="*/ 936439 h 939125"/>
              <a:gd name="connsiteX8" fmla="*/ 0 w 2444980"/>
              <a:gd name="connsiteY8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61059 w 2444980"/>
              <a:gd name="connsiteY5" fmla="*/ 562316 h 939125"/>
              <a:gd name="connsiteX6" fmla="*/ 599677 w 2444980"/>
              <a:gd name="connsiteY6" fmla="*/ 660326 h 939125"/>
              <a:gd name="connsiteX7" fmla="*/ 214698 w 2444980"/>
              <a:gd name="connsiteY7" fmla="*/ 936439 h 939125"/>
              <a:gd name="connsiteX8" fmla="*/ 0 w 2444980"/>
              <a:gd name="connsiteY8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61059 w 2444980"/>
              <a:gd name="connsiteY5" fmla="*/ 562316 h 939125"/>
              <a:gd name="connsiteX6" fmla="*/ 599677 w 2444980"/>
              <a:gd name="connsiteY6" fmla="*/ 660326 h 939125"/>
              <a:gd name="connsiteX7" fmla="*/ 214698 w 2444980"/>
              <a:gd name="connsiteY7" fmla="*/ 936439 h 939125"/>
              <a:gd name="connsiteX8" fmla="*/ 0 w 2444980"/>
              <a:gd name="connsiteY8" fmla="*/ 939125 h 939125"/>
              <a:gd name="connsiteX0" fmla="*/ 2444980 w 2444980"/>
              <a:gd name="connsiteY0" fmla="*/ 0 h 945666"/>
              <a:gd name="connsiteX1" fmla="*/ 2369516 w 2444980"/>
              <a:gd name="connsiteY1" fmla="*/ 72556 h 945666"/>
              <a:gd name="connsiteX2" fmla="*/ 2266102 w 2444980"/>
              <a:gd name="connsiteY2" fmla="*/ 205906 h 945666"/>
              <a:gd name="connsiteX3" fmla="*/ 2063932 w 2444980"/>
              <a:gd name="connsiteY3" fmla="*/ 217635 h 945666"/>
              <a:gd name="connsiteX4" fmla="*/ 1379469 w 2444980"/>
              <a:gd name="connsiteY4" fmla="*/ 310510 h 945666"/>
              <a:gd name="connsiteX5" fmla="*/ 761059 w 2444980"/>
              <a:gd name="connsiteY5" fmla="*/ 562316 h 945666"/>
              <a:gd name="connsiteX6" fmla="*/ 599677 w 2444980"/>
              <a:gd name="connsiteY6" fmla="*/ 660326 h 945666"/>
              <a:gd name="connsiteX7" fmla="*/ 263657 w 2444980"/>
              <a:gd name="connsiteY7" fmla="*/ 922224 h 945666"/>
              <a:gd name="connsiteX8" fmla="*/ 214698 w 2444980"/>
              <a:gd name="connsiteY8" fmla="*/ 936439 h 945666"/>
              <a:gd name="connsiteX9" fmla="*/ 0 w 2444980"/>
              <a:gd name="connsiteY9" fmla="*/ 939125 h 945666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61059 w 2444980"/>
              <a:gd name="connsiteY5" fmla="*/ 562316 h 939125"/>
              <a:gd name="connsiteX6" fmla="*/ 599677 w 2444980"/>
              <a:gd name="connsiteY6" fmla="*/ 660326 h 939125"/>
              <a:gd name="connsiteX7" fmla="*/ 263657 w 2444980"/>
              <a:gd name="connsiteY7" fmla="*/ 922224 h 939125"/>
              <a:gd name="connsiteX8" fmla="*/ 214698 w 2444980"/>
              <a:gd name="connsiteY8" fmla="*/ 936439 h 939125"/>
              <a:gd name="connsiteX9" fmla="*/ 0 w 2444980"/>
              <a:gd name="connsiteY9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61059 w 2444980"/>
              <a:gd name="connsiteY5" fmla="*/ 562316 h 939125"/>
              <a:gd name="connsiteX6" fmla="*/ 599677 w 2444980"/>
              <a:gd name="connsiteY6" fmla="*/ 660326 h 939125"/>
              <a:gd name="connsiteX7" fmla="*/ 418489 w 2444980"/>
              <a:gd name="connsiteY7" fmla="*/ 803629 h 939125"/>
              <a:gd name="connsiteX8" fmla="*/ 263657 w 2444980"/>
              <a:gd name="connsiteY8" fmla="*/ 922224 h 939125"/>
              <a:gd name="connsiteX9" fmla="*/ 214698 w 2444980"/>
              <a:gd name="connsiteY9" fmla="*/ 936439 h 939125"/>
              <a:gd name="connsiteX10" fmla="*/ 0 w 2444980"/>
              <a:gd name="connsiteY10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856456 w 2444980"/>
              <a:gd name="connsiteY4" fmla="*/ 233713 h 939125"/>
              <a:gd name="connsiteX5" fmla="*/ 1379469 w 2444980"/>
              <a:gd name="connsiteY5" fmla="*/ 310510 h 939125"/>
              <a:gd name="connsiteX6" fmla="*/ 761059 w 2444980"/>
              <a:gd name="connsiteY6" fmla="*/ 562316 h 939125"/>
              <a:gd name="connsiteX7" fmla="*/ 599677 w 2444980"/>
              <a:gd name="connsiteY7" fmla="*/ 660326 h 939125"/>
              <a:gd name="connsiteX8" fmla="*/ 418489 w 2444980"/>
              <a:gd name="connsiteY8" fmla="*/ 803629 h 939125"/>
              <a:gd name="connsiteX9" fmla="*/ 263657 w 2444980"/>
              <a:gd name="connsiteY9" fmla="*/ 922224 h 939125"/>
              <a:gd name="connsiteX10" fmla="*/ 214698 w 2444980"/>
              <a:gd name="connsiteY10" fmla="*/ 936439 h 939125"/>
              <a:gd name="connsiteX11" fmla="*/ 0 w 2444980"/>
              <a:gd name="connsiteY11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856456 w 2444980"/>
              <a:gd name="connsiteY4" fmla="*/ 233713 h 939125"/>
              <a:gd name="connsiteX5" fmla="*/ 1379469 w 2444980"/>
              <a:gd name="connsiteY5" fmla="*/ 310510 h 939125"/>
              <a:gd name="connsiteX6" fmla="*/ 761059 w 2444980"/>
              <a:gd name="connsiteY6" fmla="*/ 562316 h 939125"/>
              <a:gd name="connsiteX7" fmla="*/ 599677 w 2444980"/>
              <a:gd name="connsiteY7" fmla="*/ 660326 h 939125"/>
              <a:gd name="connsiteX8" fmla="*/ 418489 w 2444980"/>
              <a:gd name="connsiteY8" fmla="*/ 803629 h 939125"/>
              <a:gd name="connsiteX9" fmla="*/ 263657 w 2444980"/>
              <a:gd name="connsiteY9" fmla="*/ 922224 h 939125"/>
              <a:gd name="connsiteX10" fmla="*/ 214698 w 2444980"/>
              <a:gd name="connsiteY10" fmla="*/ 936439 h 939125"/>
              <a:gd name="connsiteX11" fmla="*/ 0 w 2444980"/>
              <a:gd name="connsiteY11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856456 w 2444980"/>
              <a:gd name="connsiteY4" fmla="*/ 233713 h 939125"/>
              <a:gd name="connsiteX5" fmla="*/ 1379469 w 2444980"/>
              <a:gd name="connsiteY5" fmla="*/ 310510 h 939125"/>
              <a:gd name="connsiteX6" fmla="*/ 761059 w 2444980"/>
              <a:gd name="connsiteY6" fmla="*/ 562316 h 939125"/>
              <a:gd name="connsiteX7" fmla="*/ 599677 w 2444980"/>
              <a:gd name="connsiteY7" fmla="*/ 660326 h 939125"/>
              <a:gd name="connsiteX8" fmla="*/ 418489 w 2444980"/>
              <a:gd name="connsiteY8" fmla="*/ 803629 h 939125"/>
              <a:gd name="connsiteX9" fmla="*/ 263657 w 2444980"/>
              <a:gd name="connsiteY9" fmla="*/ 922224 h 939125"/>
              <a:gd name="connsiteX10" fmla="*/ 214698 w 2444980"/>
              <a:gd name="connsiteY10" fmla="*/ 936439 h 939125"/>
              <a:gd name="connsiteX11" fmla="*/ 0 w 2444980"/>
              <a:gd name="connsiteY11" fmla="*/ 939125 h 93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4980" h="939125">
                <a:moveTo>
                  <a:pt x="2444980" y="0"/>
                </a:moveTo>
                <a:cubicBezTo>
                  <a:pt x="2428774" y="9371"/>
                  <a:pt x="2411253" y="22677"/>
                  <a:pt x="2369516" y="72556"/>
                </a:cubicBezTo>
                <a:cubicBezTo>
                  <a:pt x="2337889" y="96442"/>
                  <a:pt x="2317033" y="181726"/>
                  <a:pt x="2266102" y="205906"/>
                </a:cubicBezTo>
                <a:cubicBezTo>
                  <a:pt x="2215171" y="230086"/>
                  <a:pt x="2132206" y="213001"/>
                  <a:pt x="2063932" y="217635"/>
                </a:cubicBezTo>
                <a:lnTo>
                  <a:pt x="1856456" y="233713"/>
                </a:lnTo>
                <a:cubicBezTo>
                  <a:pt x="1742379" y="244250"/>
                  <a:pt x="1562035" y="254096"/>
                  <a:pt x="1379469" y="310510"/>
                </a:cubicBezTo>
                <a:cubicBezTo>
                  <a:pt x="1146333" y="375825"/>
                  <a:pt x="909830" y="505165"/>
                  <a:pt x="761059" y="562316"/>
                </a:cubicBezTo>
                <a:cubicBezTo>
                  <a:pt x="664585" y="603873"/>
                  <a:pt x="682227" y="601816"/>
                  <a:pt x="599677" y="660326"/>
                </a:cubicBezTo>
                <a:cubicBezTo>
                  <a:pt x="542308" y="700270"/>
                  <a:pt x="474492" y="759979"/>
                  <a:pt x="418489" y="803629"/>
                </a:cubicBezTo>
                <a:cubicBezTo>
                  <a:pt x="362486" y="847279"/>
                  <a:pt x="297348" y="899815"/>
                  <a:pt x="263657" y="922224"/>
                </a:cubicBezTo>
                <a:cubicBezTo>
                  <a:pt x="243967" y="928711"/>
                  <a:pt x="258641" y="931426"/>
                  <a:pt x="214698" y="936439"/>
                </a:cubicBezTo>
                <a:cubicBezTo>
                  <a:pt x="141485" y="940080"/>
                  <a:pt x="73213" y="935484"/>
                  <a:pt x="0" y="939125"/>
                </a:cubicBezTo>
              </a:path>
            </a:pathLst>
          </a:cu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Freeform 679"/>
          <p:cNvSpPr/>
          <p:nvPr/>
        </p:nvSpPr>
        <p:spPr>
          <a:xfrm>
            <a:off x="3378325" y="2698112"/>
            <a:ext cx="5109732" cy="535430"/>
          </a:xfrm>
          <a:custGeom>
            <a:avLst/>
            <a:gdLst>
              <a:gd name="connsiteX0" fmla="*/ 5715000 w 5715000"/>
              <a:gd name="connsiteY0" fmla="*/ 793750 h 793750"/>
              <a:gd name="connsiteX1" fmla="*/ 5448300 w 5715000"/>
              <a:gd name="connsiteY1" fmla="*/ 679450 h 793750"/>
              <a:gd name="connsiteX2" fmla="*/ 4597400 w 5715000"/>
              <a:gd name="connsiteY2" fmla="*/ 508000 h 793750"/>
              <a:gd name="connsiteX3" fmla="*/ 3302000 w 5715000"/>
              <a:gd name="connsiteY3" fmla="*/ 508000 h 793750"/>
              <a:gd name="connsiteX4" fmla="*/ 3232150 w 5715000"/>
              <a:gd name="connsiteY4" fmla="*/ 476250 h 793750"/>
              <a:gd name="connsiteX5" fmla="*/ 3175000 w 5715000"/>
              <a:gd name="connsiteY5" fmla="*/ 406400 h 793750"/>
              <a:gd name="connsiteX6" fmla="*/ 3136900 w 5715000"/>
              <a:gd name="connsiteY6" fmla="*/ 387350 h 793750"/>
              <a:gd name="connsiteX7" fmla="*/ 2317750 w 5715000"/>
              <a:gd name="connsiteY7" fmla="*/ 374650 h 793750"/>
              <a:gd name="connsiteX8" fmla="*/ 2241550 w 5715000"/>
              <a:gd name="connsiteY8" fmla="*/ 361950 h 793750"/>
              <a:gd name="connsiteX9" fmla="*/ 2101850 w 5715000"/>
              <a:gd name="connsiteY9" fmla="*/ 234950 h 793750"/>
              <a:gd name="connsiteX10" fmla="*/ 2038350 w 5715000"/>
              <a:gd name="connsiteY10" fmla="*/ 215900 h 793750"/>
              <a:gd name="connsiteX11" fmla="*/ 171450 w 5715000"/>
              <a:gd name="connsiteY11" fmla="*/ 222250 h 793750"/>
              <a:gd name="connsiteX12" fmla="*/ 114300 w 5715000"/>
              <a:gd name="connsiteY12" fmla="*/ 209550 h 793750"/>
              <a:gd name="connsiteX13" fmla="*/ 25400 w 5715000"/>
              <a:gd name="connsiteY13" fmla="*/ 44450 h 793750"/>
              <a:gd name="connsiteX14" fmla="*/ 0 w 5715000"/>
              <a:gd name="connsiteY14" fmla="*/ 0 h 793750"/>
              <a:gd name="connsiteX0" fmla="*/ 7629525 w 7629525"/>
              <a:gd name="connsiteY0" fmla="*/ 755734 h 755734"/>
              <a:gd name="connsiteX1" fmla="*/ 7362825 w 7629525"/>
              <a:gd name="connsiteY1" fmla="*/ 641434 h 755734"/>
              <a:gd name="connsiteX2" fmla="*/ 6511925 w 7629525"/>
              <a:gd name="connsiteY2" fmla="*/ 469984 h 755734"/>
              <a:gd name="connsiteX3" fmla="*/ 5216525 w 7629525"/>
              <a:gd name="connsiteY3" fmla="*/ 469984 h 755734"/>
              <a:gd name="connsiteX4" fmla="*/ 5146675 w 7629525"/>
              <a:gd name="connsiteY4" fmla="*/ 438234 h 755734"/>
              <a:gd name="connsiteX5" fmla="*/ 5089525 w 7629525"/>
              <a:gd name="connsiteY5" fmla="*/ 368384 h 755734"/>
              <a:gd name="connsiteX6" fmla="*/ 5051425 w 7629525"/>
              <a:gd name="connsiteY6" fmla="*/ 349334 h 755734"/>
              <a:gd name="connsiteX7" fmla="*/ 4232275 w 7629525"/>
              <a:gd name="connsiteY7" fmla="*/ 336634 h 755734"/>
              <a:gd name="connsiteX8" fmla="*/ 4156075 w 7629525"/>
              <a:gd name="connsiteY8" fmla="*/ 323934 h 755734"/>
              <a:gd name="connsiteX9" fmla="*/ 4016375 w 7629525"/>
              <a:gd name="connsiteY9" fmla="*/ 196934 h 755734"/>
              <a:gd name="connsiteX10" fmla="*/ 3952875 w 7629525"/>
              <a:gd name="connsiteY10" fmla="*/ 177884 h 755734"/>
              <a:gd name="connsiteX11" fmla="*/ 2085975 w 7629525"/>
              <a:gd name="connsiteY11" fmla="*/ 184234 h 755734"/>
              <a:gd name="connsiteX12" fmla="*/ 2028825 w 7629525"/>
              <a:gd name="connsiteY12" fmla="*/ 171534 h 755734"/>
              <a:gd name="connsiteX13" fmla="*/ 1939925 w 7629525"/>
              <a:gd name="connsiteY13" fmla="*/ 6434 h 755734"/>
              <a:gd name="connsiteX14" fmla="*/ 0 w 7629525"/>
              <a:gd name="connsiteY14" fmla="*/ 28659 h 755734"/>
              <a:gd name="connsiteX0" fmla="*/ 7629525 w 7629525"/>
              <a:gd name="connsiteY0" fmla="*/ 758013 h 758013"/>
              <a:gd name="connsiteX1" fmla="*/ 7362825 w 7629525"/>
              <a:gd name="connsiteY1" fmla="*/ 643713 h 758013"/>
              <a:gd name="connsiteX2" fmla="*/ 6511925 w 7629525"/>
              <a:gd name="connsiteY2" fmla="*/ 472263 h 758013"/>
              <a:gd name="connsiteX3" fmla="*/ 5216525 w 7629525"/>
              <a:gd name="connsiteY3" fmla="*/ 472263 h 758013"/>
              <a:gd name="connsiteX4" fmla="*/ 5146675 w 7629525"/>
              <a:gd name="connsiteY4" fmla="*/ 440513 h 758013"/>
              <a:gd name="connsiteX5" fmla="*/ 5089525 w 7629525"/>
              <a:gd name="connsiteY5" fmla="*/ 370663 h 758013"/>
              <a:gd name="connsiteX6" fmla="*/ 5051425 w 7629525"/>
              <a:gd name="connsiteY6" fmla="*/ 351613 h 758013"/>
              <a:gd name="connsiteX7" fmla="*/ 4232275 w 7629525"/>
              <a:gd name="connsiteY7" fmla="*/ 338913 h 758013"/>
              <a:gd name="connsiteX8" fmla="*/ 4156075 w 7629525"/>
              <a:gd name="connsiteY8" fmla="*/ 326213 h 758013"/>
              <a:gd name="connsiteX9" fmla="*/ 4016375 w 7629525"/>
              <a:gd name="connsiteY9" fmla="*/ 199213 h 758013"/>
              <a:gd name="connsiteX10" fmla="*/ 3952875 w 7629525"/>
              <a:gd name="connsiteY10" fmla="*/ 180163 h 758013"/>
              <a:gd name="connsiteX11" fmla="*/ 2085975 w 7629525"/>
              <a:gd name="connsiteY11" fmla="*/ 186513 h 758013"/>
              <a:gd name="connsiteX12" fmla="*/ 2028825 w 7629525"/>
              <a:gd name="connsiteY12" fmla="*/ 173813 h 758013"/>
              <a:gd name="connsiteX13" fmla="*/ 1939925 w 7629525"/>
              <a:gd name="connsiteY13" fmla="*/ 8713 h 758013"/>
              <a:gd name="connsiteX14" fmla="*/ 1333501 w 7629525"/>
              <a:gd name="connsiteY14" fmla="*/ 23794 h 758013"/>
              <a:gd name="connsiteX15" fmla="*/ 0 w 7629525"/>
              <a:gd name="connsiteY15" fmla="*/ 30938 h 758013"/>
              <a:gd name="connsiteX0" fmla="*/ 7629525 w 7629525"/>
              <a:gd name="connsiteY0" fmla="*/ 784832 h 784832"/>
              <a:gd name="connsiteX1" fmla="*/ 7362825 w 7629525"/>
              <a:gd name="connsiteY1" fmla="*/ 670532 h 784832"/>
              <a:gd name="connsiteX2" fmla="*/ 6511925 w 7629525"/>
              <a:gd name="connsiteY2" fmla="*/ 499082 h 784832"/>
              <a:gd name="connsiteX3" fmla="*/ 5216525 w 7629525"/>
              <a:gd name="connsiteY3" fmla="*/ 499082 h 784832"/>
              <a:gd name="connsiteX4" fmla="*/ 5146675 w 7629525"/>
              <a:gd name="connsiteY4" fmla="*/ 467332 h 784832"/>
              <a:gd name="connsiteX5" fmla="*/ 5089525 w 7629525"/>
              <a:gd name="connsiteY5" fmla="*/ 397482 h 784832"/>
              <a:gd name="connsiteX6" fmla="*/ 5051425 w 7629525"/>
              <a:gd name="connsiteY6" fmla="*/ 378432 h 784832"/>
              <a:gd name="connsiteX7" fmla="*/ 4232275 w 7629525"/>
              <a:gd name="connsiteY7" fmla="*/ 365732 h 784832"/>
              <a:gd name="connsiteX8" fmla="*/ 4156075 w 7629525"/>
              <a:gd name="connsiteY8" fmla="*/ 353032 h 784832"/>
              <a:gd name="connsiteX9" fmla="*/ 4016375 w 7629525"/>
              <a:gd name="connsiteY9" fmla="*/ 226032 h 784832"/>
              <a:gd name="connsiteX10" fmla="*/ 3952875 w 7629525"/>
              <a:gd name="connsiteY10" fmla="*/ 206982 h 784832"/>
              <a:gd name="connsiteX11" fmla="*/ 2085975 w 7629525"/>
              <a:gd name="connsiteY11" fmla="*/ 213332 h 784832"/>
              <a:gd name="connsiteX12" fmla="*/ 2028825 w 7629525"/>
              <a:gd name="connsiteY12" fmla="*/ 200632 h 784832"/>
              <a:gd name="connsiteX13" fmla="*/ 1939925 w 7629525"/>
              <a:gd name="connsiteY13" fmla="*/ 35532 h 784832"/>
              <a:gd name="connsiteX14" fmla="*/ 1419226 w 7629525"/>
              <a:gd name="connsiteY14" fmla="*/ 608 h 784832"/>
              <a:gd name="connsiteX15" fmla="*/ 1333501 w 7629525"/>
              <a:gd name="connsiteY15" fmla="*/ 50613 h 784832"/>
              <a:gd name="connsiteX16" fmla="*/ 0 w 7629525"/>
              <a:gd name="connsiteY16" fmla="*/ 57757 h 784832"/>
              <a:gd name="connsiteX0" fmla="*/ 7629525 w 7629525"/>
              <a:gd name="connsiteY0" fmla="*/ 784832 h 784832"/>
              <a:gd name="connsiteX1" fmla="*/ 7362825 w 7629525"/>
              <a:gd name="connsiteY1" fmla="*/ 670532 h 784832"/>
              <a:gd name="connsiteX2" fmla="*/ 6511925 w 7629525"/>
              <a:gd name="connsiteY2" fmla="*/ 499082 h 784832"/>
              <a:gd name="connsiteX3" fmla="*/ 5216525 w 7629525"/>
              <a:gd name="connsiteY3" fmla="*/ 499082 h 784832"/>
              <a:gd name="connsiteX4" fmla="*/ 5146675 w 7629525"/>
              <a:gd name="connsiteY4" fmla="*/ 467332 h 784832"/>
              <a:gd name="connsiteX5" fmla="*/ 5089525 w 7629525"/>
              <a:gd name="connsiteY5" fmla="*/ 397482 h 784832"/>
              <a:gd name="connsiteX6" fmla="*/ 5051425 w 7629525"/>
              <a:gd name="connsiteY6" fmla="*/ 378432 h 784832"/>
              <a:gd name="connsiteX7" fmla="*/ 4232275 w 7629525"/>
              <a:gd name="connsiteY7" fmla="*/ 365732 h 784832"/>
              <a:gd name="connsiteX8" fmla="*/ 4156075 w 7629525"/>
              <a:gd name="connsiteY8" fmla="*/ 353032 h 784832"/>
              <a:gd name="connsiteX9" fmla="*/ 4016375 w 7629525"/>
              <a:gd name="connsiteY9" fmla="*/ 226032 h 784832"/>
              <a:gd name="connsiteX10" fmla="*/ 3952875 w 7629525"/>
              <a:gd name="connsiteY10" fmla="*/ 206982 h 784832"/>
              <a:gd name="connsiteX11" fmla="*/ 2085975 w 7629525"/>
              <a:gd name="connsiteY11" fmla="*/ 213332 h 784832"/>
              <a:gd name="connsiteX12" fmla="*/ 2028825 w 7629525"/>
              <a:gd name="connsiteY12" fmla="*/ 200632 h 784832"/>
              <a:gd name="connsiteX13" fmla="*/ 1939925 w 7629525"/>
              <a:gd name="connsiteY13" fmla="*/ 35532 h 784832"/>
              <a:gd name="connsiteX14" fmla="*/ 1419226 w 7629525"/>
              <a:gd name="connsiteY14" fmla="*/ 608 h 784832"/>
              <a:gd name="connsiteX15" fmla="*/ 1333501 w 7629525"/>
              <a:gd name="connsiteY15" fmla="*/ 50613 h 784832"/>
              <a:gd name="connsiteX16" fmla="*/ 0 w 7629525"/>
              <a:gd name="connsiteY16" fmla="*/ 57757 h 784832"/>
              <a:gd name="connsiteX0" fmla="*/ 7629525 w 7629525"/>
              <a:gd name="connsiteY0" fmla="*/ 784684 h 784684"/>
              <a:gd name="connsiteX1" fmla="*/ 7362825 w 7629525"/>
              <a:gd name="connsiteY1" fmla="*/ 670384 h 784684"/>
              <a:gd name="connsiteX2" fmla="*/ 6511925 w 7629525"/>
              <a:gd name="connsiteY2" fmla="*/ 498934 h 784684"/>
              <a:gd name="connsiteX3" fmla="*/ 5216525 w 7629525"/>
              <a:gd name="connsiteY3" fmla="*/ 498934 h 784684"/>
              <a:gd name="connsiteX4" fmla="*/ 5146675 w 7629525"/>
              <a:gd name="connsiteY4" fmla="*/ 467184 h 784684"/>
              <a:gd name="connsiteX5" fmla="*/ 5089525 w 7629525"/>
              <a:gd name="connsiteY5" fmla="*/ 397334 h 784684"/>
              <a:gd name="connsiteX6" fmla="*/ 5051425 w 7629525"/>
              <a:gd name="connsiteY6" fmla="*/ 378284 h 784684"/>
              <a:gd name="connsiteX7" fmla="*/ 4232275 w 7629525"/>
              <a:gd name="connsiteY7" fmla="*/ 365584 h 784684"/>
              <a:gd name="connsiteX8" fmla="*/ 4156075 w 7629525"/>
              <a:gd name="connsiteY8" fmla="*/ 352884 h 784684"/>
              <a:gd name="connsiteX9" fmla="*/ 4016375 w 7629525"/>
              <a:gd name="connsiteY9" fmla="*/ 225884 h 784684"/>
              <a:gd name="connsiteX10" fmla="*/ 3952875 w 7629525"/>
              <a:gd name="connsiteY10" fmla="*/ 206834 h 784684"/>
              <a:gd name="connsiteX11" fmla="*/ 2085975 w 7629525"/>
              <a:gd name="connsiteY11" fmla="*/ 213184 h 784684"/>
              <a:gd name="connsiteX12" fmla="*/ 2024063 w 7629525"/>
              <a:gd name="connsiteY12" fmla="*/ 181434 h 784684"/>
              <a:gd name="connsiteX13" fmla="*/ 1939925 w 7629525"/>
              <a:gd name="connsiteY13" fmla="*/ 35384 h 784684"/>
              <a:gd name="connsiteX14" fmla="*/ 1419226 w 7629525"/>
              <a:gd name="connsiteY14" fmla="*/ 460 h 784684"/>
              <a:gd name="connsiteX15" fmla="*/ 1333501 w 7629525"/>
              <a:gd name="connsiteY15" fmla="*/ 50465 h 784684"/>
              <a:gd name="connsiteX16" fmla="*/ 0 w 7629525"/>
              <a:gd name="connsiteY16" fmla="*/ 57609 h 784684"/>
              <a:gd name="connsiteX0" fmla="*/ 7629525 w 7629525"/>
              <a:gd name="connsiteY0" fmla="*/ 784684 h 784684"/>
              <a:gd name="connsiteX1" fmla="*/ 7362825 w 7629525"/>
              <a:gd name="connsiteY1" fmla="*/ 670384 h 784684"/>
              <a:gd name="connsiteX2" fmla="*/ 6511925 w 7629525"/>
              <a:gd name="connsiteY2" fmla="*/ 498934 h 784684"/>
              <a:gd name="connsiteX3" fmla="*/ 5216525 w 7629525"/>
              <a:gd name="connsiteY3" fmla="*/ 498934 h 784684"/>
              <a:gd name="connsiteX4" fmla="*/ 5146675 w 7629525"/>
              <a:gd name="connsiteY4" fmla="*/ 467184 h 784684"/>
              <a:gd name="connsiteX5" fmla="*/ 5089525 w 7629525"/>
              <a:gd name="connsiteY5" fmla="*/ 397334 h 784684"/>
              <a:gd name="connsiteX6" fmla="*/ 5051425 w 7629525"/>
              <a:gd name="connsiteY6" fmla="*/ 378284 h 784684"/>
              <a:gd name="connsiteX7" fmla="*/ 4232275 w 7629525"/>
              <a:gd name="connsiteY7" fmla="*/ 365584 h 784684"/>
              <a:gd name="connsiteX8" fmla="*/ 4156075 w 7629525"/>
              <a:gd name="connsiteY8" fmla="*/ 352884 h 784684"/>
              <a:gd name="connsiteX9" fmla="*/ 4016375 w 7629525"/>
              <a:gd name="connsiteY9" fmla="*/ 225884 h 784684"/>
              <a:gd name="connsiteX10" fmla="*/ 3952875 w 7629525"/>
              <a:gd name="connsiteY10" fmla="*/ 206834 h 784684"/>
              <a:gd name="connsiteX11" fmla="*/ 2085975 w 7629525"/>
              <a:gd name="connsiteY11" fmla="*/ 213184 h 784684"/>
              <a:gd name="connsiteX12" fmla="*/ 2024063 w 7629525"/>
              <a:gd name="connsiteY12" fmla="*/ 181434 h 784684"/>
              <a:gd name="connsiteX13" fmla="*/ 1939925 w 7629525"/>
              <a:gd name="connsiteY13" fmla="*/ 35384 h 784684"/>
              <a:gd name="connsiteX14" fmla="*/ 1419226 w 7629525"/>
              <a:gd name="connsiteY14" fmla="*/ 460 h 784684"/>
              <a:gd name="connsiteX15" fmla="*/ 1333501 w 7629525"/>
              <a:gd name="connsiteY15" fmla="*/ 50465 h 784684"/>
              <a:gd name="connsiteX16" fmla="*/ 0 w 7629525"/>
              <a:gd name="connsiteY16" fmla="*/ 57609 h 784684"/>
              <a:gd name="connsiteX0" fmla="*/ 7629525 w 7629525"/>
              <a:gd name="connsiteY0" fmla="*/ 797074 h 797074"/>
              <a:gd name="connsiteX1" fmla="*/ 7362825 w 7629525"/>
              <a:gd name="connsiteY1" fmla="*/ 682774 h 797074"/>
              <a:gd name="connsiteX2" fmla="*/ 6511925 w 7629525"/>
              <a:gd name="connsiteY2" fmla="*/ 511324 h 797074"/>
              <a:gd name="connsiteX3" fmla="*/ 5216525 w 7629525"/>
              <a:gd name="connsiteY3" fmla="*/ 511324 h 797074"/>
              <a:gd name="connsiteX4" fmla="*/ 5146675 w 7629525"/>
              <a:gd name="connsiteY4" fmla="*/ 479574 h 797074"/>
              <a:gd name="connsiteX5" fmla="*/ 5089525 w 7629525"/>
              <a:gd name="connsiteY5" fmla="*/ 409724 h 797074"/>
              <a:gd name="connsiteX6" fmla="*/ 5051425 w 7629525"/>
              <a:gd name="connsiteY6" fmla="*/ 390674 h 797074"/>
              <a:gd name="connsiteX7" fmla="*/ 4232275 w 7629525"/>
              <a:gd name="connsiteY7" fmla="*/ 377974 h 797074"/>
              <a:gd name="connsiteX8" fmla="*/ 4156075 w 7629525"/>
              <a:gd name="connsiteY8" fmla="*/ 365274 h 797074"/>
              <a:gd name="connsiteX9" fmla="*/ 4016375 w 7629525"/>
              <a:gd name="connsiteY9" fmla="*/ 238274 h 797074"/>
              <a:gd name="connsiteX10" fmla="*/ 3952875 w 7629525"/>
              <a:gd name="connsiteY10" fmla="*/ 219224 h 797074"/>
              <a:gd name="connsiteX11" fmla="*/ 2085975 w 7629525"/>
              <a:gd name="connsiteY11" fmla="*/ 225574 h 797074"/>
              <a:gd name="connsiteX12" fmla="*/ 2024063 w 7629525"/>
              <a:gd name="connsiteY12" fmla="*/ 193824 h 797074"/>
              <a:gd name="connsiteX13" fmla="*/ 1928018 w 7629525"/>
              <a:gd name="connsiteY13" fmla="*/ 14436 h 797074"/>
              <a:gd name="connsiteX14" fmla="*/ 1419226 w 7629525"/>
              <a:gd name="connsiteY14" fmla="*/ 12850 h 797074"/>
              <a:gd name="connsiteX15" fmla="*/ 1333501 w 7629525"/>
              <a:gd name="connsiteY15" fmla="*/ 62855 h 797074"/>
              <a:gd name="connsiteX16" fmla="*/ 0 w 7629525"/>
              <a:gd name="connsiteY16" fmla="*/ 69999 h 797074"/>
              <a:gd name="connsiteX0" fmla="*/ 7629525 w 7629525"/>
              <a:gd name="connsiteY0" fmla="*/ 829838 h 829838"/>
              <a:gd name="connsiteX1" fmla="*/ 7362825 w 7629525"/>
              <a:gd name="connsiteY1" fmla="*/ 715538 h 829838"/>
              <a:gd name="connsiteX2" fmla="*/ 6511925 w 7629525"/>
              <a:gd name="connsiteY2" fmla="*/ 544088 h 829838"/>
              <a:gd name="connsiteX3" fmla="*/ 5216525 w 7629525"/>
              <a:gd name="connsiteY3" fmla="*/ 544088 h 829838"/>
              <a:gd name="connsiteX4" fmla="*/ 5146675 w 7629525"/>
              <a:gd name="connsiteY4" fmla="*/ 512338 h 829838"/>
              <a:gd name="connsiteX5" fmla="*/ 5089525 w 7629525"/>
              <a:gd name="connsiteY5" fmla="*/ 442488 h 829838"/>
              <a:gd name="connsiteX6" fmla="*/ 5051425 w 7629525"/>
              <a:gd name="connsiteY6" fmla="*/ 423438 h 829838"/>
              <a:gd name="connsiteX7" fmla="*/ 4232275 w 7629525"/>
              <a:gd name="connsiteY7" fmla="*/ 410738 h 829838"/>
              <a:gd name="connsiteX8" fmla="*/ 4156075 w 7629525"/>
              <a:gd name="connsiteY8" fmla="*/ 398038 h 829838"/>
              <a:gd name="connsiteX9" fmla="*/ 4016375 w 7629525"/>
              <a:gd name="connsiteY9" fmla="*/ 271038 h 829838"/>
              <a:gd name="connsiteX10" fmla="*/ 3952875 w 7629525"/>
              <a:gd name="connsiteY10" fmla="*/ 251988 h 829838"/>
              <a:gd name="connsiteX11" fmla="*/ 2085975 w 7629525"/>
              <a:gd name="connsiteY11" fmla="*/ 258338 h 829838"/>
              <a:gd name="connsiteX12" fmla="*/ 2024063 w 7629525"/>
              <a:gd name="connsiteY12" fmla="*/ 226588 h 829838"/>
              <a:gd name="connsiteX13" fmla="*/ 1928018 w 7629525"/>
              <a:gd name="connsiteY13" fmla="*/ 47200 h 829838"/>
              <a:gd name="connsiteX14" fmla="*/ 1419226 w 7629525"/>
              <a:gd name="connsiteY14" fmla="*/ 45614 h 829838"/>
              <a:gd name="connsiteX15" fmla="*/ 1333501 w 7629525"/>
              <a:gd name="connsiteY15" fmla="*/ 95619 h 829838"/>
              <a:gd name="connsiteX16" fmla="*/ 0 w 7629525"/>
              <a:gd name="connsiteY16" fmla="*/ 102763 h 829838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085975 w 7629525"/>
              <a:gd name="connsiteY11" fmla="*/ 227683 h 799183"/>
              <a:gd name="connsiteX12" fmla="*/ 2024063 w 7629525"/>
              <a:gd name="connsiteY12" fmla="*/ 195933 h 799183"/>
              <a:gd name="connsiteX13" fmla="*/ 1928018 w 7629525"/>
              <a:gd name="connsiteY13" fmla="*/ 16545 h 799183"/>
              <a:gd name="connsiteX14" fmla="*/ 1419226 w 7629525"/>
              <a:gd name="connsiteY14" fmla="*/ 14959 h 799183"/>
              <a:gd name="connsiteX15" fmla="*/ 1333501 w 7629525"/>
              <a:gd name="connsiteY15" fmla="*/ 64964 h 799183"/>
              <a:gd name="connsiteX16" fmla="*/ 0 w 7629525"/>
              <a:gd name="connsiteY16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085975 w 7629525"/>
              <a:gd name="connsiteY11" fmla="*/ 227683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145506 w 7629525"/>
              <a:gd name="connsiteY11" fmla="*/ 230064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145506 w 7629525"/>
              <a:gd name="connsiteY11" fmla="*/ 230064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6900 h 796900"/>
              <a:gd name="connsiteX1" fmla="*/ 7362825 w 7629525"/>
              <a:gd name="connsiteY1" fmla="*/ 682600 h 796900"/>
              <a:gd name="connsiteX2" fmla="*/ 6511925 w 7629525"/>
              <a:gd name="connsiteY2" fmla="*/ 511150 h 796900"/>
              <a:gd name="connsiteX3" fmla="*/ 5216525 w 7629525"/>
              <a:gd name="connsiteY3" fmla="*/ 511150 h 796900"/>
              <a:gd name="connsiteX4" fmla="*/ 5146675 w 7629525"/>
              <a:gd name="connsiteY4" fmla="*/ 479400 h 796900"/>
              <a:gd name="connsiteX5" fmla="*/ 5089525 w 7629525"/>
              <a:gd name="connsiteY5" fmla="*/ 409550 h 796900"/>
              <a:gd name="connsiteX6" fmla="*/ 5051425 w 7629525"/>
              <a:gd name="connsiteY6" fmla="*/ 390500 h 796900"/>
              <a:gd name="connsiteX7" fmla="*/ 4232275 w 7629525"/>
              <a:gd name="connsiteY7" fmla="*/ 377800 h 796900"/>
              <a:gd name="connsiteX8" fmla="*/ 4156075 w 7629525"/>
              <a:gd name="connsiteY8" fmla="*/ 365100 h 796900"/>
              <a:gd name="connsiteX9" fmla="*/ 4016375 w 7629525"/>
              <a:gd name="connsiteY9" fmla="*/ 238100 h 796900"/>
              <a:gd name="connsiteX10" fmla="*/ 3952875 w 7629525"/>
              <a:gd name="connsiteY10" fmla="*/ 219050 h 796900"/>
              <a:gd name="connsiteX11" fmla="*/ 2145506 w 7629525"/>
              <a:gd name="connsiteY11" fmla="*/ 227781 h 796900"/>
              <a:gd name="connsiteX12" fmla="*/ 2031207 w 7629525"/>
              <a:gd name="connsiteY12" fmla="*/ 191270 h 796900"/>
              <a:gd name="connsiteX13" fmla="*/ 1928018 w 7629525"/>
              <a:gd name="connsiteY13" fmla="*/ 14262 h 796900"/>
              <a:gd name="connsiteX14" fmla="*/ 1419226 w 7629525"/>
              <a:gd name="connsiteY14" fmla="*/ 12676 h 796900"/>
              <a:gd name="connsiteX15" fmla="*/ 1333501 w 7629525"/>
              <a:gd name="connsiteY15" fmla="*/ 62681 h 796900"/>
              <a:gd name="connsiteX16" fmla="*/ 0 w 7629525"/>
              <a:gd name="connsiteY16" fmla="*/ 69825 h 796900"/>
              <a:gd name="connsiteX0" fmla="*/ 7629525 w 7629525"/>
              <a:gd name="connsiteY0" fmla="*/ 816969 h 816969"/>
              <a:gd name="connsiteX1" fmla="*/ 7362825 w 7629525"/>
              <a:gd name="connsiteY1" fmla="*/ 702669 h 816969"/>
              <a:gd name="connsiteX2" fmla="*/ 6511925 w 7629525"/>
              <a:gd name="connsiteY2" fmla="*/ 531219 h 816969"/>
              <a:gd name="connsiteX3" fmla="*/ 5216525 w 7629525"/>
              <a:gd name="connsiteY3" fmla="*/ 531219 h 816969"/>
              <a:gd name="connsiteX4" fmla="*/ 5146675 w 7629525"/>
              <a:gd name="connsiteY4" fmla="*/ 499469 h 816969"/>
              <a:gd name="connsiteX5" fmla="*/ 5089525 w 7629525"/>
              <a:gd name="connsiteY5" fmla="*/ 429619 h 816969"/>
              <a:gd name="connsiteX6" fmla="*/ 5051425 w 7629525"/>
              <a:gd name="connsiteY6" fmla="*/ 410569 h 816969"/>
              <a:gd name="connsiteX7" fmla="*/ 4232275 w 7629525"/>
              <a:gd name="connsiteY7" fmla="*/ 397869 h 816969"/>
              <a:gd name="connsiteX8" fmla="*/ 4156075 w 7629525"/>
              <a:gd name="connsiteY8" fmla="*/ 385169 h 816969"/>
              <a:gd name="connsiteX9" fmla="*/ 4016375 w 7629525"/>
              <a:gd name="connsiteY9" fmla="*/ 258169 h 816969"/>
              <a:gd name="connsiteX10" fmla="*/ 3952875 w 7629525"/>
              <a:gd name="connsiteY10" fmla="*/ 239119 h 816969"/>
              <a:gd name="connsiteX11" fmla="*/ 2145506 w 7629525"/>
              <a:gd name="connsiteY11" fmla="*/ 247850 h 816969"/>
              <a:gd name="connsiteX12" fmla="*/ 2031207 w 7629525"/>
              <a:gd name="connsiteY12" fmla="*/ 211339 h 816969"/>
              <a:gd name="connsiteX13" fmla="*/ 1928018 w 7629525"/>
              <a:gd name="connsiteY13" fmla="*/ 34331 h 816969"/>
              <a:gd name="connsiteX14" fmla="*/ 1419226 w 7629525"/>
              <a:gd name="connsiteY14" fmla="*/ 32745 h 816969"/>
              <a:gd name="connsiteX15" fmla="*/ 1333501 w 7629525"/>
              <a:gd name="connsiteY15" fmla="*/ 82750 h 816969"/>
              <a:gd name="connsiteX16" fmla="*/ 0 w 7629525"/>
              <a:gd name="connsiteY16" fmla="*/ 89894 h 816969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33501 w 7629525"/>
              <a:gd name="connsiteY16" fmla="*/ 67044 h 801263"/>
              <a:gd name="connsiteX17" fmla="*/ 0 w 7629525"/>
              <a:gd name="connsiteY17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0460 h 800460"/>
              <a:gd name="connsiteX1" fmla="*/ 7362825 w 7629525"/>
              <a:gd name="connsiteY1" fmla="*/ 686160 h 800460"/>
              <a:gd name="connsiteX2" fmla="*/ 6511925 w 7629525"/>
              <a:gd name="connsiteY2" fmla="*/ 514710 h 800460"/>
              <a:gd name="connsiteX3" fmla="*/ 5216525 w 7629525"/>
              <a:gd name="connsiteY3" fmla="*/ 514710 h 800460"/>
              <a:gd name="connsiteX4" fmla="*/ 5146675 w 7629525"/>
              <a:gd name="connsiteY4" fmla="*/ 482960 h 800460"/>
              <a:gd name="connsiteX5" fmla="*/ 5089525 w 7629525"/>
              <a:gd name="connsiteY5" fmla="*/ 413110 h 800460"/>
              <a:gd name="connsiteX6" fmla="*/ 5051425 w 7629525"/>
              <a:gd name="connsiteY6" fmla="*/ 394060 h 800460"/>
              <a:gd name="connsiteX7" fmla="*/ 4232275 w 7629525"/>
              <a:gd name="connsiteY7" fmla="*/ 381360 h 800460"/>
              <a:gd name="connsiteX8" fmla="*/ 4156075 w 7629525"/>
              <a:gd name="connsiteY8" fmla="*/ 368660 h 800460"/>
              <a:gd name="connsiteX9" fmla="*/ 4016375 w 7629525"/>
              <a:gd name="connsiteY9" fmla="*/ 241660 h 800460"/>
              <a:gd name="connsiteX10" fmla="*/ 3952875 w 7629525"/>
              <a:gd name="connsiteY10" fmla="*/ 222610 h 800460"/>
              <a:gd name="connsiteX11" fmla="*/ 2145506 w 7629525"/>
              <a:gd name="connsiteY11" fmla="*/ 231341 h 800460"/>
              <a:gd name="connsiteX12" fmla="*/ 2031207 w 7629525"/>
              <a:gd name="connsiteY12" fmla="*/ 194830 h 800460"/>
              <a:gd name="connsiteX13" fmla="*/ 1928018 w 7629525"/>
              <a:gd name="connsiteY13" fmla="*/ 17822 h 800460"/>
              <a:gd name="connsiteX14" fmla="*/ 1871664 w 7629525"/>
              <a:gd name="connsiteY14" fmla="*/ 4330 h 800460"/>
              <a:gd name="connsiteX15" fmla="*/ 1419226 w 7629525"/>
              <a:gd name="connsiteY15" fmla="*/ 16236 h 800460"/>
              <a:gd name="connsiteX16" fmla="*/ 1378745 w 7629525"/>
              <a:gd name="connsiteY16" fmla="*/ 49574 h 800460"/>
              <a:gd name="connsiteX17" fmla="*/ 1333501 w 7629525"/>
              <a:gd name="connsiteY17" fmla="*/ 66241 h 800460"/>
              <a:gd name="connsiteX18" fmla="*/ 0 w 7629525"/>
              <a:gd name="connsiteY18" fmla="*/ 73385 h 800460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56075 w 7629525"/>
              <a:gd name="connsiteY8" fmla="*/ 364345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56075 w 7629525"/>
              <a:gd name="connsiteY8" fmla="*/ 364345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0444 w 7629525"/>
              <a:gd name="connsiteY1" fmla="*/ 691370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0444 w 7629525"/>
              <a:gd name="connsiteY1" fmla="*/ 691370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22850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60937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99869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99869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3052160 w 7629525"/>
              <a:gd name="connsiteY12" fmla="*/ 210335 h 800907"/>
              <a:gd name="connsiteX13" fmla="*/ 2145506 w 7629525"/>
              <a:gd name="connsiteY13" fmla="*/ 227026 h 800907"/>
              <a:gd name="connsiteX14" fmla="*/ 2031207 w 7629525"/>
              <a:gd name="connsiteY14" fmla="*/ 190515 h 800907"/>
              <a:gd name="connsiteX15" fmla="*/ 1937543 w 7629525"/>
              <a:gd name="connsiteY15" fmla="*/ 32557 h 800907"/>
              <a:gd name="connsiteX16" fmla="*/ 1871664 w 7629525"/>
              <a:gd name="connsiteY16" fmla="*/ 15 h 800907"/>
              <a:gd name="connsiteX17" fmla="*/ 1419226 w 7629525"/>
              <a:gd name="connsiteY17" fmla="*/ 11921 h 800907"/>
              <a:gd name="connsiteX18" fmla="*/ 1378745 w 7629525"/>
              <a:gd name="connsiteY18" fmla="*/ 45259 h 800907"/>
              <a:gd name="connsiteX19" fmla="*/ 1333501 w 7629525"/>
              <a:gd name="connsiteY19" fmla="*/ 61926 h 800907"/>
              <a:gd name="connsiteX20" fmla="*/ 0 w 7629525"/>
              <a:gd name="connsiteY20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3052160 w 7629525"/>
              <a:gd name="connsiteY12" fmla="*/ 210335 h 800907"/>
              <a:gd name="connsiteX13" fmla="*/ 2145506 w 7629525"/>
              <a:gd name="connsiteY13" fmla="*/ 227026 h 800907"/>
              <a:gd name="connsiteX14" fmla="*/ 2031207 w 7629525"/>
              <a:gd name="connsiteY14" fmla="*/ 190515 h 800907"/>
              <a:gd name="connsiteX15" fmla="*/ 1937543 w 7629525"/>
              <a:gd name="connsiteY15" fmla="*/ 32557 h 800907"/>
              <a:gd name="connsiteX16" fmla="*/ 1871664 w 7629525"/>
              <a:gd name="connsiteY16" fmla="*/ 15 h 800907"/>
              <a:gd name="connsiteX17" fmla="*/ 1419226 w 7629525"/>
              <a:gd name="connsiteY17" fmla="*/ 11921 h 800907"/>
              <a:gd name="connsiteX18" fmla="*/ 1378745 w 7629525"/>
              <a:gd name="connsiteY18" fmla="*/ 45259 h 800907"/>
              <a:gd name="connsiteX19" fmla="*/ 1333501 w 7629525"/>
              <a:gd name="connsiteY19" fmla="*/ 61926 h 800907"/>
              <a:gd name="connsiteX20" fmla="*/ 0 w 7629525"/>
              <a:gd name="connsiteY20" fmla="*/ 69070 h 800907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31207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41510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41510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722480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703430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76025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6025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80788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80788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628400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628400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89657 h 789657"/>
              <a:gd name="connsiteX1" fmla="*/ 7937418 w 8206499"/>
              <a:gd name="connsiteY1" fmla="*/ 680120 h 789657"/>
              <a:gd name="connsiteX2" fmla="*/ 7088899 w 8206499"/>
              <a:gd name="connsiteY2" fmla="*/ 499145 h 789657"/>
              <a:gd name="connsiteX3" fmla="*/ 5794294 w 8206499"/>
              <a:gd name="connsiteY3" fmla="*/ 503114 h 789657"/>
              <a:gd name="connsiteX4" fmla="*/ 5728412 w 8206499"/>
              <a:gd name="connsiteY4" fmla="*/ 469776 h 789657"/>
              <a:gd name="connsiteX5" fmla="*/ 5668881 w 8206499"/>
              <a:gd name="connsiteY5" fmla="*/ 402307 h 789657"/>
              <a:gd name="connsiteX6" fmla="*/ 5628400 w 8206499"/>
              <a:gd name="connsiteY6" fmla="*/ 378495 h 789657"/>
              <a:gd name="connsiteX7" fmla="*/ 4809249 w 8206499"/>
              <a:gd name="connsiteY7" fmla="*/ 372938 h 789657"/>
              <a:gd name="connsiteX8" fmla="*/ 4721143 w 8206499"/>
              <a:gd name="connsiteY8" fmla="*/ 334045 h 789657"/>
              <a:gd name="connsiteX9" fmla="*/ 4586205 w 8206499"/>
              <a:gd name="connsiteY9" fmla="*/ 235620 h 789657"/>
              <a:gd name="connsiteX10" fmla="*/ 4501274 w 8206499"/>
              <a:gd name="connsiteY10" fmla="*/ 207045 h 789657"/>
              <a:gd name="connsiteX11" fmla="*/ 3714134 w 8206499"/>
              <a:gd name="connsiteY11" fmla="*/ 217116 h 789657"/>
              <a:gd name="connsiteX12" fmla="*/ 3629134 w 8206499"/>
              <a:gd name="connsiteY12" fmla="*/ 199085 h 789657"/>
              <a:gd name="connsiteX13" fmla="*/ 2687101 w 8206499"/>
              <a:gd name="connsiteY13" fmla="*/ 215776 h 789657"/>
              <a:gd name="connsiteX14" fmla="*/ 2604877 w 8206499"/>
              <a:gd name="connsiteY14" fmla="*/ 160215 h 789657"/>
              <a:gd name="connsiteX15" fmla="*/ 2514517 w 8206499"/>
              <a:gd name="connsiteY15" fmla="*/ 21307 h 789657"/>
              <a:gd name="connsiteX16" fmla="*/ 2451019 w 8206499"/>
              <a:gd name="connsiteY16" fmla="*/ 6017 h 789657"/>
              <a:gd name="connsiteX17" fmla="*/ 1996200 w 8206499"/>
              <a:gd name="connsiteY17" fmla="*/ 671 h 789657"/>
              <a:gd name="connsiteX18" fmla="*/ 1955719 w 8206499"/>
              <a:gd name="connsiteY18" fmla="*/ 34009 h 789657"/>
              <a:gd name="connsiteX19" fmla="*/ 1910475 w 8206499"/>
              <a:gd name="connsiteY19" fmla="*/ 50676 h 789657"/>
              <a:gd name="connsiteX20" fmla="*/ 0 w 8206499"/>
              <a:gd name="connsiteY20" fmla="*/ 65547 h 789657"/>
              <a:gd name="connsiteX0" fmla="*/ 8206499 w 8206499"/>
              <a:gd name="connsiteY0" fmla="*/ 785001 h 785001"/>
              <a:gd name="connsiteX1" fmla="*/ 7937418 w 8206499"/>
              <a:gd name="connsiteY1" fmla="*/ 675464 h 785001"/>
              <a:gd name="connsiteX2" fmla="*/ 7088899 w 8206499"/>
              <a:gd name="connsiteY2" fmla="*/ 494489 h 785001"/>
              <a:gd name="connsiteX3" fmla="*/ 5794294 w 8206499"/>
              <a:gd name="connsiteY3" fmla="*/ 498458 h 785001"/>
              <a:gd name="connsiteX4" fmla="*/ 5728412 w 8206499"/>
              <a:gd name="connsiteY4" fmla="*/ 465120 h 785001"/>
              <a:gd name="connsiteX5" fmla="*/ 5668881 w 8206499"/>
              <a:gd name="connsiteY5" fmla="*/ 397651 h 785001"/>
              <a:gd name="connsiteX6" fmla="*/ 5628400 w 8206499"/>
              <a:gd name="connsiteY6" fmla="*/ 373839 h 785001"/>
              <a:gd name="connsiteX7" fmla="*/ 4809249 w 8206499"/>
              <a:gd name="connsiteY7" fmla="*/ 368282 h 785001"/>
              <a:gd name="connsiteX8" fmla="*/ 4721143 w 8206499"/>
              <a:gd name="connsiteY8" fmla="*/ 329389 h 785001"/>
              <a:gd name="connsiteX9" fmla="*/ 4586205 w 8206499"/>
              <a:gd name="connsiteY9" fmla="*/ 230964 h 785001"/>
              <a:gd name="connsiteX10" fmla="*/ 4501274 w 8206499"/>
              <a:gd name="connsiteY10" fmla="*/ 202389 h 785001"/>
              <a:gd name="connsiteX11" fmla="*/ 3714134 w 8206499"/>
              <a:gd name="connsiteY11" fmla="*/ 212460 h 785001"/>
              <a:gd name="connsiteX12" fmla="*/ 3629134 w 8206499"/>
              <a:gd name="connsiteY12" fmla="*/ 194429 h 785001"/>
              <a:gd name="connsiteX13" fmla="*/ 2687101 w 8206499"/>
              <a:gd name="connsiteY13" fmla="*/ 211120 h 785001"/>
              <a:gd name="connsiteX14" fmla="*/ 2604877 w 8206499"/>
              <a:gd name="connsiteY14" fmla="*/ 155559 h 785001"/>
              <a:gd name="connsiteX15" fmla="*/ 2514517 w 8206499"/>
              <a:gd name="connsiteY15" fmla="*/ 16651 h 785001"/>
              <a:gd name="connsiteX16" fmla="*/ 2451019 w 8206499"/>
              <a:gd name="connsiteY16" fmla="*/ 1361 h 785001"/>
              <a:gd name="connsiteX17" fmla="*/ 2008106 w 8206499"/>
              <a:gd name="connsiteY17" fmla="*/ 777 h 785001"/>
              <a:gd name="connsiteX18" fmla="*/ 1955719 w 8206499"/>
              <a:gd name="connsiteY18" fmla="*/ 29353 h 785001"/>
              <a:gd name="connsiteX19" fmla="*/ 1910475 w 8206499"/>
              <a:gd name="connsiteY19" fmla="*/ 46020 h 785001"/>
              <a:gd name="connsiteX20" fmla="*/ 0 w 8206499"/>
              <a:gd name="connsiteY20" fmla="*/ 60891 h 785001"/>
              <a:gd name="connsiteX0" fmla="*/ 8206499 w 8206499"/>
              <a:gd name="connsiteY0" fmla="*/ 785001 h 785001"/>
              <a:gd name="connsiteX1" fmla="*/ 7937418 w 8206499"/>
              <a:gd name="connsiteY1" fmla="*/ 675464 h 785001"/>
              <a:gd name="connsiteX2" fmla="*/ 7088899 w 8206499"/>
              <a:gd name="connsiteY2" fmla="*/ 494489 h 785001"/>
              <a:gd name="connsiteX3" fmla="*/ 5794294 w 8206499"/>
              <a:gd name="connsiteY3" fmla="*/ 498458 h 785001"/>
              <a:gd name="connsiteX4" fmla="*/ 5728412 w 8206499"/>
              <a:gd name="connsiteY4" fmla="*/ 465120 h 785001"/>
              <a:gd name="connsiteX5" fmla="*/ 5668881 w 8206499"/>
              <a:gd name="connsiteY5" fmla="*/ 397651 h 785001"/>
              <a:gd name="connsiteX6" fmla="*/ 5628400 w 8206499"/>
              <a:gd name="connsiteY6" fmla="*/ 373839 h 785001"/>
              <a:gd name="connsiteX7" fmla="*/ 4809249 w 8206499"/>
              <a:gd name="connsiteY7" fmla="*/ 368282 h 785001"/>
              <a:gd name="connsiteX8" fmla="*/ 4721143 w 8206499"/>
              <a:gd name="connsiteY8" fmla="*/ 329389 h 785001"/>
              <a:gd name="connsiteX9" fmla="*/ 4586205 w 8206499"/>
              <a:gd name="connsiteY9" fmla="*/ 230964 h 785001"/>
              <a:gd name="connsiteX10" fmla="*/ 4501274 w 8206499"/>
              <a:gd name="connsiteY10" fmla="*/ 202389 h 785001"/>
              <a:gd name="connsiteX11" fmla="*/ 3714134 w 8206499"/>
              <a:gd name="connsiteY11" fmla="*/ 212460 h 785001"/>
              <a:gd name="connsiteX12" fmla="*/ 3629134 w 8206499"/>
              <a:gd name="connsiteY12" fmla="*/ 194429 h 785001"/>
              <a:gd name="connsiteX13" fmla="*/ 2687101 w 8206499"/>
              <a:gd name="connsiteY13" fmla="*/ 211120 h 785001"/>
              <a:gd name="connsiteX14" fmla="*/ 2604877 w 8206499"/>
              <a:gd name="connsiteY14" fmla="*/ 155559 h 785001"/>
              <a:gd name="connsiteX15" fmla="*/ 2514517 w 8206499"/>
              <a:gd name="connsiteY15" fmla="*/ 16651 h 785001"/>
              <a:gd name="connsiteX16" fmla="*/ 2451019 w 8206499"/>
              <a:gd name="connsiteY16" fmla="*/ 1361 h 785001"/>
              <a:gd name="connsiteX17" fmla="*/ 2008106 w 8206499"/>
              <a:gd name="connsiteY17" fmla="*/ 777 h 785001"/>
              <a:gd name="connsiteX18" fmla="*/ 1955719 w 8206499"/>
              <a:gd name="connsiteY18" fmla="*/ 29353 h 785001"/>
              <a:gd name="connsiteX19" fmla="*/ 1910475 w 8206499"/>
              <a:gd name="connsiteY19" fmla="*/ 46020 h 785001"/>
              <a:gd name="connsiteX20" fmla="*/ 0 w 8206499"/>
              <a:gd name="connsiteY20" fmla="*/ 60891 h 785001"/>
              <a:gd name="connsiteX0" fmla="*/ 6514859 w 6514859"/>
              <a:gd name="connsiteY0" fmla="*/ 785001 h 785001"/>
              <a:gd name="connsiteX1" fmla="*/ 6245778 w 6514859"/>
              <a:gd name="connsiteY1" fmla="*/ 675464 h 785001"/>
              <a:gd name="connsiteX2" fmla="*/ 5397259 w 6514859"/>
              <a:gd name="connsiteY2" fmla="*/ 494489 h 785001"/>
              <a:gd name="connsiteX3" fmla="*/ 4102654 w 6514859"/>
              <a:gd name="connsiteY3" fmla="*/ 498458 h 785001"/>
              <a:gd name="connsiteX4" fmla="*/ 4036772 w 6514859"/>
              <a:gd name="connsiteY4" fmla="*/ 465120 h 785001"/>
              <a:gd name="connsiteX5" fmla="*/ 3977241 w 6514859"/>
              <a:gd name="connsiteY5" fmla="*/ 397651 h 785001"/>
              <a:gd name="connsiteX6" fmla="*/ 3936760 w 6514859"/>
              <a:gd name="connsiteY6" fmla="*/ 373839 h 785001"/>
              <a:gd name="connsiteX7" fmla="*/ 3117609 w 6514859"/>
              <a:gd name="connsiteY7" fmla="*/ 368282 h 785001"/>
              <a:gd name="connsiteX8" fmla="*/ 3029503 w 6514859"/>
              <a:gd name="connsiteY8" fmla="*/ 329389 h 785001"/>
              <a:gd name="connsiteX9" fmla="*/ 2894565 w 6514859"/>
              <a:gd name="connsiteY9" fmla="*/ 230964 h 785001"/>
              <a:gd name="connsiteX10" fmla="*/ 2809634 w 6514859"/>
              <a:gd name="connsiteY10" fmla="*/ 202389 h 785001"/>
              <a:gd name="connsiteX11" fmla="*/ 2022494 w 6514859"/>
              <a:gd name="connsiteY11" fmla="*/ 212460 h 785001"/>
              <a:gd name="connsiteX12" fmla="*/ 1937494 w 6514859"/>
              <a:gd name="connsiteY12" fmla="*/ 194429 h 785001"/>
              <a:gd name="connsiteX13" fmla="*/ 995461 w 6514859"/>
              <a:gd name="connsiteY13" fmla="*/ 211120 h 785001"/>
              <a:gd name="connsiteX14" fmla="*/ 913237 w 6514859"/>
              <a:gd name="connsiteY14" fmla="*/ 155559 h 785001"/>
              <a:gd name="connsiteX15" fmla="*/ 822877 w 6514859"/>
              <a:gd name="connsiteY15" fmla="*/ 16651 h 785001"/>
              <a:gd name="connsiteX16" fmla="*/ 759379 w 6514859"/>
              <a:gd name="connsiteY16" fmla="*/ 1361 h 785001"/>
              <a:gd name="connsiteX17" fmla="*/ 316466 w 6514859"/>
              <a:gd name="connsiteY17" fmla="*/ 777 h 785001"/>
              <a:gd name="connsiteX18" fmla="*/ 264079 w 6514859"/>
              <a:gd name="connsiteY18" fmla="*/ 29353 h 785001"/>
              <a:gd name="connsiteX19" fmla="*/ 218835 w 6514859"/>
              <a:gd name="connsiteY19" fmla="*/ 46020 h 785001"/>
              <a:gd name="connsiteX20" fmla="*/ 0 w 6514859"/>
              <a:gd name="connsiteY20" fmla="*/ 50731 h 785001"/>
              <a:gd name="connsiteX0" fmla="*/ 6784099 w 6784099"/>
              <a:gd name="connsiteY0" fmla="*/ 785001 h 785001"/>
              <a:gd name="connsiteX1" fmla="*/ 6515018 w 6784099"/>
              <a:gd name="connsiteY1" fmla="*/ 675464 h 785001"/>
              <a:gd name="connsiteX2" fmla="*/ 5666499 w 6784099"/>
              <a:gd name="connsiteY2" fmla="*/ 494489 h 785001"/>
              <a:gd name="connsiteX3" fmla="*/ 4371894 w 6784099"/>
              <a:gd name="connsiteY3" fmla="*/ 498458 h 785001"/>
              <a:gd name="connsiteX4" fmla="*/ 4306012 w 6784099"/>
              <a:gd name="connsiteY4" fmla="*/ 465120 h 785001"/>
              <a:gd name="connsiteX5" fmla="*/ 4246481 w 6784099"/>
              <a:gd name="connsiteY5" fmla="*/ 397651 h 785001"/>
              <a:gd name="connsiteX6" fmla="*/ 4206000 w 6784099"/>
              <a:gd name="connsiteY6" fmla="*/ 373839 h 785001"/>
              <a:gd name="connsiteX7" fmla="*/ 3386849 w 6784099"/>
              <a:gd name="connsiteY7" fmla="*/ 368282 h 785001"/>
              <a:gd name="connsiteX8" fmla="*/ 3298743 w 6784099"/>
              <a:gd name="connsiteY8" fmla="*/ 329389 h 785001"/>
              <a:gd name="connsiteX9" fmla="*/ 3163805 w 6784099"/>
              <a:gd name="connsiteY9" fmla="*/ 230964 h 785001"/>
              <a:gd name="connsiteX10" fmla="*/ 3078874 w 6784099"/>
              <a:gd name="connsiteY10" fmla="*/ 202389 h 785001"/>
              <a:gd name="connsiteX11" fmla="*/ 2291734 w 6784099"/>
              <a:gd name="connsiteY11" fmla="*/ 212460 h 785001"/>
              <a:gd name="connsiteX12" fmla="*/ 2206734 w 6784099"/>
              <a:gd name="connsiteY12" fmla="*/ 194429 h 785001"/>
              <a:gd name="connsiteX13" fmla="*/ 1264701 w 6784099"/>
              <a:gd name="connsiteY13" fmla="*/ 211120 h 785001"/>
              <a:gd name="connsiteX14" fmla="*/ 1182477 w 6784099"/>
              <a:gd name="connsiteY14" fmla="*/ 155559 h 785001"/>
              <a:gd name="connsiteX15" fmla="*/ 1092117 w 6784099"/>
              <a:gd name="connsiteY15" fmla="*/ 16651 h 785001"/>
              <a:gd name="connsiteX16" fmla="*/ 1028619 w 6784099"/>
              <a:gd name="connsiteY16" fmla="*/ 1361 h 785001"/>
              <a:gd name="connsiteX17" fmla="*/ 585706 w 6784099"/>
              <a:gd name="connsiteY17" fmla="*/ 777 h 785001"/>
              <a:gd name="connsiteX18" fmla="*/ 533319 w 6784099"/>
              <a:gd name="connsiteY18" fmla="*/ 29353 h 785001"/>
              <a:gd name="connsiteX19" fmla="*/ 488075 w 6784099"/>
              <a:gd name="connsiteY19" fmla="*/ 46020 h 785001"/>
              <a:gd name="connsiteX20" fmla="*/ 0 w 6784099"/>
              <a:gd name="connsiteY20" fmla="*/ 50731 h 785001"/>
              <a:gd name="connsiteX0" fmla="*/ 6515018 w 6515018"/>
              <a:gd name="connsiteY0" fmla="*/ 675464 h 675464"/>
              <a:gd name="connsiteX1" fmla="*/ 5666499 w 6515018"/>
              <a:gd name="connsiteY1" fmla="*/ 494489 h 675464"/>
              <a:gd name="connsiteX2" fmla="*/ 4371894 w 6515018"/>
              <a:gd name="connsiteY2" fmla="*/ 498458 h 675464"/>
              <a:gd name="connsiteX3" fmla="*/ 4306012 w 6515018"/>
              <a:gd name="connsiteY3" fmla="*/ 465120 h 675464"/>
              <a:gd name="connsiteX4" fmla="*/ 4246481 w 6515018"/>
              <a:gd name="connsiteY4" fmla="*/ 397651 h 675464"/>
              <a:gd name="connsiteX5" fmla="*/ 4206000 w 6515018"/>
              <a:gd name="connsiteY5" fmla="*/ 373839 h 675464"/>
              <a:gd name="connsiteX6" fmla="*/ 3386849 w 6515018"/>
              <a:gd name="connsiteY6" fmla="*/ 368282 h 675464"/>
              <a:gd name="connsiteX7" fmla="*/ 3298743 w 6515018"/>
              <a:gd name="connsiteY7" fmla="*/ 329389 h 675464"/>
              <a:gd name="connsiteX8" fmla="*/ 3163805 w 6515018"/>
              <a:gd name="connsiteY8" fmla="*/ 230964 h 675464"/>
              <a:gd name="connsiteX9" fmla="*/ 3078874 w 6515018"/>
              <a:gd name="connsiteY9" fmla="*/ 202389 h 675464"/>
              <a:gd name="connsiteX10" fmla="*/ 2291734 w 6515018"/>
              <a:gd name="connsiteY10" fmla="*/ 212460 h 675464"/>
              <a:gd name="connsiteX11" fmla="*/ 2206734 w 6515018"/>
              <a:gd name="connsiteY11" fmla="*/ 194429 h 675464"/>
              <a:gd name="connsiteX12" fmla="*/ 1264701 w 6515018"/>
              <a:gd name="connsiteY12" fmla="*/ 211120 h 675464"/>
              <a:gd name="connsiteX13" fmla="*/ 1182477 w 6515018"/>
              <a:gd name="connsiteY13" fmla="*/ 155559 h 675464"/>
              <a:gd name="connsiteX14" fmla="*/ 1092117 w 6515018"/>
              <a:gd name="connsiteY14" fmla="*/ 16651 h 675464"/>
              <a:gd name="connsiteX15" fmla="*/ 1028619 w 6515018"/>
              <a:gd name="connsiteY15" fmla="*/ 1361 h 675464"/>
              <a:gd name="connsiteX16" fmla="*/ 585706 w 6515018"/>
              <a:gd name="connsiteY16" fmla="*/ 777 h 675464"/>
              <a:gd name="connsiteX17" fmla="*/ 533319 w 6515018"/>
              <a:gd name="connsiteY17" fmla="*/ 29353 h 675464"/>
              <a:gd name="connsiteX18" fmla="*/ 488075 w 6515018"/>
              <a:gd name="connsiteY18" fmla="*/ 46020 h 675464"/>
              <a:gd name="connsiteX19" fmla="*/ 0 w 6515018"/>
              <a:gd name="connsiteY19" fmla="*/ 50731 h 675464"/>
              <a:gd name="connsiteX0" fmla="*/ 5666499 w 5666499"/>
              <a:gd name="connsiteY0" fmla="*/ 494489 h 498642"/>
              <a:gd name="connsiteX1" fmla="*/ 4371894 w 5666499"/>
              <a:gd name="connsiteY1" fmla="*/ 498458 h 498642"/>
              <a:gd name="connsiteX2" fmla="*/ 4306012 w 5666499"/>
              <a:gd name="connsiteY2" fmla="*/ 465120 h 498642"/>
              <a:gd name="connsiteX3" fmla="*/ 4246481 w 5666499"/>
              <a:gd name="connsiteY3" fmla="*/ 397651 h 498642"/>
              <a:gd name="connsiteX4" fmla="*/ 4206000 w 5666499"/>
              <a:gd name="connsiteY4" fmla="*/ 373839 h 498642"/>
              <a:gd name="connsiteX5" fmla="*/ 3386849 w 5666499"/>
              <a:gd name="connsiteY5" fmla="*/ 368282 h 498642"/>
              <a:gd name="connsiteX6" fmla="*/ 3298743 w 5666499"/>
              <a:gd name="connsiteY6" fmla="*/ 329389 h 498642"/>
              <a:gd name="connsiteX7" fmla="*/ 3163805 w 5666499"/>
              <a:gd name="connsiteY7" fmla="*/ 230964 h 498642"/>
              <a:gd name="connsiteX8" fmla="*/ 3078874 w 5666499"/>
              <a:gd name="connsiteY8" fmla="*/ 202389 h 498642"/>
              <a:gd name="connsiteX9" fmla="*/ 2291734 w 5666499"/>
              <a:gd name="connsiteY9" fmla="*/ 212460 h 498642"/>
              <a:gd name="connsiteX10" fmla="*/ 2206734 w 5666499"/>
              <a:gd name="connsiteY10" fmla="*/ 194429 h 498642"/>
              <a:gd name="connsiteX11" fmla="*/ 1264701 w 5666499"/>
              <a:gd name="connsiteY11" fmla="*/ 211120 h 498642"/>
              <a:gd name="connsiteX12" fmla="*/ 1182477 w 5666499"/>
              <a:gd name="connsiteY12" fmla="*/ 155559 h 498642"/>
              <a:gd name="connsiteX13" fmla="*/ 1092117 w 5666499"/>
              <a:gd name="connsiteY13" fmla="*/ 16651 h 498642"/>
              <a:gd name="connsiteX14" fmla="*/ 1028619 w 5666499"/>
              <a:gd name="connsiteY14" fmla="*/ 1361 h 498642"/>
              <a:gd name="connsiteX15" fmla="*/ 585706 w 5666499"/>
              <a:gd name="connsiteY15" fmla="*/ 777 h 498642"/>
              <a:gd name="connsiteX16" fmla="*/ 533319 w 5666499"/>
              <a:gd name="connsiteY16" fmla="*/ 29353 h 498642"/>
              <a:gd name="connsiteX17" fmla="*/ 488075 w 5666499"/>
              <a:gd name="connsiteY17" fmla="*/ 46020 h 498642"/>
              <a:gd name="connsiteX18" fmla="*/ 0 w 5666499"/>
              <a:gd name="connsiteY18" fmla="*/ 50731 h 498642"/>
              <a:gd name="connsiteX0" fmla="*/ 4371894 w 4371894"/>
              <a:gd name="connsiteY0" fmla="*/ 498458 h 498642"/>
              <a:gd name="connsiteX1" fmla="*/ 4306012 w 4371894"/>
              <a:gd name="connsiteY1" fmla="*/ 465120 h 498642"/>
              <a:gd name="connsiteX2" fmla="*/ 4246481 w 4371894"/>
              <a:gd name="connsiteY2" fmla="*/ 397651 h 498642"/>
              <a:gd name="connsiteX3" fmla="*/ 4206000 w 4371894"/>
              <a:gd name="connsiteY3" fmla="*/ 373839 h 498642"/>
              <a:gd name="connsiteX4" fmla="*/ 3386849 w 4371894"/>
              <a:gd name="connsiteY4" fmla="*/ 368282 h 498642"/>
              <a:gd name="connsiteX5" fmla="*/ 3298743 w 4371894"/>
              <a:gd name="connsiteY5" fmla="*/ 329389 h 498642"/>
              <a:gd name="connsiteX6" fmla="*/ 3163805 w 4371894"/>
              <a:gd name="connsiteY6" fmla="*/ 230964 h 498642"/>
              <a:gd name="connsiteX7" fmla="*/ 3078874 w 4371894"/>
              <a:gd name="connsiteY7" fmla="*/ 202389 h 498642"/>
              <a:gd name="connsiteX8" fmla="*/ 2291734 w 4371894"/>
              <a:gd name="connsiteY8" fmla="*/ 212460 h 498642"/>
              <a:gd name="connsiteX9" fmla="*/ 2206734 w 4371894"/>
              <a:gd name="connsiteY9" fmla="*/ 194429 h 498642"/>
              <a:gd name="connsiteX10" fmla="*/ 1264701 w 4371894"/>
              <a:gd name="connsiteY10" fmla="*/ 211120 h 498642"/>
              <a:gd name="connsiteX11" fmla="*/ 1182477 w 4371894"/>
              <a:gd name="connsiteY11" fmla="*/ 155559 h 498642"/>
              <a:gd name="connsiteX12" fmla="*/ 1092117 w 4371894"/>
              <a:gd name="connsiteY12" fmla="*/ 16651 h 498642"/>
              <a:gd name="connsiteX13" fmla="*/ 1028619 w 4371894"/>
              <a:gd name="connsiteY13" fmla="*/ 1361 h 498642"/>
              <a:gd name="connsiteX14" fmla="*/ 585706 w 4371894"/>
              <a:gd name="connsiteY14" fmla="*/ 777 h 498642"/>
              <a:gd name="connsiteX15" fmla="*/ 533319 w 4371894"/>
              <a:gd name="connsiteY15" fmla="*/ 29353 h 498642"/>
              <a:gd name="connsiteX16" fmla="*/ 488075 w 4371894"/>
              <a:gd name="connsiteY16" fmla="*/ 46020 h 498642"/>
              <a:gd name="connsiteX17" fmla="*/ 0 w 4371894"/>
              <a:gd name="connsiteY17" fmla="*/ 50731 h 498642"/>
              <a:gd name="connsiteX0" fmla="*/ 4306012 w 4306012"/>
              <a:gd name="connsiteY0" fmla="*/ 465120 h 465120"/>
              <a:gd name="connsiteX1" fmla="*/ 4246481 w 4306012"/>
              <a:gd name="connsiteY1" fmla="*/ 397651 h 465120"/>
              <a:gd name="connsiteX2" fmla="*/ 4206000 w 4306012"/>
              <a:gd name="connsiteY2" fmla="*/ 373839 h 465120"/>
              <a:gd name="connsiteX3" fmla="*/ 3386849 w 4306012"/>
              <a:gd name="connsiteY3" fmla="*/ 368282 h 465120"/>
              <a:gd name="connsiteX4" fmla="*/ 3298743 w 4306012"/>
              <a:gd name="connsiteY4" fmla="*/ 329389 h 465120"/>
              <a:gd name="connsiteX5" fmla="*/ 3163805 w 4306012"/>
              <a:gd name="connsiteY5" fmla="*/ 230964 h 465120"/>
              <a:gd name="connsiteX6" fmla="*/ 3078874 w 4306012"/>
              <a:gd name="connsiteY6" fmla="*/ 202389 h 465120"/>
              <a:gd name="connsiteX7" fmla="*/ 2291734 w 4306012"/>
              <a:gd name="connsiteY7" fmla="*/ 212460 h 465120"/>
              <a:gd name="connsiteX8" fmla="*/ 2206734 w 4306012"/>
              <a:gd name="connsiteY8" fmla="*/ 194429 h 465120"/>
              <a:gd name="connsiteX9" fmla="*/ 1264701 w 4306012"/>
              <a:gd name="connsiteY9" fmla="*/ 211120 h 465120"/>
              <a:gd name="connsiteX10" fmla="*/ 1182477 w 4306012"/>
              <a:gd name="connsiteY10" fmla="*/ 155559 h 465120"/>
              <a:gd name="connsiteX11" fmla="*/ 1092117 w 4306012"/>
              <a:gd name="connsiteY11" fmla="*/ 16651 h 465120"/>
              <a:gd name="connsiteX12" fmla="*/ 1028619 w 4306012"/>
              <a:gd name="connsiteY12" fmla="*/ 1361 h 465120"/>
              <a:gd name="connsiteX13" fmla="*/ 585706 w 4306012"/>
              <a:gd name="connsiteY13" fmla="*/ 777 h 465120"/>
              <a:gd name="connsiteX14" fmla="*/ 533319 w 4306012"/>
              <a:gd name="connsiteY14" fmla="*/ 29353 h 465120"/>
              <a:gd name="connsiteX15" fmla="*/ 488075 w 4306012"/>
              <a:gd name="connsiteY15" fmla="*/ 46020 h 465120"/>
              <a:gd name="connsiteX16" fmla="*/ 0 w 4306012"/>
              <a:gd name="connsiteY16" fmla="*/ 50731 h 465120"/>
              <a:gd name="connsiteX0" fmla="*/ 4246481 w 4246481"/>
              <a:gd name="connsiteY0" fmla="*/ 397651 h 397651"/>
              <a:gd name="connsiteX1" fmla="*/ 4206000 w 4246481"/>
              <a:gd name="connsiteY1" fmla="*/ 373839 h 397651"/>
              <a:gd name="connsiteX2" fmla="*/ 3386849 w 4246481"/>
              <a:gd name="connsiteY2" fmla="*/ 368282 h 397651"/>
              <a:gd name="connsiteX3" fmla="*/ 3298743 w 4246481"/>
              <a:gd name="connsiteY3" fmla="*/ 329389 h 397651"/>
              <a:gd name="connsiteX4" fmla="*/ 3163805 w 4246481"/>
              <a:gd name="connsiteY4" fmla="*/ 230964 h 397651"/>
              <a:gd name="connsiteX5" fmla="*/ 3078874 w 4246481"/>
              <a:gd name="connsiteY5" fmla="*/ 202389 h 397651"/>
              <a:gd name="connsiteX6" fmla="*/ 2291734 w 4246481"/>
              <a:gd name="connsiteY6" fmla="*/ 212460 h 397651"/>
              <a:gd name="connsiteX7" fmla="*/ 2206734 w 4246481"/>
              <a:gd name="connsiteY7" fmla="*/ 194429 h 397651"/>
              <a:gd name="connsiteX8" fmla="*/ 1264701 w 4246481"/>
              <a:gd name="connsiteY8" fmla="*/ 211120 h 397651"/>
              <a:gd name="connsiteX9" fmla="*/ 1182477 w 4246481"/>
              <a:gd name="connsiteY9" fmla="*/ 155559 h 397651"/>
              <a:gd name="connsiteX10" fmla="*/ 1092117 w 4246481"/>
              <a:gd name="connsiteY10" fmla="*/ 16651 h 397651"/>
              <a:gd name="connsiteX11" fmla="*/ 1028619 w 4246481"/>
              <a:gd name="connsiteY11" fmla="*/ 1361 h 397651"/>
              <a:gd name="connsiteX12" fmla="*/ 585706 w 4246481"/>
              <a:gd name="connsiteY12" fmla="*/ 777 h 397651"/>
              <a:gd name="connsiteX13" fmla="*/ 533319 w 4246481"/>
              <a:gd name="connsiteY13" fmla="*/ 29353 h 397651"/>
              <a:gd name="connsiteX14" fmla="*/ 488075 w 4246481"/>
              <a:gd name="connsiteY14" fmla="*/ 46020 h 397651"/>
              <a:gd name="connsiteX15" fmla="*/ 0 w 4246481"/>
              <a:gd name="connsiteY15" fmla="*/ 50731 h 397651"/>
              <a:gd name="connsiteX0" fmla="*/ 4206000 w 4206000"/>
              <a:gd name="connsiteY0" fmla="*/ 373839 h 373839"/>
              <a:gd name="connsiteX1" fmla="*/ 3386849 w 4206000"/>
              <a:gd name="connsiteY1" fmla="*/ 368282 h 373839"/>
              <a:gd name="connsiteX2" fmla="*/ 3298743 w 4206000"/>
              <a:gd name="connsiteY2" fmla="*/ 329389 h 373839"/>
              <a:gd name="connsiteX3" fmla="*/ 3163805 w 4206000"/>
              <a:gd name="connsiteY3" fmla="*/ 230964 h 373839"/>
              <a:gd name="connsiteX4" fmla="*/ 3078874 w 4206000"/>
              <a:gd name="connsiteY4" fmla="*/ 202389 h 373839"/>
              <a:gd name="connsiteX5" fmla="*/ 2291734 w 4206000"/>
              <a:gd name="connsiteY5" fmla="*/ 212460 h 373839"/>
              <a:gd name="connsiteX6" fmla="*/ 2206734 w 4206000"/>
              <a:gd name="connsiteY6" fmla="*/ 194429 h 373839"/>
              <a:gd name="connsiteX7" fmla="*/ 1264701 w 4206000"/>
              <a:gd name="connsiteY7" fmla="*/ 211120 h 373839"/>
              <a:gd name="connsiteX8" fmla="*/ 1182477 w 4206000"/>
              <a:gd name="connsiteY8" fmla="*/ 155559 h 373839"/>
              <a:gd name="connsiteX9" fmla="*/ 1092117 w 4206000"/>
              <a:gd name="connsiteY9" fmla="*/ 16651 h 373839"/>
              <a:gd name="connsiteX10" fmla="*/ 1028619 w 4206000"/>
              <a:gd name="connsiteY10" fmla="*/ 1361 h 373839"/>
              <a:gd name="connsiteX11" fmla="*/ 585706 w 4206000"/>
              <a:gd name="connsiteY11" fmla="*/ 777 h 373839"/>
              <a:gd name="connsiteX12" fmla="*/ 533319 w 4206000"/>
              <a:gd name="connsiteY12" fmla="*/ 29353 h 373839"/>
              <a:gd name="connsiteX13" fmla="*/ 488075 w 4206000"/>
              <a:gd name="connsiteY13" fmla="*/ 46020 h 373839"/>
              <a:gd name="connsiteX14" fmla="*/ 0 w 4206000"/>
              <a:gd name="connsiteY14" fmla="*/ 50731 h 373839"/>
              <a:gd name="connsiteX0" fmla="*/ 3545849 w 3545849"/>
              <a:gd name="connsiteY0" fmla="*/ 366163 h 369945"/>
              <a:gd name="connsiteX1" fmla="*/ 3386849 w 3545849"/>
              <a:gd name="connsiteY1" fmla="*/ 368282 h 369945"/>
              <a:gd name="connsiteX2" fmla="*/ 3298743 w 3545849"/>
              <a:gd name="connsiteY2" fmla="*/ 329389 h 369945"/>
              <a:gd name="connsiteX3" fmla="*/ 3163805 w 3545849"/>
              <a:gd name="connsiteY3" fmla="*/ 230964 h 369945"/>
              <a:gd name="connsiteX4" fmla="*/ 3078874 w 3545849"/>
              <a:gd name="connsiteY4" fmla="*/ 202389 h 369945"/>
              <a:gd name="connsiteX5" fmla="*/ 2291734 w 3545849"/>
              <a:gd name="connsiteY5" fmla="*/ 212460 h 369945"/>
              <a:gd name="connsiteX6" fmla="*/ 2206734 w 3545849"/>
              <a:gd name="connsiteY6" fmla="*/ 194429 h 369945"/>
              <a:gd name="connsiteX7" fmla="*/ 1264701 w 3545849"/>
              <a:gd name="connsiteY7" fmla="*/ 211120 h 369945"/>
              <a:gd name="connsiteX8" fmla="*/ 1182477 w 3545849"/>
              <a:gd name="connsiteY8" fmla="*/ 155559 h 369945"/>
              <a:gd name="connsiteX9" fmla="*/ 1092117 w 3545849"/>
              <a:gd name="connsiteY9" fmla="*/ 16651 h 369945"/>
              <a:gd name="connsiteX10" fmla="*/ 1028619 w 3545849"/>
              <a:gd name="connsiteY10" fmla="*/ 1361 h 369945"/>
              <a:gd name="connsiteX11" fmla="*/ 585706 w 3545849"/>
              <a:gd name="connsiteY11" fmla="*/ 777 h 369945"/>
              <a:gd name="connsiteX12" fmla="*/ 533319 w 3545849"/>
              <a:gd name="connsiteY12" fmla="*/ 29353 h 369945"/>
              <a:gd name="connsiteX13" fmla="*/ 488075 w 3545849"/>
              <a:gd name="connsiteY13" fmla="*/ 46020 h 369945"/>
              <a:gd name="connsiteX14" fmla="*/ 0 w 3545849"/>
              <a:gd name="connsiteY14" fmla="*/ 50731 h 369945"/>
              <a:gd name="connsiteX0" fmla="*/ 3534499 w 3534499"/>
              <a:gd name="connsiteY0" fmla="*/ 368433 h 370367"/>
              <a:gd name="connsiteX1" fmla="*/ 3386849 w 3534499"/>
              <a:gd name="connsiteY1" fmla="*/ 368282 h 370367"/>
              <a:gd name="connsiteX2" fmla="*/ 3298743 w 3534499"/>
              <a:gd name="connsiteY2" fmla="*/ 329389 h 370367"/>
              <a:gd name="connsiteX3" fmla="*/ 3163805 w 3534499"/>
              <a:gd name="connsiteY3" fmla="*/ 230964 h 370367"/>
              <a:gd name="connsiteX4" fmla="*/ 3078874 w 3534499"/>
              <a:gd name="connsiteY4" fmla="*/ 202389 h 370367"/>
              <a:gd name="connsiteX5" fmla="*/ 2291734 w 3534499"/>
              <a:gd name="connsiteY5" fmla="*/ 212460 h 370367"/>
              <a:gd name="connsiteX6" fmla="*/ 2206734 w 3534499"/>
              <a:gd name="connsiteY6" fmla="*/ 194429 h 370367"/>
              <a:gd name="connsiteX7" fmla="*/ 1264701 w 3534499"/>
              <a:gd name="connsiteY7" fmla="*/ 211120 h 370367"/>
              <a:gd name="connsiteX8" fmla="*/ 1182477 w 3534499"/>
              <a:gd name="connsiteY8" fmla="*/ 155559 h 370367"/>
              <a:gd name="connsiteX9" fmla="*/ 1092117 w 3534499"/>
              <a:gd name="connsiteY9" fmla="*/ 16651 h 370367"/>
              <a:gd name="connsiteX10" fmla="*/ 1028619 w 3534499"/>
              <a:gd name="connsiteY10" fmla="*/ 1361 h 370367"/>
              <a:gd name="connsiteX11" fmla="*/ 585706 w 3534499"/>
              <a:gd name="connsiteY11" fmla="*/ 777 h 370367"/>
              <a:gd name="connsiteX12" fmla="*/ 533319 w 3534499"/>
              <a:gd name="connsiteY12" fmla="*/ 29353 h 370367"/>
              <a:gd name="connsiteX13" fmla="*/ 488075 w 3534499"/>
              <a:gd name="connsiteY13" fmla="*/ 46020 h 370367"/>
              <a:gd name="connsiteX14" fmla="*/ 0 w 3534499"/>
              <a:gd name="connsiteY14" fmla="*/ 50731 h 37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34499" h="370367">
                <a:moveTo>
                  <a:pt x="3534499" y="368433"/>
                </a:moveTo>
                <a:cubicBezTo>
                  <a:pt x="3498384" y="363538"/>
                  <a:pt x="3426142" y="374789"/>
                  <a:pt x="3386849" y="368282"/>
                </a:cubicBezTo>
                <a:cubicBezTo>
                  <a:pt x="3347556" y="361775"/>
                  <a:pt x="3335917" y="352275"/>
                  <a:pt x="3298743" y="329389"/>
                </a:cubicBezTo>
                <a:cubicBezTo>
                  <a:pt x="3261569" y="306503"/>
                  <a:pt x="3200450" y="252131"/>
                  <a:pt x="3163805" y="230964"/>
                </a:cubicBezTo>
                <a:cubicBezTo>
                  <a:pt x="3127160" y="209797"/>
                  <a:pt x="3128915" y="202897"/>
                  <a:pt x="3078874" y="202389"/>
                </a:cubicBezTo>
                <a:lnTo>
                  <a:pt x="2291734" y="212460"/>
                </a:lnTo>
                <a:cubicBezTo>
                  <a:pt x="2259966" y="212460"/>
                  <a:pt x="2238502" y="194429"/>
                  <a:pt x="2206734" y="194429"/>
                </a:cubicBezTo>
                <a:lnTo>
                  <a:pt x="1264701" y="211120"/>
                </a:lnTo>
                <a:cubicBezTo>
                  <a:pt x="1186520" y="210085"/>
                  <a:pt x="1218725" y="191145"/>
                  <a:pt x="1182477" y="155559"/>
                </a:cubicBezTo>
                <a:cubicBezTo>
                  <a:pt x="1146229" y="119973"/>
                  <a:pt x="1117760" y="42351"/>
                  <a:pt x="1092117" y="16651"/>
                </a:cubicBezTo>
                <a:cubicBezTo>
                  <a:pt x="1066474" y="-9049"/>
                  <a:pt x="1072937" y="4006"/>
                  <a:pt x="1028619" y="1361"/>
                </a:cubicBezTo>
                <a:lnTo>
                  <a:pt x="585706" y="777"/>
                </a:lnTo>
                <a:cubicBezTo>
                  <a:pt x="570625" y="-4779"/>
                  <a:pt x="547607" y="21019"/>
                  <a:pt x="533319" y="29353"/>
                </a:cubicBezTo>
                <a:cubicBezTo>
                  <a:pt x="519032" y="37687"/>
                  <a:pt x="468231" y="52767"/>
                  <a:pt x="488075" y="46020"/>
                </a:cubicBezTo>
                <a:lnTo>
                  <a:pt x="0" y="50731"/>
                </a:lnTo>
              </a:path>
            </a:pathLst>
          </a:cu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Freeform 684"/>
          <p:cNvSpPr/>
          <p:nvPr/>
        </p:nvSpPr>
        <p:spPr>
          <a:xfrm>
            <a:off x="1429743" y="4215660"/>
            <a:ext cx="3841841" cy="604161"/>
          </a:xfrm>
          <a:custGeom>
            <a:avLst/>
            <a:gdLst>
              <a:gd name="connsiteX0" fmla="*/ 0 w 2717124"/>
              <a:gd name="connsiteY0" fmla="*/ 296465 h 437935"/>
              <a:gd name="connsiteX1" fmla="*/ 100013 w 2717124"/>
              <a:gd name="connsiteY1" fmla="*/ 320278 h 437935"/>
              <a:gd name="connsiteX2" fmla="*/ 142875 w 2717124"/>
              <a:gd name="connsiteY2" fmla="*/ 327422 h 437935"/>
              <a:gd name="connsiteX3" fmla="*/ 207169 w 2717124"/>
              <a:gd name="connsiteY3" fmla="*/ 391715 h 437935"/>
              <a:gd name="connsiteX4" fmla="*/ 252413 w 2717124"/>
              <a:gd name="connsiteY4" fmla="*/ 417909 h 437935"/>
              <a:gd name="connsiteX5" fmla="*/ 481013 w 2717124"/>
              <a:gd name="connsiteY5" fmla="*/ 415528 h 437935"/>
              <a:gd name="connsiteX6" fmla="*/ 976313 w 2717124"/>
              <a:gd name="connsiteY6" fmla="*/ 136922 h 437935"/>
              <a:gd name="connsiteX7" fmla="*/ 1173957 w 2717124"/>
              <a:gd name="connsiteY7" fmla="*/ 139303 h 437935"/>
              <a:gd name="connsiteX8" fmla="*/ 1228725 w 2717124"/>
              <a:gd name="connsiteY8" fmla="*/ 122634 h 437935"/>
              <a:gd name="connsiteX9" fmla="*/ 1357313 w 2717124"/>
              <a:gd name="connsiteY9" fmla="*/ 108347 h 437935"/>
              <a:gd name="connsiteX10" fmla="*/ 1793082 w 2717124"/>
              <a:gd name="connsiteY10" fmla="*/ 105965 h 437935"/>
              <a:gd name="connsiteX11" fmla="*/ 1821657 w 2717124"/>
              <a:gd name="connsiteY11" fmla="*/ 94059 h 437935"/>
              <a:gd name="connsiteX12" fmla="*/ 1888332 w 2717124"/>
              <a:gd name="connsiteY12" fmla="*/ 55959 h 437935"/>
              <a:gd name="connsiteX13" fmla="*/ 2135982 w 2717124"/>
              <a:gd name="connsiteY13" fmla="*/ 10715 h 437935"/>
              <a:gd name="connsiteX14" fmla="*/ 2255044 w 2717124"/>
              <a:gd name="connsiteY14" fmla="*/ 1190 h 437935"/>
              <a:gd name="connsiteX15" fmla="*/ 2657475 w 2717124"/>
              <a:gd name="connsiteY15" fmla="*/ 1190 h 437935"/>
              <a:gd name="connsiteX16" fmla="*/ 2707482 w 2717124"/>
              <a:gd name="connsiteY16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0603"/>
              <a:gd name="connsiteY0" fmla="*/ 296466 h 437936"/>
              <a:gd name="connsiteX1" fmla="*/ 38100 w 2710603"/>
              <a:gd name="connsiteY1" fmla="*/ 325041 h 437936"/>
              <a:gd name="connsiteX2" fmla="*/ 100013 w 2710603"/>
              <a:gd name="connsiteY2" fmla="*/ 320279 h 437936"/>
              <a:gd name="connsiteX3" fmla="*/ 142875 w 2710603"/>
              <a:gd name="connsiteY3" fmla="*/ 327423 h 437936"/>
              <a:gd name="connsiteX4" fmla="*/ 207169 w 2710603"/>
              <a:gd name="connsiteY4" fmla="*/ 391716 h 437936"/>
              <a:gd name="connsiteX5" fmla="*/ 252413 w 2710603"/>
              <a:gd name="connsiteY5" fmla="*/ 417910 h 437936"/>
              <a:gd name="connsiteX6" fmla="*/ 481013 w 2710603"/>
              <a:gd name="connsiteY6" fmla="*/ 415529 h 437936"/>
              <a:gd name="connsiteX7" fmla="*/ 976313 w 2710603"/>
              <a:gd name="connsiteY7" fmla="*/ 136923 h 437936"/>
              <a:gd name="connsiteX8" fmla="*/ 1173957 w 2710603"/>
              <a:gd name="connsiteY8" fmla="*/ 139304 h 437936"/>
              <a:gd name="connsiteX9" fmla="*/ 1228725 w 2710603"/>
              <a:gd name="connsiteY9" fmla="*/ 122635 h 437936"/>
              <a:gd name="connsiteX10" fmla="*/ 1357313 w 2710603"/>
              <a:gd name="connsiteY10" fmla="*/ 108348 h 437936"/>
              <a:gd name="connsiteX11" fmla="*/ 1793082 w 2710603"/>
              <a:gd name="connsiteY11" fmla="*/ 105966 h 437936"/>
              <a:gd name="connsiteX12" fmla="*/ 1821657 w 2710603"/>
              <a:gd name="connsiteY12" fmla="*/ 94060 h 437936"/>
              <a:gd name="connsiteX13" fmla="*/ 1888332 w 2710603"/>
              <a:gd name="connsiteY13" fmla="*/ 55960 h 437936"/>
              <a:gd name="connsiteX14" fmla="*/ 2135982 w 2710603"/>
              <a:gd name="connsiteY14" fmla="*/ 10716 h 437936"/>
              <a:gd name="connsiteX15" fmla="*/ 2255044 w 2710603"/>
              <a:gd name="connsiteY15" fmla="*/ 1191 h 437936"/>
              <a:gd name="connsiteX16" fmla="*/ 2619375 w 2710603"/>
              <a:gd name="connsiteY16" fmla="*/ 1191 h 437936"/>
              <a:gd name="connsiteX17" fmla="*/ 2707482 w 2710603"/>
              <a:gd name="connsiteY17" fmla="*/ 10716 h 437936"/>
              <a:gd name="connsiteX0" fmla="*/ 0 w 2671664"/>
              <a:gd name="connsiteY0" fmla="*/ 296466 h 437936"/>
              <a:gd name="connsiteX1" fmla="*/ 38100 w 2671664"/>
              <a:gd name="connsiteY1" fmla="*/ 325041 h 437936"/>
              <a:gd name="connsiteX2" fmla="*/ 100013 w 2671664"/>
              <a:gd name="connsiteY2" fmla="*/ 320279 h 437936"/>
              <a:gd name="connsiteX3" fmla="*/ 142875 w 2671664"/>
              <a:gd name="connsiteY3" fmla="*/ 327423 h 437936"/>
              <a:gd name="connsiteX4" fmla="*/ 207169 w 2671664"/>
              <a:gd name="connsiteY4" fmla="*/ 391716 h 437936"/>
              <a:gd name="connsiteX5" fmla="*/ 252413 w 2671664"/>
              <a:gd name="connsiteY5" fmla="*/ 417910 h 437936"/>
              <a:gd name="connsiteX6" fmla="*/ 481013 w 2671664"/>
              <a:gd name="connsiteY6" fmla="*/ 415529 h 437936"/>
              <a:gd name="connsiteX7" fmla="*/ 976313 w 2671664"/>
              <a:gd name="connsiteY7" fmla="*/ 136923 h 437936"/>
              <a:gd name="connsiteX8" fmla="*/ 1173957 w 2671664"/>
              <a:gd name="connsiteY8" fmla="*/ 139304 h 437936"/>
              <a:gd name="connsiteX9" fmla="*/ 1228725 w 2671664"/>
              <a:gd name="connsiteY9" fmla="*/ 122635 h 437936"/>
              <a:gd name="connsiteX10" fmla="*/ 1357313 w 2671664"/>
              <a:gd name="connsiteY10" fmla="*/ 108348 h 437936"/>
              <a:gd name="connsiteX11" fmla="*/ 1793082 w 2671664"/>
              <a:gd name="connsiteY11" fmla="*/ 105966 h 437936"/>
              <a:gd name="connsiteX12" fmla="*/ 1821657 w 2671664"/>
              <a:gd name="connsiteY12" fmla="*/ 94060 h 437936"/>
              <a:gd name="connsiteX13" fmla="*/ 1888332 w 2671664"/>
              <a:gd name="connsiteY13" fmla="*/ 55960 h 437936"/>
              <a:gd name="connsiteX14" fmla="*/ 2135982 w 2671664"/>
              <a:gd name="connsiteY14" fmla="*/ 10716 h 437936"/>
              <a:gd name="connsiteX15" fmla="*/ 2255044 w 2671664"/>
              <a:gd name="connsiteY15" fmla="*/ 1191 h 437936"/>
              <a:gd name="connsiteX16" fmla="*/ 2619375 w 2671664"/>
              <a:gd name="connsiteY16" fmla="*/ 1191 h 437936"/>
              <a:gd name="connsiteX17" fmla="*/ 2657475 w 2671664"/>
              <a:gd name="connsiteY17" fmla="*/ 8335 h 437936"/>
              <a:gd name="connsiteX0" fmla="*/ 0 w 2660665"/>
              <a:gd name="connsiteY0" fmla="*/ 296466 h 437936"/>
              <a:gd name="connsiteX1" fmla="*/ 38100 w 2660665"/>
              <a:gd name="connsiteY1" fmla="*/ 325041 h 437936"/>
              <a:gd name="connsiteX2" fmla="*/ 100013 w 2660665"/>
              <a:gd name="connsiteY2" fmla="*/ 320279 h 437936"/>
              <a:gd name="connsiteX3" fmla="*/ 142875 w 2660665"/>
              <a:gd name="connsiteY3" fmla="*/ 327423 h 437936"/>
              <a:gd name="connsiteX4" fmla="*/ 207169 w 2660665"/>
              <a:gd name="connsiteY4" fmla="*/ 391716 h 437936"/>
              <a:gd name="connsiteX5" fmla="*/ 252413 w 2660665"/>
              <a:gd name="connsiteY5" fmla="*/ 417910 h 437936"/>
              <a:gd name="connsiteX6" fmla="*/ 481013 w 2660665"/>
              <a:gd name="connsiteY6" fmla="*/ 415529 h 437936"/>
              <a:gd name="connsiteX7" fmla="*/ 976313 w 2660665"/>
              <a:gd name="connsiteY7" fmla="*/ 136923 h 437936"/>
              <a:gd name="connsiteX8" fmla="*/ 1173957 w 2660665"/>
              <a:gd name="connsiteY8" fmla="*/ 139304 h 437936"/>
              <a:gd name="connsiteX9" fmla="*/ 1228725 w 2660665"/>
              <a:gd name="connsiteY9" fmla="*/ 122635 h 437936"/>
              <a:gd name="connsiteX10" fmla="*/ 1357313 w 2660665"/>
              <a:gd name="connsiteY10" fmla="*/ 108348 h 437936"/>
              <a:gd name="connsiteX11" fmla="*/ 1793082 w 2660665"/>
              <a:gd name="connsiteY11" fmla="*/ 105966 h 437936"/>
              <a:gd name="connsiteX12" fmla="*/ 1821657 w 2660665"/>
              <a:gd name="connsiteY12" fmla="*/ 94060 h 437936"/>
              <a:gd name="connsiteX13" fmla="*/ 1888332 w 2660665"/>
              <a:gd name="connsiteY13" fmla="*/ 55960 h 437936"/>
              <a:gd name="connsiteX14" fmla="*/ 2135982 w 2660665"/>
              <a:gd name="connsiteY14" fmla="*/ 10716 h 437936"/>
              <a:gd name="connsiteX15" fmla="*/ 2255044 w 2660665"/>
              <a:gd name="connsiteY15" fmla="*/ 1191 h 437936"/>
              <a:gd name="connsiteX16" fmla="*/ 2619375 w 2660665"/>
              <a:gd name="connsiteY16" fmla="*/ 1191 h 437936"/>
              <a:gd name="connsiteX17" fmla="*/ 2657475 w 2660665"/>
              <a:gd name="connsiteY17" fmla="*/ 8335 h 437936"/>
              <a:gd name="connsiteX0" fmla="*/ 0 w 2660665"/>
              <a:gd name="connsiteY0" fmla="*/ 296466 h 437936"/>
              <a:gd name="connsiteX1" fmla="*/ 38100 w 2660665"/>
              <a:gd name="connsiteY1" fmla="*/ 325041 h 437936"/>
              <a:gd name="connsiteX2" fmla="*/ 100013 w 2660665"/>
              <a:gd name="connsiteY2" fmla="*/ 320279 h 437936"/>
              <a:gd name="connsiteX3" fmla="*/ 142875 w 2660665"/>
              <a:gd name="connsiteY3" fmla="*/ 327423 h 437936"/>
              <a:gd name="connsiteX4" fmla="*/ 207169 w 2660665"/>
              <a:gd name="connsiteY4" fmla="*/ 391716 h 437936"/>
              <a:gd name="connsiteX5" fmla="*/ 252413 w 2660665"/>
              <a:gd name="connsiteY5" fmla="*/ 417910 h 437936"/>
              <a:gd name="connsiteX6" fmla="*/ 481013 w 2660665"/>
              <a:gd name="connsiteY6" fmla="*/ 415529 h 437936"/>
              <a:gd name="connsiteX7" fmla="*/ 976313 w 2660665"/>
              <a:gd name="connsiteY7" fmla="*/ 136923 h 437936"/>
              <a:gd name="connsiteX8" fmla="*/ 1173957 w 2660665"/>
              <a:gd name="connsiteY8" fmla="*/ 139304 h 437936"/>
              <a:gd name="connsiteX9" fmla="*/ 1228725 w 2660665"/>
              <a:gd name="connsiteY9" fmla="*/ 122635 h 437936"/>
              <a:gd name="connsiteX10" fmla="*/ 1357313 w 2660665"/>
              <a:gd name="connsiteY10" fmla="*/ 108348 h 437936"/>
              <a:gd name="connsiteX11" fmla="*/ 1793082 w 2660665"/>
              <a:gd name="connsiteY11" fmla="*/ 105966 h 437936"/>
              <a:gd name="connsiteX12" fmla="*/ 1821657 w 2660665"/>
              <a:gd name="connsiteY12" fmla="*/ 94060 h 437936"/>
              <a:gd name="connsiteX13" fmla="*/ 1888332 w 2660665"/>
              <a:gd name="connsiteY13" fmla="*/ 55960 h 437936"/>
              <a:gd name="connsiteX14" fmla="*/ 2135982 w 2660665"/>
              <a:gd name="connsiteY14" fmla="*/ 10716 h 437936"/>
              <a:gd name="connsiteX15" fmla="*/ 2255044 w 2660665"/>
              <a:gd name="connsiteY15" fmla="*/ 1191 h 437936"/>
              <a:gd name="connsiteX16" fmla="*/ 2619375 w 2660665"/>
              <a:gd name="connsiteY16" fmla="*/ 1191 h 437936"/>
              <a:gd name="connsiteX17" fmla="*/ 2657475 w 2660665"/>
              <a:gd name="connsiteY17" fmla="*/ 15479 h 437936"/>
              <a:gd name="connsiteX0" fmla="*/ 0 w 2657475"/>
              <a:gd name="connsiteY0" fmla="*/ 296466 h 437936"/>
              <a:gd name="connsiteX1" fmla="*/ 38100 w 2657475"/>
              <a:gd name="connsiteY1" fmla="*/ 325041 h 437936"/>
              <a:gd name="connsiteX2" fmla="*/ 100013 w 2657475"/>
              <a:gd name="connsiteY2" fmla="*/ 320279 h 437936"/>
              <a:gd name="connsiteX3" fmla="*/ 142875 w 2657475"/>
              <a:gd name="connsiteY3" fmla="*/ 327423 h 437936"/>
              <a:gd name="connsiteX4" fmla="*/ 207169 w 2657475"/>
              <a:gd name="connsiteY4" fmla="*/ 391716 h 437936"/>
              <a:gd name="connsiteX5" fmla="*/ 252413 w 2657475"/>
              <a:gd name="connsiteY5" fmla="*/ 417910 h 437936"/>
              <a:gd name="connsiteX6" fmla="*/ 481013 w 2657475"/>
              <a:gd name="connsiteY6" fmla="*/ 415529 h 437936"/>
              <a:gd name="connsiteX7" fmla="*/ 976313 w 2657475"/>
              <a:gd name="connsiteY7" fmla="*/ 136923 h 437936"/>
              <a:gd name="connsiteX8" fmla="*/ 1173957 w 2657475"/>
              <a:gd name="connsiteY8" fmla="*/ 139304 h 437936"/>
              <a:gd name="connsiteX9" fmla="*/ 1228725 w 2657475"/>
              <a:gd name="connsiteY9" fmla="*/ 122635 h 437936"/>
              <a:gd name="connsiteX10" fmla="*/ 1357313 w 2657475"/>
              <a:gd name="connsiteY10" fmla="*/ 108348 h 437936"/>
              <a:gd name="connsiteX11" fmla="*/ 1793082 w 2657475"/>
              <a:gd name="connsiteY11" fmla="*/ 105966 h 437936"/>
              <a:gd name="connsiteX12" fmla="*/ 1821657 w 2657475"/>
              <a:gd name="connsiteY12" fmla="*/ 94060 h 437936"/>
              <a:gd name="connsiteX13" fmla="*/ 1888332 w 2657475"/>
              <a:gd name="connsiteY13" fmla="*/ 55960 h 437936"/>
              <a:gd name="connsiteX14" fmla="*/ 2135982 w 2657475"/>
              <a:gd name="connsiteY14" fmla="*/ 10716 h 437936"/>
              <a:gd name="connsiteX15" fmla="*/ 2255044 w 2657475"/>
              <a:gd name="connsiteY15" fmla="*/ 1191 h 437936"/>
              <a:gd name="connsiteX16" fmla="*/ 2619375 w 2657475"/>
              <a:gd name="connsiteY16" fmla="*/ 1191 h 437936"/>
              <a:gd name="connsiteX17" fmla="*/ 2657475 w 2657475"/>
              <a:gd name="connsiteY17" fmla="*/ 15479 h 437936"/>
              <a:gd name="connsiteX0" fmla="*/ 0 w 2657475"/>
              <a:gd name="connsiteY0" fmla="*/ 296466 h 417910"/>
              <a:gd name="connsiteX1" fmla="*/ 38100 w 2657475"/>
              <a:gd name="connsiteY1" fmla="*/ 325041 h 417910"/>
              <a:gd name="connsiteX2" fmla="*/ 100013 w 2657475"/>
              <a:gd name="connsiteY2" fmla="*/ 320279 h 417910"/>
              <a:gd name="connsiteX3" fmla="*/ 142875 w 2657475"/>
              <a:gd name="connsiteY3" fmla="*/ 327423 h 417910"/>
              <a:gd name="connsiteX4" fmla="*/ 207169 w 2657475"/>
              <a:gd name="connsiteY4" fmla="*/ 391716 h 417910"/>
              <a:gd name="connsiteX5" fmla="*/ 252413 w 2657475"/>
              <a:gd name="connsiteY5" fmla="*/ 417910 h 417910"/>
              <a:gd name="connsiteX6" fmla="*/ 481013 w 2657475"/>
              <a:gd name="connsiteY6" fmla="*/ 415529 h 417910"/>
              <a:gd name="connsiteX7" fmla="*/ 976313 w 2657475"/>
              <a:gd name="connsiteY7" fmla="*/ 136923 h 417910"/>
              <a:gd name="connsiteX8" fmla="*/ 1173957 w 2657475"/>
              <a:gd name="connsiteY8" fmla="*/ 139304 h 417910"/>
              <a:gd name="connsiteX9" fmla="*/ 1228725 w 2657475"/>
              <a:gd name="connsiteY9" fmla="*/ 122635 h 417910"/>
              <a:gd name="connsiteX10" fmla="*/ 1357313 w 2657475"/>
              <a:gd name="connsiteY10" fmla="*/ 108348 h 417910"/>
              <a:gd name="connsiteX11" fmla="*/ 1793082 w 2657475"/>
              <a:gd name="connsiteY11" fmla="*/ 105966 h 417910"/>
              <a:gd name="connsiteX12" fmla="*/ 1821657 w 2657475"/>
              <a:gd name="connsiteY12" fmla="*/ 94060 h 417910"/>
              <a:gd name="connsiteX13" fmla="*/ 1888332 w 2657475"/>
              <a:gd name="connsiteY13" fmla="*/ 55960 h 417910"/>
              <a:gd name="connsiteX14" fmla="*/ 2135982 w 2657475"/>
              <a:gd name="connsiteY14" fmla="*/ 10716 h 417910"/>
              <a:gd name="connsiteX15" fmla="*/ 2255044 w 2657475"/>
              <a:gd name="connsiteY15" fmla="*/ 1191 h 417910"/>
              <a:gd name="connsiteX16" fmla="*/ 2619375 w 2657475"/>
              <a:gd name="connsiteY16" fmla="*/ 1191 h 417910"/>
              <a:gd name="connsiteX17" fmla="*/ 2657475 w 2657475"/>
              <a:gd name="connsiteY17" fmla="*/ 15479 h 417910"/>
              <a:gd name="connsiteX0" fmla="*/ 0 w 2657475"/>
              <a:gd name="connsiteY0" fmla="*/ 296466 h 417910"/>
              <a:gd name="connsiteX1" fmla="*/ 38100 w 2657475"/>
              <a:gd name="connsiteY1" fmla="*/ 325041 h 417910"/>
              <a:gd name="connsiteX2" fmla="*/ 100013 w 2657475"/>
              <a:gd name="connsiteY2" fmla="*/ 320279 h 417910"/>
              <a:gd name="connsiteX3" fmla="*/ 142875 w 2657475"/>
              <a:gd name="connsiteY3" fmla="*/ 327423 h 417910"/>
              <a:gd name="connsiteX4" fmla="*/ 207169 w 2657475"/>
              <a:gd name="connsiteY4" fmla="*/ 391716 h 417910"/>
              <a:gd name="connsiteX5" fmla="*/ 252413 w 2657475"/>
              <a:gd name="connsiteY5" fmla="*/ 417910 h 417910"/>
              <a:gd name="connsiteX6" fmla="*/ 481013 w 2657475"/>
              <a:gd name="connsiteY6" fmla="*/ 415529 h 417910"/>
              <a:gd name="connsiteX7" fmla="*/ 976313 w 2657475"/>
              <a:gd name="connsiteY7" fmla="*/ 136923 h 417910"/>
              <a:gd name="connsiteX8" fmla="*/ 1154907 w 2657475"/>
              <a:gd name="connsiteY8" fmla="*/ 136129 h 417910"/>
              <a:gd name="connsiteX9" fmla="*/ 1228725 w 2657475"/>
              <a:gd name="connsiteY9" fmla="*/ 122635 h 417910"/>
              <a:gd name="connsiteX10" fmla="*/ 1357313 w 2657475"/>
              <a:gd name="connsiteY10" fmla="*/ 108348 h 417910"/>
              <a:gd name="connsiteX11" fmla="*/ 1793082 w 2657475"/>
              <a:gd name="connsiteY11" fmla="*/ 105966 h 417910"/>
              <a:gd name="connsiteX12" fmla="*/ 1821657 w 2657475"/>
              <a:gd name="connsiteY12" fmla="*/ 94060 h 417910"/>
              <a:gd name="connsiteX13" fmla="*/ 1888332 w 2657475"/>
              <a:gd name="connsiteY13" fmla="*/ 55960 h 417910"/>
              <a:gd name="connsiteX14" fmla="*/ 2135982 w 2657475"/>
              <a:gd name="connsiteY14" fmla="*/ 10716 h 417910"/>
              <a:gd name="connsiteX15" fmla="*/ 2255044 w 2657475"/>
              <a:gd name="connsiteY15" fmla="*/ 1191 h 417910"/>
              <a:gd name="connsiteX16" fmla="*/ 2619375 w 2657475"/>
              <a:gd name="connsiteY16" fmla="*/ 1191 h 417910"/>
              <a:gd name="connsiteX17" fmla="*/ 2657475 w 2657475"/>
              <a:gd name="connsiteY17" fmla="*/ 15479 h 417910"/>
              <a:gd name="connsiteX0" fmla="*/ 0 w 2657475"/>
              <a:gd name="connsiteY0" fmla="*/ 296466 h 417910"/>
              <a:gd name="connsiteX1" fmla="*/ 38100 w 2657475"/>
              <a:gd name="connsiteY1" fmla="*/ 316805 h 417910"/>
              <a:gd name="connsiteX2" fmla="*/ 100013 w 2657475"/>
              <a:gd name="connsiteY2" fmla="*/ 320279 h 417910"/>
              <a:gd name="connsiteX3" fmla="*/ 142875 w 2657475"/>
              <a:gd name="connsiteY3" fmla="*/ 327423 h 417910"/>
              <a:gd name="connsiteX4" fmla="*/ 207169 w 2657475"/>
              <a:gd name="connsiteY4" fmla="*/ 391716 h 417910"/>
              <a:gd name="connsiteX5" fmla="*/ 252413 w 2657475"/>
              <a:gd name="connsiteY5" fmla="*/ 417910 h 417910"/>
              <a:gd name="connsiteX6" fmla="*/ 481013 w 2657475"/>
              <a:gd name="connsiteY6" fmla="*/ 415529 h 417910"/>
              <a:gd name="connsiteX7" fmla="*/ 976313 w 2657475"/>
              <a:gd name="connsiteY7" fmla="*/ 136923 h 417910"/>
              <a:gd name="connsiteX8" fmla="*/ 1154907 w 2657475"/>
              <a:gd name="connsiteY8" fmla="*/ 136129 h 417910"/>
              <a:gd name="connsiteX9" fmla="*/ 1228725 w 2657475"/>
              <a:gd name="connsiteY9" fmla="*/ 122635 h 417910"/>
              <a:gd name="connsiteX10" fmla="*/ 1357313 w 2657475"/>
              <a:gd name="connsiteY10" fmla="*/ 108348 h 417910"/>
              <a:gd name="connsiteX11" fmla="*/ 1793082 w 2657475"/>
              <a:gd name="connsiteY11" fmla="*/ 105966 h 417910"/>
              <a:gd name="connsiteX12" fmla="*/ 1821657 w 2657475"/>
              <a:gd name="connsiteY12" fmla="*/ 94060 h 417910"/>
              <a:gd name="connsiteX13" fmla="*/ 1888332 w 2657475"/>
              <a:gd name="connsiteY13" fmla="*/ 55960 h 417910"/>
              <a:gd name="connsiteX14" fmla="*/ 2135982 w 2657475"/>
              <a:gd name="connsiteY14" fmla="*/ 10716 h 417910"/>
              <a:gd name="connsiteX15" fmla="*/ 2255044 w 2657475"/>
              <a:gd name="connsiteY15" fmla="*/ 1191 h 417910"/>
              <a:gd name="connsiteX16" fmla="*/ 2619375 w 2657475"/>
              <a:gd name="connsiteY16" fmla="*/ 1191 h 417910"/>
              <a:gd name="connsiteX17" fmla="*/ 2657475 w 2657475"/>
              <a:gd name="connsiteY17" fmla="*/ 15479 h 417910"/>
              <a:gd name="connsiteX0" fmla="*/ 0 w 2657475"/>
              <a:gd name="connsiteY0" fmla="*/ 296466 h 417910"/>
              <a:gd name="connsiteX1" fmla="*/ 38100 w 2657475"/>
              <a:gd name="connsiteY1" fmla="*/ 316805 h 417910"/>
              <a:gd name="connsiteX2" fmla="*/ 98366 w 2657475"/>
              <a:gd name="connsiteY2" fmla="*/ 316985 h 417910"/>
              <a:gd name="connsiteX3" fmla="*/ 142875 w 2657475"/>
              <a:gd name="connsiteY3" fmla="*/ 327423 h 417910"/>
              <a:gd name="connsiteX4" fmla="*/ 207169 w 2657475"/>
              <a:gd name="connsiteY4" fmla="*/ 391716 h 417910"/>
              <a:gd name="connsiteX5" fmla="*/ 252413 w 2657475"/>
              <a:gd name="connsiteY5" fmla="*/ 417910 h 417910"/>
              <a:gd name="connsiteX6" fmla="*/ 481013 w 2657475"/>
              <a:gd name="connsiteY6" fmla="*/ 415529 h 417910"/>
              <a:gd name="connsiteX7" fmla="*/ 976313 w 2657475"/>
              <a:gd name="connsiteY7" fmla="*/ 136923 h 417910"/>
              <a:gd name="connsiteX8" fmla="*/ 1154907 w 2657475"/>
              <a:gd name="connsiteY8" fmla="*/ 136129 h 417910"/>
              <a:gd name="connsiteX9" fmla="*/ 1228725 w 2657475"/>
              <a:gd name="connsiteY9" fmla="*/ 122635 h 417910"/>
              <a:gd name="connsiteX10" fmla="*/ 1357313 w 2657475"/>
              <a:gd name="connsiteY10" fmla="*/ 108348 h 417910"/>
              <a:gd name="connsiteX11" fmla="*/ 1793082 w 2657475"/>
              <a:gd name="connsiteY11" fmla="*/ 105966 h 417910"/>
              <a:gd name="connsiteX12" fmla="*/ 1821657 w 2657475"/>
              <a:gd name="connsiteY12" fmla="*/ 94060 h 417910"/>
              <a:gd name="connsiteX13" fmla="*/ 1888332 w 2657475"/>
              <a:gd name="connsiteY13" fmla="*/ 55960 h 417910"/>
              <a:gd name="connsiteX14" fmla="*/ 2135982 w 2657475"/>
              <a:gd name="connsiteY14" fmla="*/ 10716 h 417910"/>
              <a:gd name="connsiteX15" fmla="*/ 2255044 w 2657475"/>
              <a:gd name="connsiteY15" fmla="*/ 1191 h 417910"/>
              <a:gd name="connsiteX16" fmla="*/ 2619375 w 2657475"/>
              <a:gd name="connsiteY16" fmla="*/ 1191 h 417910"/>
              <a:gd name="connsiteX17" fmla="*/ 2657475 w 2657475"/>
              <a:gd name="connsiteY17" fmla="*/ 15479 h 417910"/>
              <a:gd name="connsiteX0" fmla="*/ 0 w 2657475"/>
              <a:gd name="connsiteY0" fmla="*/ 296466 h 417910"/>
              <a:gd name="connsiteX1" fmla="*/ 38100 w 2657475"/>
              <a:gd name="connsiteY1" fmla="*/ 316805 h 417910"/>
              <a:gd name="connsiteX2" fmla="*/ 98366 w 2657475"/>
              <a:gd name="connsiteY2" fmla="*/ 316985 h 417910"/>
              <a:gd name="connsiteX3" fmla="*/ 142875 w 2657475"/>
              <a:gd name="connsiteY3" fmla="*/ 327423 h 417910"/>
              <a:gd name="connsiteX4" fmla="*/ 207169 w 2657475"/>
              <a:gd name="connsiteY4" fmla="*/ 391716 h 417910"/>
              <a:gd name="connsiteX5" fmla="*/ 252413 w 2657475"/>
              <a:gd name="connsiteY5" fmla="*/ 417910 h 417910"/>
              <a:gd name="connsiteX6" fmla="*/ 481013 w 2657475"/>
              <a:gd name="connsiteY6" fmla="*/ 415529 h 417910"/>
              <a:gd name="connsiteX7" fmla="*/ 976313 w 2657475"/>
              <a:gd name="connsiteY7" fmla="*/ 136923 h 417910"/>
              <a:gd name="connsiteX8" fmla="*/ 1154907 w 2657475"/>
              <a:gd name="connsiteY8" fmla="*/ 136129 h 417910"/>
              <a:gd name="connsiteX9" fmla="*/ 1228725 w 2657475"/>
              <a:gd name="connsiteY9" fmla="*/ 122635 h 417910"/>
              <a:gd name="connsiteX10" fmla="*/ 1357313 w 2657475"/>
              <a:gd name="connsiteY10" fmla="*/ 108348 h 417910"/>
              <a:gd name="connsiteX11" fmla="*/ 1793082 w 2657475"/>
              <a:gd name="connsiteY11" fmla="*/ 105966 h 417910"/>
              <a:gd name="connsiteX12" fmla="*/ 1821657 w 2657475"/>
              <a:gd name="connsiteY12" fmla="*/ 94060 h 417910"/>
              <a:gd name="connsiteX13" fmla="*/ 1888332 w 2657475"/>
              <a:gd name="connsiteY13" fmla="*/ 55960 h 417910"/>
              <a:gd name="connsiteX14" fmla="*/ 2135982 w 2657475"/>
              <a:gd name="connsiteY14" fmla="*/ 10716 h 417910"/>
              <a:gd name="connsiteX15" fmla="*/ 2255044 w 2657475"/>
              <a:gd name="connsiteY15" fmla="*/ 1191 h 417910"/>
              <a:gd name="connsiteX16" fmla="*/ 2619375 w 2657475"/>
              <a:gd name="connsiteY16" fmla="*/ 1191 h 417910"/>
              <a:gd name="connsiteX17" fmla="*/ 2657475 w 2657475"/>
              <a:gd name="connsiteY17" fmla="*/ 15479 h 417910"/>
              <a:gd name="connsiteX0" fmla="*/ 0 w 2657475"/>
              <a:gd name="connsiteY0" fmla="*/ 296466 h 417910"/>
              <a:gd name="connsiteX1" fmla="*/ 38100 w 2657475"/>
              <a:gd name="connsiteY1" fmla="*/ 316805 h 417910"/>
              <a:gd name="connsiteX2" fmla="*/ 98366 w 2657475"/>
              <a:gd name="connsiteY2" fmla="*/ 316985 h 417910"/>
              <a:gd name="connsiteX3" fmla="*/ 142875 w 2657475"/>
              <a:gd name="connsiteY3" fmla="*/ 327423 h 417910"/>
              <a:gd name="connsiteX4" fmla="*/ 207169 w 2657475"/>
              <a:gd name="connsiteY4" fmla="*/ 391716 h 417910"/>
              <a:gd name="connsiteX5" fmla="*/ 252413 w 2657475"/>
              <a:gd name="connsiteY5" fmla="*/ 417910 h 417910"/>
              <a:gd name="connsiteX6" fmla="*/ 481013 w 2657475"/>
              <a:gd name="connsiteY6" fmla="*/ 415529 h 417910"/>
              <a:gd name="connsiteX7" fmla="*/ 882189 w 2657475"/>
              <a:gd name="connsiteY7" fmla="*/ 183896 h 417910"/>
              <a:gd name="connsiteX8" fmla="*/ 976313 w 2657475"/>
              <a:gd name="connsiteY8" fmla="*/ 136923 h 417910"/>
              <a:gd name="connsiteX9" fmla="*/ 1154907 w 2657475"/>
              <a:gd name="connsiteY9" fmla="*/ 136129 h 417910"/>
              <a:gd name="connsiteX10" fmla="*/ 1228725 w 2657475"/>
              <a:gd name="connsiteY10" fmla="*/ 122635 h 417910"/>
              <a:gd name="connsiteX11" fmla="*/ 1357313 w 2657475"/>
              <a:gd name="connsiteY11" fmla="*/ 108348 h 417910"/>
              <a:gd name="connsiteX12" fmla="*/ 1793082 w 2657475"/>
              <a:gd name="connsiteY12" fmla="*/ 105966 h 417910"/>
              <a:gd name="connsiteX13" fmla="*/ 1821657 w 2657475"/>
              <a:gd name="connsiteY13" fmla="*/ 94060 h 417910"/>
              <a:gd name="connsiteX14" fmla="*/ 1888332 w 2657475"/>
              <a:gd name="connsiteY14" fmla="*/ 55960 h 417910"/>
              <a:gd name="connsiteX15" fmla="*/ 2135982 w 2657475"/>
              <a:gd name="connsiteY15" fmla="*/ 10716 h 417910"/>
              <a:gd name="connsiteX16" fmla="*/ 2255044 w 2657475"/>
              <a:gd name="connsiteY16" fmla="*/ 1191 h 417910"/>
              <a:gd name="connsiteX17" fmla="*/ 2619375 w 2657475"/>
              <a:gd name="connsiteY17" fmla="*/ 1191 h 417910"/>
              <a:gd name="connsiteX18" fmla="*/ 2657475 w 2657475"/>
              <a:gd name="connsiteY18" fmla="*/ 15479 h 4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57475" h="417910">
                <a:moveTo>
                  <a:pt x="0" y="296466"/>
                </a:moveTo>
                <a:cubicBezTo>
                  <a:pt x="15875" y="300435"/>
                  <a:pt x="22225" y="312836"/>
                  <a:pt x="38100" y="316805"/>
                </a:cubicBezTo>
                <a:cubicBezTo>
                  <a:pt x="58738" y="315218"/>
                  <a:pt x="80904" y="315215"/>
                  <a:pt x="98366" y="316985"/>
                </a:cubicBezTo>
                <a:cubicBezTo>
                  <a:pt x="115829" y="318755"/>
                  <a:pt x="124741" y="314968"/>
                  <a:pt x="142875" y="327423"/>
                </a:cubicBezTo>
                <a:cubicBezTo>
                  <a:pt x="161009" y="339878"/>
                  <a:pt x="188913" y="376635"/>
                  <a:pt x="207169" y="391716"/>
                </a:cubicBezTo>
                <a:cubicBezTo>
                  <a:pt x="225425" y="406797"/>
                  <a:pt x="206773" y="413941"/>
                  <a:pt x="252413" y="417910"/>
                </a:cubicBezTo>
                <a:lnTo>
                  <a:pt x="481013" y="415529"/>
                </a:lnTo>
                <a:cubicBezTo>
                  <a:pt x="615287" y="339965"/>
                  <a:pt x="747915" y="259460"/>
                  <a:pt x="882189" y="183896"/>
                </a:cubicBezTo>
                <a:lnTo>
                  <a:pt x="976313" y="136923"/>
                </a:lnTo>
                <a:lnTo>
                  <a:pt x="1154907" y="136129"/>
                </a:lnTo>
                <a:cubicBezTo>
                  <a:pt x="1196976" y="133748"/>
                  <a:pt x="1194991" y="127265"/>
                  <a:pt x="1228725" y="122635"/>
                </a:cubicBezTo>
                <a:cubicBezTo>
                  <a:pt x="1262459" y="118005"/>
                  <a:pt x="1263254" y="111126"/>
                  <a:pt x="1357313" y="108348"/>
                </a:cubicBezTo>
                <a:cubicBezTo>
                  <a:pt x="1451372" y="105570"/>
                  <a:pt x="1777604" y="108347"/>
                  <a:pt x="1793082" y="105966"/>
                </a:cubicBezTo>
                <a:cubicBezTo>
                  <a:pt x="1808560" y="103585"/>
                  <a:pt x="1805782" y="102394"/>
                  <a:pt x="1821657" y="94060"/>
                </a:cubicBezTo>
                <a:cubicBezTo>
                  <a:pt x="1837532" y="85726"/>
                  <a:pt x="1835945" y="69851"/>
                  <a:pt x="1888332" y="55960"/>
                </a:cubicBezTo>
                <a:lnTo>
                  <a:pt x="2135982" y="10716"/>
                </a:lnTo>
                <a:cubicBezTo>
                  <a:pt x="2197101" y="1588"/>
                  <a:pt x="2174479" y="2779"/>
                  <a:pt x="2255044" y="1191"/>
                </a:cubicBezTo>
                <a:cubicBezTo>
                  <a:pt x="2335610" y="-397"/>
                  <a:pt x="2543969" y="-397"/>
                  <a:pt x="2619375" y="1191"/>
                </a:cubicBezTo>
                <a:cubicBezTo>
                  <a:pt x="2642393" y="5159"/>
                  <a:pt x="2653505" y="-396"/>
                  <a:pt x="2657475" y="15479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Freeform 680"/>
          <p:cNvSpPr/>
          <p:nvPr/>
        </p:nvSpPr>
        <p:spPr>
          <a:xfrm>
            <a:off x="3474548" y="3282038"/>
            <a:ext cx="3847402" cy="460723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  <a:gd name="connsiteX0" fmla="*/ 2661322 w 2661322"/>
              <a:gd name="connsiteY0" fmla="*/ 0 h 318691"/>
              <a:gd name="connsiteX1" fmla="*/ 1657067 w 2661322"/>
              <a:gd name="connsiteY1" fmla="*/ 2643 h 318691"/>
              <a:gd name="connsiteX2" fmla="*/ 1046083 w 2661322"/>
              <a:gd name="connsiteY2" fmla="*/ 114568 h 318691"/>
              <a:gd name="connsiteX3" fmla="*/ 550783 w 2661322"/>
              <a:gd name="connsiteY3" fmla="*/ 201655 h 318691"/>
              <a:gd name="connsiteX4" fmla="*/ 126240 w 2661322"/>
              <a:gd name="connsiteY4" fmla="*/ 307789 h 318691"/>
              <a:gd name="connsiteX5" fmla="*/ 0 w 2661322"/>
              <a:gd name="connsiteY5" fmla="*/ 318691 h 31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322" h="318691">
                <a:moveTo>
                  <a:pt x="2661322" y="0"/>
                </a:moveTo>
                <a:lnTo>
                  <a:pt x="1657067" y="2643"/>
                </a:lnTo>
                <a:lnTo>
                  <a:pt x="1046083" y="114568"/>
                </a:lnTo>
                <a:cubicBezTo>
                  <a:pt x="880983" y="149947"/>
                  <a:pt x="715883" y="166276"/>
                  <a:pt x="550783" y="201655"/>
                </a:cubicBezTo>
                <a:cubicBezTo>
                  <a:pt x="409269" y="232497"/>
                  <a:pt x="267754" y="276947"/>
                  <a:pt x="126240" y="307789"/>
                </a:cubicBezTo>
                <a:lnTo>
                  <a:pt x="0" y="318691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Freeform 682"/>
          <p:cNvSpPr/>
          <p:nvPr/>
        </p:nvSpPr>
        <p:spPr>
          <a:xfrm>
            <a:off x="1219754" y="3146762"/>
            <a:ext cx="3304809" cy="1752238"/>
          </a:xfrm>
          <a:custGeom>
            <a:avLst/>
            <a:gdLst>
              <a:gd name="connsiteX0" fmla="*/ 0 w 2150269"/>
              <a:gd name="connsiteY0" fmla="*/ 4762 h 381000"/>
              <a:gd name="connsiteX1" fmla="*/ 1412081 w 2150269"/>
              <a:gd name="connsiteY1" fmla="*/ 0 h 381000"/>
              <a:gd name="connsiteX2" fmla="*/ 1478756 w 2150269"/>
              <a:gd name="connsiteY2" fmla="*/ 9525 h 381000"/>
              <a:gd name="connsiteX3" fmla="*/ 1574006 w 2150269"/>
              <a:gd name="connsiteY3" fmla="*/ 19050 h 381000"/>
              <a:gd name="connsiteX4" fmla="*/ 1604963 w 2150269"/>
              <a:gd name="connsiteY4" fmla="*/ 4762 h 381000"/>
              <a:gd name="connsiteX5" fmla="*/ 1819275 w 2150269"/>
              <a:gd name="connsiteY5" fmla="*/ 7143 h 381000"/>
              <a:gd name="connsiteX6" fmla="*/ 1854994 w 2150269"/>
              <a:gd name="connsiteY6" fmla="*/ 4762 h 381000"/>
              <a:gd name="connsiteX7" fmla="*/ 1914525 w 2150269"/>
              <a:gd name="connsiteY7" fmla="*/ 33337 h 381000"/>
              <a:gd name="connsiteX8" fmla="*/ 2033588 w 2150269"/>
              <a:gd name="connsiteY8" fmla="*/ 33337 h 381000"/>
              <a:gd name="connsiteX9" fmla="*/ 2062163 w 2150269"/>
              <a:gd name="connsiteY9" fmla="*/ 38100 h 381000"/>
              <a:gd name="connsiteX10" fmla="*/ 2107406 w 2150269"/>
              <a:gd name="connsiteY10" fmla="*/ 80962 h 381000"/>
              <a:gd name="connsiteX11" fmla="*/ 2128838 w 2150269"/>
              <a:gd name="connsiteY11" fmla="*/ 297656 h 381000"/>
              <a:gd name="connsiteX12" fmla="*/ 2150269 w 2150269"/>
              <a:gd name="connsiteY12" fmla="*/ 381000 h 381000"/>
              <a:gd name="connsiteX0" fmla="*/ 0 w 2128838"/>
              <a:gd name="connsiteY0" fmla="*/ 4762 h 297656"/>
              <a:gd name="connsiteX1" fmla="*/ 1412081 w 2128838"/>
              <a:gd name="connsiteY1" fmla="*/ 0 h 297656"/>
              <a:gd name="connsiteX2" fmla="*/ 1478756 w 2128838"/>
              <a:gd name="connsiteY2" fmla="*/ 9525 h 297656"/>
              <a:gd name="connsiteX3" fmla="*/ 1574006 w 2128838"/>
              <a:gd name="connsiteY3" fmla="*/ 19050 h 297656"/>
              <a:gd name="connsiteX4" fmla="*/ 1604963 w 2128838"/>
              <a:gd name="connsiteY4" fmla="*/ 4762 h 297656"/>
              <a:gd name="connsiteX5" fmla="*/ 1819275 w 2128838"/>
              <a:gd name="connsiteY5" fmla="*/ 7143 h 297656"/>
              <a:gd name="connsiteX6" fmla="*/ 1854994 w 2128838"/>
              <a:gd name="connsiteY6" fmla="*/ 4762 h 297656"/>
              <a:gd name="connsiteX7" fmla="*/ 1914525 w 2128838"/>
              <a:gd name="connsiteY7" fmla="*/ 33337 h 297656"/>
              <a:gd name="connsiteX8" fmla="*/ 2033588 w 2128838"/>
              <a:gd name="connsiteY8" fmla="*/ 33337 h 297656"/>
              <a:gd name="connsiteX9" fmla="*/ 2062163 w 2128838"/>
              <a:gd name="connsiteY9" fmla="*/ 38100 h 297656"/>
              <a:gd name="connsiteX10" fmla="*/ 2107406 w 2128838"/>
              <a:gd name="connsiteY10" fmla="*/ 80962 h 297656"/>
              <a:gd name="connsiteX11" fmla="*/ 2128838 w 2128838"/>
              <a:gd name="connsiteY11" fmla="*/ 297656 h 297656"/>
              <a:gd name="connsiteX0" fmla="*/ 0 w 2286000"/>
              <a:gd name="connsiteY0" fmla="*/ 21274 h 1228568"/>
              <a:gd name="connsiteX1" fmla="*/ 1412081 w 2286000"/>
              <a:gd name="connsiteY1" fmla="*/ 16512 h 1228568"/>
              <a:gd name="connsiteX2" fmla="*/ 1478756 w 2286000"/>
              <a:gd name="connsiteY2" fmla="*/ 26037 h 1228568"/>
              <a:gd name="connsiteX3" fmla="*/ 1574006 w 2286000"/>
              <a:gd name="connsiteY3" fmla="*/ 35562 h 1228568"/>
              <a:gd name="connsiteX4" fmla="*/ 1604963 w 2286000"/>
              <a:gd name="connsiteY4" fmla="*/ 21274 h 1228568"/>
              <a:gd name="connsiteX5" fmla="*/ 1819275 w 2286000"/>
              <a:gd name="connsiteY5" fmla="*/ 23655 h 1228568"/>
              <a:gd name="connsiteX6" fmla="*/ 1854994 w 2286000"/>
              <a:gd name="connsiteY6" fmla="*/ 21274 h 1228568"/>
              <a:gd name="connsiteX7" fmla="*/ 1914525 w 2286000"/>
              <a:gd name="connsiteY7" fmla="*/ 49849 h 1228568"/>
              <a:gd name="connsiteX8" fmla="*/ 2033588 w 2286000"/>
              <a:gd name="connsiteY8" fmla="*/ 49849 h 1228568"/>
              <a:gd name="connsiteX9" fmla="*/ 2062163 w 2286000"/>
              <a:gd name="connsiteY9" fmla="*/ 54612 h 1228568"/>
              <a:gd name="connsiteX10" fmla="*/ 2107406 w 2286000"/>
              <a:gd name="connsiteY10" fmla="*/ 97474 h 1228568"/>
              <a:gd name="connsiteX11" fmla="*/ 2286000 w 2286000"/>
              <a:gd name="connsiteY11" fmla="*/ 1228568 h 1228568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202656 w 2286000"/>
              <a:gd name="connsiteY11" fmla="*/ 754856 h 1212056"/>
              <a:gd name="connsiteX12" fmla="*/ 2286000 w 2286000"/>
              <a:gd name="connsiteY12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58103 w 2286000"/>
              <a:gd name="connsiteY3" fmla="*/ 16399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58103 w 2286000"/>
              <a:gd name="connsiteY3" fmla="*/ 16399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2801 w 2286000"/>
              <a:gd name="connsiteY11" fmla="*/ 200171 h 1212056"/>
              <a:gd name="connsiteX12" fmla="*/ 2126456 w 2286000"/>
              <a:gd name="connsiteY12" fmla="*/ 297656 h 1212056"/>
              <a:gd name="connsiteX13" fmla="*/ 2202656 w 2286000"/>
              <a:gd name="connsiteY13" fmla="*/ 754856 h 1212056"/>
              <a:gd name="connsiteX14" fmla="*/ 2286000 w 2286000"/>
              <a:gd name="connsiteY14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58103 w 2286000"/>
              <a:gd name="connsiteY3" fmla="*/ 16399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2801 w 2286000"/>
              <a:gd name="connsiteY11" fmla="*/ 200171 h 1212056"/>
              <a:gd name="connsiteX12" fmla="*/ 2126456 w 2286000"/>
              <a:gd name="connsiteY12" fmla="*/ 297656 h 1212056"/>
              <a:gd name="connsiteX13" fmla="*/ 2202656 w 2286000"/>
              <a:gd name="connsiteY13" fmla="*/ 754856 h 1212056"/>
              <a:gd name="connsiteX14" fmla="*/ 2286000 w 2286000"/>
              <a:gd name="connsiteY14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46573 w 2286000"/>
              <a:gd name="connsiteY3" fmla="*/ 3222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2801 w 2286000"/>
              <a:gd name="connsiteY11" fmla="*/ 200171 h 1212056"/>
              <a:gd name="connsiteX12" fmla="*/ 2126456 w 2286000"/>
              <a:gd name="connsiteY12" fmla="*/ 297656 h 1212056"/>
              <a:gd name="connsiteX13" fmla="*/ 2202656 w 2286000"/>
              <a:gd name="connsiteY13" fmla="*/ 754856 h 1212056"/>
              <a:gd name="connsiteX14" fmla="*/ 2286000 w 2286000"/>
              <a:gd name="connsiteY14" fmla="*/ 1212056 h 12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6000" h="1212056">
                <a:moveTo>
                  <a:pt x="0" y="4762"/>
                </a:moveTo>
                <a:lnTo>
                  <a:pt x="1412081" y="0"/>
                </a:lnTo>
                <a:cubicBezTo>
                  <a:pt x="1448990" y="3175"/>
                  <a:pt x="1456341" y="8988"/>
                  <a:pt x="1478756" y="9525"/>
                </a:cubicBezTo>
                <a:cubicBezTo>
                  <a:pt x="1501171" y="10062"/>
                  <a:pt x="1525539" y="4016"/>
                  <a:pt x="1546573" y="3222"/>
                </a:cubicBezTo>
                <a:cubicBezTo>
                  <a:pt x="1567607" y="2428"/>
                  <a:pt x="1559513" y="4109"/>
                  <a:pt x="1604963" y="4762"/>
                </a:cubicBezTo>
                <a:lnTo>
                  <a:pt x="1819275" y="7143"/>
                </a:lnTo>
                <a:cubicBezTo>
                  <a:pt x="1860947" y="7143"/>
                  <a:pt x="1839119" y="396"/>
                  <a:pt x="1854994" y="4762"/>
                </a:cubicBezTo>
                <a:cubicBezTo>
                  <a:pt x="1870869" y="9128"/>
                  <a:pt x="1884759" y="28575"/>
                  <a:pt x="1914525" y="33337"/>
                </a:cubicBezTo>
                <a:cubicBezTo>
                  <a:pt x="1944291" y="38099"/>
                  <a:pt x="2008982" y="32543"/>
                  <a:pt x="2033588" y="33337"/>
                </a:cubicBezTo>
                <a:cubicBezTo>
                  <a:pt x="2058194" y="34131"/>
                  <a:pt x="2049860" y="30163"/>
                  <a:pt x="2062163" y="38100"/>
                </a:cubicBezTo>
                <a:cubicBezTo>
                  <a:pt x="2074466" y="46037"/>
                  <a:pt x="2097300" y="53950"/>
                  <a:pt x="2107406" y="80962"/>
                </a:cubicBezTo>
                <a:cubicBezTo>
                  <a:pt x="2117512" y="107974"/>
                  <a:pt x="2119626" y="164055"/>
                  <a:pt x="2122801" y="200171"/>
                </a:cubicBezTo>
                <a:lnTo>
                  <a:pt x="2126456" y="297656"/>
                </a:lnTo>
                <a:cubicBezTo>
                  <a:pt x="2139765" y="390103"/>
                  <a:pt x="2178447" y="600472"/>
                  <a:pt x="2202656" y="754856"/>
                </a:cubicBezTo>
                <a:cubicBezTo>
                  <a:pt x="2232422" y="943372"/>
                  <a:pt x="2274491" y="1134666"/>
                  <a:pt x="2286000" y="1212056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Freeform 732"/>
          <p:cNvSpPr/>
          <p:nvPr/>
        </p:nvSpPr>
        <p:spPr>
          <a:xfrm>
            <a:off x="1339608" y="2913979"/>
            <a:ext cx="2691364" cy="66424"/>
          </a:xfrm>
          <a:custGeom>
            <a:avLst/>
            <a:gdLst>
              <a:gd name="connsiteX0" fmla="*/ 0 w 1852613"/>
              <a:gd name="connsiteY0" fmla="*/ 33337 h 52526"/>
              <a:gd name="connsiteX1" fmla="*/ 92869 w 1852613"/>
              <a:gd name="connsiteY1" fmla="*/ 38100 h 52526"/>
              <a:gd name="connsiteX2" fmla="*/ 202406 w 1852613"/>
              <a:gd name="connsiteY2" fmla="*/ 42862 h 52526"/>
              <a:gd name="connsiteX3" fmla="*/ 273844 w 1852613"/>
              <a:gd name="connsiteY3" fmla="*/ 45243 h 52526"/>
              <a:gd name="connsiteX4" fmla="*/ 545306 w 1852613"/>
              <a:gd name="connsiteY4" fmla="*/ 52387 h 52526"/>
              <a:gd name="connsiteX5" fmla="*/ 595313 w 1852613"/>
              <a:gd name="connsiteY5" fmla="*/ 38100 h 52526"/>
              <a:gd name="connsiteX6" fmla="*/ 704850 w 1852613"/>
              <a:gd name="connsiteY6" fmla="*/ 42862 h 52526"/>
              <a:gd name="connsiteX7" fmla="*/ 816769 w 1852613"/>
              <a:gd name="connsiteY7" fmla="*/ 11906 h 52526"/>
              <a:gd name="connsiteX8" fmla="*/ 992981 w 1852613"/>
              <a:gd name="connsiteY8" fmla="*/ 11906 h 52526"/>
              <a:gd name="connsiteX9" fmla="*/ 1852613 w 1852613"/>
              <a:gd name="connsiteY9" fmla="*/ 0 h 52526"/>
              <a:gd name="connsiteX0" fmla="*/ 0 w 1849324"/>
              <a:gd name="connsiteY0" fmla="*/ 26758 h 45947"/>
              <a:gd name="connsiteX1" fmla="*/ 92869 w 1849324"/>
              <a:gd name="connsiteY1" fmla="*/ 31521 h 45947"/>
              <a:gd name="connsiteX2" fmla="*/ 202406 w 1849324"/>
              <a:gd name="connsiteY2" fmla="*/ 36283 h 45947"/>
              <a:gd name="connsiteX3" fmla="*/ 273844 w 1849324"/>
              <a:gd name="connsiteY3" fmla="*/ 38664 h 45947"/>
              <a:gd name="connsiteX4" fmla="*/ 545306 w 1849324"/>
              <a:gd name="connsiteY4" fmla="*/ 45808 h 45947"/>
              <a:gd name="connsiteX5" fmla="*/ 595313 w 1849324"/>
              <a:gd name="connsiteY5" fmla="*/ 31521 h 45947"/>
              <a:gd name="connsiteX6" fmla="*/ 704850 w 1849324"/>
              <a:gd name="connsiteY6" fmla="*/ 36283 h 45947"/>
              <a:gd name="connsiteX7" fmla="*/ 816769 w 1849324"/>
              <a:gd name="connsiteY7" fmla="*/ 5327 h 45947"/>
              <a:gd name="connsiteX8" fmla="*/ 992981 w 1849324"/>
              <a:gd name="connsiteY8" fmla="*/ 5327 h 45947"/>
              <a:gd name="connsiteX9" fmla="*/ 1849324 w 1849324"/>
              <a:gd name="connsiteY9" fmla="*/ 0 h 45947"/>
              <a:gd name="connsiteX0" fmla="*/ 0 w 1852614"/>
              <a:gd name="connsiteY0" fmla="*/ 36625 h 45947"/>
              <a:gd name="connsiteX1" fmla="*/ 96159 w 1852614"/>
              <a:gd name="connsiteY1" fmla="*/ 31521 h 45947"/>
              <a:gd name="connsiteX2" fmla="*/ 205696 w 1852614"/>
              <a:gd name="connsiteY2" fmla="*/ 36283 h 45947"/>
              <a:gd name="connsiteX3" fmla="*/ 277134 w 1852614"/>
              <a:gd name="connsiteY3" fmla="*/ 38664 h 45947"/>
              <a:gd name="connsiteX4" fmla="*/ 548596 w 1852614"/>
              <a:gd name="connsiteY4" fmla="*/ 45808 h 45947"/>
              <a:gd name="connsiteX5" fmla="*/ 598603 w 1852614"/>
              <a:gd name="connsiteY5" fmla="*/ 31521 h 45947"/>
              <a:gd name="connsiteX6" fmla="*/ 708140 w 1852614"/>
              <a:gd name="connsiteY6" fmla="*/ 36283 h 45947"/>
              <a:gd name="connsiteX7" fmla="*/ 820059 w 1852614"/>
              <a:gd name="connsiteY7" fmla="*/ 5327 h 45947"/>
              <a:gd name="connsiteX8" fmla="*/ 996271 w 1852614"/>
              <a:gd name="connsiteY8" fmla="*/ 5327 h 45947"/>
              <a:gd name="connsiteX9" fmla="*/ 1852614 w 1852614"/>
              <a:gd name="connsiteY9" fmla="*/ 0 h 45947"/>
              <a:gd name="connsiteX0" fmla="*/ 0 w 1852614"/>
              <a:gd name="connsiteY0" fmla="*/ 36625 h 45947"/>
              <a:gd name="connsiteX1" fmla="*/ 96159 w 1852614"/>
              <a:gd name="connsiteY1" fmla="*/ 38099 h 45947"/>
              <a:gd name="connsiteX2" fmla="*/ 205696 w 1852614"/>
              <a:gd name="connsiteY2" fmla="*/ 36283 h 45947"/>
              <a:gd name="connsiteX3" fmla="*/ 277134 w 1852614"/>
              <a:gd name="connsiteY3" fmla="*/ 38664 h 45947"/>
              <a:gd name="connsiteX4" fmla="*/ 548596 w 1852614"/>
              <a:gd name="connsiteY4" fmla="*/ 45808 h 45947"/>
              <a:gd name="connsiteX5" fmla="*/ 598603 w 1852614"/>
              <a:gd name="connsiteY5" fmla="*/ 31521 h 45947"/>
              <a:gd name="connsiteX6" fmla="*/ 708140 w 1852614"/>
              <a:gd name="connsiteY6" fmla="*/ 36283 h 45947"/>
              <a:gd name="connsiteX7" fmla="*/ 820059 w 1852614"/>
              <a:gd name="connsiteY7" fmla="*/ 5327 h 45947"/>
              <a:gd name="connsiteX8" fmla="*/ 996271 w 1852614"/>
              <a:gd name="connsiteY8" fmla="*/ 5327 h 45947"/>
              <a:gd name="connsiteX9" fmla="*/ 1852614 w 1852614"/>
              <a:gd name="connsiteY9" fmla="*/ 0 h 45947"/>
              <a:gd name="connsiteX0" fmla="*/ 0 w 1852614"/>
              <a:gd name="connsiteY0" fmla="*/ 36625 h 45947"/>
              <a:gd name="connsiteX1" fmla="*/ 96159 w 1852614"/>
              <a:gd name="connsiteY1" fmla="*/ 38099 h 45947"/>
              <a:gd name="connsiteX2" fmla="*/ 205696 w 1852614"/>
              <a:gd name="connsiteY2" fmla="*/ 36283 h 45947"/>
              <a:gd name="connsiteX3" fmla="*/ 277134 w 1852614"/>
              <a:gd name="connsiteY3" fmla="*/ 38664 h 45947"/>
              <a:gd name="connsiteX4" fmla="*/ 548596 w 1852614"/>
              <a:gd name="connsiteY4" fmla="*/ 45808 h 45947"/>
              <a:gd name="connsiteX5" fmla="*/ 598603 w 1852614"/>
              <a:gd name="connsiteY5" fmla="*/ 31521 h 45947"/>
              <a:gd name="connsiteX6" fmla="*/ 708140 w 1852614"/>
              <a:gd name="connsiteY6" fmla="*/ 36283 h 45947"/>
              <a:gd name="connsiteX7" fmla="*/ 833216 w 1852614"/>
              <a:gd name="connsiteY7" fmla="*/ 5327 h 45947"/>
              <a:gd name="connsiteX8" fmla="*/ 996271 w 1852614"/>
              <a:gd name="connsiteY8" fmla="*/ 5327 h 45947"/>
              <a:gd name="connsiteX9" fmla="*/ 1852614 w 1852614"/>
              <a:gd name="connsiteY9" fmla="*/ 0 h 45947"/>
              <a:gd name="connsiteX0" fmla="*/ 0 w 1852614"/>
              <a:gd name="connsiteY0" fmla="*/ 36625 h 45947"/>
              <a:gd name="connsiteX1" fmla="*/ 96159 w 1852614"/>
              <a:gd name="connsiteY1" fmla="*/ 38099 h 45947"/>
              <a:gd name="connsiteX2" fmla="*/ 205696 w 1852614"/>
              <a:gd name="connsiteY2" fmla="*/ 36283 h 45947"/>
              <a:gd name="connsiteX3" fmla="*/ 277134 w 1852614"/>
              <a:gd name="connsiteY3" fmla="*/ 38664 h 45947"/>
              <a:gd name="connsiteX4" fmla="*/ 548596 w 1852614"/>
              <a:gd name="connsiteY4" fmla="*/ 45808 h 45947"/>
              <a:gd name="connsiteX5" fmla="*/ 598603 w 1852614"/>
              <a:gd name="connsiteY5" fmla="*/ 31521 h 45947"/>
              <a:gd name="connsiteX6" fmla="*/ 727876 w 1852614"/>
              <a:gd name="connsiteY6" fmla="*/ 36283 h 45947"/>
              <a:gd name="connsiteX7" fmla="*/ 833216 w 1852614"/>
              <a:gd name="connsiteY7" fmla="*/ 5327 h 45947"/>
              <a:gd name="connsiteX8" fmla="*/ 996271 w 1852614"/>
              <a:gd name="connsiteY8" fmla="*/ 5327 h 45947"/>
              <a:gd name="connsiteX9" fmla="*/ 1852614 w 1852614"/>
              <a:gd name="connsiteY9" fmla="*/ 0 h 45947"/>
              <a:gd name="connsiteX0" fmla="*/ 0 w 1852614"/>
              <a:gd name="connsiteY0" fmla="*/ 36625 h 45947"/>
              <a:gd name="connsiteX1" fmla="*/ 96159 w 1852614"/>
              <a:gd name="connsiteY1" fmla="*/ 38099 h 45947"/>
              <a:gd name="connsiteX2" fmla="*/ 205696 w 1852614"/>
              <a:gd name="connsiteY2" fmla="*/ 36283 h 45947"/>
              <a:gd name="connsiteX3" fmla="*/ 277134 w 1852614"/>
              <a:gd name="connsiteY3" fmla="*/ 38664 h 45947"/>
              <a:gd name="connsiteX4" fmla="*/ 548596 w 1852614"/>
              <a:gd name="connsiteY4" fmla="*/ 45808 h 45947"/>
              <a:gd name="connsiteX5" fmla="*/ 598603 w 1852614"/>
              <a:gd name="connsiteY5" fmla="*/ 31521 h 45947"/>
              <a:gd name="connsiteX6" fmla="*/ 727876 w 1852614"/>
              <a:gd name="connsiteY6" fmla="*/ 36283 h 45947"/>
              <a:gd name="connsiteX7" fmla="*/ 833216 w 1852614"/>
              <a:gd name="connsiteY7" fmla="*/ 5327 h 45947"/>
              <a:gd name="connsiteX8" fmla="*/ 996271 w 1852614"/>
              <a:gd name="connsiteY8" fmla="*/ 5327 h 45947"/>
              <a:gd name="connsiteX9" fmla="*/ 1852614 w 1852614"/>
              <a:gd name="connsiteY9" fmla="*/ 0 h 45947"/>
              <a:gd name="connsiteX0" fmla="*/ 0 w 1861668"/>
              <a:gd name="connsiteY0" fmla="*/ 36625 h 45947"/>
              <a:gd name="connsiteX1" fmla="*/ 105213 w 1861668"/>
              <a:gd name="connsiteY1" fmla="*/ 38099 h 45947"/>
              <a:gd name="connsiteX2" fmla="*/ 214750 w 1861668"/>
              <a:gd name="connsiteY2" fmla="*/ 36283 h 45947"/>
              <a:gd name="connsiteX3" fmla="*/ 286188 w 1861668"/>
              <a:gd name="connsiteY3" fmla="*/ 38664 h 45947"/>
              <a:gd name="connsiteX4" fmla="*/ 557650 w 1861668"/>
              <a:gd name="connsiteY4" fmla="*/ 45808 h 45947"/>
              <a:gd name="connsiteX5" fmla="*/ 607657 w 1861668"/>
              <a:gd name="connsiteY5" fmla="*/ 31521 h 45947"/>
              <a:gd name="connsiteX6" fmla="*/ 736930 w 1861668"/>
              <a:gd name="connsiteY6" fmla="*/ 36283 h 45947"/>
              <a:gd name="connsiteX7" fmla="*/ 842270 w 1861668"/>
              <a:gd name="connsiteY7" fmla="*/ 5327 h 45947"/>
              <a:gd name="connsiteX8" fmla="*/ 1005325 w 1861668"/>
              <a:gd name="connsiteY8" fmla="*/ 5327 h 45947"/>
              <a:gd name="connsiteX9" fmla="*/ 1861668 w 1861668"/>
              <a:gd name="connsiteY9" fmla="*/ 0 h 4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1668" h="45947">
                <a:moveTo>
                  <a:pt x="0" y="36625"/>
                </a:moveTo>
                <a:lnTo>
                  <a:pt x="105213" y="38099"/>
                </a:lnTo>
                <a:lnTo>
                  <a:pt x="214750" y="36283"/>
                </a:lnTo>
                <a:lnTo>
                  <a:pt x="286188" y="38664"/>
                </a:lnTo>
                <a:cubicBezTo>
                  <a:pt x="343338" y="40252"/>
                  <a:pt x="504072" y="46998"/>
                  <a:pt x="557650" y="45808"/>
                </a:cubicBezTo>
                <a:cubicBezTo>
                  <a:pt x="611228" y="44618"/>
                  <a:pt x="577777" y="33108"/>
                  <a:pt x="607657" y="31521"/>
                </a:cubicBezTo>
                <a:cubicBezTo>
                  <a:pt x="637537" y="29934"/>
                  <a:pt x="697828" y="40649"/>
                  <a:pt x="736930" y="36283"/>
                </a:cubicBezTo>
                <a:cubicBezTo>
                  <a:pt x="776032" y="31917"/>
                  <a:pt x="797538" y="10486"/>
                  <a:pt x="842270" y="5327"/>
                </a:cubicBezTo>
                <a:cubicBezTo>
                  <a:pt x="887002" y="168"/>
                  <a:pt x="1005325" y="5327"/>
                  <a:pt x="1005325" y="5327"/>
                </a:cubicBezTo>
                <a:lnTo>
                  <a:pt x="1861668" y="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7" name="Straight Connector 666"/>
          <p:cNvCxnSpPr/>
          <p:nvPr/>
        </p:nvCxnSpPr>
        <p:spPr>
          <a:xfrm flipH="1">
            <a:off x="3243950" y="1805618"/>
            <a:ext cx="4102" cy="959026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/>
          <p:cNvCxnSpPr/>
          <p:nvPr/>
        </p:nvCxnSpPr>
        <p:spPr>
          <a:xfrm flipH="1" flipV="1">
            <a:off x="2185516" y="2321170"/>
            <a:ext cx="7537" cy="653142"/>
          </a:xfrm>
          <a:prstGeom prst="line">
            <a:avLst/>
          </a:prstGeom>
          <a:ln w="190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Straight Connector 654"/>
          <p:cNvCxnSpPr/>
          <p:nvPr/>
        </p:nvCxnSpPr>
        <p:spPr>
          <a:xfrm flipH="1" flipV="1">
            <a:off x="1898369" y="1438276"/>
            <a:ext cx="9891" cy="1711931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9" name="Freeform 658"/>
          <p:cNvSpPr/>
          <p:nvPr/>
        </p:nvSpPr>
        <p:spPr>
          <a:xfrm>
            <a:off x="1487205" y="2520226"/>
            <a:ext cx="7001289" cy="899793"/>
          </a:xfrm>
          <a:custGeom>
            <a:avLst/>
            <a:gdLst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5725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83345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4264819 w 4264819"/>
              <a:gd name="connsiteY0" fmla="*/ 404813 h 472424"/>
              <a:gd name="connsiteX1" fmla="*/ 4112419 w 4264819"/>
              <a:gd name="connsiteY1" fmla="*/ 390525 h 472424"/>
              <a:gd name="connsiteX2" fmla="*/ 4007644 w 4264819"/>
              <a:gd name="connsiteY2" fmla="*/ 400050 h 472424"/>
              <a:gd name="connsiteX3" fmla="*/ 3731419 w 4264819"/>
              <a:gd name="connsiteY3" fmla="*/ 397669 h 472424"/>
              <a:gd name="connsiteX4" fmla="*/ 3483769 w 4264819"/>
              <a:gd name="connsiteY4" fmla="*/ 402432 h 472424"/>
              <a:gd name="connsiteX5" fmla="*/ 3143250 w 4264819"/>
              <a:gd name="connsiteY5" fmla="*/ 366713 h 472424"/>
              <a:gd name="connsiteX6" fmla="*/ 3062288 w 4264819"/>
              <a:gd name="connsiteY6" fmla="*/ 369094 h 472424"/>
              <a:gd name="connsiteX7" fmla="*/ 2986088 w 4264819"/>
              <a:gd name="connsiteY7" fmla="*/ 404813 h 472424"/>
              <a:gd name="connsiteX8" fmla="*/ 2886075 w 4264819"/>
              <a:gd name="connsiteY8" fmla="*/ 450057 h 472424"/>
              <a:gd name="connsiteX9" fmla="*/ 2776538 w 4264819"/>
              <a:gd name="connsiteY9" fmla="*/ 459582 h 472424"/>
              <a:gd name="connsiteX10" fmla="*/ 2631282 w 4264819"/>
              <a:gd name="connsiteY10" fmla="*/ 457200 h 472424"/>
              <a:gd name="connsiteX11" fmla="*/ 2557463 w 4264819"/>
              <a:gd name="connsiteY11" fmla="*/ 469107 h 472424"/>
              <a:gd name="connsiteX12" fmla="*/ 2488407 w 4264819"/>
              <a:gd name="connsiteY12" fmla="*/ 469107 h 472424"/>
              <a:gd name="connsiteX13" fmla="*/ 2400300 w 4264819"/>
              <a:gd name="connsiteY13" fmla="*/ 431007 h 472424"/>
              <a:gd name="connsiteX14" fmla="*/ 2336007 w 4264819"/>
              <a:gd name="connsiteY14" fmla="*/ 390525 h 472424"/>
              <a:gd name="connsiteX15" fmla="*/ 2219325 w 4264819"/>
              <a:gd name="connsiteY15" fmla="*/ 378619 h 472424"/>
              <a:gd name="connsiteX16" fmla="*/ 1969294 w 4264819"/>
              <a:gd name="connsiteY16" fmla="*/ 366714 h 472424"/>
              <a:gd name="connsiteX17" fmla="*/ 1821657 w 4264819"/>
              <a:gd name="connsiteY17" fmla="*/ 373857 h 472424"/>
              <a:gd name="connsiteX18" fmla="*/ 1693069 w 4264819"/>
              <a:gd name="connsiteY18" fmla="*/ 366713 h 472424"/>
              <a:gd name="connsiteX19" fmla="*/ 1614488 w 4264819"/>
              <a:gd name="connsiteY19" fmla="*/ 369094 h 472424"/>
              <a:gd name="connsiteX20" fmla="*/ 1564482 w 4264819"/>
              <a:gd name="connsiteY20" fmla="*/ 376238 h 472424"/>
              <a:gd name="connsiteX21" fmla="*/ 1504950 w 4264819"/>
              <a:gd name="connsiteY21" fmla="*/ 378619 h 472424"/>
              <a:gd name="connsiteX22" fmla="*/ 1423988 w 4264819"/>
              <a:gd name="connsiteY22" fmla="*/ 361950 h 472424"/>
              <a:gd name="connsiteX23" fmla="*/ 0 w 4264819"/>
              <a:gd name="connsiteY23" fmla="*/ 0 h 472424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328614 w 4264819"/>
              <a:gd name="connsiteY23" fmla="*/ 0 h 479567"/>
              <a:gd name="connsiteX24" fmla="*/ 0 w 4264819"/>
              <a:gd name="connsiteY24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757239 w 4264819"/>
              <a:gd name="connsiteY23" fmla="*/ 157163 h 479567"/>
              <a:gd name="connsiteX24" fmla="*/ 328614 w 4264819"/>
              <a:gd name="connsiteY24" fmla="*/ 0 h 479567"/>
              <a:gd name="connsiteX25" fmla="*/ 0 w 4264819"/>
              <a:gd name="connsiteY25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888208 w 4264819"/>
              <a:gd name="connsiteY23" fmla="*/ 176213 h 479567"/>
              <a:gd name="connsiteX24" fmla="*/ 757239 w 4264819"/>
              <a:gd name="connsiteY24" fmla="*/ 157163 h 479567"/>
              <a:gd name="connsiteX25" fmla="*/ 328614 w 4264819"/>
              <a:gd name="connsiteY25" fmla="*/ 0 h 479567"/>
              <a:gd name="connsiteX26" fmla="*/ 0 w 4264819"/>
              <a:gd name="connsiteY26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16795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81089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9070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35732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26207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57276 w 4264819"/>
              <a:gd name="connsiteY25" fmla="*/ 123826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0 w 4838700"/>
              <a:gd name="connsiteY29" fmla="*/ 9524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42864 w 4838700"/>
              <a:gd name="connsiteY29" fmla="*/ 11907 h 479567"/>
              <a:gd name="connsiteX30" fmla="*/ 0 w 4838700"/>
              <a:gd name="connsiteY30" fmla="*/ 9524 h 479567"/>
              <a:gd name="connsiteX0" fmla="*/ 7493793 w 7493793"/>
              <a:gd name="connsiteY0" fmla="*/ 828676 h 896287"/>
              <a:gd name="connsiteX1" fmla="*/ 7341393 w 7493793"/>
              <a:gd name="connsiteY1" fmla="*/ 814388 h 896287"/>
              <a:gd name="connsiteX2" fmla="*/ 7236618 w 7493793"/>
              <a:gd name="connsiteY2" fmla="*/ 823913 h 896287"/>
              <a:gd name="connsiteX3" fmla="*/ 6960393 w 7493793"/>
              <a:gd name="connsiteY3" fmla="*/ 821532 h 896287"/>
              <a:gd name="connsiteX4" fmla="*/ 6712743 w 7493793"/>
              <a:gd name="connsiteY4" fmla="*/ 826295 h 896287"/>
              <a:gd name="connsiteX5" fmla="*/ 6372224 w 7493793"/>
              <a:gd name="connsiteY5" fmla="*/ 790576 h 896287"/>
              <a:gd name="connsiteX6" fmla="*/ 6291262 w 7493793"/>
              <a:gd name="connsiteY6" fmla="*/ 792957 h 896287"/>
              <a:gd name="connsiteX7" fmla="*/ 6215062 w 7493793"/>
              <a:gd name="connsiteY7" fmla="*/ 828676 h 896287"/>
              <a:gd name="connsiteX8" fmla="*/ 6115049 w 7493793"/>
              <a:gd name="connsiteY8" fmla="*/ 873920 h 896287"/>
              <a:gd name="connsiteX9" fmla="*/ 6005512 w 7493793"/>
              <a:gd name="connsiteY9" fmla="*/ 883445 h 896287"/>
              <a:gd name="connsiteX10" fmla="*/ 5860256 w 7493793"/>
              <a:gd name="connsiteY10" fmla="*/ 881063 h 896287"/>
              <a:gd name="connsiteX11" fmla="*/ 5786437 w 7493793"/>
              <a:gd name="connsiteY11" fmla="*/ 892970 h 896287"/>
              <a:gd name="connsiteX12" fmla="*/ 5717381 w 7493793"/>
              <a:gd name="connsiteY12" fmla="*/ 892970 h 896287"/>
              <a:gd name="connsiteX13" fmla="*/ 5629274 w 7493793"/>
              <a:gd name="connsiteY13" fmla="*/ 854870 h 896287"/>
              <a:gd name="connsiteX14" fmla="*/ 5564981 w 7493793"/>
              <a:gd name="connsiteY14" fmla="*/ 814388 h 896287"/>
              <a:gd name="connsiteX15" fmla="*/ 5448299 w 7493793"/>
              <a:gd name="connsiteY15" fmla="*/ 802482 h 896287"/>
              <a:gd name="connsiteX16" fmla="*/ 5198268 w 7493793"/>
              <a:gd name="connsiteY16" fmla="*/ 790577 h 896287"/>
              <a:gd name="connsiteX17" fmla="*/ 5050631 w 7493793"/>
              <a:gd name="connsiteY17" fmla="*/ 797720 h 896287"/>
              <a:gd name="connsiteX18" fmla="*/ 4922043 w 7493793"/>
              <a:gd name="connsiteY18" fmla="*/ 790576 h 896287"/>
              <a:gd name="connsiteX19" fmla="*/ 4843462 w 7493793"/>
              <a:gd name="connsiteY19" fmla="*/ 792957 h 896287"/>
              <a:gd name="connsiteX20" fmla="*/ 4793456 w 7493793"/>
              <a:gd name="connsiteY20" fmla="*/ 800101 h 896287"/>
              <a:gd name="connsiteX21" fmla="*/ 4733924 w 7493793"/>
              <a:gd name="connsiteY21" fmla="*/ 802482 h 896287"/>
              <a:gd name="connsiteX22" fmla="*/ 4657724 w 7493793"/>
              <a:gd name="connsiteY22" fmla="*/ 776288 h 896287"/>
              <a:gd name="connsiteX23" fmla="*/ 4538663 w 7493793"/>
              <a:gd name="connsiteY23" fmla="*/ 645321 h 896287"/>
              <a:gd name="connsiteX24" fmla="*/ 4407694 w 7493793"/>
              <a:gd name="connsiteY24" fmla="*/ 592933 h 896287"/>
              <a:gd name="connsiteX25" fmla="*/ 4286250 w 7493793"/>
              <a:gd name="connsiteY25" fmla="*/ 540546 h 896287"/>
              <a:gd name="connsiteX26" fmla="*/ 4117182 w 7493793"/>
              <a:gd name="connsiteY26" fmla="*/ 585790 h 896287"/>
              <a:gd name="connsiteX27" fmla="*/ 3986213 w 7493793"/>
              <a:gd name="connsiteY27" fmla="*/ 573883 h 896287"/>
              <a:gd name="connsiteX28" fmla="*/ 3557588 w 7493793"/>
              <a:gd name="connsiteY28" fmla="*/ 416720 h 896287"/>
              <a:gd name="connsiteX29" fmla="*/ 2697957 w 7493793"/>
              <a:gd name="connsiteY29" fmla="*/ 428627 h 896287"/>
              <a:gd name="connsiteX30" fmla="*/ 0 w 7493793"/>
              <a:gd name="connsiteY30" fmla="*/ 0 h 896287"/>
              <a:gd name="connsiteX0" fmla="*/ 7493793 w 7493793"/>
              <a:gd name="connsiteY0" fmla="*/ 842962 h 910573"/>
              <a:gd name="connsiteX1" fmla="*/ 7341393 w 7493793"/>
              <a:gd name="connsiteY1" fmla="*/ 828674 h 910573"/>
              <a:gd name="connsiteX2" fmla="*/ 7236618 w 7493793"/>
              <a:gd name="connsiteY2" fmla="*/ 838199 h 910573"/>
              <a:gd name="connsiteX3" fmla="*/ 6960393 w 7493793"/>
              <a:gd name="connsiteY3" fmla="*/ 835818 h 910573"/>
              <a:gd name="connsiteX4" fmla="*/ 6712743 w 7493793"/>
              <a:gd name="connsiteY4" fmla="*/ 840581 h 910573"/>
              <a:gd name="connsiteX5" fmla="*/ 6372224 w 7493793"/>
              <a:gd name="connsiteY5" fmla="*/ 804862 h 910573"/>
              <a:gd name="connsiteX6" fmla="*/ 6291262 w 7493793"/>
              <a:gd name="connsiteY6" fmla="*/ 807243 h 910573"/>
              <a:gd name="connsiteX7" fmla="*/ 6215062 w 7493793"/>
              <a:gd name="connsiteY7" fmla="*/ 842962 h 910573"/>
              <a:gd name="connsiteX8" fmla="*/ 6115049 w 7493793"/>
              <a:gd name="connsiteY8" fmla="*/ 888206 h 910573"/>
              <a:gd name="connsiteX9" fmla="*/ 6005512 w 7493793"/>
              <a:gd name="connsiteY9" fmla="*/ 897731 h 910573"/>
              <a:gd name="connsiteX10" fmla="*/ 5860256 w 7493793"/>
              <a:gd name="connsiteY10" fmla="*/ 895349 h 910573"/>
              <a:gd name="connsiteX11" fmla="*/ 5786437 w 7493793"/>
              <a:gd name="connsiteY11" fmla="*/ 907256 h 910573"/>
              <a:gd name="connsiteX12" fmla="*/ 5717381 w 7493793"/>
              <a:gd name="connsiteY12" fmla="*/ 907256 h 910573"/>
              <a:gd name="connsiteX13" fmla="*/ 5629274 w 7493793"/>
              <a:gd name="connsiteY13" fmla="*/ 869156 h 910573"/>
              <a:gd name="connsiteX14" fmla="*/ 5564981 w 7493793"/>
              <a:gd name="connsiteY14" fmla="*/ 828674 h 910573"/>
              <a:gd name="connsiteX15" fmla="*/ 5448299 w 7493793"/>
              <a:gd name="connsiteY15" fmla="*/ 816768 h 910573"/>
              <a:gd name="connsiteX16" fmla="*/ 5198268 w 7493793"/>
              <a:gd name="connsiteY16" fmla="*/ 804863 h 910573"/>
              <a:gd name="connsiteX17" fmla="*/ 5050631 w 7493793"/>
              <a:gd name="connsiteY17" fmla="*/ 812006 h 910573"/>
              <a:gd name="connsiteX18" fmla="*/ 4922043 w 7493793"/>
              <a:gd name="connsiteY18" fmla="*/ 804862 h 910573"/>
              <a:gd name="connsiteX19" fmla="*/ 4843462 w 7493793"/>
              <a:gd name="connsiteY19" fmla="*/ 807243 h 910573"/>
              <a:gd name="connsiteX20" fmla="*/ 4793456 w 7493793"/>
              <a:gd name="connsiteY20" fmla="*/ 814387 h 910573"/>
              <a:gd name="connsiteX21" fmla="*/ 4733924 w 7493793"/>
              <a:gd name="connsiteY21" fmla="*/ 816768 h 910573"/>
              <a:gd name="connsiteX22" fmla="*/ 4657724 w 7493793"/>
              <a:gd name="connsiteY22" fmla="*/ 790574 h 910573"/>
              <a:gd name="connsiteX23" fmla="*/ 4538663 w 7493793"/>
              <a:gd name="connsiteY23" fmla="*/ 659607 h 910573"/>
              <a:gd name="connsiteX24" fmla="*/ 4407694 w 7493793"/>
              <a:gd name="connsiteY24" fmla="*/ 607219 h 910573"/>
              <a:gd name="connsiteX25" fmla="*/ 4286250 w 7493793"/>
              <a:gd name="connsiteY25" fmla="*/ 554832 h 910573"/>
              <a:gd name="connsiteX26" fmla="*/ 4117182 w 7493793"/>
              <a:gd name="connsiteY26" fmla="*/ 600076 h 910573"/>
              <a:gd name="connsiteX27" fmla="*/ 3986213 w 7493793"/>
              <a:gd name="connsiteY27" fmla="*/ 588169 h 910573"/>
              <a:gd name="connsiteX28" fmla="*/ 3557588 w 7493793"/>
              <a:gd name="connsiteY28" fmla="*/ 431006 h 910573"/>
              <a:gd name="connsiteX29" fmla="*/ 2697957 w 7493793"/>
              <a:gd name="connsiteY29" fmla="*/ 442913 h 910573"/>
              <a:gd name="connsiteX30" fmla="*/ 97633 w 7493793"/>
              <a:gd name="connsiteY30" fmla="*/ 0 h 910573"/>
              <a:gd name="connsiteX31" fmla="*/ 0 w 7493793"/>
              <a:gd name="connsiteY31" fmla="*/ 14286 h 910573"/>
              <a:gd name="connsiteX0" fmla="*/ 7493793 w 7493793"/>
              <a:gd name="connsiteY0" fmla="*/ 876931 h 944542"/>
              <a:gd name="connsiteX1" fmla="*/ 7341393 w 7493793"/>
              <a:gd name="connsiteY1" fmla="*/ 862643 h 944542"/>
              <a:gd name="connsiteX2" fmla="*/ 7236618 w 7493793"/>
              <a:gd name="connsiteY2" fmla="*/ 872168 h 944542"/>
              <a:gd name="connsiteX3" fmla="*/ 6960393 w 7493793"/>
              <a:gd name="connsiteY3" fmla="*/ 869787 h 944542"/>
              <a:gd name="connsiteX4" fmla="*/ 6712743 w 7493793"/>
              <a:gd name="connsiteY4" fmla="*/ 874550 h 944542"/>
              <a:gd name="connsiteX5" fmla="*/ 6372224 w 7493793"/>
              <a:gd name="connsiteY5" fmla="*/ 838831 h 944542"/>
              <a:gd name="connsiteX6" fmla="*/ 6291262 w 7493793"/>
              <a:gd name="connsiteY6" fmla="*/ 841212 h 944542"/>
              <a:gd name="connsiteX7" fmla="*/ 6215062 w 7493793"/>
              <a:gd name="connsiteY7" fmla="*/ 876931 h 944542"/>
              <a:gd name="connsiteX8" fmla="*/ 6115049 w 7493793"/>
              <a:gd name="connsiteY8" fmla="*/ 922175 h 944542"/>
              <a:gd name="connsiteX9" fmla="*/ 6005512 w 7493793"/>
              <a:gd name="connsiteY9" fmla="*/ 931700 h 944542"/>
              <a:gd name="connsiteX10" fmla="*/ 5860256 w 7493793"/>
              <a:gd name="connsiteY10" fmla="*/ 929318 h 944542"/>
              <a:gd name="connsiteX11" fmla="*/ 5786437 w 7493793"/>
              <a:gd name="connsiteY11" fmla="*/ 941225 h 944542"/>
              <a:gd name="connsiteX12" fmla="*/ 5717381 w 7493793"/>
              <a:gd name="connsiteY12" fmla="*/ 941225 h 944542"/>
              <a:gd name="connsiteX13" fmla="*/ 5629274 w 7493793"/>
              <a:gd name="connsiteY13" fmla="*/ 903125 h 944542"/>
              <a:gd name="connsiteX14" fmla="*/ 5564981 w 7493793"/>
              <a:gd name="connsiteY14" fmla="*/ 862643 h 944542"/>
              <a:gd name="connsiteX15" fmla="*/ 5448299 w 7493793"/>
              <a:gd name="connsiteY15" fmla="*/ 850737 h 944542"/>
              <a:gd name="connsiteX16" fmla="*/ 5198268 w 7493793"/>
              <a:gd name="connsiteY16" fmla="*/ 838832 h 944542"/>
              <a:gd name="connsiteX17" fmla="*/ 5050631 w 7493793"/>
              <a:gd name="connsiteY17" fmla="*/ 845975 h 944542"/>
              <a:gd name="connsiteX18" fmla="*/ 4922043 w 7493793"/>
              <a:gd name="connsiteY18" fmla="*/ 838831 h 944542"/>
              <a:gd name="connsiteX19" fmla="*/ 4843462 w 7493793"/>
              <a:gd name="connsiteY19" fmla="*/ 841212 h 944542"/>
              <a:gd name="connsiteX20" fmla="*/ 4793456 w 7493793"/>
              <a:gd name="connsiteY20" fmla="*/ 848356 h 944542"/>
              <a:gd name="connsiteX21" fmla="*/ 4733924 w 7493793"/>
              <a:gd name="connsiteY21" fmla="*/ 850737 h 944542"/>
              <a:gd name="connsiteX22" fmla="*/ 4657724 w 7493793"/>
              <a:gd name="connsiteY22" fmla="*/ 824543 h 944542"/>
              <a:gd name="connsiteX23" fmla="*/ 4538663 w 7493793"/>
              <a:gd name="connsiteY23" fmla="*/ 693576 h 944542"/>
              <a:gd name="connsiteX24" fmla="*/ 4407694 w 7493793"/>
              <a:gd name="connsiteY24" fmla="*/ 641188 h 944542"/>
              <a:gd name="connsiteX25" fmla="*/ 4286250 w 7493793"/>
              <a:gd name="connsiteY25" fmla="*/ 588801 h 944542"/>
              <a:gd name="connsiteX26" fmla="*/ 4117182 w 7493793"/>
              <a:gd name="connsiteY26" fmla="*/ 634045 h 944542"/>
              <a:gd name="connsiteX27" fmla="*/ 3986213 w 7493793"/>
              <a:gd name="connsiteY27" fmla="*/ 622138 h 944542"/>
              <a:gd name="connsiteX28" fmla="*/ 3557588 w 7493793"/>
              <a:gd name="connsiteY28" fmla="*/ 464975 h 944542"/>
              <a:gd name="connsiteX29" fmla="*/ 2697957 w 7493793"/>
              <a:gd name="connsiteY29" fmla="*/ 476882 h 944542"/>
              <a:gd name="connsiteX30" fmla="*/ 728664 w 7493793"/>
              <a:gd name="connsiteY30" fmla="*/ 29207 h 944542"/>
              <a:gd name="connsiteX31" fmla="*/ 97633 w 7493793"/>
              <a:gd name="connsiteY31" fmla="*/ 33969 h 944542"/>
              <a:gd name="connsiteX32" fmla="*/ 0 w 7493793"/>
              <a:gd name="connsiteY32" fmla="*/ 48255 h 944542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97633 w 7493793"/>
              <a:gd name="connsiteY31" fmla="*/ 4763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728664 w 7493793"/>
              <a:gd name="connsiteY30" fmla="*/ 0 h 922478"/>
              <a:gd name="connsiteX31" fmla="*/ 128589 w 7493793"/>
              <a:gd name="connsiteY31" fmla="*/ 7142 h 922478"/>
              <a:gd name="connsiteX32" fmla="*/ 0 w 7493793"/>
              <a:gd name="connsiteY32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881064 w 7493793"/>
              <a:gd name="connsiteY30" fmla="*/ 5714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202533 w 7493793"/>
              <a:gd name="connsiteY30" fmla="*/ 107155 h 922478"/>
              <a:gd name="connsiteX31" fmla="*/ 914401 w 7493793"/>
              <a:gd name="connsiteY31" fmla="*/ 114299 h 922478"/>
              <a:gd name="connsiteX32" fmla="*/ 728664 w 7493793"/>
              <a:gd name="connsiteY32" fmla="*/ 0 h 922478"/>
              <a:gd name="connsiteX33" fmla="*/ 128589 w 7493793"/>
              <a:gd name="connsiteY33" fmla="*/ 7142 h 922478"/>
              <a:gd name="connsiteX34" fmla="*/ 0 w 7493793"/>
              <a:gd name="connsiteY34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797845 w 7493793"/>
              <a:gd name="connsiteY30" fmla="*/ 102393 h 922478"/>
              <a:gd name="connsiteX31" fmla="*/ 1202533 w 7493793"/>
              <a:gd name="connsiteY31" fmla="*/ 107155 h 922478"/>
              <a:gd name="connsiteX32" fmla="*/ 914401 w 7493793"/>
              <a:gd name="connsiteY32" fmla="*/ 114299 h 922478"/>
              <a:gd name="connsiteX33" fmla="*/ 728664 w 7493793"/>
              <a:gd name="connsiteY33" fmla="*/ 0 h 922478"/>
              <a:gd name="connsiteX34" fmla="*/ 128589 w 7493793"/>
              <a:gd name="connsiteY34" fmla="*/ 7142 h 922478"/>
              <a:gd name="connsiteX35" fmla="*/ 0 w 7493793"/>
              <a:gd name="connsiteY35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062164 w 7493793"/>
              <a:gd name="connsiteY30" fmla="*/ 126205 h 922478"/>
              <a:gd name="connsiteX31" fmla="*/ 1797845 w 7493793"/>
              <a:gd name="connsiteY31" fmla="*/ 102393 h 922478"/>
              <a:gd name="connsiteX32" fmla="*/ 1202533 w 7493793"/>
              <a:gd name="connsiteY32" fmla="*/ 107155 h 922478"/>
              <a:gd name="connsiteX33" fmla="*/ 914401 w 7493793"/>
              <a:gd name="connsiteY33" fmla="*/ 114299 h 922478"/>
              <a:gd name="connsiteX34" fmla="*/ 728664 w 7493793"/>
              <a:gd name="connsiteY34" fmla="*/ 0 h 922478"/>
              <a:gd name="connsiteX35" fmla="*/ 128589 w 7493793"/>
              <a:gd name="connsiteY35" fmla="*/ 7142 h 922478"/>
              <a:gd name="connsiteX36" fmla="*/ 0 w 7493793"/>
              <a:gd name="connsiteY36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355058 w 7493793"/>
              <a:gd name="connsiteY30" fmla="*/ 283368 h 922478"/>
              <a:gd name="connsiteX31" fmla="*/ 2062164 w 7493793"/>
              <a:gd name="connsiteY31" fmla="*/ 126205 h 922478"/>
              <a:gd name="connsiteX32" fmla="*/ 1797845 w 7493793"/>
              <a:gd name="connsiteY32" fmla="*/ 102393 h 922478"/>
              <a:gd name="connsiteX33" fmla="*/ 1202533 w 7493793"/>
              <a:gd name="connsiteY33" fmla="*/ 107155 h 922478"/>
              <a:gd name="connsiteX34" fmla="*/ 914401 w 7493793"/>
              <a:gd name="connsiteY34" fmla="*/ 114299 h 922478"/>
              <a:gd name="connsiteX35" fmla="*/ 728664 w 7493793"/>
              <a:gd name="connsiteY35" fmla="*/ 0 h 922478"/>
              <a:gd name="connsiteX36" fmla="*/ 128589 w 7493793"/>
              <a:gd name="connsiteY36" fmla="*/ 7142 h 922478"/>
              <a:gd name="connsiteX37" fmla="*/ 0 w 7493793"/>
              <a:gd name="connsiteY37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0 w 8303418"/>
              <a:gd name="connsiteY39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219076 w 8303418"/>
              <a:gd name="connsiteY39" fmla="*/ 76199 h 922478"/>
              <a:gd name="connsiteX40" fmla="*/ 0 w 8303418"/>
              <a:gd name="connsiteY40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114301 w 8303418"/>
              <a:gd name="connsiteY41" fmla="*/ 147637 h 922478"/>
              <a:gd name="connsiteX42" fmla="*/ 0 w 8303418"/>
              <a:gd name="connsiteY42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79105 h 946716"/>
              <a:gd name="connsiteX1" fmla="*/ 8151018 w 8303418"/>
              <a:gd name="connsiteY1" fmla="*/ 864817 h 946716"/>
              <a:gd name="connsiteX2" fmla="*/ 8046243 w 8303418"/>
              <a:gd name="connsiteY2" fmla="*/ 874342 h 946716"/>
              <a:gd name="connsiteX3" fmla="*/ 7770018 w 8303418"/>
              <a:gd name="connsiteY3" fmla="*/ 871961 h 946716"/>
              <a:gd name="connsiteX4" fmla="*/ 7522368 w 8303418"/>
              <a:gd name="connsiteY4" fmla="*/ 876724 h 946716"/>
              <a:gd name="connsiteX5" fmla="*/ 7181849 w 8303418"/>
              <a:gd name="connsiteY5" fmla="*/ 841005 h 946716"/>
              <a:gd name="connsiteX6" fmla="*/ 7100887 w 8303418"/>
              <a:gd name="connsiteY6" fmla="*/ 843386 h 946716"/>
              <a:gd name="connsiteX7" fmla="*/ 7024687 w 8303418"/>
              <a:gd name="connsiteY7" fmla="*/ 879105 h 946716"/>
              <a:gd name="connsiteX8" fmla="*/ 6924674 w 8303418"/>
              <a:gd name="connsiteY8" fmla="*/ 924349 h 946716"/>
              <a:gd name="connsiteX9" fmla="*/ 6815137 w 8303418"/>
              <a:gd name="connsiteY9" fmla="*/ 933874 h 946716"/>
              <a:gd name="connsiteX10" fmla="*/ 6669881 w 8303418"/>
              <a:gd name="connsiteY10" fmla="*/ 931492 h 946716"/>
              <a:gd name="connsiteX11" fmla="*/ 6596062 w 8303418"/>
              <a:gd name="connsiteY11" fmla="*/ 943399 h 946716"/>
              <a:gd name="connsiteX12" fmla="*/ 6527006 w 8303418"/>
              <a:gd name="connsiteY12" fmla="*/ 943399 h 946716"/>
              <a:gd name="connsiteX13" fmla="*/ 6438899 w 8303418"/>
              <a:gd name="connsiteY13" fmla="*/ 905299 h 946716"/>
              <a:gd name="connsiteX14" fmla="*/ 6374606 w 8303418"/>
              <a:gd name="connsiteY14" fmla="*/ 864817 h 946716"/>
              <a:gd name="connsiteX15" fmla="*/ 6257924 w 8303418"/>
              <a:gd name="connsiteY15" fmla="*/ 852911 h 946716"/>
              <a:gd name="connsiteX16" fmla="*/ 6007893 w 8303418"/>
              <a:gd name="connsiteY16" fmla="*/ 841006 h 946716"/>
              <a:gd name="connsiteX17" fmla="*/ 5860256 w 8303418"/>
              <a:gd name="connsiteY17" fmla="*/ 848149 h 946716"/>
              <a:gd name="connsiteX18" fmla="*/ 5731668 w 8303418"/>
              <a:gd name="connsiteY18" fmla="*/ 841005 h 946716"/>
              <a:gd name="connsiteX19" fmla="*/ 5653087 w 8303418"/>
              <a:gd name="connsiteY19" fmla="*/ 843386 h 946716"/>
              <a:gd name="connsiteX20" fmla="*/ 5603081 w 8303418"/>
              <a:gd name="connsiteY20" fmla="*/ 850530 h 946716"/>
              <a:gd name="connsiteX21" fmla="*/ 5543549 w 8303418"/>
              <a:gd name="connsiteY21" fmla="*/ 852911 h 946716"/>
              <a:gd name="connsiteX22" fmla="*/ 5467349 w 8303418"/>
              <a:gd name="connsiteY22" fmla="*/ 826717 h 946716"/>
              <a:gd name="connsiteX23" fmla="*/ 5348288 w 8303418"/>
              <a:gd name="connsiteY23" fmla="*/ 695750 h 946716"/>
              <a:gd name="connsiteX24" fmla="*/ 5217319 w 8303418"/>
              <a:gd name="connsiteY24" fmla="*/ 643362 h 946716"/>
              <a:gd name="connsiteX25" fmla="*/ 5095875 w 8303418"/>
              <a:gd name="connsiteY25" fmla="*/ 590975 h 946716"/>
              <a:gd name="connsiteX26" fmla="*/ 4926807 w 8303418"/>
              <a:gd name="connsiteY26" fmla="*/ 636219 h 946716"/>
              <a:gd name="connsiteX27" fmla="*/ 4795838 w 8303418"/>
              <a:gd name="connsiteY27" fmla="*/ 624312 h 946716"/>
              <a:gd name="connsiteX28" fmla="*/ 4367213 w 8303418"/>
              <a:gd name="connsiteY28" fmla="*/ 467149 h 946716"/>
              <a:gd name="connsiteX29" fmla="*/ 3507582 w 8303418"/>
              <a:gd name="connsiteY29" fmla="*/ 469531 h 946716"/>
              <a:gd name="connsiteX30" fmla="*/ 3259933 w 8303418"/>
              <a:gd name="connsiteY30" fmla="*/ 407617 h 946716"/>
              <a:gd name="connsiteX31" fmla="*/ 3145633 w 8303418"/>
              <a:gd name="connsiteY31" fmla="*/ 293318 h 946716"/>
              <a:gd name="connsiteX32" fmla="*/ 2883695 w 8303418"/>
              <a:gd name="connsiteY32" fmla="*/ 152825 h 946716"/>
              <a:gd name="connsiteX33" fmla="*/ 2693195 w 8303418"/>
              <a:gd name="connsiteY33" fmla="*/ 126631 h 946716"/>
              <a:gd name="connsiteX34" fmla="*/ 2607470 w 8303418"/>
              <a:gd name="connsiteY34" fmla="*/ 126631 h 946716"/>
              <a:gd name="connsiteX35" fmla="*/ 2012158 w 8303418"/>
              <a:gd name="connsiteY35" fmla="*/ 131393 h 946716"/>
              <a:gd name="connsiteX36" fmla="*/ 1724026 w 8303418"/>
              <a:gd name="connsiteY36" fmla="*/ 138537 h 946716"/>
              <a:gd name="connsiteX37" fmla="*/ 1538289 w 8303418"/>
              <a:gd name="connsiteY37" fmla="*/ 24238 h 946716"/>
              <a:gd name="connsiteX38" fmla="*/ 938214 w 8303418"/>
              <a:gd name="connsiteY38" fmla="*/ 31380 h 946716"/>
              <a:gd name="connsiteX39" fmla="*/ 819151 w 8303418"/>
              <a:gd name="connsiteY39" fmla="*/ 45668 h 946716"/>
              <a:gd name="connsiteX40" fmla="*/ 335758 w 8303418"/>
              <a:gd name="connsiteY40" fmla="*/ 45668 h 946716"/>
              <a:gd name="connsiteX41" fmla="*/ 173832 w 8303418"/>
              <a:gd name="connsiteY41" fmla="*/ 7569 h 946716"/>
              <a:gd name="connsiteX42" fmla="*/ 114301 w 8303418"/>
              <a:gd name="connsiteY42" fmla="*/ 171875 h 946716"/>
              <a:gd name="connsiteX43" fmla="*/ 0 w 8303418"/>
              <a:gd name="connsiteY43" fmla="*/ 205210 h 946716"/>
              <a:gd name="connsiteX0" fmla="*/ 8303418 w 8303418"/>
              <a:gd name="connsiteY0" fmla="*/ 1070195 h 1137806"/>
              <a:gd name="connsiteX1" fmla="*/ 8151018 w 8303418"/>
              <a:gd name="connsiteY1" fmla="*/ 1055907 h 1137806"/>
              <a:gd name="connsiteX2" fmla="*/ 8046243 w 8303418"/>
              <a:gd name="connsiteY2" fmla="*/ 1065432 h 1137806"/>
              <a:gd name="connsiteX3" fmla="*/ 7770018 w 8303418"/>
              <a:gd name="connsiteY3" fmla="*/ 1063051 h 1137806"/>
              <a:gd name="connsiteX4" fmla="*/ 7522368 w 8303418"/>
              <a:gd name="connsiteY4" fmla="*/ 1067814 h 1137806"/>
              <a:gd name="connsiteX5" fmla="*/ 7181849 w 8303418"/>
              <a:gd name="connsiteY5" fmla="*/ 1032095 h 1137806"/>
              <a:gd name="connsiteX6" fmla="*/ 7100887 w 8303418"/>
              <a:gd name="connsiteY6" fmla="*/ 1034476 h 1137806"/>
              <a:gd name="connsiteX7" fmla="*/ 7024687 w 8303418"/>
              <a:gd name="connsiteY7" fmla="*/ 1070195 h 1137806"/>
              <a:gd name="connsiteX8" fmla="*/ 6924674 w 8303418"/>
              <a:gd name="connsiteY8" fmla="*/ 1115439 h 1137806"/>
              <a:gd name="connsiteX9" fmla="*/ 6815137 w 8303418"/>
              <a:gd name="connsiteY9" fmla="*/ 1124964 h 1137806"/>
              <a:gd name="connsiteX10" fmla="*/ 6669881 w 8303418"/>
              <a:gd name="connsiteY10" fmla="*/ 1122582 h 1137806"/>
              <a:gd name="connsiteX11" fmla="*/ 6596062 w 8303418"/>
              <a:gd name="connsiteY11" fmla="*/ 1134489 h 1137806"/>
              <a:gd name="connsiteX12" fmla="*/ 6527006 w 8303418"/>
              <a:gd name="connsiteY12" fmla="*/ 1134489 h 1137806"/>
              <a:gd name="connsiteX13" fmla="*/ 6438899 w 8303418"/>
              <a:gd name="connsiteY13" fmla="*/ 1096389 h 1137806"/>
              <a:gd name="connsiteX14" fmla="*/ 6374606 w 8303418"/>
              <a:gd name="connsiteY14" fmla="*/ 1055907 h 1137806"/>
              <a:gd name="connsiteX15" fmla="*/ 6257924 w 8303418"/>
              <a:gd name="connsiteY15" fmla="*/ 1044001 h 1137806"/>
              <a:gd name="connsiteX16" fmla="*/ 6007893 w 8303418"/>
              <a:gd name="connsiteY16" fmla="*/ 1032096 h 1137806"/>
              <a:gd name="connsiteX17" fmla="*/ 5860256 w 8303418"/>
              <a:gd name="connsiteY17" fmla="*/ 1039239 h 1137806"/>
              <a:gd name="connsiteX18" fmla="*/ 5731668 w 8303418"/>
              <a:gd name="connsiteY18" fmla="*/ 1032095 h 1137806"/>
              <a:gd name="connsiteX19" fmla="*/ 5653087 w 8303418"/>
              <a:gd name="connsiteY19" fmla="*/ 1034476 h 1137806"/>
              <a:gd name="connsiteX20" fmla="*/ 5603081 w 8303418"/>
              <a:gd name="connsiteY20" fmla="*/ 1041620 h 1137806"/>
              <a:gd name="connsiteX21" fmla="*/ 5543549 w 8303418"/>
              <a:gd name="connsiteY21" fmla="*/ 1044001 h 1137806"/>
              <a:gd name="connsiteX22" fmla="*/ 5467349 w 8303418"/>
              <a:gd name="connsiteY22" fmla="*/ 1017807 h 1137806"/>
              <a:gd name="connsiteX23" fmla="*/ 5348288 w 8303418"/>
              <a:gd name="connsiteY23" fmla="*/ 886840 h 1137806"/>
              <a:gd name="connsiteX24" fmla="*/ 5217319 w 8303418"/>
              <a:gd name="connsiteY24" fmla="*/ 834452 h 1137806"/>
              <a:gd name="connsiteX25" fmla="*/ 5095875 w 8303418"/>
              <a:gd name="connsiteY25" fmla="*/ 782065 h 1137806"/>
              <a:gd name="connsiteX26" fmla="*/ 4926807 w 8303418"/>
              <a:gd name="connsiteY26" fmla="*/ 827309 h 1137806"/>
              <a:gd name="connsiteX27" fmla="*/ 4795838 w 8303418"/>
              <a:gd name="connsiteY27" fmla="*/ 815402 h 1137806"/>
              <a:gd name="connsiteX28" fmla="*/ 4367213 w 8303418"/>
              <a:gd name="connsiteY28" fmla="*/ 658239 h 1137806"/>
              <a:gd name="connsiteX29" fmla="*/ 3507582 w 8303418"/>
              <a:gd name="connsiteY29" fmla="*/ 660621 h 1137806"/>
              <a:gd name="connsiteX30" fmla="*/ 3259933 w 8303418"/>
              <a:gd name="connsiteY30" fmla="*/ 598707 h 1137806"/>
              <a:gd name="connsiteX31" fmla="*/ 3145633 w 8303418"/>
              <a:gd name="connsiteY31" fmla="*/ 484408 h 1137806"/>
              <a:gd name="connsiteX32" fmla="*/ 2883695 w 8303418"/>
              <a:gd name="connsiteY32" fmla="*/ 343915 h 1137806"/>
              <a:gd name="connsiteX33" fmla="*/ 2693195 w 8303418"/>
              <a:gd name="connsiteY33" fmla="*/ 317721 h 1137806"/>
              <a:gd name="connsiteX34" fmla="*/ 2607470 w 8303418"/>
              <a:gd name="connsiteY34" fmla="*/ 317721 h 1137806"/>
              <a:gd name="connsiteX35" fmla="*/ 2012158 w 8303418"/>
              <a:gd name="connsiteY35" fmla="*/ 322483 h 1137806"/>
              <a:gd name="connsiteX36" fmla="*/ 1724026 w 8303418"/>
              <a:gd name="connsiteY36" fmla="*/ 329627 h 1137806"/>
              <a:gd name="connsiteX37" fmla="*/ 1538289 w 8303418"/>
              <a:gd name="connsiteY37" fmla="*/ 215328 h 1137806"/>
              <a:gd name="connsiteX38" fmla="*/ 938214 w 8303418"/>
              <a:gd name="connsiteY38" fmla="*/ 222470 h 1137806"/>
              <a:gd name="connsiteX39" fmla="*/ 819151 w 8303418"/>
              <a:gd name="connsiteY39" fmla="*/ 236758 h 1137806"/>
              <a:gd name="connsiteX40" fmla="*/ 335758 w 8303418"/>
              <a:gd name="connsiteY40" fmla="*/ 236758 h 1137806"/>
              <a:gd name="connsiteX41" fmla="*/ 173832 w 8303418"/>
              <a:gd name="connsiteY41" fmla="*/ 198659 h 1137806"/>
              <a:gd name="connsiteX42" fmla="*/ 147639 w 8303418"/>
              <a:gd name="connsiteY42" fmla="*/ 1015 h 1137806"/>
              <a:gd name="connsiteX43" fmla="*/ 0 w 8303418"/>
              <a:gd name="connsiteY43" fmla="*/ 396300 h 1137806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069180 h 1136791"/>
              <a:gd name="connsiteX1" fmla="*/ 8003379 w 8155779"/>
              <a:gd name="connsiteY1" fmla="*/ 1054892 h 1136791"/>
              <a:gd name="connsiteX2" fmla="*/ 7898604 w 8155779"/>
              <a:gd name="connsiteY2" fmla="*/ 1064417 h 1136791"/>
              <a:gd name="connsiteX3" fmla="*/ 7622379 w 8155779"/>
              <a:gd name="connsiteY3" fmla="*/ 1062036 h 1136791"/>
              <a:gd name="connsiteX4" fmla="*/ 7374729 w 8155779"/>
              <a:gd name="connsiteY4" fmla="*/ 1066799 h 1136791"/>
              <a:gd name="connsiteX5" fmla="*/ 7034210 w 8155779"/>
              <a:gd name="connsiteY5" fmla="*/ 1031080 h 1136791"/>
              <a:gd name="connsiteX6" fmla="*/ 6953248 w 8155779"/>
              <a:gd name="connsiteY6" fmla="*/ 1033461 h 1136791"/>
              <a:gd name="connsiteX7" fmla="*/ 6877048 w 8155779"/>
              <a:gd name="connsiteY7" fmla="*/ 1069180 h 1136791"/>
              <a:gd name="connsiteX8" fmla="*/ 6777035 w 8155779"/>
              <a:gd name="connsiteY8" fmla="*/ 1114424 h 1136791"/>
              <a:gd name="connsiteX9" fmla="*/ 6667498 w 8155779"/>
              <a:gd name="connsiteY9" fmla="*/ 1123949 h 1136791"/>
              <a:gd name="connsiteX10" fmla="*/ 6522242 w 8155779"/>
              <a:gd name="connsiteY10" fmla="*/ 1121567 h 1136791"/>
              <a:gd name="connsiteX11" fmla="*/ 6448423 w 8155779"/>
              <a:gd name="connsiteY11" fmla="*/ 1133474 h 1136791"/>
              <a:gd name="connsiteX12" fmla="*/ 6379367 w 8155779"/>
              <a:gd name="connsiteY12" fmla="*/ 1133474 h 1136791"/>
              <a:gd name="connsiteX13" fmla="*/ 6291260 w 8155779"/>
              <a:gd name="connsiteY13" fmla="*/ 1095374 h 1136791"/>
              <a:gd name="connsiteX14" fmla="*/ 6226967 w 8155779"/>
              <a:gd name="connsiteY14" fmla="*/ 1054892 h 1136791"/>
              <a:gd name="connsiteX15" fmla="*/ 6110285 w 8155779"/>
              <a:gd name="connsiteY15" fmla="*/ 1042986 h 1136791"/>
              <a:gd name="connsiteX16" fmla="*/ 5860254 w 8155779"/>
              <a:gd name="connsiteY16" fmla="*/ 1031081 h 1136791"/>
              <a:gd name="connsiteX17" fmla="*/ 5712617 w 8155779"/>
              <a:gd name="connsiteY17" fmla="*/ 1038224 h 1136791"/>
              <a:gd name="connsiteX18" fmla="*/ 5584029 w 8155779"/>
              <a:gd name="connsiteY18" fmla="*/ 1031080 h 1136791"/>
              <a:gd name="connsiteX19" fmla="*/ 5505448 w 8155779"/>
              <a:gd name="connsiteY19" fmla="*/ 1033461 h 1136791"/>
              <a:gd name="connsiteX20" fmla="*/ 5455442 w 8155779"/>
              <a:gd name="connsiteY20" fmla="*/ 1040605 h 1136791"/>
              <a:gd name="connsiteX21" fmla="*/ 5395910 w 8155779"/>
              <a:gd name="connsiteY21" fmla="*/ 1042986 h 1136791"/>
              <a:gd name="connsiteX22" fmla="*/ 5319710 w 8155779"/>
              <a:gd name="connsiteY22" fmla="*/ 1016792 h 1136791"/>
              <a:gd name="connsiteX23" fmla="*/ 5200649 w 8155779"/>
              <a:gd name="connsiteY23" fmla="*/ 885825 h 1136791"/>
              <a:gd name="connsiteX24" fmla="*/ 5069680 w 8155779"/>
              <a:gd name="connsiteY24" fmla="*/ 833437 h 1136791"/>
              <a:gd name="connsiteX25" fmla="*/ 4948236 w 8155779"/>
              <a:gd name="connsiteY25" fmla="*/ 781050 h 1136791"/>
              <a:gd name="connsiteX26" fmla="*/ 4779168 w 8155779"/>
              <a:gd name="connsiteY26" fmla="*/ 826294 h 1136791"/>
              <a:gd name="connsiteX27" fmla="*/ 4648199 w 8155779"/>
              <a:gd name="connsiteY27" fmla="*/ 814387 h 1136791"/>
              <a:gd name="connsiteX28" fmla="*/ 4219574 w 8155779"/>
              <a:gd name="connsiteY28" fmla="*/ 657224 h 1136791"/>
              <a:gd name="connsiteX29" fmla="*/ 3359943 w 8155779"/>
              <a:gd name="connsiteY29" fmla="*/ 659606 h 1136791"/>
              <a:gd name="connsiteX30" fmla="*/ 3112294 w 8155779"/>
              <a:gd name="connsiteY30" fmla="*/ 597692 h 1136791"/>
              <a:gd name="connsiteX31" fmla="*/ 2997994 w 8155779"/>
              <a:gd name="connsiteY31" fmla="*/ 483393 h 1136791"/>
              <a:gd name="connsiteX32" fmla="*/ 2736056 w 8155779"/>
              <a:gd name="connsiteY32" fmla="*/ 342900 h 1136791"/>
              <a:gd name="connsiteX33" fmla="*/ 2545556 w 8155779"/>
              <a:gd name="connsiteY33" fmla="*/ 316706 h 1136791"/>
              <a:gd name="connsiteX34" fmla="*/ 2459831 w 8155779"/>
              <a:gd name="connsiteY34" fmla="*/ 316706 h 1136791"/>
              <a:gd name="connsiteX35" fmla="*/ 1864519 w 8155779"/>
              <a:gd name="connsiteY35" fmla="*/ 321468 h 1136791"/>
              <a:gd name="connsiteX36" fmla="*/ 1576387 w 8155779"/>
              <a:gd name="connsiteY36" fmla="*/ 328612 h 1136791"/>
              <a:gd name="connsiteX37" fmla="*/ 1390650 w 8155779"/>
              <a:gd name="connsiteY37" fmla="*/ 214313 h 1136791"/>
              <a:gd name="connsiteX38" fmla="*/ 790575 w 8155779"/>
              <a:gd name="connsiteY38" fmla="*/ 221455 h 1136791"/>
              <a:gd name="connsiteX39" fmla="*/ 671512 w 8155779"/>
              <a:gd name="connsiteY39" fmla="*/ 235743 h 1136791"/>
              <a:gd name="connsiteX40" fmla="*/ 188119 w 8155779"/>
              <a:gd name="connsiteY40" fmla="*/ 235743 h 1136791"/>
              <a:gd name="connsiteX41" fmla="*/ 40480 w 8155779"/>
              <a:gd name="connsiteY41" fmla="*/ 195262 h 1136791"/>
              <a:gd name="connsiteX42" fmla="*/ 0 w 8155779"/>
              <a:gd name="connsiteY42" fmla="*/ 0 h 1136791"/>
              <a:gd name="connsiteX0" fmla="*/ 8115299 w 8115299"/>
              <a:gd name="connsiteY0" fmla="*/ 873918 h 941529"/>
              <a:gd name="connsiteX1" fmla="*/ 7962899 w 8115299"/>
              <a:gd name="connsiteY1" fmla="*/ 859630 h 941529"/>
              <a:gd name="connsiteX2" fmla="*/ 7858124 w 8115299"/>
              <a:gd name="connsiteY2" fmla="*/ 869155 h 941529"/>
              <a:gd name="connsiteX3" fmla="*/ 7581899 w 8115299"/>
              <a:gd name="connsiteY3" fmla="*/ 866774 h 941529"/>
              <a:gd name="connsiteX4" fmla="*/ 7334249 w 8115299"/>
              <a:gd name="connsiteY4" fmla="*/ 871537 h 941529"/>
              <a:gd name="connsiteX5" fmla="*/ 6993730 w 8115299"/>
              <a:gd name="connsiteY5" fmla="*/ 835818 h 941529"/>
              <a:gd name="connsiteX6" fmla="*/ 6912768 w 8115299"/>
              <a:gd name="connsiteY6" fmla="*/ 838199 h 941529"/>
              <a:gd name="connsiteX7" fmla="*/ 6836568 w 8115299"/>
              <a:gd name="connsiteY7" fmla="*/ 873918 h 941529"/>
              <a:gd name="connsiteX8" fmla="*/ 6736555 w 8115299"/>
              <a:gd name="connsiteY8" fmla="*/ 919162 h 941529"/>
              <a:gd name="connsiteX9" fmla="*/ 6627018 w 8115299"/>
              <a:gd name="connsiteY9" fmla="*/ 928687 h 941529"/>
              <a:gd name="connsiteX10" fmla="*/ 6481762 w 8115299"/>
              <a:gd name="connsiteY10" fmla="*/ 926305 h 941529"/>
              <a:gd name="connsiteX11" fmla="*/ 6407943 w 8115299"/>
              <a:gd name="connsiteY11" fmla="*/ 938212 h 941529"/>
              <a:gd name="connsiteX12" fmla="*/ 6338887 w 8115299"/>
              <a:gd name="connsiteY12" fmla="*/ 938212 h 941529"/>
              <a:gd name="connsiteX13" fmla="*/ 6250780 w 8115299"/>
              <a:gd name="connsiteY13" fmla="*/ 900112 h 941529"/>
              <a:gd name="connsiteX14" fmla="*/ 6186487 w 8115299"/>
              <a:gd name="connsiteY14" fmla="*/ 859630 h 941529"/>
              <a:gd name="connsiteX15" fmla="*/ 6069805 w 8115299"/>
              <a:gd name="connsiteY15" fmla="*/ 847724 h 941529"/>
              <a:gd name="connsiteX16" fmla="*/ 5819774 w 8115299"/>
              <a:gd name="connsiteY16" fmla="*/ 835819 h 941529"/>
              <a:gd name="connsiteX17" fmla="*/ 5672137 w 8115299"/>
              <a:gd name="connsiteY17" fmla="*/ 842962 h 941529"/>
              <a:gd name="connsiteX18" fmla="*/ 5543549 w 8115299"/>
              <a:gd name="connsiteY18" fmla="*/ 835818 h 941529"/>
              <a:gd name="connsiteX19" fmla="*/ 5464968 w 8115299"/>
              <a:gd name="connsiteY19" fmla="*/ 838199 h 941529"/>
              <a:gd name="connsiteX20" fmla="*/ 5414962 w 8115299"/>
              <a:gd name="connsiteY20" fmla="*/ 845343 h 941529"/>
              <a:gd name="connsiteX21" fmla="*/ 5355430 w 8115299"/>
              <a:gd name="connsiteY21" fmla="*/ 847724 h 941529"/>
              <a:gd name="connsiteX22" fmla="*/ 5279230 w 8115299"/>
              <a:gd name="connsiteY22" fmla="*/ 821530 h 941529"/>
              <a:gd name="connsiteX23" fmla="*/ 5160169 w 8115299"/>
              <a:gd name="connsiteY23" fmla="*/ 690563 h 941529"/>
              <a:gd name="connsiteX24" fmla="*/ 5029200 w 8115299"/>
              <a:gd name="connsiteY24" fmla="*/ 638175 h 941529"/>
              <a:gd name="connsiteX25" fmla="*/ 4907756 w 8115299"/>
              <a:gd name="connsiteY25" fmla="*/ 585788 h 941529"/>
              <a:gd name="connsiteX26" fmla="*/ 4738688 w 8115299"/>
              <a:gd name="connsiteY26" fmla="*/ 631032 h 941529"/>
              <a:gd name="connsiteX27" fmla="*/ 4607719 w 8115299"/>
              <a:gd name="connsiteY27" fmla="*/ 619125 h 941529"/>
              <a:gd name="connsiteX28" fmla="*/ 4179094 w 8115299"/>
              <a:gd name="connsiteY28" fmla="*/ 461962 h 941529"/>
              <a:gd name="connsiteX29" fmla="*/ 3319463 w 8115299"/>
              <a:gd name="connsiteY29" fmla="*/ 464344 h 941529"/>
              <a:gd name="connsiteX30" fmla="*/ 3071814 w 8115299"/>
              <a:gd name="connsiteY30" fmla="*/ 402430 h 941529"/>
              <a:gd name="connsiteX31" fmla="*/ 2957514 w 8115299"/>
              <a:gd name="connsiteY31" fmla="*/ 288131 h 941529"/>
              <a:gd name="connsiteX32" fmla="*/ 2695576 w 8115299"/>
              <a:gd name="connsiteY32" fmla="*/ 147638 h 941529"/>
              <a:gd name="connsiteX33" fmla="*/ 2505076 w 8115299"/>
              <a:gd name="connsiteY33" fmla="*/ 121444 h 941529"/>
              <a:gd name="connsiteX34" fmla="*/ 2419351 w 8115299"/>
              <a:gd name="connsiteY34" fmla="*/ 121444 h 941529"/>
              <a:gd name="connsiteX35" fmla="*/ 1824039 w 8115299"/>
              <a:gd name="connsiteY35" fmla="*/ 126206 h 941529"/>
              <a:gd name="connsiteX36" fmla="*/ 1535907 w 8115299"/>
              <a:gd name="connsiteY36" fmla="*/ 133350 h 941529"/>
              <a:gd name="connsiteX37" fmla="*/ 1350170 w 8115299"/>
              <a:gd name="connsiteY37" fmla="*/ 19051 h 941529"/>
              <a:gd name="connsiteX38" fmla="*/ 750095 w 8115299"/>
              <a:gd name="connsiteY38" fmla="*/ 26193 h 941529"/>
              <a:gd name="connsiteX39" fmla="*/ 631032 w 8115299"/>
              <a:gd name="connsiteY39" fmla="*/ 40481 h 941529"/>
              <a:gd name="connsiteX40" fmla="*/ 147639 w 8115299"/>
              <a:gd name="connsiteY40" fmla="*/ 40481 h 941529"/>
              <a:gd name="connsiteX41" fmla="*/ 0 w 8115299"/>
              <a:gd name="connsiteY41" fmla="*/ 0 h 941529"/>
              <a:gd name="connsiteX0" fmla="*/ 7967660 w 7967660"/>
              <a:gd name="connsiteY0" fmla="*/ 854867 h 922478"/>
              <a:gd name="connsiteX1" fmla="*/ 7815260 w 7967660"/>
              <a:gd name="connsiteY1" fmla="*/ 840579 h 922478"/>
              <a:gd name="connsiteX2" fmla="*/ 7710485 w 7967660"/>
              <a:gd name="connsiteY2" fmla="*/ 850104 h 922478"/>
              <a:gd name="connsiteX3" fmla="*/ 7434260 w 7967660"/>
              <a:gd name="connsiteY3" fmla="*/ 847723 h 922478"/>
              <a:gd name="connsiteX4" fmla="*/ 7186610 w 7967660"/>
              <a:gd name="connsiteY4" fmla="*/ 852486 h 922478"/>
              <a:gd name="connsiteX5" fmla="*/ 6846091 w 7967660"/>
              <a:gd name="connsiteY5" fmla="*/ 816767 h 922478"/>
              <a:gd name="connsiteX6" fmla="*/ 6765129 w 7967660"/>
              <a:gd name="connsiteY6" fmla="*/ 819148 h 922478"/>
              <a:gd name="connsiteX7" fmla="*/ 6688929 w 7967660"/>
              <a:gd name="connsiteY7" fmla="*/ 854867 h 922478"/>
              <a:gd name="connsiteX8" fmla="*/ 6588916 w 7967660"/>
              <a:gd name="connsiteY8" fmla="*/ 900111 h 922478"/>
              <a:gd name="connsiteX9" fmla="*/ 6479379 w 7967660"/>
              <a:gd name="connsiteY9" fmla="*/ 909636 h 922478"/>
              <a:gd name="connsiteX10" fmla="*/ 6334123 w 7967660"/>
              <a:gd name="connsiteY10" fmla="*/ 907254 h 922478"/>
              <a:gd name="connsiteX11" fmla="*/ 6260304 w 7967660"/>
              <a:gd name="connsiteY11" fmla="*/ 919161 h 922478"/>
              <a:gd name="connsiteX12" fmla="*/ 6191248 w 7967660"/>
              <a:gd name="connsiteY12" fmla="*/ 919161 h 922478"/>
              <a:gd name="connsiteX13" fmla="*/ 6103141 w 7967660"/>
              <a:gd name="connsiteY13" fmla="*/ 881061 h 922478"/>
              <a:gd name="connsiteX14" fmla="*/ 6038848 w 7967660"/>
              <a:gd name="connsiteY14" fmla="*/ 840579 h 922478"/>
              <a:gd name="connsiteX15" fmla="*/ 5922166 w 7967660"/>
              <a:gd name="connsiteY15" fmla="*/ 828673 h 922478"/>
              <a:gd name="connsiteX16" fmla="*/ 5672135 w 7967660"/>
              <a:gd name="connsiteY16" fmla="*/ 816768 h 922478"/>
              <a:gd name="connsiteX17" fmla="*/ 5524498 w 7967660"/>
              <a:gd name="connsiteY17" fmla="*/ 823911 h 922478"/>
              <a:gd name="connsiteX18" fmla="*/ 5395910 w 7967660"/>
              <a:gd name="connsiteY18" fmla="*/ 816767 h 922478"/>
              <a:gd name="connsiteX19" fmla="*/ 5317329 w 7967660"/>
              <a:gd name="connsiteY19" fmla="*/ 819148 h 922478"/>
              <a:gd name="connsiteX20" fmla="*/ 5267323 w 7967660"/>
              <a:gd name="connsiteY20" fmla="*/ 826292 h 922478"/>
              <a:gd name="connsiteX21" fmla="*/ 5207791 w 7967660"/>
              <a:gd name="connsiteY21" fmla="*/ 828673 h 922478"/>
              <a:gd name="connsiteX22" fmla="*/ 5131591 w 7967660"/>
              <a:gd name="connsiteY22" fmla="*/ 802479 h 922478"/>
              <a:gd name="connsiteX23" fmla="*/ 5012530 w 7967660"/>
              <a:gd name="connsiteY23" fmla="*/ 671512 h 922478"/>
              <a:gd name="connsiteX24" fmla="*/ 4881561 w 7967660"/>
              <a:gd name="connsiteY24" fmla="*/ 619124 h 922478"/>
              <a:gd name="connsiteX25" fmla="*/ 4760117 w 7967660"/>
              <a:gd name="connsiteY25" fmla="*/ 566737 h 922478"/>
              <a:gd name="connsiteX26" fmla="*/ 4591049 w 7967660"/>
              <a:gd name="connsiteY26" fmla="*/ 611981 h 922478"/>
              <a:gd name="connsiteX27" fmla="*/ 4460080 w 7967660"/>
              <a:gd name="connsiteY27" fmla="*/ 600074 h 922478"/>
              <a:gd name="connsiteX28" fmla="*/ 4031455 w 7967660"/>
              <a:gd name="connsiteY28" fmla="*/ 442911 h 922478"/>
              <a:gd name="connsiteX29" fmla="*/ 3171824 w 7967660"/>
              <a:gd name="connsiteY29" fmla="*/ 445293 h 922478"/>
              <a:gd name="connsiteX30" fmla="*/ 2924175 w 7967660"/>
              <a:gd name="connsiteY30" fmla="*/ 383379 h 922478"/>
              <a:gd name="connsiteX31" fmla="*/ 2809875 w 7967660"/>
              <a:gd name="connsiteY31" fmla="*/ 269080 h 922478"/>
              <a:gd name="connsiteX32" fmla="*/ 2547937 w 7967660"/>
              <a:gd name="connsiteY32" fmla="*/ 128587 h 922478"/>
              <a:gd name="connsiteX33" fmla="*/ 2357437 w 7967660"/>
              <a:gd name="connsiteY33" fmla="*/ 102393 h 922478"/>
              <a:gd name="connsiteX34" fmla="*/ 2271712 w 7967660"/>
              <a:gd name="connsiteY34" fmla="*/ 102393 h 922478"/>
              <a:gd name="connsiteX35" fmla="*/ 1676400 w 7967660"/>
              <a:gd name="connsiteY35" fmla="*/ 107155 h 922478"/>
              <a:gd name="connsiteX36" fmla="*/ 1388268 w 7967660"/>
              <a:gd name="connsiteY36" fmla="*/ 114299 h 922478"/>
              <a:gd name="connsiteX37" fmla="*/ 1202531 w 7967660"/>
              <a:gd name="connsiteY37" fmla="*/ 0 h 922478"/>
              <a:gd name="connsiteX38" fmla="*/ 602456 w 7967660"/>
              <a:gd name="connsiteY38" fmla="*/ 7142 h 922478"/>
              <a:gd name="connsiteX39" fmla="*/ 483393 w 7967660"/>
              <a:gd name="connsiteY39" fmla="*/ 21430 h 922478"/>
              <a:gd name="connsiteX40" fmla="*/ 0 w 7967660"/>
              <a:gd name="connsiteY40" fmla="*/ 2143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15089 w 8073168"/>
              <a:gd name="connsiteY40" fmla="*/ 20902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815993 w 8073168"/>
              <a:gd name="connsiteY1" fmla="*/ 850104 h 922478"/>
              <a:gd name="connsiteX2" fmla="*/ 7539768 w 8073168"/>
              <a:gd name="connsiteY2" fmla="*/ 847723 h 922478"/>
              <a:gd name="connsiteX3" fmla="*/ 7292118 w 8073168"/>
              <a:gd name="connsiteY3" fmla="*/ 852486 h 922478"/>
              <a:gd name="connsiteX4" fmla="*/ 6951599 w 8073168"/>
              <a:gd name="connsiteY4" fmla="*/ 816767 h 922478"/>
              <a:gd name="connsiteX5" fmla="*/ 6870637 w 8073168"/>
              <a:gd name="connsiteY5" fmla="*/ 819148 h 922478"/>
              <a:gd name="connsiteX6" fmla="*/ 6794437 w 8073168"/>
              <a:gd name="connsiteY6" fmla="*/ 854867 h 922478"/>
              <a:gd name="connsiteX7" fmla="*/ 6694424 w 8073168"/>
              <a:gd name="connsiteY7" fmla="*/ 900111 h 922478"/>
              <a:gd name="connsiteX8" fmla="*/ 6584887 w 8073168"/>
              <a:gd name="connsiteY8" fmla="*/ 909636 h 922478"/>
              <a:gd name="connsiteX9" fmla="*/ 6439631 w 8073168"/>
              <a:gd name="connsiteY9" fmla="*/ 907254 h 922478"/>
              <a:gd name="connsiteX10" fmla="*/ 6365812 w 8073168"/>
              <a:gd name="connsiteY10" fmla="*/ 919161 h 922478"/>
              <a:gd name="connsiteX11" fmla="*/ 6296756 w 8073168"/>
              <a:gd name="connsiteY11" fmla="*/ 919161 h 922478"/>
              <a:gd name="connsiteX12" fmla="*/ 6208649 w 8073168"/>
              <a:gd name="connsiteY12" fmla="*/ 881061 h 922478"/>
              <a:gd name="connsiteX13" fmla="*/ 6144356 w 8073168"/>
              <a:gd name="connsiteY13" fmla="*/ 840579 h 922478"/>
              <a:gd name="connsiteX14" fmla="*/ 6027674 w 8073168"/>
              <a:gd name="connsiteY14" fmla="*/ 828673 h 922478"/>
              <a:gd name="connsiteX15" fmla="*/ 5777643 w 8073168"/>
              <a:gd name="connsiteY15" fmla="*/ 816768 h 922478"/>
              <a:gd name="connsiteX16" fmla="*/ 5630006 w 8073168"/>
              <a:gd name="connsiteY16" fmla="*/ 823911 h 922478"/>
              <a:gd name="connsiteX17" fmla="*/ 5501418 w 8073168"/>
              <a:gd name="connsiteY17" fmla="*/ 816767 h 922478"/>
              <a:gd name="connsiteX18" fmla="*/ 5422837 w 8073168"/>
              <a:gd name="connsiteY18" fmla="*/ 819148 h 922478"/>
              <a:gd name="connsiteX19" fmla="*/ 5372831 w 8073168"/>
              <a:gd name="connsiteY19" fmla="*/ 826292 h 922478"/>
              <a:gd name="connsiteX20" fmla="*/ 5313299 w 8073168"/>
              <a:gd name="connsiteY20" fmla="*/ 828673 h 922478"/>
              <a:gd name="connsiteX21" fmla="*/ 5237099 w 8073168"/>
              <a:gd name="connsiteY21" fmla="*/ 802479 h 922478"/>
              <a:gd name="connsiteX22" fmla="*/ 5118038 w 8073168"/>
              <a:gd name="connsiteY22" fmla="*/ 671512 h 922478"/>
              <a:gd name="connsiteX23" fmla="*/ 4987069 w 8073168"/>
              <a:gd name="connsiteY23" fmla="*/ 619124 h 922478"/>
              <a:gd name="connsiteX24" fmla="*/ 4865625 w 8073168"/>
              <a:gd name="connsiteY24" fmla="*/ 566737 h 922478"/>
              <a:gd name="connsiteX25" fmla="*/ 4696557 w 8073168"/>
              <a:gd name="connsiteY25" fmla="*/ 611981 h 922478"/>
              <a:gd name="connsiteX26" fmla="*/ 4565588 w 8073168"/>
              <a:gd name="connsiteY26" fmla="*/ 600074 h 922478"/>
              <a:gd name="connsiteX27" fmla="*/ 4136963 w 8073168"/>
              <a:gd name="connsiteY27" fmla="*/ 442911 h 922478"/>
              <a:gd name="connsiteX28" fmla="*/ 3277332 w 8073168"/>
              <a:gd name="connsiteY28" fmla="*/ 445293 h 922478"/>
              <a:gd name="connsiteX29" fmla="*/ 3029683 w 8073168"/>
              <a:gd name="connsiteY29" fmla="*/ 383379 h 922478"/>
              <a:gd name="connsiteX30" fmla="*/ 2915383 w 8073168"/>
              <a:gd name="connsiteY30" fmla="*/ 269080 h 922478"/>
              <a:gd name="connsiteX31" fmla="*/ 2653445 w 8073168"/>
              <a:gd name="connsiteY31" fmla="*/ 128587 h 922478"/>
              <a:gd name="connsiteX32" fmla="*/ 2462945 w 8073168"/>
              <a:gd name="connsiteY32" fmla="*/ 102393 h 922478"/>
              <a:gd name="connsiteX33" fmla="*/ 2377220 w 8073168"/>
              <a:gd name="connsiteY33" fmla="*/ 102393 h 922478"/>
              <a:gd name="connsiteX34" fmla="*/ 1781908 w 8073168"/>
              <a:gd name="connsiteY34" fmla="*/ 107155 h 922478"/>
              <a:gd name="connsiteX35" fmla="*/ 1493776 w 8073168"/>
              <a:gd name="connsiteY35" fmla="*/ 114299 h 922478"/>
              <a:gd name="connsiteX36" fmla="*/ 1308039 w 8073168"/>
              <a:gd name="connsiteY36" fmla="*/ 0 h 922478"/>
              <a:gd name="connsiteX37" fmla="*/ 707964 w 8073168"/>
              <a:gd name="connsiteY37" fmla="*/ 7142 h 922478"/>
              <a:gd name="connsiteX38" fmla="*/ 588901 w 8073168"/>
              <a:gd name="connsiteY38" fmla="*/ 21430 h 922478"/>
              <a:gd name="connsiteX39" fmla="*/ 115089 w 8073168"/>
              <a:gd name="connsiteY39" fmla="*/ 20902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539768 w 8073168"/>
              <a:gd name="connsiteY1" fmla="*/ 847723 h 922478"/>
              <a:gd name="connsiteX2" fmla="*/ 7292118 w 8073168"/>
              <a:gd name="connsiteY2" fmla="*/ 852486 h 922478"/>
              <a:gd name="connsiteX3" fmla="*/ 6951599 w 8073168"/>
              <a:gd name="connsiteY3" fmla="*/ 816767 h 922478"/>
              <a:gd name="connsiteX4" fmla="*/ 6870637 w 8073168"/>
              <a:gd name="connsiteY4" fmla="*/ 819148 h 922478"/>
              <a:gd name="connsiteX5" fmla="*/ 6794437 w 8073168"/>
              <a:gd name="connsiteY5" fmla="*/ 854867 h 922478"/>
              <a:gd name="connsiteX6" fmla="*/ 6694424 w 8073168"/>
              <a:gd name="connsiteY6" fmla="*/ 900111 h 922478"/>
              <a:gd name="connsiteX7" fmla="*/ 6584887 w 8073168"/>
              <a:gd name="connsiteY7" fmla="*/ 909636 h 922478"/>
              <a:gd name="connsiteX8" fmla="*/ 6439631 w 8073168"/>
              <a:gd name="connsiteY8" fmla="*/ 907254 h 922478"/>
              <a:gd name="connsiteX9" fmla="*/ 6365812 w 8073168"/>
              <a:gd name="connsiteY9" fmla="*/ 919161 h 922478"/>
              <a:gd name="connsiteX10" fmla="*/ 6296756 w 8073168"/>
              <a:gd name="connsiteY10" fmla="*/ 919161 h 922478"/>
              <a:gd name="connsiteX11" fmla="*/ 6208649 w 8073168"/>
              <a:gd name="connsiteY11" fmla="*/ 881061 h 922478"/>
              <a:gd name="connsiteX12" fmla="*/ 6144356 w 8073168"/>
              <a:gd name="connsiteY12" fmla="*/ 840579 h 922478"/>
              <a:gd name="connsiteX13" fmla="*/ 6027674 w 8073168"/>
              <a:gd name="connsiteY13" fmla="*/ 828673 h 922478"/>
              <a:gd name="connsiteX14" fmla="*/ 5777643 w 8073168"/>
              <a:gd name="connsiteY14" fmla="*/ 816768 h 922478"/>
              <a:gd name="connsiteX15" fmla="*/ 5630006 w 8073168"/>
              <a:gd name="connsiteY15" fmla="*/ 823911 h 922478"/>
              <a:gd name="connsiteX16" fmla="*/ 5501418 w 8073168"/>
              <a:gd name="connsiteY16" fmla="*/ 816767 h 922478"/>
              <a:gd name="connsiteX17" fmla="*/ 5422837 w 8073168"/>
              <a:gd name="connsiteY17" fmla="*/ 819148 h 922478"/>
              <a:gd name="connsiteX18" fmla="*/ 5372831 w 8073168"/>
              <a:gd name="connsiteY18" fmla="*/ 826292 h 922478"/>
              <a:gd name="connsiteX19" fmla="*/ 5313299 w 8073168"/>
              <a:gd name="connsiteY19" fmla="*/ 828673 h 922478"/>
              <a:gd name="connsiteX20" fmla="*/ 5237099 w 8073168"/>
              <a:gd name="connsiteY20" fmla="*/ 802479 h 922478"/>
              <a:gd name="connsiteX21" fmla="*/ 5118038 w 8073168"/>
              <a:gd name="connsiteY21" fmla="*/ 671512 h 922478"/>
              <a:gd name="connsiteX22" fmla="*/ 4987069 w 8073168"/>
              <a:gd name="connsiteY22" fmla="*/ 619124 h 922478"/>
              <a:gd name="connsiteX23" fmla="*/ 4865625 w 8073168"/>
              <a:gd name="connsiteY23" fmla="*/ 566737 h 922478"/>
              <a:gd name="connsiteX24" fmla="*/ 4696557 w 8073168"/>
              <a:gd name="connsiteY24" fmla="*/ 611981 h 922478"/>
              <a:gd name="connsiteX25" fmla="*/ 4565588 w 8073168"/>
              <a:gd name="connsiteY25" fmla="*/ 600074 h 922478"/>
              <a:gd name="connsiteX26" fmla="*/ 4136963 w 8073168"/>
              <a:gd name="connsiteY26" fmla="*/ 442911 h 922478"/>
              <a:gd name="connsiteX27" fmla="*/ 3277332 w 8073168"/>
              <a:gd name="connsiteY27" fmla="*/ 445293 h 922478"/>
              <a:gd name="connsiteX28" fmla="*/ 3029683 w 8073168"/>
              <a:gd name="connsiteY28" fmla="*/ 383379 h 922478"/>
              <a:gd name="connsiteX29" fmla="*/ 2915383 w 8073168"/>
              <a:gd name="connsiteY29" fmla="*/ 269080 h 922478"/>
              <a:gd name="connsiteX30" fmla="*/ 2653445 w 8073168"/>
              <a:gd name="connsiteY30" fmla="*/ 128587 h 922478"/>
              <a:gd name="connsiteX31" fmla="*/ 2462945 w 8073168"/>
              <a:gd name="connsiteY31" fmla="*/ 102393 h 922478"/>
              <a:gd name="connsiteX32" fmla="*/ 2377220 w 8073168"/>
              <a:gd name="connsiteY32" fmla="*/ 102393 h 922478"/>
              <a:gd name="connsiteX33" fmla="*/ 1781908 w 8073168"/>
              <a:gd name="connsiteY33" fmla="*/ 107155 h 922478"/>
              <a:gd name="connsiteX34" fmla="*/ 1493776 w 8073168"/>
              <a:gd name="connsiteY34" fmla="*/ 114299 h 922478"/>
              <a:gd name="connsiteX35" fmla="*/ 1308039 w 8073168"/>
              <a:gd name="connsiteY35" fmla="*/ 0 h 922478"/>
              <a:gd name="connsiteX36" fmla="*/ 707964 w 8073168"/>
              <a:gd name="connsiteY36" fmla="*/ 7142 h 922478"/>
              <a:gd name="connsiteX37" fmla="*/ 588901 w 8073168"/>
              <a:gd name="connsiteY37" fmla="*/ 21430 h 922478"/>
              <a:gd name="connsiteX38" fmla="*/ 115089 w 8073168"/>
              <a:gd name="connsiteY38" fmla="*/ 20902 h 922478"/>
              <a:gd name="connsiteX39" fmla="*/ 0 w 8073168"/>
              <a:gd name="connsiteY39" fmla="*/ 56600 h 922478"/>
              <a:gd name="connsiteX0" fmla="*/ 8073168 w 8073168"/>
              <a:gd name="connsiteY0" fmla="*/ 854867 h 922478"/>
              <a:gd name="connsiteX1" fmla="*/ 7292118 w 8073168"/>
              <a:gd name="connsiteY1" fmla="*/ 852486 h 922478"/>
              <a:gd name="connsiteX2" fmla="*/ 6951599 w 8073168"/>
              <a:gd name="connsiteY2" fmla="*/ 816767 h 922478"/>
              <a:gd name="connsiteX3" fmla="*/ 6870637 w 8073168"/>
              <a:gd name="connsiteY3" fmla="*/ 819148 h 922478"/>
              <a:gd name="connsiteX4" fmla="*/ 6794437 w 8073168"/>
              <a:gd name="connsiteY4" fmla="*/ 854867 h 922478"/>
              <a:gd name="connsiteX5" fmla="*/ 6694424 w 8073168"/>
              <a:gd name="connsiteY5" fmla="*/ 900111 h 922478"/>
              <a:gd name="connsiteX6" fmla="*/ 6584887 w 8073168"/>
              <a:gd name="connsiteY6" fmla="*/ 909636 h 922478"/>
              <a:gd name="connsiteX7" fmla="*/ 6439631 w 8073168"/>
              <a:gd name="connsiteY7" fmla="*/ 907254 h 922478"/>
              <a:gd name="connsiteX8" fmla="*/ 6365812 w 8073168"/>
              <a:gd name="connsiteY8" fmla="*/ 919161 h 922478"/>
              <a:gd name="connsiteX9" fmla="*/ 6296756 w 8073168"/>
              <a:gd name="connsiteY9" fmla="*/ 919161 h 922478"/>
              <a:gd name="connsiteX10" fmla="*/ 6208649 w 8073168"/>
              <a:gd name="connsiteY10" fmla="*/ 881061 h 922478"/>
              <a:gd name="connsiteX11" fmla="*/ 6144356 w 8073168"/>
              <a:gd name="connsiteY11" fmla="*/ 840579 h 922478"/>
              <a:gd name="connsiteX12" fmla="*/ 6027674 w 8073168"/>
              <a:gd name="connsiteY12" fmla="*/ 828673 h 922478"/>
              <a:gd name="connsiteX13" fmla="*/ 5777643 w 8073168"/>
              <a:gd name="connsiteY13" fmla="*/ 816768 h 922478"/>
              <a:gd name="connsiteX14" fmla="*/ 5630006 w 8073168"/>
              <a:gd name="connsiteY14" fmla="*/ 823911 h 922478"/>
              <a:gd name="connsiteX15" fmla="*/ 5501418 w 8073168"/>
              <a:gd name="connsiteY15" fmla="*/ 816767 h 922478"/>
              <a:gd name="connsiteX16" fmla="*/ 5422837 w 8073168"/>
              <a:gd name="connsiteY16" fmla="*/ 819148 h 922478"/>
              <a:gd name="connsiteX17" fmla="*/ 5372831 w 8073168"/>
              <a:gd name="connsiteY17" fmla="*/ 826292 h 922478"/>
              <a:gd name="connsiteX18" fmla="*/ 5313299 w 8073168"/>
              <a:gd name="connsiteY18" fmla="*/ 828673 h 922478"/>
              <a:gd name="connsiteX19" fmla="*/ 5237099 w 8073168"/>
              <a:gd name="connsiteY19" fmla="*/ 802479 h 922478"/>
              <a:gd name="connsiteX20" fmla="*/ 5118038 w 8073168"/>
              <a:gd name="connsiteY20" fmla="*/ 671512 h 922478"/>
              <a:gd name="connsiteX21" fmla="*/ 4987069 w 8073168"/>
              <a:gd name="connsiteY21" fmla="*/ 619124 h 922478"/>
              <a:gd name="connsiteX22" fmla="*/ 4865625 w 8073168"/>
              <a:gd name="connsiteY22" fmla="*/ 566737 h 922478"/>
              <a:gd name="connsiteX23" fmla="*/ 4696557 w 8073168"/>
              <a:gd name="connsiteY23" fmla="*/ 611981 h 922478"/>
              <a:gd name="connsiteX24" fmla="*/ 4565588 w 8073168"/>
              <a:gd name="connsiteY24" fmla="*/ 600074 h 922478"/>
              <a:gd name="connsiteX25" fmla="*/ 4136963 w 8073168"/>
              <a:gd name="connsiteY25" fmla="*/ 442911 h 922478"/>
              <a:gd name="connsiteX26" fmla="*/ 3277332 w 8073168"/>
              <a:gd name="connsiteY26" fmla="*/ 445293 h 922478"/>
              <a:gd name="connsiteX27" fmla="*/ 3029683 w 8073168"/>
              <a:gd name="connsiteY27" fmla="*/ 383379 h 922478"/>
              <a:gd name="connsiteX28" fmla="*/ 2915383 w 8073168"/>
              <a:gd name="connsiteY28" fmla="*/ 269080 h 922478"/>
              <a:gd name="connsiteX29" fmla="*/ 2653445 w 8073168"/>
              <a:gd name="connsiteY29" fmla="*/ 128587 h 922478"/>
              <a:gd name="connsiteX30" fmla="*/ 2462945 w 8073168"/>
              <a:gd name="connsiteY30" fmla="*/ 102393 h 922478"/>
              <a:gd name="connsiteX31" fmla="*/ 2377220 w 8073168"/>
              <a:gd name="connsiteY31" fmla="*/ 102393 h 922478"/>
              <a:gd name="connsiteX32" fmla="*/ 1781908 w 8073168"/>
              <a:gd name="connsiteY32" fmla="*/ 107155 h 922478"/>
              <a:gd name="connsiteX33" fmla="*/ 1493776 w 8073168"/>
              <a:gd name="connsiteY33" fmla="*/ 114299 h 922478"/>
              <a:gd name="connsiteX34" fmla="*/ 1308039 w 8073168"/>
              <a:gd name="connsiteY34" fmla="*/ 0 h 922478"/>
              <a:gd name="connsiteX35" fmla="*/ 707964 w 8073168"/>
              <a:gd name="connsiteY35" fmla="*/ 7142 h 922478"/>
              <a:gd name="connsiteX36" fmla="*/ 588901 w 8073168"/>
              <a:gd name="connsiteY36" fmla="*/ 21430 h 922478"/>
              <a:gd name="connsiteX37" fmla="*/ 115089 w 8073168"/>
              <a:gd name="connsiteY37" fmla="*/ 20902 h 922478"/>
              <a:gd name="connsiteX38" fmla="*/ 0 w 8073168"/>
              <a:gd name="connsiteY38" fmla="*/ 56600 h 922478"/>
              <a:gd name="connsiteX0" fmla="*/ 8073168 w 8073168"/>
              <a:gd name="connsiteY0" fmla="*/ 854867 h 922478"/>
              <a:gd name="connsiteX1" fmla="*/ 6951599 w 8073168"/>
              <a:gd name="connsiteY1" fmla="*/ 816767 h 922478"/>
              <a:gd name="connsiteX2" fmla="*/ 6870637 w 8073168"/>
              <a:gd name="connsiteY2" fmla="*/ 819148 h 922478"/>
              <a:gd name="connsiteX3" fmla="*/ 6794437 w 8073168"/>
              <a:gd name="connsiteY3" fmla="*/ 854867 h 922478"/>
              <a:gd name="connsiteX4" fmla="*/ 6694424 w 8073168"/>
              <a:gd name="connsiteY4" fmla="*/ 900111 h 922478"/>
              <a:gd name="connsiteX5" fmla="*/ 6584887 w 8073168"/>
              <a:gd name="connsiteY5" fmla="*/ 909636 h 922478"/>
              <a:gd name="connsiteX6" fmla="*/ 6439631 w 8073168"/>
              <a:gd name="connsiteY6" fmla="*/ 907254 h 922478"/>
              <a:gd name="connsiteX7" fmla="*/ 6365812 w 8073168"/>
              <a:gd name="connsiteY7" fmla="*/ 919161 h 922478"/>
              <a:gd name="connsiteX8" fmla="*/ 6296756 w 8073168"/>
              <a:gd name="connsiteY8" fmla="*/ 919161 h 922478"/>
              <a:gd name="connsiteX9" fmla="*/ 6208649 w 8073168"/>
              <a:gd name="connsiteY9" fmla="*/ 881061 h 922478"/>
              <a:gd name="connsiteX10" fmla="*/ 6144356 w 8073168"/>
              <a:gd name="connsiteY10" fmla="*/ 840579 h 922478"/>
              <a:gd name="connsiteX11" fmla="*/ 6027674 w 8073168"/>
              <a:gd name="connsiteY11" fmla="*/ 828673 h 922478"/>
              <a:gd name="connsiteX12" fmla="*/ 5777643 w 8073168"/>
              <a:gd name="connsiteY12" fmla="*/ 816768 h 922478"/>
              <a:gd name="connsiteX13" fmla="*/ 5630006 w 8073168"/>
              <a:gd name="connsiteY13" fmla="*/ 823911 h 922478"/>
              <a:gd name="connsiteX14" fmla="*/ 5501418 w 8073168"/>
              <a:gd name="connsiteY14" fmla="*/ 816767 h 922478"/>
              <a:gd name="connsiteX15" fmla="*/ 5422837 w 8073168"/>
              <a:gd name="connsiteY15" fmla="*/ 819148 h 922478"/>
              <a:gd name="connsiteX16" fmla="*/ 5372831 w 8073168"/>
              <a:gd name="connsiteY16" fmla="*/ 826292 h 922478"/>
              <a:gd name="connsiteX17" fmla="*/ 5313299 w 8073168"/>
              <a:gd name="connsiteY17" fmla="*/ 828673 h 922478"/>
              <a:gd name="connsiteX18" fmla="*/ 5237099 w 8073168"/>
              <a:gd name="connsiteY18" fmla="*/ 802479 h 922478"/>
              <a:gd name="connsiteX19" fmla="*/ 5118038 w 8073168"/>
              <a:gd name="connsiteY19" fmla="*/ 671512 h 922478"/>
              <a:gd name="connsiteX20" fmla="*/ 4987069 w 8073168"/>
              <a:gd name="connsiteY20" fmla="*/ 619124 h 922478"/>
              <a:gd name="connsiteX21" fmla="*/ 4865625 w 8073168"/>
              <a:gd name="connsiteY21" fmla="*/ 566737 h 922478"/>
              <a:gd name="connsiteX22" fmla="*/ 4696557 w 8073168"/>
              <a:gd name="connsiteY22" fmla="*/ 611981 h 922478"/>
              <a:gd name="connsiteX23" fmla="*/ 4565588 w 8073168"/>
              <a:gd name="connsiteY23" fmla="*/ 600074 h 922478"/>
              <a:gd name="connsiteX24" fmla="*/ 4136963 w 8073168"/>
              <a:gd name="connsiteY24" fmla="*/ 442911 h 922478"/>
              <a:gd name="connsiteX25" fmla="*/ 3277332 w 8073168"/>
              <a:gd name="connsiteY25" fmla="*/ 445293 h 922478"/>
              <a:gd name="connsiteX26" fmla="*/ 3029683 w 8073168"/>
              <a:gd name="connsiteY26" fmla="*/ 383379 h 922478"/>
              <a:gd name="connsiteX27" fmla="*/ 2915383 w 8073168"/>
              <a:gd name="connsiteY27" fmla="*/ 269080 h 922478"/>
              <a:gd name="connsiteX28" fmla="*/ 2653445 w 8073168"/>
              <a:gd name="connsiteY28" fmla="*/ 128587 h 922478"/>
              <a:gd name="connsiteX29" fmla="*/ 2462945 w 8073168"/>
              <a:gd name="connsiteY29" fmla="*/ 102393 h 922478"/>
              <a:gd name="connsiteX30" fmla="*/ 2377220 w 8073168"/>
              <a:gd name="connsiteY30" fmla="*/ 102393 h 922478"/>
              <a:gd name="connsiteX31" fmla="*/ 1781908 w 8073168"/>
              <a:gd name="connsiteY31" fmla="*/ 107155 h 922478"/>
              <a:gd name="connsiteX32" fmla="*/ 1493776 w 8073168"/>
              <a:gd name="connsiteY32" fmla="*/ 114299 h 922478"/>
              <a:gd name="connsiteX33" fmla="*/ 1308039 w 8073168"/>
              <a:gd name="connsiteY33" fmla="*/ 0 h 922478"/>
              <a:gd name="connsiteX34" fmla="*/ 707964 w 8073168"/>
              <a:gd name="connsiteY34" fmla="*/ 7142 h 922478"/>
              <a:gd name="connsiteX35" fmla="*/ 588901 w 8073168"/>
              <a:gd name="connsiteY35" fmla="*/ 21430 h 922478"/>
              <a:gd name="connsiteX36" fmla="*/ 115089 w 8073168"/>
              <a:gd name="connsiteY36" fmla="*/ 20902 h 922478"/>
              <a:gd name="connsiteX37" fmla="*/ 0 w 8073168"/>
              <a:gd name="connsiteY37" fmla="*/ 56600 h 922478"/>
              <a:gd name="connsiteX0" fmla="*/ 6951599 w 6951599"/>
              <a:gd name="connsiteY0" fmla="*/ 816767 h 922478"/>
              <a:gd name="connsiteX1" fmla="*/ 6870637 w 6951599"/>
              <a:gd name="connsiteY1" fmla="*/ 819148 h 922478"/>
              <a:gd name="connsiteX2" fmla="*/ 6794437 w 6951599"/>
              <a:gd name="connsiteY2" fmla="*/ 854867 h 922478"/>
              <a:gd name="connsiteX3" fmla="*/ 6694424 w 6951599"/>
              <a:gd name="connsiteY3" fmla="*/ 900111 h 922478"/>
              <a:gd name="connsiteX4" fmla="*/ 6584887 w 6951599"/>
              <a:gd name="connsiteY4" fmla="*/ 909636 h 922478"/>
              <a:gd name="connsiteX5" fmla="*/ 6439631 w 6951599"/>
              <a:gd name="connsiteY5" fmla="*/ 907254 h 922478"/>
              <a:gd name="connsiteX6" fmla="*/ 6365812 w 6951599"/>
              <a:gd name="connsiteY6" fmla="*/ 919161 h 922478"/>
              <a:gd name="connsiteX7" fmla="*/ 6296756 w 6951599"/>
              <a:gd name="connsiteY7" fmla="*/ 919161 h 922478"/>
              <a:gd name="connsiteX8" fmla="*/ 6208649 w 6951599"/>
              <a:gd name="connsiteY8" fmla="*/ 881061 h 922478"/>
              <a:gd name="connsiteX9" fmla="*/ 6144356 w 6951599"/>
              <a:gd name="connsiteY9" fmla="*/ 840579 h 922478"/>
              <a:gd name="connsiteX10" fmla="*/ 6027674 w 6951599"/>
              <a:gd name="connsiteY10" fmla="*/ 828673 h 922478"/>
              <a:gd name="connsiteX11" fmla="*/ 5777643 w 6951599"/>
              <a:gd name="connsiteY11" fmla="*/ 816768 h 922478"/>
              <a:gd name="connsiteX12" fmla="*/ 5630006 w 6951599"/>
              <a:gd name="connsiteY12" fmla="*/ 823911 h 922478"/>
              <a:gd name="connsiteX13" fmla="*/ 5501418 w 6951599"/>
              <a:gd name="connsiteY13" fmla="*/ 816767 h 922478"/>
              <a:gd name="connsiteX14" fmla="*/ 5422837 w 6951599"/>
              <a:gd name="connsiteY14" fmla="*/ 819148 h 922478"/>
              <a:gd name="connsiteX15" fmla="*/ 5372831 w 6951599"/>
              <a:gd name="connsiteY15" fmla="*/ 826292 h 922478"/>
              <a:gd name="connsiteX16" fmla="*/ 5313299 w 6951599"/>
              <a:gd name="connsiteY16" fmla="*/ 828673 h 922478"/>
              <a:gd name="connsiteX17" fmla="*/ 5237099 w 6951599"/>
              <a:gd name="connsiteY17" fmla="*/ 802479 h 922478"/>
              <a:gd name="connsiteX18" fmla="*/ 5118038 w 6951599"/>
              <a:gd name="connsiteY18" fmla="*/ 671512 h 922478"/>
              <a:gd name="connsiteX19" fmla="*/ 4987069 w 6951599"/>
              <a:gd name="connsiteY19" fmla="*/ 619124 h 922478"/>
              <a:gd name="connsiteX20" fmla="*/ 4865625 w 6951599"/>
              <a:gd name="connsiteY20" fmla="*/ 566737 h 922478"/>
              <a:gd name="connsiteX21" fmla="*/ 4696557 w 6951599"/>
              <a:gd name="connsiteY21" fmla="*/ 611981 h 922478"/>
              <a:gd name="connsiteX22" fmla="*/ 4565588 w 6951599"/>
              <a:gd name="connsiteY22" fmla="*/ 600074 h 922478"/>
              <a:gd name="connsiteX23" fmla="*/ 4136963 w 6951599"/>
              <a:gd name="connsiteY23" fmla="*/ 442911 h 922478"/>
              <a:gd name="connsiteX24" fmla="*/ 3277332 w 6951599"/>
              <a:gd name="connsiteY24" fmla="*/ 445293 h 922478"/>
              <a:gd name="connsiteX25" fmla="*/ 3029683 w 6951599"/>
              <a:gd name="connsiteY25" fmla="*/ 383379 h 922478"/>
              <a:gd name="connsiteX26" fmla="*/ 2915383 w 6951599"/>
              <a:gd name="connsiteY26" fmla="*/ 269080 h 922478"/>
              <a:gd name="connsiteX27" fmla="*/ 2653445 w 6951599"/>
              <a:gd name="connsiteY27" fmla="*/ 128587 h 922478"/>
              <a:gd name="connsiteX28" fmla="*/ 2462945 w 6951599"/>
              <a:gd name="connsiteY28" fmla="*/ 102393 h 922478"/>
              <a:gd name="connsiteX29" fmla="*/ 2377220 w 6951599"/>
              <a:gd name="connsiteY29" fmla="*/ 102393 h 922478"/>
              <a:gd name="connsiteX30" fmla="*/ 1781908 w 6951599"/>
              <a:gd name="connsiteY30" fmla="*/ 107155 h 922478"/>
              <a:gd name="connsiteX31" fmla="*/ 1493776 w 6951599"/>
              <a:gd name="connsiteY31" fmla="*/ 114299 h 922478"/>
              <a:gd name="connsiteX32" fmla="*/ 1308039 w 6951599"/>
              <a:gd name="connsiteY32" fmla="*/ 0 h 922478"/>
              <a:gd name="connsiteX33" fmla="*/ 707964 w 6951599"/>
              <a:gd name="connsiteY33" fmla="*/ 7142 h 922478"/>
              <a:gd name="connsiteX34" fmla="*/ 588901 w 6951599"/>
              <a:gd name="connsiteY34" fmla="*/ 21430 h 922478"/>
              <a:gd name="connsiteX35" fmla="*/ 115089 w 6951599"/>
              <a:gd name="connsiteY35" fmla="*/ 20902 h 922478"/>
              <a:gd name="connsiteX36" fmla="*/ 0 w 6951599"/>
              <a:gd name="connsiteY36" fmla="*/ 56600 h 922478"/>
              <a:gd name="connsiteX0" fmla="*/ 7107349 w 7107349"/>
              <a:gd name="connsiteY0" fmla="*/ 821791 h 922478"/>
              <a:gd name="connsiteX1" fmla="*/ 6870637 w 7107349"/>
              <a:gd name="connsiteY1" fmla="*/ 819148 h 922478"/>
              <a:gd name="connsiteX2" fmla="*/ 6794437 w 7107349"/>
              <a:gd name="connsiteY2" fmla="*/ 854867 h 922478"/>
              <a:gd name="connsiteX3" fmla="*/ 6694424 w 7107349"/>
              <a:gd name="connsiteY3" fmla="*/ 900111 h 922478"/>
              <a:gd name="connsiteX4" fmla="*/ 6584887 w 7107349"/>
              <a:gd name="connsiteY4" fmla="*/ 909636 h 922478"/>
              <a:gd name="connsiteX5" fmla="*/ 6439631 w 7107349"/>
              <a:gd name="connsiteY5" fmla="*/ 907254 h 922478"/>
              <a:gd name="connsiteX6" fmla="*/ 6365812 w 7107349"/>
              <a:gd name="connsiteY6" fmla="*/ 919161 h 922478"/>
              <a:gd name="connsiteX7" fmla="*/ 6296756 w 7107349"/>
              <a:gd name="connsiteY7" fmla="*/ 919161 h 922478"/>
              <a:gd name="connsiteX8" fmla="*/ 6208649 w 7107349"/>
              <a:gd name="connsiteY8" fmla="*/ 881061 h 922478"/>
              <a:gd name="connsiteX9" fmla="*/ 6144356 w 7107349"/>
              <a:gd name="connsiteY9" fmla="*/ 840579 h 922478"/>
              <a:gd name="connsiteX10" fmla="*/ 6027674 w 7107349"/>
              <a:gd name="connsiteY10" fmla="*/ 828673 h 922478"/>
              <a:gd name="connsiteX11" fmla="*/ 5777643 w 7107349"/>
              <a:gd name="connsiteY11" fmla="*/ 816768 h 922478"/>
              <a:gd name="connsiteX12" fmla="*/ 5630006 w 7107349"/>
              <a:gd name="connsiteY12" fmla="*/ 823911 h 922478"/>
              <a:gd name="connsiteX13" fmla="*/ 5501418 w 7107349"/>
              <a:gd name="connsiteY13" fmla="*/ 816767 h 922478"/>
              <a:gd name="connsiteX14" fmla="*/ 5422837 w 7107349"/>
              <a:gd name="connsiteY14" fmla="*/ 819148 h 922478"/>
              <a:gd name="connsiteX15" fmla="*/ 5372831 w 7107349"/>
              <a:gd name="connsiteY15" fmla="*/ 826292 h 922478"/>
              <a:gd name="connsiteX16" fmla="*/ 5313299 w 7107349"/>
              <a:gd name="connsiteY16" fmla="*/ 828673 h 922478"/>
              <a:gd name="connsiteX17" fmla="*/ 5237099 w 7107349"/>
              <a:gd name="connsiteY17" fmla="*/ 802479 h 922478"/>
              <a:gd name="connsiteX18" fmla="*/ 5118038 w 7107349"/>
              <a:gd name="connsiteY18" fmla="*/ 671512 h 922478"/>
              <a:gd name="connsiteX19" fmla="*/ 4987069 w 7107349"/>
              <a:gd name="connsiteY19" fmla="*/ 619124 h 922478"/>
              <a:gd name="connsiteX20" fmla="*/ 4865625 w 7107349"/>
              <a:gd name="connsiteY20" fmla="*/ 566737 h 922478"/>
              <a:gd name="connsiteX21" fmla="*/ 4696557 w 7107349"/>
              <a:gd name="connsiteY21" fmla="*/ 611981 h 922478"/>
              <a:gd name="connsiteX22" fmla="*/ 4565588 w 7107349"/>
              <a:gd name="connsiteY22" fmla="*/ 600074 h 922478"/>
              <a:gd name="connsiteX23" fmla="*/ 4136963 w 7107349"/>
              <a:gd name="connsiteY23" fmla="*/ 442911 h 922478"/>
              <a:gd name="connsiteX24" fmla="*/ 3277332 w 7107349"/>
              <a:gd name="connsiteY24" fmla="*/ 445293 h 922478"/>
              <a:gd name="connsiteX25" fmla="*/ 3029683 w 7107349"/>
              <a:gd name="connsiteY25" fmla="*/ 383379 h 922478"/>
              <a:gd name="connsiteX26" fmla="*/ 2915383 w 7107349"/>
              <a:gd name="connsiteY26" fmla="*/ 269080 h 922478"/>
              <a:gd name="connsiteX27" fmla="*/ 2653445 w 7107349"/>
              <a:gd name="connsiteY27" fmla="*/ 128587 h 922478"/>
              <a:gd name="connsiteX28" fmla="*/ 2462945 w 7107349"/>
              <a:gd name="connsiteY28" fmla="*/ 102393 h 922478"/>
              <a:gd name="connsiteX29" fmla="*/ 2377220 w 7107349"/>
              <a:gd name="connsiteY29" fmla="*/ 102393 h 922478"/>
              <a:gd name="connsiteX30" fmla="*/ 1781908 w 7107349"/>
              <a:gd name="connsiteY30" fmla="*/ 107155 h 922478"/>
              <a:gd name="connsiteX31" fmla="*/ 1493776 w 7107349"/>
              <a:gd name="connsiteY31" fmla="*/ 114299 h 922478"/>
              <a:gd name="connsiteX32" fmla="*/ 1308039 w 7107349"/>
              <a:gd name="connsiteY32" fmla="*/ 0 h 922478"/>
              <a:gd name="connsiteX33" fmla="*/ 707964 w 7107349"/>
              <a:gd name="connsiteY33" fmla="*/ 7142 h 922478"/>
              <a:gd name="connsiteX34" fmla="*/ 588901 w 7107349"/>
              <a:gd name="connsiteY34" fmla="*/ 21430 h 922478"/>
              <a:gd name="connsiteX35" fmla="*/ 115089 w 7107349"/>
              <a:gd name="connsiteY35" fmla="*/ 20902 h 922478"/>
              <a:gd name="connsiteX36" fmla="*/ 0 w 7107349"/>
              <a:gd name="connsiteY36" fmla="*/ 56600 h 922478"/>
              <a:gd name="connsiteX0" fmla="*/ 6870637 w 6870637"/>
              <a:gd name="connsiteY0" fmla="*/ 819148 h 922478"/>
              <a:gd name="connsiteX1" fmla="*/ 6794437 w 6870637"/>
              <a:gd name="connsiteY1" fmla="*/ 854867 h 922478"/>
              <a:gd name="connsiteX2" fmla="*/ 6694424 w 6870637"/>
              <a:gd name="connsiteY2" fmla="*/ 900111 h 922478"/>
              <a:gd name="connsiteX3" fmla="*/ 6584887 w 6870637"/>
              <a:gd name="connsiteY3" fmla="*/ 909636 h 922478"/>
              <a:gd name="connsiteX4" fmla="*/ 6439631 w 6870637"/>
              <a:gd name="connsiteY4" fmla="*/ 907254 h 922478"/>
              <a:gd name="connsiteX5" fmla="*/ 6365812 w 6870637"/>
              <a:gd name="connsiteY5" fmla="*/ 919161 h 922478"/>
              <a:gd name="connsiteX6" fmla="*/ 6296756 w 6870637"/>
              <a:gd name="connsiteY6" fmla="*/ 919161 h 922478"/>
              <a:gd name="connsiteX7" fmla="*/ 6208649 w 6870637"/>
              <a:gd name="connsiteY7" fmla="*/ 881061 h 922478"/>
              <a:gd name="connsiteX8" fmla="*/ 6144356 w 6870637"/>
              <a:gd name="connsiteY8" fmla="*/ 840579 h 922478"/>
              <a:gd name="connsiteX9" fmla="*/ 6027674 w 6870637"/>
              <a:gd name="connsiteY9" fmla="*/ 828673 h 922478"/>
              <a:gd name="connsiteX10" fmla="*/ 5777643 w 6870637"/>
              <a:gd name="connsiteY10" fmla="*/ 816768 h 922478"/>
              <a:gd name="connsiteX11" fmla="*/ 5630006 w 6870637"/>
              <a:gd name="connsiteY11" fmla="*/ 823911 h 922478"/>
              <a:gd name="connsiteX12" fmla="*/ 5501418 w 6870637"/>
              <a:gd name="connsiteY12" fmla="*/ 816767 h 922478"/>
              <a:gd name="connsiteX13" fmla="*/ 5422837 w 6870637"/>
              <a:gd name="connsiteY13" fmla="*/ 819148 h 922478"/>
              <a:gd name="connsiteX14" fmla="*/ 5372831 w 6870637"/>
              <a:gd name="connsiteY14" fmla="*/ 826292 h 922478"/>
              <a:gd name="connsiteX15" fmla="*/ 5313299 w 6870637"/>
              <a:gd name="connsiteY15" fmla="*/ 828673 h 922478"/>
              <a:gd name="connsiteX16" fmla="*/ 5237099 w 6870637"/>
              <a:gd name="connsiteY16" fmla="*/ 802479 h 922478"/>
              <a:gd name="connsiteX17" fmla="*/ 5118038 w 6870637"/>
              <a:gd name="connsiteY17" fmla="*/ 671512 h 922478"/>
              <a:gd name="connsiteX18" fmla="*/ 4987069 w 6870637"/>
              <a:gd name="connsiteY18" fmla="*/ 619124 h 922478"/>
              <a:gd name="connsiteX19" fmla="*/ 4865625 w 6870637"/>
              <a:gd name="connsiteY19" fmla="*/ 566737 h 922478"/>
              <a:gd name="connsiteX20" fmla="*/ 4696557 w 6870637"/>
              <a:gd name="connsiteY20" fmla="*/ 611981 h 922478"/>
              <a:gd name="connsiteX21" fmla="*/ 4565588 w 6870637"/>
              <a:gd name="connsiteY21" fmla="*/ 600074 h 922478"/>
              <a:gd name="connsiteX22" fmla="*/ 4136963 w 6870637"/>
              <a:gd name="connsiteY22" fmla="*/ 442911 h 922478"/>
              <a:gd name="connsiteX23" fmla="*/ 3277332 w 6870637"/>
              <a:gd name="connsiteY23" fmla="*/ 445293 h 922478"/>
              <a:gd name="connsiteX24" fmla="*/ 3029683 w 6870637"/>
              <a:gd name="connsiteY24" fmla="*/ 383379 h 922478"/>
              <a:gd name="connsiteX25" fmla="*/ 2915383 w 6870637"/>
              <a:gd name="connsiteY25" fmla="*/ 269080 h 922478"/>
              <a:gd name="connsiteX26" fmla="*/ 2653445 w 6870637"/>
              <a:gd name="connsiteY26" fmla="*/ 128587 h 922478"/>
              <a:gd name="connsiteX27" fmla="*/ 2462945 w 6870637"/>
              <a:gd name="connsiteY27" fmla="*/ 102393 h 922478"/>
              <a:gd name="connsiteX28" fmla="*/ 2377220 w 6870637"/>
              <a:gd name="connsiteY28" fmla="*/ 102393 h 922478"/>
              <a:gd name="connsiteX29" fmla="*/ 1781908 w 6870637"/>
              <a:gd name="connsiteY29" fmla="*/ 107155 h 922478"/>
              <a:gd name="connsiteX30" fmla="*/ 1493776 w 6870637"/>
              <a:gd name="connsiteY30" fmla="*/ 114299 h 922478"/>
              <a:gd name="connsiteX31" fmla="*/ 1308039 w 6870637"/>
              <a:gd name="connsiteY31" fmla="*/ 0 h 922478"/>
              <a:gd name="connsiteX32" fmla="*/ 707964 w 6870637"/>
              <a:gd name="connsiteY32" fmla="*/ 7142 h 922478"/>
              <a:gd name="connsiteX33" fmla="*/ 588901 w 6870637"/>
              <a:gd name="connsiteY33" fmla="*/ 21430 h 922478"/>
              <a:gd name="connsiteX34" fmla="*/ 115089 w 6870637"/>
              <a:gd name="connsiteY34" fmla="*/ 20902 h 922478"/>
              <a:gd name="connsiteX35" fmla="*/ 0 w 6870637"/>
              <a:gd name="connsiteY35" fmla="*/ 56600 h 922478"/>
              <a:gd name="connsiteX0" fmla="*/ 6794437 w 6794437"/>
              <a:gd name="connsiteY0" fmla="*/ 854867 h 922478"/>
              <a:gd name="connsiteX1" fmla="*/ 6694424 w 6794437"/>
              <a:gd name="connsiteY1" fmla="*/ 900111 h 922478"/>
              <a:gd name="connsiteX2" fmla="*/ 6584887 w 6794437"/>
              <a:gd name="connsiteY2" fmla="*/ 909636 h 922478"/>
              <a:gd name="connsiteX3" fmla="*/ 6439631 w 6794437"/>
              <a:gd name="connsiteY3" fmla="*/ 907254 h 922478"/>
              <a:gd name="connsiteX4" fmla="*/ 6365812 w 6794437"/>
              <a:gd name="connsiteY4" fmla="*/ 919161 h 922478"/>
              <a:gd name="connsiteX5" fmla="*/ 6296756 w 6794437"/>
              <a:gd name="connsiteY5" fmla="*/ 919161 h 922478"/>
              <a:gd name="connsiteX6" fmla="*/ 6208649 w 6794437"/>
              <a:gd name="connsiteY6" fmla="*/ 881061 h 922478"/>
              <a:gd name="connsiteX7" fmla="*/ 6144356 w 6794437"/>
              <a:gd name="connsiteY7" fmla="*/ 840579 h 922478"/>
              <a:gd name="connsiteX8" fmla="*/ 6027674 w 6794437"/>
              <a:gd name="connsiteY8" fmla="*/ 828673 h 922478"/>
              <a:gd name="connsiteX9" fmla="*/ 5777643 w 6794437"/>
              <a:gd name="connsiteY9" fmla="*/ 816768 h 922478"/>
              <a:gd name="connsiteX10" fmla="*/ 5630006 w 6794437"/>
              <a:gd name="connsiteY10" fmla="*/ 823911 h 922478"/>
              <a:gd name="connsiteX11" fmla="*/ 5501418 w 6794437"/>
              <a:gd name="connsiteY11" fmla="*/ 816767 h 922478"/>
              <a:gd name="connsiteX12" fmla="*/ 5422837 w 6794437"/>
              <a:gd name="connsiteY12" fmla="*/ 819148 h 922478"/>
              <a:gd name="connsiteX13" fmla="*/ 5372831 w 6794437"/>
              <a:gd name="connsiteY13" fmla="*/ 826292 h 922478"/>
              <a:gd name="connsiteX14" fmla="*/ 5313299 w 6794437"/>
              <a:gd name="connsiteY14" fmla="*/ 828673 h 922478"/>
              <a:gd name="connsiteX15" fmla="*/ 5237099 w 6794437"/>
              <a:gd name="connsiteY15" fmla="*/ 802479 h 922478"/>
              <a:gd name="connsiteX16" fmla="*/ 5118038 w 6794437"/>
              <a:gd name="connsiteY16" fmla="*/ 671512 h 922478"/>
              <a:gd name="connsiteX17" fmla="*/ 4987069 w 6794437"/>
              <a:gd name="connsiteY17" fmla="*/ 619124 h 922478"/>
              <a:gd name="connsiteX18" fmla="*/ 4865625 w 6794437"/>
              <a:gd name="connsiteY18" fmla="*/ 566737 h 922478"/>
              <a:gd name="connsiteX19" fmla="*/ 4696557 w 6794437"/>
              <a:gd name="connsiteY19" fmla="*/ 611981 h 922478"/>
              <a:gd name="connsiteX20" fmla="*/ 4565588 w 6794437"/>
              <a:gd name="connsiteY20" fmla="*/ 600074 h 922478"/>
              <a:gd name="connsiteX21" fmla="*/ 4136963 w 6794437"/>
              <a:gd name="connsiteY21" fmla="*/ 442911 h 922478"/>
              <a:gd name="connsiteX22" fmla="*/ 3277332 w 6794437"/>
              <a:gd name="connsiteY22" fmla="*/ 445293 h 922478"/>
              <a:gd name="connsiteX23" fmla="*/ 3029683 w 6794437"/>
              <a:gd name="connsiteY23" fmla="*/ 383379 h 922478"/>
              <a:gd name="connsiteX24" fmla="*/ 2915383 w 6794437"/>
              <a:gd name="connsiteY24" fmla="*/ 269080 h 922478"/>
              <a:gd name="connsiteX25" fmla="*/ 2653445 w 6794437"/>
              <a:gd name="connsiteY25" fmla="*/ 128587 h 922478"/>
              <a:gd name="connsiteX26" fmla="*/ 2462945 w 6794437"/>
              <a:gd name="connsiteY26" fmla="*/ 102393 h 922478"/>
              <a:gd name="connsiteX27" fmla="*/ 2377220 w 6794437"/>
              <a:gd name="connsiteY27" fmla="*/ 102393 h 922478"/>
              <a:gd name="connsiteX28" fmla="*/ 1781908 w 6794437"/>
              <a:gd name="connsiteY28" fmla="*/ 107155 h 922478"/>
              <a:gd name="connsiteX29" fmla="*/ 1493776 w 6794437"/>
              <a:gd name="connsiteY29" fmla="*/ 114299 h 922478"/>
              <a:gd name="connsiteX30" fmla="*/ 1308039 w 6794437"/>
              <a:gd name="connsiteY30" fmla="*/ 0 h 922478"/>
              <a:gd name="connsiteX31" fmla="*/ 707964 w 6794437"/>
              <a:gd name="connsiteY31" fmla="*/ 7142 h 922478"/>
              <a:gd name="connsiteX32" fmla="*/ 588901 w 6794437"/>
              <a:gd name="connsiteY32" fmla="*/ 21430 h 922478"/>
              <a:gd name="connsiteX33" fmla="*/ 115089 w 6794437"/>
              <a:gd name="connsiteY33" fmla="*/ 20902 h 922478"/>
              <a:gd name="connsiteX34" fmla="*/ 0 w 6794437"/>
              <a:gd name="connsiteY34" fmla="*/ 56600 h 922478"/>
              <a:gd name="connsiteX0" fmla="*/ 6694424 w 6694424"/>
              <a:gd name="connsiteY0" fmla="*/ 900111 h 922478"/>
              <a:gd name="connsiteX1" fmla="*/ 6584887 w 6694424"/>
              <a:gd name="connsiteY1" fmla="*/ 909636 h 922478"/>
              <a:gd name="connsiteX2" fmla="*/ 6439631 w 6694424"/>
              <a:gd name="connsiteY2" fmla="*/ 907254 h 922478"/>
              <a:gd name="connsiteX3" fmla="*/ 6365812 w 6694424"/>
              <a:gd name="connsiteY3" fmla="*/ 919161 h 922478"/>
              <a:gd name="connsiteX4" fmla="*/ 6296756 w 6694424"/>
              <a:gd name="connsiteY4" fmla="*/ 919161 h 922478"/>
              <a:gd name="connsiteX5" fmla="*/ 6208649 w 6694424"/>
              <a:gd name="connsiteY5" fmla="*/ 881061 h 922478"/>
              <a:gd name="connsiteX6" fmla="*/ 6144356 w 6694424"/>
              <a:gd name="connsiteY6" fmla="*/ 840579 h 922478"/>
              <a:gd name="connsiteX7" fmla="*/ 6027674 w 6694424"/>
              <a:gd name="connsiteY7" fmla="*/ 828673 h 922478"/>
              <a:gd name="connsiteX8" fmla="*/ 5777643 w 6694424"/>
              <a:gd name="connsiteY8" fmla="*/ 816768 h 922478"/>
              <a:gd name="connsiteX9" fmla="*/ 5630006 w 6694424"/>
              <a:gd name="connsiteY9" fmla="*/ 823911 h 922478"/>
              <a:gd name="connsiteX10" fmla="*/ 5501418 w 6694424"/>
              <a:gd name="connsiteY10" fmla="*/ 816767 h 922478"/>
              <a:gd name="connsiteX11" fmla="*/ 5422837 w 6694424"/>
              <a:gd name="connsiteY11" fmla="*/ 819148 h 922478"/>
              <a:gd name="connsiteX12" fmla="*/ 5372831 w 6694424"/>
              <a:gd name="connsiteY12" fmla="*/ 826292 h 922478"/>
              <a:gd name="connsiteX13" fmla="*/ 5313299 w 6694424"/>
              <a:gd name="connsiteY13" fmla="*/ 828673 h 922478"/>
              <a:gd name="connsiteX14" fmla="*/ 5237099 w 6694424"/>
              <a:gd name="connsiteY14" fmla="*/ 802479 h 922478"/>
              <a:gd name="connsiteX15" fmla="*/ 5118038 w 6694424"/>
              <a:gd name="connsiteY15" fmla="*/ 671512 h 922478"/>
              <a:gd name="connsiteX16" fmla="*/ 4987069 w 6694424"/>
              <a:gd name="connsiteY16" fmla="*/ 619124 h 922478"/>
              <a:gd name="connsiteX17" fmla="*/ 4865625 w 6694424"/>
              <a:gd name="connsiteY17" fmla="*/ 566737 h 922478"/>
              <a:gd name="connsiteX18" fmla="*/ 4696557 w 6694424"/>
              <a:gd name="connsiteY18" fmla="*/ 611981 h 922478"/>
              <a:gd name="connsiteX19" fmla="*/ 4565588 w 6694424"/>
              <a:gd name="connsiteY19" fmla="*/ 600074 h 922478"/>
              <a:gd name="connsiteX20" fmla="*/ 4136963 w 6694424"/>
              <a:gd name="connsiteY20" fmla="*/ 442911 h 922478"/>
              <a:gd name="connsiteX21" fmla="*/ 3277332 w 6694424"/>
              <a:gd name="connsiteY21" fmla="*/ 445293 h 922478"/>
              <a:gd name="connsiteX22" fmla="*/ 3029683 w 6694424"/>
              <a:gd name="connsiteY22" fmla="*/ 383379 h 922478"/>
              <a:gd name="connsiteX23" fmla="*/ 2915383 w 6694424"/>
              <a:gd name="connsiteY23" fmla="*/ 269080 h 922478"/>
              <a:gd name="connsiteX24" fmla="*/ 2653445 w 6694424"/>
              <a:gd name="connsiteY24" fmla="*/ 128587 h 922478"/>
              <a:gd name="connsiteX25" fmla="*/ 2462945 w 6694424"/>
              <a:gd name="connsiteY25" fmla="*/ 102393 h 922478"/>
              <a:gd name="connsiteX26" fmla="*/ 2377220 w 6694424"/>
              <a:gd name="connsiteY26" fmla="*/ 102393 h 922478"/>
              <a:gd name="connsiteX27" fmla="*/ 1781908 w 6694424"/>
              <a:gd name="connsiteY27" fmla="*/ 107155 h 922478"/>
              <a:gd name="connsiteX28" fmla="*/ 1493776 w 6694424"/>
              <a:gd name="connsiteY28" fmla="*/ 114299 h 922478"/>
              <a:gd name="connsiteX29" fmla="*/ 1308039 w 6694424"/>
              <a:gd name="connsiteY29" fmla="*/ 0 h 922478"/>
              <a:gd name="connsiteX30" fmla="*/ 707964 w 6694424"/>
              <a:gd name="connsiteY30" fmla="*/ 7142 h 922478"/>
              <a:gd name="connsiteX31" fmla="*/ 588901 w 6694424"/>
              <a:gd name="connsiteY31" fmla="*/ 21430 h 922478"/>
              <a:gd name="connsiteX32" fmla="*/ 115089 w 6694424"/>
              <a:gd name="connsiteY32" fmla="*/ 20902 h 922478"/>
              <a:gd name="connsiteX33" fmla="*/ 0 w 6694424"/>
              <a:gd name="connsiteY33" fmla="*/ 56600 h 922478"/>
              <a:gd name="connsiteX0" fmla="*/ 6584887 w 6584887"/>
              <a:gd name="connsiteY0" fmla="*/ 909636 h 922478"/>
              <a:gd name="connsiteX1" fmla="*/ 6439631 w 6584887"/>
              <a:gd name="connsiteY1" fmla="*/ 907254 h 922478"/>
              <a:gd name="connsiteX2" fmla="*/ 6365812 w 6584887"/>
              <a:gd name="connsiteY2" fmla="*/ 919161 h 922478"/>
              <a:gd name="connsiteX3" fmla="*/ 6296756 w 6584887"/>
              <a:gd name="connsiteY3" fmla="*/ 919161 h 922478"/>
              <a:gd name="connsiteX4" fmla="*/ 6208649 w 6584887"/>
              <a:gd name="connsiteY4" fmla="*/ 881061 h 922478"/>
              <a:gd name="connsiteX5" fmla="*/ 6144356 w 6584887"/>
              <a:gd name="connsiteY5" fmla="*/ 840579 h 922478"/>
              <a:gd name="connsiteX6" fmla="*/ 6027674 w 6584887"/>
              <a:gd name="connsiteY6" fmla="*/ 828673 h 922478"/>
              <a:gd name="connsiteX7" fmla="*/ 5777643 w 6584887"/>
              <a:gd name="connsiteY7" fmla="*/ 816768 h 922478"/>
              <a:gd name="connsiteX8" fmla="*/ 5630006 w 6584887"/>
              <a:gd name="connsiteY8" fmla="*/ 823911 h 922478"/>
              <a:gd name="connsiteX9" fmla="*/ 5501418 w 6584887"/>
              <a:gd name="connsiteY9" fmla="*/ 816767 h 922478"/>
              <a:gd name="connsiteX10" fmla="*/ 5422837 w 6584887"/>
              <a:gd name="connsiteY10" fmla="*/ 819148 h 922478"/>
              <a:gd name="connsiteX11" fmla="*/ 5372831 w 6584887"/>
              <a:gd name="connsiteY11" fmla="*/ 826292 h 922478"/>
              <a:gd name="connsiteX12" fmla="*/ 5313299 w 6584887"/>
              <a:gd name="connsiteY12" fmla="*/ 828673 h 922478"/>
              <a:gd name="connsiteX13" fmla="*/ 5237099 w 6584887"/>
              <a:gd name="connsiteY13" fmla="*/ 802479 h 922478"/>
              <a:gd name="connsiteX14" fmla="*/ 5118038 w 6584887"/>
              <a:gd name="connsiteY14" fmla="*/ 671512 h 922478"/>
              <a:gd name="connsiteX15" fmla="*/ 4987069 w 6584887"/>
              <a:gd name="connsiteY15" fmla="*/ 619124 h 922478"/>
              <a:gd name="connsiteX16" fmla="*/ 4865625 w 6584887"/>
              <a:gd name="connsiteY16" fmla="*/ 566737 h 922478"/>
              <a:gd name="connsiteX17" fmla="*/ 4696557 w 6584887"/>
              <a:gd name="connsiteY17" fmla="*/ 611981 h 922478"/>
              <a:gd name="connsiteX18" fmla="*/ 4565588 w 6584887"/>
              <a:gd name="connsiteY18" fmla="*/ 600074 h 922478"/>
              <a:gd name="connsiteX19" fmla="*/ 4136963 w 6584887"/>
              <a:gd name="connsiteY19" fmla="*/ 442911 h 922478"/>
              <a:gd name="connsiteX20" fmla="*/ 3277332 w 6584887"/>
              <a:gd name="connsiteY20" fmla="*/ 445293 h 922478"/>
              <a:gd name="connsiteX21" fmla="*/ 3029683 w 6584887"/>
              <a:gd name="connsiteY21" fmla="*/ 383379 h 922478"/>
              <a:gd name="connsiteX22" fmla="*/ 2915383 w 6584887"/>
              <a:gd name="connsiteY22" fmla="*/ 269080 h 922478"/>
              <a:gd name="connsiteX23" fmla="*/ 2653445 w 6584887"/>
              <a:gd name="connsiteY23" fmla="*/ 128587 h 922478"/>
              <a:gd name="connsiteX24" fmla="*/ 2462945 w 6584887"/>
              <a:gd name="connsiteY24" fmla="*/ 102393 h 922478"/>
              <a:gd name="connsiteX25" fmla="*/ 2377220 w 6584887"/>
              <a:gd name="connsiteY25" fmla="*/ 102393 h 922478"/>
              <a:gd name="connsiteX26" fmla="*/ 1781908 w 6584887"/>
              <a:gd name="connsiteY26" fmla="*/ 107155 h 922478"/>
              <a:gd name="connsiteX27" fmla="*/ 1493776 w 6584887"/>
              <a:gd name="connsiteY27" fmla="*/ 114299 h 922478"/>
              <a:gd name="connsiteX28" fmla="*/ 1308039 w 6584887"/>
              <a:gd name="connsiteY28" fmla="*/ 0 h 922478"/>
              <a:gd name="connsiteX29" fmla="*/ 707964 w 6584887"/>
              <a:gd name="connsiteY29" fmla="*/ 7142 h 922478"/>
              <a:gd name="connsiteX30" fmla="*/ 588901 w 6584887"/>
              <a:gd name="connsiteY30" fmla="*/ 21430 h 922478"/>
              <a:gd name="connsiteX31" fmla="*/ 115089 w 6584887"/>
              <a:gd name="connsiteY31" fmla="*/ 20902 h 922478"/>
              <a:gd name="connsiteX32" fmla="*/ 0 w 6584887"/>
              <a:gd name="connsiteY32" fmla="*/ 56600 h 922478"/>
              <a:gd name="connsiteX0" fmla="*/ 6439631 w 6439631"/>
              <a:gd name="connsiteY0" fmla="*/ 907254 h 922478"/>
              <a:gd name="connsiteX1" fmla="*/ 6365812 w 6439631"/>
              <a:gd name="connsiteY1" fmla="*/ 919161 h 922478"/>
              <a:gd name="connsiteX2" fmla="*/ 6296756 w 6439631"/>
              <a:gd name="connsiteY2" fmla="*/ 919161 h 922478"/>
              <a:gd name="connsiteX3" fmla="*/ 6208649 w 6439631"/>
              <a:gd name="connsiteY3" fmla="*/ 881061 h 922478"/>
              <a:gd name="connsiteX4" fmla="*/ 6144356 w 6439631"/>
              <a:gd name="connsiteY4" fmla="*/ 840579 h 922478"/>
              <a:gd name="connsiteX5" fmla="*/ 6027674 w 6439631"/>
              <a:gd name="connsiteY5" fmla="*/ 828673 h 922478"/>
              <a:gd name="connsiteX6" fmla="*/ 5777643 w 6439631"/>
              <a:gd name="connsiteY6" fmla="*/ 816768 h 922478"/>
              <a:gd name="connsiteX7" fmla="*/ 5630006 w 6439631"/>
              <a:gd name="connsiteY7" fmla="*/ 823911 h 922478"/>
              <a:gd name="connsiteX8" fmla="*/ 5501418 w 6439631"/>
              <a:gd name="connsiteY8" fmla="*/ 816767 h 922478"/>
              <a:gd name="connsiteX9" fmla="*/ 5422837 w 6439631"/>
              <a:gd name="connsiteY9" fmla="*/ 819148 h 922478"/>
              <a:gd name="connsiteX10" fmla="*/ 5372831 w 6439631"/>
              <a:gd name="connsiteY10" fmla="*/ 826292 h 922478"/>
              <a:gd name="connsiteX11" fmla="*/ 5313299 w 6439631"/>
              <a:gd name="connsiteY11" fmla="*/ 828673 h 922478"/>
              <a:gd name="connsiteX12" fmla="*/ 5237099 w 6439631"/>
              <a:gd name="connsiteY12" fmla="*/ 802479 h 922478"/>
              <a:gd name="connsiteX13" fmla="*/ 5118038 w 6439631"/>
              <a:gd name="connsiteY13" fmla="*/ 671512 h 922478"/>
              <a:gd name="connsiteX14" fmla="*/ 4987069 w 6439631"/>
              <a:gd name="connsiteY14" fmla="*/ 619124 h 922478"/>
              <a:gd name="connsiteX15" fmla="*/ 4865625 w 6439631"/>
              <a:gd name="connsiteY15" fmla="*/ 566737 h 922478"/>
              <a:gd name="connsiteX16" fmla="*/ 4696557 w 6439631"/>
              <a:gd name="connsiteY16" fmla="*/ 611981 h 922478"/>
              <a:gd name="connsiteX17" fmla="*/ 4565588 w 6439631"/>
              <a:gd name="connsiteY17" fmla="*/ 600074 h 922478"/>
              <a:gd name="connsiteX18" fmla="*/ 4136963 w 6439631"/>
              <a:gd name="connsiteY18" fmla="*/ 442911 h 922478"/>
              <a:gd name="connsiteX19" fmla="*/ 3277332 w 6439631"/>
              <a:gd name="connsiteY19" fmla="*/ 445293 h 922478"/>
              <a:gd name="connsiteX20" fmla="*/ 3029683 w 6439631"/>
              <a:gd name="connsiteY20" fmla="*/ 383379 h 922478"/>
              <a:gd name="connsiteX21" fmla="*/ 2915383 w 6439631"/>
              <a:gd name="connsiteY21" fmla="*/ 269080 h 922478"/>
              <a:gd name="connsiteX22" fmla="*/ 2653445 w 6439631"/>
              <a:gd name="connsiteY22" fmla="*/ 128587 h 922478"/>
              <a:gd name="connsiteX23" fmla="*/ 2462945 w 6439631"/>
              <a:gd name="connsiteY23" fmla="*/ 102393 h 922478"/>
              <a:gd name="connsiteX24" fmla="*/ 2377220 w 6439631"/>
              <a:gd name="connsiteY24" fmla="*/ 102393 h 922478"/>
              <a:gd name="connsiteX25" fmla="*/ 1781908 w 6439631"/>
              <a:gd name="connsiteY25" fmla="*/ 107155 h 922478"/>
              <a:gd name="connsiteX26" fmla="*/ 1493776 w 6439631"/>
              <a:gd name="connsiteY26" fmla="*/ 114299 h 922478"/>
              <a:gd name="connsiteX27" fmla="*/ 1308039 w 6439631"/>
              <a:gd name="connsiteY27" fmla="*/ 0 h 922478"/>
              <a:gd name="connsiteX28" fmla="*/ 707964 w 6439631"/>
              <a:gd name="connsiteY28" fmla="*/ 7142 h 922478"/>
              <a:gd name="connsiteX29" fmla="*/ 588901 w 6439631"/>
              <a:gd name="connsiteY29" fmla="*/ 21430 h 922478"/>
              <a:gd name="connsiteX30" fmla="*/ 115089 w 6439631"/>
              <a:gd name="connsiteY30" fmla="*/ 20902 h 922478"/>
              <a:gd name="connsiteX31" fmla="*/ 0 w 6439631"/>
              <a:gd name="connsiteY31" fmla="*/ 56600 h 922478"/>
              <a:gd name="connsiteX0" fmla="*/ 6365812 w 6365812"/>
              <a:gd name="connsiteY0" fmla="*/ 919161 h 922478"/>
              <a:gd name="connsiteX1" fmla="*/ 6296756 w 6365812"/>
              <a:gd name="connsiteY1" fmla="*/ 919161 h 922478"/>
              <a:gd name="connsiteX2" fmla="*/ 6208649 w 6365812"/>
              <a:gd name="connsiteY2" fmla="*/ 881061 h 922478"/>
              <a:gd name="connsiteX3" fmla="*/ 6144356 w 6365812"/>
              <a:gd name="connsiteY3" fmla="*/ 840579 h 922478"/>
              <a:gd name="connsiteX4" fmla="*/ 6027674 w 6365812"/>
              <a:gd name="connsiteY4" fmla="*/ 828673 h 922478"/>
              <a:gd name="connsiteX5" fmla="*/ 5777643 w 6365812"/>
              <a:gd name="connsiteY5" fmla="*/ 816768 h 922478"/>
              <a:gd name="connsiteX6" fmla="*/ 5630006 w 6365812"/>
              <a:gd name="connsiteY6" fmla="*/ 823911 h 922478"/>
              <a:gd name="connsiteX7" fmla="*/ 5501418 w 6365812"/>
              <a:gd name="connsiteY7" fmla="*/ 816767 h 922478"/>
              <a:gd name="connsiteX8" fmla="*/ 5422837 w 6365812"/>
              <a:gd name="connsiteY8" fmla="*/ 819148 h 922478"/>
              <a:gd name="connsiteX9" fmla="*/ 5372831 w 6365812"/>
              <a:gd name="connsiteY9" fmla="*/ 826292 h 922478"/>
              <a:gd name="connsiteX10" fmla="*/ 5313299 w 6365812"/>
              <a:gd name="connsiteY10" fmla="*/ 828673 h 922478"/>
              <a:gd name="connsiteX11" fmla="*/ 5237099 w 6365812"/>
              <a:gd name="connsiteY11" fmla="*/ 802479 h 922478"/>
              <a:gd name="connsiteX12" fmla="*/ 5118038 w 6365812"/>
              <a:gd name="connsiteY12" fmla="*/ 671512 h 922478"/>
              <a:gd name="connsiteX13" fmla="*/ 4987069 w 6365812"/>
              <a:gd name="connsiteY13" fmla="*/ 619124 h 922478"/>
              <a:gd name="connsiteX14" fmla="*/ 4865625 w 6365812"/>
              <a:gd name="connsiteY14" fmla="*/ 566737 h 922478"/>
              <a:gd name="connsiteX15" fmla="*/ 4696557 w 6365812"/>
              <a:gd name="connsiteY15" fmla="*/ 611981 h 922478"/>
              <a:gd name="connsiteX16" fmla="*/ 4565588 w 6365812"/>
              <a:gd name="connsiteY16" fmla="*/ 600074 h 922478"/>
              <a:gd name="connsiteX17" fmla="*/ 4136963 w 6365812"/>
              <a:gd name="connsiteY17" fmla="*/ 442911 h 922478"/>
              <a:gd name="connsiteX18" fmla="*/ 3277332 w 6365812"/>
              <a:gd name="connsiteY18" fmla="*/ 445293 h 922478"/>
              <a:gd name="connsiteX19" fmla="*/ 3029683 w 6365812"/>
              <a:gd name="connsiteY19" fmla="*/ 383379 h 922478"/>
              <a:gd name="connsiteX20" fmla="*/ 2915383 w 6365812"/>
              <a:gd name="connsiteY20" fmla="*/ 269080 h 922478"/>
              <a:gd name="connsiteX21" fmla="*/ 2653445 w 6365812"/>
              <a:gd name="connsiteY21" fmla="*/ 128587 h 922478"/>
              <a:gd name="connsiteX22" fmla="*/ 2462945 w 6365812"/>
              <a:gd name="connsiteY22" fmla="*/ 102393 h 922478"/>
              <a:gd name="connsiteX23" fmla="*/ 2377220 w 6365812"/>
              <a:gd name="connsiteY23" fmla="*/ 102393 h 922478"/>
              <a:gd name="connsiteX24" fmla="*/ 1781908 w 6365812"/>
              <a:gd name="connsiteY24" fmla="*/ 107155 h 922478"/>
              <a:gd name="connsiteX25" fmla="*/ 1493776 w 6365812"/>
              <a:gd name="connsiteY25" fmla="*/ 114299 h 922478"/>
              <a:gd name="connsiteX26" fmla="*/ 1308039 w 6365812"/>
              <a:gd name="connsiteY26" fmla="*/ 0 h 922478"/>
              <a:gd name="connsiteX27" fmla="*/ 707964 w 6365812"/>
              <a:gd name="connsiteY27" fmla="*/ 7142 h 922478"/>
              <a:gd name="connsiteX28" fmla="*/ 588901 w 6365812"/>
              <a:gd name="connsiteY28" fmla="*/ 21430 h 922478"/>
              <a:gd name="connsiteX29" fmla="*/ 115089 w 6365812"/>
              <a:gd name="connsiteY29" fmla="*/ 20902 h 922478"/>
              <a:gd name="connsiteX30" fmla="*/ 0 w 6365812"/>
              <a:gd name="connsiteY30" fmla="*/ 56600 h 922478"/>
              <a:gd name="connsiteX0" fmla="*/ 6296756 w 6296756"/>
              <a:gd name="connsiteY0" fmla="*/ 919161 h 919161"/>
              <a:gd name="connsiteX1" fmla="*/ 6208649 w 6296756"/>
              <a:gd name="connsiteY1" fmla="*/ 881061 h 919161"/>
              <a:gd name="connsiteX2" fmla="*/ 6144356 w 6296756"/>
              <a:gd name="connsiteY2" fmla="*/ 840579 h 919161"/>
              <a:gd name="connsiteX3" fmla="*/ 6027674 w 6296756"/>
              <a:gd name="connsiteY3" fmla="*/ 828673 h 919161"/>
              <a:gd name="connsiteX4" fmla="*/ 5777643 w 6296756"/>
              <a:gd name="connsiteY4" fmla="*/ 816768 h 919161"/>
              <a:gd name="connsiteX5" fmla="*/ 5630006 w 6296756"/>
              <a:gd name="connsiteY5" fmla="*/ 823911 h 919161"/>
              <a:gd name="connsiteX6" fmla="*/ 5501418 w 6296756"/>
              <a:gd name="connsiteY6" fmla="*/ 816767 h 919161"/>
              <a:gd name="connsiteX7" fmla="*/ 5422837 w 6296756"/>
              <a:gd name="connsiteY7" fmla="*/ 819148 h 919161"/>
              <a:gd name="connsiteX8" fmla="*/ 5372831 w 6296756"/>
              <a:gd name="connsiteY8" fmla="*/ 826292 h 919161"/>
              <a:gd name="connsiteX9" fmla="*/ 5313299 w 6296756"/>
              <a:gd name="connsiteY9" fmla="*/ 828673 h 919161"/>
              <a:gd name="connsiteX10" fmla="*/ 5237099 w 6296756"/>
              <a:gd name="connsiteY10" fmla="*/ 802479 h 919161"/>
              <a:gd name="connsiteX11" fmla="*/ 5118038 w 6296756"/>
              <a:gd name="connsiteY11" fmla="*/ 671512 h 919161"/>
              <a:gd name="connsiteX12" fmla="*/ 4987069 w 6296756"/>
              <a:gd name="connsiteY12" fmla="*/ 619124 h 919161"/>
              <a:gd name="connsiteX13" fmla="*/ 4865625 w 6296756"/>
              <a:gd name="connsiteY13" fmla="*/ 566737 h 919161"/>
              <a:gd name="connsiteX14" fmla="*/ 4696557 w 6296756"/>
              <a:gd name="connsiteY14" fmla="*/ 611981 h 919161"/>
              <a:gd name="connsiteX15" fmla="*/ 4565588 w 6296756"/>
              <a:gd name="connsiteY15" fmla="*/ 600074 h 919161"/>
              <a:gd name="connsiteX16" fmla="*/ 4136963 w 6296756"/>
              <a:gd name="connsiteY16" fmla="*/ 442911 h 919161"/>
              <a:gd name="connsiteX17" fmla="*/ 3277332 w 6296756"/>
              <a:gd name="connsiteY17" fmla="*/ 445293 h 919161"/>
              <a:gd name="connsiteX18" fmla="*/ 3029683 w 6296756"/>
              <a:gd name="connsiteY18" fmla="*/ 383379 h 919161"/>
              <a:gd name="connsiteX19" fmla="*/ 2915383 w 6296756"/>
              <a:gd name="connsiteY19" fmla="*/ 269080 h 919161"/>
              <a:gd name="connsiteX20" fmla="*/ 2653445 w 6296756"/>
              <a:gd name="connsiteY20" fmla="*/ 128587 h 919161"/>
              <a:gd name="connsiteX21" fmla="*/ 2462945 w 6296756"/>
              <a:gd name="connsiteY21" fmla="*/ 102393 h 919161"/>
              <a:gd name="connsiteX22" fmla="*/ 2377220 w 6296756"/>
              <a:gd name="connsiteY22" fmla="*/ 102393 h 919161"/>
              <a:gd name="connsiteX23" fmla="*/ 1781908 w 6296756"/>
              <a:gd name="connsiteY23" fmla="*/ 107155 h 919161"/>
              <a:gd name="connsiteX24" fmla="*/ 1493776 w 6296756"/>
              <a:gd name="connsiteY24" fmla="*/ 114299 h 919161"/>
              <a:gd name="connsiteX25" fmla="*/ 1308039 w 6296756"/>
              <a:gd name="connsiteY25" fmla="*/ 0 h 919161"/>
              <a:gd name="connsiteX26" fmla="*/ 707964 w 6296756"/>
              <a:gd name="connsiteY26" fmla="*/ 7142 h 919161"/>
              <a:gd name="connsiteX27" fmla="*/ 588901 w 6296756"/>
              <a:gd name="connsiteY27" fmla="*/ 21430 h 919161"/>
              <a:gd name="connsiteX28" fmla="*/ 115089 w 6296756"/>
              <a:gd name="connsiteY28" fmla="*/ 20902 h 919161"/>
              <a:gd name="connsiteX29" fmla="*/ 0 w 6296756"/>
              <a:gd name="connsiteY29" fmla="*/ 56600 h 919161"/>
              <a:gd name="connsiteX0" fmla="*/ 6208649 w 6208649"/>
              <a:gd name="connsiteY0" fmla="*/ 881061 h 881061"/>
              <a:gd name="connsiteX1" fmla="*/ 6144356 w 6208649"/>
              <a:gd name="connsiteY1" fmla="*/ 840579 h 881061"/>
              <a:gd name="connsiteX2" fmla="*/ 6027674 w 6208649"/>
              <a:gd name="connsiteY2" fmla="*/ 828673 h 881061"/>
              <a:gd name="connsiteX3" fmla="*/ 5777643 w 6208649"/>
              <a:gd name="connsiteY3" fmla="*/ 816768 h 881061"/>
              <a:gd name="connsiteX4" fmla="*/ 5630006 w 6208649"/>
              <a:gd name="connsiteY4" fmla="*/ 823911 h 881061"/>
              <a:gd name="connsiteX5" fmla="*/ 5501418 w 6208649"/>
              <a:gd name="connsiteY5" fmla="*/ 816767 h 881061"/>
              <a:gd name="connsiteX6" fmla="*/ 5422837 w 6208649"/>
              <a:gd name="connsiteY6" fmla="*/ 819148 h 881061"/>
              <a:gd name="connsiteX7" fmla="*/ 5372831 w 6208649"/>
              <a:gd name="connsiteY7" fmla="*/ 826292 h 881061"/>
              <a:gd name="connsiteX8" fmla="*/ 5313299 w 6208649"/>
              <a:gd name="connsiteY8" fmla="*/ 828673 h 881061"/>
              <a:gd name="connsiteX9" fmla="*/ 5237099 w 6208649"/>
              <a:gd name="connsiteY9" fmla="*/ 802479 h 881061"/>
              <a:gd name="connsiteX10" fmla="*/ 5118038 w 6208649"/>
              <a:gd name="connsiteY10" fmla="*/ 671512 h 881061"/>
              <a:gd name="connsiteX11" fmla="*/ 4987069 w 6208649"/>
              <a:gd name="connsiteY11" fmla="*/ 619124 h 881061"/>
              <a:gd name="connsiteX12" fmla="*/ 4865625 w 6208649"/>
              <a:gd name="connsiteY12" fmla="*/ 566737 h 881061"/>
              <a:gd name="connsiteX13" fmla="*/ 4696557 w 6208649"/>
              <a:gd name="connsiteY13" fmla="*/ 611981 h 881061"/>
              <a:gd name="connsiteX14" fmla="*/ 4565588 w 6208649"/>
              <a:gd name="connsiteY14" fmla="*/ 600074 h 881061"/>
              <a:gd name="connsiteX15" fmla="*/ 4136963 w 6208649"/>
              <a:gd name="connsiteY15" fmla="*/ 442911 h 881061"/>
              <a:gd name="connsiteX16" fmla="*/ 3277332 w 6208649"/>
              <a:gd name="connsiteY16" fmla="*/ 445293 h 881061"/>
              <a:gd name="connsiteX17" fmla="*/ 3029683 w 6208649"/>
              <a:gd name="connsiteY17" fmla="*/ 383379 h 881061"/>
              <a:gd name="connsiteX18" fmla="*/ 2915383 w 6208649"/>
              <a:gd name="connsiteY18" fmla="*/ 269080 h 881061"/>
              <a:gd name="connsiteX19" fmla="*/ 2653445 w 6208649"/>
              <a:gd name="connsiteY19" fmla="*/ 128587 h 881061"/>
              <a:gd name="connsiteX20" fmla="*/ 2462945 w 6208649"/>
              <a:gd name="connsiteY20" fmla="*/ 102393 h 881061"/>
              <a:gd name="connsiteX21" fmla="*/ 2377220 w 6208649"/>
              <a:gd name="connsiteY21" fmla="*/ 102393 h 881061"/>
              <a:gd name="connsiteX22" fmla="*/ 1781908 w 6208649"/>
              <a:gd name="connsiteY22" fmla="*/ 107155 h 881061"/>
              <a:gd name="connsiteX23" fmla="*/ 1493776 w 6208649"/>
              <a:gd name="connsiteY23" fmla="*/ 114299 h 881061"/>
              <a:gd name="connsiteX24" fmla="*/ 1308039 w 6208649"/>
              <a:gd name="connsiteY24" fmla="*/ 0 h 881061"/>
              <a:gd name="connsiteX25" fmla="*/ 707964 w 6208649"/>
              <a:gd name="connsiteY25" fmla="*/ 7142 h 881061"/>
              <a:gd name="connsiteX26" fmla="*/ 588901 w 6208649"/>
              <a:gd name="connsiteY26" fmla="*/ 21430 h 881061"/>
              <a:gd name="connsiteX27" fmla="*/ 115089 w 6208649"/>
              <a:gd name="connsiteY27" fmla="*/ 20902 h 881061"/>
              <a:gd name="connsiteX28" fmla="*/ 0 w 6208649"/>
              <a:gd name="connsiteY28" fmla="*/ 56600 h 881061"/>
              <a:gd name="connsiteX0" fmla="*/ 6144356 w 6144356"/>
              <a:gd name="connsiteY0" fmla="*/ 840579 h 840579"/>
              <a:gd name="connsiteX1" fmla="*/ 6027674 w 6144356"/>
              <a:gd name="connsiteY1" fmla="*/ 828673 h 840579"/>
              <a:gd name="connsiteX2" fmla="*/ 5777643 w 6144356"/>
              <a:gd name="connsiteY2" fmla="*/ 816768 h 840579"/>
              <a:gd name="connsiteX3" fmla="*/ 5630006 w 6144356"/>
              <a:gd name="connsiteY3" fmla="*/ 823911 h 840579"/>
              <a:gd name="connsiteX4" fmla="*/ 5501418 w 6144356"/>
              <a:gd name="connsiteY4" fmla="*/ 816767 h 840579"/>
              <a:gd name="connsiteX5" fmla="*/ 5422837 w 6144356"/>
              <a:gd name="connsiteY5" fmla="*/ 819148 h 840579"/>
              <a:gd name="connsiteX6" fmla="*/ 5372831 w 6144356"/>
              <a:gd name="connsiteY6" fmla="*/ 826292 h 840579"/>
              <a:gd name="connsiteX7" fmla="*/ 5313299 w 6144356"/>
              <a:gd name="connsiteY7" fmla="*/ 828673 h 840579"/>
              <a:gd name="connsiteX8" fmla="*/ 5237099 w 6144356"/>
              <a:gd name="connsiteY8" fmla="*/ 802479 h 840579"/>
              <a:gd name="connsiteX9" fmla="*/ 5118038 w 6144356"/>
              <a:gd name="connsiteY9" fmla="*/ 671512 h 840579"/>
              <a:gd name="connsiteX10" fmla="*/ 4987069 w 6144356"/>
              <a:gd name="connsiteY10" fmla="*/ 619124 h 840579"/>
              <a:gd name="connsiteX11" fmla="*/ 4865625 w 6144356"/>
              <a:gd name="connsiteY11" fmla="*/ 566737 h 840579"/>
              <a:gd name="connsiteX12" fmla="*/ 4696557 w 6144356"/>
              <a:gd name="connsiteY12" fmla="*/ 611981 h 840579"/>
              <a:gd name="connsiteX13" fmla="*/ 4565588 w 6144356"/>
              <a:gd name="connsiteY13" fmla="*/ 600074 h 840579"/>
              <a:gd name="connsiteX14" fmla="*/ 4136963 w 6144356"/>
              <a:gd name="connsiteY14" fmla="*/ 442911 h 840579"/>
              <a:gd name="connsiteX15" fmla="*/ 3277332 w 6144356"/>
              <a:gd name="connsiteY15" fmla="*/ 445293 h 840579"/>
              <a:gd name="connsiteX16" fmla="*/ 3029683 w 6144356"/>
              <a:gd name="connsiteY16" fmla="*/ 383379 h 840579"/>
              <a:gd name="connsiteX17" fmla="*/ 2915383 w 6144356"/>
              <a:gd name="connsiteY17" fmla="*/ 269080 h 840579"/>
              <a:gd name="connsiteX18" fmla="*/ 2653445 w 6144356"/>
              <a:gd name="connsiteY18" fmla="*/ 128587 h 840579"/>
              <a:gd name="connsiteX19" fmla="*/ 2462945 w 6144356"/>
              <a:gd name="connsiteY19" fmla="*/ 102393 h 840579"/>
              <a:gd name="connsiteX20" fmla="*/ 2377220 w 6144356"/>
              <a:gd name="connsiteY20" fmla="*/ 102393 h 840579"/>
              <a:gd name="connsiteX21" fmla="*/ 1781908 w 6144356"/>
              <a:gd name="connsiteY21" fmla="*/ 107155 h 840579"/>
              <a:gd name="connsiteX22" fmla="*/ 1493776 w 6144356"/>
              <a:gd name="connsiteY22" fmla="*/ 114299 h 840579"/>
              <a:gd name="connsiteX23" fmla="*/ 1308039 w 6144356"/>
              <a:gd name="connsiteY23" fmla="*/ 0 h 840579"/>
              <a:gd name="connsiteX24" fmla="*/ 707964 w 6144356"/>
              <a:gd name="connsiteY24" fmla="*/ 7142 h 840579"/>
              <a:gd name="connsiteX25" fmla="*/ 588901 w 6144356"/>
              <a:gd name="connsiteY25" fmla="*/ 21430 h 840579"/>
              <a:gd name="connsiteX26" fmla="*/ 115089 w 6144356"/>
              <a:gd name="connsiteY26" fmla="*/ 20902 h 840579"/>
              <a:gd name="connsiteX27" fmla="*/ 0 w 6144356"/>
              <a:gd name="connsiteY27" fmla="*/ 56600 h 840579"/>
              <a:gd name="connsiteX0" fmla="*/ 6027674 w 6027674"/>
              <a:gd name="connsiteY0" fmla="*/ 828673 h 830214"/>
              <a:gd name="connsiteX1" fmla="*/ 5777643 w 6027674"/>
              <a:gd name="connsiteY1" fmla="*/ 816768 h 830214"/>
              <a:gd name="connsiteX2" fmla="*/ 5630006 w 6027674"/>
              <a:gd name="connsiteY2" fmla="*/ 823911 h 830214"/>
              <a:gd name="connsiteX3" fmla="*/ 5501418 w 6027674"/>
              <a:gd name="connsiteY3" fmla="*/ 816767 h 830214"/>
              <a:gd name="connsiteX4" fmla="*/ 5422837 w 6027674"/>
              <a:gd name="connsiteY4" fmla="*/ 819148 h 830214"/>
              <a:gd name="connsiteX5" fmla="*/ 5372831 w 6027674"/>
              <a:gd name="connsiteY5" fmla="*/ 826292 h 830214"/>
              <a:gd name="connsiteX6" fmla="*/ 5313299 w 6027674"/>
              <a:gd name="connsiteY6" fmla="*/ 828673 h 830214"/>
              <a:gd name="connsiteX7" fmla="*/ 5237099 w 6027674"/>
              <a:gd name="connsiteY7" fmla="*/ 802479 h 830214"/>
              <a:gd name="connsiteX8" fmla="*/ 5118038 w 6027674"/>
              <a:gd name="connsiteY8" fmla="*/ 671512 h 830214"/>
              <a:gd name="connsiteX9" fmla="*/ 4987069 w 6027674"/>
              <a:gd name="connsiteY9" fmla="*/ 619124 h 830214"/>
              <a:gd name="connsiteX10" fmla="*/ 4865625 w 6027674"/>
              <a:gd name="connsiteY10" fmla="*/ 566737 h 830214"/>
              <a:gd name="connsiteX11" fmla="*/ 4696557 w 6027674"/>
              <a:gd name="connsiteY11" fmla="*/ 611981 h 830214"/>
              <a:gd name="connsiteX12" fmla="*/ 4565588 w 6027674"/>
              <a:gd name="connsiteY12" fmla="*/ 600074 h 830214"/>
              <a:gd name="connsiteX13" fmla="*/ 4136963 w 6027674"/>
              <a:gd name="connsiteY13" fmla="*/ 442911 h 830214"/>
              <a:gd name="connsiteX14" fmla="*/ 3277332 w 6027674"/>
              <a:gd name="connsiteY14" fmla="*/ 445293 h 830214"/>
              <a:gd name="connsiteX15" fmla="*/ 3029683 w 6027674"/>
              <a:gd name="connsiteY15" fmla="*/ 383379 h 830214"/>
              <a:gd name="connsiteX16" fmla="*/ 2915383 w 6027674"/>
              <a:gd name="connsiteY16" fmla="*/ 269080 h 830214"/>
              <a:gd name="connsiteX17" fmla="*/ 2653445 w 6027674"/>
              <a:gd name="connsiteY17" fmla="*/ 128587 h 830214"/>
              <a:gd name="connsiteX18" fmla="*/ 2462945 w 6027674"/>
              <a:gd name="connsiteY18" fmla="*/ 102393 h 830214"/>
              <a:gd name="connsiteX19" fmla="*/ 2377220 w 6027674"/>
              <a:gd name="connsiteY19" fmla="*/ 102393 h 830214"/>
              <a:gd name="connsiteX20" fmla="*/ 1781908 w 6027674"/>
              <a:gd name="connsiteY20" fmla="*/ 107155 h 830214"/>
              <a:gd name="connsiteX21" fmla="*/ 1493776 w 6027674"/>
              <a:gd name="connsiteY21" fmla="*/ 114299 h 830214"/>
              <a:gd name="connsiteX22" fmla="*/ 1308039 w 6027674"/>
              <a:gd name="connsiteY22" fmla="*/ 0 h 830214"/>
              <a:gd name="connsiteX23" fmla="*/ 707964 w 6027674"/>
              <a:gd name="connsiteY23" fmla="*/ 7142 h 830214"/>
              <a:gd name="connsiteX24" fmla="*/ 588901 w 6027674"/>
              <a:gd name="connsiteY24" fmla="*/ 21430 h 830214"/>
              <a:gd name="connsiteX25" fmla="*/ 115089 w 6027674"/>
              <a:gd name="connsiteY25" fmla="*/ 20902 h 830214"/>
              <a:gd name="connsiteX26" fmla="*/ 0 w 6027674"/>
              <a:gd name="connsiteY26" fmla="*/ 56600 h 830214"/>
              <a:gd name="connsiteX0" fmla="*/ 5777643 w 5777643"/>
              <a:gd name="connsiteY0" fmla="*/ 816768 h 830214"/>
              <a:gd name="connsiteX1" fmla="*/ 5630006 w 5777643"/>
              <a:gd name="connsiteY1" fmla="*/ 823911 h 830214"/>
              <a:gd name="connsiteX2" fmla="*/ 5501418 w 5777643"/>
              <a:gd name="connsiteY2" fmla="*/ 816767 h 830214"/>
              <a:gd name="connsiteX3" fmla="*/ 5422837 w 5777643"/>
              <a:gd name="connsiteY3" fmla="*/ 819148 h 830214"/>
              <a:gd name="connsiteX4" fmla="*/ 5372831 w 5777643"/>
              <a:gd name="connsiteY4" fmla="*/ 826292 h 830214"/>
              <a:gd name="connsiteX5" fmla="*/ 5313299 w 5777643"/>
              <a:gd name="connsiteY5" fmla="*/ 828673 h 830214"/>
              <a:gd name="connsiteX6" fmla="*/ 5237099 w 5777643"/>
              <a:gd name="connsiteY6" fmla="*/ 802479 h 830214"/>
              <a:gd name="connsiteX7" fmla="*/ 5118038 w 5777643"/>
              <a:gd name="connsiteY7" fmla="*/ 671512 h 830214"/>
              <a:gd name="connsiteX8" fmla="*/ 4987069 w 5777643"/>
              <a:gd name="connsiteY8" fmla="*/ 619124 h 830214"/>
              <a:gd name="connsiteX9" fmla="*/ 4865625 w 5777643"/>
              <a:gd name="connsiteY9" fmla="*/ 566737 h 830214"/>
              <a:gd name="connsiteX10" fmla="*/ 4696557 w 5777643"/>
              <a:gd name="connsiteY10" fmla="*/ 611981 h 830214"/>
              <a:gd name="connsiteX11" fmla="*/ 4565588 w 5777643"/>
              <a:gd name="connsiteY11" fmla="*/ 600074 h 830214"/>
              <a:gd name="connsiteX12" fmla="*/ 4136963 w 5777643"/>
              <a:gd name="connsiteY12" fmla="*/ 442911 h 830214"/>
              <a:gd name="connsiteX13" fmla="*/ 3277332 w 5777643"/>
              <a:gd name="connsiteY13" fmla="*/ 445293 h 830214"/>
              <a:gd name="connsiteX14" fmla="*/ 3029683 w 5777643"/>
              <a:gd name="connsiteY14" fmla="*/ 383379 h 830214"/>
              <a:gd name="connsiteX15" fmla="*/ 2915383 w 5777643"/>
              <a:gd name="connsiteY15" fmla="*/ 269080 h 830214"/>
              <a:gd name="connsiteX16" fmla="*/ 2653445 w 5777643"/>
              <a:gd name="connsiteY16" fmla="*/ 128587 h 830214"/>
              <a:gd name="connsiteX17" fmla="*/ 2462945 w 5777643"/>
              <a:gd name="connsiteY17" fmla="*/ 102393 h 830214"/>
              <a:gd name="connsiteX18" fmla="*/ 2377220 w 5777643"/>
              <a:gd name="connsiteY18" fmla="*/ 102393 h 830214"/>
              <a:gd name="connsiteX19" fmla="*/ 1781908 w 5777643"/>
              <a:gd name="connsiteY19" fmla="*/ 107155 h 830214"/>
              <a:gd name="connsiteX20" fmla="*/ 1493776 w 5777643"/>
              <a:gd name="connsiteY20" fmla="*/ 114299 h 830214"/>
              <a:gd name="connsiteX21" fmla="*/ 1308039 w 5777643"/>
              <a:gd name="connsiteY21" fmla="*/ 0 h 830214"/>
              <a:gd name="connsiteX22" fmla="*/ 707964 w 5777643"/>
              <a:gd name="connsiteY22" fmla="*/ 7142 h 830214"/>
              <a:gd name="connsiteX23" fmla="*/ 588901 w 5777643"/>
              <a:gd name="connsiteY23" fmla="*/ 21430 h 830214"/>
              <a:gd name="connsiteX24" fmla="*/ 115089 w 5777643"/>
              <a:gd name="connsiteY24" fmla="*/ 20902 h 830214"/>
              <a:gd name="connsiteX25" fmla="*/ 0 w 5777643"/>
              <a:gd name="connsiteY25" fmla="*/ 56600 h 830214"/>
              <a:gd name="connsiteX0" fmla="*/ 5630006 w 5630006"/>
              <a:gd name="connsiteY0" fmla="*/ 823911 h 830214"/>
              <a:gd name="connsiteX1" fmla="*/ 5501418 w 5630006"/>
              <a:gd name="connsiteY1" fmla="*/ 816767 h 830214"/>
              <a:gd name="connsiteX2" fmla="*/ 5422837 w 5630006"/>
              <a:gd name="connsiteY2" fmla="*/ 819148 h 830214"/>
              <a:gd name="connsiteX3" fmla="*/ 5372831 w 5630006"/>
              <a:gd name="connsiteY3" fmla="*/ 826292 h 830214"/>
              <a:gd name="connsiteX4" fmla="*/ 5313299 w 5630006"/>
              <a:gd name="connsiteY4" fmla="*/ 828673 h 830214"/>
              <a:gd name="connsiteX5" fmla="*/ 5237099 w 5630006"/>
              <a:gd name="connsiteY5" fmla="*/ 802479 h 830214"/>
              <a:gd name="connsiteX6" fmla="*/ 5118038 w 5630006"/>
              <a:gd name="connsiteY6" fmla="*/ 671512 h 830214"/>
              <a:gd name="connsiteX7" fmla="*/ 4987069 w 5630006"/>
              <a:gd name="connsiteY7" fmla="*/ 619124 h 830214"/>
              <a:gd name="connsiteX8" fmla="*/ 4865625 w 5630006"/>
              <a:gd name="connsiteY8" fmla="*/ 566737 h 830214"/>
              <a:gd name="connsiteX9" fmla="*/ 4696557 w 5630006"/>
              <a:gd name="connsiteY9" fmla="*/ 611981 h 830214"/>
              <a:gd name="connsiteX10" fmla="*/ 4565588 w 5630006"/>
              <a:gd name="connsiteY10" fmla="*/ 600074 h 830214"/>
              <a:gd name="connsiteX11" fmla="*/ 4136963 w 5630006"/>
              <a:gd name="connsiteY11" fmla="*/ 442911 h 830214"/>
              <a:gd name="connsiteX12" fmla="*/ 3277332 w 5630006"/>
              <a:gd name="connsiteY12" fmla="*/ 445293 h 830214"/>
              <a:gd name="connsiteX13" fmla="*/ 3029683 w 5630006"/>
              <a:gd name="connsiteY13" fmla="*/ 383379 h 830214"/>
              <a:gd name="connsiteX14" fmla="*/ 2915383 w 5630006"/>
              <a:gd name="connsiteY14" fmla="*/ 269080 h 830214"/>
              <a:gd name="connsiteX15" fmla="*/ 2653445 w 5630006"/>
              <a:gd name="connsiteY15" fmla="*/ 128587 h 830214"/>
              <a:gd name="connsiteX16" fmla="*/ 2462945 w 5630006"/>
              <a:gd name="connsiteY16" fmla="*/ 102393 h 830214"/>
              <a:gd name="connsiteX17" fmla="*/ 2377220 w 5630006"/>
              <a:gd name="connsiteY17" fmla="*/ 102393 h 830214"/>
              <a:gd name="connsiteX18" fmla="*/ 1781908 w 5630006"/>
              <a:gd name="connsiteY18" fmla="*/ 107155 h 830214"/>
              <a:gd name="connsiteX19" fmla="*/ 1493776 w 5630006"/>
              <a:gd name="connsiteY19" fmla="*/ 114299 h 830214"/>
              <a:gd name="connsiteX20" fmla="*/ 1308039 w 5630006"/>
              <a:gd name="connsiteY20" fmla="*/ 0 h 830214"/>
              <a:gd name="connsiteX21" fmla="*/ 707964 w 5630006"/>
              <a:gd name="connsiteY21" fmla="*/ 7142 h 830214"/>
              <a:gd name="connsiteX22" fmla="*/ 588901 w 5630006"/>
              <a:gd name="connsiteY22" fmla="*/ 21430 h 830214"/>
              <a:gd name="connsiteX23" fmla="*/ 115089 w 5630006"/>
              <a:gd name="connsiteY23" fmla="*/ 20902 h 830214"/>
              <a:gd name="connsiteX24" fmla="*/ 0 w 5630006"/>
              <a:gd name="connsiteY24" fmla="*/ 56600 h 830214"/>
              <a:gd name="connsiteX0" fmla="*/ 5501418 w 5501418"/>
              <a:gd name="connsiteY0" fmla="*/ 816767 h 830214"/>
              <a:gd name="connsiteX1" fmla="*/ 5422837 w 5501418"/>
              <a:gd name="connsiteY1" fmla="*/ 819148 h 830214"/>
              <a:gd name="connsiteX2" fmla="*/ 5372831 w 5501418"/>
              <a:gd name="connsiteY2" fmla="*/ 826292 h 830214"/>
              <a:gd name="connsiteX3" fmla="*/ 5313299 w 5501418"/>
              <a:gd name="connsiteY3" fmla="*/ 828673 h 830214"/>
              <a:gd name="connsiteX4" fmla="*/ 5237099 w 5501418"/>
              <a:gd name="connsiteY4" fmla="*/ 802479 h 830214"/>
              <a:gd name="connsiteX5" fmla="*/ 5118038 w 5501418"/>
              <a:gd name="connsiteY5" fmla="*/ 671512 h 830214"/>
              <a:gd name="connsiteX6" fmla="*/ 4987069 w 5501418"/>
              <a:gd name="connsiteY6" fmla="*/ 619124 h 830214"/>
              <a:gd name="connsiteX7" fmla="*/ 4865625 w 5501418"/>
              <a:gd name="connsiteY7" fmla="*/ 566737 h 830214"/>
              <a:gd name="connsiteX8" fmla="*/ 4696557 w 5501418"/>
              <a:gd name="connsiteY8" fmla="*/ 611981 h 830214"/>
              <a:gd name="connsiteX9" fmla="*/ 4565588 w 5501418"/>
              <a:gd name="connsiteY9" fmla="*/ 600074 h 830214"/>
              <a:gd name="connsiteX10" fmla="*/ 4136963 w 5501418"/>
              <a:gd name="connsiteY10" fmla="*/ 442911 h 830214"/>
              <a:gd name="connsiteX11" fmla="*/ 3277332 w 5501418"/>
              <a:gd name="connsiteY11" fmla="*/ 445293 h 830214"/>
              <a:gd name="connsiteX12" fmla="*/ 3029683 w 5501418"/>
              <a:gd name="connsiteY12" fmla="*/ 383379 h 830214"/>
              <a:gd name="connsiteX13" fmla="*/ 2915383 w 5501418"/>
              <a:gd name="connsiteY13" fmla="*/ 269080 h 830214"/>
              <a:gd name="connsiteX14" fmla="*/ 2653445 w 5501418"/>
              <a:gd name="connsiteY14" fmla="*/ 128587 h 830214"/>
              <a:gd name="connsiteX15" fmla="*/ 2462945 w 5501418"/>
              <a:gd name="connsiteY15" fmla="*/ 102393 h 830214"/>
              <a:gd name="connsiteX16" fmla="*/ 2377220 w 5501418"/>
              <a:gd name="connsiteY16" fmla="*/ 102393 h 830214"/>
              <a:gd name="connsiteX17" fmla="*/ 1781908 w 5501418"/>
              <a:gd name="connsiteY17" fmla="*/ 107155 h 830214"/>
              <a:gd name="connsiteX18" fmla="*/ 1493776 w 5501418"/>
              <a:gd name="connsiteY18" fmla="*/ 114299 h 830214"/>
              <a:gd name="connsiteX19" fmla="*/ 1308039 w 5501418"/>
              <a:gd name="connsiteY19" fmla="*/ 0 h 830214"/>
              <a:gd name="connsiteX20" fmla="*/ 707964 w 5501418"/>
              <a:gd name="connsiteY20" fmla="*/ 7142 h 830214"/>
              <a:gd name="connsiteX21" fmla="*/ 588901 w 5501418"/>
              <a:gd name="connsiteY21" fmla="*/ 21430 h 830214"/>
              <a:gd name="connsiteX22" fmla="*/ 115089 w 5501418"/>
              <a:gd name="connsiteY22" fmla="*/ 20902 h 830214"/>
              <a:gd name="connsiteX23" fmla="*/ 0 w 5501418"/>
              <a:gd name="connsiteY23" fmla="*/ 56600 h 830214"/>
              <a:gd name="connsiteX0" fmla="*/ 5422837 w 5422837"/>
              <a:gd name="connsiteY0" fmla="*/ 819148 h 830214"/>
              <a:gd name="connsiteX1" fmla="*/ 5372831 w 5422837"/>
              <a:gd name="connsiteY1" fmla="*/ 826292 h 830214"/>
              <a:gd name="connsiteX2" fmla="*/ 5313299 w 5422837"/>
              <a:gd name="connsiteY2" fmla="*/ 828673 h 830214"/>
              <a:gd name="connsiteX3" fmla="*/ 5237099 w 5422837"/>
              <a:gd name="connsiteY3" fmla="*/ 802479 h 830214"/>
              <a:gd name="connsiteX4" fmla="*/ 5118038 w 5422837"/>
              <a:gd name="connsiteY4" fmla="*/ 671512 h 830214"/>
              <a:gd name="connsiteX5" fmla="*/ 4987069 w 5422837"/>
              <a:gd name="connsiteY5" fmla="*/ 619124 h 830214"/>
              <a:gd name="connsiteX6" fmla="*/ 4865625 w 5422837"/>
              <a:gd name="connsiteY6" fmla="*/ 566737 h 830214"/>
              <a:gd name="connsiteX7" fmla="*/ 4696557 w 5422837"/>
              <a:gd name="connsiteY7" fmla="*/ 611981 h 830214"/>
              <a:gd name="connsiteX8" fmla="*/ 4565588 w 5422837"/>
              <a:gd name="connsiteY8" fmla="*/ 600074 h 830214"/>
              <a:gd name="connsiteX9" fmla="*/ 4136963 w 5422837"/>
              <a:gd name="connsiteY9" fmla="*/ 442911 h 830214"/>
              <a:gd name="connsiteX10" fmla="*/ 3277332 w 5422837"/>
              <a:gd name="connsiteY10" fmla="*/ 445293 h 830214"/>
              <a:gd name="connsiteX11" fmla="*/ 3029683 w 5422837"/>
              <a:gd name="connsiteY11" fmla="*/ 383379 h 830214"/>
              <a:gd name="connsiteX12" fmla="*/ 2915383 w 5422837"/>
              <a:gd name="connsiteY12" fmla="*/ 269080 h 830214"/>
              <a:gd name="connsiteX13" fmla="*/ 2653445 w 5422837"/>
              <a:gd name="connsiteY13" fmla="*/ 128587 h 830214"/>
              <a:gd name="connsiteX14" fmla="*/ 2462945 w 5422837"/>
              <a:gd name="connsiteY14" fmla="*/ 102393 h 830214"/>
              <a:gd name="connsiteX15" fmla="*/ 2377220 w 5422837"/>
              <a:gd name="connsiteY15" fmla="*/ 102393 h 830214"/>
              <a:gd name="connsiteX16" fmla="*/ 1781908 w 5422837"/>
              <a:gd name="connsiteY16" fmla="*/ 107155 h 830214"/>
              <a:gd name="connsiteX17" fmla="*/ 1493776 w 5422837"/>
              <a:gd name="connsiteY17" fmla="*/ 114299 h 830214"/>
              <a:gd name="connsiteX18" fmla="*/ 1308039 w 5422837"/>
              <a:gd name="connsiteY18" fmla="*/ 0 h 830214"/>
              <a:gd name="connsiteX19" fmla="*/ 707964 w 5422837"/>
              <a:gd name="connsiteY19" fmla="*/ 7142 h 830214"/>
              <a:gd name="connsiteX20" fmla="*/ 588901 w 5422837"/>
              <a:gd name="connsiteY20" fmla="*/ 21430 h 830214"/>
              <a:gd name="connsiteX21" fmla="*/ 115089 w 5422837"/>
              <a:gd name="connsiteY21" fmla="*/ 20902 h 830214"/>
              <a:gd name="connsiteX22" fmla="*/ 0 w 5422837"/>
              <a:gd name="connsiteY22" fmla="*/ 56600 h 830214"/>
              <a:gd name="connsiteX0" fmla="*/ 5372831 w 5372831"/>
              <a:gd name="connsiteY0" fmla="*/ 826292 h 830214"/>
              <a:gd name="connsiteX1" fmla="*/ 5313299 w 5372831"/>
              <a:gd name="connsiteY1" fmla="*/ 828673 h 830214"/>
              <a:gd name="connsiteX2" fmla="*/ 5237099 w 5372831"/>
              <a:gd name="connsiteY2" fmla="*/ 802479 h 830214"/>
              <a:gd name="connsiteX3" fmla="*/ 5118038 w 5372831"/>
              <a:gd name="connsiteY3" fmla="*/ 671512 h 830214"/>
              <a:gd name="connsiteX4" fmla="*/ 4987069 w 5372831"/>
              <a:gd name="connsiteY4" fmla="*/ 619124 h 830214"/>
              <a:gd name="connsiteX5" fmla="*/ 4865625 w 5372831"/>
              <a:gd name="connsiteY5" fmla="*/ 566737 h 830214"/>
              <a:gd name="connsiteX6" fmla="*/ 4696557 w 5372831"/>
              <a:gd name="connsiteY6" fmla="*/ 611981 h 830214"/>
              <a:gd name="connsiteX7" fmla="*/ 4565588 w 5372831"/>
              <a:gd name="connsiteY7" fmla="*/ 600074 h 830214"/>
              <a:gd name="connsiteX8" fmla="*/ 4136963 w 5372831"/>
              <a:gd name="connsiteY8" fmla="*/ 442911 h 830214"/>
              <a:gd name="connsiteX9" fmla="*/ 3277332 w 5372831"/>
              <a:gd name="connsiteY9" fmla="*/ 445293 h 830214"/>
              <a:gd name="connsiteX10" fmla="*/ 3029683 w 5372831"/>
              <a:gd name="connsiteY10" fmla="*/ 383379 h 830214"/>
              <a:gd name="connsiteX11" fmla="*/ 2915383 w 5372831"/>
              <a:gd name="connsiteY11" fmla="*/ 269080 h 830214"/>
              <a:gd name="connsiteX12" fmla="*/ 2653445 w 5372831"/>
              <a:gd name="connsiteY12" fmla="*/ 128587 h 830214"/>
              <a:gd name="connsiteX13" fmla="*/ 2462945 w 5372831"/>
              <a:gd name="connsiteY13" fmla="*/ 102393 h 830214"/>
              <a:gd name="connsiteX14" fmla="*/ 2377220 w 5372831"/>
              <a:gd name="connsiteY14" fmla="*/ 102393 h 830214"/>
              <a:gd name="connsiteX15" fmla="*/ 1781908 w 5372831"/>
              <a:gd name="connsiteY15" fmla="*/ 107155 h 830214"/>
              <a:gd name="connsiteX16" fmla="*/ 1493776 w 5372831"/>
              <a:gd name="connsiteY16" fmla="*/ 114299 h 830214"/>
              <a:gd name="connsiteX17" fmla="*/ 1308039 w 5372831"/>
              <a:gd name="connsiteY17" fmla="*/ 0 h 830214"/>
              <a:gd name="connsiteX18" fmla="*/ 707964 w 5372831"/>
              <a:gd name="connsiteY18" fmla="*/ 7142 h 830214"/>
              <a:gd name="connsiteX19" fmla="*/ 588901 w 5372831"/>
              <a:gd name="connsiteY19" fmla="*/ 21430 h 830214"/>
              <a:gd name="connsiteX20" fmla="*/ 115089 w 5372831"/>
              <a:gd name="connsiteY20" fmla="*/ 20902 h 830214"/>
              <a:gd name="connsiteX21" fmla="*/ 0 w 5372831"/>
              <a:gd name="connsiteY21" fmla="*/ 56600 h 830214"/>
              <a:gd name="connsiteX0" fmla="*/ 5313299 w 5313299"/>
              <a:gd name="connsiteY0" fmla="*/ 828673 h 828673"/>
              <a:gd name="connsiteX1" fmla="*/ 5237099 w 5313299"/>
              <a:gd name="connsiteY1" fmla="*/ 802479 h 828673"/>
              <a:gd name="connsiteX2" fmla="*/ 5118038 w 5313299"/>
              <a:gd name="connsiteY2" fmla="*/ 671512 h 828673"/>
              <a:gd name="connsiteX3" fmla="*/ 4987069 w 5313299"/>
              <a:gd name="connsiteY3" fmla="*/ 619124 h 828673"/>
              <a:gd name="connsiteX4" fmla="*/ 4865625 w 5313299"/>
              <a:gd name="connsiteY4" fmla="*/ 566737 h 828673"/>
              <a:gd name="connsiteX5" fmla="*/ 4696557 w 5313299"/>
              <a:gd name="connsiteY5" fmla="*/ 611981 h 828673"/>
              <a:gd name="connsiteX6" fmla="*/ 4565588 w 5313299"/>
              <a:gd name="connsiteY6" fmla="*/ 600074 h 828673"/>
              <a:gd name="connsiteX7" fmla="*/ 4136963 w 5313299"/>
              <a:gd name="connsiteY7" fmla="*/ 442911 h 828673"/>
              <a:gd name="connsiteX8" fmla="*/ 3277332 w 5313299"/>
              <a:gd name="connsiteY8" fmla="*/ 445293 h 828673"/>
              <a:gd name="connsiteX9" fmla="*/ 3029683 w 5313299"/>
              <a:gd name="connsiteY9" fmla="*/ 383379 h 828673"/>
              <a:gd name="connsiteX10" fmla="*/ 2915383 w 5313299"/>
              <a:gd name="connsiteY10" fmla="*/ 269080 h 828673"/>
              <a:gd name="connsiteX11" fmla="*/ 2653445 w 5313299"/>
              <a:gd name="connsiteY11" fmla="*/ 128587 h 828673"/>
              <a:gd name="connsiteX12" fmla="*/ 2462945 w 5313299"/>
              <a:gd name="connsiteY12" fmla="*/ 102393 h 828673"/>
              <a:gd name="connsiteX13" fmla="*/ 2377220 w 5313299"/>
              <a:gd name="connsiteY13" fmla="*/ 102393 h 828673"/>
              <a:gd name="connsiteX14" fmla="*/ 1781908 w 5313299"/>
              <a:gd name="connsiteY14" fmla="*/ 107155 h 828673"/>
              <a:gd name="connsiteX15" fmla="*/ 1493776 w 5313299"/>
              <a:gd name="connsiteY15" fmla="*/ 114299 h 828673"/>
              <a:gd name="connsiteX16" fmla="*/ 1308039 w 5313299"/>
              <a:gd name="connsiteY16" fmla="*/ 0 h 828673"/>
              <a:gd name="connsiteX17" fmla="*/ 707964 w 5313299"/>
              <a:gd name="connsiteY17" fmla="*/ 7142 h 828673"/>
              <a:gd name="connsiteX18" fmla="*/ 588901 w 5313299"/>
              <a:gd name="connsiteY18" fmla="*/ 21430 h 828673"/>
              <a:gd name="connsiteX19" fmla="*/ 115089 w 5313299"/>
              <a:gd name="connsiteY19" fmla="*/ 20902 h 828673"/>
              <a:gd name="connsiteX20" fmla="*/ 0 w 5313299"/>
              <a:gd name="connsiteY20" fmla="*/ 56600 h 828673"/>
              <a:gd name="connsiteX0" fmla="*/ 5237099 w 5237099"/>
              <a:gd name="connsiteY0" fmla="*/ 802479 h 802479"/>
              <a:gd name="connsiteX1" fmla="*/ 5118038 w 5237099"/>
              <a:gd name="connsiteY1" fmla="*/ 671512 h 802479"/>
              <a:gd name="connsiteX2" fmla="*/ 4987069 w 5237099"/>
              <a:gd name="connsiteY2" fmla="*/ 619124 h 802479"/>
              <a:gd name="connsiteX3" fmla="*/ 4865625 w 5237099"/>
              <a:gd name="connsiteY3" fmla="*/ 566737 h 802479"/>
              <a:gd name="connsiteX4" fmla="*/ 4696557 w 5237099"/>
              <a:gd name="connsiteY4" fmla="*/ 611981 h 802479"/>
              <a:gd name="connsiteX5" fmla="*/ 4565588 w 5237099"/>
              <a:gd name="connsiteY5" fmla="*/ 600074 h 802479"/>
              <a:gd name="connsiteX6" fmla="*/ 4136963 w 5237099"/>
              <a:gd name="connsiteY6" fmla="*/ 442911 h 802479"/>
              <a:gd name="connsiteX7" fmla="*/ 3277332 w 5237099"/>
              <a:gd name="connsiteY7" fmla="*/ 445293 h 802479"/>
              <a:gd name="connsiteX8" fmla="*/ 3029683 w 5237099"/>
              <a:gd name="connsiteY8" fmla="*/ 383379 h 802479"/>
              <a:gd name="connsiteX9" fmla="*/ 2915383 w 5237099"/>
              <a:gd name="connsiteY9" fmla="*/ 269080 h 802479"/>
              <a:gd name="connsiteX10" fmla="*/ 2653445 w 5237099"/>
              <a:gd name="connsiteY10" fmla="*/ 128587 h 802479"/>
              <a:gd name="connsiteX11" fmla="*/ 2462945 w 5237099"/>
              <a:gd name="connsiteY11" fmla="*/ 102393 h 802479"/>
              <a:gd name="connsiteX12" fmla="*/ 2377220 w 5237099"/>
              <a:gd name="connsiteY12" fmla="*/ 102393 h 802479"/>
              <a:gd name="connsiteX13" fmla="*/ 1781908 w 5237099"/>
              <a:gd name="connsiteY13" fmla="*/ 107155 h 802479"/>
              <a:gd name="connsiteX14" fmla="*/ 1493776 w 5237099"/>
              <a:gd name="connsiteY14" fmla="*/ 114299 h 802479"/>
              <a:gd name="connsiteX15" fmla="*/ 1308039 w 5237099"/>
              <a:gd name="connsiteY15" fmla="*/ 0 h 802479"/>
              <a:gd name="connsiteX16" fmla="*/ 707964 w 5237099"/>
              <a:gd name="connsiteY16" fmla="*/ 7142 h 802479"/>
              <a:gd name="connsiteX17" fmla="*/ 588901 w 5237099"/>
              <a:gd name="connsiteY17" fmla="*/ 21430 h 802479"/>
              <a:gd name="connsiteX18" fmla="*/ 115089 w 5237099"/>
              <a:gd name="connsiteY18" fmla="*/ 20902 h 802479"/>
              <a:gd name="connsiteX19" fmla="*/ 0 w 5237099"/>
              <a:gd name="connsiteY19" fmla="*/ 56600 h 802479"/>
              <a:gd name="connsiteX0" fmla="*/ 5118038 w 5118038"/>
              <a:gd name="connsiteY0" fmla="*/ 671512 h 671512"/>
              <a:gd name="connsiteX1" fmla="*/ 4987069 w 5118038"/>
              <a:gd name="connsiteY1" fmla="*/ 619124 h 671512"/>
              <a:gd name="connsiteX2" fmla="*/ 4865625 w 5118038"/>
              <a:gd name="connsiteY2" fmla="*/ 566737 h 671512"/>
              <a:gd name="connsiteX3" fmla="*/ 4696557 w 5118038"/>
              <a:gd name="connsiteY3" fmla="*/ 611981 h 671512"/>
              <a:gd name="connsiteX4" fmla="*/ 4565588 w 5118038"/>
              <a:gd name="connsiteY4" fmla="*/ 600074 h 671512"/>
              <a:gd name="connsiteX5" fmla="*/ 4136963 w 5118038"/>
              <a:gd name="connsiteY5" fmla="*/ 442911 h 671512"/>
              <a:gd name="connsiteX6" fmla="*/ 3277332 w 5118038"/>
              <a:gd name="connsiteY6" fmla="*/ 445293 h 671512"/>
              <a:gd name="connsiteX7" fmla="*/ 3029683 w 5118038"/>
              <a:gd name="connsiteY7" fmla="*/ 383379 h 671512"/>
              <a:gd name="connsiteX8" fmla="*/ 2915383 w 5118038"/>
              <a:gd name="connsiteY8" fmla="*/ 269080 h 671512"/>
              <a:gd name="connsiteX9" fmla="*/ 2653445 w 5118038"/>
              <a:gd name="connsiteY9" fmla="*/ 128587 h 671512"/>
              <a:gd name="connsiteX10" fmla="*/ 2462945 w 5118038"/>
              <a:gd name="connsiteY10" fmla="*/ 102393 h 671512"/>
              <a:gd name="connsiteX11" fmla="*/ 2377220 w 5118038"/>
              <a:gd name="connsiteY11" fmla="*/ 102393 h 671512"/>
              <a:gd name="connsiteX12" fmla="*/ 1781908 w 5118038"/>
              <a:gd name="connsiteY12" fmla="*/ 107155 h 671512"/>
              <a:gd name="connsiteX13" fmla="*/ 1493776 w 5118038"/>
              <a:gd name="connsiteY13" fmla="*/ 114299 h 671512"/>
              <a:gd name="connsiteX14" fmla="*/ 1308039 w 5118038"/>
              <a:gd name="connsiteY14" fmla="*/ 0 h 671512"/>
              <a:gd name="connsiteX15" fmla="*/ 707964 w 5118038"/>
              <a:gd name="connsiteY15" fmla="*/ 7142 h 671512"/>
              <a:gd name="connsiteX16" fmla="*/ 588901 w 5118038"/>
              <a:gd name="connsiteY16" fmla="*/ 21430 h 671512"/>
              <a:gd name="connsiteX17" fmla="*/ 115089 w 5118038"/>
              <a:gd name="connsiteY17" fmla="*/ 20902 h 671512"/>
              <a:gd name="connsiteX18" fmla="*/ 0 w 5118038"/>
              <a:gd name="connsiteY18" fmla="*/ 56600 h 671512"/>
              <a:gd name="connsiteX0" fmla="*/ 4987069 w 4987069"/>
              <a:gd name="connsiteY0" fmla="*/ 619124 h 622404"/>
              <a:gd name="connsiteX1" fmla="*/ 4865625 w 4987069"/>
              <a:gd name="connsiteY1" fmla="*/ 566737 h 622404"/>
              <a:gd name="connsiteX2" fmla="*/ 4696557 w 4987069"/>
              <a:gd name="connsiteY2" fmla="*/ 611981 h 622404"/>
              <a:gd name="connsiteX3" fmla="*/ 4565588 w 4987069"/>
              <a:gd name="connsiteY3" fmla="*/ 600074 h 622404"/>
              <a:gd name="connsiteX4" fmla="*/ 4136963 w 4987069"/>
              <a:gd name="connsiteY4" fmla="*/ 442911 h 622404"/>
              <a:gd name="connsiteX5" fmla="*/ 3277332 w 4987069"/>
              <a:gd name="connsiteY5" fmla="*/ 445293 h 622404"/>
              <a:gd name="connsiteX6" fmla="*/ 3029683 w 4987069"/>
              <a:gd name="connsiteY6" fmla="*/ 383379 h 622404"/>
              <a:gd name="connsiteX7" fmla="*/ 2915383 w 4987069"/>
              <a:gd name="connsiteY7" fmla="*/ 269080 h 622404"/>
              <a:gd name="connsiteX8" fmla="*/ 2653445 w 4987069"/>
              <a:gd name="connsiteY8" fmla="*/ 128587 h 622404"/>
              <a:gd name="connsiteX9" fmla="*/ 2462945 w 4987069"/>
              <a:gd name="connsiteY9" fmla="*/ 102393 h 622404"/>
              <a:gd name="connsiteX10" fmla="*/ 2377220 w 4987069"/>
              <a:gd name="connsiteY10" fmla="*/ 102393 h 622404"/>
              <a:gd name="connsiteX11" fmla="*/ 1781908 w 4987069"/>
              <a:gd name="connsiteY11" fmla="*/ 107155 h 622404"/>
              <a:gd name="connsiteX12" fmla="*/ 1493776 w 4987069"/>
              <a:gd name="connsiteY12" fmla="*/ 114299 h 622404"/>
              <a:gd name="connsiteX13" fmla="*/ 1308039 w 4987069"/>
              <a:gd name="connsiteY13" fmla="*/ 0 h 622404"/>
              <a:gd name="connsiteX14" fmla="*/ 707964 w 4987069"/>
              <a:gd name="connsiteY14" fmla="*/ 7142 h 622404"/>
              <a:gd name="connsiteX15" fmla="*/ 588901 w 4987069"/>
              <a:gd name="connsiteY15" fmla="*/ 21430 h 622404"/>
              <a:gd name="connsiteX16" fmla="*/ 115089 w 4987069"/>
              <a:gd name="connsiteY16" fmla="*/ 20902 h 622404"/>
              <a:gd name="connsiteX17" fmla="*/ 0 w 4987069"/>
              <a:gd name="connsiteY17" fmla="*/ 56600 h 622404"/>
              <a:gd name="connsiteX0" fmla="*/ 4865625 w 4865625"/>
              <a:gd name="connsiteY0" fmla="*/ 566737 h 622404"/>
              <a:gd name="connsiteX1" fmla="*/ 4696557 w 4865625"/>
              <a:gd name="connsiteY1" fmla="*/ 611981 h 622404"/>
              <a:gd name="connsiteX2" fmla="*/ 4565588 w 4865625"/>
              <a:gd name="connsiteY2" fmla="*/ 600074 h 622404"/>
              <a:gd name="connsiteX3" fmla="*/ 4136963 w 4865625"/>
              <a:gd name="connsiteY3" fmla="*/ 442911 h 622404"/>
              <a:gd name="connsiteX4" fmla="*/ 3277332 w 4865625"/>
              <a:gd name="connsiteY4" fmla="*/ 445293 h 622404"/>
              <a:gd name="connsiteX5" fmla="*/ 3029683 w 4865625"/>
              <a:gd name="connsiteY5" fmla="*/ 383379 h 622404"/>
              <a:gd name="connsiteX6" fmla="*/ 2915383 w 4865625"/>
              <a:gd name="connsiteY6" fmla="*/ 269080 h 622404"/>
              <a:gd name="connsiteX7" fmla="*/ 2653445 w 4865625"/>
              <a:gd name="connsiteY7" fmla="*/ 128587 h 622404"/>
              <a:gd name="connsiteX8" fmla="*/ 2462945 w 4865625"/>
              <a:gd name="connsiteY8" fmla="*/ 102393 h 622404"/>
              <a:gd name="connsiteX9" fmla="*/ 2377220 w 4865625"/>
              <a:gd name="connsiteY9" fmla="*/ 102393 h 622404"/>
              <a:gd name="connsiteX10" fmla="*/ 1781908 w 4865625"/>
              <a:gd name="connsiteY10" fmla="*/ 107155 h 622404"/>
              <a:gd name="connsiteX11" fmla="*/ 1493776 w 4865625"/>
              <a:gd name="connsiteY11" fmla="*/ 114299 h 622404"/>
              <a:gd name="connsiteX12" fmla="*/ 1308039 w 4865625"/>
              <a:gd name="connsiteY12" fmla="*/ 0 h 622404"/>
              <a:gd name="connsiteX13" fmla="*/ 707964 w 4865625"/>
              <a:gd name="connsiteY13" fmla="*/ 7142 h 622404"/>
              <a:gd name="connsiteX14" fmla="*/ 588901 w 4865625"/>
              <a:gd name="connsiteY14" fmla="*/ 21430 h 622404"/>
              <a:gd name="connsiteX15" fmla="*/ 115089 w 4865625"/>
              <a:gd name="connsiteY15" fmla="*/ 20902 h 622404"/>
              <a:gd name="connsiteX16" fmla="*/ 0 w 4865625"/>
              <a:gd name="connsiteY16" fmla="*/ 56600 h 622404"/>
              <a:gd name="connsiteX0" fmla="*/ 4842925 w 4842925"/>
              <a:gd name="connsiteY0" fmla="*/ 571276 h 622404"/>
              <a:gd name="connsiteX1" fmla="*/ 4696557 w 4842925"/>
              <a:gd name="connsiteY1" fmla="*/ 611981 h 622404"/>
              <a:gd name="connsiteX2" fmla="*/ 4565588 w 4842925"/>
              <a:gd name="connsiteY2" fmla="*/ 600074 h 622404"/>
              <a:gd name="connsiteX3" fmla="*/ 4136963 w 4842925"/>
              <a:gd name="connsiteY3" fmla="*/ 442911 h 622404"/>
              <a:gd name="connsiteX4" fmla="*/ 3277332 w 4842925"/>
              <a:gd name="connsiteY4" fmla="*/ 445293 h 622404"/>
              <a:gd name="connsiteX5" fmla="*/ 3029683 w 4842925"/>
              <a:gd name="connsiteY5" fmla="*/ 383379 h 622404"/>
              <a:gd name="connsiteX6" fmla="*/ 2915383 w 4842925"/>
              <a:gd name="connsiteY6" fmla="*/ 269080 h 622404"/>
              <a:gd name="connsiteX7" fmla="*/ 2653445 w 4842925"/>
              <a:gd name="connsiteY7" fmla="*/ 128587 h 622404"/>
              <a:gd name="connsiteX8" fmla="*/ 2462945 w 4842925"/>
              <a:gd name="connsiteY8" fmla="*/ 102393 h 622404"/>
              <a:gd name="connsiteX9" fmla="*/ 2377220 w 4842925"/>
              <a:gd name="connsiteY9" fmla="*/ 102393 h 622404"/>
              <a:gd name="connsiteX10" fmla="*/ 1781908 w 4842925"/>
              <a:gd name="connsiteY10" fmla="*/ 107155 h 622404"/>
              <a:gd name="connsiteX11" fmla="*/ 1493776 w 4842925"/>
              <a:gd name="connsiteY11" fmla="*/ 114299 h 622404"/>
              <a:gd name="connsiteX12" fmla="*/ 1308039 w 4842925"/>
              <a:gd name="connsiteY12" fmla="*/ 0 h 622404"/>
              <a:gd name="connsiteX13" fmla="*/ 707964 w 4842925"/>
              <a:gd name="connsiteY13" fmla="*/ 7142 h 622404"/>
              <a:gd name="connsiteX14" fmla="*/ 588901 w 4842925"/>
              <a:gd name="connsiteY14" fmla="*/ 21430 h 622404"/>
              <a:gd name="connsiteX15" fmla="*/ 115089 w 4842925"/>
              <a:gd name="connsiteY15" fmla="*/ 20902 h 622404"/>
              <a:gd name="connsiteX16" fmla="*/ 0 w 4842925"/>
              <a:gd name="connsiteY16" fmla="*/ 56600 h 62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42925" h="622404">
                <a:moveTo>
                  <a:pt x="4842925" y="571276"/>
                </a:moveTo>
                <a:cubicBezTo>
                  <a:pt x="4794506" y="572864"/>
                  <a:pt x="4749738" y="595709"/>
                  <a:pt x="4696557" y="611981"/>
                </a:cubicBezTo>
                <a:cubicBezTo>
                  <a:pt x="4643376" y="621110"/>
                  <a:pt x="4660441" y="634602"/>
                  <a:pt x="4565588" y="600074"/>
                </a:cubicBezTo>
                <a:cubicBezTo>
                  <a:pt x="4470735" y="565546"/>
                  <a:pt x="4354847" y="467517"/>
                  <a:pt x="4136963" y="442911"/>
                </a:cubicBezTo>
                <a:lnTo>
                  <a:pt x="3277332" y="445293"/>
                </a:lnTo>
                <a:cubicBezTo>
                  <a:pt x="3097945" y="434974"/>
                  <a:pt x="3086833" y="411954"/>
                  <a:pt x="3029683" y="383379"/>
                </a:cubicBezTo>
                <a:cubicBezTo>
                  <a:pt x="2982058" y="340516"/>
                  <a:pt x="2973326" y="318689"/>
                  <a:pt x="2915383" y="269080"/>
                </a:cubicBezTo>
                <a:cubicBezTo>
                  <a:pt x="2845533" y="226614"/>
                  <a:pt x="2742742" y="161131"/>
                  <a:pt x="2653445" y="128587"/>
                </a:cubicBezTo>
                <a:cubicBezTo>
                  <a:pt x="2574864" y="100012"/>
                  <a:pt x="2507395" y="107156"/>
                  <a:pt x="2462945" y="102393"/>
                </a:cubicBezTo>
                <a:cubicBezTo>
                  <a:pt x="2418495" y="97631"/>
                  <a:pt x="2490726" y="103187"/>
                  <a:pt x="2377220" y="102393"/>
                </a:cubicBezTo>
                <a:lnTo>
                  <a:pt x="1781908" y="107155"/>
                </a:lnTo>
                <a:cubicBezTo>
                  <a:pt x="1660860" y="133746"/>
                  <a:pt x="1560848" y="142080"/>
                  <a:pt x="1493776" y="114299"/>
                </a:cubicBezTo>
                <a:cubicBezTo>
                  <a:pt x="1426704" y="86518"/>
                  <a:pt x="1386620" y="7145"/>
                  <a:pt x="1308039" y="0"/>
                </a:cubicBezTo>
                <a:lnTo>
                  <a:pt x="707964" y="7142"/>
                </a:lnTo>
                <a:cubicBezTo>
                  <a:pt x="634145" y="5951"/>
                  <a:pt x="627398" y="23812"/>
                  <a:pt x="588901" y="21430"/>
                </a:cubicBezTo>
                <a:lnTo>
                  <a:pt x="115089" y="20902"/>
                </a:lnTo>
                <a:lnTo>
                  <a:pt x="0" y="56600"/>
                </a:lnTo>
              </a:path>
            </a:pathLst>
          </a:custGeom>
          <a:noFill/>
          <a:ln w="22225" cmpd="dbl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Freeform 662"/>
          <p:cNvSpPr/>
          <p:nvPr/>
        </p:nvSpPr>
        <p:spPr>
          <a:xfrm>
            <a:off x="3767209" y="2320064"/>
            <a:ext cx="268082" cy="3222093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  <a:gd name="connsiteX0" fmla="*/ 198664 w 198664"/>
              <a:gd name="connsiteY0" fmla="*/ 2292465 h 2292465"/>
              <a:gd name="connsiteX1" fmla="*/ 185057 w 198664"/>
              <a:gd name="connsiteY1" fmla="*/ 2175443 h 2292465"/>
              <a:gd name="connsiteX2" fmla="*/ 171450 w 198664"/>
              <a:gd name="connsiteY2" fmla="*/ 1152186 h 2292465"/>
              <a:gd name="connsiteX3" fmla="*/ 185058 w 198664"/>
              <a:gd name="connsiteY3" fmla="*/ 978015 h 2292465"/>
              <a:gd name="connsiteX4" fmla="*/ 171450 w 198664"/>
              <a:gd name="connsiteY4" fmla="*/ 207852 h 2292465"/>
              <a:gd name="connsiteX5" fmla="*/ 89807 w 198664"/>
              <a:gd name="connsiteY5" fmla="*/ 126209 h 2292465"/>
              <a:gd name="connsiteX6" fmla="*/ 0 w 198664"/>
              <a:gd name="connsiteY6" fmla="*/ 0 h 2292465"/>
              <a:gd name="connsiteX0" fmla="*/ 185057 w 185437"/>
              <a:gd name="connsiteY0" fmla="*/ 2175443 h 2175443"/>
              <a:gd name="connsiteX1" fmla="*/ 171450 w 185437"/>
              <a:gd name="connsiteY1" fmla="*/ 1152186 h 2175443"/>
              <a:gd name="connsiteX2" fmla="*/ 185058 w 185437"/>
              <a:gd name="connsiteY2" fmla="*/ 978015 h 2175443"/>
              <a:gd name="connsiteX3" fmla="*/ 171450 w 185437"/>
              <a:gd name="connsiteY3" fmla="*/ 207852 h 2175443"/>
              <a:gd name="connsiteX4" fmla="*/ 89807 w 185437"/>
              <a:gd name="connsiteY4" fmla="*/ 126209 h 2175443"/>
              <a:gd name="connsiteX5" fmla="*/ 0 w 185437"/>
              <a:gd name="connsiteY5" fmla="*/ 0 h 2175443"/>
              <a:gd name="connsiteX0" fmla="*/ 185057 w 185437"/>
              <a:gd name="connsiteY0" fmla="*/ 2228783 h 2228783"/>
              <a:gd name="connsiteX1" fmla="*/ 171450 w 185437"/>
              <a:gd name="connsiteY1" fmla="*/ 1152186 h 2228783"/>
              <a:gd name="connsiteX2" fmla="*/ 185058 w 185437"/>
              <a:gd name="connsiteY2" fmla="*/ 978015 h 2228783"/>
              <a:gd name="connsiteX3" fmla="*/ 171450 w 185437"/>
              <a:gd name="connsiteY3" fmla="*/ 207852 h 2228783"/>
              <a:gd name="connsiteX4" fmla="*/ 89807 w 185437"/>
              <a:gd name="connsiteY4" fmla="*/ 126209 h 2228783"/>
              <a:gd name="connsiteX5" fmla="*/ 0 w 185437"/>
              <a:gd name="connsiteY5" fmla="*/ 0 h 222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437" h="2228783">
                <a:moveTo>
                  <a:pt x="185057" y="2228783"/>
                </a:moveTo>
                <a:cubicBezTo>
                  <a:pt x="188141" y="2153037"/>
                  <a:pt x="171450" y="1360647"/>
                  <a:pt x="171450" y="1152186"/>
                </a:cubicBezTo>
                <a:cubicBezTo>
                  <a:pt x="171450" y="943725"/>
                  <a:pt x="185058" y="1094582"/>
                  <a:pt x="185058" y="978015"/>
                </a:cubicBezTo>
                <a:cubicBezTo>
                  <a:pt x="185058" y="861448"/>
                  <a:pt x="177800" y="353901"/>
                  <a:pt x="171450" y="207852"/>
                </a:cubicBezTo>
                <a:cubicBezTo>
                  <a:pt x="175986" y="135281"/>
                  <a:pt x="107496" y="169298"/>
                  <a:pt x="89807" y="126209"/>
                </a:cubicBezTo>
                <a:cubicBezTo>
                  <a:pt x="35833" y="-1245"/>
                  <a:pt x="28915" y="13494"/>
                  <a:pt x="0" y="0"/>
                </a:cubicBezTo>
              </a:path>
            </a:pathLst>
          </a:custGeom>
          <a:noFill/>
          <a:ln w="190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Freeform 663"/>
          <p:cNvSpPr/>
          <p:nvPr/>
        </p:nvSpPr>
        <p:spPr>
          <a:xfrm>
            <a:off x="1715475" y="2781856"/>
            <a:ext cx="10327" cy="688502"/>
          </a:xfrm>
          <a:custGeom>
            <a:avLst/>
            <a:gdLst>
              <a:gd name="connsiteX0" fmla="*/ 0 w 7144"/>
              <a:gd name="connsiteY0" fmla="*/ 0 h 476250"/>
              <a:gd name="connsiteX1" fmla="*/ 7144 w 7144"/>
              <a:gd name="connsiteY1" fmla="*/ 476250 h 476250"/>
              <a:gd name="connsiteX2" fmla="*/ 7144 w 7144"/>
              <a:gd name="connsiteY2" fmla="*/ 476250 h 476250"/>
              <a:gd name="connsiteX3" fmla="*/ 7144 w 7144"/>
              <a:gd name="connsiteY3" fmla="*/ 469106 h 47625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10000"/>
                </a:lnTo>
                <a:lnTo>
                  <a:pt x="10000" y="1000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4" name="Straight Connector 673"/>
          <p:cNvCxnSpPr/>
          <p:nvPr/>
        </p:nvCxnSpPr>
        <p:spPr>
          <a:xfrm flipH="1" flipV="1">
            <a:off x="6726264" y="2545497"/>
            <a:ext cx="930" cy="73036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" name="Freeform 674"/>
          <p:cNvSpPr/>
          <p:nvPr/>
        </p:nvSpPr>
        <p:spPr>
          <a:xfrm>
            <a:off x="5347064" y="2558093"/>
            <a:ext cx="934126" cy="3332350"/>
          </a:xfrm>
          <a:custGeom>
            <a:avLst/>
            <a:gdLst>
              <a:gd name="connsiteX0" fmla="*/ 2561 w 630365"/>
              <a:gd name="connsiteY0" fmla="*/ 1609725 h 1609725"/>
              <a:gd name="connsiteX1" fmla="*/ 9705 w 630365"/>
              <a:gd name="connsiteY1" fmla="*/ 1521619 h 1609725"/>
              <a:gd name="connsiteX2" fmla="*/ 81142 w 630365"/>
              <a:gd name="connsiteY2" fmla="*/ 1423987 h 1609725"/>
              <a:gd name="connsiteX3" fmla="*/ 157342 w 630365"/>
              <a:gd name="connsiteY3" fmla="*/ 1350169 h 1609725"/>
              <a:gd name="connsiteX4" fmla="*/ 354986 w 630365"/>
              <a:gd name="connsiteY4" fmla="*/ 866775 h 1609725"/>
              <a:gd name="connsiteX5" fmla="*/ 545486 w 630365"/>
              <a:gd name="connsiteY5" fmla="*/ 395287 h 1609725"/>
              <a:gd name="connsiteX6" fmla="*/ 595492 w 630365"/>
              <a:gd name="connsiteY6" fmla="*/ 300037 h 1609725"/>
              <a:gd name="connsiteX7" fmla="*/ 628830 w 630365"/>
              <a:gd name="connsiteY7" fmla="*/ 223837 h 1609725"/>
              <a:gd name="connsiteX8" fmla="*/ 621686 w 630365"/>
              <a:gd name="connsiteY8" fmla="*/ 0 h 1609725"/>
              <a:gd name="connsiteX0" fmla="*/ 2561 w 630286"/>
              <a:gd name="connsiteY0" fmla="*/ 1609725 h 1609725"/>
              <a:gd name="connsiteX1" fmla="*/ 9705 w 630286"/>
              <a:gd name="connsiteY1" fmla="*/ 1521619 h 1609725"/>
              <a:gd name="connsiteX2" fmla="*/ 81142 w 630286"/>
              <a:gd name="connsiteY2" fmla="*/ 1423987 h 1609725"/>
              <a:gd name="connsiteX3" fmla="*/ 157342 w 630286"/>
              <a:gd name="connsiteY3" fmla="*/ 1350169 h 1609725"/>
              <a:gd name="connsiteX4" fmla="*/ 354986 w 630286"/>
              <a:gd name="connsiteY4" fmla="*/ 866775 h 1609725"/>
              <a:gd name="connsiteX5" fmla="*/ 545486 w 630286"/>
              <a:gd name="connsiteY5" fmla="*/ 395287 h 1609725"/>
              <a:gd name="connsiteX6" fmla="*/ 595492 w 630286"/>
              <a:gd name="connsiteY6" fmla="*/ 300037 h 1609725"/>
              <a:gd name="connsiteX7" fmla="*/ 628830 w 630286"/>
              <a:gd name="connsiteY7" fmla="*/ 223837 h 1609725"/>
              <a:gd name="connsiteX8" fmla="*/ 624067 w 630286"/>
              <a:gd name="connsiteY8" fmla="*/ 30956 h 1609725"/>
              <a:gd name="connsiteX9" fmla="*/ 621686 w 630286"/>
              <a:gd name="connsiteY9" fmla="*/ 0 h 1609725"/>
              <a:gd name="connsiteX0" fmla="*/ 2561 w 638355"/>
              <a:gd name="connsiteY0" fmla="*/ 2305050 h 2305050"/>
              <a:gd name="connsiteX1" fmla="*/ 9705 w 638355"/>
              <a:gd name="connsiteY1" fmla="*/ 2216944 h 2305050"/>
              <a:gd name="connsiteX2" fmla="*/ 81142 w 638355"/>
              <a:gd name="connsiteY2" fmla="*/ 2119312 h 2305050"/>
              <a:gd name="connsiteX3" fmla="*/ 157342 w 638355"/>
              <a:gd name="connsiteY3" fmla="*/ 2045494 h 2305050"/>
              <a:gd name="connsiteX4" fmla="*/ 354986 w 638355"/>
              <a:gd name="connsiteY4" fmla="*/ 1562100 h 2305050"/>
              <a:gd name="connsiteX5" fmla="*/ 545486 w 638355"/>
              <a:gd name="connsiteY5" fmla="*/ 1090612 h 2305050"/>
              <a:gd name="connsiteX6" fmla="*/ 595492 w 638355"/>
              <a:gd name="connsiteY6" fmla="*/ 995362 h 2305050"/>
              <a:gd name="connsiteX7" fmla="*/ 628830 w 638355"/>
              <a:gd name="connsiteY7" fmla="*/ 919162 h 2305050"/>
              <a:gd name="connsiteX8" fmla="*/ 624067 w 638355"/>
              <a:gd name="connsiteY8" fmla="*/ 726281 h 2305050"/>
              <a:gd name="connsiteX9" fmla="*/ 638355 w 638355"/>
              <a:gd name="connsiteY9" fmla="*/ 0 h 2305050"/>
              <a:gd name="connsiteX0" fmla="*/ 2561 w 645824"/>
              <a:gd name="connsiteY0" fmla="*/ 2305050 h 2305050"/>
              <a:gd name="connsiteX1" fmla="*/ 9705 w 645824"/>
              <a:gd name="connsiteY1" fmla="*/ 2216944 h 2305050"/>
              <a:gd name="connsiteX2" fmla="*/ 81142 w 645824"/>
              <a:gd name="connsiteY2" fmla="*/ 2119312 h 2305050"/>
              <a:gd name="connsiteX3" fmla="*/ 157342 w 645824"/>
              <a:gd name="connsiteY3" fmla="*/ 2045494 h 2305050"/>
              <a:gd name="connsiteX4" fmla="*/ 354986 w 645824"/>
              <a:gd name="connsiteY4" fmla="*/ 1562100 h 2305050"/>
              <a:gd name="connsiteX5" fmla="*/ 545486 w 645824"/>
              <a:gd name="connsiteY5" fmla="*/ 1090612 h 2305050"/>
              <a:gd name="connsiteX6" fmla="*/ 595492 w 645824"/>
              <a:gd name="connsiteY6" fmla="*/ 995362 h 2305050"/>
              <a:gd name="connsiteX7" fmla="*/ 628830 w 645824"/>
              <a:gd name="connsiteY7" fmla="*/ 919162 h 2305050"/>
              <a:gd name="connsiteX8" fmla="*/ 624067 w 645824"/>
              <a:gd name="connsiteY8" fmla="*/ 726281 h 2305050"/>
              <a:gd name="connsiteX9" fmla="*/ 645499 w 645824"/>
              <a:gd name="connsiteY9" fmla="*/ 550069 h 2305050"/>
              <a:gd name="connsiteX10" fmla="*/ 638355 w 645824"/>
              <a:gd name="connsiteY10" fmla="*/ 0 h 2305050"/>
              <a:gd name="connsiteX0" fmla="*/ 2561 w 646070"/>
              <a:gd name="connsiteY0" fmla="*/ 2305050 h 2305050"/>
              <a:gd name="connsiteX1" fmla="*/ 9705 w 646070"/>
              <a:gd name="connsiteY1" fmla="*/ 2216944 h 2305050"/>
              <a:gd name="connsiteX2" fmla="*/ 81142 w 646070"/>
              <a:gd name="connsiteY2" fmla="*/ 2119312 h 2305050"/>
              <a:gd name="connsiteX3" fmla="*/ 157342 w 646070"/>
              <a:gd name="connsiteY3" fmla="*/ 2045494 h 2305050"/>
              <a:gd name="connsiteX4" fmla="*/ 354986 w 646070"/>
              <a:gd name="connsiteY4" fmla="*/ 1562100 h 2305050"/>
              <a:gd name="connsiteX5" fmla="*/ 545486 w 646070"/>
              <a:gd name="connsiteY5" fmla="*/ 1090612 h 2305050"/>
              <a:gd name="connsiteX6" fmla="*/ 595492 w 646070"/>
              <a:gd name="connsiteY6" fmla="*/ 995362 h 2305050"/>
              <a:gd name="connsiteX7" fmla="*/ 628830 w 646070"/>
              <a:gd name="connsiteY7" fmla="*/ 919162 h 2305050"/>
              <a:gd name="connsiteX8" fmla="*/ 624067 w 646070"/>
              <a:gd name="connsiteY8" fmla="*/ 726281 h 2305050"/>
              <a:gd name="connsiteX9" fmla="*/ 645499 w 646070"/>
              <a:gd name="connsiteY9" fmla="*/ 550069 h 2305050"/>
              <a:gd name="connsiteX10" fmla="*/ 638355 w 646070"/>
              <a:gd name="connsiteY10" fmla="*/ 0 h 2305050"/>
              <a:gd name="connsiteX0" fmla="*/ 2561 w 646119"/>
              <a:gd name="connsiteY0" fmla="*/ 2305050 h 2305050"/>
              <a:gd name="connsiteX1" fmla="*/ 9705 w 646119"/>
              <a:gd name="connsiteY1" fmla="*/ 2216944 h 2305050"/>
              <a:gd name="connsiteX2" fmla="*/ 81142 w 646119"/>
              <a:gd name="connsiteY2" fmla="*/ 2119312 h 2305050"/>
              <a:gd name="connsiteX3" fmla="*/ 157342 w 646119"/>
              <a:gd name="connsiteY3" fmla="*/ 2045494 h 2305050"/>
              <a:gd name="connsiteX4" fmla="*/ 354986 w 646119"/>
              <a:gd name="connsiteY4" fmla="*/ 1562100 h 2305050"/>
              <a:gd name="connsiteX5" fmla="*/ 545486 w 646119"/>
              <a:gd name="connsiteY5" fmla="*/ 1090612 h 2305050"/>
              <a:gd name="connsiteX6" fmla="*/ 595492 w 646119"/>
              <a:gd name="connsiteY6" fmla="*/ 995362 h 2305050"/>
              <a:gd name="connsiteX7" fmla="*/ 628830 w 646119"/>
              <a:gd name="connsiteY7" fmla="*/ 919162 h 2305050"/>
              <a:gd name="connsiteX8" fmla="*/ 626449 w 646119"/>
              <a:gd name="connsiteY8" fmla="*/ 583406 h 2305050"/>
              <a:gd name="connsiteX9" fmla="*/ 645499 w 646119"/>
              <a:gd name="connsiteY9" fmla="*/ 550069 h 2305050"/>
              <a:gd name="connsiteX10" fmla="*/ 638355 w 646119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50069 h 2305050"/>
              <a:gd name="connsiteX10" fmla="*/ 638355 w 646244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50069 h 2305050"/>
              <a:gd name="connsiteX10" fmla="*/ 638355 w 646244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24669 h 2305050"/>
              <a:gd name="connsiteX10" fmla="*/ 638355 w 646244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70706 h 2305050"/>
              <a:gd name="connsiteX9" fmla="*/ 645499 w 646244"/>
              <a:gd name="connsiteY9" fmla="*/ 524669 h 2305050"/>
              <a:gd name="connsiteX10" fmla="*/ 638355 w 646244"/>
              <a:gd name="connsiteY10" fmla="*/ 0 h 2305050"/>
              <a:gd name="connsiteX0" fmla="*/ 2561 w 646153"/>
              <a:gd name="connsiteY0" fmla="*/ 2305050 h 2305050"/>
              <a:gd name="connsiteX1" fmla="*/ 9705 w 646153"/>
              <a:gd name="connsiteY1" fmla="*/ 2216944 h 2305050"/>
              <a:gd name="connsiteX2" fmla="*/ 81142 w 646153"/>
              <a:gd name="connsiteY2" fmla="*/ 2119312 h 2305050"/>
              <a:gd name="connsiteX3" fmla="*/ 157342 w 646153"/>
              <a:gd name="connsiteY3" fmla="*/ 2045494 h 2305050"/>
              <a:gd name="connsiteX4" fmla="*/ 354986 w 646153"/>
              <a:gd name="connsiteY4" fmla="*/ 1562100 h 2305050"/>
              <a:gd name="connsiteX5" fmla="*/ 545486 w 646153"/>
              <a:gd name="connsiteY5" fmla="*/ 1090612 h 2305050"/>
              <a:gd name="connsiteX6" fmla="*/ 595492 w 646153"/>
              <a:gd name="connsiteY6" fmla="*/ 995362 h 2305050"/>
              <a:gd name="connsiteX7" fmla="*/ 628830 w 646153"/>
              <a:gd name="connsiteY7" fmla="*/ 919162 h 2305050"/>
              <a:gd name="connsiteX8" fmla="*/ 623274 w 646153"/>
              <a:gd name="connsiteY8" fmla="*/ 558006 h 2305050"/>
              <a:gd name="connsiteX9" fmla="*/ 645499 w 646153"/>
              <a:gd name="connsiteY9" fmla="*/ 524669 h 2305050"/>
              <a:gd name="connsiteX10" fmla="*/ 638355 w 646153"/>
              <a:gd name="connsiteY10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153" h="2305050">
                <a:moveTo>
                  <a:pt x="2561" y="2305050"/>
                </a:moveTo>
                <a:cubicBezTo>
                  <a:pt x="-416" y="2276475"/>
                  <a:pt x="-3392" y="2247900"/>
                  <a:pt x="9705" y="2216944"/>
                </a:cubicBezTo>
                <a:cubicBezTo>
                  <a:pt x="22802" y="2185988"/>
                  <a:pt x="56536" y="2147887"/>
                  <a:pt x="81142" y="2119312"/>
                </a:cubicBezTo>
                <a:lnTo>
                  <a:pt x="157342" y="2045494"/>
                </a:lnTo>
                <a:cubicBezTo>
                  <a:pt x="202983" y="1952625"/>
                  <a:pt x="290295" y="1721247"/>
                  <a:pt x="354986" y="1562100"/>
                </a:cubicBezTo>
                <a:cubicBezTo>
                  <a:pt x="419677" y="1402953"/>
                  <a:pt x="505402" y="1185068"/>
                  <a:pt x="545486" y="1090612"/>
                </a:cubicBezTo>
                <a:cubicBezTo>
                  <a:pt x="585570" y="996156"/>
                  <a:pt x="581601" y="1023937"/>
                  <a:pt x="595492" y="995362"/>
                </a:cubicBezTo>
                <a:cubicBezTo>
                  <a:pt x="609383" y="966787"/>
                  <a:pt x="624200" y="992055"/>
                  <a:pt x="628830" y="919162"/>
                </a:cubicBezTo>
                <a:cubicBezTo>
                  <a:pt x="633460" y="846269"/>
                  <a:pt x="623671" y="619521"/>
                  <a:pt x="623274" y="558006"/>
                </a:cubicBezTo>
                <a:cubicBezTo>
                  <a:pt x="627640" y="539353"/>
                  <a:pt x="650261" y="536178"/>
                  <a:pt x="645499" y="524669"/>
                </a:cubicBezTo>
                <a:cubicBezTo>
                  <a:pt x="647880" y="403622"/>
                  <a:pt x="636371" y="91678"/>
                  <a:pt x="638355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Freeform 675"/>
          <p:cNvSpPr/>
          <p:nvPr/>
        </p:nvSpPr>
        <p:spPr>
          <a:xfrm>
            <a:off x="4983401" y="2147249"/>
            <a:ext cx="496920" cy="3738768"/>
          </a:xfrm>
          <a:custGeom>
            <a:avLst/>
            <a:gdLst>
              <a:gd name="connsiteX0" fmla="*/ 0 w 65315"/>
              <a:gd name="connsiteY0" fmla="*/ 0 h 1410948"/>
              <a:gd name="connsiteX1" fmla="*/ 21772 w 65315"/>
              <a:gd name="connsiteY1" fmla="*/ 1183822 h 1410948"/>
              <a:gd name="connsiteX2" fmla="*/ 65315 w 65315"/>
              <a:gd name="connsiteY2" fmla="*/ 1409700 h 1410948"/>
              <a:gd name="connsiteX0" fmla="*/ 0 w 59872"/>
              <a:gd name="connsiteY0" fmla="*/ 0 h 1643349"/>
              <a:gd name="connsiteX1" fmla="*/ 16329 w 59872"/>
              <a:gd name="connsiteY1" fmla="*/ 1412422 h 1643349"/>
              <a:gd name="connsiteX2" fmla="*/ 59872 w 59872"/>
              <a:gd name="connsiteY2" fmla="*/ 1638300 h 1643349"/>
              <a:gd name="connsiteX0" fmla="*/ 232164 w 263081"/>
              <a:gd name="connsiteY0" fmla="*/ 0 h 2563607"/>
              <a:gd name="connsiteX1" fmla="*/ 248493 w 263081"/>
              <a:gd name="connsiteY1" fmla="*/ 1412422 h 2563607"/>
              <a:gd name="connsiteX2" fmla="*/ 844 w 263081"/>
              <a:gd name="connsiteY2" fmla="*/ 2563586 h 2563607"/>
              <a:gd name="connsiteX0" fmla="*/ 246742 w 277462"/>
              <a:gd name="connsiteY0" fmla="*/ 0 h 2563586"/>
              <a:gd name="connsiteX1" fmla="*/ 263071 w 277462"/>
              <a:gd name="connsiteY1" fmla="*/ 1412422 h 2563586"/>
              <a:gd name="connsiteX2" fmla="*/ 18142 w 277462"/>
              <a:gd name="connsiteY2" fmla="*/ 2416629 h 2563586"/>
              <a:gd name="connsiteX3" fmla="*/ 15422 w 277462"/>
              <a:gd name="connsiteY3" fmla="*/ 2563586 h 2563586"/>
              <a:gd name="connsiteX0" fmla="*/ 246742 w 277069"/>
              <a:gd name="connsiteY0" fmla="*/ 0 h 2563586"/>
              <a:gd name="connsiteX1" fmla="*/ 263071 w 277069"/>
              <a:gd name="connsiteY1" fmla="*/ 1412422 h 2563586"/>
              <a:gd name="connsiteX2" fmla="*/ 23585 w 277069"/>
              <a:gd name="connsiteY2" fmla="*/ 2318658 h 2563586"/>
              <a:gd name="connsiteX3" fmla="*/ 18142 w 277069"/>
              <a:gd name="connsiteY3" fmla="*/ 2416629 h 2563586"/>
              <a:gd name="connsiteX4" fmla="*/ 15422 w 277069"/>
              <a:gd name="connsiteY4" fmla="*/ 2563586 h 2563586"/>
              <a:gd name="connsiteX0" fmla="*/ 246742 w 275695"/>
              <a:gd name="connsiteY0" fmla="*/ 0 h 2563586"/>
              <a:gd name="connsiteX1" fmla="*/ 263071 w 275695"/>
              <a:gd name="connsiteY1" fmla="*/ 1412422 h 2563586"/>
              <a:gd name="connsiteX2" fmla="*/ 42636 w 275695"/>
              <a:gd name="connsiteY2" fmla="*/ 2220686 h 2563586"/>
              <a:gd name="connsiteX3" fmla="*/ 23585 w 275695"/>
              <a:gd name="connsiteY3" fmla="*/ 2318658 h 2563586"/>
              <a:gd name="connsiteX4" fmla="*/ 18142 w 275695"/>
              <a:gd name="connsiteY4" fmla="*/ 2416629 h 2563586"/>
              <a:gd name="connsiteX5" fmla="*/ 15422 w 275695"/>
              <a:gd name="connsiteY5" fmla="*/ 2563586 h 2563586"/>
              <a:gd name="connsiteX0" fmla="*/ 246742 w 272002"/>
              <a:gd name="connsiteY0" fmla="*/ 0 h 2563586"/>
              <a:gd name="connsiteX1" fmla="*/ 263071 w 272002"/>
              <a:gd name="connsiteY1" fmla="*/ 1412422 h 2563586"/>
              <a:gd name="connsiteX2" fmla="*/ 94343 w 272002"/>
              <a:gd name="connsiteY2" fmla="*/ 2136322 h 2563586"/>
              <a:gd name="connsiteX3" fmla="*/ 42636 w 272002"/>
              <a:gd name="connsiteY3" fmla="*/ 2220686 h 2563586"/>
              <a:gd name="connsiteX4" fmla="*/ 23585 w 272002"/>
              <a:gd name="connsiteY4" fmla="*/ 2318658 h 2563586"/>
              <a:gd name="connsiteX5" fmla="*/ 18142 w 272002"/>
              <a:gd name="connsiteY5" fmla="*/ 2416629 h 2563586"/>
              <a:gd name="connsiteX6" fmla="*/ 15422 w 272002"/>
              <a:gd name="connsiteY6" fmla="*/ 2563586 h 2563586"/>
              <a:gd name="connsiteX0" fmla="*/ 246742 w 272002"/>
              <a:gd name="connsiteY0" fmla="*/ 0 h 2563586"/>
              <a:gd name="connsiteX1" fmla="*/ 263071 w 272002"/>
              <a:gd name="connsiteY1" fmla="*/ 1412422 h 2563586"/>
              <a:gd name="connsiteX2" fmla="*/ 94343 w 272002"/>
              <a:gd name="connsiteY2" fmla="*/ 2136322 h 2563586"/>
              <a:gd name="connsiteX3" fmla="*/ 42636 w 272002"/>
              <a:gd name="connsiteY3" fmla="*/ 2220686 h 2563586"/>
              <a:gd name="connsiteX4" fmla="*/ 23585 w 272002"/>
              <a:gd name="connsiteY4" fmla="*/ 2318658 h 2563586"/>
              <a:gd name="connsiteX5" fmla="*/ 18142 w 272002"/>
              <a:gd name="connsiteY5" fmla="*/ 2416629 h 2563586"/>
              <a:gd name="connsiteX6" fmla="*/ 15422 w 272002"/>
              <a:gd name="connsiteY6" fmla="*/ 2563586 h 2563586"/>
              <a:gd name="connsiteX0" fmla="*/ 246742 w 311384"/>
              <a:gd name="connsiteY0" fmla="*/ 0 h 2563586"/>
              <a:gd name="connsiteX1" fmla="*/ 263071 w 311384"/>
              <a:gd name="connsiteY1" fmla="*/ 1412422 h 2563586"/>
              <a:gd name="connsiteX2" fmla="*/ 303893 w 311384"/>
              <a:gd name="connsiteY2" fmla="*/ 1768929 h 2563586"/>
              <a:gd name="connsiteX3" fmla="*/ 94343 w 311384"/>
              <a:gd name="connsiteY3" fmla="*/ 2136322 h 2563586"/>
              <a:gd name="connsiteX4" fmla="*/ 42636 w 311384"/>
              <a:gd name="connsiteY4" fmla="*/ 2220686 h 2563586"/>
              <a:gd name="connsiteX5" fmla="*/ 23585 w 311384"/>
              <a:gd name="connsiteY5" fmla="*/ 2318658 h 2563586"/>
              <a:gd name="connsiteX6" fmla="*/ 18142 w 311384"/>
              <a:gd name="connsiteY6" fmla="*/ 2416629 h 2563586"/>
              <a:gd name="connsiteX7" fmla="*/ 15422 w 311384"/>
              <a:gd name="connsiteY7" fmla="*/ 2563586 h 2563586"/>
              <a:gd name="connsiteX0" fmla="*/ 246742 w 331266"/>
              <a:gd name="connsiteY0" fmla="*/ 0 h 2563586"/>
              <a:gd name="connsiteX1" fmla="*/ 263071 w 331266"/>
              <a:gd name="connsiteY1" fmla="*/ 1412422 h 2563586"/>
              <a:gd name="connsiteX2" fmla="*/ 303893 w 331266"/>
              <a:gd name="connsiteY2" fmla="*/ 1768929 h 2563586"/>
              <a:gd name="connsiteX3" fmla="*/ 317500 w 331266"/>
              <a:gd name="connsiteY3" fmla="*/ 1711779 h 2563586"/>
              <a:gd name="connsiteX4" fmla="*/ 94343 w 331266"/>
              <a:gd name="connsiteY4" fmla="*/ 2136322 h 2563586"/>
              <a:gd name="connsiteX5" fmla="*/ 42636 w 331266"/>
              <a:gd name="connsiteY5" fmla="*/ 2220686 h 2563586"/>
              <a:gd name="connsiteX6" fmla="*/ 23585 w 331266"/>
              <a:gd name="connsiteY6" fmla="*/ 2318658 h 2563586"/>
              <a:gd name="connsiteX7" fmla="*/ 18142 w 331266"/>
              <a:gd name="connsiteY7" fmla="*/ 2416629 h 2563586"/>
              <a:gd name="connsiteX8" fmla="*/ 15422 w 331266"/>
              <a:gd name="connsiteY8" fmla="*/ 2563586 h 2563586"/>
              <a:gd name="connsiteX0" fmla="*/ 246742 w 343080"/>
              <a:gd name="connsiteY0" fmla="*/ 0 h 2563586"/>
              <a:gd name="connsiteX1" fmla="*/ 263071 w 343080"/>
              <a:gd name="connsiteY1" fmla="*/ 1412422 h 2563586"/>
              <a:gd name="connsiteX2" fmla="*/ 303893 w 343080"/>
              <a:gd name="connsiteY2" fmla="*/ 1768929 h 2563586"/>
              <a:gd name="connsiteX3" fmla="*/ 339272 w 343080"/>
              <a:gd name="connsiteY3" fmla="*/ 1877786 h 2563586"/>
              <a:gd name="connsiteX4" fmla="*/ 317500 w 343080"/>
              <a:gd name="connsiteY4" fmla="*/ 1711779 h 2563586"/>
              <a:gd name="connsiteX5" fmla="*/ 94343 w 343080"/>
              <a:gd name="connsiteY5" fmla="*/ 2136322 h 2563586"/>
              <a:gd name="connsiteX6" fmla="*/ 42636 w 343080"/>
              <a:gd name="connsiteY6" fmla="*/ 2220686 h 2563586"/>
              <a:gd name="connsiteX7" fmla="*/ 23585 w 343080"/>
              <a:gd name="connsiteY7" fmla="*/ 2318658 h 2563586"/>
              <a:gd name="connsiteX8" fmla="*/ 18142 w 343080"/>
              <a:gd name="connsiteY8" fmla="*/ 2416629 h 2563586"/>
              <a:gd name="connsiteX9" fmla="*/ 15422 w 343080"/>
              <a:gd name="connsiteY9" fmla="*/ 2563586 h 2563586"/>
              <a:gd name="connsiteX0" fmla="*/ 246742 w 339533"/>
              <a:gd name="connsiteY0" fmla="*/ 0 h 2563586"/>
              <a:gd name="connsiteX1" fmla="*/ 263071 w 339533"/>
              <a:gd name="connsiteY1" fmla="*/ 1412422 h 2563586"/>
              <a:gd name="connsiteX2" fmla="*/ 303893 w 339533"/>
              <a:gd name="connsiteY2" fmla="*/ 1768929 h 2563586"/>
              <a:gd name="connsiteX3" fmla="*/ 339272 w 339533"/>
              <a:gd name="connsiteY3" fmla="*/ 1877786 h 2563586"/>
              <a:gd name="connsiteX4" fmla="*/ 293008 w 339533"/>
              <a:gd name="connsiteY4" fmla="*/ 1973036 h 2563586"/>
              <a:gd name="connsiteX5" fmla="*/ 94343 w 339533"/>
              <a:gd name="connsiteY5" fmla="*/ 2136322 h 2563586"/>
              <a:gd name="connsiteX6" fmla="*/ 42636 w 339533"/>
              <a:gd name="connsiteY6" fmla="*/ 2220686 h 2563586"/>
              <a:gd name="connsiteX7" fmla="*/ 23585 w 339533"/>
              <a:gd name="connsiteY7" fmla="*/ 2318658 h 2563586"/>
              <a:gd name="connsiteX8" fmla="*/ 18142 w 339533"/>
              <a:gd name="connsiteY8" fmla="*/ 2416629 h 2563586"/>
              <a:gd name="connsiteX9" fmla="*/ 15422 w 339533"/>
              <a:gd name="connsiteY9" fmla="*/ 2563586 h 2563586"/>
              <a:gd name="connsiteX0" fmla="*/ 246742 w 362372"/>
              <a:gd name="connsiteY0" fmla="*/ 0 h 2563586"/>
              <a:gd name="connsiteX1" fmla="*/ 263071 w 362372"/>
              <a:gd name="connsiteY1" fmla="*/ 1412422 h 2563586"/>
              <a:gd name="connsiteX2" fmla="*/ 361043 w 362372"/>
              <a:gd name="connsiteY2" fmla="*/ 1793422 h 2563586"/>
              <a:gd name="connsiteX3" fmla="*/ 339272 w 362372"/>
              <a:gd name="connsiteY3" fmla="*/ 1877786 h 2563586"/>
              <a:gd name="connsiteX4" fmla="*/ 293008 w 362372"/>
              <a:gd name="connsiteY4" fmla="*/ 1973036 h 2563586"/>
              <a:gd name="connsiteX5" fmla="*/ 94343 w 362372"/>
              <a:gd name="connsiteY5" fmla="*/ 2136322 h 2563586"/>
              <a:gd name="connsiteX6" fmla="*/ 42636 w 362372"/>
              <a:gd name="connsiteY6" fmla="*/ 2220686 h 2563586"/>
              <a:gd name="connsiteX7" fmla="*/ 23585 w 362372"/>
              <a:gd name="connsiteY7" fmla="*/ 2318658 h 2563586"/>
              <a:gd name="connsiteX8" fmla="*/ 18142 w 362372"/>
              <a:gd name="connsiteY8" fmla="*/ 2416629 h 2563586"/>
              <a:gd name="connsiteX9" fmla="*/ 15422 w 362372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396"/>
              <a:gd name="connsiteY0" fmla="*/ 0 h 2563586"/>
              <a:gd name="connsiteX1" fmla="*/ 263071 w 362396"/>
              <a:gd name="connsiteY1" fmla="*/ 1412422 h 2563586"/>
              <a:gd name="connsiteX2" fmla="*/ 361043 w 362396"/>
              <a:gd name="connsiteY2" fmla="*/ 1793422 h 2563586"/>
              <a:gd name="connsiteX3" fmla="*/ 339953 w 362396"/>
              <a:gd name="connsiteY3" fmla="*/ 1886290 h 2563586"/>
              <a:gd name="connsiteX4" fmla="*/ 293008 w 362396"/>
              <a:gd name="connsiteY4" fmla="*/ 1973036 h 2563586"/>
              <a:gd name="connsiteX5" fmla="*/ 94343 w 362396"/>
              <a:gd name="connsiteY5" fmla="*/ 2136322 h 2563586"/>
              <a:gd name="connsiteX6" fmla="*/ 42636 w 362396"/>
              <a:gd name="connsiteY6" fmla="*/ 2220686 h 2563586"/>
              <a:gd name="connsiteX7" fmla="*/ 23585 w 362396"/>
              <a:gd name="connsiteY7" fmla="*/ 2318658 h 2563586"/>
              <a:gd name="connsiteX8" fmla="*/ 18142 w 362396"/>
              <a:gd name="connsiteY8" fmla="*/ 2416629 h 2563586"/>
              <a:gd name="connsiteX9" fmla="*/ 15422 w 362396"/>
              <a:gd name="connsiteY9" fmla="*/ 2563586 h 2563586"/>
              <a:gd name="connsiteX0" fmla="*/ 246742 w 362813"/>
              <a:gd name="connsiteY0" fmla="*/ 0 h 2563586"/>
              <a:gd name="connsiteX1" fmla="*/ 263071 w 362813"/>
              <a:gd name="connsiteY1" fmla="*/ 1412422 h 2563586"/>
              <a:gd name="connsiteX2" fmla="*/ 361043 w 362813"/>
              <a:gd name="connsiteY2" fmla="*/ 1793422 h 2563586"/>
              <a:gd name="connsiteX3" fmla="*/ 339953 w 362813"/>
              <a:gd name="connsiteY3" fmla="*/ 1886290 h 2563586"/>
              <a:gd name="connsiteX4" fmla="*/ 321923 w 362813"/>
              <a:gd name="connsiteY4" fmla="*/ 1933235 h 2563586"/>
              <a:gd name="connsiteX5" fmla="*/ 293008 w 362813"/>
              <a:gd name="connsiteY5" fmla="*/ 1973036 h 2563586"/>
              <a:gd name="connsiteX6" fmla="*/ 94343 w 362813"/>
              <a:gd name="connsiteY6" fmla="*/ 2136322 h 2563586"/>
              <a:gd name="connsiteX7" fmla="*/ 42636 w 362813"/>
              <a:gd name="connsiteY7" fmla="*/ 2220686 h 2563586"/>
              <a:gd name="connsiteX8" fmla="*/ 23585 w 362813"/>
              <a:gd name="connsiteY8" fmla="*/ 2318658 h 2563586"/>
              <a:gd name="connsiteX9" fmla="*/ 18142 w 362813"/>
              <a:gd name="connsiteY9" fmla="*/ 2416629 h 2563586"/>
              <a:gd name="connsiteX10" fmla="*/ 15422 w 362813"/>
              <a:gd name="connsiteY10" fmla="*/ 2563586 h 2563586"/>
              <a:gd name="connsiteX0" fmla="*/ 246742 w 362813"/>
              <a:gd name="connsiteY0" fmla="*/ 0 h 2563586"/>
              <a:gd name="connsiteX1" fmla="*/ 263071 w 362813"/>
              <a:gd name="connsiteY1" fmla="*/ 1412422 h 2563586"/>
              <a:gd name="connsiteX2" fmla="*/ 361043 w 362813"/>
              <a:gd name="connsiteY2" fmla="*/ 1793422 h 2563586"/>
              <a:gd name="connsiteX3" fmla="*/ 339953 w 362813"/>
              <a:gd name="connsiteY3" fmla="*/ 1886290 h 2563586"/>
              <a:gd name="connsiteX4" fmla="*/ 321923 w 362813"/>
              <a:gd name="connsiteY4" fmla="*/ 1933235 h 2563586"/>
              <a:gd name="connsiteX5" fmla="*/ 293008 w 362813"/>
              <a:gd name="connsiteY5" fmla="*/ 1973036 h 2563586"/>
              <a:gd name="connsiteX6" fmla="*/ 183810 w 362813"/>
              <a:gd name="connsiteY6" fmla="*/ 2068967 h 2563586"/>
              <a:gd name="connsiteX7" fmla="*/ 94343 w 362813"/>
              <a:gd name="connsiteY7" fmla="*/ 2136322 h 2563586"/>
              <a:gd name="connsiteX8" fmla="*/ 42636 w 362813"/>
              <a:gd name="connsiteY8" fmla="*/ 2220686 h 2563586"/>
              <a:gd name="connsiteX9" fmla="*/ 23585 w 362813"/>
              <a:gd name="connsiteY9" fmla="*/ 2318658 h 2563586"/>
              <a:gd name="connsiteX10" fmla="*/ 18142 w 362813"/>
              <a:gd name="connsiteY10" fmla="*/ 2416629 h 2563586"/>
              <a:gd name="connsiteX11" fmla="*/ 15422 w 362813"/>
              <a:gd name="connsiteY11" fmla="*/ 2563586 h 2563586"/>
              <a:gd name="connsiteX0" fmla="*/ 246742 w 360591"/>
              <a:gd name="connsiteY0" fmla="*/ 0 h 2563586"/>
              <a:gd name="connsiteX1" fmla="*/ 263071 w 360591"/>
              <a:gd name="connsiteY1" fmla="*/ 1412422 h 2563586"/>
              <a:gd name="connsiteX2" fmla="*/ 358662 w 360591"/>
              <a:gd name="connsiteY2" fmla="*/ 1793422 h 2563586"/>
              <a:gd name="connsiteX3" fmla="*/ 339953 w 360591"/>
              <a:gd name="connsiteY3" fmla="*/ 1886290 h 2563586"/>
              <a:gd name="connsiteX4" fmla="*/ 321923 w 360591"/>
              <a:gd name="connsiteY4" fmla="*/ 1933235 h 2563586"/>
              <a:gd name="connsiteX5" fmla="*/ 293008 w 360591"/>
              <a:gd name="connsiteY5" fmla="*/ 1973036 h 2563586"/>
              <a:gd name="connsiteX6" fmla="*/ 183810 w 360591"/>
              <a:gd name="connsiteY6" fmla="*/ 2068967 h 2563586"/>
              <a:gd name="connsiteX7" fmla="*/ 94343 w 360591"/>
              <a:gd name="connsiteY7" fmla="*/ 2136322 h 2563586"/>
              <a:gd name="connsiteX8" fmla="*/ 42636 w 360591"/>
              <a:gd name="connsiteY8" fmla="*/ 2220686 h 2563586"/>
              <a:gd name="connsiteX9" fmla="*/ 23585 w 360591"/>
              <a:gd name="connsiteY9" fmla="*/ 2318658 h 2563586"/>
              <a:gd name="connsiteX10" fmla="*/ 18142 w 360591"/>
              <a:gd name="connsiteY10" fmla="*/ 2416629 h 2563586"/>
              <a:gd name="connsiteX11" fmla="*/ 15422 w 360591"/>
              <a:gd name="connsiteY11" fmla="*/ 2563586 h 2563586"/>
              <a:gd name="connsiteX0" fmla="*/ 246742 w 361153"/>
              <a:gd name="connsiteY0" fmla="*/ 0 h 2563586"/>
              <a:gd name="connsiteX1" fmla="*/ 263071 w 361153"/>
              <a:gd name="connsiteY1" fmla="*/ 1412422 h 2563586"/>
              <a:gd name="connsiteX2" fmla="*/ 300492 w 361153"/>
              <a:gd name="connsiteY2" fmla="*/ 1578429 h 2563586"/>
              <a:gd name="connsiteX3" fmla="*/ 358662 w 361153"/>
              <a:gd name="connsiteY3" fmla="*/ 1793422 h 2563586"/>
              <a:gd name="connsiteX4" fmla="*/ 339953 w 361153"/>
              <a:gd name="connsiteY4" fmla="*/ 1886290 h 2563586"/>
              <a:gd name="connsiteX5" fmla="*/ 321923 w 361153"/>
              <a:gd name="connsiteY5" fmla="*/ 1933235 h 2563586"/>
              <a:gd name="connsiteX6" fmla="*/ 293008 w 361153"/>
              <a:gd name="connsiteY6" fmla="*/ 1973036 h 2563586"/>
              <a:gd name="connsiteX7" fmla="*/ 183810 w 361153"/>
              <a:gd name="connsiteY7" fmla="*/ 2068967 h 2563586"/>
              <a:gd name="connsiteX8" fmla="*/ 94343 w 361153"/>
              <a:gd name="connsiteY8" fmla="*/ 2136322 h 2563586"/>
              <a:gd name="connsiteX9" fmla="*/ 42636 w 361153"/>
              <a:gd name="connsiteY9" fmla="*/ 2220686 h 2563586"/>
              <a:gd name="connsiteX10" fmla="*/ 23585 w 361153"/>
              <a:gd name="connsiteY10" fmla="*/ 2318658 h 2563586"/>
              <a:gd name="connsiteX11" fmla="*/ 18142 w 361153"/>
              <a:gd name="connsiteY11" fmla="*/ 2416629 h 2563586"/>
              <a:gd name="connsiteX12" fmla="*/ 15422 w 361153"/>
              <a:gd name="connsiteY12" fmla="*/ 2563586 h 2563586"/>
              <a:gd name="connsiteX0" fmla="*/ 246742 w 361153"/>
              <a:gd name="connsiteY0" fmla="*/ 0 h 2563586"/>
              <a:gd name="connsiteX1" fmla="*/ 263071 w 361153"/>
              <a:gd name="connsiteY1" fmla="*/ 1412422 h 2563586"/>
              <a:gd name="connsiteX2" fmla="*/ 300492 w 361153"/>
              <a:gd name="connsiteY2" fmla="*/ 1578429 h 2563586"/>
              <a:gd name="connsiteX3" fmla="*/ 358662 w 361153"/>
              <a:gd name="connsiteY3" fmla="*/ 1793422 h 2563586"/>
              <a:gd name="connsiteX4" fmla="*/ 339953 w 361153"/>
              <a:gd name="connsiteY4" fmla="*/ 1886290 h 2563586"/>
              <a:gd name="connsiteX5" fmla="*/ 321923 w 361153"/>
              <a:gd name="connsiteY5" fmla="*/ 1933235 h 2563586"/>
              <a:gd name="connsiteX6" fmla="*/ 293008 w 361153"/>
              <a:gd name="connsiteY6" fmla="*/ 1973036 h 2563586"/>
              <a:gd name="connsiteX7" fmla="*/ 183810 w 361153"/>
              <a:gd name="connsiteY7" fmla="*/ 2068967 h 2563586"/>
              <a:gd name="connsiteX8" fmla="*/ 94343 w 361153"/>
              <a:gd name="connsiteY8" fmla="*/ 2136322 h 2563586"/>
              <a:gd name="connsiteX9" fmla="*/ 42636 w 361153"/>
              <a:gd name="connsiteY9" fmla="*/ 2220686 h 2563586"/>
              <a:gd name="connsiteX10" fmla="*/ 23585 w 361153"/>
              <a:gd name="connsiteY10" fmla="*/ 2318658 h 2563586"/>
              <a:gd name="connsiteX11" fmla="*/ 18142 w 361153"/>
              <a:gd name="connsiteY11" fmla="*/ 2416629 h 2563586"/>
              <a:gd name="connsiteX12" fmla="*/ 15422 w 361153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00492 w 359151"/>
              <a:gd name="connsiteY2" fmla="*/ 1578429 h 2563586"/>
              <a:gd name="connsiteX3" fmla="*/ 307635 w 359151"/>
              <a:gd name="connsiteY3" fmla="*/ 1699873 h 2563586"/>
              <a:gd name="connsiteX4" fmla="*/ 358662 w 359151"/>
              <a:gd name="connsiteY4" fmla="*/ 1793422 h 2563586"/>
              <a:gd name="connsiteX5" fmla="*/ 339953 w 359151"/>
              <a:gd name="connsiteY5" fmla="*/ 1886290 h 2563586"/>
              <a:gd name="connsiteX6" fmla="*/ 321923 w 359151"/>
              <a:gd name="connsiteY6" fmla="*/ 1933235 h 2563586"/>
              <a:gd name="connsiteX7" fmla="*/ 293008 w 359151"/>
              <a:gd name="connsiteY7" fmla="*/ 1973036 h 2563586"/>
              <a:gd name="connsiteX8" fmla="*/ 183810 w 359151"/>
              <a:gd name="connsiteY8" fmla="*/ 2068967 h 2563586"/>
              <a:gd name="connsiteX9" fmla="*/ 94343 w 359151"/>
              <a:gd name="connsiteY9" fmla="*/ 2136322 h 2563586"/>
              <a:gd name="connsiteX10" fmla="*/ 42636 w 359151"/>
              <a:gd name="connsiteY10" fmla="*/ 2220686 h 2563586"/>
              <a:gd name="connsiteX11" fmla="*/ 23585 w 359151"/>
              <a:gd name="connsiteY11" fmla="*/ 2318658 h 2563586"/>
              <a:gd name="connsiteX12" fmla="*/ 18142 w 359151"/>
              <a:gd name="connsiteY12" fmla="*/ 2416629 h 2563586"/>
              <a:gd name="connsiteX13" fmla="*/ 15422 w 359151"/>
              <a:gd name="connsiteY13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07635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4361 w 359151"/>
              <a:gd name="connsiteY0" fmla="*/ 0 h 2599305"/>
              <a:gd name="connsiteX1" fmla="*/ 263071 w 359151"/>
              <a:gd name="connsiteY1" fmla="*/ 1448141 h 2599305"/>
              <a:gd name="connsiteX2" fmla="*/ 317160 w 359151"/>
              <a:gd name="connsiteY2" fmla="*/ 1735592 h 2599305"/>
              <a:gd name="connsiteX3" fmla="*/ 358662 w 359151"/>
              <a:gd name="connsiteY3" fmla="*/ 1829141 h 2599305"/>
              <a:gd name="connsiteX4" fmla="*/ 339953 w 359151"/>
              <a:gd name="connsiteY4" fmla="*/ 1922009 h 2599305"/>
              <a:gd name="connsiteX5" fmla="*/ 321923 w 359151"/>
              <a:gd name="connsiteY5" fmla="*/ 1968954 h 2599305"/>
              <a:gd name="connsiteX6" fmla="*/ 293008 w 359151"/>
              <a:gd name="connsiteY6" fmla="*/ 2008755 h 2599305"/>
              <a:gd name="connsiteX7" fmla="*/ 183810 w 359151"/>
              <a:gd name="connsiteY7" fmla="*/ 2104686 h 2599305"/>
              <a:gd name="connsiteX8" fmla="*/ 94343 w 359151"/>
              <a:gd name="connsiteY8" fmla="*/ 2172041 h 2599305"/>
              <a:gd name="connsiteX9" fmla="*/ 42636 w 359151"/>
              <a:gd name="connsiteY9" fmla="*/ 2256405 h 2599305"/>
              <a:gd name="connsiteX10" fmla="*/ 23585 w 359151"/>
              <a:gd name="connsiteY10" fmla="*/ 2354377 h 2599305"/>
              <a:gd name="connsiteX11" fmla="*/ 18142 w 359151"/>
              <a:gd name="connsiteY11" fmla="*/ 2452348 h 2599305"/>
              <a:gd name="connsiteX12" fmla="*/ 15422 w 359151"/>
              <a:gd name="connsiteY12" fmla="*/ 2599305 h 2599305"/>
              <a:gd name="connsiteX0" fmla="*/ 244361 w 359151"/>
              <a:gd name="connsiteY0" fmla="*/ 0 h 2570730"/>
              <a:gd name="connsiteX1" fmla="*/ 263071 w 359151"/>
              <a:gd name="connsiteY1" fmla="*/ 1419566 h 2570730"/>
              <a:gd name="connsiteX2" fmla="*/ 317160 w 359151"/>
              <a:gd name="connsiteY2" fmla="*/ 1707017 h 2570730"/>
              <a:gd name="connsiteX3" fmla="*/ 358662 w 359151"/>
              <a:gd name="connsiteY3" fmla="*/ 1800566 h 2570730"/>
              <a:gd name="connsiteX4" fmla="*/ 339953 w 359151"/>
              <a:gd name="connsiteY4" fmla="*/ 1893434 h 2570730"/>
              <a:gd name="connsiteX5" fmla="*/ 321923 w 359151"/>
              <a:gd name="connsiteY5" fmla="*/ 1940379 h 2570730"/>
              <a:gd name="connsiteX6" fmla="*/ 293008 w 359151"/>
              <a:gd name="connsiteY6" fmla="*/ 1980180 h 2570730"/>
              <a:gd name="connsiteX7" fmla="*/ 183810 w 359151"/>
              <a:gd name="connsiteY7" fmla="*/ 2076111 h 2570730"/>
              <a:gd name="connsiteX8" fmla="*/ 94343 w 359151"/>
              <a:gd name="connsiteY8" fmla="*/ 2143466 h 2570730"/>
              <a:gd name="connsiteX9" fmla="*/ 42636 w 359151"/>
              <a:gd name="connsiteY9" fmla="*/ 2227830 h 2570730"/>
              <a:gd name="connsiteX10" fmla="*/ 23585 w 359151"/>
              <a:gd name="connsiteY10" fmla="*/ 2325802 h 2570730"/>
              <a:gd name="connsiteX11" fmla="*/ 18142 w 359151"/>
              <a:gd name="connsiteY11" fmla="*/ 2423773 h 2570730"/>
              <a:gd name="connsiteX12" fmla="*/ 15422 w 359151"/>
              <a:gd name="connsiteY12" fmla="*/ 2570730 h 2570730"/>
              <a:gd name="connsiteX0" fmla="*/ 228939 w 343729"/>
              <a:gd name="connsiteY0" fmla="*/ 0 h 2570730"/>
              <a:gd name="connsiteX1" fmla="*/ 247649 w 343729"/>
              <a:gd name="connsiteY1" fmla="*/ 1419566 h 2570730"/>
              <a:gd name="connsiteX2" fmla="*/ 301738 w 343729"/>
              <a:gd name="connsiteY2" fmla="*/ 1707017 h 2570730"/>
              <a:gd name="connsiteX3" fmla="*/ 343240 w 343729"/>
              <a:gd name="connsiteY3" fmla="*/ 1800566 h 2570730"/>
              <a:gd name="connsiteX4" fmla="*/ 324531 w 343729"/>
              <a:gd name="connsiteY4" fmla="*/ 1893434 h 2570730"/>
              <a:gd name="connsiteX5" fmla="*/ 306501 w 343729"/>
              <a:gd name="connsiteY5" fmla="*/ 1940379 h 2570730"/>
              <a:gd name="connsiteX6" fmla="*/ 277586 w 343729"/>
              <a:gd name="connsiteY6" fmla="*/ 1980180 h 2570730"/>
              <a:gd name="connsiteX7" fmla="*/ 168388 w 343729"/>
              <a:gd name="connsiteY7" fmla="*/ 2076111 h 2570730"/>
              <a:gd name="connsiteX8" fmla="*/ 78921 w 343729"/>
              <a:gd name="connsiteY8" fmla="*/ 2143466 h 2570730"/>
              <a:gd name="connsiteX9" fmla="*/ 27214 w 343729"/>
              <a:gd name="connsiteY9" fmla="*/ 2227830 h 2570730"/>
              <a:gd name="connsiteX10" fmla="*/ 8163 w 343729"/>
              <a:gd name="connsiteY10" fmla="*/ 2325802 h 2570730"/>
              <a:gd name="connsiteX11" fmla="*/ 2720 w 343729"/>
              <a:gd name="connsiteY11" fmla="*/ 2423773 h 2570730"/>
              <a:gd name="connsiteX12" fmla="*/ 0 w 343729"/>
              <a:gd name="connsiteY12" fmla="*/ 2570730 h 2570730"/>
              <a:gd name="connsiteX0" fmla="*/ 228939 w 343729"/>
              <a:gd name="connsiteY0" fmla="*/ 0 h 2570730"/>
              <a:gd name="connsiteX1" fmla="*/ 247649 w 343729"/>
              <a:gd name="connsiteY1" fmla="*/ 1419566 h 2570730"/>
              <a:gd name="connsiteX2" fmla="*/ 301738 w 343729"/>
              <a:gd name="connsiteY2" fmla="*/ 1707017 h 2570730"/>
              <a:gd name="connsiteX3" fmla="*/ 343240 w 343729"/>
              <a:gd name="connsiteY3" fmla="*/ 1800566 h 2570730"/>
              <a:gd name="connsiteX4" fmla="*/ 324531 w 343729"/>
              <a:gd name="connsiteY4" fmla="*/ 1893434 h 2570730"/>
              <a:gd name="connsiteX5" fmla="*/ 306501 w 343729"/>
              <a:gd name="connsiteY5" fmla="*/ 1940379 h 2570730"/>
              <a:gd name="connsiteX6" fmla="*/ 277586 w 343729"/>
              <a:gd name="connsiteY6" fmla="*/ 1980180 h 2570730"/>
              <a:gd name="connsiteX7" fmla="*/ 168388 w 343729"/>
              <a:gd name="connsiteY7" fmla="*/ 2076111 h 2570730"/>
              <a:gd name="connsiteX8" fmla="*/ 133508 w 343729"/>
              <a:gd name="connsiteY8" fmla="*/ 2106964 h 2570730"/>
              <a:gd name="connsiteX9" fmla="*/ 78921 w 343729"/>
              <a:gd name="connsiteY9" fmla="*/ 2143466 h 2570730"/>
              <a:gd name="connsiteX10" fmla="*/ 27214 w 343729"/>
              <a:gd name="connsiteY10" fmla="*/ 2227830 h 2570730"/>
              <a:gd name="connsiteX11" fmla="*/ 8163 w 343729"/>
              <a:gd name="connsiteY11" fmla="*/ 2325802 h 2570730"/>
              <a:gd name="connsiteX12" fmla="*/ 2720 w 343729"/>
              <a:gd name="connsiteY12" fmla="*/ 2423773 h 2570730"/>
              <a:gd name="connsiteX13" fmla="*/ 0 w 343729"/>
              <a:gd name="connsiteY13" fmla="*/ 2570730 h 2570730"/>
              <a:gd name="connsiteX0" fmla="*/ 228939 w 343729"/>
              <a:gd name="connsiteY0" fmla="*/ 0 h 2557606"/>
              <a:gd name="connsiteX1" fmla="*/ 247649 w 343729"/>
              <a:gd name="connsiteY1" fmla="*/ 1406442 h 2557606"/>
              <a:gd name="connsiteX2" fmla="*/ 301738 w 343729"/>
              <a:gd name="connsiteY2" fmla="*/ 1693893 h 2557606"/>
              <a:gd name="connsiteX3" fmla="*/ 343240 w 343729"/>
              <a:gd name="connsiteY3" fmla="*/ 1787442 h 2557606"/>
              <a:gd name="connsiteX4" fmla="*/ 324531 w 343729"/>
              <a:gd name="connsiteY4" fmla="*/ 1880310 h 2557606"/>
              <a:gd name="connsiteX5" fmla="*/ 306501 w 343729"/>
              <a:gd name="connsiteY5" fmla="*/ 1927255 h 2557606"/>
              <a:gd name="connsiteX6" fmla="*/ 277586 w 343729"/>
              <a:gd name="connsiteY6" fmla="*/ 1967056 h 2557606"/>
              <a:gd name="connsiteX7" fmla="*/ 168388 w 343729"/>
              <a:gd name="connsiteY7" fmla="*/ 2062987 h 2557606"/>
              <a:gd name="connsiteX8" fmla="*/ 133508 w 343729"/>
              <a:gd name="connsiteY8" fmla="*/ 2093840 h 2557606"/>
              <a:gd name="connsiteX9" fmla="*/ 78921 w 343729"/>
              <a:gd name="connsiteY9" fmla="*/ 2130342 h 2557606"/>
              <a:gd name="connsiteX10" fmla="*/ 27214 w 343729"/>
              <a:gd name="connsiteY10" fmla="*/ 2214706 h 2557606"/>
              <a:gd name="connsiteX11" fmla="*/ 8163 w 343729"/>
              <a:gd name="connsiteY11" fmla="*/ 2312678 h 2557606"/>
              <a:gd name="connsiteX12" fmla="*/ 2720 w 343729"/>
              <a:gd name="connsiteY12" fmla="*/ 2410649 h 2557606"/>
              <a:gd name="connsiteX13" fmla="*/ 0 w 343729"/>
              <a:gd name="connsiteY13" fmla="*/ 2557606 h 255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3729" h="2557606">
                <a:moveTo>
                  <a:pt x="228939" y="0"/>
                </a:moveTo>
                <a:cubicBezTo>
                  <a:pt x="235176" y="482714"/>
                  <a:pt x="235516" y="1124127"/>
                  <a:pt x="247649" y="1406442"/>
                </a:cubicBezTo>
                <a:cubicBezTo>
                  <a:pt x="259782" y="1688757"/>
                  <a:pt x="285806" y="1630393"/>
                  <a:pt x="301738" y="1693893"/>
                </a:cubicBezTo>
                <a:cubicBezTo>
                  <a:pt x="317670" y="1757393"/>
                  <a:pt x="339838" y="1754388"/>
                  <a:pt x="343240" y="1787442"/>
                </a:cubicBezTo>
                <a:cubicBezTo>
                  <a:pt x="346642" y="1820496"/>
                  <a:pt x="331448" y="1858198"/>
                  <a:pt x="324531" y="1880310"/>
                </a:cubicBezTo>
                <a:cubicBezTo>
                  <a:pt x="317614" y="1902422"/>
                  <a:pt x="314325" y="1912797"/>
                  <a:pt x="306501" y="1927255"/>
                </a:cubicBezTo>
                <a:cubicBezTo>
                  <a:pt x="298677" y="1941713"/>
                  <a:pt x="301002" y="1946022"/>
                  <a:pt x="277586" y="1967056"/>
                </a:cubicBezTo>
                <a:cubicBezTo>
                  <a:pt x="254170" y="1988091"/>
                  <a:pt x="192401" y="2042293"/>
                  <a:pt x="168388" y="2062987"/>
                </a:cubicBezTo>
                <a:cubicBezTo>
                  <a:pt x="144375" y="2083681"/>
                  <a:pt x="148419" y="2082614"/>
                  <a:pt x="133508" y="2093840"/>
                </a:cubicBezTo>
                <a:cubicBezTo>
                  <a:pt x="118597" y="2105066"/>
                  <a:pt x="96637" y="2109761"/>
                  <a:pt x="78921" y="2130342"/>
                </a:cubicBezTo>
                <a:cubicBezTo>
                  <a:pt x="14967" y="2216066"/>
                  <a:pt x="39914" y="2171163"/>
                  <a:pt x="27214" y="2214706"/>
                </a:cubicBezTo>
                <a:cubicBezTo>
                  <a:pt x="14514" y="2258249"/>
                  <a:pt x="13606" y="2280475"/>
                  <a:pt x="8163" y="2312678"/>
                </a:cubicBezTo>
                <a:cubicBezTo>
                  <a:pt x="2720" y="2344881"/>
                  <a:pt x="8163" y="2369828"/>
                  <a:pt x="2720" y="2410649"/>
                </a:cubicBezTo>
                <a:cubicBezTo>
                  <a:pt x="1813" y="2459635"/>
                  <a:pt x="907" y="2508620"/>
                  <a:pt x="0" y="2557606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Freeform 678"/>
          <p:cNvSpPr/>
          <p:nvPr/>
        </p:nvSpPr>
        <p:spPr>
          <a:xfrm>
            <a:off x="6789261" y="3002177"/>
            <a:ext cx="218673" cy="960461"/>
          </a:xfrm>
          <a:custGeom>
            <a:avLst/>
            <a:gdLst>
              <a:gd name="connsiteX0" fmla="*/ 33179 w 157918"/>
              <a:gd name="connsiteY0" fmla="*/ 664369 h 664369"/>
              <a:gd name="connsiteX1" fmla="*/ 23654 w 157918"/>
              <a:gd name="connsiteY1" fmla="*/ 585788 h 664369"/>
              <a:gd name="connsiteX2" fmla="*/ 2223 w 157918"/>
              <a:gd name="connsiteY2" fmla="*/ 561975 h 664369"/>
              <a:gd name="connsiteX3" fmla="*/ 83186 w 157918"/>
              <a:gd name="connsiteY3" fmla="*/ 519113 h 664369"/>
              <a:gd name="connsiteX4" fmla="*/ 133192 w 157918"/>
              <a:gd name="connsiteY4" fmla="*/ 473869 h 664369"/>
              <a:gd name="connsiteX5" fmla="*/ 157004 w 157918"/>
              <a:gd name="connsiteY5" fmla="*/ 376238 h 664369"/>
              <a:gd name="connsiteX6" fmla="*/ 152242 w 157918"/>
              <a:gd name="connsiteY6" fmla="*/ 185738 h 664369"/>
              <a:gd name="connsiteX7" fmla="*/ 145098 w 157918"/>
              <a:gd name="connsiteY7" fmla="*/ 0 h 664369"/>
              <a:gd name="connsiteX0" fmla="*/ 26521 w 151260"/>
              <a:gd name="connsiteY0" fmla="*/ 664369 h 664369"/>
              <a:gd name="connsiteX1" fmla="*/ 16996 w 151260"/>
              <a:gd name="connsiteY1" fmla="*/ 585788 h 664369"/>
              <a:gd name="connsiteX2" fmla="*/ 2709 w 151260"/>
              <a:gd name="connsiteY2" fmla="*/ 554831 h 664369"/>
              <a:gd name="connsiteX3" fmla="*/ 76528 w 151260"/>
              <a:gd name="connsiteY3" fmla="*/ 519113 h 664369"/>
              <a:gd name="connsiteX4" fmla="*/ 126534 w 151260"/>
              <a:gd name="connsiteY4" fmla="*/ 473869 h 664369"/>
              <a:gd name="connsiteX5" fmla="*/ 150346 w 151260"/>
              <a:gd name="connsiteY5" fmla="*/ 376238 h 664369"/>
              <a:gd name="connsiteX6" fmla="*/ 145584 w 151260"/>
              <a:gd name="connsiteY6" fmla="*/ 185738 h 664369"/>
              <a:gd name="connsiteX7" fmla="*/ 138440 w 151260"/>
              <a:gd name="connsiteY7" fmla="*/ 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260" h="664369">
                <a:moveTo>
                  <a:pt x="26521" y="664369"/>
                </a:moveTo>
                <a:cubicBezTo>
                  <a:pt x="24338" y="633611"/>
                  <a:pt x="20965" y="604044"/>
                  <a:pt x="16996" y="585788"/>
                </a:cubicBezTo>
                <a:cubicBezTo>
                  <a:pt x="13027" y="567532"/>
                  <a:pt x="-7213" y="565943"/>
                  <a:pt x="2709" y="554831"/>
                </a:cubicBezTo>
                <a:cubicBezTo>
                  <a:pt x="12631" y="543719"/>
                  <a:pt x="55891" y="532607"/>
                  <a:pt x="76528" y="519113"/>
                </a:cubicBezTo>
                <a:cubicBezTo>
                  <a:pt x="97165" y="505619"/>
                  <a:pt x="114231" y="497681"/>
                  <a:pt x="126534" y="473869"/>
                </a:cubicBezTo>
                <a:cubicBezTo>
                  <a:pt x="138837" y="450057"/>
                  <a:pt x="147171" y="424260"/>
                  <a:pt x="150346" y="376238"/>
                </a:cubicBezTo>
                <a:cubicBezTo>
                  <a:pt x="153521" y="328216"/>
                  <a:pt x="147568" y="248444"/>
                  <a:pt x="145584" y="185738"/>
                </a:cubicBezTo>
                <a:cubicBezTo>
                  <a:pt x="143600" y="123032"/>
                  <a:pt x="141020" y="61516"/>
                  <a:pt x="13844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Freeform 681"/>
          <p:cNvSpPr/>
          <p:nvPr/>
        </p:nvSpPr>
        <p:spPr>
          <a:xfrm>
            <a:off x="3381651" y="2161683"/>
            <a:ext cx="1927806" cy="120487"/>
          </a:xfrm>
          <a:custGeom>
            <a:avLst/>
            <a:gdLst>
              <a:gd name="connsiteX0" fmla="*/ 1401279 w 1401279"/>
              <a:gd name="connsiteY0" fmla="*/ 0 h 83343"/>
              <a:gd name="connsiteX1" fmla="*/ 151123 w 1401279"/>
              <a:gd name="connsiteY1" fmla="*/ 11906 h 83343"/>
              <a:gd name="connsiteX2" fmla="*/ 67779 w 1401279"/>
              <a:gd name="connsiteY2" fmla="*/ 83343 h 83343"/>
              <a:gd name="connsiteX0" fmla="*/ 1354147 w 1354147"/>
              <a:gd name="connsiteY0" fmla="*/ 0 h 83343"/>
              <a:gd name="connsiteX1" fmla="*/ 103991 w 1354147"/>
              <a:gd name="connsiteY1" fmla="*/ 11906 h 83343"/>
              <a:gd name="connsiteX2" fmla="*/ 20647 w 1354147"/>
              <a:gd name="connsiteY2" fmla="*/ 83343 h 83343"/>
              <a:gd name="connsiteX0" fmla="*/ 1349453 w 1349453"/>
              <a:gd name="connsiteY0" fmla="*/ 0 h 83343"/>
              <a:gd name="connsiteX1" fmla="*/ 151685 w 1349453"/>
              <a:gd name="connsiteY1" fmla="*/ 11906 h 83343"/>
              <a:gd name="connsiteX2" fmla="*/ 15953 w 1349453"/>
              <a:gd name="connsiteY2" fmla="*/ 83343 h 83343"/>
              <a:gd name="connsiteX0" fmla="*/ 1333500 w 1333500"/>
              <a:gd name="connsiteY0" fmla="*/ 0 h 83343"/>
              <a:gd name="connsiteX1" fmla="*/ 135732 w 1333500"/>
              <a:gd name="connsiteY1" fmla="*/ 11906 h 83343"/>
              <a:gd name="connsiteX2" fmla="*/ 0 w 1333500"/>
              <a:gd name="connsiteY2" fmla="*/ 83343 h 83343"/>
              <a:gd name="connsiteX0" fmla="*/ 1333500 w 1333500"/>
              <a:gd name="connsiteY0" fmla="*/ 0 h 83343"/>
              <a:gd name="connsiteX1" fmla="*/ 135732 w 1333500"/>
              <a:gd name="connsiteY1" fmla="*/ 11906 h 83343"/>
              <a:gd name="connsiteX2" fmla="*/ 0 w 1333500"/>
              <a:gd name="connsiteY2" fmla="*/ 83343 h 8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83343">
                <a:moveTo>
                  <a:pt x="1333500" y="0"/>
                </a:moveTo>
                <a:lnTo>
                  <a:pt x="135732" y="11906"/>
                </a:lnTo>
                <a:cubicBezTo>
                  <a:pt x="108744" y="11510"/>
                  <a:pt x="2018" y="7561"/>
                  <a:pt x="0" y="83343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Freeform 685"/>
          <p:cNvSpPr/>
          <p:nvPr/>
        </p:nvSpPr>
        <p:spPr>
          <a:xfrm>
            <a:off x="5364535" y="4014269"/>
            <a:ext cx="2110258" cy="229459"/>
          </a:xfrm>
          <a:custGeom>
            <a:avLst/>
            <a:gdLst>
              <a:gd name="connsiteX0" fmla="*/ 0 w 1459706"/>
              <a:gd name="connsiteY0" fmla="*/ 150024 h 167079"/>
              <a:gd name="connsiteX1" fmla="*/ 831056 w 1459706"/>
              <a:gd name="connsiteY1" fmla="*/ 6 h 167079"/>
              <a:gd name="connsiteX2" fmla="*/ 1202531 w 1459706"/>
              <a:gd name="connsiteY2" fmla="*/ 154787 h 167079"/>
              <a:gd name="connsiteX3" fmla="*/ 1233488 w 1459706"/>
              <a:gd name="connsiteY3" fmla="*/ 157168 h 167079"/>
              <a:gd name="connsiteX4" fmla="*/ 1459706 w 1459706"/>
              <a:gd name="connsiteY4" fmla="*/ 154787 h 167079"/>
              <a:gd name="connsiteX0" fmla="*/ 0 w 1459706"/>
              <a:gd name="connsiteY0" fmla="*/ 150018 h 167073"/>
              <a:gd name="connsiteX1" fmla="*/ 831056 w 1459706"/>
              <a:gd name="connsiteY1" fmla="*/ 0 h 167073"/>
              <a:gd name="connsiteX2" fmla="*/ 1202531 w 1459706"/>
              <a:gd name="connsiteY2" fmla="*/ 154781 h 167073"/>
              <a:gd name="connsiteX3" fmla="*/ 1233488 w 1459706"/>
              <a:gd name="connsiteY3" fmla="*/ 157162 h 167073"/>
              <a:gd name="connsiteX4" fmla="*/ 1459706 w 1459706"/>
              <a:gd name="connsiteY4" fmla="*/ 154781 h 167073"/>
              <a:gd name="connsiteX0" fmla="*/ 0 w 1459706"/>
              <a:gd name="connsiteY0" fmla="*/ 150018 h 167073"/>
              <a:gd name="connsiteX1" fmla="*/ 831056 w 1459706"/>
              <a:gd name="connsiteY1" fmla="*/ 0 h 167073"/>
              <a:gd name="connsiteX2" fmla="*/ 1202531 w 1459706"/>
              <a:gd name="connsiteY2" fmla="*/ 154781 h 167073"/>
              <a:gd name="connsiteX3" fmla="*/ 1233488 w 1459706"/>
              <a:gd name="connsiteY3" fmla="*/ 157162 h 167073"/>
              <a:gd name="connsiteX4" fmla="*/ 1459706 w 1459706"/>
              <a:gd name="connsiteY4" fmla="*/ 154781 h 167073"/>
              <a:gd name="connsiteX0" fmla="*/ 0 w 1459706"/>
              <a:gd name="connsiteY0" fmla="*/ 150022 h 167077"/>
              <a:gd name="connsiteX1" fmla="*/ 831056 w 1459706"/>
              <a:gd name="connsiteY1" fmla="*/ 4 h 167077"/>
              <a:gd name="connsiteX2" fmla="*/ 1195388 w 1459706"/>
              <a:gd name="connsiteY2" fmla="*/ 154785 h 167077"/>
              <a:gd name="connsiteX3" fmla="*/ 1233488 w 1459706"/>
              <a:gd name="connsiteY3" fmla="*/ 157166 h 167077"/>
              <a:gd name="connsiteX4" fmla="*/ 1459706 w 1459706"/>
              <a:gd name="connsiteY4" fmla="*/ 154785 h 167077"/>
              <a:gd name="connsiteX0" fmla="*/ 0 w 1459706"/>
              <a:gd name="connsiteY0" fmla="*/ 150022 h 167077"/>
              <a:gd name="connsiteX1" fmla="*/ 831056 w 1459706"/>
              <a:gd name="connsiteY1" fmla="*/ 4 h 167077"/>
              <a:gd name="connsiteX2" fmla="*/ 1195388 w 1459706"/>
              <a:gd name="connsiteY2" fmla="*/ 154785 h 167077"/>
              <a:gd name="connsiteX3" fmla="*/ 1250157 w 1459706"/>
              <a:gd name="connsiteY3" fmla="*/ 157166 h 167077"/>
              <a:gd name="connsiteX4" fmla="*/ 1459706 w 1459706"/>
              <a:gd name="connsiteY4" fmla="*/ 154785 h 167077"/>
              <a:gd name="connsiteX0" fmla="*/ 0 w 1459706"/>
              <a:gd name="connsiteY0" fmla="*/ 150022 h 158721"/>
              <a:gd name="connsiteX1" fmla="*/ 831056 w 1459706"/>
              <a:gd name="connsiteY1" fmla="*/ 4 h 158721"/>
              <a:gd name="connsiteX2" fmla="*/ 1195388 w 1459706"/>
              <a:gd name="connsiteY2" fmla="*/ 154785 h 158721"/>
              <a:gd name="connsiteX3" fmla="*/ 1250157 w 1459706"/>
              <a:gd name="connsiteY3" fmla="*/ 157166 h 158721"/>
              <a:gd name="connsiteX4" fmla="*/ 1459706 w 1459706"/>
              <a:gd name="connsiteY4" fmla="*/ 154785 h 158721"/>
              <a:gd name="connsiteX0" fmla="*/ 0 w 1459706"/>
              <a:gd name="connsiteY0" fmla="*/ 150022 h 158721"/>
              <a:gd name="connsiteX1" fmla="*/ 831056 w 1459706"/>
              <a:gd name="connsiteY1" fmla="*/ 4 h 158721"/>
              <a:gd name="connsiteX2" fmla="*/ 1195388 w 1459706"/>
              <a:gd name="connsiteY2" fmla="*/ 154785 h 158721"/>
              <a:gd name="connsiteX3" fmla="*/ 1250157 w 1459706"/>
              <a:gd name="connsiteY3" fmla="*/ 157166 h 158721"/>
              <a:gd name="connsiteX4" fmla="*/ 1459706 w 1459706"/>
              <a:gd name="connsiteY4" fmla="*/ 154785 h 15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706" h="158721">
                <a:moveTo>
                  <a:pt x="0" y="150022"/>
                </a:moveTo>
                <a:cubicBezTo>
                  <a:pt x="277019" y="100016"/>
                  <a:pt x="631825" y="-790"/>
                  <a:pt x="831056" y="4"/>
                </a:cubicBezTo>
                <a:lnTo>
                  <a:pt x="1195388" y="154785"/>
                </a:lnTo>
                <a:cubicBezTo>
                  <a:pt x="1215232" y="161929"/>
                  <a:pt x="1206104" y="157166"/>
                  <a:pt x="1250157" y="157166"/>
                </a:cubicBezTo>
                <a:cubicBezTo>
                  <a:pt x="1294210" y="157166"/>
                  <a:pt x="1422003" y="154785"/>
                  <a:pt x="1459706" y="154785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Freeform 687"/>
          <p:cNvSpPr/>
          <p:nvPr/>
        </p:nvSpPr>
        <p:spPr>
          <a:xfrm>
            <a:off x="925271" y="5527659"/>
            <a:ext cx="7565492" cy="443591"/>
          </a:xfrm>
          <a:custGeom>
            <a:avLst/>
            <a:gdLst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5506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6962 h 293497"/>
              <a:gd name="connsiteX1" fmla="*/ 100959 w 4295084"/>
              <a:gd name="connsiteY1" fmla="*/ 291384 h 293497"/>
              <a:gd name="connsiteX2" fmla="*/ 199034 w 4295084"/>
              <a:gd name="connsiteY2" fmla="*/ 236578 h 293497"/>
              <a:gd name="connsiteX3" fmla="*/ 490373 w 4295084"/>
              <a:gd name="connsiteY3" fmla="*/ 43314 h 293497"/>
              <a:gd name="connsiteX4" fmla="*/ 602870 w 4295084"/>
              <a:gd name="connsiteY4" fmla="*/ 28891 h 293497"/>
              <a:gd name="connsiteX5" fmla="*/ 2466284 w 4295084"/>
              <a:gd name="connsiteY5" fmla="*/ 45 h 293497"/>
              <a:gd name="connsiteX6" fmla="*/ 2542927 w 4295084"/>
              <a:gd name="connsiteY6" fmla="*/ 13597 h 293497"/>
              <a:gd name="connsiteX7" fmla="*/ 2696544 w 4295084"/>
              <a:gd name="connsiteY7" fmla="*/ 84704 h 293497"/>
              <a:gd name="connsiteX8" fmla="*/ 2837887 w 4295084"/>
              <a:gd name="connsiteY8" fmla="*/ 112543 h 293497"/>
              <a:gd name="connsiteX9" fmla="*/ 3063385 w 4295084"/>
              <a:gd name="connsiteY9" fmla="*/ 112543 h 293497"/>
              <a:gd name="connsiteX10" fmla="*/ 3184535 w 4295084"/>
              <a:gd name="connsiteY10" fmla="*/ 124081 h 293497"/>
              <a:gd name="connsiteX11" fmla="*/ 3285494 w 4295084"/>
              <a:gd name="connsiteY11" fmla="*/ 170233 h 293497"/>
              <a:gd name="connsiteX12" fmla="*/ 3441260 w 4295084"/>
              <a:gd name="connsiteY12" fmla="*/ 213502 h 293497"/>
              <a:gd name="connsiteX13" fmla="*/ 3602794 w 4295084"/>
              <a:gd name="connsiteY13" fmla="*/ 204848 h 293497"/>
              <a:gd name="connsiteX14" fmla="*/ 4295084 w 4295084"/>
              <a:gd name="connsiteY14" fmla="*/ 80813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7795521 w 7795521"/>
              <a:gd name="connsiteY14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7795521 w 7795521"/>
              <a:gd name="connsiteY15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6443167 w 7795521"/>
              <a:gd name="connsiteY16" fmla="*/ 23099 h 293497"/>
              <a:gd name="connsiteX17" fmla="*/ 7795521 w 7795521"/>
              <a:gd name="connsiteY17" fmla="*/ 187969 h 293497"/>
              <a:gd name="connsiteX0" fmla="*/ 0 w 7795521"/>
              <a:gd name="connsiteY0" fmla="*/ 278115 h 294650"/>
              <a:gd name="connsiteX1" fmla="*/ 100959 w 7795521"/>
              <a:gd name="connsiteY1" fmla="*/ 292537 h 294650"/>
              <a:gd name="connsiteX2" fmla="*/ 199034 w 7795521"/>
              <a:gd name="connsiteY2" fmla="*/ 237731 h 294650"/>
              <a:gd name="connsiteX3" fmla="*/ 490373 w 7795521"/>
              <a:gd name="connsiteY3" fmla="*/ 44467 h 294650"/>
              <a:gd name="connsiteX4" fmla="*/ 602870 w 7795521"/>
              <a:gd name="connsiteY4" fmla="*/ 30044 h 294650"/>
              <a:gd name="connsiteX5" fmla="*/ 2466284 w 7795521"/>
              <a:gd name="connsiteY5" fmla="*/ 1198 h 294650"/>
              <a:gd name="connsiteX6" fmla="*/ 2542927 w 7795521"/>
              <a:gd name="connsiteY6" fmla="*/ 14750 h 294650"/>
              <a:gd name="connsiteX7" fmla="*/ 2696544 w 7795521"/>
              <a:gd name="connsiteY7" fmla="*/ 85857 h 294650"/>
              <a:gd name="connsiteX8" fmla="*/ 2837887 w 7795521"/>
              <a:gd name="connsiteY8" fmla="*/ 113696 h 294650"/>
              <a:gd name="connsiteX9" fmla="*/ 3063385 w 7795521"/>
              <a:gd name="connsiteY9" fmla="*/ 113696 h 294650"/>
              <a:gd name="connsiteX10" fmla="*/ 3184535 w 7795521"/>
              <a:gd name="connsiteY10" fmla="*/ 125234 h 294650"/>
              <a:gd name="connsiteX11" fmla="*/ 3285494 w 7795521"/>
              <a:gd name="connsiteY11" fmla="*/ 171386 h 294650"/>
              <a:gd name="connsiteX12" fmla="*/ 3441260 w 7795521"/>
              <a:gd name="connsiteY12" fmla="*/ 214655 h 294650"/>
              <a:gd name="connsiteX13" fmla="*/ 3602794 w 7795521"/>
              <a:gd name="connsiteY13" fmla="*/ 206001 h 294650"/>
              <a:gd name="connsiteX14" fmla="*/ 4340523 w 7795521"/>
              <a:gd name="connsiteY14" fmla="*/ 79021 h 294650"/>
              <a:gd name="connsiteX15" fmla="*/ 4907261 w 7795521"/>
              <a:gd name="connsiteY15" fmla="*/ 2821 h 294650"/>
              <a:gd name="connsiteX16" fmla="*/ 5716886 w 7795521"/>
              <a:gd name="connsiteY16" fmla="*/ 17109 h 294650"/>
              <a:gd name="connsiteX17" fmla="*/ 6443167 w 7795521"/>
              <a:gd name="connsiteY17" fmla="*/ 24252 h 294650"/>
              <a:gd name="connsiteX18" fmla="*/ 7795521 w 7795521"/>
              <a:gd name="connsiteY18" fmla="*/ 189122 h 294650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795521 w 7795521"/>
              <a:gd name="connsiteY18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071817 w 7795521"/>
              <a:gd name="connsiteY18" fmla="*/ 96614 h 295574"/>
              <a:gd name="connsiteX19" fmla="*/ 7795521 w 7795521"/>
              <a:gd name="connsiteY19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943230 w 7795521"/>
              <a:gd name="connsiteY18" fmla="*/ 106139 h 295574"/>
              <a:gd name="connsiteX19" fmla="*/ 7071817 w 7795521"/>
              <a:gd name="connsiteY19" fmla="*/ 96614 h 295574"/>
              <a:gd name="connsiteX20" fmla="*/ 7795521 w 7795521"/>
              <a:gd name="connsiteY20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821786 w 7795521"/>
              <a:gd name="connsiteY18" fmla="*/ 103758 h 295574"/>
              <a:gd name="connsiteX19" fmla="*/ 6943230 w 7795521"/>
              <a:gd name="connsiteY19" fmla="*/ 106139 h 295574"/>
              <a:gd name="connsiteX20" fmla="*/ 7071817 w 7795521"/>
              <a:gd name="connsiteY20" fmla="*/ 96614 h 295574"/>
              <a:gd name="connsiteX21" fmla="*/ 7795521 w 7795521"/>
              <a:gd name="connsiteY21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795521 w 7795521"/>
              <a:gd name="connsiteY23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795521 w 7795521"/>
              <a:gd name="connsiteY24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795521 w 7795521"/>
              <a:gd name="connsiteY25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314705 w 7795521"/>
              <a:gd name="connsiteY24" fmla="*/ 201389 h 295574"/>
              <a:gd name="connsiteX25" fmla="*/ 7445673 w 7795521"/>
              <a:gd name="connsiteY25" fmla="*/ 222820 h 295574"/>
              <a:gd name="connsiteX26" fmla="*/ 7650461 w 7795521"/>
              <a:gd name="connsiteY26" fmla="*/ 227583 h 295574"/>
              <a:gd name="connsiteX27" fmla="*/ 7795521 w 7795521"/>
              <a:gd name="connsiteY27" fmla="*/ 190046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201389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26612 w 8026502"/>
              <a:gd name="connsiteY23" fmla="*/ 194246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59961 w 8026502"/>
              <a:gd name="connsiteY24" fmla="*/ 232345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7857629"/>
              <a:gd name="connsiteY0" fmla="*/ 279039 h 295574"/>
              <a:gd name="connsiteX1" fmla="*/ 100959 w 7857629"/>
              <a:gd name="connsiteY1" fmla="*/ 293461 h 295574"/>
              <a:gd name="connsiteX2" fmla="*/ 199034 w 7857629"/>
              <a:gd name="connsiteY2" fmla="*/ 238655 h 295574"/>
              <a:gd name="connsiteX3" fmla="*/ 490373 w 7857629"/>
              <a:gd name="connsiteY3" fmla="*/ 45391 h 295574"/>
              <a:gd name="connsiteX4" fmla="*/ 602870 w 7857629"/>
              <a:gd name="connsiteY4" fmla="*/ 30968 h 295574"/>
              <a:gd name="connsiteX5" fmla="*/ 2466284 w 7857629"/>
              <a:gd name="connsiteY5" fmla="*/ 2122 h 295574"/>
              <a:gd name="connsiteX6" fmla="*/ 2542927 w 7857629"/>
              <a:gd name="connsiteY6" fmla="*/ 15674 h 295574"/>
              <a:gd name="connsiteX7" fmla="*/ 2696544 w 7857629"/>
              <a:gd name="connsiteY7" fmla="*/ 86781 h 295574"/>
              <a:gd name="connsiteX8" fmla="*/ 2837887 w 7857629"/>
              <a:gd name="connsiteY8" fmla="*/ 114620 h 295574"/>
              <a:gd name="connsiteX9" fmla="*/ 3063385 w 7857629"/>
              <a:gd name="connsiteY9" fmla="*/ 114620 h 295574"/>
              <a:gd name="connsiteX10" fmla="*/ 3184535 w 7857629"/>
              <a:gd name="connsiteY10" fmla="*/ 126158 h 295574"/>
              <a:gd name="connsiteX11" fmla="*/ 3285494 w 7857629"/>
              <a:gd name="connsiteY11" fmla="*/ 172310 h 295574"/>
              <a:gd name="connsiteX12" fmla="*/ 3441260 w 7857629"/>
              <a:gd name="connsiteY12" fmla="*/ 215579 h 295574"/>
              <a:gd name="connsiteX13" fmla="*/ 3602794 w 7857629"/>
              <a:gd name="connsiteY13" fmla="*/ 206925 h 295574"/>
              <a:gd name="connsiteX14" fmla="*/ 4340523 w 7857629"/>
              <a:gd name="connsiteY14" fmla="*/ 79945 h 295574"/>
              <a:gd name="connsiteX15" fmla="*/ 4907261 w 7857629"/>
              <a:gd name="connsiteY15" fmla="*/ 3745 h 295574"/>
              <a:gd name="connsiteX16" fmla="*/ 5702598 w 7857629"/>
              <a:gd name="connsiteY16" fmla="*/ 10890 h 295574"/>
              <a:gd name="connsiteX17" fmla="*/ 6443167 w 7857629"/>
              <a:gd name="connsiteY17" fmla="*/ 25176 h 295574"/>
              <a:gd name="connsiteX18" fmla="*/ 6652717 w 7857629"/>
              <a:gd name="connsiteY18" fmla="*/ 110901 h 295574"/>
              <a:gd name="connsiteX19" fmla="*/ 6821786 w 7857629"/>
              <a:gd name="connsiteY19" fmla="*/ 103758 h 295574"/>
              <a:gd name="connsiteX20" fmla="*/ 6943230 w 7857629"/>
              <a:gd name="connsiteY20" fmla="*/ 115664 h 295574"/>
              <a:gd name="connsiteX21" fmla="*/ 7071817 w 7857629"/>
              <a:gd name="connsiteY21" fmla="*/ 96614 h 295574"/>
              <a:gd name="connsiteX22" fmla="*/ 7221836 w 7857629"/>
              <a:gd name="connsiteY22" fmla="*/ 139476 h 295574"/>
              <a:gd name="connsiteX23" fmla="*/ 7343281 w 7857629"/>
              <a:gd name="connsiteY23" fmla="*/ 210915 h 295574"/>
              <a:gd name="connsiteX24" fmla="*/ 7469486 w 7857629"/>
              <a:gd name="connsiteY24" fmla="*/ 229963 h 295574"/>
              <a:gd name="connsiteX25" fmla="*/ 7650461 w 7857629"/>
              <a:gd name="connsiteY25" fmla="*/ 227583 h 295574"/>
              <a:gd name="connsiteX26" fmla="*/ 7857629 w 7857629"/>
              <a:gd name="connsiteY26" fmla="*/ 158526 h 295574"/>
              <a:gd name="connsiteX0" fmla="*/ 0 w 7650461"/>
              <a:gd name="connsiteY0" fmla="*/ 279039 h 295574"/>
              <a:gd name="connsiteX1" fmla="*/ 100959 w 7650461"/>
              <a:gd name="connsiteY1" fmla="*/ 293461 h 295574"/>
              <a:gd name="connsiteX2" fmla="*/ 199034 w 7650461"/>
              <a:gd name="connsiteY2" fmla="*/ 238655 h 295574"/>
              <a:gd name="connsiteX3" fmla="*/ 490373 w 7650461"/>
              <a:gd name="connsiteY3" fmla="*/ 45391 h 295574"/>
              <a:gd name="connsiteX4" fmla="*/ 602870 w 7650461"/>
              <a:gd name="connsiteY4" fmla="*/ 30968 h 295574"/>
              <a:gd name="connsiteX5" fmla="*/ 2466284 w 7650461"/>
              <a:gd name="connsiteY5" fmla="*/ 2122 h 295574"/>
              <a:gd name="connsiteX6" fmla="*/ 2542927 w 7650461"/>
              <a:gd name="connsiteY6" fmla="*/ 15674 h 295574"/>
              <a:gd name="connsiteX7" fmla="*/ 2696544 w 7650461"/>
              <a:gd name="connsiteY7" fmla="*/ 86781 h 295574"/>
              <a:gd name="connsiteX8" fmla="*/ 2837887 w 7650461"/>
              <a:gd name="connsiteY8" fmla="*/ 114620 h 295574"/>
              <a:gd name="connsiteX9" fmla="*/ 3063385 w 7650461"/>
              <a:gd name="connsiteY9" fmla="*/ 114620 h 295574"/>
              <a:gd name="connsiteX10" fmla="*/ 3184535 w 7650461"/>
              <a:gd name="connsiteY10" fmla="*/ 126158 h 295574"/>
              <a:gd name="connsiteX11" fmla="*/ 3285494 w 7650461"/>
              <a:gd name="connsiteY11" fmla="*/ 172310 h 295574"/>
              <a:gd name="connsiteX12" fmla="*/ 3441260 w 7650461"/>
              <a:gd name="connsiteY12" fmla="*/ 215579 h 295574"/>
              <a:gd name="connsiteX13" fmla="*/ 3602794 w 7650461"/>
              <a:gd name="connsiteY13" fmla="*/ 206925 h 295574"/>
              <a:gd name="connsiteX14" fmla="*/ 4340523 w 7650461"/>
              <a:gd name="connsiteY14" fmla="*/ 79945 h 295574"/>
              <a:gd name="connsiteX15" fmla="*/ 4907261 w 7650461"/>
              <a:gd name="connsiteY15" fmla="*/ 3745 h 295574"/>
              <a:gd name="connsiteX16" fmla="*/ 5702598 w 7650461"/>
              <a:gd name="connsiteY16" fmla="*/ 10890 h 295574"/>
              <a:gd name="connsiteX17" fmla="*/ 6443167 w 7650461"/>
              <a:gd name="connsiteY17" fmla="*/ 25176 h 295574"/>
              <a:gd name="connsiteX18" fmla="*/ 6652717 w 7650461"/>
              <a:gd name="connsiteY18" fmla="*/ 110901 h 295574"/>
              <a:gd name="connsiteX19" fmla="*/ 6821786 w 7650461"/>
              <a:gd name="connsiteY19" fmla="*/ 103758 h 295574"/>
              <a:gd name="connsiteX20" fmla="*/ 6943230 w 7650461"/>
              <a:gd name="connsiteY20" fmla="*/ 115664 h 295574"/>
              <a:gd name="connsiteX21" fmla="*/ 7071817 w 7650461"/>
              <a:gd name="connsiteY21" fmla="*/ 96614 h 295574"/>
              <a:gd name="connsiteX22" fmla="*/ 7221836 w 7650461"/>
              <a:gd name="connsiteY22" fmla="*/ 139476 h 295574"/>
              <a:gd name="connsiteX23" fmla="*/ 7343281 w 7650461"/>
              <a:gd name="connsiteY23" fmla="*/ 210915 h 295574"/>
              <a:gd name="connsiteX24" fmla="*/ 7469486 w 7650461"/>
              <a:gd name="connsiteY24" fmla="*/ 229963 h 295574"/>
              <a:gd name="connsiteX25" fmla="*/ 7650461 w 7650461"/>
              <a:gd name="connsiteY25" fmla="*/ 227583 h 295574"/>
              <a:gd name="connsiteX0" fmla="*/ 0 w 7469486"/>
              <a:gd name="connsiteY0" fmla="*/ 279039 h 295574"/>
              <a:gd name="connsiteX1" fmla="*/ 100959 w 7469486"/>
              <a:gd name="connsiteY1" fmla="*/ 293461 h 295574"/>
              <a:gd name="connsiteX2" fmla="*/ 199034 w 7469486"/>
              <a:gd name="connsiteY2" fmla="*/ 238655 h 295574"/>
              <a:gd name="connsiteX3" fmla="*/ 490373 w 7469486"/>
              <a:gd name="connsiteY3" fmla="*/ 45391 h 295574"/>
              <a:gd name="connsiteX4" fmla="*/ 602870 w 7469486"/>
              <a:gd name="connsiteY4" fmla="*/ 30968 h 295574"/>
              <a:gd name="connsiteX5" fmla="*/ 2466284 w 7469486"/>
              <a:gd name="connsiteY5" fmla="*/ 2122 h 295574"/>
              <a:gd name="connsiteX6" fmla="*/ 2542927 w 7469486"/>
              <a:gd name="connsiteY6" fmla="*/ 15674 h 295574"/>
              <a:gd name="connsiteX7" fmla="*/ 2696544 w 7469486"/>
              <a:gd name="connsiteY7" fmla="*/ 86781 h 295574"/>
              <a:gd name="connsiteX8" fmla="*/ 2837887 w 7469486"/>
              <a:gd name="connsiteY8" fmla="*/ 114620 h 295574"/>
              <a:gd name="connsiteX9" fmla="*/ 3063385 w 7469486"/>
              <a:gd name="connsiteY9" fmla="*/ 114620 h 295574"/>
              <a:gd name="connsiteX10" fmla="*/ 3184535 w 7469486"/>
              <a:gd name="connsiteY10" fmla="*/ 126158 h 295574"/>
              <a:gd name="connsiteX11" fmla="*/ 3285494 w 7469486"/>
              <a:gd name="connsiteY11" fmla="*/ 172310 h 295574"/>
              <a:gd name="connsiteX12" fmla="*/ 3441260 w 7469486"/>
              <a:gd name="connsiteY12" fmla="*/ 215579 h 295574"/>
              <a:gd name="connsiteX13" fmla="*/ 3602794 w 7469486"/>
              <a:gd name="connsiteY13" fmla="*/ 206925 h 295574"/>
              <a:gd name="connsiteX14" fmla="*/ 4340523 w 7469486"/>
              <a:gd name="connsiteY14" fmla="*/ 79945 h 295574"/>
              <a:gd name="connsiteX15" fmla="*/ 4907261 w 7469486"/>
              <a:gd name="connsiteY15" fmla="*/ 3745 h 295574"/>
              <a:gd name="connsiteX16" fmla="*/ 5702598 w 7469486"/>
              <a:gd name="connsiteY16" fmla="*/ 10890 h 295574"/>
              <a:gd name="connsiteX17" fmla="*/ 6443167 w 7469486"/>
              <a:gd name="connsiteY17" fmla="*/ 25176 h 295574"/>
              <a:gd name="connsiteX18" fmla="*/ 6652717 w 7469486"/>
              <a:gd name="connsiteY18" fmla="*/ 110901 h 295574"/>
              <a:gd name="connsiteX19" fmla="*/ 6821786 w 7469486"/>
              <a:gd name="connsiteY19" fmla="*/ 103758 h 295574"/>
              <a:gd name="connsiteX20" fmla="*/ 6943230 w 7469486"/>
              <a:gd name="connsiteY20" fmla="*/ 115664 h 295574"/>
              <a:gd name="connsiteX21" fmla="*/ 7071817 w 7469486"/>
              <a:gd name="connsiteY21" fmla="*/ 96614 h 295574"/>
              <a:gd name="connsiteX22" fmla="*/ 7221836 w 7469486"/>
              <a:gd name="connsiteY22" fmla="*/ 139476 h 295574"/>
              <a:gd name="connsiteX23" fmla="*/ 7343281 w 7469486"/>
              <a:gd name="connsiteY23" fmla="*/ 210915 h 295574"/>
              <a:gd name="connsiteX24" fmla="*/ 7469486 w 7469486"/>
              <a:gd name="connsiteY24" fmla="*/ 229963 h 295574"/>
              <a:gd name="connsiteX0" fmla="*/ 0 w 7343281"/>
              <a:gd name="connsiteY0" fmla="*/ 279039 h 295574"/>
              <a:gd name="connsiteX1" fmla="*/ 100959 w 7343281"/>
              <a:gd name="connsiteY1" fmla="*/ 293461 h 295574"/>
              <a:gd name="connsiteX2" fmla="*/ 199034 w 7343281"/>
              <a:gd name="connsiteY2" fmla="*/ 238655 h 295574"/>
              <a:gd name="connsiteX3" fmla="*/ 490373 w 7343281"/>
              <a:gd name="connsiteY3" fmla="*/ 45391 h 295574"/>
              <a:gd name="connsiteX4" fmla="*/ 602870 w 7343281"/>
              <a:gd name="connsiteY4" fmla="*/ 30968 h 295574"/>
              <a:gd name="connsiteX5" fmla="*/ 2466284 w 7343281"/>
              <a:gd name="connsiteY5" fmla="*/ 2122 h 295574"/>
              <a:gd name="connsiteX6" fmla="*/ 2542927 w 7343281"/>
              <a:gd name="connsiteY6" fmla="*/ 15674 h 295574"/>
              <a:gd name="connsiteX7" fmla="*/ 2696544 w 7343281"/>
              <a:gd name="connsiteY7" fmla="*/ 86781 h 295574"/>
              <a:gd name="connsiteX8" fmla="*/ 2837887 w 7343281"/>
              <a:gd name="connsiteY8" fmla="*/ 114620 h 295574"/>
              <a:gd name="connsiteX9" fmla="*/ 3063385 w 7343281"/>
              <a:gd name="connsiteY9" fmla="*/ 114620 h 295574"/>
              <a:gd name="connsiteX10" fmla="*/ 3184535 w 7343281"/>
              <a:gd name="connsiteY10" fmla="*/ 126158 h 295574"/>
              <a:gd name="connsiteX11" fmla="*/ 3285494 w 7343281"/>
              <a:gd name="connsiteY11" fmla="*/ 172310 h 295574"/>
              <a:gd name="connsiteX12" fmla="*/ 3441260 w 7343281"/>
              <a:gd name="connsiteY12" fmla="*/ 215579 h 295574"/>
              <a:gd name="connsiteX13" fmla="*/ 3602794 w 7343281"/>
              <a:gd name="connsiteY13" fmla="*/ 206925 h 295574"/>
              <a:gd name="connsiteX14" fmla="*/ 4340523 w 7343281"/>
              <a:gd name="connsiteY14" fmla="*/ 79945 h 295574"/>
              <a:gd name="connsiteX15" fmla="*/ 4907261 w 7343281"/>
              <a:gd name="connsiteY15" fmla="*/ 3745 h 295574"/>
              <a:gd name="connsiteX16" fmla="*/ 5702598 w 7343281"/>
              <a:gd name="connsiteY16" fmla="*/ 10890 h 295574"/>
              <a:gd name="connsiteX17" fmla="*/ 6443167 w 7343281"/>
              <a:gd name="connsiteY17" fmla="*/ 25176 h 295574"/>
              <a:gd name="connsiteX18" fmla="*/ 6652717 w 7343281"/>
              <a:gd name="connsiteY18" fmla="*/ 110901 h 295574"/>
              <a:gd name="connsiteX19" fmla="*/ 6821786 w 7343281"/>
              <a:gd name="connsiteY19" fmla="*/ 103758 h 295574"/>
              <a:gd name="connsiteX20" fmla="*/ 6943230 w 7343281"/>
              <a:gd name="connsiteY20" fmla="*/ 115664 h 295574"/>
              <a:gd name="connsiteX21" fmla="*/ 7071817 w 7343281"/>
              <a:gd name="connsiteY21" fmla="*/ 96614 h 295574"/>
              <a:gd name="connsiteX22" fmla="*/ 7221836 w 7343281"/>
              <a:gd name="connsiteY22" fmla="*/ 139476 h 295574"/>
              <a:gd name="connsiteX23" fmla="*/ 7343281 w 7343281"/>
              <a:gd name="connsiteY23" fmla="*/ 210915 h 295574"/>
              <a:gd name="connsiteX0" fmla="*/ 0 w 7221836"/>
              <a:gd name="connsiteY0" fmla="*/ 279039 h 295574"/>
              <a:gd name="connsiteX1" fmla="*/ 100959 w 7221836"/>
              <a:gd name="connsiteY1" fmla="*/ 293461 h 295574"/>
              <a:gd name="connsiteX2" fmla="*/ 199034 w 7221836"/>
              <a:gd name="connsiteY2" fmla="*/ 238655 h 295574"/>
              <a:gd name="connsiteX3" fmla="*/ 490373 w 7221836"/>
              <a:gd name="connsiteY3" fmla="*/ 45391 h 295574"/>
              <a:gd name="connsiteX4" fmla="*/ 602870 w 7221836"/>
              <a:gd name="connsiteY4" fmla="*/ 30968 h 295574"/>
              <a:gd name="connsiteX5" fmla="*/ 2466284 w 7221836"/>
              <a:gd name="connsiteY5" fmla="*/ 2122 h 295574"/>
              <a:gd name="connsiteX6" fmla="*/ 2542927 w 7221836"/>
              <a:gd name="connsiteY6" fmla="*/ 15674 h 295574"/>
              <a:gd name="connsiteX7" fmla="*/ 2696544 w 7221836"/>
              <a:gd name="connsiteY7" fmla="*/ 86781 h 295574"/>
              <a:gd name="connsiteX8" fmla="*/ 2837887 w 7221836"/>
              <a:gd name="connsiteY8" fmla="*/ 114620 h 295574"/>
              <a:gd name="connsiteX9" fmla="*/ 3063385 w 7221836"/>
              <a:gd name="connsiteY9" fmla="*/ 114620 h 295574"/>
              <a:gd name="connsiteX10" fmla="*/ 3184535 w 7221836"/>
              <a:gd name="connsiteY10" fmla="*/ 126158 h 295574"/>
              <a:gd name="connsiteX11" fmla="*/ 3285494 w 7221836"/>
              <a:gd name="connsiteY11" fmla="*/ 172310 h 295574"/>
              <a:gd name="connsiteX12" fmla="*/ 3441260 w 7221836"/>
              <a:gd name="connsiteY12" fmla="*/ 215579 h 295574"/>
              <a:gd name="connsiteX13" fmla="*/ 3602794 w 7221836"/>
              <a:gd name="connsiteY13" fmla="*/ 206925 h 295574"/>
              <a:gd name="connsiteX14" fmla="*/ 4340523 w 7221836"/>
              <a:gd name="connsiteY14" fmla="*/ 79945 h 295574"/>
              <a:gd name="connsiteX15" fmla="*/ 4907261 w 7221836"/>
              <a:gd name="connsiteY15" fmla="*/ 3745 h 295574"/>
              <a:gd name="connsiteX16" fmla="*/ 5702598 w 7221836"/>
              <a:gd name="connsiteY16" fmla="*/ 10890 h 295574"/>
              <a:gd name="connsiteX17" fmla="*/ 6443167 w 7221836"/>
              <a:gd name="connsiteY17" fmla="*/ 25176 h 295574"/>
              <a:gd name="connsiteX18" fmla="*/ 6652717 w 7221836"/>
              <a:gd name="connsiteY18" fmla="*/ 110901 h 295574"/>
              <a:gd name="connsiteX19" fmla="*/ 6821786 w 7221836"/>
              <a:gd name="connsiteY19" fmla="*/ 103758 h 295574"/>
              <a:gd name="connsiteX20" fmla="*/ 6943230 w 7221836"/>
              <a:gd name="connsiteY20" fmla="*/ 115664 h 295574"/>
              <a:gd name="connsiteX21" fmla="*/ 7071817 w 7221836"/>
              <a:gd name="connsiteY21" fmla="*/ 96614 h 295574"/>
              <a:gd name="connsiteX22" fmla="*/ 7221836 w 7221836"/>
              <a:gd name="connsiteY22" fmla="*/ 139476 h 295574"/>
              <a:gd name="connsiteX0" fmla="*/ 0 w 7071817"/>
              <a:gd name="connsiteY0" fmla="*/ 279039 h 295574"/>
              <a:gd name="connsiteX1" fmla="*/ 100959 w 7071817"/>
              <a:gd name="connsiteY1" fmla="*/ 293461 h 295574"/>
              <a:gd name="connsiteX2" fmla="*/ 199034 w 7071817"/>
              <a:gd name="connsiteY2" fmla="*/ 238655 h 295574"/>
              <a:gd name="connsiteX3" fmla="*/ 490373 w 7071817"/>
              <a:gd name="connsiteY3" fmla="*/ 45391 h 295574"/>
              <a:gd name="connsiteX4" fmla="*/ 602870 w 7071817"/>
              <a:gd name="connsiteY4" fmla="*/ 30968 h 295574"/>
              <a:gd name="connsiteX5" fmla="*/ 2466284 w 7071817"/>
              <a:gd name="connsiteY5" fmla="*/ 2122 h 295574"/>
              <a:gd name="connsiteX6" fmla="*/ 2542927 w 7071817"/>
              <a:gd name="connsiteY6" fmla="*/ 15674 h 295574"/>
              <a:gd name="connsiteX7" fmla="*/ 2696544 w 7071817"/>
              <a:gd name="connsiteY7" fmla="*/ 86781 h 295574"/>
              <a:gd name="connsiteX8" fmla="*/ 2837887 w 7071817"/>
              <a:gd name="connsiteY8" fmla="*/ 114620 h 295574"/>
              <a:gd name="connsiteX9" fmla="*/ 3063385 w 7071817"/>
              <a:gd name="connsiteY9" fmla="*/ 114620 h 295574"/>
              <a:gd name="connsiteX10" fmla="*/ 3184535 w 7071817"/>
              <a:gd name="connsiteY10" fmla="*/ 126158 h 295574"/>
              <a:gd name="connsiteX11" fmla="*/ 3285494 w 7071817"/>
              <a:gd name="connsiteY11" fmla="*/ 172310 h 295574"/>
              <a:gd name="connsiteX12" fmla="*/ 3441260 w 7071817"/>
              <a:gd name="connsiteY12" fmla="*/ 215579 h 295574"/>
              <a:gd name="connsiteX13" fmla="*/ 3602794 w 7071817"/>
              <a:gd name="connsiteY13" fmla="*/ 206925 h 295574"/>
              <a:gd name="connsiteX14" fmla="*/ 4340523 w 7071817"/>
              <a:gd name="connsiteY14" fmla="*/ 79945 h 295574"/>
              <a:gd name="connsiteX15" fmla="*/ 4907261 w 7071817"/>
              <a:gd name="connsiteY15" fmla="*/ 3745 h 295574"/>
              <a:gd name="connsiteX16" fmla="*/ 5702598 w 7071817"/>
              <a:gd name="connsiteY16" fmla="*/ 10890 h 295574"/>
              <a:gd name="connsiteX17" fmla="*/ 6443167 w 7071817"/>
              <a:gd name="connsiteY17" fmla="*/ 25176 h 295574"/>
              <a:gd name="connsiteX18" fmla="*/ 6652717 w 7071817"/>
              <a:gd name="connsiteY18" fmla="*/ 110901 h 295574"/>
              <a:gd name="connsiteX19" fmla="*/ 6821786 w 7071817"/>
              <a:gd name="connsiteY19" fmla="*/ 103758 h 295574"/>
              <a:gd name="connsiteX20" fmla="*/ 6943230 w 7071817"/>
              <a:gd name="connsiteY20" fmla="*/ 115664 h 295574"/>
              <a:gd name="connsiteX21" fmla="*/ 7071817 w 7071817"/>
              <a:gd name="connsiteY21" fmla="*/ 96614 h 295574"/>
              <a:gd name="connsiteX0" fmla="*/ 0 w 6943230"/>
              <a:gd name="connsiteY0" fmla="*/ 279039 h 295574"/>
              <a:gd name="connsiteX1" fmla="*/ 100959 w 6943230"/>
              <a:gd name="connsiteY1" fmla="*/ 293461 h 295574"/>
              <a:gd name="connsiteX2" fmla="*/ 199034 w 6943230"/>
              <a:gd name="connsiteY2" fmla="*/ 238655 h 295574"/>
              <a:gd name="connsiteX3" fmla="*/ 490373 w 6943230"/>
              <a:gd name="connsiteY3" fmla="*/ 45391 h 295574"/>
              <a:gd name="connsiteX4" fmla="*/ 602870 w 6943230"/>
              <a:gd name="connsiteY4" fmla="*/ 30968 h 295574"/>
              <a:gd name="connsiteX5" fmla="*/ 2466284 w 6943230"/>
              <a:gd name="connsiteY5" fmla="*/ 2122 h 295574"/>
              <a:gd name="connsiteX6" fmla="*/ 2542927 w 6943230"/>
              <a:gd name="connsiteY6" fmla="*/ 15674 h 295574"/>
              <a:gd name="connsiteX7" fmla="*/ 2696544 w 6943230"/>
              <a:gd name="connsiteY7" fmla="*/ 86781 h 295574"/>
              <a:gd name="connsiteX8" fmla="*/ 2837887 w 6943230"/>
              <a:gd name="connsiteY8" fmla="*/ 114620 h 295574"/>
              <a:gd name="connsiteX9" fmla="*/ 3063385 w 6943230"/>
              <a:gd name="connsiteY9" fmla="*/ 114620 h 295574"/>
              <a:gd name="connsiteX10" fmla="*/ 3184535 w 6943230"/>
              <a:gd name="connsiteY10" fmla="*/ 126158 h 295574"/>
              <a:gd name="connsiteX11" fmla="*/ 3285494 w 6943230"/>
              <a:gd name="connsiteY11" fmla="*/ 172310 h 295574"/>
              <a:gd name="connsiteX12" fmla="*/ 3441260 w 6943230"/>
              <a:gd name="connsiteY12" fmla="*/ 215579 h 295574"/>
              <a:gd name="connsiteX13" fmla="*/ 3602794 w 6943230"/>
              <a:gd name="connsiteY13" fmla="*/ 206925 h 295574"/>
              <a:gd name="connsiteX14" fmla="*/ 4340523 w 6943230"/>
              <a:gd name="connsiteY14" fmla="*/ 79945 h 295574"/>
              <a:gd name="connsiteX15" fmla="*/ 4907261 w 6943230"/>
              <a:gd name="connsiteY15" fmla="*/ 3745 h 295574"/>
              <a:gd name="connsiteX16" fmla="*/ 5702598 w 6943230"/>
              <a:gd name="connsiteY16" fmla="*/ 10890 h 295574"/>
              <a:gd name="connsiteX17" fmla="*/ 6443167 w 6943230"/>
              <a:gd name="connsiteY17" fmla="*/ 25176 h 295574"/>
              <a:gd name="connsiteX18" fmla="*/ 6652717 w 6943230"/>
              <a:gd name="connsiteY18" fmla="*/ 110901 h 295574"/>
              <a:gd name="connsiteX19" fmla="*/ 6821786 w 6943230"/>
              <a:gd name="connsiteY19" fmla="*/ 103758 h 295574"/>
              <a:gd name="connsiteX20" fmla="*/ 6943230 w 6943230"/>
              <a:gd name="connsiteY20" fmla="*/ 115664 h 295574"/>
              <a:gd name="connsiteX0" fmla="*/ 0 w 6821786"/>
              <a:gd name="connsiteY0" fmla="*/ 279039 h 295574"/>
              <a:gd name="connsiteX1" fmla="*/ 100959 w 6821786"/>
              <a:gd name="connsiteY1" fmla="*/ 293461 h 295574"/>
              <a:gd name="connsiteX2" fmla="*/ 199034 w 6821786"/>
              <a:gd name="connsiteY2" fmla="*/ 238655 h 295574"/>
              <a:gd name="connsiteX3" fmla="*/ 490373 w 6821786"/>
              <a:gd name="connsiteY3" fmla="*/ 45391 h 295574"/>
              <a:gd name="connsiteX4" fmla="*/ 602870 w 6821786"/>
              <a:gd name="connsiteY4" fmla="*/ 30968 h 295574"/>
              <a:gd name="connsiteX5" fmla="*/ 2466284 w 6821786"/>
              <a:gd name="connsiteY5" fmla="*/ 2122 h 295574"/>
              <a:gd name="connsiteX6" fmla="*/ 2542927 w 6821786"/>
              <a:gd name="connsiteY6" fmla="*/ 15674 h 295574"/>
              <a:gd name="connsiteX7" fmla="*/ 2696544 w 6821786"/>
              <a:gd name="connsiteY7" fmla="*/ 86781 h 295574"/>
              <a:gd name="connsiteX8" fmla="*/ 2837887 w 6821786"/>
              <a:gd name="connsiteY8" fmla="*/ 114620 h 295574"/>
              <a:gd name="connsiteX9" fmla="*/ 3063385 w 6821786"/>
              <a:gd name="connsiteY9" fmla="*/ 114620 h 295574"/>
              <a:gd name="connsiteX10" fmla="*/ 3184535 w 6821786"/>
              <a:gd name="connsiteY10" fmla="*/ 126158 h 295574"/>
              <a:gd name="connsiteX11" fmla="*/ 3285494 w 6821786"/>
              <a:gd name="connsiteY11" fmla="*/ 172310 h 295574"/>
              <a:gd name="connsiteX12" fmla="*/ 3441260 w 6821786"/>
              <a:gd name="connsiteY12" fmla="*/ 215579 h 295574"/>
              <a:gd name="connsiteX13" fmla="*/ 3602794 w 6821786"/>
              <a:gd name="connsiteY13" fmla="*/ 206925 h 295574"/>
              <a:gd name="connsiteX14" fmla="*/ 4340523 w 6821786"/>
              <a:gd name="connsiteY14" fmla="*/ 79945 h 295574"/>
              <a:gd name="connsiteX15" fmla="*/ 4907261 w 6821786"/>
              <a:gd name="connsiteY15" fmla="*/ 3745 h 295574"/>
              <a:gd name="connsiteX16" fmla="*/ 5702598 w 6821786"/>
              <a:gd name="connsiteY16" fmla="*/ 10890 h 295574"/>
              <a:gd name="connsiteX17" fmla="*/ 6443167 w 6821786"/>
              <a:gd name="connsiteY17" fmla="*/ 25176 h 295574"/>
              <a:gd name="connsiteX18" fmla="*/ 6652717 w 6821786"/>
              <a:gd name="connsiteY18" fmla="*/ 110901 h 295574"/>
              <a:gd name="connsiteX19" fmla="*/ 6821786 w 6821786"/>
              <a:gd name="connsiteY19" fmla="*/ 103758 h 295574"/>
              <a:gd name="connsiteX0" fmla="*/ 0 w 6652717"/>
              <a:gd name="connsiteY0" fmla="*/ 279039 h 295574"/>
              <a:gd name="connsiteX1" fmla="*/ 100959 w 6652717"/>
              <a:gd name="connsiteY1" fmla="*/ 293461 h 295574"/>
              <a:gd name="connsiteX2" fmla="*/ 199034 w 6652717"/>
              <a:gd name="connsiteY2" fmla="*/ 238655 h 295574"/>
              <a:gd name="connsiteX3" fmla="*/ 490373 w 6652717"/>
              <a:gd name="connsiteY3" fmla="*/ 45391 h 295574"/>
              <a:gd name="connsiteX4" fmla="*/ 602870 w 6652717"/>
              <a:gd name="connsiteY4" fmla="*/ 30968 h 295574"/>
              <a:gd name="connsiteX5" fmla="*/ 2466284 w 6652717"/>
              <a:gd name="connsiteY5" fmla="*/ 2122 h 295574"/>
              <a:gd name="connsiteX6" fmla="*/ 2542927 w 6652717"/>
              <a:gd name="connsiteY6" fmla="*/ 15674 h 295574"/>
              <a:gd name="connsiteX7" fmla="*/ 2696544 w 6652717"/>
              <a:gd name="connsiteY7" fmla="*/ 86781 h 295574"/>
              <a:gd name="connsiteX8" fmla="*/ 2837887 w 6652717"/>
              <a:gd name="connsiteY8" fmla="*/ 114620 h 295574"/>
              <a:gd name="connsiteX9" fmla="*/ 3063385 w 6652717"/>
              <a:gd name="connsiteY9" fmla="*/ 114620 h 295574"/>
              <a:gd name="connsiteX10" fmla="*/ 3184535 w 6652717"/>
              <a:gd name="connsiteY10" fmla="*/ 126158 h 295574"/>
              <a:gd name="connsiteX11" fmla="*/ 3285494 w 6652717"/>
              <a:gd name="connsiteY11" fmla="*/ 172310 h 295574"/>
              <a:gd name="connsiteX12" fmla="*/ 3441260 w 6652717"/>
              <a:gd name="connsiteY12" fmla="*/ 215579 h 295574"/>
              <a:gd name="connsiteX13" fmla="*/ 3602794 w 6652717"/>
              <a:gd name="connsiteY13" fmla="*/ 206925 h 295574"/>
              <a:gd name="connsiteX14" fmla="*/ 4340523 w 6652717"/>
              <a:gd name="connsiteY14" fmla="*/ 79945 h 295574"/>
              <a:gd name="connsiteX15" fmla="*/ 4907261 w 6652717"/>
              <a:gd name="connsiteY15" fmla="*/ 3745 h 295574"/>
              <a:gd name="connsiteX16" fmla="*/ 5702598 w 6652717"/>
              <a:gd name="connsiteY16" fmla="*/ 10890 h 295574"/>
              <a:gd name="connsiteX17" fmla="*/ 6443167 w 6652717"/>
              <a:gd name="connsiteY17" fmla="*/ 25176 h 295574"/>
              <a:gd name="connsiteX18" fmla="*/ 6652717 w 6652717"/>
              <a:gd name="connsiteY18" fmla="*/ 110901 h 295574"/>
              <a:gd name="connsiteX0" fmla="*/ 0 w 6443167"/>
              <a:gd name="connsiteY0" fmla="*/ 279039 h 295574"/>
              <a:gd name="connsiteX1" fmla="*/ 100959 w 6443167"/>
              <a:gd name="connsiteY1" fmla="*/ 293461 h 295574"/>
              <a:gd name="connsiteX2" fmla="*/ 199034 w 6443167"/>
              <a:gd name="connsiteY2" fmla="*/ 238655 h 295574"/>
              <a:gd name="connsiteX3" fmla="*/ 490373 w 6443167"/>
              <a:gd name="connsiteY3" fmla="*/ 45391 h 295574"/>
              <a:gd name="connsiteX4" fmla="*/ 602870 w 6443167"/>
              <a:gd name="connsiteY4" fmla="*/ 30968 h 295574"/>
              <a:gd name="connsiteX5" fmla="*/ 2466284 w 6443167"/>
              <a:gd name="connsiteY5" fmla="*/ 2122 h 295574"/>
              <a:gd name="connsiteX6" fmla="*/ 2542927 w 6443167"/>
              <a:gd name="connsiteY6" fmla="*/ 15674 h 295574"/>
              <a:gd name="connsiteX7" fmla="*/ 2696544 w 6443167"/>
              <a:gd name="connsiteY7" fmla="*/ 86781 h 295574"/>
              <a:gd name="connsiteX8" fmla="*/ 2837887 w 6443167"/>
              <a:gd name="connsiteY8" fmla="*/ 114620 h 295574"/>
              <a:gd name="connsiteX9" fmla="*/ 3063385 w 6443167"/>
              <a:gd name="connsiteY9" fmla="*/ 114620 h 295574"/>
              <a:gd name="connsiteX10" fmla="*/ 3184535 w 6443167"/>
              <a:gd name="connsiteY10" fmla="*/ 126158 h 295574"/>
              <a:gd name="connsiteX11" fmla="*/ 3285494 w 6443167"/>
              <a:gd name="connsiteY11" fmla="*/ 172310 h 295574"/>
              <a:gd name="connsiteX12" fmla="*/ 3441260 w 6443167"/>
              <a:gd name="connsiteY12" fmla="*/ 215579 h 295574"/>
              <a:gd name="connsiteX13" fmla="*/ 3602794 w 6443167"/>
              <a:gd name="connsiteY13" fmla="*/ 206925 h 295574"/>
              <a:gd name="connsiteX14" fmla="*/ 4340523 w 6443167"/>
              <a:gd name="connsiteY14" fmla="*/ 79945 h 295574"/>
              <a:gd name="connsiteX15" fmla="*/ 4907261 w 6443167"/>
              <a:gd name="connsiteY15" fmla="*/ 3745 h 295574"/>
              <a:gd name="connsiteX16" fmla="*/ 5702598 w 6443167"/>
              <a:gd name="connsiteY16" fmla="*/ 10890 h 295574"/>
              <a:gd name="connsiteX17" fmla="*/ 6443167 w 6443167"/>
              <a:gd name="connsiteY17" fmla="*/ 25176 h 295574"/>
              <a:gd name="connsiteX0" fmla="*/ 0 w 5702598"/>
              <a:gd name="connsiteY0" fmla="*/ 279039 h 295574"/>
              <a:gd name="connsiteX1" fmla="*/ 100959 w 5702598"/>
              <a:gd name="connsiteY1" fmla="*/ 293461 h 295574"/>
              <a:gd name="connsiteX2" fmla="*/ 199034 w 5702598"/>
              <a:gd name="connsiteY2" fmla="*/ 238655 h 295574"/>
              <a:gd name="connsiteX3" fmla="*/ 490373 w 5702598"/>
              <a:gd name="connsiteY3" fmla="*/ 45391 h 295574"/>
              <a:gd name="connsiteX4" fmla="*/ 602870 w 5702598"/>
              <a:gd name="connsiteY4" fmla="*/ 30968 h 295574"/>
              <a:gd name="connsiteX5" fmla="*/ 2466284 w 5702598"/>
              <a:gd name="connsiteY5" fmla="*/ 2122 h 295574"/>
              <a:gd name="connsiteX6" fmla="*/ 2542927 w 5702598"/>
              <a:gd name="connsiteY6" fmla="*/ 15674 h 295574"/>
              <a:gd name="connsiteX7" fmla="*/ 2696544 w 5702598"/>
              <a:gd name="connsiteY7" fmla="*/ 86781 h 295574"/>
              <a:gd name="connsiteX8" fmla="*/ 2837887 w 5702598"/>
              <a:gd name="connsiteY8" fmla="*/ 114620 h 295574"/>
              <a:gd name="connsiteX9" fmla="*/ 3063385 w 5702598"/>
              <a:gd name="connsiteY9" fmla="*/ 114620 h 295574"/>
              <a:gd name="connsiteX10" fmla="*/ 3184535 w 5702598"/>
              <a:gd name="connsiteY10" fmla="*/ 126158 h 295574"/>
              <a:gd name="connsiteX11" fmla="*/ 3285494 w 5702598"/>
              <a:gd name="connsiteY11" fmla="*/ 172310 h 295574"/>
              <a:gd name="connsiteX12" fmla="*/ 3441260 w 5702598"/>
              <a:gd name="connsiteY12" fmla="*/ 215579 h 295574"/>
              <a:gd name="connsiteX13" fmla="*/ 3602794 w 5702598"/>
              <a:gd name="connsiteY13" fmla="*/ 206925 h 295574"/>
              <a:gd name="connsiteX14" fmla="*/ 4340523 w 5702598"/>
              <a:gd name="connsiteY14" fmla="*/ 79945 h 295574"/>
              <a:gd name="connsiteX15" fmla="*/ 4907261 w 5702598"/>
              <a:gd name="connsiteY15" fmla="*/ 3745 h 295574"/>
              <a:gd name="connsiteX16" fmla="*/ 5702598 w 5702598"/>
              <a:gd name="connsiteY16" fmla="*/ 10890 h 295574"/>
              <a:gd name="connsiteX0" fmla="*/ 0 w 5157589"/>
              <a:gd name="connsiteY0" fmla="*/ 280969 h 297504"/>
              <a:gd name="connsiteX1" fmla="*/ 100959 w 5157589"/>
              <a:gd name="connsiteY1" fmla="*/ 295391 h 297504"/>
              <a:gd name="connsiteX2" fmla="*/ 199034 w 5157589"/>
              <a:gd name="connsiteY2" fmla="*/ 240585 h 297504"/>
              <a:gd name="connsiteX3" fmla="*/ 490373 w 5157589"/>
              <a:gd name="connsiteY3" fmla="*/ 47321 h 297504"/>
              <a:gd name="connsiteX4" fmla="*/ 602870 w 5157589"/>
              <a:gd name="connsiteY4" fmla="*/ 32898 h 297504"/>
              <a:gd name="connsiteX5" fmla="*/ 2466284 w 5157589"/>
              <a:gd name="connsiteY5" fmla="*/ 4052 h 297504"/>
              <a:gd name="connsiteX6" fmla="*/ 2542927 w 5157589"/>
              <a:gd name="connsiteY6" fmla="*/ 17604 h 297504"/>
              <a:gd name="connsiteX7" fmla="*/ 2696544 w 5157589"/>
              <a:gd name="connsiteY7" fmla="*/ 88711 h 297504"/>
              <a:gd name="connsiteX8" fmla="*/ 2837887 w 5157589"/>
              <a:gd name="connsiteY8" fmla="*/ 116550 h 297504"/>
              <a:gd name="connsiteX9" fmla="*/ 3063385 w 5157589"/>
              <a:gd name="connsiteY9" fmla="*/ 116550 h 297504"/>
              <a:gd name="connsiteX10" fmla="*/ 3184535 w 5157589"/>
              <a:gd name="connsiteY10" fmla="*/ 128088 h 297504"/>
              <a:gd name="connsiteX11" fmla="*/ 3285494 w 5157589"/>
              <a:gd name="connsiteY11" fmla="*/ 174240 h 297504"/>
              <a:gd name="connsiteX12" fmla="*/ 3441260 w 5157589"/>
              <a:gd name="connsiteY12" fmla="*/ 217509 h 297504"/>
              <a:gd name="connsiteX13" fmla="*/ 3602794 w 5157589"/>
              <a:gd name="connsiteY13" fmla="*/ 208855 h 297504"/>
              <a:gd name="connsiteX14" fmla="*/ 4340523 w 5157589"/>
              <a:gd name="connsiteY14" fmla="*/ 81875 h 297504"/>
              <a:gd name="connsiteX15" fmla="*/ 4907261 w 5157589"/>
              <a:gd name="connsiteY15" fmla="*/ 5675 h 297504"/>
              <a:gd name="connsiteX16" fmla="*/ 5157589 w 5157589"/>
              <a:gd name="connsiteY16" fmla="*/ 5144 h 297504"/>
              <a:gd name="connsiteX0" fmla="*/ 0 w 5233195"/>
              <a:gd name="connsiteY0" fmla="*/ 306786 h 311082"/>
              <a:gd name="connsiteX1" fmla="*/ 176565 w 5233195"/>
              <a:gd name="connsiteY1" fmla="*/ 295391 h 311082"/>
              <a:gd name="connsiteX2" fmla="*/ 274640 w 5233195"/>
              <a:gd name="connsiteY2" fmla="*/ 240585 h 311082"/>
              <a:gd name="connsiteX3" fmla="*/ 565979 w 5233195"/>
              <a:gd name="connsiteY3" fmla="*/ 47321 h 311082"/>
              <a:gd name="connsiteX4" fmla="*/ 678476 w 5233195"/>
              <a:gd name="connsiteY4" fmla="*/ 32898 h 311082"/>
              <a:gd name="connsiteX5" fmla="*/ 2541890 w 5233195"/>
              <a:gd name="connsiteY5" fmla="*/ 4052 h 311082"/>
              <a:gd name="connsiteX6" fmla="*/ 2618533 w 5233195"/>
              <a:gd name="connsiteY6" fmla="*/ 17604 h 311082"/>
              <a:gd name="connsiteX7" fmla="*/ 2772150 w 5233195"/>
              <a:gd name="connsiteY7" fmla="*/ 88711 h 311082"/>
              <a:gd name="connsiteX8" fmla="*/ 2913493 w 5233195"/>
              <a:gd name="connsiteY8" fmla="*/ 116550 h 311082"/>
              <a:gd name="connsiteX9" fmla="*/ 3138991 w 5233195"/>
              <a:gd name="connsiteY9" fmla="*/ 116550 h 311082"/>
              <a:gd name="connsiteX10" fmla="*/ 3260141 w 5233195"/>
              <a:gd name="connsiteY10" fmla="*/ 128088 h 311082"/>
              <a:gd name="connsiteX11" fmla="*/ 3361100 w 5233195"/>
              <a:gd name="connsiteY11" fmla="*/ 174240 h 311082"/>
              <a:gd name="connsiteX12" fmla="*/ 3516866 w 5233195"/>
              <a:gd name="connsiteY12" fmla="*/ 217509 h 311082"/>
              <a:gd name="connsiteX13" fmla="*/ 3678400 w 5233195"/>
              <a:gd name="connsiteY13" fmla="*/ 208855 h 311082"/>
              <a:gd name="connsiteX14" fmla="*/ 4416129 w 5233195"/>
              <a:gd name="connsiteY14" fmla="*/ 81875 h 311082"/>
              <a:gd name="connsiteX15" fmla="*/ 4982867 w 5233195"/>
              <a:gd name="connsiteY15" fmla="*/ 5675 h 311082"/>
              <a:gd name="connsiteX16" fmla="*/ 5233195 w 5233195"/>
              <a:gd name="connsiteY16" fmla="*/ 5144 h 311082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176565 w 5233195"/>
              <a:gd name="connsiteY2" fmla="*/ 295391 h 306841"/>
              <a:gd name="connsiteX3" fmla="*/ 274640 w 5233195"/>
              <a:gd name="connsiteY3" fmla="*/ 240585 h 306841"/>
              <a:gd name="connsiteX4" fmla="*/ 565979 w 5233195"/>
              <a:gd name="connsiteY4" fmla="*/ 47321 h 306841"/>
              <a:gd name="connsiteX5" fmla="*/ 678476 w 5233195"/>
              <a:gd name="connsiteY5" fmla="*/ 32898 h 306841"/>
              <a:gd name="connsiteX6" fmla="*/ 2541890 w 5233195"/>
              <a:gd name="connsiteY6" fmla="*/ 4052 h 306841"/>
              <a:gd name="connsiteX7" fmla="*/ 2618533 w 5233195"/>
              <a:gd name="connsiteY7" fmla="*/ 17604 h 306841"/>
              <a:gd name="connsiteX8" fmla="*/ 2772150 w 5233195"/>
              <a:gd name="connsiteY8" fmla="*/ 88711 h 306841"/>
              <a:gd name="connsiteX9" fmla="*/ 2913493 w 5233195"/>
              <a:gd name="connsiteY9" fmla="*/ 116550 h 306841"/>
              <a:gd name="connsiteX10" fmla="*/ 3138991 w 5233195"/>
              <a:gd name="connsiteY10" fmla="*/ 116550 h 306841"/>
              <a:gd name="connsiteX11" fmla="*/ 3260141 w 5233195"/>
              <a:gd name="connsiteY11" fmla="*/ 128088 h 306841"/>
              <a:gd name="connsiteX12" fmla="*/ 3361100 w 5233195"/>
              <a:gd name="connsiteY12" fmla="*/ 174240 h 306841"/>
              <a:gd name="connsiteX13" fmla="*/ 3516866 w 5233195"/>
              <a:gd name="connsiteY13" fmla="*/ 217509 h 306841"/>
              <a:gd name="connsiteX14" fmla="*/ 3678400 w 5233195"/>
              <a:gd name="connsiteY14" fmla="*/ 208855 h 306841"/>
              <a:gd name="connsiteX15" fmla="*/ 4416129 w 5233195"/>
              <a:gd name="connsiteY15" fmla="*/ 81875 h 306841"/>
              <a:gd name="connsiteX16" fmla="*/ 4982867 w 5233195"/>
              <a:gd name="connsiteY16" fmla="*/ 5675 h 306841"/>
              <a:gd name="connsiteX17" fmla="*/ 5233195 w 5233195"/>
              <a:gd name="connsiteY17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72150 w 5233195"/>
              <a:gd name="connsiteY9" fmla="*/ 88711 h 306841"/>
              <a:gd name="connsiteX10" fmla="*/ 2913493 w 5233195"/>
              <a:gd name="connsiteY10" fmla="*/ 116550 h 306841"/>
              <a:gd name="connsiteX11" fmla="*/ 3138991 w 5233195"/>
              <a:gd name="connsiteY11" fmla="*/ 116550 h 306841"/>
              <a:gd name="connsiteX12" fmla="*/ 3260141 w 5233195"/>
              <a:gd name="connsiteY12" fmla="*/ 128088 h 306841"/>
              <a:gd name="connsiteX13" fmla="*/ 3361100 w 5233195"/>
              <a:gd name="connsiteY13" fmla="*/ 174240 h 306841"/>
              <a:gd name="connsiteX14" fmla="*/ 3516866 w 5233195"/>
              <a:gd name="connsiteY14" fmla="*/ 217509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72150 w 5233195"/>
              <a:gd name="connsiteY9" fmla="*/ 88711 h 306841"/>
              <a:gd name="connsiteX10" fmla="*/ 2913493 w 5233195"/>
              <a:gd name="connsiteY10" fmla="*/ 116550 h 306841"/>
              <a:gd name="connsiteX11" fmla="*/ 3138991 w 5233195"/>
              <a:gd name="connsiteY11" fmla="*/ 116550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17509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72150 w 5233195"/>
              <a:gd name="connsiteY9" fmla="*/ 88711 h 306841"/>
              <a:gd name="connsiteX10" fmla="*/ 2913493 w 5233195"/>
              <a:gd name="connsiteY10" fmla="*/ 116550 h 306841"/>
              <a:gd name="connsiteX11" fmla="*/ 3138991 w 5233195"/>
              <a:gd name="connsiteY11" fmla="*/ 116550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4097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72150 w 5233195"/>
              <a:gd name="connsiteY9" fmla="*/ 88711 h 306841"/>
              <a:gd name="connsiteX10" fmla="*/ 2913493 w 5233195"/>
              <a:gd name="connsiteY10" fmla="*/ 116550 h 306841"/>
              <a:gd name="connsiteX11" fmla="*/ 3138991 w 5233195"/>
              <a:gd name="connsiteY11" fmla="*/ 116550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72150 w 5233195"/>
              <a:gd name="connsiteY9" fmla="*/ 88711 h 306841"/>
              <a:gd name="connsiteX10" fmla="*/ 2915140 w 5233195"/>
              <a:gd name="connsiteY10" fmla="*/ 119845 h 306841"/>
              <a:gd name="connsiteX11" fmla="*/ 3138991 w 5233195"/>
              <a:gd name="connsiteY11" fmla="*/ 116550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72150 w 5233195"/>
              <a:gd name="connsiteY9" fmla="*/ 88711 h 306841"/>
              <a:gd name="connsiteX10" fmla="*/ 2915140 w 5233195"/>
              <a:gd name="connsiteY10" fmla="*/ 119845 h 306841"/>
              <a:gd name="connsiteX11" fmla="*/ 3140638 w 5233195"/>
              <a:gd name="connsiteY11" fmla="*/ 119844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60620 w 5233195"/>
              <a:gd name="connsiteY9" fmla="*/ 92005 h 306841"/>
              <a:gd name="connsiteX10" fmla="*/ 2915140 w 5233195"/>
              <a:gd name="connsiteY10" fmla="*/ 119845 h 306841"/>
              <a:gd name="connsiteX11" fmla="*/ 3140638 w 5233195"/>
              <a:gd name="connsiteY11" fmla="*/ 119844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55679 w 5233195"/>
              <a:gd name="connsiteY9" fmla="*/ 92005 h 306841"/>
              <a:gd name="connsiteX10" fmla="*/ 2915140 w 5233195"/>
              <a:gd name="connsiteY10" fmla="*/ 119845 h 306841"/>
              <a:gd name="connsiteX11" fmla="*/ 3140638 w 5233195"/>
              <a:gd name="connsiteY11" fmla="*/ 119844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23771 w 5233195"/>
              <a:gd name="connsiteY7" fmla="*/ 4052 h 306841"/>
              <a:gd name="connsiteX8" fmla="*/ 2618533 w 5233195"/>
              <a:gd name="connsiteY8" fmla="*/ 17604 h 306841"/>
              <a:gd name="connsiteX9" fmla="*/ 2755679 w 5233195"/>
              <a:gd name="connsiteY9" fmla="*/ 92005 h 306841"/>
              <a:gd name="connsiteX10" fmla="*/ 2915140 w 5233195"/>
              <a:gd name="connsiteY10" fmla="*/ 119845 h 306841"/>
              <a:gd name="connsiteX11" fmla="*/ 3140638 w 5233195"/>
              <a:gd name="connsiteY11" fmla="*/ 119844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23771 w 5233195"/>
              <a:gd name="connsiteY7" fmla="*/ 4052 h 306841"/>
              <a:gd name="connsiteX8" fmla="*/ 2621828 w 5233195"/>
              <a:gd name="connsiteY8" fmla="*/ 17604 h 306841"/>
              <a:gd name="connsiteX9" fmla="*/ 2755679 w 5233195"/>
              <a:gd name="connsiteY9" fmla="*/ 92005 h 306841"/>
              <a:gd name="connsiteX10" fmla="*/ 2915140 w 5233195"/>
              <a:gd name="connsiteY10" fmla="*/ 119845 h 306841"/>
              <a:gd name="connsiteX11" fmla="*/ 3140638 w 5233195"/>
              <a:gd name="connsiteY11" fmla="*/ 119844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33195" h="306841">
                <a:moveTo>
                  <a:pt x="0" y="306786"/>
                </a:moveTo>
                <a:cubicBezTo>
                  <a:pt x="8889" y="308064"/>
                  <a:pt x="20219" y="286847"/>
                  <a:pt x="49646" y="284948"/>
                </a:cubicBezTo>
                <a:cubicBezTo>
                  <a:pt x="65604" y="282538"/>
                  <a:pt x="70906" y="285053"/>
                  <a:pt x="92059" y="286793"/>
                </a:cubicBezTo>
                <a:cubicBezTo>
                  <a:pt x="113212" y="288533"/>
                  <a:pt x="146135" y="303092"/>
                  <a:pt x="176565" y="295391"/>
                </a:cubicBezTo>
                <a:cubicBezTo>
                  <a:pt x="206995" y="287690"/>
                  <a:pt x="209738" y="281930"/>
                  <a:pt x="274640" y="240585"/>
                </a:cubicBezTo>
                <a:cubicBezTo>
                  <a:pt x="339542" y="199240"/>
                  <a:pt x="539154" y="60504"/>
                  <a:pt x="565979" y="47321"/>
                </a:cubicBezTo>
                <a:cubicBezTo>
                  <a:pt x="592804" y="34138"/>
                  <a:pt x="678476" y="32898"/>
                  <a:pt x="678476" y="32898"/>
                </a:cubicBezTo>
                <a:lnTo>
                  <a:pt x="2523771" y="4052"/>
                </a:lnTo>
                <a:cubicBezTo>
                  <a:pt x="2597083" y="3884"/>
                  <a:pt x="2583177" y="2945"/>
                  <a:pt x="2621828" y="17604"/>
                </a:cubicBezTo>
                <a:cubicBezTo>
                  <a:pt x="2660479" y="32263"/>
                  <a:pt x="2706794" y="74965"/>
                  <a:pt x="2755679" y="92005"/>
                </a:cubicBezTo>
                <a:cubicBezTo>
                  <a:pt x="2804564" y="109045"/>
                  <a:pt x="2850980" y="115205"/>
                  <a:pt x="2915140" y="119845"/>
                </a:cubicBezTo>
                <a:cubicBezTo>
                  <a:pt x="2979300" y="124485"/>
                  <a:pt x="3083138" y="118470"/>
                  <a:pt x="3140638" y="119844"/>
                </a:cubicBezTo>
                <a:cubicBezTo>
                  <a:pt x="3198138" y="121218"/>
                  <a:pt x="3223397" y="117649"/>
                  <a:pt x="3260141" y="128088"/>
                </a:cubicBezTo>
                <a:cubicBezTo>
                  <a:pt x="3296885" y="138527"/>
                  <a:pt x="3318313" y="167024"/>
                  <a:pt x="3361100" y="182476"/>
                </a:cubicBezTo>
                <a:cubicBezTo>
                  <a:pt x="3403887" y="197928"/>
                  <a:pt x="3463983" y="216406"/>
                  <a:pt x="3516866" y="220802"/>
                </a:cubicBezTo>
                <a:cubicBezTo>
                  <a:pt x="3569749" y="225199"/>
                  <a:pt x="3528523" y="231461"/>
                  <a:pt x="3678400" y="208855"/>
                </a:cubicBezTo>
                <a:lnTo>
                  <a:pt x="4416129" y="81875"/>
                </a:lnTo>
                <a:lnTo>
                  <a:pt x="4982867" y="5675"/>
                </a:lnTo>
                <a:cubicBezTo>
                  <a:pt x="5212261" y="-4644"/>
                  <a:pt x="4977211" y="1572"/>
                  <a:pt x="5233195" y="5144"/>
                </a:cubicBezTo>
              </a:path>
            </a:pathLst>
          </a:custGeom>
          <a:noFill/>
          <a:ln w="1905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4" name="Straight Connector 703"/>
          <p:cNvCxnSpPr/>
          <p:nvPr/>
        </p:nvCxnSpPr>
        <p:spPr>
          <a:xfrm>
            <a:off x="8074239" y="4647696"/>
            <a:ext cx="415155" cy="1347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" name="Freeform 705"/>
          <p:cNvSpPr/>
          <p:nvPr/>
        </p:nvSpPr>
        <p:spPr>
          <a:xfrm>
            <a:off x="8156412" y="3239710"/>
            <a:ext cx="206549" cy="2506146"/>
          </a:xfrm>
          <a:custGeom>
            <a:avLst/>
            <a:gdLst>
              <a:gd name="connsiteX0" fmla="*/ 0 w 138487"/>
              <a:gd name="connsiteY0" fmla="*/ 1635918 h 1635918"/>
              <a:gd name="connsiteX1" fmla="*/ 47625 w 138487"/>
              <a:gd name="connsiteY1" fmla="*/ 1576387 h 1635918"/>
              <a:gd name="connsiteX2" fmla="*/ 76200 w 138487"/>
              <a:gd name="connsiteY2" fmla="*/ 1540668 h 1635918"/>
              <a:gd name="connsiteX3" fmla="*/ 109537 w 138487"/>
              <a:gd name="connsiteY3" fmla="*/ 1423987 h 1635918"/>
              <a:gd name="connsiteX4" fmla="*/ 138112 w 138487"/>
              <a:gd name="connsiteY4" fmla="*/ 1066800 h 1635918"/>
              <a:gd name="connsiteX5" fmla="*/ 126206 w 138487"/>
              <a:gd name="connsiteY5" fmla="*/ 1033462 h 1635918"/>
              <a:gd name="connsiteX6" fmla="*/ 130969 w 138487"/>
              <a:gd name="connsiteY6" fmla="*/ 588168 h 1635918"/>
              <a:gd name="connsiteX7" fmla="*/ 138112 w 138487"/>
              <a:gd name="connsiteY7" fmla="*/ 0 h 1635918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74" h="1733549">
                <a:moveTo>
                  <a:pt x="0" y="1733549"/>
                </a:moveTo>
                <a:lnTo>
                  <a:pt x="47625" y="1674018"/>
                </a:lnTo>
                <a:cubicBezTo>
                  <a:pt x="60325" y="1658143"/>
                  <a:pt x="65881" y="1663699"/>
                  <a:pt x="76200" y="1638299"/>
                </a:cubicBezTo>
                <a:lnTo>
                  <a:pt x="109537" y="1521618"/>
                </a:lnTo>
                <a:lnTo>
                  <a:pt x="135731" y="1173956"/>
                </a:lnTo>
                <a:cubicBezTo>
                  <a:pt x="138509" y="1149351"/>
                  <a:pt x="127000" y="1155302"/>
                  <a:pt x="126206" y="1131093"/>
                </a:cubicBezTo>
                <a:cubicBezTo>
                  <a:pt x="125412" y="1106884"/>
                  <a:pt x="128191" y="874315"/>
                  <a:pt x="130969" y="685799"/>
                </a:cubicBezTo>
                <a:cubicBezTo>
                  <a:pt x="133747" y="497284"/>
                  <a:pt x="140294" y="207962"/>
                  <a:pt x="142874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Rectangle 709"/>
          <p:cNvSpPr/>
          <p:nvPr/>
        </p:nvSpPr>
        <p:spPr>
          <a:xfrm rot="20520000">
            <a:off x="8329639" y="3334396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Rectangle 713"/>
          <p:cNvSpPr/>
          <p:nvPr/>
        </p:nvSpPr>
        <p:spPr>
          <a:xfrm>
            <a:off x="6967495" y="311313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Rectangle 714"/>
          <p:cNvSpPr/>
          <p:nvPr/>
        </p:nvSpPr>
        <p:spPr>
          <a:xfrm>
            <a:off x="6695541" y="3117269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Rectangle 715"/>
          <p:cNvSpPr/>
          <p:nvPr/>
        </p:nvSpPr>
        <p:spPr>
          <a:xfrm rot="3000000">
            <a:off x="5759050" y="2945490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Rectangle 717"/>
          <p:cNvSpPr/>
          <p:nvPr/>
        </p:nvSpPr>
        <p:spPr>
          <a:xfrm>
            <a:off x="6252702" y="3122666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" name="Freeform 718"/>
          <p:cNvSpPr/>
          <p:nvPr/>
        </p:nvSpPr>
        <p:spPr>
          <a:xfrm>
            <a:off x="5296745" y="4962091"/>
            <a:ext cx="2388041" cy="568014"/>
          </a:xfrm>
          <a:custGeom>
            <a:avLst/>
            <a:gdLst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  <a:gd name="connsiteX0" fmla="*/ 0 w 1651854"/>
              <a:gd name="connsiteY0" fmla="*/ 392906 h 392906"/>
              <a:gd name="connsiteX1" fmla="*/ 206435 w 1651854"/>
              <a:gd name="connsiteY1" fmla="*/ 359569 h 392906"/>
              <a:gd name="connsiteX2" fmla="*/ 642204 w 1651854"/>
              <a:gd name="connsiteY2" fmla="*/ 297656 h 392906"/>
              <a:gd name="connsiteX3" fmla="*/ 1651854 w 1651854"/>
              <a:gd name="connsiteY3" fmla="*/ 0 h 392906"/>
              <a:gd name="connsiteX0" fmla="*/ 0 w 1651854"/>
              <a:gd name="connsiteY0" fmla="*/ 392906 h 392906"/>
              <a:gd name="connsiteX1" fmla="*/ 206435 w 1651854"/>
              <a:gd name="connsiteY1" fmla="*/ 352981 h 392906"/>
              <a:gd name="connsiteX2" fmla="*/ 642204 w 1651854"/>
              <a:gd name="connsiteY2" fmla="*/ 297656 h 392906"/>
              <a:gd name="connsiteX3" fmla="*/ 1651854 w 1651854"/>
              <a:gd name="connsiteY3" fmla="*/ 0 h 392906"/>
              <a:gd name="connsiteX0" fmla="*/ 0 w 1651854"/>
              <a:gd name="connsiteY0" fmla="*/ 392906 h 392906"/>
              <a:gd name="connsiteX1" fmla="*/ 206435 w 1651854"/>
              <a:gd name="connsiteY1" fmla="*/ 352981 h 392906"/>
              <a:gd name="connsiteX2" fmla="*/ 642204 w 1651854"/>
              <a:gd name="connsiteY2" fmla="*/ 292715 h 392906"/>
              <a:gd name="connsiteX3" fmla="*/ 1651854 w 1651854"/>
              <a:gd name="connsiteY3" fmla="*/ 0 h 39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1854" h="392906">
                <a:moveTo>
                  <a:pt x="0" y="392906"/>
                </a:moveTo>
                <a:lnTo>
                  <a:pt x="206435" y="352981"/>
                </a:lnTo>
                <a:lnTo>
                  <a:pt x="642204" y="292715"/>
                </a:lnTo>
                <a:lnTo>
                  <a:pt x="1651854" y="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Rectangle 719"/>
          <p:cNvSpPr/>
          <p:nvPr/>
        </p:nvSpPr>
        <p:spPr>
          <a:xfrm>
            <a:off x="4720284" y="2627866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1" name="Straight Connector 720"/>
          <p:cNvCxnSpPr/>
          <p:nvPr/>
        </p:nvCxnSpPr>
        <p:spPr>
          <a:xfrm flipH="1" flipV="1">
            <a:off x="4109009" y="2613173"/>
            <a:ext cx="2453" cy="14803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2" name="Rectangle 721"/>
          <p:cNvSpPr/>
          <p:nvPr/>
        </p:nvSpPr>
        <p:spPr>
          <a:xfrm>
            <a:off x="4080116" y="2631862"/>
            <a:ext cx="52877" cy="914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Rectangle 722"/>
          <p:cNvSpPr/>
          <p:nvPr/>
        </p:nvSpPr>
        <p:spPr>
          <a:xfrm>
            <a:off x="3722457" y="2657930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Freeform 730"/>
          <p:cNvSpPr/>
          <p:nvPr/>
        </p:nvSpPr>
        <p:spPr>
          <a:xfrm>
            <a:off x="1470655" y="2612677"/>
            <a:ext cx="19582" cy="351631"/>
          </a:xfrm>
          <a:custGeom>
            <a:avLst/>
            <a:gdLst>
              <a:gd name="connsiteX0" fmla="*/ 18335 w 18335"/>
              <a:gd name="connsiteY0" fmla="*/ 236436 h 236436"/>
              <a:gd name="connsiteX1" fmla="*/ 1666 w 18335"/>
              <a:gd name="connsiteY1" fmla="*/ 14980 h 236436"/>
              <a:gd name="connsiteX2" fmla="*/ 1666 w 18335"/>
              <a:gd name="connsiteY2" fmla="*/ 19743 h 236436"/>
              <a:gd name="connsiteX0" fmla="*/ 14934 w 14934"/>
              <a:gd name="connsiteY0" fmla="*/ 236436 h 236436"/>
              <a:gd name="connsiteX1" fmla="*/ 1666 w 14934"/>
              <a:gd name="connsiteY1" fmla="*/ 14980 h 236436"/>
              <a:gd name="connsiteX2" fmla="*/ 1666 w 14934"/>
              <a:gd name="connsiteY2" fmla="*/ 19743 h 236436"/>
              <a:gd name="connsiteX0" fmla="*/ 13546 w 13546"/>
              <a:gd name="connsiteY0" fmla="*/ 243230 h 243230"/>
              <a:gd name="connsiteX1" fmla="*/ 7079 w 13546"/>
              <a:gd name="connsiteY1" fmla="*/ 13273 h 243230"/>
              <a:gd name="connsiteX2" fmla="*/ 278 w 13546"/>
              <a:gd name="connsiteY2" fmla="*/ 26537 h 24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6" h="243230">
                <a:moveTo>
                  <a:pt x="13546" y="243230"/>
                </a:moveTo>
                <a:cubicBezTo>
                  <a:pt x="6600" y="150559"/>
                  <a:pt x="9857" y="49388"/>
                  <a:pt x="7079" y="13273"/>
                </a:cubicBezTo>
                <a:cubicBezTo>
                  <a:pt x="4301" y="-22842"/>
                  <a:pt x="-1309" y="26140"/>
                  <a:pt x="278" y="26537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Rectangle 731"/>
          <p:cNvSpPr/>
          <p:nvPr/>
        </p:nvSpPr>
        <p:spPr>
          <a:xfrm rot="19531080">
            <a:off x="1431354" y="2544522"/>
            <a:ext cx="106042" cy="107422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Freeform 734"/>
          <p:cNvSpPr/>
          <p:nvPr/>
        </p:nvSpPr>
        <p:spPr>
          <a:xfrm>
            <a:off x="1349276" y="2149755"/>
            <a:ext cx="1894797" cy="45427"/>
          </a:xfrm>
          <a:custGeom>
            <a:avLst/>
            <a:gdLst>
              <a:gd name="connsiteX0" fmla="*/ 0 w 161925"/>
              <a:gd name="connsiteY0" fmla="*/ 0 h 36774"/>
              <a:gd name="connsiteX1" fmla="*/ 76200 w 161925"/>
              <a:gd name="connsiteY1" fmla="*/ 35719 h 36774"/>
              <a:gd name="connsiteX2" fmla="*/ 161925 w 161925"/>
              <a:gd name="connsiteY2" fmla="*/ 23812 h 36774"/>
              <a:gd name="connsiteX0" fmla="*/ 0 w 161925"/>
              <a:gd name="connsiteY0" fmla="*/ 0 h 36774"/>
              <a:gd name="connsiteX1" fmla="*/ 45091 w 161925"/>
              <a:gd name="connsiteY1" fmla="*/ 15181 h 36774"/>
              <a:gd name="connsiteX2" fmla="*/ 76200 w 161925"/>
              <a:gd name="connsiteY2" fmla="*/ 35719 h 36774"/>
              <a:gd name="connsiteX3" fmla="*/ 161925 w 161925"/>
              <a:gd name="connsiteY3" fmla="*/ 23812 h 36774"/>
              <a:gd name="connsiteX0" fmla="*/ 0 w 186632"/>
              <a:gd name="connsiteY0" fmla="*/ 0 h 33479"/>
              <a:gd name="connsiteX1" fmla="*/ 69798 w 186632"/>
              <a:gd name="connsiteY1" fmla="*/ 11886 h 33479"/>
              <a:gd name="connsiteX2" fmla="*/ 100907 w 186632"/>
              <a:gd name="connsiteY2" fmla="*/ 32424 h 33479"/>
              <a:gd name="connsiteX3" fmla="*/ 186632 w 186632"/>
              <a:gd name="connsiteY3" fmla="*/ 20517 h 33479"/>
              <a:gd name="connsiteX0" fmla="*/ 0 w 186632"/>
              <a:gd name="connsiteY0" fmla="*/ 0 h 31999"/>
              <a:gd name="connsiteX1" fmla="*/ 69798 w 186632"/>
              <a:gd name="connsiteY1" fmla="*/ 11886 h 31999"/>
              <a:gd name="connsiteX2" fmla="*/ 110791 w 186632"/>
              <a:gd name="connsiteY2" fmla="*/ 30777 h 31999"/>
              <a:gd name="connsiteX3" fmla="*/ 186632 w 186632"/>
              <a:gd name="connsiteY3" fmla="*/ 20517 h 31999"/>
              <a:gd name="connsiteX0" fmla="*/ 0 w 186632"/>
              <a:gd name="connsiteY0" fmla="*/ 0 h 31521"/>
              <a:gd name="connsiteX1" fmla="*/ 69798 w 186632"/>
              <a:gd name="connsiteY1" fmla="*/ 11886 h 31521"/>
              <a:gd name="connsiteX2" fmla="*/ 110791 w 186632"/>
              <a:gd name="connsiteY2" fmla="*/ 30777 h 31521"/>
              <a:gd name="connsiteX3" fmla="*/ 147214 w 186632"/>
              <a:gd name="connsiteY3" fmla="*/ 25062 h 31521"/>
              <a:gd name="connsiteX4" fmla="*/ 186632 w 186632"/>
              <a:gd name="connsiteY4" fmla="*/ 20517 h 31521"/>
              <a:gd name="connsiteX0" fmla="*/ 0 w 1310667"/>
              <a:gd name="connsiteY0" fmla="*/ 0 h 31521"/>
              <a:gd name="connsiteX1" fmla="*/ 69798 w 1310667"/>
              <a:gd name="connsiteY1" fmla="*/ 11886 h 31521"/>
              <a:gd name="connsiteX2" fmla="*/ 110791 w 1310667"/>
              <a:gd name="connsiteY2" fmla="*/ 30777 h 31521"/>
              <a:gd name="connsiteX3" fmla="*/ 147214 w 1310667"/>
              <a:gd name="connsiteY3" fmla="*/ 25062 h 31521"/>
              <a:gd name="connsiteX4" fmla="*/ 1310667 w 1310667"/>
              <a:gd name="connsiteY4" fmla="*/ 20517 h 31521"/>
              <a:gd name="connsiteX0" fmla="*/ 0 w 1310667"/>
              <a:gd name="connsiteY0" fmla="*/ 0 h 31553"/>
              <a:gd name="connsiteX1" fmla="*/ 69798 w 1310667"/>
              <a:gd name="connsiteY1" fmla="*/ 11886 h 31553"/>
              <a:gd name="connsiteX2" fmla="*/ 110791 w 1310667"/>
              <a:gd name="connsiteY2" fmla="*/ 30777 h 31553"/>
              <a:gd name="connsiteX3" fmla="*/ 147214 w 1310667"/>
              <a:gd name="connsiteY3" fmla="*/ 25062 h 31553"/>
              <a:gd name="connsiteX4" fmla="*/ 1093754 w 1310667"/>
              <a:gd name="connsiteY4" fmla="*/ 18037 h 31553"/>
              <a:gd name="connsiteX5" fmla="*/ 1310667 w 1310667"/>
              <a:gd name="connsiteY5" fmla="*/ 20517 h 31553"/>
              <a:gd name="connsiteX0" fmla="*/ 0 w 1310667"/>
              <a:gd name="connsiteY0" fmla="*/ 0 h 31553"/>
              <a:gd name="connsiteX1" fmla="*/ 69798 w 1310667"/>
              <a:gd name="connsiteY1" fmla="*/ 11886 h 31553"/>
              <a:gd name="connsiteX2" fmla="*/ 110791 w 1310667"/>
              <a:gd name="connsiteY2" fmla="*/ 30777 h 31553"/>
              <a:gd name="connsiteX3" fmla="*/ 147214 w 1310667"/>
              <a:gd name="connsiteY3" fmla="*/ 25062 h 31553"/>
              <a:gd name="connsiteX4" fmla="*/ 1093754 w 1310667"/>
              <a:gd name="connsiteY4" fmla="*/ 18037 h 31553"/>
              <a:gd name="connsiteX5" fmla="*/ 1128046 w 1310667"/>
              <a:gd name="connsiteY5" fmla="*/ 21848 h 31553"/>
              <a:gd name="connsiteX6" fmla="*/ 1310667 w 1310667"/>
              <a:gd name="connsiteY6" fmla="*/ 20517 h 31553"/>
              <a:gd name="connsiteX0" fmla="*/ 0 w 1310667"/>
              <a:gd name="connsiteY0" fmla="*/ 0 h 31423"/>
              <a:gd name="connsiteX1" fmla="*/ 69798 w 1310667"/>
              <a:gd name="connsiteY1" fmla="*/ 11886 h 31423"/>
              <a:gd name="connsiteX2" fmla="*/ 110791 w 1310667"/>
              <a:gd name="connsiteY2" fmla="*/ 30777 h 31423"/>
              <a:gd name="connsiteX3" fmla="*/ 147214 w 1310667"/>
              <a:gd name="connsiteY3" fmla="*/ 25062 h 31423"/>
              <a:gd name="connsiteX4" fmla="*/ 1093754 w 1310667"/>
              <a:gd name="connsiteY4" fmla="*/ 18037 h 31423"/>
              <a:gd name="connsiteX5" fmla="*/ 1128046 w 1310667"/>
              <a:gd name="connsiteY5" fmla="*/ 21848 h 31423"/>
              <a:gd name="connsiteX6" fmla="*/ 1310667 w 1310667"/>
              <a:gd name="connsiteY6" fmla="*/ 20517 h 31423"/>
              <a:gd name="connsiteX0" fmla="*/ 0 w 1310667"/>
              <a:gd name="connsiteY0" fmla="*/ 0 h 31423"/>
              <a:gd name="connsiteX1" fmla="*/ 69798 w 1310667"/>
              <a:gd name="connsiteY1" fmla="*/ 11886 h 31423"/>
              <a:gd name="connsiteX2" fmla="*/ 110791 w 1310667"/>
              <a:gd name="connsiteY2" fmla="*/ 30777 h 31423"/>
              <a:gd name="connsiteX3" fmla="*/ 147214 w 1310667"/>
              <a:gd name="connsiteY3" fmla="*/ 25062 h 31423"/>
              <a:gd name="connsiteX4" fmla="*/ 1093754 w 1310667"/>
              <a:gd name="connsiteY4" fmla="*/ 16132 h 31423"/>
              <a:gd name="connsiteX5" fmla="*/ 1128046 w 1310667"/>
              <a:gd name="connsiteY5" fmla="*/ 21848 h 31423"/>
              <a:gd name="connsiteX6" fmla="*/ 1310667 w 1310667"/>
              <a:gd name="connsiteY6" fmla="*/ 20517 h 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667" h="31423">
                <a:moveTo>
                  <a:pt x="0" y="0"/>
                </a:moveTo>
                <a:cubicBezTo>
                  <a:pt x="6417" y="3903"/>
                  <a:pt x="57098" y="5933"/>
                  <a:pt x="69798" y="11886"/>
                </a:cubicBezTo>
                <a:cubicBezTo>
                  <a:pt x="82498" y="17839"/>
                  <a:pt x="97888" y="27758"/>
                  <a:pt x="110791" y="30777"/>
                </a:cubicBezTo>
                <a:cubicBezTo>
                  <a:pt x="123694" y="33796"/>
                  <a:pt x="128813" y="25280"/>
                  <a:pt x="147214" y="25062"/>
                </a:cubicBezTo>
                <a:lnTo>
                  <a:pt x="1093754" y="16132"/>
                </a:lnTo>
                <a:cubicBezTo>
                  <a:pt x="1137572" y="16132"/>
                  <a:pt x="1084228" y="21848"/>
                  <a:pt x="1128046" y="21848"/>
                </a:cubicBezTo>
                <a:lnTo>
                  <a:pt x="1310667" y="20517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Rectangle 735"/>
          <p:cNvSpPr/>
          <p:nvPr/>
        </p:nvSpPr>
        <p:spPr>
          <a:xfrm rot="5400000">
            <a:off x="1349853" y="2125425"/>
            <a:ext cx="45719" cy="6414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Freeform 738"/>
          <p:cNvSpPr/>
          <p:nvPr/>
        </p:nvSpPr>
        <p:spPr>
          <a:xfrm>
            <a:off x="913556" y="3477242"/>
            <a:ext cx="855340" cy="476873"/>
          </a:xfrm>
          <a:custGeom>
            <a:avLst/>
            <a:gdLst>
              <a:gd name="connsiteX0" fmla="*/ 0 w 498566"/>
              <a:gd name="connsiteY0" fmla="*/ 171450 h 171450"/>
              <a:gd name="connsiteX1" fmla="*/ 178594 w 498566"/>
              <a:gd name="connsiteY1" fmla="*/ 126206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8566"/>
              <a:gd name="connsiteY0" fmla="*/ 171450 h 171450"/>
              <a:gd name="connsiteX1" fmla="*/ 176212 w 498566"/>
              <a:gd name="connsiteY1" fmla="*/ 133350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8566"/>
              <a:gd name="connsiteY0" fmla="*/ 171450 h 171450"/>
              <a:gd name="connsiteX1" fmla="*/ 178593 w 498566"/>
              <a:gd name="connsiteY1" fmla="*/ 126206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0420"/>
              <a:gd name="connsiteY0" fmla="*/ 252412 h 252412"/>
              <a:gd name="connsiteX1" fmla="*/ 178593 w 490420"/>
              <a:gd name="connsiteY1" fmla="*/ 207168 h 252412"/>
              <a:gd name="connsiteX2" fmla="*/ 326232 w 490420"/>
              <a:gd name="connsiteY2" fmla="*/ 204787 h 252412"/>
              <a:gd name="connsiteX3" fmla="*/ 423863 w 490420"/>
              <a:gd name="connsiteY3" fmla="*/ 207168 h 252412"/>
              <a:gd name="connsiteX4" fmla="*/ 488157 w 490420"/>
              <a:gd name="connsiteY4" fmla="*/ 166687 h 252412"/>
              <a:gd name="connsiteX5" fmla="*/ 476251 w 490420"/>
              <a:gd name="connsiteY5" fmla="*/ 0 h 252412"/>
              <a:gd name="connsiteX0" fmla="*/ 0 w 500827"/>
              <a:gd name="connsiteY0" fmla="*/ 252412 h 252412"/>
              <a:gd name="connsiteX1" fmla="*/ 178593 w 500827"/>
              <a:gd name="connsiteY1" fmla="*/ 207168 h 252412"/>
              <a:gd name="connsiteX2" fmla="*/ 326232 w 500827"/>
              <a:gd name="connsiteY2" fmla="*/ 204787 h 252412"/>
              <a:gd name="connsiteX3" fmla="*/ 423863 w 500827"/>
              <a:gd name="connsiteY3" fmla="*/ 207168 h 252412"/>
              <a:gd name="connsiteX4" fmla="*/ 488157 w 500827"/>
              <a:gd name="connsiteY4" fmla="*/ 166687 h 252412"/>
              <a:gd name="connsiteX5" fmla="*/ 500063 w 500827"/>
              <a:gd name="connsiteY5" fmla="*/ 104775 h 252412"/>
              <a:gd name="connsiteX6" fmla="*/ 476251 w 500827"/>
              <a:gd name="connsiteY6" fmla="*/ 0 h 252412"/>
              <a:gd name="connsiteX0" fmla="*/ 0 w 501297"/>
              <a:gd name="connsiteY0" fmla="*/ 252412 h 252412"/>
              <a:gd name="connsiteX1" fmla="*/ 178593 w 501297"/>
              <a:gd name="connsiteY1" fmla="*/ 207168 h 252412"/>
              <a:gd name="connsiteX2" fmla="*/ 326232 w 501297"/>
              <a:gd name="connsiteY2" fmla="*/ 204787 h 252412"/>
              <a:gd name="connsiteX3" fmla="*/ 423863 w 501297"/>
              <a:gd name="connsiteY3" fmla="*/ 207168 h 252412"/>
              <a:gd name="connsiteX4" fmla="*/ 490538 w 501297"/>
              <a:gd name="connsiteY4" fmla="*/ 171449 h 252412"/>
              <a:gd name="connsiteX5" fmla="*/ 500063 w 501297"/>
              <a:gd name="connsiteY5" fmla="*/ 104775 h 252412"/>
              <a:gd name="connsiteX6" fmla="*/ 476251 w 501297"/>
              <a:gd name="connsiteY6" fmla="*/ 0 h 252412"/>
              <a:gd name="connsiteX0" fmla="*/ 0 w 584279"/>
              <a:gd name="connsiteY0" fmla="*/ 359367 h 359367"/>
              <a:gd name="connsiteX1" fmla="*/ 261575 w 584279"/>
              <a:gd name="connsiteY1" fmla="*/ 207168 h 359367"/>
              <a:gd name="connsiteX2" fmla="*/ 409214 w 584279"/>
              <a:gd name="connsiteY2" fmla="*/ 204787 h 359367"/>
              <a:gd name="connsiteX3" fmla="*/ 506845 w 584279"/>
              <a:gd name="connsiteY3" fmla="*/ 207168 h 359367"/>
              <a:gd name="connsiteX4" fmla="*/ 573520 w 584279"/>
              <a:gd name="connsiteY4" fmla="*/ 171449 h 359367"/>
              <a:gd name="connsiteX5" fmla="*/ 583045 w 584279"/>
              <a:gd name="connsiteY5" fmla="*/ 104775 h 359367"/>
              <a:gd name="connsiteX6" fmla="*/ 559233 w 584279"/>
              <a:gd name="connsiteY6" fmla="*/ 0 h 359367"/>
              <a:gd name="connsiteX0" fmla="*/ 0 w 584279"/>
              <a:gd name="connsiteY0" fmla="*/ 359367 h 359367"/>
              <a:gd name="connsiteX1" fmla="*/ 61438 w 584279"/>
              <a:gd name="connsiteY1" fmla="*/ 261216 h 359367"/>
              <a:gd name="connsiteX2" fmla="*/ 261575 w 584279"/>
              <a:gd name="connsiteY2" fmla="*/ 207168 h 359367"/>
              <a:gd name="connsiteX3" fmla="*/ 409214 w 584279"/>
              <a:gd name="connsiteY3" fmla="*/ 204787 h 359367"/>
              <a:gd name="connsiteX4" fmla="*/ 506845 w 584279"/>
              <a:gd name="connsiteY4" fmla="*/ 207168 h 359367"/>
              <a:gd name="connsiteX5" fmla="*/ 573520 w 584279"/>
              <a:gd name="connsiteY5" fmla="*/ 171449 h 359367"/>
              <a:gd name="connsiteX6" fmla="*/ 583045 w 584279"/>
              <a:gd name="connsiteY6" fmla="*/ 104775 h 359367"/>
              <a:gd name="connsiteX7" fmla="*/ 559233 w 584279"/>
              <a:gd name="connsiteY7" fmla="*/ 0 h 359367"/>
              <a:gd name="connsiteX0" fmla="*/ 0 w 591655"/>
              <a:gd name="connsiteY0" fmla="*/ 329862 h 329862"/>
              <a:gd name="connsiteX1" fmla="*/ 68814 w 591655"/>
              <a:gd name="connsiteY1" fmla="*/ 261216 h 329862"/>
              <a:gd name="connsiteX2" fmla="*/ 268951 w 591655"/>
              <a:gd name="connsiteY2" fmla="*/ 207168 h 329862"/>
              <a:gd name="connsiteX3" fmla="*/ 416590 w 591655"/>
              <a:gd name="connsiteY3" fmla="*/ 204787 h 329862"/>
              <a:gd name="connsiteX4" fmla="*/ 514221 w 591655"/>
              <a:gd name="connsiteY4" fmla="*/ 207168 h 329862"/>
              <a:gd name="connsiteX5" fmla="*/ 580896 w 591655"/>
              <a:gd name="connsiteY5" fmla="*/ 171449 h 329862"/>
              <a:gd name="connsiteX6" fmla="*/ 590421 w 591655"/>
              <a:gd name="connsiteY6" fmla="*/ 104775 h 329862"/>
              <a:gd name="connsiteX7" fmla="*/ 566609 w 591655"/>
              <a:gd name="connsiteY7" fmla="*/ 0 h 329862"/>
              <a:gd name="connsiteX0" fmla="*/ 0 w 591655"/>
              <a:gd name="connsiteY0" fmla="*/ 329862 h 329862"/>
              <a:gd name="connsiteX1" fmla="*/ 68814 w 591655"/>
              <a:gd name="connsiteY1" fmla="*/ 261216 h 329862"/>
              <a:gd name="connsiteX2" fmla="*/ 268951 w 591655"/>
              <a:gd name="connsiteY2" fmla="*/ 207168 h 329862"/>
              <a:gd name="connsiteX3" fmla="*/ 336200 w 591655"/>
              <a:gd name="connsiteY3" fmla="*/ 209583 h 329862"/>
              <a:gd name="connsiteX4" fmla="*/ 416590 w 591655"/>
              <a:gd name="connsiteY4" fmla="*/ 204787 h 329862"/>
              <a:gd name="connsiteX5" fmla="*/ 514221 w 591655"/>
              <a:gd name="connsiteY5" fmla="*/ 207168 h 329862"/>
              <a:gd name="connsiteX6" fmla="*/ 580896 w 591655"/>
              <a:gd name="connsiteY6" fmla="*/ 171449 h 329862"/>
              <a:gd name="connsiteX7" fmla="*/ 590421 w 591655"/>
              <a:gd name="connsiteY7" fmla="*/ 104775 h 329862"/>
              <a:gd name="connsiteX8" fmla="*/ 566609 w 591655"/>
              <a:gd name="connsiteY8" fmla="*/ 0 h 329862"/>
              <a:gd name="connsiteX0" fmla="*/ 0 w 591655"/>
              <a:gd name="connsiteY0" fmla="*/ 329862 h 329862"/>
              <a:gd name="connsiteX1" fmla="*/ 68814 w 591655"/>
              <a:gd name="connsiteY1" fmla="*/ 261216 h 329862"/>
              <a:gd name="connsiteX2" fmla="*/ 268951 w 591655"/>
              <a:gd name="connsiteY2" fmla="*/ 207168 h 329862"/>
              <a:gd name="connsiteX3" fmla="*/ 354640 w 591655"/>
              <a:gd name="connsiteY3" fmla="*/ 209583 h 329862"/>
              <a:gd name="connsiteX4" fmla="*/ 416590 w 591655"/>
              <a:gd name="connsiteY4" fmla="*/ 204787 h 329862"/>
              <a:gd name="connsiteX5" fmla="*/ 514221 w 591655"/>
              <a:gd name="connsiteY5" fmla="*/ 207168 h 329862"/>
              <a:gd name="connsiteX6" fmla="*/ 580896 w 591655"/>
              <a:gd name="connsiteY6" fmla="*/ 171449 h 329862"/>
              <a:gd name="connsiteX7" fmla="*/ 590421 w 591655"/>
              <a:gd name="connsiteY7" fmla="*/ 104775 h 329862"/>
              <a:gd name="connsiteX8" fmla="*/ 566609 w 591655"/>
              <a:gd name="connsiteY8" fmla="*/ 0 h 329862"/>
              <a:gd name="connsiteX0" fmla="*/ 0 w 591655"/>
              <a:gd name="connsiteY0" fmla="*/ 329862 h 329862"/>
              <a:gd name="connsiteX1" fmla="*/ 68814 w 591655"/>
              <a:gd name="connsiteY1" fmla="*/ 261216 h 329862"/>
              <a:gd name="connsiteX2" fmla="*/ 181300 w 591655"/>
              <a:gd name="connsiteY2" fmla="*/ 220647 h 329862"/>
              <a:gd name="connsiteX3" fmla="*/ 268951 w 591655"/>
              <a:gd name="connsiteY3" fmla="*/ 207168 h 329862"/>
              <a:gd name="connsiteX4" fmla="*/ 354640 w 591655"/>
              <a:gd name="connsiteY4" fmla="*/ 209583 h 329862"/>
              <a:gd name="connsiteX5" fmla="*/ 416590 w 591655"/>
              <a:gd name="connsiteY5" fmla="*/ 204787 h 329862"/>
              <a:gd name="connsiteX6" fmla="*/ 514221 w 591655"/>
              <a:gd name="connsiteY6" fmla="*/ 207168 h 329862"/>
              <a:gd name="connsiteX7" fmla="*/ 580896 w 591655"/>
              <a:gd name="connsiteY7" fmla="*/ 171449 h 329862"/>
              <a:gd name="connsiteX8" fmla="*/ 590421 w 591655"/>
              <a:gd name="connsiteY8" fmla="*/ 104775 h 329862"/>
              <a:gd name="connsiteX9" fmla="*/ 566609 w 591655"/>
              <a:gd name="connsiteY9" fmla="*/ 0 h 32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655" h="329862">
                <a:moveTo>
                  <a:pt x="0" y="329862"/>
                </a:moveTo>
                <a:cubicBezTo>
                  <a:pt x="11469" y="323338"/>
                  <a:pt x="25218" y="286582"/>
                  <a:pt x="68814" y="261216"/>
                </a:cubicBezTo>
                <a:cubicBezTo>
                  <a:pt x="99645" y="243628"/>
                  <a:pt x="147944" y="229655"/>
                  <a:pt x="181300" y="220647"/>
                </a:cubicBezTo>
                <a:cubicBezTo>
                  <a:pt x="214656" y="211639"/>
                  <a:pt x="240061" y="209012"/>
                  <a:pt x="268951" y="207168"/>
                </a:cubicBezTo>
                <a:cubicBezTo>
                  <a:pt x="297841" y="205324"/>
                  <a:pt x="330034" y="209980"/>
                  <a:pt x="354640" y="209583"/>
                </a:cubicBezTo>
                <a:cubicBezTo>
                  <a:pt x="379246" y="209186"/>
                  <a:pt x="389993" y="205189"/>
                  <a:pt x="416590" y="204787"/>
                </a:cubicBezTo>
                <a:cubicBezTo>
                  <a:pt x="443187" y="204385"/>
                  <a:pt x="486837" y="212724"/>
                  <a:pt x="514221" y="207168"/>
                </a:cubicBezTo>
                <a:cubicBezTo>
                  <a:pt x="541605" y="201612"/>
                  <a:pt x="568196" y="188514"/>
                  <a:pt x="580896" y="171449"/>
                </a:cubicBezTo>
                <a:cubicBezTo>
                  <a:pt x="593596" y="154384"/>
                  <a:pt x="592405" y="132556"/>
                  <a:pt x="590421" y="104775"/>
                </a:cubicBezTo>
                <a:cubicBezTo>
                  <a:pt x="588437" y="76994"/>
                  <a:pt x="568593" y="16669"/>
                  <a:pt x="566609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Freeform 740"/>
          <p:cNvSpPr/>
          <p:nvPr/>
        </p:nvSpPr>
        <p:spPr>
          <a:xfrm>
            <a:off x="1908255" y="3150204"/>
            <a:ext cx="216879" cy="1008654"/>
          </a:xfrm>
          <a:custGeom>
            <a:avLst/>
            <a:gdLst>
              <a:gd name="connsiteX0" fmla="*/ 150019 w 150019"/>
              <a:gd name="connsiteY0" fmla="*/ 690562 h 690562"/>
              <a:gd name="connsiteX1" fmla="*/ 104775 w 150019"/>
              <a:gd name="connsiteY1" fmla="*/ 590550 h 690562"/>
              <a:gd name="connsiteX2" fmla="*/ 66675 w 150019"/>
              <a:gd name="connsiteY2" fmla="*/ 490537 h 690562"/>
              <a:gd name="connsiteX3" fmla="*/ 30956 w 150019"/>
              <a:gd name="connsiteY3" fmla="*/ 404812 h 690562"/>
              <a:gd name="connsiteX4" fmla="*/ 7144 w 150019"/>
              <a:gd name="connsiteY4" fmla="*/ 378619 h 690562"/>
              <a:gd name="connsiteX5" fmla="*/ 2381 w 150019"/>
              <a:gd name="connsiteY5" fmla="*/ 297656 h 690562"/>
              <a:gd name="connsiteX6" fmla="*/ 0 w 150019"/>
              <a:gd name="connsiteY6" fmla="*/ 0 h 690562"/>
              <a:gd name="connsiteX0" fmla="*/ 150019 w 150019"/>
              <a:gd name="connsiteY0" fmla="*/ 690562 h 690562"/>
              <a:gd name="connsiteX1" fmla="*/ 119062 w 150019"/>
              <a:gd name="connsiteY1" fmla="*/ 628650 h 690562"/>
              <a:gd name="connsiteX2" fmla="*/ 66675 w 150019"/>
              <a:gd name="connsiteY2" fmla="*/ 490537 h 690562"/>
              <a:gd name="connsiteX3" fmla="*/ 30956 w 150019"/>
              <a:gd name="connsiteY3" fmla="*/ 404812 h 690562"/>
              <a:gd name="connsiteX4" fmla="*/ 7144 w 150019"/>
              <a:gd name="connsiteY4" fmla="*/ 378619 h 690562"/>
              <a:gd name="connsiteX5" fmla="*/ 2381 w 150019"/>
              <a:gd name="connsiteY5" fmla="*/ 297656 h 690562"/>
              <a:gd name="connsiteX6" fmla="*/ 0 w 150019"/>
              <a:gd name="connsiteY6" fmla="*/ 0 h 690562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0956 w 150019"/>
              <a:gd name="connsiteY3" fmla="*/ 404812 h 697705"/>
              <a:gd name="connsiteX4" fmla="*/ 7144 w 150019"/>
              <a:gd name="connsiteY4" fmla="*/ 378619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0956 w 150019"/>
              <a:gd name="connsiteY3" fmla="*/ 404812 h 697705"/>
              <a:gd name="connsiteX4" fmla="*/ 7144 w 150019"/>
              <a:gd name="connsiteY4" fmla="*/ 352265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9191 w 150019"/>
              <a:gd name="connsiteY3" fmla="*/ 399870 h 697705"/>
              <a:gd name="connsiteX4" fmla="*/ 7144 w 150019"/>
              <a:gd name="connsiteY4" fmla="*/ 352265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9191 w 150019"/>
              <a:gd name="connsiteY3" fmla="*/ 399870 h 697705"/>
              <a:gd name="connsiteX4" fmla="*/ 51617 w 150019"/>
              <a:gd name="connsiteY4" fmla="*/ 339088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9191 w 150019"/>
              <a:gd name="connsiteY3" fmla="*/ 399870 h 697705"/>
              <a:gd name="connsiteX4" fmla="*/ 7145 w 150019"/>
              <a:gd name="connsiteY4" fmla="*/ 348971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9191 w 150019"/>
              <a:gd name="connsiteY3" fmla="*/ 399870 h 697705"/>
              <a:gd name="connsiteX4" fmla="*/ 5498 w 150019"/>
              <a:gd name="connsiteY4" fmla="*/ 353912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9191 w 150019"/>
              <a:gd name="connsiteY3" fmla="*/ 399870 h 697705"/>
              <a:gd name="connsiteX4" fmla="*/ 5498 w 150019"/>
              <a:gd name="connsiteY4" fmla="*/ 353912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9191 w 150019"/>
              <a:gd name="connsiteY3" fmla="*/ 399870 h 697705"/>
              <a:gd name="connsiteX4" fmla="*/ 5498 w 150019"/>
              <a:gd name="connsiteY4" fmla="*/ 353912 h 697705"/>
              <a:gd name="connsiteX5" fmla="*/ 2381 w 150019"/>
              <a:gd name="connsiteY5" fmla="*/ 297656 h 697705"/>
              <a:gd name="connsiteX6" fmla="*/ 0 w 150019"/>
              <a:gd name="connsiteY6" fmla="*/ 0 h 69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19" h="697705">
                <a:moveTo>
                  <a:pt x="150019" y="697705"/>
                </a:moveTo>
                <a:cubicBezTo>
                  <a:pt x="134342" y="664367"/>
                  <a:pt x="132953" y="663178"/>
                  <a:pt x="119062" y="628650"/>
                </a:cubicBezTo>
                <a:cubicBezTo>
                  <a:pt x="105171" y="594122"/>
                  <a:pt x="79987" y="528667"/>
                  <a:pt x="66675" y="490537"/>
                </a:cubicBezTo>
                <a:cubicBezTo>
                  <a:pt x="53363" y="452407"/>
                  <a:pt x="49387" y="414406"/>
                  <a:pt x="39191" y="399870"/>
                </a:cubicBezTo>
                <a:cubicBezTo>
                  <a:pt x="28995" y="385334"/>
                  <a:pt x="11633" y="370948"/>
                  <a:pt x="5498" y="353912"/>
                </a:cubicBezTo>
                <a:cubicBezTo>
                  <a:pt x="-637" y="336876"/>
                  <a:pt x="3572" y="360759"/>
                  <a:pt x="2381" y="297656"/>
                </a:cubicBezTo>
                <a:cubicBezTo>
                  <a:pt x="1190" y="234553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3" name="Picture 9" descr="Interstate 210 mar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88" y="1842519"/>
            <a:ext cx="191202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4" name="Picture 11" descr="California 134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56" y="2734389"/>
            <a:ext cx="178732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8" name="Picture 15" descr="Interstate 10 mark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37" y="5500140"/>
            <a:ext cx="157949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9" name="Freeform 748"/>
          <p:cNvSpPr/>
          <p:nvPr/>
        </p:nvSpPr>
        <p:spPr>
          <a:xfrm>
            <a:off x="1154726" y="5435251"/>
            <a:ext cx="147981" cy="661123"/>
          </a:xfrm>
          <a:custGeom>
            <a:avLst/>
            <a:gdLst>
              <a:gd name="connsiteX0" fmla="*/ 0 w 199926"/>
              <a:gd name="connsiteY0" fmla="*/ 809597 h 809597"/>
              <a:gd name="connsiteX1" fmla="*/ 39300 w 199926"/>
              <a:gd name="connsiteY1" fmla="*/ 725756 h 809597"/>
              <a:gd name="connsiteX2" fmla="*/ 112662 w 199926"/>
              <a:gd name="connsiteY2" fmla="*/ 623573 h 809597"/>
              <a:gd name="connsiteX3" fmla="*/ 128382 w 199926"/>
              <a:gd name="connsiteY3" fmla="*/ 534491 h 809597"/>
              <a:gd name="connsiteX4" fmla="*/ 91702 w 199926"/>
              <a:gd name="connsiteY4" fmla="*/ 427069 h 809597"/>
              <a:gd name="connsiteX5" fmla="*/ 112662 w 199926"/>
              <a:gd name="connsiteY5" fmla="*/ 298686 h 809597"/>
              <a:gd name="connsiteX6" fmla="*/ 167683 w 199926"/>
              <a:gd name="connsiteY6" fmla="*/ 154583 h 809597"/>
              <a:gd name="connsiteX7" fmla="*/ 199124 w 199926"/>
              <a:gd name="connsiteY7" fmla="*/ 62881 h 809597"/>
              <a:gd name="connsiteX8" fmla="*/ 191264 w 199926"/>
              <a:gd name="connsiteY8" fmla="*/ 0 h 809597"/>
              <a:gd name="connsiteX0" fmla="*/ 0 w 160626"/>
              <a:gd name="connsiteY0" fmla="*/ 725756 h 725756"/>
              <a:gd name="connsiteX1" fmla="*/ 73362 w 160626"/>
              <a:gd name="connsiteY1" fmla="*/ 623573 h 725756"/>
              <a:gd name="connsiteX2" fmla="*/ 89082 w 160626"/>
              <a:gd name="connsiteY2" fmla="*/ 534491 h 725756"/>
              <a:gd name="connsiteX3" fmla="*/ 52402 w 160626"/>
              <a:gd name="connsiteY3" fmla="*/ 427069 h 725756"/>
              <a:gd name="connsiteX4" fmla="*/ 73362 w 160626"/>
              <a:gd name="connsiteY4" fmla="*/ 298686 h 725756"/>
              <a:gd name="connsiteX5" fmla="*/ 128383 w 160626"/>
              <a:gd name="connsiteY5" fmla="*/ 154583 h 725756"/>
              <a:gd name="connsiteX6" fmla="*/ 159824 w 160626"/>
              <a:gd name="connsiteY6" fmla="*/ 62881 h 725756"/>
              <a:gd name="connsiteX7" fmla="*/ 151964 w 160626"/>
              <a:gd name="connsiteY7" fmla="*/ 0 h 725756"/>
              <a:gd name="connsiteX0" fmla="*/ 21352 w 108616"/>
              <a:gd name="connsiteY0" fmla="*/ 623573 h 623573"/>
              <a:gd name="connsiteX1" fmla="*/ 37072 w 108616"/>
              <a:gd name="connsiteY1" fmla="*/ 534491 h 623573"/>
              <a:gd name="connsiteX2" fmla="*/ 392 w 108616"/>
              <a:gd name="connsiteY2" fmla="*/ 427069 h 623573"/>
              <a:gd name="connsiteX3" fmla="*/ 21352 w 108616"/>
              <a:gd name="connsiteY3" fmla="*/ 298686 h 623573"/>
              <a:gd name="connsiteX4" fmla="*/ 76373 w 108616"/>
              <a:gd name="connsiteY4" fmla="*/ 154583 h 623573"/>
              <a:gd name="connsiteX5" fmla="*/ 107814 w 108616"/>
              <a:gd name="connsiteY5" fmla="*/ 62881 h 623573"/>
              <a:gd name="connsiteX6" fmla="*/ 99954 w 108616"/>
              <a:gd name="connsiteY6" fmla="*/ 0 h 623573"/>
              <a:gd name="connsiteX0" fmla="*/ 37072 w 108616"/>
              <a:gd name="connsiteY0" fmla="*/ 534491 h 534491"/>
              <a:gd name="connsiteX1" fmla="*/ 392 w 108616"/>
              <a:gd name="connsiteY1" fmla="*/ 427069 h 534491"/>
              <a:gd name="connsiteX2" fmla="*/ 21352 w 108616"/>
              <a:gd name="connsiteY2" fmla="*/ 298686 h 534491"/>
              <a:gd name="connsiteX3" fmla="*/ 76373 w 108616"/>
              <a:gd name="connsiteY3" fmla="*/ 154583 h 534491"/>
              <a:gd name="connsiteX4" fmla="*/ 107814 w 108616"/>
              <a:gd name="connsiteY4" fmla="*/ 62881 h 534491"/>
              <a:gd name="connsiteX5" fmla="*/ 99954 w 108616"/>
              <a:gd name="connsiteY5" fmla="*/ 0 h 534491"/>
              <a:gd name="connsiteX0" fmla="*/ 30533 w 102077"/>
              <a:gd name="connsiteY0" fmla="*/ 534491 h 534491"/>
              <a:gd name="connsiteX1" fmla="*/ 663 w 102077"/>
              <a:gd name="connsiteY1" fmla="*/ 424799 h 534491"/>
              <a:gd name="connsiteX2" fmla="*/ 14813 w 102077"/>
              <a:gd name="connsiteY2" fmla="*/ 298686 h 534491"/>
              <a:gd name="connsiteX3" fmla="*/ 69834 w 102077"/>
              <a:gd name="connsiteY3" fmla="*/ 154583 h 534491"/>
              <a:gd name="connsiteX4" fmla="*/ 101275 w 102077"/>
              <a:gd name="connsiteY4" fmla="*/ 62881 h 534491"/>
              <a:gd name="connsiteX5" fmla="*/ 93415 w 102077"/>
              <a:gd name="connsiteY5" fmla="*/ 0 h 534491"/>
              <a:gd name="connsiteX0" fmla="*/ 3577 w 102361"/>
              <a:gd name="connsiteY0" fmla="*/ 457311 h 457311"/>
              <a:gd name="connsiteX1" fmla="*/ 947 w 102361"/>
              <a:gd name="connsiteY1" fmla="*/ 424799 h 457311"/>
              <a:gd name="connsiteX2" fmla="*/ 15097 w 102361"/>
              <a:gd name="connsiteY2" fmla="*/ 298686 h 457311"/>
              <a:gd name="connsiteX3" fmla="*/ 70118 w 102361"/>
              <a:gd name="connsiteY3" fmla="*/ 154583 h 457311"/>
              <a:gd name="connsiteX4" fmla="*/ 101559 w 102361"/>
              <a:gd name="connsiteY4" fmla="*/ 62881 h 457311"/>
              <a:gd name="connsiteX5" fmla="*/ 93699 w 102361"/>
              <a:gd name="connsiteY5" fmla="*/ 0 h 45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61" h="457311">
                <a:moveTo>
                  <a:pt x="3577" y="457311"/>
                </a:moveTo>
                <a:cubicBezTo>
                  <a:pt x="84" y="424560"/>
                  <a:pt x="-973" y="451236"/>
                  <a:pt x="947" y="424799"/>
                </a:cubicBezTo>
                <a:cubicBezTo>
                  <a:pt x="2867" y="398362"/>
                  <a:pt x="3569" y="343722"/>
                  <a:pt x="15097" y="298686"/>
                </a:cubicBezTo>
                <a:cubicBezTo>
                  <a:pt x="26625" y="253650"/>
                  <a:pt x="55708" y="193884"/>
                  <a:pt x="70118" y="154583"/>
                </a:cubicBezTo>
                <a:cubicBezTo>
                  <a:pt x="84528" y="115282"/>
                  <a:pt x="97629" y="88645"/>
                  <a:pt x="101559" y="62881"/>
                </a:cubicBezTo>
                <a:cubicBezTo>
                  <a:pt x="105489" y="37117"/>
                  <a:pt x="93699" y="0"/>
                  <a:pt x="93699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0" name="Picture 19" descr="Interstate 710 mark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60" y="5636318"/>
            <a:ext cx="191202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3" name="Picture 25" descr="State Route 110 mark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46" y="3703996"/>
            <a:ext cx="178732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4" name="Freeform 753"/>
          <p:cNvSpPr/>
          <p:nvPr/>
        </p:nvSpPr>
        <p:spPr>
          <a:xfrm>
            <a:off x="4033226" y="4769148"/>
            <a:ext cx="4039212" cy="214813"/>
          </a:xfrm>
          <a:custGeom>
            <a:avLst/>
            <a:gdLst>
              <a:gd name="connsiteX0" fmla="*/ 0 w 2609850"/>
              <a:gd name="connsiteY0" fmla="*/ 147537 h 151733"/>
              <a:gd name="connsiteX1" fmla="*/ 830580 w 2609850"/>
              <a:gd name="connsiteY1" fmla="*/ 2757 h 151733"/>
              <a:gd name="connsiteX2" fmla="*/ 1253490 w 2609850"/>
              <a:gd name="connsiteY2" fmla="*/ 59907 h 151733"/>
              <a:gd name="connsiteX3" fmla="*/ 1485900 w 2609850"/>
              <a:gd name="connsiteY3" fmla="*/ 151347 h 151733"/>
              <a:gd name="connsiteX4" fmla="*/ 1592580 w 2609850"/>
              <a:gd name="connsiteY4" fmla="*/ 90387 h 151733"/>
              <a:gd name="connsiteX5" fmla="*/ 1653540 w 2609850"/>
              <a:gd name="connsiteY5" fmla="*/ 33237 h 151733"/>
              <a:gd name="connsiteX6" fmla="*/ 1748790 w 2609850"/>
              <a:gd name="connsiteY6" fmla="*/ 29427 h 151733"/>
              <a:gd name="connsiteX7" fmla="*/ 2609850 w 2609850"/>
              <a:gd name="connsiteY7" fmla="*/ 14187 h 151733"/>
              <a:gd name="connsiteX0" fmla="*/ 0 w 2609850"/>
              <a:gd name="connsiteY0" fmla="*/ 144780 h 148976"/>
              <a:gd name="connsiteX1" fmla="*/ 830580 w 2609850"/>
              <a:gd name="connsiteY1" fmla="*/ 0 h 148976"/>
              <a:gd name="connsiteX2" fmla="*/ 1253490 w 2609850"/>
              <a:gd name="connsiteY2" fmla="*/ 57150 h 148976"/>
              <a:gd name="connsiteX3" fmla="*/ 1485900 w 2609850"/>
              <a:gd name="connsiteY3" fmla="*/ 148590 h 148976"/>
              <a:gd name="connsiteX4" fmla="*/ 1592580 w 2609850"/>
              <a:gd name="connsiteY4" fmla="*/ 87630 h 148976"/>
              <a:gd name="connsiteX5" fmla="*/ 1653540 w 2609850"/>
              <a:gd name="connsiteY5" fmla="*/ 30480 h 148976"/>
              <a:gd name="connsiteX6" fmla="*/ 1748790 w 2609850"/>
              <a:gd name="connsiteY6" fmla="*/ 26670 h 148976"/>
              <a:gd name="connsiteX7" fmla="*/ 2609850 w 2609850"/>
              <a:gd name="connsiteY7" fmla="*/ 11430 h 148976"/>
              <a:gd name="connsiteX0" fmla="*/ 0 w 2609850"/>
              <a:gd name="connsiteY0" fmla="*/ 144780 h 148976"/>
              <a:gd name="connsiteX1" fmla="*/ 830580 w 2609850"/>
              <a:gd name="connsiteY1" fmla="*/ 0 h 148976"/>
              <a:gd name="connsiteX2" fmla="*/ 1253490 w 2609850"/>
              <a:gd name="connsiteY2" fmla="*/ 57150 h 148976"/>
              <a:gd name="connsiteX3" fmla="*/ 1485900 w 2609850"/>
              <a:gd name="connsiteY3" fmla="*/ 148590 h 148976"/>
              <a:gd name="connsiteX4" fmla="*/ 1592580 w 2609850"/>
              <a:gd name="connsiteY4" fmla="*/ 87630 h 148976"/>
              <a:gd name="connsiteX5" fmla="*/ 1653540 w 2609850"/>
              <a:gd name="connsiteY5" fmla="*/ 30480 h 148976"/>
              <a:gd name="connsiteX6" fmla="*/ 1748790 w 2609850"/>
              <a:gd name="connsiteY6" fmla="*/ 26670 h 148976"/>
              <a:gd name="connsiteX7" fmla="*/ 2609850 w 2609850"/>
              <a:gd name="connsiteY7" fmla="*/ 11430 h 148976"/>
              <a:gd name="connsiteX0" fmla="*/ 0 w 2609850"/>
              <a:gd name="connsiteY0" fmla="*/ 144780 h 148590"/>
              <a:gd name="connsiteX1" fmla="*/ 830580 w 2609850"/>
              <a:gd name="connsiteY1" fmla="*/ 0 h 148590"/>
              <a:gd name="connsiteX2" fmla="*/ 1253490 w 2609850"/>
              <a:gd name="connsiteY2" fmla="*/ 57150 h 148590"/>
              <a:gd name="connsiteX3" fmla="*/ 1485900 w 2609850"/>
              <a:gd name="connsiteY3" fmla="*/ 148590 h 148590"/>
              <a:gd name="connsiteX4" fmla="*/ 1592580 w 2609850"/>
              <a:gd name="connsiteY4" fmla="*/ 87630 h 148590"/>
              <a:gd name="connsiteX5" fmla="*/ 1653540 w 2609850"/>
              <a:gd name="connsiteY5" fmla="*/ 30480 h 148590"/>
              <a:gd name="connsiteX6" fmla="*/ 1748790 w 2609850"/>
              <a:gd name="connsiteY6" fmla="*/ 26670 h 148590"/>
              <a:gd name="connsiteX7" fmla="*/ 2609850 w 2609850"/>
              <a:gd name="connsiteY7" fmla="*/ 11430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7150 h 148590"/>
              <a:gd name="connsiteX3" fmla="*/ 1485900 w 2794000"/>
              <a:gd name="connsiteY3" fmla="*/ 148590 h 148590"/>
              <a:gd name="connsiteX4" fmla="*/ 1592580 w 2794000"/>
              <a:gd name="connsiteY4" fmla="*/ 87630 h 148590"/>
              <a:gd name="connsiteX5" fmla="*/ 1653540 w 2794000"/>
              <a:gd name="connsiteY5" fmla="*/ 30480 h 148590"/>
              <a:gd name="connsiteX6" fmla="*/ 1748790 w 2794000"/>
              <a:gd name="connsiteY6" fmla="*/ 26670 h 148590"/>
              <a:gd name="connsiteX7" fmla="*/ 2794000 w 2794000"/>
              <a:gd name="connsiteY7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7150 h 148590"/>
              <a:gd name="connsiteX3" fmla="*/ 1485900 w 2794000"/>
              <a:gd name="connsiteY3" fmla="*/ 148590 h 148590"/>
              <a:gd name="connsiteX4" fmla="*/ 1592580 w 2794000"/>
              <a:gd name="connsiteY4" fmla="*/ 87630 h 148590"/>
              <a:gd name="connsiteX5" fmla="*/ 1653540 w 2794000"/>
              <a:gd name="connsiteY5" fmla="*/ 30480 h 148590"/>
              <a:gd name="connsiteX6" fmla="*/ 1748790 w 2794000"/>
              <a:gd name="connsiteY6" fmla="*/ 26670 h 148590"/>
              <a:gd name="connsiteX7" fmla="*/ 2794000 w 2794000"/>
              <a:gd name="connsiteY7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2209 h 148590"/>
              <a:gd name="connsiteX3" fmla="*/ 1485900 w 2794000"/>
              <a:gd name="connsiteY3" fmla="*/ 148590 h 148590"/>
              <a:gd name="connsiteX4" fmla="*/ 1592580 w 2794000"/>
              <a:gd name="connsiteY4" fmla="*/ 87630 h 148590"/>
              <a:gd name="connsiteX5" fmla="*/ 1653540 w 2794000"/>
              <a:gd name="connsiteY5" fmla="*/ 30480 h 148590"/>
              <a:gd name="connsiteX6" fmla="*/ 1748790 w 2794000"/>
              <a:gd name="connsiteY6" fmla="*/ 26670 h 148590"/>
              <a:gd name="connsiteX7" fmla="*/ 2794000 w 2794000"/>
              <a:gd name="connsiteY7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2209 h 148590"/>
              <a:gd name="connsiteX3" fmla="*/ 1300029 w 2794000"/>
              <a:gd name="connsiteY3" fmla="*/ 76112 h 148590"/>
              <a:gd name="connsiteX4" fmla="*/ 1485900 w 2794000"/>
              <a:gd name="connsiteY4" fmla="*/ 148590 h 148590"/>
              <a:gd name="connsiteX5" fmla="*/ 1592580 w 2794000"/>
              <a:gd name="connsiteY5" fmla="*/ 87630 h 148590"/>
              <a:gd name="connsiteX6" fmla="*/ 1653540 w 2794000"/>
              <a:gd name="connsiteY6" fmla="*/ 30480 h 148590"/>
              <a:gd name="connsiteX7" fmla="*/ 1748790 w 2794000"/>
              <a:gd name="connsiteY7" fmla="*/ 26670 h 148590"/>
              <a:gd name="connsiteX8" fmla="*/ 2794000 w 2794000"/>
              <a:gd name="connsiteY8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2209 h 148590"/>
              <a:gd name="connsiteX3" fmla="*/ 1300029 w 2794000"/>
              <a:gd name="connsiteY3" fmla="*/ 76112 h 148590"/>
              <a:gd name="connsiteX4" fmla="*/ 1485900 w 2794000"/>
              <a:gd name="connsiteY4" fmla="*/ 148590 h 148590"/>
              <a:gd name="connsiteX5" fmla="*/ 1592580 w 2794000"/>
              <a:gd name="connsiteY5" fmla="*/ 87630 h 148590"/>
              <a:gd name="connsiteX6" fmla="*/ 1653540 w 2794000"/>
              <a:gd name="connsiteY6" fmla="*/ 30480 h 148590"/>
              <a:gd name="connsiteX7" fmla="*/ 1748790 w 2794000"/>
              <a:gd name="connsiteY7" fmla="*/ 26670 h 148590"/>
              <a:gd name="connsiteX8" fmla="*/ 2794000 w 2794000"/>
              <a:gd name="connsiteY8" fmla="*/ 8255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0" h="148590">
                <a:moveTo>
                  <a:pt x="0" y="144780"/>
                </a:moveTo>
                <a:lnTo>
                  <a:pt x="830580" y="0"/>
                </a:lnTo>
                <a:cubicBezTo>
                  <a:pt x="971550" y="19050"/>
                  <a:pt x="1112520" y="33159"/>
                  <a:pt x="1253490" y="52209"/>
                </a:cubicBezTo>
                <a:lnTo>
                  <a:pt x="1300029" y="76112"/>
                </a:lnTo>
                <a:cubicBezTo>
                  <a:pt x="1338764" y="92176"/>
                  <a:pt x="1438789" y="145572"/>
                  <a:pt x="1485900" y="148590"/>
                </a:cubicBezTo>
                <a:lnTo>
                  <a:pt x="1592580" y="87630"/>
                </a:lnTo>
                <a:cubicBezTo>
                  <a:pt x="1620520" y="67945"/>
                  <a:pt x="1630680" y="50165"/>
                  <a:pt x="1653540" y="30480"/>
                </a:cubicBezTo>
                <a:cubicBezTo>
                  <a:pt x="1676400" y="10795"/>
                  <a:pt x="1715079" y="26974"/>
                  <a:pt x="1748790" y="26670"/>
                </a:cubicBezTo>
                <a:lnTo>
                  <a:pt x="2794000" y="8255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5" name="Straight Connector 754"/>
          <p:cNvCxnSpPr/>
          <p:nvPr/>
        </p:nvCxnSpPr>
        <p:spPr>
          <a:xfrm>
            <a:off x="8065663" y="4243728"/>
            <a:ext cx="10422" cy="620846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Straight Connector 756"/>
          <p:cNvCxnSpPr/>
          <p:nvPr/>
        </p:nvCxnSpPr>
        <p:spPr>
          <a:xfrm>
            <a:off x="8338864" y="3959572"/>
            <a:ext cx="150530" cy="285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" name="Freeform 757"/>
          <p:cNvSpPr/>
          <p:nvPr/>
        </p:nvSpPr>
        <p:spPr>
          <a:xfrm>
            <a:off x="6551513" y="3927943"/>
            <a:ext cx="1944725" cy="314681"/>
          </a:xfrm>
          <a:custGeom>
            <a:avLst/>
            <a:gdLst>
              <a:gd name="connsiteX0" fmla="*/ 0 w 2652713"/>
              <a:gd name="connsiteY0" fmla="*/ 56887 h 254717"/>
              <a:gd name="connsiteX1" fmla="*/ 264319 w 2652713"/>
              <a:gd name="connsiteY1" fmla="*/ 6881 h 254717"/>
              <a:gd name="connsiteX2" fmla="*/ 345281 w 2652713"/>
              <a:gd name="connsiteY2" fmla="*/ 4500 h 254717"/>
              <a:gd name="connsiteX3" fmla="*/ 428625 w 2652713"/>
              <a:gd name="connsiteY3" fmla="*/ 44981 h 254717"/>
              <a:gd name="connsiteX4" fmla="*/ 581025 w 2652713"/>
              <a:gd name="connsiteY4" fmla="*/ 195000 h 254717"/>
              <a:gd name="connsiteX5" fmla="*/ 640556 w 2652713"/>
              <a:gd name="connsiteY5" fmla="*/ 216431 h 254717"/>
              <a:gd name="connsiteX6" fmla="*/ 1671638 w 2652713"/>
              <a:gd name="connsiteY6" fmla="*/ 209287 h 254717"/>
              <a:gd name="connsiteX7" fmla="*/ 1778794 w 2652713"/>
              <a:gd name="connsiteY7" fmla="*/ 223575 h 254717"/>
              <a:gd name="connsiteX8" fmla="*/ 2340769 w 2652713"/>
              <a:gd name="connsiteY8" fmla="*/ 214050 h 254717"/>
              <a:gd name="connsiteX9" fmla="*/ 2431256 w 2652713"/>
              <a:gd name="connsiteY9" fmla="*/ 254531 h 254717"/>
              <a:gd name="connsiteX10" fmla="*/ 2533650 w 2652713"/>
              <a:gd name="connsiteY10" fmla="*/ 228337 h 254717"/>
              <a:gd name="connsiteX11" fmla="*/ 2652713 w 2652713"/>
              <a:gd name="connsiteY11" fmla="*/ 209287 h 254717"/>
              <a:gd name="connsiteX0" fmla="*/ 0 w 4505326"/>
              <a:gd name="connsiteY0" fmla="*/ 56887 h 388048"/>
              <a:gd name="connsiteX1" fmla="*/ 264319 w 4505326"/>
              <a:gd name="connsiteY1" fmla="*/ 6881 h 388048"/>
              <a:gd name="connsiteX2" fmla="*/ 345281 w 4505326"/>
              <a:gd name="connsiteY2" fmla="*/ 4500 h 388048"/>
              <a:gd name="connsiteX3" fmla="*/ 428625 w 4505326"/>
              <a:gd name="connsiteY3" fmla="*/ 44981 h 388048"/>
              <a:gd name="connsiteX4" fmla="*/ 581025 w 4505326"/>
              <a:gd name="connsiteY4" fmla="*/ 195000 h 388048"/>
              <a:gd name="connsiteX5" fmla="*/ 640556 w 4505326"/>
              <a:gd name="connsiteY5" fmla="*/ 216431 h 388048"/>
              <a:gd name="connsiteX6" fmla="*/ 1671638 w 4505326"/>
              <a:gd name="connsiteY6" fmla="*/ 209287 h 388048"/>
              <a:gd name="connsiteX7" fmla="*/ 1778794 w 4505326"/>
              <a:gd name="connsiteY7" fmla="*/ 223575 h 388048"/>
              <a:gd name="connsiteX8" fmla="*/ 2340769 w 4505326"/>
              <a:gd name="connsiteY8" fmla="*/ 214050 h 388048"/>
              <a:gd name="connsiteX9" fmla="*/ 2431256 w 4505326"/>
              <a:gd name="connsiteY9" fmla="*/ 254531 h 388048"/>
              <a:gd name="connsiteX10" fmla="*/ 2533650 w 4505326"/>
              <a:gd name="connsiteY10" fmla="*/ 228337 h 388048"/>
              <a:gd name="connsiteX11" fmla="*/ 4505326 w 4505326"/>
              <a:gd name="connsiteY11" fmla="*/ 387880 h 388048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4231480 w 4505326"/>
              <a:gd name="connsiteY11" fmla="*/ 342636 h 387880"/>
              <a:gd name="connsiteX12" fmla="*/ 4505326 w 4505326"/>
              <a:gd name="connsiteY12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4133849 w 4505326"/>
              <a:gd name="connsiteY11" fmla="*/ 316443 h 387880"/>
              <a:gd name="connsiteX12" fmla="*/ 4231480 w 4505326"/>
              <a:gd name="connsiteY12" fmla="*/ 342636 h 387880"/>
              <a:gd name="connsiteX13" fmla="*/ 4505326 w 4505326"/>
              <a:gd name="connsiteY13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788568 w 4505326"/>
              <a:gd name="connsiteY11" fmla="*/ 314061 h 387880"/>
              <a:gd name="connsiteX12" fmla="*/ 4133849 w 4505326"/>
              <a:gd name="connsiteY12" fmla="*/ 316443 h 387880"/>
              <a:gd name="connsiteX13" fmla="*/ 4231480 w 4505326"/>
              <a:gd name="connsiteY13" fmla="*/ 342636 h 387880"/>
              <a:gd name="connsiteX14" fmla="*/ 4505326 w 4505326"/>
              <a:gd name="connsiteY14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31996"/>
              <a:gd name="connsiteY0" fmla="*/ 64955 h 388328"/>
              <a:gd name="connsiteX1" fmla="*/ 290989 w 4531996"/>
              <a:gd name="connsiteY1" fmla="*/ 7329 h 388328"/>
              <a:gd name="connsiteX2" fmla="*/ 371951 w 4531996"/>
              <a:gd name="connsiteY2" fmla="*/ 4948 h 388328"/>
              <a:gd name="connsiteX3" fmla="*/ 455295 w 4531996"/>
              <a:gd name="connsiteY3" fmla="*/ 45429 h 388328"/>
              <a:gd name="connsiteX4" fmla="*/ 607695 w 4531996"/>
              <a:gd name="connsiteY4" fmla="*/ 195448 h 388328"/>
              <a:gd name="connsiteX5" fmla="*/ 667226 w 4531996"/>
              <a:gd name="connsiteY5" fmla="*/ 216879 h 388328"/>
              <a:gd name="connsiteX6" fmla="*/ 1698308 w 4531996"/>
              <a:gd name="connsiteY6" fmla="*/ 209735 h 388328"/>
              <a:gd name="connsiteX7" fmla="*/ 1807845 w 4531996"/>
              <a:gd name="connsiteY7" fmla="*/ 221642 h 388328"/>
              <a:gd name="connsiteX8" fmla="*/ 2367439 w 4531996"/>
              <a:gd name="connsiteY8" fmla="*/ 214498 h 388328"/>
              <a:gd name="connsiteX9" fmla="*/ 2457926 w 4531996"/>
              <a:gd name="connsiteY9" fmla="*/ 254979 h 388328"/>
              <a:gd name="connsiteX10" fmla="*/ 2560320 w 4531996"/>
              <a:gd name="connsiteY10" fmla="*/ 228785 h 388328"/>
              <a:gd name="connsiteX11" fmla="*/ 3646169 w 4531996"/>
              <a:gd name="connsiteY11" fmla="*/ 219259 h 388328"/>
              <a:gd name="connsiteX12" fmla="*/ 3815238 w 4531996"/>
              <a:gd name="connsiteY12" fmla="*/ 314509 h 388328"/>
              <a:gd name="connsiteX13" fmla="*/ 4160519 w 4531996"/>
              <a:gd name="connsiteY13" fmla="*/ 316891 h 388328"/>
              <a:gd name="connsiteX14" fmla="*/ 4258150 w 4531996"/>
              <a:gd name="connsiteY14" fmla="*/ 343084 h 388328"/>
              <a:gd name="connsiteX15" fmla="*/ 4531996 w 4531996"/>
              <a:gd name="connsiteY15" fmla="*/ 388328 h 388328"/>
              <a:gd name="connsiteX0" fmla="*/ 0 w 4531996"/>
              <a:gd name="connsiteY0" fmla="*/ 64955 h 388328"/>
              <a:gd name="connsiteX1" fmla="*/ 290989 w 4531996"/>
              <a:gd name="connsiteY1" fmla="*/ 7329 h 388328"/>
              <a:gd name="connsiteX2" fmla="*/ 371951 w 4531996"/>
              <a:gd name="connsiteY2" fmla="*/ 4948 h 388328"/>
              <a:gd name="connsiteX3" fmla="*/ 455295 w 4531996"/>
              <a:gd name="connsiteY3" fmla="*/ 45429 h 388328"/>
              <a:gd name="connsiteX4" fmla="*/ 607695 w 4531996"/>
              <a:gd name="connsiteY4" fmla="*/ 195448 h 388328"/>
              <a:gd name="connsiteX5" fmla="*/ 667226 w 4531996"/>
              <a:gd name="connsiteY5" fmla="*/ 216879 h 388328"/>
              <a:gd name="connsiteX6" fmla="*/ 1698308 w 4531996"/>
              <a:gd name="connsiteY6" fmla="*/ 209735 h 388328"/>
              <a:gd name="connsiteX7" fmla="*/ 1807845 w 4531996"/>
              <a:gd name="connsiteY7" fmla="*/ 221642 h 388328"/>
              <a:gd name="connsiteX8" fmla="*/ 2367439 w 4531996"/>
              <a:gd name="connsiteY8" fmla="*/ 214498 h 388328"/>
              <a:gd name="connsiteX9" fmla="*/ 2462688 w 4531996"/>
              <a:gd name="connsiteY9" fmla="*/ 245454 h 388328"/>
              <a:gd name="connsiteX10" fmla="*/ 2560320 w 4531996"/>
              <a:gd name="connsiteY10" fmla="*/ 228785 h 388328"/>
              <a:gd name="connsiteX11" fmla="*/ 3646169 w 4531996"/>
              <a:gd name="connsiteY11" fmla="*/ 219259 h 388328"/>
              <a:gd name="connsiteX12" fmla="*/ 3815238 w 4531996"/>
              <a:gd name="connsiteY12" fmla="*/ 314509 h 388328"/>
              <a:gd name="connsiteX13" fmla="*/ 4160519 w 4531996"/>
              <a:gd name="connsiteY13" fmla="*/ 316891 h 388328"/>
              <a:gd name="connsiteX14" fmla="*/ 4258150 w 4531996"/>
              <a:gd name="connsiteY14" fmla="*/ 343084 h 388328"/>
              <a:gd name="connsiteX15" fmla="*/ 4531996 w 4531996"/>
              <a:gd name="connsiteY15" fmla="*/ 388328 h 388328"/>
              <a:gd name="connsiteX0" fmla="*/ 0 w 4531996"/>
              <a:gd name="connsiteY0" fmla="*/ 64955 h 388328"/>
              <a:gd name="connsiteX1" fmla="*/ 290989 w 4531996"/>
              <a:gd name="connsiteY1" fmla="*/ 7329 h 388328"/>
              <a:gd name="connsiteX2" fmla="*/ 371951 w 4531996"/>
              <a:gd name="connsiteY2" fmla="*/ 4948 h 388328"/>
              <a:gd name="connsiteX3" fmla="*/ 455295 w 4531996"/>
              <a:gd name="connsiteY3" fmla="*/ 45429 h 388328"/>
              <a:gd name="connsiteX4" fmla="*/ 607695 w 4531996"/>
              <a:gd name="connsiteY4" fmla="*/ 195448 h 388328"/>
              <a:gd name="connsiteX5" fmla="*/ 667226 w 4531996"/>
              <a:gd name="connsiteY5" fmla="*/ 216879 h 388328"/>
              <a:gd name="connsiteX6" fmla="*/ 1698308 w 4531996"/>
              <a:gd name="connsiteY6" fmla="*/ 209735 h 388328"/>
              <a:gd name="connsiteX7" fmla="*/ 1807845 w 4531996"/>
              <a:gd name="connsiteY7" fmla="*/ 221642 h 388328"/>
              <a:gd name="connsiteX8" fmla="*/ 2367439 w 4531996"/>
              <a:gd name="connsiteY8" fmla="*/ 214498 h 388328"/>
              <a:gd name="connsiteX9" fmla="*/ 2462688 w 4531996"/>
              <a:gd name="connsiteY9" fmla="*/ 245454 h 388328"/>
              <a:gd name="connsiteX10" fmla="*/ 2560320 w 4531996"/>
              <a:gd name="connsiteY10" fmla="*/ 228785 h 388328"/>
              <a:gd name="connsiteX11" fmla="*/ 3183764 w 4531996"/>
              <a:gd name="connsiteY11" fmla="*/ 197008 h 388328"/>
              <a:gd name="connsiteX12" fmla="*/ 3646169 w 4531996"/>
              <a:gd name="connsiteY12" fmla="*/ 219259 h 388328"/>
              <a:gd name="connsiteX13" fmla="*/ 3815238 w 4531996"/>
              <a:gd name="connsiteY13" fmla="*/ 314509 h 388328"/>
              <a:gd name="connsiteX14" fmla="*/ 4160519 w 4531996"/>
              <a:gd name="connsiteY14" fmla="*/ 316891 h 388328"/>
              <a:gd name="connsiteX15" fmla="*/ 4258150 w 4531996"/>
              <a:gd name="connsiteY15" fmla="*/ 343084 h 388328"/>
              <a:gd name="connsiteX16" fmla="*/ 4531996 w 4531996"/>
              <a:gd name="connsiteY16" fmla="*/ 388328 h 388328"/>
              <a:gd name="connsiteX0" fmla="*/ 0 w 4531996"/>
              <a:gd name="connsiteY0" fmla="*/ 64955 h 388328"/>
              <a:gd name="connsiteX1" fmla="*/ 290989 w 4531996"/>
              <a:gd name="connsiteY1" fmla="*/ 7329 h 388328"/>
              <a:gd name="connsiteX2" fmla="*/ 371951 w 4531996"/>
              <a:gd name="connsiteY2" fmla="*/ 4948 h 388328"/>
              <a:gd name="connsiteX3" fmla="*/ 455295 w 4531996"/>
              <a:gd name="connsiteY3" fmla="*/ 45429 h 388328"/>
              <a:gd name="connsiteX4" fmla="*/ 607695 w 4531996"/>
              <a:gd name="connsiteY4" fmla="*/ 195448 h 388328"/>
              <a:gd name="connsiteX5" fmla="*/ 667226 w 4531996"/>
              <a:gd name="connsiteY5" fmla="*/ 216879 h 388328"/>
              <a:gd name="connsiteX6" fmla="*/ 1698308 w 4531996"/>
              <a:gd name="connsiteY6" fmla="*/ 209735 h 388328"/>
              <a:gd name="connsiteX7" fmla="*/ 1807845 w 4531996"/>
              <a:gd name="connsiteY7" fmla="*/ 221642 h 388328"/>
              <a:gd name="connsiteX8" fmla="*/ 2367439 w 4531996"/>
              <a:gd name="connsiteY8" fmla="*/ 214498 h 388328"/>
              <a:gd name="connsiteX9" fmla="*/ 2462688 w 4531996"/>
              <a:gd name="connsiteY9" fmla="*/ 245454 h 388328"/>
              <a:gd name="connsiteX10" fmla="*/ 2560320 w 4531996"/>
              <a:gd name="connsiteY10" fmla="*/ 228785 h 388328"/>
              <a:gd name="connsiteX11" fmla="*/ 3183764 w 4531996"/>
              <a:gd name="connsiteY11" fmla="*/ 220820 h 388328"/>
              <a:gd name="connsiteX12" fmla="*/ 3646169 w 4531996"/>
              <a:gd name="connsiteY12" fmla="*/ 219259 h 388328"/>
              <a:gd name="connsiteX13" fmla="*/ 3815238 w 4531996"/>
              <a:gd name="connsiteY13" fmla="*/ 314509 h 388328"/>
              <a:gd name="connsiteX14" fmla="*/ 4160519 w 4531996"/>
              <a:gd name="connsiteY14" fmla="*/ 316891 h 388328"/>
              <a:gd name="connsiteX15" fmla="*/ 4258150 w 4531996"/>
              <a:gd name="connsiteY15" fmla="*/ 343084 h 388328"/>
              <a:gd name="connsiteX16" fmla="*/ 4531996 w 4531996"/>
              <a:gd name="connsiteY16" fmla="*/ 388328 h 388328"/>
              <a:gd name="connsiteX0" fmla="*/ 0 w 4531996"/>
              <a:gd name="connsiteY0" fmla="*/ 64955 h 388328"/>
              <a:gd name="connsiteX1" fmla="*/ 290989 w 4531996"/>
              <a:gd name="connsiteY1" fmla="*/ 7329 h 388328"/>
              <a:gd name="connsiteX2" fmla="*/ 371951 w 4531996"/>
              <a:gd name="connsiteY2" fmla="*/ 4948 h 388328"/>
              <a:gd name="connsiteX3" fmla="*/ 455295 w 4531996"/>
              <a:gd name="connsiteY3" fmla="*/ 45429 h 388328"/>
              <a:gd name="connsiteX4" fmla="*/ 607695 w 4531996"/>
              <a:gd name="connsiteY4" fmla="*/ 195448 h 388328"/>
              <a:gd name="connsiteX5" fmla="*/ 667226 w 4531996"/>
              <a:gd name="connsiteY5" fmla="*/ 216879 h 388328"/>
              <a:gd name="connsiteX6" fmla="*/ 1698308 w 4531996"/>
              <a:gd name="connsiteY6" fmla="*/ 209735 h 388328"/>
              <a:gd name="connsiteX7" fmla="*/ 1807845 w 4531996"/>
              <a:gd name="connsiteY7" fmla="*/ 221642 h 388328"/>
              <a:gd name="connsiteX8" fmla="*/ 2367439 w 4531996"/>
              <a:gd name="connsiteY8" fmla="*/ 214498 h 388328"/>
              <a:gd name="connsiteX9" fmla="*/ 2462688 w 4531996"/>
              <a:gd name="connsiteY9" fmla="*/ 245454 h 388328"/>
              <a:gd name="connsiteX10" fmla="*/ 2560320 w 4531996"/>
              <a:gd name="connsiteY10" fmla="*/ 228785 h 388328"/>
              <a:gd name="connsiteX11" fmla="*/ 2597976 w 4531996"/>
              <a:gd name="connsiteY11" fmla="*/ 220820 h 388328"/>
              <a:gd name="connsiteX12" fmla="*/ 3183764 w 4531996"/>
              <a:gd name="connsiteY12" fmla="*/ 220820 h 388328"/>
              <a:gd name="connsiteX13" fmla="*/ 3646169 w 4531996"/>
              <a:gd name="connsiteY13" fmla="*/ 219259 h 388328"/>
              <a:gd name="connsiteX14" fmla="*/ 3815238 w 4531996"/>
              <a:gd name="connsiteY14" fmla="*/ 314509 h 388328"/>
              <a:gd name="connsiteX15" fmla="*/ 4160519 w 4531996"/>
              <a:gd name="connsiteY15" fmla="*/ 316891 h 388328"/>
              <a:gd name="connsiteX16" fmla="*/ 4258150 w 4531996"/>
              <a:gd name="connsiteY16" fmla="*/ 343084 h 388328"/>
              <a:gd name="connsiteX17" fmla="*/ 4531996 w 4531996"/>
              <a:gd name="connsiteY17" fmla="*/ 388328 h 388328"/>
              <a:gd name="connsiteX0" fmla="*/ 0 w 4258150"/>
              <a:gd name="connsiteY0" fmla="*/ 64955 h 343084"/>
              <a:gd name="connsiteX1" fmla="*/ 290989 w 4258150"/>
              <a:gd name="connsiteY1" fmla="*/ 7329 h 343084"/>
              <a:gd name="connsiteX2" fmla="*/ 371951 w 4258150"/>
              <a:gd name="connsiteY2" fmla="*/ 4948 h 343084"/>
              <a:gd name="connsiteX3" fmla="*/ 455295 w 4258150"/>
              <a:gd name="connsiteY3" fmla="*/ 45429 h 343084"/>
              <a:gd name="connsiteX4" fmla="*/ 607695 w 4258150"/>
              <a:gd name="connsiteY4" fmla="*/ 195448 h 343084"/>
              <a:gd name="connsiteX5" fmla="*/ 667226 w 4258150"/>
              <a:gd name="connsiteY5" fmla="*/ 216879 h 343084"/>
              <a:gd name="connsiteX6" fmla="*/ 1698308 w 4258150"/>
              <a:gd name="connsiteY6" fmla="*/ 209735 h 343084"/>
              <a:gd name="connsiteX7" fmla="*/ 1807845 w 4258150"/>
              <a:gd name="connsiteY7" fmla="*/ 221642 h 343084"/>
              <a:gd name="connsiteX8" fmla="*/ 2367439 w 4258150"/>
              <a:gd name="connsiteY8" fmla="*/ 214498 h 343084"/>
              <a:gd name="connsiteX9" fmla="*/ 2462688 w 4258150"/>
              <a:gd name="connsiteY9" fmla="*/ 245454 h 343084"/>
              <a:gd name="connsiteX10" fmla="*/ 2560320 w 4258150"/>
              <a:gd name="connsiteY10" fmla="*/ 228785 h 343084"/>
              <a:gd name="connsiteX11" fmla="*/ 2597976 w 4258150"/>
              <a:gd name="connsiteY11" fmla="*/ 220820 h 343084"/>
              <a:gd name="connsiteX12" fmla="*/ 3183764 w 4258150"/>
              <a:gd name="connsiteY12" fmla="*/ 220820 h 343084"/>
              <a:gd name="connsiteX13" fmla="*/ 3646169 w 4258150"/>
              <a:gd name="connsiteY13" fmla="*/ 219259 h 343084"/>
              <a:gd name="connsiteX14" fmla="*/ 3815238 w 4258150"/>
              <a:gd name="connsiteY14" fmla="*/ 314509 h 343084"/>
              <a:gd name="connsiteX15" fmla="*/ 4160519 w 4258150"/>
              <a:gd name="connsiteY15" fmla="*/ 316891 h 343084"/>
              <a:gd name="connsiteX16" fmla="*/ 4258150 w 4258150"/>
              <a:gd name="connsiteY16" fmla="*/ 343084 h 343084"/>
              <a:gd name="connsiteX0" fmla="*/ 0 w 4160519"/>
              <a:gd name="connsiteY0" fmla="*/ 64955 h 316891"/>
              <a:gd name="connsiteX1" fmla="*/ 290989 w 4160519"/>
              <a:gd name="connsiteY1" fmla="*/ 7329 h 316891"/>
              <a:gd name="connsiteX2" fmla="*/ 371951 w 4160519"/>
              <a:gd name="connsiteY2" fmla="*/ 4948 h 316891"/>
              <a:gd name="connsiteX3" fmla="*/ 455295 w 4160519"/>
              <a:gd name="connsiteY3" fmla="*/ 45429 h 316891"/>
              <a:gd name="connsiteX4" fmla="*/ 607695 w 4160519"/>
              <a:gd name="connsiteY4" fmla="*/ 195448 h 316891"/>
              <a:gd name="connsiteX5" fmla="*/ 667226 w 4160519"/>
              <a:gd name="connsiteY5" fmla="*/ 216879 h 316891"/>
              <a:gd name="connsiteX6" fmla="*/ 1698308 w 4160519"/>
              <a:gd name="connsiteY6" fmla="*/ 209735 h 316891"/>
              <a:gd name="connsiteX7" fmla="*/ 1807845 w 4160519"/>
              <a:gd name="connsiteY7" fmla="*/ 221642 h 316891"/>
              <a:gd name="connsiteX8" fmla="*/ 2367439 w 4160519"/>
              <a:gd name="connsiteY8" fmla="*/ 214498 h 316891"/>
              <a:gd name="connsiteX9" fmla="*/ 2462688 w 4160519"/>
              <a:gd name="connsiteY9" fmla="*/ 245454 h 316891"/>
              <a:gd name="connsiteX10" fmla="*/ 2560320 w 4160519"/>
              <a:gd name="connsiteY10" fmla="*/ 228785 h 316891"/>
              <a:gd name="connsiteX11" fmla="*/ 2597976 w 4160519"/>
              <a:gd name="connsiteY11" fmla="*/ 220820 h 316891"/>
              <a:gd name="connsiteX12" fmla="*/ 3183764 w 4160519"/>
              <a:gd name="connsiteY12" fmla="*/ 220820 h 316891"/>
              <a:gd name="connsiteX13" fmla="*/ 3646169 w 4160519"/>
              <a:gd name="connsiteY13" fmla="*/ 219259 h 316891"/>
              <a:gd name="connsiteX14" fmla="*/ 3815238 w 4160519"/>
              <a:gd name="connsiteY14" fmla="*/ 314509 h 316891"/>
              <a:gd name="connsiteX15" fmla="*/ 4160519 w 4160519"/>
              <a:gd name="connsiteY15" fmla="*/ 316891 h 316891"/>
              <a:gd name="connsiteX0" fmla="*/ 0 w 3815238"/>
              <a:gd name="connsiteY0" fmla="*/ 64955 h 314509"/>
              <a:gd name="connsiteX1" fmla="*/ 290989 w 3815238"/>
              <a:gd name="connsiteY1" fmla="*/ 7329 h 314509"/>
              <a:gd name="connsiteX2" fmla="*/ 371951 w 3815238"/>
              <a:gd name="connsiteY2" fmla="*/ 4948 h 314509"/>
              <a:gd name="connsiteX3" fmla="*/ 455295 w 3815238"/>
              <a:gd name="connsiteY3" fmla="*/ 45429 h 314509"/>
              <a:gd name="connsiteX4" fmla="*/ 607695 w 3815238"/>
              <a:gd name="connsiteY4" fmla="*/ 195448 h 314509"/>
              <a:gd name="connsiteX5" fmla="*/ 667226 w 3815238"/>
              <a:gd name="connsiteY5" fmla="*/ 216879 h 314509"/>
              <a:gd name="connsiteX6" fmla="*/ 1698308 w 3815238"/>
              <a:gd name="connsiteY6" fmla="*/ 209735 h 314509"/>
              <a:gd name="connsiteX7" fmla="*/ 1807845 w 3815238"/>
              <a:gd name="connsiteY7" fmla="*/ 221642 h 314509"/>
              <a:gd name="connsiteX8" fmla="*/ 2367439 w 3815238"/>
              <a:gd name="connsiteY8" fmla="*/ 214498 h 314509"/>
              <a:gd name="connsiteX9" fmla="*/ 2462688 w 3815238"/>
              <a:gd name="connsiteY9" fmla="*/ 245454 h 314509"/>
              <a:gd name="connsiteX10" fmla="*/ 2560320 w 3815238"/>
              <a:gd name="connsiteY10" fmla="*/ 228785 h 314509"/>
              <a:gd name="connsiteX11" fmla="*/ 2597976 w 3815238"/>
              <a:gd name="connsiteY11" fmla="*/ 220820 h 314509"/>
              <a:gd name="connsiteX12" fmla="*/ 3183764 w 3815238"/>
              <a:gd name="connsiteY12" fmla="*/ 220820 h 314509"/>
              <a:gd name="connsiteX13" fmla="*/ 3646169 w 3815238"/>
              <a:gd name="connsiteY13" fmla="*/ 219259 h 314509"/>
              <a:gd name="connsiteX14" fmla="*/ 3815238 w 3815238"/>
              <a:gd name="connsiteY14" fmla="*/ 314509 h 314509"/>
              <a:gd name="connsiteX0" fmla="*/ 0 w 3646169"/>
              <a:gd name="connsiteY0" fmla="*/ 64955 h 245709"/>
              <a:gd name="connsiteX1" fmla="*/ 290989 w 3646169"/>
              <a:gd name="connsiteY1" fmla="*/ 7329 h 245709"/>
              <a:gd name="connsiteX2" fmla="*/ 371951 w 3646169"/>
              <a:gd name="connsiteY2" fmla="*/ 4948 h 245709"/>
              <a:gd name="connsiteX3" fmla="*/ 455295 w 3646169"/>
              <a:gd name="connsiteY3" fmla="*/ 45429 h 245709"/>
              <a:gd name="connsiteX4" fmla="*/ 607695 w 3646169"/>
              <a:gd name="connsiteY4" fmla="*/ 195448 h 245709"/>
              <a:gd name="connsiteX5" fmla="*/ 667226 w 3646169"/>
              <a:gd name="connsiteY5" fmla="*/ 216879 h 245709"/>
              <a:gd name="connsiteX6" fmla="*/ 1698308 w 3646169"/>
              <a:gd name="connsiteY6" fmla="*/ 209735 h 245709"/>
              <a:gd name="connsiteX7" fmla="*/ 1807845 w 3646169"/>
              <a:gd name="connsiteY7" fmla="*/ 221642 h 245709"/>
              <a:gd name="connsiteX8" fmla="*/ 2367439 w 3646169"/>
              <a:gd name="connsiteY8" fmla="*/ 214498 h 245709"/>
              <a:gd name="connsiteX9" fmla="*/ 2462688 w 3646169"/>
              <a:gd name="connsiteY9" fmla="*/ 245454 h 245709"/>
              <a:gd name="connsiteX10" fmla="*/ 2560320 w 3646169"/>
              <a:gd name="connsiteY10" fmla="*/ 228785 h 245709"/>
              <a:gd name="connsiteX11" fmla="*/ 2597976 w 3646169"/>
              <a:gd name="connsiteY11" fmla="*/ 220820 h 245709"/>
              <a:gd name="connsiteX12" fmla="*/ 3183764 w 3646169"/>
              <a:gd name="connsiteY12" fmla="*/ 220820 h 245709"/>
              <a:gd name="connsiteX13" fmla="*/ 3646169 w 3646169"/>
              <a:gd name="connsiteY13" fmla="*/ 219259 h 245709"/>
              <a:gd name="connsiteX0" fmla="*/ 0 w 3183764"/>
              <a:gd name="connsiteY0" fmla="*/ 64955 h 245709"/>
              <a:gd name="connsiteX1" fmla="*/ 290989 w 3183764"/>
              <a:gd name="connsiteY1" fmla="*/ 7329 h 245709"/>
              <a:gd name="connsiteX2" fmla="*/ 371951 w 3183764"/>
              <a:gd name="connsiteY2" fmla="*/ 4948 h 245709"/>
              <a:gd name="connsiteX3" fmla="*/ 455295 w 3183764"/>
              <a:gd name="connsiteY3" fmla="*/ 45429 h 245709"/>
              <a:gd name="connsiteX4" fmla="*/ 607695 w 3183764"/>
              <a:gd name="connsiteY4" fmla="*/ 195448 h 245709"/>
              <a:gd name="connsiteX5" fmla="*/ 667226 w 3183764"/>
              <a:gd name="connsiteY5" fmla="*/ 216879 h 245709"/>
              <a:gd name="connsiteX6" fmla="*/ 1698308 w 3183764"/>
              <a:gd name="connsiteY6" fmla="*/ 209735 h 245709"/>
              <a:gd name="connsiteX7" fmla="*/ 1807845 w 3183764"/>
              <a:gd name="connsiteY7" fmla="*/ 221642 h 245709"/>
              <a:gd name="connsiteX8" fmla="*/ 2367439 w 3183764"/>
              <a:gd name="connsiteY8" fmla="*/ 214498 h 245709"/>
              <a:gd name="connsiteX9" fmla="*/ 2462688 w 3183764"/>
              <a:gd name="connsiteY9" fmla="*/ 245454 h 245709"/>
              <a:gd name="connsiteX10" fmla="*/ 2560320 w 3183764"/>
              <a:gd name="connsiteY10" fmla="*/ 228785 h 245709"/>
              <a:gd name="connsiteX11" fmla="*/ 2597976 w 3183764"/>
              <a:gd name="connsiteY11" fmla="*/ 220820 h 245709"/>
              <a:gd name="connsiteX12" fmla="*/ 3183764 w 3183764"/>
              <a:gd name="connsiteY12" fmla="*/ 220820 h 245709"/>
              <a:gd name="connsiteX0" fmla="*/ 0 w 2597976"/>
              <a:gd name="connsiteY0" fmla="*/ 64955 h 245709"/>
              <a:gd name="connsiteX1" fmla="*/ 290989 w 2597976"/>
              <a:gd name="connsiteY1" fmla="*/ 7329 h 245709"/>
              <a:gd name="connsiteX2" fmla="*/ 371951 w 2597976"/>
              <a:gd name="connsiteY2" fmla="*/ 4948 h 245709"/>
              <a:gd name="connsiteX3" fmla="*/ 455295 w 2597976"/>
              <a:gd name="connsiteY3" fmla="*/ 45429 h 245709"/>
              <a:gd name="connsiteX4" fmla="*/ 607695 w 2597976"/>
              <a:gd name="connsiteY4" fmla="*/ 195448 h 245709"/>
              <a:gd name="connsiteX5" fmla="*/ 667226 w 2597976"/>
              <a:gd name="connsiteY5" fmla="*/ 216879 h 245709"/>
              <a:gd name="connsiteX6" fmla="*/ 1698308 w 2597976"/>
              <a:gd name="connsiteY6" fmla="*/ 209735 h 245709"/>
              <a:gd name="connsiteX7" fmla="*/ 1807845 w 2597976"/>
              <a:gd name="connsiteY7" fmla="*/ 221642 h 245709"/>
              <a:gd name="connsiteX8" fmla="*/ 2367439 w 2597976"/>
              <a:gd name="connsiteY8" fmla="*/ 214498 h 245709"/>
              <a:gd name="connsiteX9" fmla="*/ 2462688 w 2597976"/>
              <a:gd name="connsiteY9" fmla="*/ 245454 h 245709"/>
              <a:gd name="connsiteX10" fmla="*/ 2560320 w 2597976"/>
              <a:gd name="connsiteY10" fmla="*/ 228785 h 245709"/>
              <a:gd name="connsiteX11" fmla="*/ 2597976 w 2597976"/>
              <a:gd name="connsiteY11" fmla="*/ 220820 h 245709"/>
              <a:gd name="connsiteX0" fmla="*/ 0 w 2560320"/>
              <a:gd name="connsiteY0" fmla="*/ 64955 h 245709"/>
              <a:gd name="connsiteX1" fmla="*/ 290989 w 2560320"/>
              <a:gd name="connsiteY1" fmla="*/ 7329 h 245709"/>
              <a:gd name="connsiteX2" fmla="*/ 371951 w 2560320"/>
              <a:gd name="connsiteY2" fmla="*/ 4948 h 245709"/>
              <a:gd name="connsiteX3" fmla="*/ 455295 w 2560320"/>
              <a:gd name="connsiteY3" fmla="*/ 45429 h 245709"/>
              <a:gd name="connsiteX4" fmla="*/ 607695 w 2560320"/>
              <a:gd name="connsiteY4" fmla="*/ 195448 h 245709"/>
              <a:gd name="connsiteX5" fmla="*/ 667226 w 2560320"/>
              <a:gd name="connsiteY5" fmla="*/ 216879 h 245709"/>
              <a:gd name="connsiteX6" fmla="*/ 1698308 w 2560320"/>
              <a:gd name="connsiteY6" fmla="*/ 209735 h 245709"/>
              <a:gd name="connsiteX7" fmla="*/ 1807845 w 2560320"/>
              <a:gd name="connsiteY7" fmla="*/ 221642 h 245709"/>
              <a:gd name="connsiteX8" fmla="*/ 2367439 w 2560320"/>
              <a:gd name="connsiteY8" fmla="*/ 214498 h 245709"/>
              <a:gd name="connsiteX9" fmla="*/ 2462688 w 2560320"/>
              <a:gd name="connsiteY9" fmla="*/ 245454 h 245709"/>
              <a:gd name="connsiteX10" fmla="*/ 2560320 w 2560320"/>
              <a:gd name="connsiteY10" fmla="*/ 228785 h 245709"/>
              <a:gd name="connsiteX0" fmla="*/ 0 w 2462688"/>
              <a:gd name="connsiteY0" fmla="*/ 64955 h 245454"/>
              <a:gd name="connsiteX1" fmla="*/ 290989 w 2462688"/>
              <a:gd name="connsiteY1" fmla="*/ 7329 h 245454"/>
              <a:gd name="connsiteX2" fmla="*/ 371951 w 2462688"/>
              <a:gd name="connsiteY2" fmla="*/ 4948 h 245454"/>
              <a:gd name="connsiteX3" fmla="*/ 455295 w 2462688"/>
              <a:gd name="connsiteY3" fmla="*/ 45429 h 245454"/>
              <a:gd name="connsiteX4" fmla="*/ 607695 w 2462688"/>
              <a:gd name="connsiteY4" fmla="*/ 195448 h 245454"/>
              <a:gd name="connsiteX5" fmla="*/ 667226 w 2462688"/>
              <a:gd name="connsiteY5" fmla="*/ 216879 h 245454"/>
              <a:gd name="connsiteX6" fmla="*/ 1698308 w 2462688"/>
              <a:gd name="connsiteY6" fmla="*/ 209735 h 245454"/>
              <a:gd name="connsiteX7" fmla="*/ 1807845 w 2462688"/>
              <a:gd name="connsiteY7" fmla="*/ 221642 h 245454"/>
              <a:gd name="connsiteX8" fmla="*/ 2367439 w 2462688"/>
              <a:gd name="connsiteY8" fmla="*/ 214498 h 245454"/>
              <a:gd name="connsiteX9" fmla="*/ 2462688 w 2462688"/>
              <a:gd name="connsiteY9" fmla="*/ 245454 h 245454"/>
              <a:gd name="connsiteX0" fmla="*/ 0 w 2367439"/>
              <a:gd name="connsiteY0" fmla="*/ 64955 h 221642"/>
              <a:gd name="connsiteX1" fmla="*/ 290989 w 2367439"/>
              <a:gd name="connsiteY1" fmla="*/ 7329 h 221642"/>
              <a:gd name="connsiteX2" fmla="*/ 371951 w 2367439"/>
              <a:gd name="connsiteY2" fmla="*/ 4948 h 221642"/>
              <a:gd name="connsiteX3" fmla="*/ 455295 w 2367439"/>
              <a:gd name="connsiteY3" fmla="*/ 45429 h 221642"/>
              <a:gd name="connsiteX4" fmla="*/ 607695 w 2367439"/>
              <a:gd name="connsiteY4" fmla="*/ 195448 h 221642"/>
              <a:gd name="connsiteX5" fmla="*/ 667226 w 2367439"/>
              <a:gd name="connsiteY5" fmla="*/ 216879 h 221642"/>
              <a:gd name="connsiteX6" fmla="*/ 1698308 w 2367439"/>
              <a:gd name="connsiteY6" fmla="*/ 209735 h 221642"/>
              <a:gd name="connsiteX7" fmla="*/ 1807845 w 2367439"/>
              <a:gd name="connsiteY7" fmla="*/ 221642 h 221642"/>
              <a:gd name="connsiteX8" fmla="*/ 2367439 w 2367439"/>
              <a:gd name="connsiteY8" fmla="*/ 214498 h 221642"/>
              <a:gd name="connsiteX0" fmla="*/ 0 w 1807845"/>
              <a:gd name="connsiteY0" fmla="*/ 64955 h 221642"/>
              <a:gd name="connsiteX1" fmla="*/ 290989 w 1807845"/>
              <a:gd name="connsiteY1" fmla="*/ 7329 h 221642"/>
              <a:gd name="connsiteX2" fmla="*/ 371951 w 1807845"/>
              <a:gd name="connsiteY2" fmla="*/ 4948 h 221642"/>
              <a:gd name="connsiteX3" fmla="*/ 455295 w 1807845"/>
              <a:gd name="connsiteY3" fmla="*/ 45429 h 221642"/>
              <a:gd name="connsiteX4" fmla="*/ 607695 w 1807845"/>
              <a:gd name="connsiteY4" fmla="*/ 195448 h 221642"/>
              <a:gd name="connsiteX5" fmla="*/ 667226 w 1807845"/>
              <a:gd name="connsiteY5" fmla="*/ 216879 h 221642"/>
              <a:gd name="connsiteX6" fmla="*/ 1698308 w 1807845"/>
              <a:gd name="connsiteY6" fmla="*/ 209735 h 221642"/>
              <a:gd name="connsiteX7" fmla="*/ 1807845 w 1807845"/>
              <a:gd name="connsiteY7" fmla="*/ 221642 h 221642"/>
              <a:gd name="connsiteX0" fmla="*/ 0 w 1698308"/>
              <a:gd name="connsiteY0" fmla="*/ 64955 h 217672"/>
              <a:gd name="connsiteX1" fmla="*/ 290989 w 1698308"/>
              <a:gd name="connsiteY1" fmla="*/ 7329 h 217672"/>
              <a:gd name="connsiteX2" fmla="*/ 371951 w 1698308"/>
              <a:gd name="connsiteY2" fmla="*/ 4948 h 217672"/>
              <a:gd name="connsiteX3" fmla="*/ 455295 w 1698308"/>
              <a:gd name="connsiteY3" fmla="*/ 45429 h 217672"/>
              <a:gd name="connsiteX4" fmla="*/ 607695 w 1698308"/>
              <a:gd name="connsiteY4" fmla="*/ 195448 h 217672"/>
              <a:gd name="connsiteX5" fmla="*/ 667226 w 1698308"/>
              <a:gd name="connsiteY5" fmla="*/ 216879 h 217672"/>
              <a:gd name="connsiteX6" fmla="*/ 1698308 w 1698308"/>
              <a:gd name="connsiteY6" fmla="*/ 209735 h 217672"/>
              <a:gd name="connsiteX0" fmla="*/ 0 w 1345204"/>
              <a:gd name="connsiteY0" fmla="*/ 64955 h 217672"/>
              <a:gd name="connsiteX1" fmla="*/ 290989 w 1345204"/>
              <a:gd name="connsiteY1" fmla="*/ 7329 h 217672"/>
              <a:gd name="connsiteX2" fmla="*/ 371951 w 1345204"/>
              <a:gd name="connsiteY2" fmla="*/ 4948 h 217672"/>
              <a:gd name="connsiteX3" fmla="*/ 455295 w 1345204"/>
              <a:gd name="connsiteY3" fmla="*/ 45429 h 217672"/>
              <a:gd name="connsiteX4" fmla="*/ 607695 w 1345204"/>
              <a:gd name="connsiteY4" fmla="*/ 195448 h 217672"/>
              <a:gd name="connsiteX5" fmla="*/ 667226 w 1345204"/>
              <a:gd name="connsiteY5" fmla="*/ 216879 h 217672"/>
              <a:gd name="connsiteX6" fmla="*/ 1345204 w 1345204"/>
              <a:gd name="connsiteY6" fmla="*/ 209735 h 21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5204" h="217672">
                <a:moveTo>
                  <a:pt x="0" y="64955"/>
                </a:moveTo>
                <a:lnTo>
                  <a:pt x="290989" y="7329"/>
                </a:lnTo>
                <a:cubicBezTo>
                  <a:pt x="352981" y="-2672"/>
                  <a:pt x="344567" y="-1402"/>
                  <a:pt x="371951" y="4948"/>
                </a:cubicBezTo>
                <a:cubicBezTo>
                  <a:pt x="399335" y="11298"/>
                  <a:pt x="416004" y="13679"/>
                  <a:pt x="455295" y="45429"/>
                </a:cubicBezTo>
                <a:cubicBezTo>
                  <a:pt x="494586" y="77179"/>
                  <a:pt x="572373" y="166873"/>
                  <a:pt x="607695" y="195448"/>
                </a:cubicBezTo>
                <a:cubicBezTo>
                  <a:pt x="643017" y="224023"/>
                  <a:pt x="667226" y="216879"/>
                  <a:pt x="667226" y="216879"/>
                </a:cubicBezTo>
                <a:lnTo>
                  <a:pt x="1345204" y="209735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Freeform 759"/>
          <p:cNvSpPr/>
          <p:nvPr/>
        </p:nvSpPr>
        <p:spPr>
          <a:xfrm>
            <a:off x="6217379" y="2995291"/>
            <a:ext cx="1467409" cy="3115117"/>
          </a:xfrm>
          <a:custGeom>
            <a:avLst/>
            <a:gdLst>
              <a:gd name="connsiteX0" fmla="*/ 0 w 433387"/>
              <a:gd name="connsiteY0" fmla="*/ 1226344 h 1226344"/>
              <a:gd name="connsiteX1" fmla="*/ 111918 w 433387"/>
              <a:gd name="connsiteY1" fmla="*/ 957262 h 1226344"/>
              <a:gd name="connsiteX2" fmla="*/ 114300 w 433387"/>
              <a:gd name="connsiteY2" fmla="*/ 876300 h 1226344"/>
              <a:gd name="connsiteX3" fmla="*/ 109537 w 433387"/>
              <a:gd name="connsiteY3" fmla="*/ 783431 h 1226344"/>
              <a:gd name="connsiteX4" fmla="*/ 159543 w 433387"/>
              <a:gd name="connsiteY4" fmla="*/ 583406 h 1226344"/>
              <a:gd name="connsiteX5" fmla="*/ 164306 w 433387"/>
              <a:gd name="connsiteY5" fmla="*/ 521494 h 1226344"/>
              <a:gd name="connsiteX6" fmla="*/ 200025 w 433387"/>
              <a:gd name="connsiteY6" fmla="*/ 342900 h 1226344"/>
              <a:gd name="connsiteX7" fmla="*/ 352425 w 433387"/>
              <a:gd name="connsiteY7" fmla="*/ 128587 h 1226344"/>
              <a:gd name="connsiteX8" fmla="*/ 419100 w 433387"/>
              <a:gd name="connsiteY8" fmla="*/ 64294 h 1226344"/>
              <a:gd name="connsiteX9" fmla="*/ 433387 w 433387"/>
              <a:gd name="connsiteY9" fmla="*/ 0 h 1226344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1076325 w 1076325"/>
              <a:gd name="connsiteY9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1028700 w 1089459"/>
              <a:gd name="connsiteY9" fmla="*/ 147638 h 2295525"/>
              <a:gd name="connsiteX10" fmla="*/ 1076325 w 1089459"/>
              <a:gd name="connsiteY10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859631 w 1089459"/>
              <a:gd name="connsiteY9" fmla="*/ 383382 h 2295525"/>
              <a:gd name="connsiteX10" fmla="*/ 1028700 w 1089459"/>
              <a:gd name="connsiteY10" fmla="*/ 147638 h 2295525"/>
              <a:gd name="connsiteX11" fmla="*/ 1076325 w 1089459"/>
              <a:gd name="connsiteY11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609600 w 1089459"/>
              <a:gd name="connsiteY9" fmla="*/ 623888 h 2295525"/>
              <a:gd name="connsiteX10" fmla="*/ 859631 w 1089459"/>
              <a:gd name="connsiteY10" fmla="*/ 383382 h 2295525"/>
              <a:gd name="connsiteX11" fmla="*/ 1028700 w 1089459"/>
              <a:gd name="connsiteY11" fmla="*/ 147638 h 2295525"/>
              <a:gd name="connsiteX12" fmla="*/ 1076325 w 1089459"/>
              <a:gd name="connsiteY12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497681 w 1089459"/>
              <a:gd name="connsiteY9" fmla="*/ 850107 h 2295525"/>
              <a:gd name="connsiteX10" fmla="*/ 609600 w 1089459"/>
              <a:gd name="connsiteY10" fmla="*/ 623888 h 2295525"/>
              <a:gd name="connsiteX11" fmla="*/ 859631 w 1089459"/>
              <a:gd name="connsiteY11" fmla="*/ 383382 h 2295525"/>
              <a:gd name="connsiteX12" fmla="*/ 1028700 w 1089459"/>
              <a:gd name="connsiteY12" fmla="*/ 147638 h 2295525"/>
              <a:gd name="connsiteX13" fmla="*/ 1076325 w 1089459"/>
              <a:gd name="connsiteY13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497681 w 1089459"/>
              <a:gd name="connsiteY9" fmla="*/ 850107 h 2295525"/>
              <a:gd name="connsiteX10" fmla="*/ 609600 w 1089459"/>
              <a:gd name="connsiteY10" fmla="*/ 623888 h 2295525"/>
              <a:gd name="connsiteX11" fmla="*/ 735806 w 1089459"/>
              <a:gd name="connsiteY11" fmla="*/ 516732 h 2295525"/>
              <a:gd name="connsiteX12" fmla="*/ 859631 w 1089459"/>
              <a:gd name="connsiteY12" fmla="*/ 383382 h 2295525"/>
              <a:gd name="connsiteX13" fmla="*/ 1028700 w 1089459"/>
              <a:gd name="connsiteY13" fmla="*/ 147638 h 2295525"/>
              <a:gd name="connsiteX14" fmla="*/ 1076325 w 1089459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497681 w 1076325"/>
              <a:gd name="connsiteY9" fmla="*/ 850107 h 2295525"/>
              <a:gd name="connsiteX10" fmla="*/ 609600 w 1076325"/>
              <a:gd name="connsiteY10" fmla="*/ 623888 h 2295525"/>
              <a:gd name="connsiteX11" fmla="*/ 735806 w 1076325"/>
              <a:gd name="connsiteY11" fmla="*/ 516732 h 2295525"/>
              <a:gd name="connsiteX12" fmla="*/ 859631 w 1076325"/>
              <a:gd name="connsiteY12" fmla="*/ 383382 h 2295525"/>
              <a:gd name="connsiteX13" fmla="*/ 1028700 w 1076325"/>
              <a:gd name="connsiteY13" fmla="*/ 147638 h 2295525"/>
              <a:gd name="connsiteX14" fmla="*/ 1076325 w 1076325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497681 w 1076325"/>
              <a:gd name="connsiteY9" fmla="*/ 850107 h 2295525"/>
              <a:gd name="connsiteX10" fmla="*/ 609600 w 1076325"/>
              <a:gd name="connsiteY10" fmla="*/ 623888 h 2295525"/>
              <a:gd name="connsiteX11" fmla="*/ 740569 w 1076325"/>
              <a:gd name="connsiteY11" fmla="*/ 521494 h 2295525"/>
              <a:gd name="connsiteX12" fmla="*/ 859631 w 1076325"/>
              <a:gd name="connsiteY12" fmla="*/ 383382 h 2295525"/>
              <a:gd name="connsiteX13" fmla="*/ 1028700 w 1076325"/>
              <a:gd name="connsiteY13" fmla="*/ 147638 h 2295525"/>
              <a:gd name="connsiteX14" fmla="*/ 1076325 w 1076325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19100 w 1076325"/>
              <a:gd name="connsiteY9" fmla="*/ 1133475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14425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9600 w 1076325"/>
              <a:gd name="connsiteY11" fmla="*/ 635794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7219 w 1076325"/>
              <a:gd name="connsiteY11" fmla="*/ 633412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4818 w 1076325"/>
              <a:gd name="connsiteY10" fmla="*/ 983457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0056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6687 w 1076325"/>
              <a:gd name="connsiteY5" fmla="*/ 1519238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04774 w 1076325"/>
              <a:gd name="connsiteY1" fmla="*/ 2038350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6687 w 1076325"/>
              <a:gd name="connsiteY5" fmla="*/ 1519238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15035"/>
              <a:gd name="connsiteY0" fmla="*/ 2154786 h 2154786"/>
              <a:gd name="connsiteX1" fmla="*/ 43484 w 1015035"/>
              <a:gd name="connsiteY1" fmla="*/ 2038350 h 2154786"/>
              <a:gd name="connsiteX2" fmla="*/ 53010 w 1015035"/>
              <a:gd name="connsiteY2" fmla="*/ 1945481 h 2154786"/>
              <a:gd name="connsiteX3" fmla="*/ 48247 w 1015035"/>
              <a:gd name="connsiteY3" fmla="*/ 1852612 h 2154786"/>
              <a:gd name="connsiteX4" fmla="*/ 98253 w 1015035"/>
              <a:gd name="connsiteY4" fmla="*/ 1652587 h 2154786"/>
              <a:gd name="connsiteX5" fmla="*/ 105397 w 1015035"/>
              <a:gd name="connsiteY5" fmla="*/ 1519238 h 2154786"/>
              <a:gd name="connsiteX6" fmla="*/ 138735 w 1015035"/>
              <a:gd name="connsiteY6" fmla="*/ 1412081 h 2154786"/>
              <a:gd name="connsiteX7" fmla="*/ 203028 w 1015035"/>
              <a:gd name="connsiteY7" fmla="*/ 1295401 h 2154786"/>
              <a:gd name="connsiteX8" fmla="*/ 291135 w 1015035"/>
              <a:gd name="connsiteY8" fmla="*/ 1197768 h 2154786"/>
              <a:gd name="connsiteX9" fmla="*/ 360191 w 1015035"/>
              <a:gd name="connsiteY9" fmla="*/ 1102519 h 2154786"/>
              <a:gd name="connsiteX10" fmla="*/ 393528 w 1015035"/>
              <a:gd name="connsiteY10" fmla="*/ 973932 h 2154786"/>
              <a:gd name="connsiteX11" fmla="*/ 436391 w 1015035"/>
              <a:gd name="connsiteY11" fmla="*/ 850107 h 2154786"/>
              <a:gd name="connsiteX12" fmla="*/ 545929 w 1015035"/>
              <a:gd name="connsiteY12" fmla="*/ 633412 h 2154786"/>
              <a:gd name="connsiteX13" fmla="*/ 679279 w 1015035"/>
              <a:gd name="connsiteY13" fmla="*/ 521494 h 2154786"/>
              <a:gd name="connsiteX14" fmla="*/ 798341 w 1015035"/>
              <a:gd name="connsiteY14" fmla="*/ 383382 h 2154786"/>
              <a:gd name="connsiteX15" fmla="*/ 967410 w 1015035"/>
              <a:gd name="connsiteY15" fmla="*/ 147638 h 2154786"/>
              <a:gd name="connsiteX16" fmla="*/ 1015035 w 1015035"/>
              <a:gd name="connsiteY16" fmla="*/ 0 h 215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5035" h="2154786">
                <a:moveTo>
                  <a:pt x="0" y="2154786"/>
                </a:moveTo>
                <a:cubicBezTo>
                  <a:pt x="46434" y="2049415"/>
                  <a:pt x="34649" y="2073234"/>
                  <a:pt x="43484" y="2038350"/>
                </a:cubicBezTo>
                <a:cubicBezTo>
                  <a:pt x="52319" y="2003466"/>
                  <a:pt x="52216" y="1976437"/>
                  <a:pt x="53010" y="1945481"/>
                </a:cubicBezTo>
                <a:cubicBezTo>
                  <a:pt x="53804" y="1914525"/>
                  <a:pt x="40707" y="1901428"/>
                  <a:pt x="48247" y="1852612"/>
                </a:cubicBezTo>
                <a:cubicBezTo>
                  <a:pt x="55787" y="1803796"/>
                  <a:pt x="88728" y="1708149"/>
                  <a:pt x="98253" y="1652587"/>
                </a:cubicBezTo>
                <a:cubicBezTo>
                  <a:pt x="107778" y="1597025"/>
                  <a:pt x="98650" y="1559322"/>
                  <a:pt x="105397" y="1519238"/>
                </a:cubicBezTo>
                <a:cubicBezTo>
                  <a:pt x="112144" y="1479154"/>
                  <a:pt x="122463" y="1449387"/>
                  <a:pt x="138735" y="1412081"/>
                </a:cubicBezTo>
                <a:cubicBezTo>
                  <a:pt x="155007" y="1374775"/>
                  <a:pt x="177628" y="1331120"/>
                  <a:pt x="203028" y="1295401"/>
                </a:cubicBezTo>
                <a:cubicBezTo>
                  <a:pt x="228428" y="1259682"/>
                  <a:pt x="264941" y="1229915"/>
                  <a:pt x="291135" y="1197768"/>
                </a:cubicBezTo>
                <a:cubicBezTo>
                  <a:pt x="317329" y="1165621"/>
                  <a:pt x="343126" y="1139825"/>
                  <a:pt x="360191" y="1102519"/>
                </a:cubicBezTo>
                <a:cubicBezTo>
                  <a:pt x="377256" y="1065213"/>
                  <a:pt x="382019" y="1016001"/>
                  <a:pt x="393528" y="973932"/>
                </a:cubicBezTo>
                <a:cubicBezTo>
                  <a:pt x="405037" y="931863"/>
                  <a:pt x="412182" y="908845"/>
                  <a:pt x="436391" y="850107"/>
                </a:cubicBezTo>
                <a:cubicBezTo>
                  <a:pt x="460600" y="791369"/>
                  <a:pt x="506638" y="691356"/>
                  <a:pt x="545929" y="633412"/>
                </a:cubicBezTo>
                <a:cubicBezTo>
                  <a:pt x="585220" y="575468"/>
                  <a:pt x="637607" y="561578"/>
                  <a:pt x="679279" y="521494"/>
                </a:cubicBezTo>
                <a:cubicBezTo>
                  <a:pt x="720951" y="481410"/>
                  <a:pt x="749129" y="442516"/>
                  <a:pt x="798341" y="383382"/>
                </a:cubicBezTo>
                <a:cubicBezTo>
                  <a:pt x="847554" y="324248"/>
                  <a:pt x="934469" y="214710"/>
                  <a:pt x="967410" y="147638"/>
                </a:cubicBezTo>
                <a:cubicBezTo>
                  <a:pt x="1022178" y="49213"/>
                  <a:pt x="1002335" y="22622"/>
                  <a:pt x="1015035" y="0"/>
                </a:cubicBezTo>
              </a:path>
            </a:pathLst>
          </a:custGeom>
          <a:noFill/>
          <a:ln w="254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Rectangle 760"/>
          <p:cNvSpPr/>
          <p:nvPr/>
        </p:nvSpPr>
        <p:spPr>
          <a:xfrm rot="5400000">
            <a:off x="6340251" y="5291967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Rectangle 762"/>
          <p:cNvSpPr/>
          <p:nvPr/>
        </p:nvSpPr>
        <p:spPr>
          <a:xfrm rot="7200000">
            <a:off x="6958510" y="3897082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Rectangle 763"/>
          <p:cNvSpPr/>
          <p:nvPr/>
        </p:nvSpPr>
        <p:spPr>
          <a:xfrm rot="7800000">
            <a:off x="6528771" y="4766812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Rectangle 764"/>
          <p:cNvSpPr/>
          <p:nvPr/>
        </p:nvSpPr>
        <p:spPr>
          <a:xfrm rot="1220209">
            <a:off x="7556595" y="3127120"/>
            <a:ext cx="127373" cy="12903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Rectangle 765"/>
          <p:cNvSpPr/>
          <p:nvPr/>
        </p:nvSpPr>
        <p:spPr>
          <a:xfrm>
            <a:off x="3725900" y="550144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Rectangle 767"/>
          <p:cNvSpPr/>
          <p:nvPr/>
        </p:nvSpPr>
        <p:spPr>
          <a:xfrm rot="600000">
            <a:off x="4954874" y="5621932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Rectangle 768"/>
          <p:cNvSpPr/>
          <p:nvPr/>
        </p:nvSpPr>
        <p:spPr>
          <a:xfrm>
            <a:off x="6226887" y="5760428"/>
            <a:ext cx="127373" cy="12903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Rectangle 769"/>
          <p:cNvSpPr/>
          <p:nvPr/>
        </p:nvSpPr>
        <p:spPr>
          <a:xfrm rot="300000">
            <a:off x="6013271" y="5800947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Rectangle 770"/>
          <p:cNvSpPr/>
          <p:nvPr/>
        </p:nvSpPr>
        <p:spPr>
          <a:xfrm rot="900000">
            <a:off x="5608951" y="5666680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Rectangle 771"/>
          <p:cNvSpPr/>
          <p:nvPr/>
        </p:nvSpPr>
        <p:spPr>
          <a:xfrm rot="21000000">
            <a:off x="6835594" y="5677292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Rectangle 772"/>
          <p:cNvSpPr/>
          <p:nvPr/>
        </p:nvSpPr>
        <p:spPr>
          <a:xfrm rot="21000000">
            <a:off x="7103660" y="5626407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Rectangle 780"/>
          <p:cNvSpPr/>
          <p:nvPr/>
        </p:nvSpPr>
        <p:spPr>
          <a:xfrm>
            <a:off x="4616263" y="548766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Rectangle 781"/>
          <p:cNvSpPr/>
          <p:nvPr/>
        </p:nvSpPr>
        <p:spPr>
          <a:xfrm>
            <a:off x="5387924" y="5650709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Rectangle 782"/>
          <p:cNvSpPr/>
          <p:nvPr/>
        </p:nvSpPr>
        <p:spPr>
          <a:xfrm>
            <a:off x="2916914" y="5511768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Rectangle 783"/>
          <p:cNvSpPr/>
          <p:nvPr/>
        </p:nvSpPr>
        <p:spPr>
          <a:xfrm>
            <a:off x="3185424" y="5509817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Rectangle 784"/>
          <p:cNvSpPr/>
          <p:nvPr/>
        </p:nvSpPr>
        <p:spPr>
          <a:xfrm rot="19500000">
            <a:off x="1604071" y="5618478"/>
            <a:ext cx="52877" cy="91450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Rectangle 785"/>
          <p:cNvSpPr/>
          <p:nvPr/>
        </p:nvSpPr>
        <p:spPr>
          <a:xfrm>
            <a:off x="3452702" y="550637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Rectangle 786"/>
          <p:cNvSpPr/>
          <p:nvPr/>
        </p:nvSpPr>
        <p:spPr>
          <a:xfrm>
            <a:off x="2457816" y="5518656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" name="Rectangle 787"/>
          <p:cNvSpPr/>
          <p:nvPr/>
        </p:nvSpPr>
        <p:spPr>
          <a:xfrm>
            <a:off x="2099798" y="5527028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Rectangle 788"/>
          <p:cNvSpPr/>
          <p:nvPr/>
        </p:nvSpPr>
        <p:spPr>
          <a:xfrm>
            <a:off x="1102705" y="5893238"/>
            <a:ext cx="127373" cy="12903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4" name="Picture 7" descr="Interstate 605 mark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95" y="4307842"/>
            <a:ext cx="191202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4" name="Rectangle 723"/>
          <p:cNvSpPr/>
          <p:nvPr/>
        </p:nvSpPr>
        <p:spPr>
          <a:xfrm>
            <a:off x="3348326" y="2474633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Rectangle 724"/>
          <p:cNvSpPr/>
          <p:nvPr/>
        </p:nvSpPr>
        <p:spPr>
          <a:xfrm>
            <a:off x="3216403" y="2475473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Rectangle 725"/>
          <p:cNvSpPr/>
          <p:nvPr/>
        </p:nvSpPr>
        <p:spPr>
          <a:xfrm>
            <a:off x="2753876" y="247891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/>
          <p:cNvSpPr/>
          <p:nvPr/>
        </p:nvSpPr>
        <p:spPr>
          <a:xfrm>
            <a:off x="2503809" y="2489241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ate Route 19 mark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51" y="4556821"/>
            <a:ext cx="157949" cy="16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5311091" y="2567500"/>
            <a:ext cx="28962" cy="1652434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" name="Rectangle 716"/>
          <p:cNvSpPr/>
          <p:nvPr/>
        </p:nvSpPr>
        <p:spPr>
          <a:xfrm rot="1200000">
            <a:off x="5299134" y="2662714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279771" y="4020071"/>
            <a:ext cx="2212283" cy="229058"/>
          </a:xfrm>
          <a:custGeom>
            <a:avLst/>
            <a:gdLst>
              <a:gd name="connsiteX0" fmla="*/ 0 w 864870"/>
              <a:gd name="connsiteY0" fmla="*/ 148590 h 148590"/>
              <a:gd name="connsiteX1" fmla="*/ 590550 w 864870"/>
              <a:gd name="connsiteY1" fmla="*/ 34290 h 148590"/>
              <a:gd name="connsiteX2" fmla="*/ 864870 w 864870"/>
              <a:gd name="connsiteY2" fmla="*/ 0 h 148590"/>
              <a:gd name="connsiteX0" fmla="*/ 0 w 1489710"/>
              <a:gd name="connsiteY0" fmla="*/ 114335 h 125894"/>
              <a:gd name="connsiteX1" fmla="*/ 590550 w 1489710"/>
              <a:gd name="connsiteY1" fmla="*/ 35 h 125894"/>
              <a:gd name="connsiteX2" fmla="*/ 1489710 w 1489710"/>
              <a:gd name="connsiteY2" fmla="*/ 125765 h 125894"/>
              <a:gd name="connsiteX0" fmla="*/ 0 w 1489710"/>
              <a:gd name="connsiteY0" fmla="*/ 114316 h 130699"/>
              <a:gd name="connsiteX1" fmla="*/ 590550 w 1489710"/>
              <a:gd name="connsiteY1" fmla="*/ 16 h 130699"/>
              <a:gd name="connsiteX2" fmla="*/ 1238250 w 1489710"/>
              <a:gd name="connsiteY2" fmla="*/ 121935 h 130699"/>
              <a:gd name="connsiteX3" fmla="*/ 1489710 w 1489710"/>
              <a:gd name="connsiteY3" fmla="*/ 125746 h 130699"/>
              <a:gd name="connsiteX0" fmla="*/ 0 w 1489710"/>
              <a:gd name="connsiteY0" fmla="*/ 148710 h 165093"/>
              <a:gd name="connsiteX1" fmla="*/ 590550 w 1489710"/>
              <a:gd name="connsiteY1" fmla="*/ 34410 h 165093"/>
              <a:gd name="connsiteX2" fmla="*/ 864870 w 1489710"/>
              <a:gd name="connsiteY2" fmla="*/ 7739 h 165093"/>
              <a:gd name="connsiteX3" fmla="*/ 1238250 w 1489710"/>
              <a:gd name="connsiteY3" fmla="*/ 156329 h 165093"/>
              <a:gd name="connsiteX4" fmla="*/ 1489710 w 1489710"/>
              <a:gd name="connsiteY4" fmla="*/ 160140 h 165093"/>
              <a:gd name="connsiteX0" fmla="*/ 0 w 1489710"/>
              <a:gd name="connsiteY0" fmla="*/ 140971 h 157354"/>
              <a:gd name="connsiteX1" fmla="*/ 590550 w 1489710"/>
              <a:gd name="connsiteY1" fmla="*/ 26671 h 157354"/>
              <a:gd name="connsiteX2" fmla="*/ 864870 w 1489710"/>
              <a:gd name="connsiteY2" fmla="*/ 0 h 157354"/>
              <a:gd name="connsiteX3" fmla="*/ 1238250 w 1489710"/>
              <a:gd name="connsiteY3" fmla="*/ 148590 h 157354"/>
              <a:gd name="connsiteX4" fmla="*/ 1489710 w 1489710"/>
              <a:gd name="connsiteY4" fmla="*/ 152401 h 157354"/>
              <a:gd name="connsiteX0" fmla="*/ 0 w 1489710"/>
              <a:gd name="connsiteY0" fmla="*/ 145570 h 161953"/>
              <a:gd name="connsiteX1" fmla="*/ 590550 w 1489710"/>
              <a:gd name="connsiteY1" fmla="*/ 31270 h 161953"/>
              <a:gd name="connsiteX2" fmla="*/ 774921 w 1489710"/>
              <a:gd name="connsiteY2" fmla="*/ 858 h 161953"/>
              <a:gd name="connsiteX3" fmla="*/ 864870 w 1489710"/>
              <a:gd name="connsiteY3" fmla="*/ 4599 h 161953"/>
              <a:gd name="connsiteX4" fmla="*/ 1238250 w 1489710"/>
              <a:gd name="connsiteY4" fmla="*/ 153189 h 161953"/>
              <a:gd name="connsiteX5" fmla="*/ 1489710 w 1489710"/>
              <a:gd name="connsiteY5" fmla="*/ 157000 h 161953"/>
              <a:gd name="connsiteX0" fmla="*/ 0 w 1489710"/>
              <a:gd name="connsiteY0" fmla="*/ 140971 h 157354"/>
              <a:gd name="connsiteX1" fmla="*/ 590550 w 1489710"/>
              <a:gd name="connsiteY1" fmla="*/ 26671 h 157354"/>
              <a:gd name="connsiteX2" fmla="*/ 777572 w 1489710"/>
              <a:gd name="connsiteY2" fmla="*/ 6861 h 157354"/>
              <a:gd name="connsiteX3" fmla="*/ 864870 w 1489710"/>
              <a:gd name="connsiteY3" fmla="*/ 0 h 157354"/>
              <a:gd name="connsiteX4" fmla="*/ 1238250 w 1489710"/>
              <a:gd name="connsiteY4" fmla="*/ 148590 h 157354"/>
              <a:gd name="connsiteX5" fmla="*/ 1489710 w 1489710"/>
              <a:gd name="connsiteY5" fmla="*/ 152401 h 157354"/>
              <a:gd name="connsiteX0" fmla="*/ 0 w 1489710"/>
              <a:gd name="connsiteY0" fmla="*/ 142061 h 158444"/>
              <a:gd name="connsiteX1" fmla="*/ 590550 w 1489710"/>
              <a:gd name="connsiteY1" fmla="*/ 27761 h 158444"/>
              <a:gd name="connsiteX2" fmla="*/ 780222 w 1489710"/>
              <a:gd name="connsiteY2" fmla="*/ 0 h 158444"/>
              <a:gd name="connsiteX3" fmla="*/ 864870 w 1489710"/>
              <a:gd name="connsiteY3" fmla="*/ 1090 h 158444"/>
              <a:gd name="connsiteX4" fmla="*/ 1238250 w 1489710"/>
              <a:gd name="connsiteY4" fmla="*/ 149680 h 158444"/>
              <a:gd name="connsiteX5" fmla="*/ 1489710 w 1489710"/>
              <a:gd name="connsiteY5" fmla="*/ 153491 h 158444"/>
              <a:gd name="connsiteX0" fmla="*/ 0 w 1522903"/>
              <a:gd name="connsiteY0" fmla="*/ 149437 h 158444"/>
              <a:gd name="connsiteX1" fmla="*/ 623743 w 1522903"/>
              <a:gd name="connsiteY1" fmla="*/ 27761 h 158444"/>
              <a:gd name="connsiteX2" fmla="*/ 813415 w 1522903"/>
              <a:gd name="connsiteY2" fmla="*/ 0 h 158444"/>
              <a:gd name="connsiteX3" fmla="*/ 898063 w 1522903"/>
              <a:gd name="connsiteY3" fmla="*/ 1090 h 158444"/>
              <a:gd name="connsiteX4" fmla="*/ 1271443 w 1522903"/>
              <a:gd name="connsiteY4" fmla="*/ 149680 h 158444"/>
              <a:gd name="connsiteX5" fmla="*/ 1522903 w 1522903"/>
              <a:gd name="connsiteY5" fmla="*/ 153491 h 158444"/>
              <a:gd name="connsiteX0" fmla="*/ 0 w 1530279"/>
              <a:gd name="connsiteY0" fmla="*/ 147593 h 158444"/>
              <a:gd name="connsiteX1" fmla="*/ 631119 w 1530279"/>
              <a:gd name="connsiteY1" fmla="*/ 27761 h 158444"/>
              <a:gd name="connsiteX2" fmla="*/ 820791 w 1530279"/>
              <a:gd name="connsiteY2" fmla="*/ 0 h 158444"/>
              <a:gd name="connsiteX3" fmla="*/ 905439 w 1530279"/>
              <a:gd name="connsiteY3" fmla="*/ 1090 h 158444"/>
              <a:gd name="connsiteX4" fmla="*/ 1278819 w 1530279"/>
              <a:gd name="connsiteY4" fmla="*/ 149680 h 158444"/>
              <a:gd name="connsiteX5" fmla="*/ 1530279 w 1530279"/>
              <a:gd name="connsiteY5" fmla="*/ 153491 h 15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0279" h="158444">
                <a:moveTo>
                  <a:pt x="0" y="147593"/>
                </a:moveTo>
                <a:lnTo>
                  <a:pt x="631119" y="27761"/>
                </a:lnTo>
                <a:lnTo>
                  <a:pt x="820791" y="0"/>
                </a:lnTo>
                <a:lnTo>
                  <a:pt x="905439" y="1090"/>
                </a:lnTo>
                <a:cubicBezTo>
                  <a:pt x="1013389" y="21410"/>
                  <a:pt x="1176584" y="135710"/>
                  <a:pt x="1278819" y="149680"/>
                </a:cubicBezTo>
                <a:cubicBezTo>
                  <a:pt x="1428679" y="170635"/>
                  <a:pt x="1487099" y="146506"/>
                  <a:pt x="1530279" y="153491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Rectangle 761"/>
          <p:cNvSpPr/>
          <p:nvPr/>
        </p:nvSpPr>
        <p:spPr>
          <a:xfrm rot="7200000">
            <a:off x="6858124" y="410018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4030662" y="5541763"/>
            <a:ext cx="145569" cy="228189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  <a:gd name="connsiteX0" fmla="*/ 195943 w 195943"/>
              <a:gd name="connsiteY0" fmla="*/ 2264227 h 2264227"/>
              <a:gd name="connsiteX1" fmla="*/ 108857 w 195943"/>
              <a:gd name="connsiteY1" fmla="*/ 2166256 h 2264227"/>
              <a:gd name="connsiteX2" fmla="*/ 95250 w 195943"/>
              <a:gd name="connsiteY2" fmla="*/ 2049234 h 2264227"/>
              <a:gd name="connsiteX3" fmla="*/ 81643 w 195943"/>
              <a:gd name="connsiteY3" fmla="*/ 1025977 h 2264227"/>
              <a:gd name="connsiteX4" fmla="*/ 95251 w 195943"/>
              <a:gd name="connsiteY4" fmla="*/ 851806 h 2264227"/>
              <a:gd name="connsiteX5" fmla="*/ 81643 w 195943"/>
              <a:gd name="connsiteY5" fmla="*/ 81643 h 2264227"/>
              <a:gd name="connsiteX6" fmla="*/ 0 w 195943"/>
              <a:gd name="connsiteY6" fmla="*/ 0 h 2264227"/>
              <a:gd name="connsiteX0" fmla="*/ 114300 w 114300"/>
              <a:gd name="connsiteY0" fmla="*/ 2182584 h 2182584"/>
              <a:gd name="connsiteX1" fmla="*/ 27214 w 114300"/>
              <a:gd name="connsiteY1" fmla="*/ 2084613 h 2182584"/>
              <a:gd name="connsiteX2" fmla="*/ 13607 w 114300"/>
              <a:gd name="connsiteY2" fmla="*/ 1967591 h 2182584"/>
              <a:gd name="connsiteX3" fmla="*/ 0 w 114300"/>
              <a:gd name="connsiteY3" fmla="*/ 944334 h 2182584"/>
              <a:gd name="connsiteX4" fmla="*/ 13608 w 114300"/>
              <a:gd name="connsiteY4" fmla="*/ 770163 h 2182584"/>
              <a:gd name="connsiteX5" fmla="*/ 0 w 114300"/>
              <a:gd name="connsiteY5" fmla="*/ 0 h 2182584"/>
              <a:gd name="connsiteX0" fmla="*/ 114300 w 114300"/>
              <a:gd name="connsiteY0" fmla="*/ 1412421 h 1412421"/>
              <a:gd name="connsiteX1" fmla="*/ 27214 w 114300"/>
              <a:gd name="connsiteY1" fmla="*/ 1314450 h 1412421"/>
              <a:gd name="connsiteX2" fmla="*/ 13607 w 114300"/>
              <a:gd name="connsiteY2" fmla="*/ 1197428 h 1412421"/>
              <a:gd name="connsiteX3" fmla="*/ 0 w 114300"/>
              <a:gd name="connsiteY3" fmla="*/ 174171 h 1412421"/>
              <a:gd name="connsiteX4" fmla="*/ 13608 w 114300"/>
              <a:gd name="connsiteY4" fmla="*/ 0 h 1412421"/>
              <a:gd name="connsiteX0" fmla="*/ 114300 w 114300"/>
              <a:gd name="connsiteY0" fmla="*/ 1238250 h 1238250"/>
              <a:gd name="connsiteX1" fmla="*/ 27214 w 114300"/>
              <a:gd name="connsiteY1" fmla="*/ 1140279 h 1238250"/>
              <a:gd name="connsiteX2" fmla="*/ 13607 w 114300"/>
              <a:gd name="connsiteY2" fmla="*/ 1023257 h 1238250"/>
              <a:gd name="connsiteX3" fmla="*/ 0 w 114300"/>
              <a:gd name="connsiteY3" fmla="*/ 0 h 1238250"/>
              <a:gd name="connsiteX0" fmla="*/ 102286 w 102286"/>
              <a:gd name="connsiteY0" fmla="*/ 214993 h 214993"/>
              <a:gd name="connsiteX1" fmla="*/ 15200 w 102286"/>
              <a:gd name="connsiteY1" fmla="*/ 117022 h 214993"/>
              <a:gd name="connsiteX2" fmla="*/ 1593 w 102286"/>
              <a:gd name="connsiteY2" fmla="*/ 0 h 214993"/>
              <a:gd name="connsiteX0" fmla="*/ 102286 w 102286"/>
              <a:gd name="connsiteY0" fmla="*/ 214993 h 214993"/>
              <a:gd name="connsiteX1" fmla="*/ 15200 w 102286"/>
              <a:gd name="connsiteY1" fmla="*/ 117022 h 214993"/>
              <a:gd name="connsiteX2" fmla="*/ 1593 w 102286"/>
              <a:gd name="connsiteY2" fmla="*/ 0 h 214993"/>
              <a:gd name="connsiteX0" fmla="*/ 102286 w 102286"/>
              <a:gd name="connsiteY0" fmla="*/ 157843 h 157843"/>
              <a:gd name="connsiteX1" fmla="*/ 15200 w 102286"/>
              <a:gd name="connsiteY1" fmla="*/ 59872 h 157843"/>
              <a:gd name="connsiteX2" fmla="*/ 1593 w 102286"/>
              <a:gd name="connsiteY2" fmla="*/ 0 h 157843"/>
              <a:gd name="connsiteX0" fmla="*/ 100693 w 100693"/>
              <a:gd name="connsiteY0" fmla="*/ 157843 h 157843"/>
              <a:gd name="connsiteX1" fmla="*/ 13607 w 100693"/>
              <a:gd name="connsiteY1" fmla="*/ 59872 h 157843"/>
              <a:gd name="connsiteX2" fmla="*/ 0 w 100693"/>
              <a:gd name="connsiteY2" fmla="*/ 0 h 15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693" h="157843">
                <a:moveTo>
                  <a:pt x="100693" y="157843"/>
                </a:moveTo>
                <a:cubicBezTo>
                  <a:pt x="65541" y="126773"/>
                  <a:pt x="30389" y="86179"/>
                  <a:pt x="13607" y="59872"/>
                </a:cubicBezTo>
                <a:cubicBezTo>
                  <a:pt x="-3175" y="33565"/>
                  <a:pt x="8346" y="45266"/>
                  <a:pt x="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Rectangle 766"/>
          <p:cNvSpPr/>
          <p:nvPr/>
        </p:nvSpPr>
        <p:spPr>
          <a:xfrm>
            <a:off x="4008190" y="550144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>
            <a:spLocks noChangeAspect="1"/>
          </p:cNvSpPr>
          <p:nvPr/>
        </p:nvSpPr>
        <p:spPr>
          <a:xfrm>
            <a:off x="3346455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24" name="Oval 223"/>
          <p:cNvSpPr>
            <a:spLocks noChangeAspect="1"/>
          </p:cNvSpPr>
          <p:nvPr/>
        </p:nvSpPr>
        <p:spPr>
          <a:xfrm>
            <a:off x="3468991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25" name="Oval 224"/>
          <p:cNvSpPr>
            <a:spLocks noChangeAspect="1"/>
          </p:cNvSpPr>
          <p:nvPr/>
        </p:nvSpPr>
        <p:spPr>
          <a:xfrm>
            <a:off x="3576875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29" name="Oval 228"/>
          <p:cNvSpPr>
            <a:spLocks noChangeAspect="1"/>
          </p:cNvSpPr>
          <p:nvPr/>
        </p:nvSpPr>
        <p:spPr>
          <a:xfrm>
            <a:off x="4091640" y="273449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1" name="Oval 230"/>
          <p:cNvSpPr>
            <a:spLocks noChangeAspect="1"/>
          </p:cNvSpPr>
          <p:nvPr/>
        </p:nvSpPr>
        <p:spPr>
          <a:xfrm>
            <a:off x="4720629" y="267386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6" name="Oval 235"/>
          <p:cNvSpPr>
            <a:spLocks noChangeAspect="1"/>
          </p:cNvSpPr>
          <p:nvPr/>
        </p:nvSpPr>
        <p:spPr>
          <a:xfrm>
            <a:off x="4970988" y="276221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2" name="Oval 231"/>
          <p:cNvSpPr>
            <a:spLocks noChangeAspect="1"/>
          </p:cNvSpPr>
          <p:nvPr/>
        </p:nvSpPr>
        <p:spPr>
          <a:xfrm>
            <a:off x="5105759" y="2964982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3" name="Oval 232"/>
          <p:cNvSpPr>
            <a:spLocks noChangeAspect="1"/>
          </p:cNvSpPr>
          <p:nvPr/>
        </p:nvSpPr>
        <p:spPr>
          <a:xfrm>
            <a:off x="5296811" y="2972315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7" name="Oval 236"/>
          <p:cNvSpPr>
            <a:spLocks noChangeAspect="1"/>
          </p:cNvSpPr>
          <p:nvPr/>
        </p:nvSpPr>
        <p:spPr>
          <a:xfrm>
            <a:off x="5398772" y="296786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8" name="Oval 237"/>
          <p:cNvSpPr>
            <a:spLocks noChangeAspect="1"/>
          </p:cNvSpPr>
          <p:nvPr/>
        </p:nvSpPr>
        <p:spPr>
          <a:xfrm>
            <a:off x="5495491" y="296786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40" name="Oval 239"/>
          <p:cNvSpPr>
            <a:spLocks noChangeAspect="1"/>
          </p:cNvSpPr>
          <p:nvPr/>
        </p:nvSpPr>
        <p:spPr>
          <a:xfrm>
            <a:off x="5555491" y="296786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5" name="Oval 234"/>
          <p:cNvSpPr>
            <a:spLocks noChangeAspect="1"/>
          </p:cNvSpPr>
          <p:nvPr/>
        </p:nvSpPr>
        <p:spPr>
          <a:xfrm>
            <a:off x="5629249" y="296786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9" name="Oval 238"/>
          <p:cNvSpPr>
            <a:spLocks noChangeAspect="1"/>
          </p:cNvSpPr>
          <p:nvPr/>
        </p:nvSpPr>
        <p:spPr>
          <a:xfrm>
            <a:off x="5698601" y="296786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41" name="Oval 240"/>
          <p:cNvSpPr>
            <a:spLocks noChangeAspect="1"/>
          </p:cNvSpPr>
          <p:nvPr/>
        </p:nvSpPr>
        <p:spPr>
          <a:xfrm>
            <a:off x="5842719" y="296212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42" name="Oval 241"/>
          <p:cNvSpPr>
            <a:spLocks noChangeAspect="1"/>
          </p:cNvSpPr>
          <p:nvPr/>
        </p:nvSpPr>
        <p:spPr>
          <a:xfrm>
            <a:off x="5916815" y="296404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43" name="Oval 242"/>
          <p:cNvSpPr>
            <a:spLocks noChangeAspect="1"/>
          </p:cNvSpPr>
          <p:nvPr/>
        </p:nvSpPr>
        <p:spPr>
          <a:xfrm>
            <a:off x="5984027" y="296404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44" name="Oval 243"/>
          <p:cNvSpPr>
            <a:spLocks noChangeAspect="1"/>
          </p:cNvSpPr>
          <p:nvPr/>
        </p:nvSpPr>
        <p:spPr>
          <a:xfrm>
            <a:off x="6051239" y="296404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45" name="Oval 244"/>
          <p:cNvSpPr>
            <a:spLocks noChangeAspect="1"/>
          </p:cNvSpPr>
          <p:nvPr/>
        </p:nvSpPr>
        <p:spPr>
          <a:xfrm>
            <a:off x="6111308" y="296404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46" name="Oval 245"/>
          <p:cNvSpPr>
            <a:spLocks noChangeAspect="1"/>
          </p:cNvSpPr>
          <p:nvPr/>
        </p:nvSpPr>
        <p:spPr>
          <a:xfrm>
            <a:off x="6185664" y="296404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47" name="Oval 246"/>
          <p:cNvSpPr>
            <a:spLocks noChangeAspect="1"/>
          </p:cNvSpPr>
          <p:nvPr/>
        </p:nvSpPr>
        <p:spPr>
          <a:xfrm>
            <a:off x="6244591" y="296404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49" name="Oval 248"/>
          <p:cNvSpPr>
            <a:spLocks noChangeAspect="1"/>
          </p:cNvSpPr>
          <p:nvPr/>
        </p:nvSpPr>
        <p:spPr>
          <a:xfrm>
            <a:off x="6556555" y="294994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50" name="Oval 249"/>
          <p:cNvSpPr>
            <a:spLocks noChangeAspect="1"/>
          </p:cNvSpPr>
          <p:nvPr/>
        </p:nvSpPr>
        <p:spPr>
          <a:xfrm>
            <a:off x="6429507" y="295448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51" name="Oval 250"/>
          <p:cNvSpPr>
            <a:spLocks noChangeAspect="1"/>
          </p:cNvSpPr>
          <p:nvPr/>
        </p:nvSpPr>
        <p:spPr>
          <a:xfrm>
            <a:off x="6699218" y="297589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53" name="Oval 252"/>
          <p:cNvSpPr>
            <a:spLocks noChangeAspect="1"/>
          </p:cNvSpPr>
          <p:nvPr/>
        </p:nvSpPr>
        <p:spPr>
          <a:xfrm>
            <a:off x="6702594" y="316905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54" name="Oval 253"/>
          <p:cNvSpPr>
            <a:spLocks noChangeAspect="1"/>
          </p:cNvSpPr>
          <p:nvPr/>
        </p:nvSpPr>
        <p:spPr>
          <a:xfrm>
            <a:off x="6702588" y="301690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55" name="Oval 254"/>
          <p:cNvSpPr>
            <a:spLocks noChangeAspect="1"/>
          </p:cNvSpPr>
          <p:nvPr/>
        </p:nvSpPr>
        <p:spPr>
          <a:xfrm>
            <a:off x="6702596" y="320692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56" name="Oval 255"/>
          <p:cNvSpPr>
            <a:spLocks noChangeAspect="1"/>
          </p:cNvSpPr>
          <p:nvPr/>
        </p:nvSpPr>
        <p:spPr>
          <a:xfrm>
            <a:off x="6701904" y="325409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57" name="Oval 256"/>
          <p:cNvSpPr>
            <a:spLocks noChangeAspect="1"/>
          </p:cNvSpPr>
          <p:nvPr/>
        </p:nvSpPr>
        <p:spPr>
          <a:xfrm>
            <a:off x="6702591" y="306922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58" name="Oval 257"/>
          <p:cNvSpPr>
            <a:spLocks noChangeAspect="1"/>
          </p:cNvSpPr>
          <p:nvPr/>
        </p:nvSpPr>
        <p:spPr>
          <a:xfrm>
            <a:off x="6778336" y="297903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59" name="Oval 258"/>
          <p:cNvSpPr>
            <a:spLocks noChangeAspect="1"/>
          </p:cNvSpPr>
          <p:nvPr/>
        </p:nvSpPr>
        <p:spPr>
          <a:xfrm>
            <a:off x="6967665" y="297627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0" name="Oval 259"/>
          <p:cNvSpPr>
            <a:spLocks noChangeAspect="1"/>
          </p:cNvSpPr>
          <p:nvPr/>
        </p:nvSpPr>
        <p:spPr>
          <a:xfrm>
            <a:off x="6965775" y="307012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1" name="Oval 260"/>
          <p:cNvSpPr>
            <a:spLocks noChangeAspect="1"/>
          </p:cNvSpPr>
          <p:nvPr/>
        </p:nvSpPr>
        <p:spPr>
          <a:xfrm>
            <a:off x="6969217" y="317206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2" name="Oval 261"/>
          <p:cNvSpPr>
            <a:spLocks noChangeAspect="1"/>
          </p:cNvSpPr>
          <p:nvPr/>
        </p:nvSpPr>
        <p:spPr>
          <a:xfrm>
            <a:off x="6972659" y="325143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5" name="Oval 264"/>
          <p:cNvSpPr>
            <a:spLocks noChangeAspect="1"/>
          </p:cNvSpPr>
          <p:nvPr/>
        </p:nvSpPr>
        <p:spPr>
          <a:xfrm>
            <a:off x="6255845" y="3189712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4" name="Oval 263"/>
          <p:cNvSpPr>
            <a:spLocks noChangeAspect="1"/>
          </p:cNvSpPr>
          <p:nvPr/>
        </p:nvSpPr>
        <p:spPr>
          <a:xfrm>
            <a:off x="6258509" y="325409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3" name="Oval 262"/>
          <p:cNvSpPr>
            <a:spLocks noChangeAspect="1"/>
          </p:cNvSpPr>
          <p:nvPr/>
        </p:nvSpPr>
        <p:spPr>
          <a:xfrm>
            <a:off x="6430626" y="325409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6" name="Oval 265"/>
          <p:cNvSpPr>
            <a:spLocks noChangeAspect="1"/>
          </p:cNvSpPr>
          <p:nvPr/>
        </p:nvSpPr>
        <p:spPr>
          <a:xfrm>
            <a:off x="6255062" y="308643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7" name="Oval 266"/>
          <p:cNvSpPr>
            <a:spLocks noChangeAspect="1"/>
          </p:cNvSpPr>
          <p:nvPr/>
        </p:nvSpPr>
        <p:spPr>
          <a:xfrm>
            <a:off x="6131133" y="325409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8" name="Oval 267"/>
          <p:cNvSpPr>
            <a:spLocks noChangeAspect="1"/>
          </p:cNvSpPr>
          <p:nvPr/>
        </p:nvSpPr>
        <p:spPr>
          <a:xfrm>
            <a:off x="5885005" y="325409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9" name="Oval 268"/>
          <p:cNvSpPr>
            <a:spLocks noChangeAspect="1"/>
          </p:cNvSpPr>
          <p:nvPr/>
        </p:nvSpPr>
        <p:spPr>
          <a:xfrm>
            <a:off x="5977269" y="325409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0" name="Oval 269"/>
          <p:cNvSpPr>
            <a:spLocks noChangeAspect="1"/>
          </p:cNvSpPr>
          <p:nvPr/>
        </p:nvSpPr>
        <p:spPr>
          <a:xfrm>
            <a:off x="5300787" y="3363623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1" name="Oval 270"/>
          <p:cNvSpPr>
            <a:spLocks noChangeAspect="1"/>
          </p:cNvSpPr>
          <p:nvPr/>
        </p:nvSpPr>
        <p:spPr>
          <a:xfrm>
            <a:off x="5408330" y="334259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2" name="Oval 271"/>
          <p:cNvSpPr>
            <a:spLocks noChangeAspect="1"/>
          </p:cNvSpPr>
          <p:nvPr/>
        </p:nvSpPr>
        <p:spPr>
          <a:xfrm>
            <a:off x="5496715" y="3323822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4" name="Oval 273"/>
          <p:cNvSpPr>
            <a:spLocks noChangeAspect="1"/>
          </p:cNvSpPr>
          <p:nvPr/>
        </p:nvSpPr>
        <p:spPr>
          <a:xfrm>
            <a:off x="5737004" y="327922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5" name="Oval 274"/>
          <p:cNvSpPr>
            <a:spLocks noChangeAspect="1"/>
          </p:cNvSpPr>
          <p:nvPr/>
        </p:nvSpPr>
        <p:spPr>
          <a:xfrm>
            <a:off x="5300787" y="3304893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6" name="Oval 275"/>
          <p:cNvSpPr>
            <a:spLocks noChangeAspect="1"/>
          </p:cNvSpPr>
          <p:nvPr/>
        </p:nvSpPr>
        <p:spPr>
          <a:xfrm>
            <a:off x="5300787" y="310648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7" name="Oval 276"/>
          <p:cNvSpPr>
            <a:spLocks noChangeAspect="1"/>
          </p:cNvSpPr>
          <p:nvPr/>
        </p:nvSpPr>
        <p:spPr>
          <a:xfrm>
            <a:off x="5288859" y="272109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8" name="Oval 277"/>
          <p:cNvSpPr>
            <a:spLocks noChangeAspect="1"/>
          </p:cNvSpPr>
          <p:nvPr/>
        </p:nvSpPr>
        <p:spPr>
          <a:xfrm>
            <a:off x="5292835" y="2879107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9" name="Oval 278"/>
          <p:cNvSpPr>
            <a:spLocks noChangeAspect="1"/>
          </p:cNvSpPr>
          <p:nvPr/>
        </p:nvSpPr>
        <p:spPr>
          <a:xfrm>
            <a:off x="5288859" y="2763184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80" name="Oval 279"/>
          <p:cNvSpPr>
            <a:spLocks noChangeAspect="1"/>
          </p:cNvSpPr>
          <p:nvPr/>
        </p:nvSpPr>
        <p:spPr>
          <a:xfrm>
            <a:off x="5288859" y="264313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81" name="Oval 280"/>
          <p:cNvSpPr>
            <a:spLocks noChangeAspect="1"/>
          </p:cNvSpPr>
          <p:nvPr/>
        </p:nvSpPr>
        <p:spPr>
          <a:xfrm>
            <a:off x="5292835" y="2542465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82" name="Oval 281"/>
          <p:cNvSpPr>
            <a:spLocks noChangeAspect="1"/>
          </p:cNvSpPr>
          <p:nvPr/>
        </p:nvSpPr>
        <p:spPr>
          <a:xfrm>
            <a:off x="5381100" y="2544042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83" name="Oval 282"/>
          <p:cNvSpPr>
            <a:spLocks noChangeAspect="1"/>
          </p:cNvSpPr>
          <p:nvPr/>
        </p:nvSpPr>
        <p:spPr>
          <a:xfrm>
            <a:off x="5488657" y="2540882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85" name="Oval 284"/>
          <p:cNvSpPr>
            <a:spLocks noChangeAspect="1"/>
          </p:cNvSpPr>
          <p:nvPr/>
        </p:nvSpPr>
        <p:spPr>
          <a:xfrm>
            <a:off x="5763070" y="254140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86" name="Oval 285"/>
          <p:cNvSpPr>
            <a:spLocks noChangeAspect="1"/>
          </p:cNvSpPr>
          <p:nvPr/>
        </p:nvSpPr>
        <p:spPr>
          <a:xfrm>
            <a:off x="5869051" y="253941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87" name="Oval 286"/>
          <p:cNvSpPr>
            <a:spLocks noChangeAspect="1"/>
          </p:cNvSpPr>
          <p:nvPr/>
        </p:nvSpPr>
        <p:spPr>
          <a:xfrm>
            <a:off x="5966619" y="253343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88" name="Oval 287"/>
          <p:cNvSpPr>
            <a:spLocks noChangeAspect="1"/>
          </p:cNvSpPr>
          <p:nvPr/>
        </p:nvSpPr>
        <p:spPr>
          <a:xfrm>
            <a:off x="6103476" y="253742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89" name="Oval 288"/>
          <p:cNvSpPr>
            <a:spLocks noChangeAspect="1"/>
          </p:cNvSpPr>
          <p:nvPr/>
        </p:nvSpPr>
        <p:spPr>
          <a:xfrm>
            <a:off x="6244591" y="253542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90" name="Oval 289"/>
          <p:cNvSpPr>
            <a:spLocks noChangeAspect="1"/>
          </p:cNvSpPr>
          <p:nvPr/>
        </p:nvSpPr>
        <p:spPr>
          <a:xfrm>
            <a:off x="6244591" y="260067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91" name="Oval 290"/>
          <p:cNvSpPr>
            <a:spLocks noChangeAspect="1"/>
          </p:cNvSpPr>
          <p:nvPr/>
        </p:nvSpPr>
        <p:spPr>
          <a:xfrm>
            <a:off x="6244591" y="290889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92" name="Oval 291"/>
          <p:cNvSpPr>
            <a:spLocks noChangeAspect="1"/>
          </p:cNvSpPr>
          <p:nvPr/>
        </p:nvSpPr>
        <p:spPr>
          <a:xfrm>
            <a:off x="6244591" y="282936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93" name="Oval 292"/>
          <p:cNvSpPr>
            <a:spLocks noChangeAspect="1"/>
          </p:cNvSpPr>
          <p:nvPr/>
        </p:nvSpPr>
        <p:spPr>
          <a:xfrm>
            <a:off x="6244591" y="266801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94" name="Oval 293"/>
          <p:cNvSpPr>
            <a:spLocks noChangeAspect="1"/>
          </p:cNvSpPr>
          <p:nvPr/>
        </p:nvSpPr>
        <p:spPr>
          <a:xfrm>
            <a:off x="6244591" y="274602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95" name="Oval 294"/>
          <p:cNvSpPr>
            <a:spLocks noChangeAspect="1"/>
          </p:cNvSpPr>
          <p:nvPr/>
        </p:nvSpPr>
        <p:spPr>
          <a:xfrm>
            <a:off x="6313796" y="253144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96" name="Oval 295"/>
          <p:cNvSpPr>
            <a:spLocks noChangeAspect="1"/>
          </p:cNvSpPr>
          <p:nvPr/>
        </p:nvSpPr>
        <p:spPr>
          <a:xfrm>
            <a:off x="6373754" y="252944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97" name="Oval 296"/>
          <p:cNvSpPr>
            <a:spLocks noChangeAspect="1"/>
          </p:cNvSpPr>
          <p:nvPr/>
        </p:nvSpPr>
        <p:spPr>
          <a:xfrm>
            <a:off x="6565032" y="2525462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98" name="Oval 297"/>
          <p:cNvSpPr>
            <a:spLocks noChangeAspect="1"/>
          </p:cNvSpPr>
          <p:nvPr/>
        </p:nvSpPr>
        <p:spPr>
          <a:xfrm>
            <a:off x="6695618" y="252346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99" name="Oval 298"/>
          <p:cNvSpPr>
            <a:spLocks noChangeAspect="1"/>
          </p:cNvSpPr>
          <p:nvPr/>
        </p:nvSpPr>
        <p:spPr>
          <a:xfrm>
            <a:off x="6702591" y="270416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00" name="Oval 299"/>
          <p:cNvSpPr>
            <a:spLocks noChangeAspect="1"/>
          </p:cNvSpPr>
          <p:nvPr/>
        </p:nvSpPr>
        <p:spPr>
          <a:xfrm>
            <a:off x="6703214" y="2844662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03" name="Oval 302"/>
          <p:cNvSpPr>
            <a:spLocks noChangeAspect="1"/>
          </p:cNvSpPr>
          <p:nvPr/>
        </p:nvSpPr>
        <p:spPr>
          <a:xfrm>
            <a:off x="7311916" y="297214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05" name="Oval 304"/>
          <p:cNvSpPr>
            <a:spLocks noChangeAspect="1"/>
          </p:cNvSpPr>
          <p:nvPr/>
        </p:nvSpPr>
        <p:spPr>
          <a:xfrm>
            <a:off x="7780101" y="296595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06" name="Oval 305"/>
          <p:cNvSpPr>
            <a:spLocks noChangeAspect="1"/>
          </p:cNvSpPr>
          <p:nvPr/>
        </p:nvSpPr>
        <p:spPr>
          <a:xfrm>
            <a:off x="7921243" y="299280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38" name="Oval 337"/>
          <p:cNvSpPr>
            <a:spLocks noChangeAspect="1"/>
          </p:cNvSpPr>
          <p:nvPr/>
        </p:nvSpPr>
        <p:spPr>
          <a:xfrm>
            <a:off x="8321783" y="4045787"/>
            <a:ext cx="49571" cy="495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39" name="Oval 338"/>
          <p:cNvSpPr>
            <a:spLocks noChangeAspect="1"/>
          </p:cNvSpPr>
          <p:nvPr/>
        </p:nvSpPr>
        <p:spPr>
          <a:xfrm>
            <a:off x="8319117" y="4208136"/>
            <a:ext cx="49571" cy="495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41" name="Oval 340"/>
          <p:cNvSpPr>
            <a:spLocks noChangeAspect="1"/>
          </p:cNvSpPr>
          <p:nvPr/>
        </p:nvSpPr>
        <p:spPr>
          <a:xfrm>
            <a:off x="8324449" y="3501912"/>
            <a:ext cx="49571" cy="495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42" name="Oval 341"/>
          <p:cNvSpPr>
            <a:spLocks noChangeAspect="1"/>
          </p:cNvSpPr>
          <p:nvPr/>
        </p:nvSpPr>
        <p:spPr>
          <a:xfrm>
            <a:off x="8327115" y="339859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71" name="Oval 370"/>
          <p:cNvSpPr>
            <a:spLocks noChangeAspect="1"/>
          </p:cNvSpPr>
          <p:nvPr/>
        </p:nvSpPr>
        <p:spPr>
          <a:xfrm>
            <a:off x="8031854" y="420813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72" name="Oval 371"/>
          <p:cNvSpPr>
            <a:spLocks noChangeAspect="1"/>
          </p:cNvSpPr>
          <p:nvPr/>
        </p:nvSpPr>
        <p:spPr>
          <a:xfrm>
            <a:off x="8180205" y="420813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74" name="Oval 373"/>
          <p:cNvSpPr>
            <a:spLocks noChangeAspect="1"/>
          </p:cNvSpPr>
          <p:nvPr/>
        </p:nvSpPr>
        <p:spPr>
          <a:xfrm>
            <a:off x="7426917" y="4210712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75" name="Oval 374"/>
          <p:cNvSpPr>
            <a:spLocks noChangeAspect="1"/>
          </p:cNvSpPr>
          <p:nvPr/>
        </p:nvSpPr>
        <p:spPr>
          <a:xfrm>
            <a:off x="7359884" y="4218205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73" name="Oval 372"/>
          <p:cNvSpPr>
            <a:spLocks noChangeAspect="1"/>
          </p:cNvSpPr>
          <p:nvPr/>
        </p:nvSpPr>
        <p:spPr>
          <a:xfrm>
            <a:off x="7487707" y="420813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78" name="Oval 377"/>
          <p:cNvSpPr>
            <a:spLocks noChangeAspect="1"/>
          </p:cNvSpPr>
          <p:nvPr/>
        </p:nvSpPr>
        <p:spPr>
          <a:xfrm>
            <a:off x="6899254" y="414217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79" name="Oval 378"/>
          <p:cNvSpPr>
            <a:spLocks noChangeAspect="1"/>
          </p:cNvSpPr>
          <p:nvPr/>
        </p:nvSpPr>
        <p:spPr>
          <a:xfrm>
            <a:off x="6795983" y="4088206"/>
            <a:ext cx="49571" cy="495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80" name="Oval 379"/>
          <p:cNvSpPr>
            <a:spLocks noChangeAspect="1"/>
          </p:cNvSpPr>
          <p:nvPr/>
        </p:nvSpPr>
        <p:spPr>
          <a:xfrm>
            <a:off x="6557359" y="398876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81" name="Oval 380"/>
          <p:cNvSpPr>
            <a:spLocks noChangeAspect="1"/>
          </p:cNvSpPr>
          <p:nvPr/>
        </p:nvSpPr>
        <p:spPr>
          <a:xfrm>
            <a:off x="6658279" y="402857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82" name="Oval 381"/>
          <p:cNvSpPr>
            <a:spLocks noChangeAspect="1"/>
          </p:cNvSpPr>
          <p:nvPr/>
        </p:nvSpPr>
        <p:spPr>
          <a:xfrm>
            <a:off x="6791448" y="394017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85" name="Oval 384"/>
          <p:cNvSpPr>
            <a:spLocks noChangeAspect="1"/>
          </p:cNvSpPr>
          <p:nvPr/>
        </p:nvSpPr>
        <p:spPr>
          <a:xfrm>
            <a:off x="6910404" y="390483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86" name="Oval 385"/>
          <p:cNvSpPr>
            <a:spLocks noChangeAspect="1"/>
          </p:cNvSpPr>
          <p:nvPr/>
        </p:nvSpPr>
        <p:spPr>
          <a:xfrm>
            <a:off x="7218491" y="399070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59" name="Oval 458"/>
          <p:cNvSpPr>
            <a:spLocks noChangeAspect="1"/>
          </p:cNvSpPr>
          <p:nvPr/>
        </p:nvSpPr>
        <p:spPr>
          <a:xfrm>
            <a:off x="6781912" y="3777212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0" name="Oval 459"/>
          <p:cNvSpPr>
            <a:spLocks noChangeAspect="1"/>
          </p:cNvSpPr>
          <p:nvPr/>
        </p:nvSpPr>
        <p:spPr>
          <a:xfrm>
            <a:off x="6975235" y="339342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1" name="Oval 460"/>
          <p:cNvSpPr>
            <a:spLocks noChangeAspect="1"/>
          </p:cNvSpPr>
          <p:nvPr/>
        </p:nvSpPr>
        <p:spPr>
          <a:xfrm>
            <a:off x="6419655" y="399765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6" name="Oval 465"/>
          <p:cNvSpPr>
            <a:spLocks noChangeAspect="1"/>
          </p:cNvSpPr>
          <p:nvPr/>
        </p:nvSpPr>
        <p:spPr>
          <a:xfrm>
            <a:off x="5705337" y="4124810"/>
            <a:ext cx="44464" cy="44464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7" name="Oval 466"/>
          <p:cNvSpPr>
            <a:spLocks noChangeAspect="1"/>
          </p:cNvSpPr>
          <p:nvPr/>
        </p:nvSpPr>
        <p:spPr>
          <a:xfrm>
            <a:off x="5514316" y="4160171"/>
            <a:ext cx="44464" cy="44464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8" name="Oval 467"/>
          <p:cNvSpPr>
            <a:spLocks noChangeAspect="1"/>
          </p:cNvSpPr>
          <p:nvPr/>
        </p:nvSpPr>
        <p:spPr>
          <a:xfrm>
            <a:off x="5315268" y="4199426"/>
            <a:ext cx="44464" cy="44464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9" name="Oval 468"/>
          <p:cNvSpPr>
            <a:spLocks noChangeAspect="1"/>
          </p:cNvSpPr>
          <p:nvPr/>
        </p:nvSpPr>
        <p:spPr>
          <a:xfrm>
            <a:off x="5420113" y="4182067"/>
            <a:ext cx="44464" cy="44464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74" name="Oval 473"/>
          <p:cNvSpPr>
            <a:spLocks noChangeAspect="1"/>
          </p:cNvSpPr>
          <p:nvPr/>
        </p:nvSpPr>
        <p:spPr>
          <a:xfrm>
            <a:off x="5308739" y="381830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75" name="Oval 474"/>
          <p:cNvSpPr>
            <a:spLocks noChangeAspect="1"/>
          </p:cNvSpPr>
          <p:nvPr/>
        </p:nvSpPr>
        <p:spPr>
          <a:xfrm>
            <a:off x="5304763" y="3650721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78" name="Oval 477"/>
          <p:cNvSpPr>
            <a:spLocks noChangeAspect="1"/>
          </p:cNvSpPr>
          <p:nvPr/>
        </p:nvSpPr>
        <p:spPr>
          <a:xfrm>
            <a:off x="4714406" y="256028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76" name="Oval 475"/>
          <p:cNvSpPr>
            <a:spLocks noChangeAspect="1"/>
          </p:cNvSpPr>
          <p:nvPr/>
        </p:nvSpPr>
        <p:spPr>
          <a:xfrm>
            <a:off x="4623773" y="256295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86" name="Oval 485"/>
          <p:cNvSpPr>
            <a:spLocks noChangeAspect="1"/>
          </p:cNvSpPr>
          <p:nvPr/>
        </p:nvSpPr>
        <p:spPr>
          <a:xfrm>
            <a:off x="4251550" y="3301164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87" name="Oval 486"/>
          <p:cNvSpPr>
            <a:spLocks noChangeAspect="1"/>
          </p:cNvSpPr>
          <p:nvPr/>
        </p:nvSpPr>
        <p:spPr>
          <a:xfrm>
            <a:off x="4174765" y="330400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89" name="Oval 488"/>
          <p:cNvSpPr>
            <a:spLocks noChangeAspect="1"/>
          </p:cNvSpPr>
          <p:nvPr/>
        </p:nvSpPr>
        <p:spPr>
          <a:xfrm>
            <a:off x="4391735" y="329528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3" name="Oval 492"/>
          <p:cNvSpPr>
            <a:spLocks noChangeAspect="1"/>
          </p:cNvSpPr>
          <p:nvPr/>
        </p:nvSpPr>
        <p:spPr>
          <a:xfrm>
            <a:off x="4623023" y="302242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4" name="Oval 493"/>
          <p:cNvSpPr>
            <a:spLocks noChangeAspect="1"/>
          </p:cNvSpPr>
          <p:nvPr/>
        </p:nvSpPr>
        <p:spPr>
          <a:xfrm>
            <a:off x="4674468" y="290748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8" name="Oval 587"/>
          <p:cNvSpPr>
            <a:spLocks noChangeAspect="1"/>
          </p:cNvSpPr>
          <p:nvPr/>
        </p:nvSpPr>
        <p:spPr>
          <a:xfrm>
            <a:off x="3175913" y="2587782"/>
            <a:ext cx="49501" cy="4950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07" name="Oval 606"/>
          <p:cNvSpPr>
            <a:spLocks noChangeAspect="1"/>
          </p:cNvSpPr>
          <p:nvPr/>
        </p:nvSpPr>
        <p:spPr>
          <a:xfrm>
            <a:off x="3718366" y="2576568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08" name="Oval 607"/>
          <p:cNvSpPr>
            <a:spLocks noChangeAspect="1"/>
          </p:cNvSpPr>
          <p:nvPr/>
        </p:nvSpPr>
        <p:spPr>
          <a:xfrm>
            <a:off x="3744220" y="2297141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09" name="Oval 608"/>
          <p:cNvSpPr>
            <a:spLocks noChangeAspect="1"/>
          </p:cNvSpPr>
          <p:nvPr/>
        </p:nvSpPr>
        <p:spPr>
          <a:xfrm>
            <a:off x="3834177" y="2392552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0" name="Oval 609"/>
          <p:cNvSpPr>
            <a:spLocks noChangeAspect="1"/>
          </p:cNvSpPr>
          <p:nvPr/>
        </p:nvSpPr>
        <p:spPr>
          <a:xfrm>
            <a:off x="3918592" y="250873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1" name="Oval 610"/>
          <p:cNvSpPr>
            <a:spLocks noChangeAspect="1"/>
          </p:cNvSpPr>
          <p:nvPr/>
        </p:nvSpPr>
        <p:spPr>
          <a:xfrm>
            <a:off x="3800532" y="257816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2" name="Oval 611"/>
          <p:cNvSpPr>
            <a:spLocks noChangeAspect="1"/>
          </p:cNvSpPr>
          <p:nvPr/>
        </p:nvSpPr>
        <p:spPr>
          <a:xfrm>
            <a:off x="3583162" y="2579585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3" name="Oval 612"/>
          <p:cNvSpPr>
            <a:spLocks noChangeAspect="1"/>
          </p:cNvSpPr>
          <p:nvPr/>
        </p:nvSpPr>
        <p:spPr>
          <a:xfrm>
            <a:off x="3628659" y="257842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20" name="Oval 619"/>
          <p:cNvSpPr>
            <a:spLocks noChangeAspect="1"/>
          </p:cNvSpPr>
          <p:nvPr/>
        </p:nvSpPr>
        <p:spPr>
          <a:xfrm>
            <a:off x="2975777" y="2469852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3" name="Oval 582"/>
          <p:cNvSpPr>
            <a:spLocks noChangeAspect="1"/>
          </p:cNvSpPr>
          <p:nvPr/>
        </p:nvSpPr>
        <p:spPr>
          <a:xfrm>
            <a:off x="2975938" y="252358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4" name="Oval 613"/>
          <p:cNvSpPr>
            <a:spLocks noChangeAspect="1"/>
          </p:cNvSpPr>
          <p:nvPr/>
        </p:nvSpPr>
        <p:spPr>
          <a:xfrm>
            <a:off x="3346119" y="258397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81" name="Oval 480"/>
          <p:cNvSpPr>
            <a:spLocks noChangeAspect="1"/>
          </p:cNvSpPr>
          <p:nvPr/>
        </p:nvSpPr>
        <p:spPr>
          <a:xfrm>
            <a:off x="3984458" y="2571012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79" name="Oval 478"/>
          <p:cNvSpPr>
            <a:spLocks noChangeAspect="1"/>
          </p:cNvSpPr>
          <p:nvPr/>
        </p:nvSpPr>
        <p:spPr>
          <a:xfrm>
            <a:off x="4088812" y="256916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5" name="Oval 614"/>
          <p:cNvSpPr>
            <a:spLocks noChangeAspect="1"/>
          </p:cNvSpPr>
          <p:nvPr/>
        </p:nvSpPr>
        <p:spPr>
          <a:xfrm>
            <a:off x="3389845" y="258212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6" name="Oval 615"/>
          <p:cNvSpPr>
            <a:spLocks noChangeAspect="1"/>
          </p:cNvSpPr>
          <p:nvPr/>
        </p:nvSpPr>
        <p:spPr>
          <a:xfrm>
            <a:off x="3457439" y="2580272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7" name="Oval 616"/>
          <p:cNvSpPr>
            <a:spLocks noChangeAspect="1"/>
          </p:cNvSpPr>
          <p:nvPr/>
        </p:nvSpPr>
        <p:spPr>
          <a:xfrm>
            <a:off x="3471693" y="251125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6" name="Oval 585"/>
          <p:cNvSpPr>
            <a:spLocks noChangeAspect="1"/>
          </p:cNvSpPr>
          <p:nvPr/>
        </p:nvSpPr>
        <p:spPr>
          <a:xfrm>
            <a:off x="3213307" y="256312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7" name="Oval 586"/>
          <p:cNvSpPr>
            <a:spLocks noChangeAspect="1"/>
          </p:cNvSpPr>
          <p:nvPr/>
        </p:nvSpPr>
        <p:spPr>
          <a:xfrm>
            <a:off x="3213989" y="259007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26" name="Oval 625"/>
          <p:cNvSpPr>
            <a:spLocks noChangeAspect="1"/>
          </p:cNvSpPr>
          <p:nvPr/>
        </p:nvSpPr>
        <p:spPr>
          <a:xfrm>
            <a:off x="2631399" y="2475131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6" name="Oval 635"/>
          <p:cNvSpPr>
            <a:spLocks noChangeAspect="1"/>
          </p:cNvSpPr>
          <p:nvPr/>
        </p:nvSpPr>
        <p:spPr>
          <a:xfrm>
            <a:off x="1322924" y="213226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8" name="Oval 637"/>
          <p:cNvSpPr>
            <a:spLocks noChangeAspect="1"/>
          </p:cNvSpPr>
          <p:nvPr/>
        </p:nvSpPr>
        <p:spPr>
          <a:xfrm>
            <a:off x="1496746" y="2167370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9" name="Oval 648"/>
          <p:cNvSpPr>
            <a:spLocks noChangeAspect="1"/>
          </p:cNvSpPr>
          <p:nvPr/>
        </p:nvSpPr>
        <p:spPr>
          <a:xfrm>
            <a:off x="2506043" y="2425206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87" name="Oval 686"/>
          <p:cNvSpPr>
            <a:spLocks noChangeAspect="1"/>
          </p:cNvSpPr>
          <p:nvPr/>
        </p:nvSpPr>
        <p:spPr>
          <a:xfrm>
            <a:off x="2751825" y="2427273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59" name="Oval 758"/>
          <p:cNvSpPr>
            <a:spLocks noChangeAspect="1"/>
          </p:cNvSpPr>
          <p:nvPr/>
        </p:nvSpPr>
        <p:spPr>
          <a:xfrm>
            <a:off x="3219889" y="228112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15" name="Oval 814"/>
          <p:cNvSpPr>
            <a:spLocks noChangeAspect="1"/>
          </p:cNvSpPr>
          <p:nvPr/>
        </p:nvSpPr>
        <p:spPr>
          <a:xfrm>
            <a:off x="3217444" y="242173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18" name="Oval 817"/>
          <p:cNvSpPr>
            <a:spLocks noChangeAspect="1"/>
          </p:cNvSpPr>
          <p:nvPr/>
        </p:nvSpPr>
        <p:spPr>
          <a:xfrm>
            <a:off x="3352771" y="2281204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26" name="Oval 825"/>
          <p:cNvSpPr>
            <a:spLocks noChangeAspect="1"/>
          </p:cNvSpPr>
          <p:nvPr/>
        </p:nvSpPr>
        <p:spPr>
          <a:xfrm>
            <a:off x="3423061" y="2172552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27" name="Oval 826"/>
          <p:cNvSpPr>
            <a:spLocks noChangeAspect="1"/>
          </p:cNvSpPr>
          <p:nvPr/>
        </p:nvSpPr>
        <p:spPr>
          <a:xfrm>
            <a:off x="3360202" y="223071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25" name="Freeform 824"/>
          <p:cNvSpPr/>
          <p:nvPr/>
        </p:nvSpPr>
        <p:spPr>
          <a:xfrm>
            <a:off x="3200363" y="3924999"/>
            <a:ext cx="3115471" cy="104186"/>
          </a:xfrm>
          <a:custGeom>
            <a:avLst/>
            <a:gdLst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764381 w 2155031"/>
              <a:gd name="connsiteY3" fmla="*/ 40657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256982 w 2155031"/>
              <a:gd name="connsiteY1" fmla="*/ 49945 h 76375"/>
              <a:gd name="connsiteX2" fmla="*/ 664369 w 2155031"/>
              <a:gd name="connsiteY2" fmla="*/ 40657 h 76375"/>
              <a:gd name="connsiteX3" fmla="*/ 697706 w 2155031"/>
              <a:gd name="connsiteY3" fmla="*/ 52563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50360 h 76375"/>
              <a:gd name="connsiteX1" fmla="*/ 256982 w 2155031"/>
              <a:gd name="connsiteY1" fmla="*/ 49945 h 76375"/>
              <a:gd name="connsiteX2" fmla="*/ 664369 w 2155031"/>
              <a:gd name="connsiteY2" fmla="*/ 40657 h 76375"/>
              <a:gd name="connsiteX3" fmla="*/ 697706 w 2155031"/>
              <a:gd name="connsiteY3" fmla="*/ 52563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6052 h 72067"/>
              <a:gd name="connsiteX1" fmla="*/ 256982 w 2155031"/>
              <a:gd name="connsiteY1" fmla="*/ 45637 h 72067"/>
              <a:gd name="connsiteX2" fmla="*/ 664369 w 2155031"/>
              <a:gd name="connsiteY2" fmla="*/ 36349 h 72067"/>
              <a:gd name="connsiteX3" fmla="*/ 697706 w 2155031"/>
              <a:gd name="connsiteY3" fmla="*/ 48255 h 72067"/>
              <a:gd name="connsiteX4" fmla="*/ 809625 w 2155031"/>
              <a:gd name="connsiteY4" fmla="*/ 33967 h 72067"/>
              <a:gd name="connsiteX5" fmla="*/ 992248 w 2155031"/>
              <a:gd name="connsiteY5" fmla="*/ 6485 h 72067"/>
              <a:gd name="connsiteX6" fmla="*/ 1166812 w 2155031"/>
              <a:gd name="connsiteY6" fmla="*/ 630 h 72067"/>
              <a:gd name="connsiteX7" fmla="*/ 1209675 w 2155031"/>
              <a:gd name="connsiteY7" fmla="*/ 17299 h 72067"/>
              <a:gd name="connsiteX8" fmla="*/ 1285875 w 2155031"/>
              <a:gd name="connsiteY8" fmla="*/ 12536 h 72067"/>
              <a:gd name="connsiteX9" fmla="*/ 1340644 w 2155031"/>
              <a:gd name="connsiteY9" fmla="*/ 31586 h 72067"/>
              <a:gd name="connsiteX10" fmla="*/ 1478756 w 2155031"/>
              <a:gd name="connsiteY10" fmla="*/ 26824 h 72067"/>
              <a:gd name="connsiteX11" fmla="*/ 2031206 w 2155031"/>
              <a:gd name="connsiteY11" fmla="*/ 17299 h 72067"/>
              <a:gd name="connsiteX12" fmla="*/ 2155031 w 2155031"/>
              <a:gd name="connsiteY12" fmla="*/ 72067 h 7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5031" h="72067">
                <a:moveTo>
                  <a:pt x="0" y="46052"/>
                </a:moveTo>
                <a:cubicBezTo>
                  <a:pt x="85661" y="44815"/>
                  <a:pt x="171321" y="46874"/>
                  <a:pt x="256982" y="45637"/>
                </a:cubicBezTo>
                <a:cubicBezTo>
                  <a:pt x="392778" y="45286"/>
                  <a:pt x="528573" y="36700"/>
                  <a:pt x="664369" y="36349"/>
                </a:cubicBezTo>
                <a:cubicBezTo>
                  <a:pt x="678259" y="35158"/>
                  <a:pt x="673497" y="48652"/>
                  <a:pt x="697706" y="48255"/>
                </a:cubicBezTo>
                <a:cubicBezTo>
                  <a:pt x="721915" y="47858"/>
                  <a:pt x="760535" y="40929"/>
                  <a:pt x="809625" y="33967"/>
                </a:cubicBezTo>
                <a:cubicBezTo>
                  <a:pt x="858715" y="27005"/>
                  <a:pt x="932717" y="12041"/>
                  <a:pt x="992248" y="6485"/>
                </a:cubicBezTo>
                <a:cubicBezTo>
                  <a:pt x="1051779" y="929"/>
                  <a:pt x="1130574" y="-1172"/>
                  <a:pt x="1166812" y="630"/>
                </a:cubicBezTo>
                <a:cubicBezTo>
                  <a:pt x="1203050" y="2432"/>
                  <a:pt x="1189831" y="15315"/>
                  <a:pt x="1209675" y="17299"/>
                </a:cubicBezTo>
                <a:cubicBezTo>
                  <a:pt x="1229519" y="19283"/>
                  <a:pt x="1264047" y="10155"/>
                  <a:pt x="1285875" y="12536"/>
                </a:cubicBezTo>
                <a:cubicBezTo>
                  <a:pt x="1307703" y="14917"/>
                  <a:pt x="1308497" y="29205"/>
                  <a:pt x="1340644" y="31586"/>
                </a:cubicBezTo>
                <a:cubicBezTo>
                  <a:pt x="1372791" y="33967"/>
                  <a:pt x="1478756" y="26824"/>
                  <a:pt x="1478756" y="26824"/>
                </a:cubicBezTo>
                <a:lnTo>
                  <a:pt x="2031206" y="17299"/>
                </a:lnTo>
                <a:lnTo>
                  <a:pt x="2155031" y="72067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>
            <a:spLocks noChangeAspect="1"/>
          </p:cNvSpPr>
          <p:nvPr/>
        </p:nvSpPr>
        <p:spPr>
          <a:xfrm>
            <a:off x="5311419" y="3937837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4" name="Oval 463"/>
          <p:cNvSpPr>
            <a:spLocks noChangeAspect="1"/>
          </p:cNvSpPr>
          <p:nvPr/>
        </p:nvSpPr>
        <p:spPr>
          <a:xfrm>
            <a:off x="6190083" y="3960931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2" name="Oval 461"/>
          <p:cNvSpPr>
            <a:spLocks noChangeAspect="1"/>
          </p:cNvSpPr>
          <p:nvPr/>
        </p:nvSpPr>
        <p:spPr>
          <a:xfrm>
            <a:off x="6266507" y="401878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5" name="Freeform 834"/>
          <p:cNvSpPr/>
          <p:nvPr/>
        </p:nvSpPr>
        <p:spPr>
          <a:xfrm>
            <a:off x="4685056" y="4215656"/>
            <a:ext cx="581783" cy="22378"/>
          </a:xfrm>
          <a:custGeom>
            <a:avLst/>
            <a:gdLst>
              <a:gd name="connsiteX0" fmla="*/ 0 w 2717124"/>
              <a:gd name="connsiteY0" fmla="*/ 296465 h 437935"/>
              <a:gd name="connsiteX1" fmla="*/ 100013 w 2717124"/>
              <a:gd name="connsiteY1" fmla="*/ 320278 h 437935"/>
              <a:gd name="connsiteX2" fmla="*/ 142875 w 2717124"/>
              <a:gd name="connsiteY2" fmla="*/ 327422 h 437935"/>
              <a:gd name="connsiteX3" fmla="*/ 207169 w 2717124"/>
              <a:gd name="connsiteY3" fmla="*/ 391715 h 437935"/>
              <a:gd name="connsiteX4" fmla="*/ 252413 w 2717124"/>
              <a:gd name="connsiteY4" fmla="*/ 417909 h 437935"/>
              <a:gd name="connsiteX5" fmla="*/ 481013 w 2717124"/>
              <a:gd name="connsiteY5" fmla="*/ 415528 h 437935"/>
              <a:gd name="connsiteX6" fmla="*/ 976313 w 2717124"/>
              <a:gd name="connsiteY6" fmla="*/ 136922 h 437935"/>
              <a:gd name="connsiteX7" fmla="*/ 1173957 w 2717124"/>
              <a:gd name="connsiteY7" fmla="*/ 139303 h 437935"/>
              <a:gd name="connsiteX8" fmla="*/ 1228725 w 2717124"/>
              <a:gd name="connsiteY8" fmla="*/ 122634 h 437935"/>
              <a:gd name="connsiteX9" fmla="*/ 1357313 w 2717124"/>
              <a:gd name="connsiteY9" fmla="*/ 108347 h 437935"/>
              <a:gd name="connsiteX10" fmla="*/ 1793082 w 2717124"/>
              <a:gd name="connsiteY10" fmla="*/ 105965 h 437935"/>
              <a:gd name="connsiteX11" fmla="*/ 1821657 w 2717124"/>
              <a:gd name="connsiteY11" fmla="*/ 94059 h 437935"/>
              <a:gd name="connsiteX12" fmla="*/ 1888332 w 2717124"/>
              <a:gd name="connsiteY12" fmla="*/ 55959 h 437935"/>
              <a:gd name="connsiteX13" fmla="*/ 2135982 w 2717124"/>
              <a:gd name="connsiteY13" fmla="*/ 10715 h 437935"/>
              <a:gd name="connsiteX14" fmla="*/ 2255044 w 2717124"/>
              <a:gd name="connsiteY14" fmla="*/ 1190 h 437935"/>
              <a:gd name="connsiteX15" fmla="*/ 2657475 w 2717124"/>
              <a:gd name="connsiteY15" fmla="*/ 1190 h 437935"/>
              <a:gd name="connsiteX16" fmla="*/ 2707482 w 2717124"/>
              <a:gd name="connsiteY16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0603"/>
              <a:gd name="connsiteY0" fmla="*/ 296466 h 437936"/>
              <a:gd name="connsiteX1" fmla="*/ 38100 w 2710603"/>
              <a:gd name="connsiteY1" fmla="*/ 325041 h 437936"/>
              <a:gd name="connsiteX2" fmla="*/ 100013 w 2710603"/>
              <a:gd name="connsiteY2" fmla="*/ 320279 h 437936"/>
              <a:gd name="connsiteX3" fmla="*/ 142875 w 2710603"/>
              <a:gd name="connsiteY3" fmla="*/ 327423 h 437936"/>
              <a:gd name="connsiteX4" fmla="*/ 207169 w 2710603"/>
              <a:gd name="connsiteY4" fmla="*/ 391716 h 437936"/>
              <a:gd name="connsiteX5" fmla="*/ 252413 w 2710603"/>
              <a:gd name="connsiteY5" fmla="*/ 417910 h 437936"/>
              <a:gd name="connsiteX6" fmla="*/ 481013 w 2710603"/>
              <a:gd name="connsiteY6" fmla="*/ 415529 h 437936"/>
              <a:gd name="connsiteX7" fmla="*/ 976313 w 2710603"/>
              <a:gd name="connsiteY7" fmla="*/ 136923 h 437936"/>
              <a:gd name="connsiteX8" fmla="*/ 1173957 w 2710603"/>
              <a:gd name="connsiteY8" fmla="*/ 139304 h 437936"/>
              <a:gd name="connsiteX9" fmla="*/ 1228725 w 2710603"/>
              <a:gd name="connsiteY9" fmla="*/ 122635 h 437936"/>
              <a:gd name="connsiteX10" fmla="*/ 1357313 w 2710603"/>
              <a:gd name="connsiteY10" fmla="*/ 108348 h 437936"/>
              <a:gd name="connsiteX11" fmla="*/ 1793082 w 2710603"/>
              <a:gd name="connsiteY11" fmla="*/ 105966 h 437936"/>
              <a:gd name="connsiteX12" fmla="*/ 1821657 w 2710603"/>
              <a:gd name="connsiteY12" fmla="*/ 94060 h 437936"/>
              <a:gd name="connsiteX13" fmla="*/ 1888332 w 2710603"/>
              <a:gd name="connsiteY13" fmla="*/ 55960 h 437936"/>
              <a:gd name="connsiteX14" fmla="*/ 2135982 w 2710603"/>
              <a:gd name="connsiteY14" fmla="*/ 10716 h 437936"/>
              <a:gd name="connsiteX15" fmla="*/ 2255044 w 2710603"/>
              <a:gd name="connsiteY15" fmla="*/ 1191 h 437936"/>
              <a:gd name="connsiteX16" fmla="*/ 2619375 w 2710603"/>
              <a:gd name="connsiteY16" fmla="*/ 1191 h 437936"/>
              <a:gd name="connsiteX17" fmla="*/ 2707482 w 2710603"/>
              <a:gd name="connsiteY17" fmla="*/ 10716 h 437936"/>
              <a:gd name="connsiteX0" fmla="*/ 0 w 2671664"/>
              <a:gd name="connsiteY0" fmla="*/ 296466 h 437936"/>
              <a:gd name="connsiteX1" fmla="*/ 38100 w 2671664"/>
              <a:gd name="connsiteY1" fmla="*/ 325041 h 437936"/>
              <a:gd name="connsiteX2" fmla="*/ 100013 w 2671664"/>
              <a:gd name="connsiteY2" fmla="*/ 320279 h 437936"/>
              <a:gd name="connsiteX3" fmla="*/ 142875 w 2671664"/>
              <a:gd name="connsiteY3" fmla="*/ 327423 h 437936"/>
              <a:gd name="connsiteX4" fmla="*/ 207169 w 2671664"/>
              <a:gd name="connsiteY4" fmla="*/ 391716 h 437936"/>
              <a:gd name="connsiteX5" fmla="*/ 252413 w 2671664"/>
              <a:gd name="connsiteY5" fmla="*/ 417910 h 437936"/>
              <a:gd name="connsiteX6" fmla="*/ 481013 w 2671664"/>
              <a:gd name="connsiteY6" fmla="*/ 415529 h 437936"/>
              <a:gd name="connsiteX7" fmla="*/ 976313 w 2671664"/>
              <a:gd name="connsiteY7" fmla="*/ 136923 h 437936"/>
              <a:gd name="connsiteX8" fmla="*/ 1173957 w 2671664"/>
              <a:gd name="connsiteY8" fmla="*/ 139304 h 437936"/>
              <a:gd name="connsiteX9" fmla="*/ 1228725 w 2671664"/>
              <a:gd name="connsiteY9" fmla="*/ 122635 h 437936"/>
              <a:gd name="connsiteX10" fmla="*/ 1357313 w 2671664"/>
              <a:gd name="connsiteY10" fmla="*/ 108348 h 437936"/>
              <a:gd name="connsiteX11" fmla="*/ 1793082 w 2671664"/>
              <a:gd name="connsiteY11" fmla="*/ 105966 h 437936"/>
              <a:gd name="connsiteX12" fmla="*/ 1821657 w 2671664"/>
              <a:gd name="connsiteY12" fmla="*/ 94060 h 437936"/>
              <a:gd name="connsiteX13" fmla="*/ 1888332 w 2671664"/>
              <a:gd name="connsiteY13" fmla="*/ 55960 h 437936"/>
              <a:gd name="connsiteX14" fmla="*/ 2135982 w 2671664"/>
              <a:gd name="connsiteY14" fmla="*/ 10716 h 437936"/>
              <a:gd name="connsiteX15" fmla="*/ 2255044 w 2671664"/>
              <a:gd name="connsiteY15" fmla="*/ 1191 h 437936"/>
              <a:gd name="connsiteX16" fmla="*/ 2619375 w 2671664"/>
              <a:gd name="connsiteY16" fmla="*/ 1191 h 437936"/>
              <a:gd name="connsiteX17" fmla="*/ 2657475 w 2671664"/>
              <a:gd name="connsiteY17" fmla="*/ 8335 h 437936"/>
              <a:gd name="connsiteX0" fmla="*/ 0 w 2660665"/>
              <a:gd name="connsiteY0" fmla="*/ 296466 h 437936"/>
              <a:gd name="connsiteX1" fmla="*/ 38100 w 2660665"/>
              <a:gd name="connsiteY1" fmla="*/ 325041 h 437936"/>
              <a:gd name="connsiteX2" fmla="*/ 100013 w 2660665"/>
              <a:gd name="connsiteY2" fmla="*/ 320279 h 437936"/>
              <a:gd name="connsiteX3" fmla="*/ 142875 w 2660665"/>
              <a:gd name="connsiteY3" fmla="*/ 327423 h 437936"/>
              <a:gd name="connsiteX4" fmla="*/ 207169 w 2660665"/>
              <a:gd name="connsiteY4" fmla="*/ 391716 h 437936"/>
              <a:gd name="connsiteX5" fmla="*/ 252413 w 2660665"/>
              <a:gd name="connsiteY5" fmla="*/ 417910 h 437936"/>
              <a:gd name="connsiteX6" fmla="*/ 481013 w 2660665"/>
              <a:gd name="connsiteY6" fmla="*/ 415529 h 437936"/>
              <a:gd name="connsiteX7" fmla="*/ 976313 w 2660665"/>
              <a:gd name="connsiteY7" fmla="*/ 136923 h 437936"/>
              <a:gd name="connsiteX8" fmla="*/ 1173957 w 2660665"/>
              <a:gd name="connsiteY8" fmla="*/ 139304 h 437936"/>
              <a:gd name="connsiteX9" fmla="*/ 1228725 w 2660665"/>
              <a:gd name="connsiteY9" fmla="*/ 122635 h 437936"/>
              <a:gd name="connsiteX10" fmla="*/ 1357313 w 2660665"/>
              <a:gd name="connsiteY10" fmla="*/ 108348 h 437936"/>
              <a:gd name="connsiteX11" fmla="*/ 1793082 w 2660665"/>
              <a:gd name="connsiteY11" fmla="*/ 105966 h 437936"/>
              <a:gd name="connsiteX12" fmla="*/ 1821657 w 2660665"/>
              <a:gd name="connsiteY12" fmla="*/ 94060 h 437936"/>
              <a:gd name="connsiteX13" fmla="*/ 1888332 w 2660665"/>
              <a:gd name="connsiteY13" fmla="*/ 55960 h 437936"/>
              <a:gd name="connsiteX14" fmla="*/ 2135982 w 2660665"/>
              <a:gd name="connsiteY14" fmla="*/ 10716 h 437936"/>
              <a:gd name="connsiteX15" fmla="*/ 2255044 w 2660665"/>
              <a:gd name="connsiteY15" fmla="*/ 1191 h 437936"/>
              <a:gd name="connsiteX16" fmla="*/ 2619375 w 2660665"/>
              <a:gd name="connsiteY16" fmla="*/ 1191 h 437936"/>
              <a:gd name="connsiteX17" fmla="*/ 2657475 w 2660665"/>
              <a:gd name="connsiteY17" fmla="*/ 8335 h 437936"/>
              <a:gd name="connsiteX0" fmla="*/ 0 w 2660665"/>
              <a:gd name="connsiteY0" fmla="*/ 296466 h 437936"/>
              <a:gd name="connsiteX1" fmla="*/ 38100 w 2660665"/>
              <a:gd name="connsiteY1" fmla="*/ 325041 h 437936"/>
              <a:gd name="connsiteX2" fmla="*/ 100013 w 2660665"/>
              <a:gd name="connsiteY2" fmla="*/ 320279 h 437936"/>
              <a:gd name="connsiteX3" fmla="*/ 142875 w 2660665"/>
              <a:gd name="connsiteY3" fmla="*/ 327423 h 437936"/>
              <a:gd name="connsiteX4" fmla="*/ 207169 w 2660665"/>
              <a:gd name="connsiteY4" fmla="*/ 391716 h 437936"/>
              <a:gd name="connsiteX5" fmla="*/ 252413 w 2660665"/>
              <a:gd name="connsiteY5" fmla="*/ 417910 h 437936"/>
              <a:gd name="connsiteX6" fmla="*/ 481013 w 2660665"/>
              <a:gd name="connsiteY6" fmla="*/ 415529 h 437936"/>
              <a:gd name="connsiteX7" fmla="*/ 976313 w 2660665"/>
              <a:gd name="connsiteY7" fmla="*/ 136923 h 437936"/>
              <a:gd name="connsiteX8" fmla="*/ 1173957 w 2660665"/>
              <a:gd name="connsiteY8" fmla="*/ 139304 h 437936"/>
              <a:gd name="connsiteX9" fmla="*/ 1228725 w 2660665"/>
              <a:gd name="connsiteY9" fmla="*/ 122635 h 437936"/>
              <a:gd name="connsiteX10" fmla="*/ 1357313 w 2660665"/>
              <a:gd name="connsiteY10" fmla="*/ 108348 h 437936"/>
              <a:gd name="connsiteX11" fmla="*/ 1793082 w 2660665"/>
              <a:gd name="connsiteY11" fmla="*/ 105966 h 437936"/>
              <a:gd name="connsiteX12" fmla="*/ 1821657 w 2660665"/>
              <a:gd name="connsiteY12" fmla="*/ 94060 h 437936"/>
              <a:gd name="connsiteX13" fmla="*/ 1888332 w 2660665"/>
              <a:gd name="connsiteY13" fmla="*/ 55960 h 437936"/>
              <a:gd name="connsiteX14" fmla="*/ 2135982 w 2660665"/>
              <a:gd name="connsiteY14" fmla="*/ 10716 h 437936"/>
              <a:gd name="connsiteX15" fmla="*/ 2255044 w 2660665"/>
              <a:gd name="connsiteY15" fmla="*/ 1191 h 437936"/>
              <a:gd name="connsiteX16" fmla="*/ 2619375 w 2660665"/>
              <a:gd name="connsiteY16" fmla="*/ 1191 h 437936"/>
              <a:gd name="connsiteX17" fmla="*/ 2657475 w 2660665"/>
              <a:gd name="connsiteY17" fmla="*/ 15479 h 437936"/>
              <a:gd name="connsiteX0" fmla="*/ 0 w 2657475"/>
              <a:gd name="connsiteY0" fmla="*/ 296466 h 437936"/>
              <a:gd name="connsiteX1" fmla="*/ 38100 w 2657475"/>
              <a:gd name="connsiteY1" fmla="*/ 325041 h 437936"/>
              <a:gd name="connsiteX2" fmla="*/ 100013 w 2657475"/>
              <a:gd name="connsiteY2" fmla="*/ 320279 h 437936"/>
              <a:gd name="connsiteX3" fmla="*/ 142875 w 2657475"/>
              <a:gd name="connsiteY3" fmla="*/ 327423 h 437936"/>
              <a:gd name="connsiteX4" fmla="*/ 207169 w 2657475"/>
              <a:gd name="connsiteY4" fmla="*/ 391716 h 437936"/>
              <a:gd name="connsiteX5" fmla="*/ 252413 w 2657475"/>
              <a:gd name="connsiteY5" fmla="*/ 417910 h 437936"/>
              <a:gd name="connsiteX6" fmla="*/ 481013 w 2657475"/>
              <a:gd name="connsiteY6" fmla="*/ 415529 h 437936"/>
              <a:gd name="connsiteX7" fmla="*/ 976313 w 2657475"/>
              <a:gd name="connsiteY7" fmla="*/ 136923 h 437936"/>
              <a:gd name="connsiteX8" fmla="*/ 1173957 w 2657475"/>
              <a:gd name="connsiteY8" fmla="*/ 139304 h 437936"/>
              <a:gd name="connsiteX9" fmla="*/ 1228725 w 2657475"/>
              <a:gd name="connsiteY9" fmla="*/ 122635 h 437936"/>
              <a:gd name="connsiteX10" fmla="*/ 1357313 w 2657475"/>
              <a:gd name="connsiteY10" fmla="*/ 108348 h 437936"/>
              <a:gd name="connsiteX11" fmla="*/ 1793082 w 2657475"/>
              <a:gd name="connsiteY11" fmla="*/ 105966 h 437936"/>
              <a:gd name="connsiteX12" fmla="*/ 1821657 w 2657475"/>
              <a:gd name="connsiteY12" fmla="*/ 94060 h 437936"/>
              <a:gd name="connsiteX13" fmla="*/ 1888332 w 2657475"/>
              <a:gd name="connsiteY13" fmla="*/ 55960 h 437936"/>
              <a:gd name="connsiteX14" fmla="*/ 2135982 w 2657475"/>
              <a:gd name="connsiteY14" fmla="*/ 10716 h 437936"/>
              <a:gd name="connsiteX15" fmla="*/ 2255044 w 2657475"/>
              <a:gd name="connsiteY15" fmla="*/ 1191 h 437936"/>
              <a:gd name="connsiteX16" fmla="*/ 2619375 w 2657475"/>
              <a:gd name="connsiteY16" fmla="*/ 1191 h 437936"/>
              <a:gd name="connsiteX17" fmla="*/ 2657475 w 2657475"/>
              <a:gd name="connsiteY17" fmla="*/ 15479 h 437936"/>
              <a:gd name="connsiteX0" fmla="*/ 0 w 2619375"/>
              <a:gd name="connsiteY0" fmla="*/ 325041 h 437936"/>
              <a:gd name="connsiteX1" fmla="*/ 61913 w 2619375"/>
              <a:gd name="connsiteY1" fmla="*/ 320279 h 437936"/>
              <a:gd name="connsiteX2" fmla="*/ 104775 w 2619375"/>
              <a:gd name="connsiteY2" fmla="*/ 327423 h 437936"/>
              <a:gd name="connsiteX3" fmla="*/ 169069 w 2619375"/>
              <a:gd name="connsiteY3" fmla="*/ 391716 h 437936"/>
              <a:gd name="connsiteX4" fmla="*/ 214313 w 2619375"/>
              <a:gd name="connsiteY4" fmla="*/ 417910 h 437936"/>
              <a:gd name="connsiteX5" fmla="*/ 442913 w 2619375"/>
              <a:gd name="connsiteY5" fmla="*/ 415529 h 437936"/>
              <a:gd name="connsiteX6" fmla="*/ 938213 w 2619375"/>
              <a:gd name="connsiteY6" fmla="*/ 136923 h 437936"/>
              <a:gd name="connsiteX7" fmla="*/ 1135857 w 2619375"/>
              <a:gd name="connsiteY7" fmla="*/ 139304 h 437936"/>
              <a:gd name="connsiteX8" fmla="*/ 1190625 w 2619375"/>
              <a:gd name="connsiteY8" fmla="*/ 122635 h 437936"/>
              <a:gd name="connsiteX9" fmla="*/ 1319213 w 2619375"/>
              <a:gd name="connsiteY9" fmla="*/ 108348 h 437936"/>
              <a:gd name="connsiteX10" fmla="*/ 1754982 w 2619375"/>
              <a:gd name="connsiteY10" fmla="*/ 105966 h 437936"/>
              <a:gd name="connsiteX11" fmla="*/ 1783557 w 2619375"/>
              <a:gd name="connsiteY11" fmla="*/ 94060 h 437936"/>
              <a:gd name="connsiteX12" fmla="*/ 1850232 w 2619375"/>
              <a:gd name="connsiteY12" fmla="*/ 55960 h 437936"/>
              <a:gd name="connsiteX13" fmla="*/ 2097882 w 2619375"/>
              <a:gd name="connsiteY13" fmla="*/ 10716 h 437936"/>
              <a:gd name="connsiteX14" fmla="*/ 2216944 w 2619375"/>
              <a:gd name="connsiteY14" fmla="*/ 1191 h 437936"/>
              <a:gd name="connsiteX15" fmla="*/ 2581275 w 2619375"/>
              <a:gd name="connsiteY15" fmla="*/ 1191 h 437936"/>
              <a:gd name="connsiteX16" fmla="*/ 2619375 w 2619375"/>
              <a:gd name="connsiteY16" fmla="*/ 15479 h 437936"/>
              <a:gd name="connsiteX0" fmla="*/ 0 w 2557462"/>
              <a:gd name="connsiteY0" fmla="*/ 320279 h 437936"/>
              <a:gd name="connsiteX1" fmla="*/ 42862 w 2557462"/>
              <a:gd name="connsiteY1" fmla="*/ 327423 h 437936"/>
              <a:gd name="connsiteX2" fmla="*/ 107156 w 2557462"/>
              <a:gd name="connsiteY2" fmla="*/ 391716 h 437936"/>
              <a:gd name="connsiteX3" fmla="*/ 152400 w 2557462"/>
              <a:gd name="connsiteY3" fmla="*/ 417910 h 437936"/>
              <a:gd name="connsiteX4" fmla="*/ 381000 w 2557462"/>
              <a:gd name="connsiteY4" fmla="*/ 415529 h 437936"/>
              <a:gd name="connsiteX5" fmla="*/ 876300 w 2557462"/>
              <a:gd name="connsiteY5" fmla="*/ 136923 h 437936"/>
              <a:gd name="connsiteX6" fmla="*/ 1073944 w 2557462"/>
              <a:gd name="connsiteY6" fmla="*/ 139304 h 437936"/>
              <a:gd name="connsiteX7" fmla="*/ 1128712 w 2557462"/>
              <a:gd name="connsiteY7" fmla="*/ 122635 h 437936"/>
              <a:gd name="connsiteX8" fmla="*/ 1257300 w 2557462"/>
              <a:gd name="connsiteY8" fmla="*/ 108348 h 437936"/>
              <a:gd name="connsiteX9" fmla="*/ 1693069 w 2557462"/>
              <a:gd name="connsiteY9" fmla="*/ 105966 h 437936"/>
              <a:gd name="connsiteX10" fmla="*/ 1721644 w 2557462"/>
              <a:gd name="connsiteY10" fmla="*/ 94060 h 437936"/>
              <a:gd name="connsiteX11" fmla="*/ 1788319 w 2557462"/>
              <a:gd name="connsiteY11" fmla="*/ 55960 h 437936"/>
              <a:gd name="connsiteX12" fmla="*/ 2035969 w 2557462"/>
              <a:gd name="connsiteY12" fmla="*/ 10716 h 437936"/>
              <a:gd name="connsiteX13" fmla="*/ 2155031 w 2557462"/>
              <a:gd name="connsiteY13" fmla="*/ 1191 h 437936"/>
              <a:gd name="connsiteX14" fmla="*/ 2519362 w 2557462"/>
              <a:gd name="connsiteY14" fmla="*/ 1191 h 437936"/>
              <a:gd name="connsiteX15" fmla="*/ 2557462 w 2557462"/>
              <a:gd name="connsiteY15" fmla="*/ 15479 h 437936"/>
              <a:gd name="connsiteX0" fmla="*/ 0 w 2514600"/>
              <a:gd name="connsiteY0" fmla="*/ 327423 h 437936"/>
              <a:gd name="connsiteX1" fmla="*/ 64294 w 2514600"/>
              <a:gd name="connsiteY1" fmla="*/ 391716 h 437936"/>
              <a:gd name="connsiteX2" fmla="*/ 109538 w 2514600"/>
              <a:gd name="connsiteY2" fmla="*/ 417910 h 437936"/>
              <a:gd name="connsiteX3" fmla="*/ 338138 w 2514600"/>
              <a:gd name="connsiteY3" fmla="*/ 415529 h 437936"/>
              <a:gd name="connsiteX4" fmla="*/ 833438 w 2514600"/>
              <a:gd name="connsiteY4" fmla="*/ 136923 h 437936"/>
              <a:gd name="connsiteX5" fmla="*/ 1031082 w 2514600"/>
              <a:gd name="connsiteY5" fmla="*/ 139304 h 437936"/>
              <a:gd name="connsiteX6" fmla="*/ 1085850 w 2514600"/>
              <a:gd name="connsiteY6" fmla="*/ 122635 h 437936"/>
              <a:gd name="connsiteX7" fmla="*/ 1214438 w 2514600"/>
              <a:gd name="connsiteY7" fmla="*/ 108348 h 437936"/>
              <a:gd name="connsiteX8" fmla="*/ 1650207 w 2514600"/>
              <a:gd name="connsiteY8" fmla="*/ 105966 h 437936"/>
              <a:gd name="connsiteX9" fmla="*/ 1678782 w 2514600"/>
              <a:gd name="connsiteY9" fmla="*/ 94060 h 437936"/>
              <a:gd name="connsiteX10" fmla="*/ 1745457 w 2514600"/>
              <a:gd name="connsiteY10" fmla="*/ 55960 h 437936"/>
              <a:gd name="connsiteX11" fmla="*/ 1993107 w 2514600"/>
              <a:gd name="connsiteY11" fmla="*/ 10716 h 437936"/>
              <a:gd name="connsiteX12" fmla="*/ 2112169 w 2514600"/>
              <a:gd name="connsiteY12" fmla="*/ 1191 h 437936"/>
              <a:gd name="connsiteX13" fmla="*/ 2476500 w 2514600"/>
              <a:gd name="connsiteY13" fmla="*/ 1191 h 437936"/>
              <a:gd name="connsiteX14" fmla="*/ 2514600 w 2514600"/>
              <a:gd name="connsiteY14" fmla="*/ 15479 h 437936"/>
              <a:gd name="connsiteX0" fmla="*/ 0 w 2450306"/>
              <a:gd name="connsiteY0" fmla="*/ 391716 h 437936"/>
              <a:gd name="connsiteX1" fmla="*/ 45244 w 2450306"/>
              <a:gd name="connsiteY1" fmla="*/ 417910 h 437936"/>
              <a:gd name="connsiteX2" fmla="*/ 273844 w 2450306"/>
              <a:gd name="connsiteY2" fmla="*/ 415529 h 437936"/>
              <a:gd name="connsiteX3" fmla="*/ 769144 w 2450306"/>
              <a:gd name="connsiteY3" fmla="*/ 136923 h 437936"/>
              <a:gd name="connsiteX4" fmla="*/ 966788 w 2450306"/>
              <a:gd name="connsiteY4" fmla="*/ 139304 h 437936"/>
              <a:gd name="connsiteX5" fmla="*/ 1021556 w 2450306"/>
              <a:gd name="connsiteY5" fmla="*/ 122635 h 437936"/>
              <a:gd name="connsiteX6" fmla="*/ 1150144 w 2450306"/>
              <a:gd name="connsiteY6" fmla="*/ 108348 h 437936"/>
              <a:gd name="connsiteX7" fmla="*/ 1585913 w 2450306"/>
              <a:gd name="connsiteY7" fmla="*/ 105966 h 437936"/>
              <a:gd name="connsiteX8" fmla="*/ 1614488 w 2450306"/>
              <a:gd name="connsiteY8" fmla="*/ 94060 h 437936"/>
              <a:gd name="connsiteX9" fmla="*/ 1681163 w 2450306"/>
              <a:gd name="connsiteY9" fmla="*/ 55960 h 437936"/>
              <a:gd name="connsiteX10" fmla="*/ 1928813 w 2450306"/>
              <a:gd name="connsiteY10" fmla="*/ 10716 h 437936"/>
              <a:gd name="connsiteX11" fmla="*/ 2047875 w 2450306"/>
              <a:gd name="connsiteY11" fmla="*/ 1191 h 437936"/>
              <a:gd name="connsiteX12" fmla="*/ 2412206 w 2450306"/>
              <a:gd name="connsiteY12" fmla="*/ 1191 h 437936"/>
              <a:gd name="connsiteX13" fmla="*/ 2450306 w 2450306"/>
              <a:gd name="connsiteY13" fmla="*/ 15479 h 437936"/>
              <a:gd name="connsiteX0" fmla="*/ 0 w 2405062"/>
              <a:gd name="connsiteY0" fmla="*/ 417910 h 437936"/>
              <a:gd name="connsiteX1" fmla="*/ 228600 w 2405062"/>
              <a:gd name="connsiteY1" fmla="*/ 415529 h 437936"/>
              <a:gd name="connsiteX2" fmla="*/ 723900 w 2405062"/>
              <a:gd name="connsiteY2" fmla="*/ 136923 h 437936"/>
              <a:gd name="connsiteX3" fmla="*/ 921544 w 2405062"/>
              <a:gd name="connsiteY3" fmla="*/ 139304 h 437936"/>
              <a:gd name="connsiteX4" fmla="*/ 976312 w 2405062"/>
              <a:gd name="connsiteY4" fmla="*/ 122635 h 437936"/>
              <a:gd name="connsiteX5" fmla="*/ 1104900 w 2405062"/>
              <a:gd name="connsiteY5" fmla="*/ 108348 h 437936"/>
              <a:gd name="connsiteX6" fmla="*/ 1540669 w 2405062"/>
              <a:gd name="connsiteY6" fmla="*/ 105966 h 437936"/>
              <a:gd name="connsiteX7" fmla="*/ 1569244 w 2405062"/>
              <a:gd name="connsiteY7" fmla="*/ 94060 h 437936"/>
              <a:gd name="connsiteX8" fmla="*/ 1635919 w 2405062"/>
              <a:gd name="connsiteY8" fmla="*/ 55960 h 437936"/>
              <a:gd name="connsiteX9" fmla="*/ 1883569 w 2405062"/>
              <a:gd name="connsiteY9" fmla="*/ 10716 h 437936"/>
              <a:gd name="connsiteX10" fmla="*/ 2002631 w 2405062"/>
              <a:gd name="connsiteY10" fmla="*/ 1191 h 437936"/>
              <a:gd name="connsiteX11" fmla="*/ 2366962 w 2405062"/>
              <a:gd name="connsiteY11" fmla="*/ 1191 h 437936"/>
              <a:gd name="connsiteX12" fmla="*/ 2405062 w 2405062"/>
              <a:gd name="connsiteY12" fmla="*/ 15479 h 437936"/>
              <a:gd name="connsiteX0" fmla="*/ 0 w 2176462"/>
              <a:gd name="connsiteY0" fmla="*/ 415529 h 415529"/>
              <a:gd name="connsiteX1" fmla="*/ 495300 w 2176462"/>
              <a:gd name="connsiteY1" fmla="*/ 136923 h 415529"/>
              <a:gd name="connsiteX2" fmla="*/ 692944 w 2176462"/>
              <a:gd name="connsiteY2" fmla="*/ 139304 h 415529"/>
              <a:gd name="connsiteX3" fmla="*/ 747712 w 2176462"/>
              <a:gd name="connsiteY3" fmla="*/ 122635 h 415529"/>
              <a:gd name="connsiteX4" fmla="*/ 876300 w 2176462"/>
              <a:gd name="connsiteY4" fmla="*/ 108348 h 415529"/>
              <a:gd name="connsiteX5" fmla="*/ 1312069 w 2176462"/>
              <a:gd name="connsiteY5" fmla="*/ 105966 h 415529"/>
              <a:gd name="connsiteX6" fmla="*/ 1340644 w 2176462"/>
              <a:gd name="connsiteY6" fmla="*/ 94060 h 415529"/>
              <a:gd name="connsiteX7" fmla="*/ 1407319 w 2176462"/>
              <a:gd name="connsiteY7" fmla="*/ 55960 h 415529"/>
              <a:gd name="connsiteX8" fmla="*/ 1654969 w 2176462"/>
              <a:gd name="connsiteY8" fmla="*/ 10716 h 415529"/>
              <a:gd name="connsiteX9" fmla="*/ 1774031 w 2176462"/>
              <a:gd name="connsiteY9" fmla="*/ 1191 h 415529"/>
              <a:gd name="connsiteX10" fmla="*/ 2138362 w 2176462"/>
              <a:gd name="connsiteY10" fmla="*/ 1191 h 415529"/>
              <a:gd name="connsiteX11" fmla="*/ 2176462 w 2176462"/>
              <a:gd name="connsiteY11" fmla="*/ 15479 h 415529"/>
              <a:gd name="connsiteX0" fmla="*/ 0 w 1681162"/>
              <a:gd name="connsiteY0" fmla="*/ 136923 h 139304"/>
              <a:gd name="connsiteX1" fmla="*/ 197644 w 1681162"/>
              <a:gd name="connsiteY1" fmla="*/ 139304 h 139304"/>
              <a:gd name="connsiteX2" fmla="*/ 252412 w 1681162"/>
              <a:gd name="connsiteY2" fmla="*/ 122635 h 139304"/>
              <a:gd name="connsiteX3" fmla="*/ 381000 w 1681162"/>
              <a:gd name="connsiteY3" fmla="*/ 108348 h 139304"/>
              <a:gd name="connsiteX4" fmla="*/ 816769 w 1681162"/>
              <a:gd name="connsiteY4" fmla="*/ 105966 h 139304"/>
              <a:gd name="connsiteX5" fmla="*/ 845344 w 1681162"/>
              <a:gd name="connsiteY5" fmla="*/ 94060 h 139304"/>
              <a:gd name="connsiteX6" fmla="*/ 912019 w 1681162"/>
              <a:gd name="connsiteY6" fmla="*/ 55960 h 139304"/>
              <a:gd name="connsiteX7" fmla="*/ 1159669 w 1681162"/>
              <a:gd name="connsiteY7" fmla="*/ 10716 h 139304"/>
              <a:gd name="connsiteX8" fmla="*/ 1278731 w 1681162"/>
              <a:gd name="connsiteY8" fmla="*/ 1191 h 139304"/>
              <a:gd name="connsiteX9" fmla="*/ 1643062 w 1681162"/>
              <a:gd name="connsiteY9" fmla="*/ 1191 h 139304"/>
              <a:gd name="connsiteX10" fmla="*/ 1681162 w 1681162"/>
              <a:gd name="connsiteY10" fmla="*/ 15479 h 139304"/>
              <a:gd name="connsiteX0" fmla="*/ 0 w 1483518"/>
              <a:gd name="connsiteY0" fmla="*/ 139304 h 139304"/>
              <a:gd name="connsiteX1" fmla="*/ 54768 w 1483518"/>
              <a:gd name="connsiteY1" fmla="*/ 122635 h 139304"/>
              <a:gd name="connsiteX2" fmla="*/ 183356 w 1483518"/>
              <a:gd name="connsiteY2" fmla="*/ 108348 h 139304"/>
              <a:gd name="connsiteX3" fmla="*/ 619125 w 1483518"/>
              <a:gd name="connsiteY3" fmla="*/ 105966 h 139304"/>
              <a:gd name="connsiteX4" fmla="*/ 647700 w 1483518"/>
              <a:gd name="connsiteY4" fmla="*/ 94060 h 139304"/>
              <a:gd name="connsiteX5" fmla="*/ 714375 w 1483518"/>
              <a:gd name="connsiteY5" fmla="*/ 55960 h 139304"/>
              <a:gd name="connsiteX6" fmla="*/ 962025 w 1483518"/>
              <a:gd name="connsiteY6" fmla="*/ 10716 h 139304"/>
              <a:gd name="connsiteX7" fmla="*/ 1081087 w 1483518"/>
              <a:gd name="connsiteY7" fmla="*/ 1191 h 139304"/>
              <a:gd name="connsiteX8" fmla="*/ 1445418 w 1483518"/>
              <a:gd name="connsiteY8" fmla="*/ 1191 h 139304"/>
              <a:gd name="connsiteX9" fmla="*/ 1483518 w 1483518"/>
              <a:gd name="connsiteY9" fmla="*/ 15479 h 139304"/>
              <a:gd name="connsiteX0" fmla="*/ 0 w 1428750"/>
              <a:gd name="connsiteY0" fmla="*/ 122635 h 122635"/>
              <a:gd name="connsiteX1" fmla="*/ 128588 w 1428750"/>
              <a:gd name="connsiteY1" fmla="*/ 108348 h 122635"/>
              <a:gd name="connsiteX2" fmla="*/ 564357 w 1428750"/>
              <a:gd name="connsiteY2" fmla="*/ 105966 h 122635"/>
              <a:gd name="connsiteX3" fmla="*/ 592932 w 1428750"/>
              <a:gd name="connsiteY3" fmla="*/ 94060 h 122635"/>
              <a:gd name="connsiteX4" fmla="*/ 659607 w 1428750"/>
              <a:gd name="connsiteY4" fmla="*/ 55960 h 122635"/>
              <a:gd name="connsiteX5" fmla="*/ 907257 w 1428750"/>
              <a:gd name="connsiteY5" fmla="*/ 10716 h 122635"/>
              <a:gd name="connsiteX6" fmla="*/ 1026319 w 1428750"/>
              <a:gd name="connsiteY6" fmla="*/ 1191 h 122635"/>
              <a:gd name="connsiteX7" fmla="*/ 1390650 w 1428750"/>
              <a:gd name="connsiteY7" fmla="*/ 1191 h 122635"/>
              <a:gd name="connsiteX8" fmla="*/ 1428750 w 1428750"/>
              <a:gd name="connsiteY8" fmla="*/ 15479 h 122635"/>
              <a:gd name="connsiteX0" fmla="*/ 0 w 1300162"/>
              <a:gd name="connsiteY0" fmla="*/ 108348 h 108348"/>
              <a:gd name="connsiteX1" fmla="*/ 435769 w 1300162"/>
              <a:gd name="connsiteY1" fmla="*/ 105966 h 108348"/>
              <a:gd name="connsiteX2" fmla="*/ 464344 w 1300162"/>
              <a:gd name="connsiteY2" fmla="*/ 94060 h 108348"/>
              <a:gd name="connsiteX3" fmla="*/ 531019 w 1300162"/>
              <a:gd name="connsiteY3" fmla="*/ 55960 h 108348"/>
              <a:gd name="connsiteX4" fmla="*/ 778669 w 1300162"/>
              <a:gd name="connsiteY4" fmla="*/ 10716 h 108348"/>
              <a:gd name="connsiteX5" fmla="*/ 897731 w 1300162"/>
              <a:gd name="connsiteY5" fmla="*/ 1191 h 108348"/>
              <a:gd name="connsiteX6" fmla="*/ 1262062 w 1300162"/>
              <a:gd name="connsiteY6" fmla="*/ 1191 h 108348"/>
              <a:gd name="connsiteX7" fmla="*/ 1300162 w 1300162"/>
              <a:gd name="connsiteY7" fmla="*/ 15479 h 108348"/>
              <a:gd name="connsiteX0" fmla="*/ 0 w 864393"/>
              <a:gd name="connsiteY0" fmla="*/ 105966 h 105966"/>
              <a:gd name="connsiteX1" fmla="*/ 28575 w 864393"/>
              <a:gd name="connsiteY1" fmla="*/ 94060 h 105966"/>
              <a:gd name="connsiteX2" fmla="*/ 95250 w 864393"/>
              <a:gd name="connsiteY2" fmla="*/ 55960 h 105966"/>
              <a:gd name="connsiteX3" fmla="*/ 342900 w 864393"/>
              <a:gd name="connsiteY3" fmla="*/ 10716 h 105966"/>
              <a:gd name="connsiteX4" fmla="*/ 461962 w 864393"/>
              <a:gd name="connsiteY4" fmla="*/ 1191 h 105966"/>
              <a:gd name="connsiteX5" fmla="*/ 826293 w 864393"/>
              <a:gd name="connsiteY5" fmla="*/ 1191 h 105966"/>
              <a:gd name="connsiteX6" fmla="*/ 864393 w 864393"/>
              <a:gd name="connsiteY6" fmla="*/ 15479 h 105966"/>
              <a:gd name="connsiteX0" fmla="*/ 0 w 835818"/>
              <a:gd name="connsiteY0" fmla="*/ 94060 h 94060"/>
              <a:gd name="connsiteX1" fmla="*/ 66675 w 835818"/>
              <a:gd name="connsiteY1" fmla="*/ 55960 h 94060"/>
              <a:gd name="connsiteX2" fmla="*/ 314325 w 835818"/>
              <a:gd name="connsiteY2" fmla="*/ 10716 h 94060"/>
              <a:gd name="connsiteX3" fmla="*/ 433387 w 835818"/>
              <a:gd name="connsiteY3" fmla="*/ 1191 h 94060"/>
              <a:gd name="connsiteX4" fmla="*/ 797718 w 835818"/>
              <a:gd name="connsiteY4" fmla="*/ 1191 h 94060"/>
              <a:gd name="connsiteX5" fmla="*/ 835818 w 835818"/>
              <a:gd name="connsiteY5" fmla="*/ 15479 h 94060"/>
              <a:gd name="connsiteX0" fmla="*/ 0 w 769143"/>
              <a:gd name="connsiteY0" fmla="*/ 55960 h 55960"/>
              <a:gd name="connsiteX1" fmla="*/ 247650 w 769143"/>
              <a:gd name="connsiteY1" fmla="*/ 10716 h 55960"/>
              <a:gd name="connsiteX2" fmla="*/ 366712 w 769143"/>
              <a:gd name="connsiteY2" fmla="*/ 1191 h 55960"/>
              <a:gd name="connsiteX3" fmla="*/ 731043 w 769143"/>
              <a:gd name="connsiteY3" fmla="*/ 1191 h 55960"/>
              <a:gd name="connsiteX4" fmla="*/ 769143 w 769143"/>
              <a:gd name="connsiteY4" fmla="*/ 15479 h 55960"/>
              <a:gd name="connsiteX0" fmla="*/ 0 w 521493"/>
              <a:gd name="connsiteY0" fmla="*/ 10716 h 15479"/>
              <a:gd name="connsiteX1" fmla="*/ 119062 w 521493"/>
              <a:gd name="connsiteY1" fmla="*/ 1191 h 15479"/>
              <a:gd name="connsiteX2" fmla="*/ 483393 w 521493"/>
              <a:gd name="connsiteY2" fmla="*/ 1191 h 15479"/>
              <a:gd name="connsiteX3" fmla="*/ 521493 w 521493"/>
              <a:gd name="connsiteY3" fmla="*/ 15479 h 15479"/>
              <a:gd name="connsiteX0" fmla="*/ 0 w 402431"/>
              <a:gd name="connsiteY0" fmla="*/ 1191 h 15479"/>
              <a:gd name="connsiteX1" fmla="*/ 364331 w 402431"/>
              <a:gd name="connsiteY1" fmla="*/ 1191 h 15479"/>
              <a:gd name="connsiteX2" fmla="*/ 402431 w 402431"/>
              <a:gd name="connsiteY2" fmla="*/ 15479 h 1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431" h="15479">
                <a:moveTo>
                  <a:pt x="0" y="1191"/>
                </a:moveTo>
                <a:cubicBezTo>
                  <a:pt x="80566" y="-397"/>
                  <a:pt x="288925" y="-397"/>
                  <a:pt x="364331" y="1191"/>
                </a:cubicBezTo>
                <a:cubicBezTo>
                  <a:pt x="387349" y="5159"/>
                  <a:pt x="398461" y="-396"/>
                  <a:pt x="402431" y="15479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Oval 828"/>
          <p:cNvSpPr>
            <a:spLocks noChangeAspect="1"/>
          </p:cNvSpPr>
          <p:nvPr/>
        </p:nvSpPr>
        <p:spPr>
          <a:xfrm>
            <a:off x="4656002" y="4187017"/>
            <a:ext cx="44464" cy="44464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0" name="Oval 829"/>
          <p:cNvSpPr>
            <a:spLocks noChangeAspect="1"/>
          </p:cNvSpPr>
          <p:nvPr/>
        </p:nvSpPr>
        <p:spPr>
          <a:xfrm>
            <a:off x="4863034" y="4189693"/>
            <a:ext cx="44464" cy="44464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1" name="Oval 830"/>
          <p:cNvSpPr>
            <a:spLocks noChangeAspect="1"/>
          </p:cNvSpPr>
          <p:nvPr/>
        </p:nvSpPr>
        <p:spPr>
          <a:xfrm>
            <a:off x="5000728" y="4191868"/>
            <a:ext cx="44464" cy="44464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2" name="Oval 831"/>
          <p:cNvSpPr>
            <a:spLocks noChangeAspect="1"/>
          </p:cNvSpPr>
          <p:nvPr/>
        </p:nvSpPr>
        <p:spPr>
          <a:xfrm>
            <a:off x="5088037" y="4188194"/>
            <a:ext cx="44464" cy="44464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4" name="Oval 833"/>
          <p:cNvSpPr>
            <a:spLocks noChangeAspect="1"/>
          </p:cNvSpPr>
          <p:nvPr/>
        </p:nvSpPr>
        <p:spPr>
          <a:xfrm>
            <a:off x="5094544" y="4239481"/>
            <a:ext cx="44464" cy="44464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28" name="Oval 827"/>
          <p:cNvSpPr>
            <a:spLocks noChangeAspect="1"/>
          </p:cNvSpPr>
          <p:nvPr/>
        </p:nvSpPr>
        <p:spPr>
          <a:xfrm>
            <a:off x="5244181" y="4209207"/>
            <a:ext cx="44464" cy="44464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7" name="Oval 836"/>
          <p:cNvSpPr>
            <a:spLocks noChangeAspect="1"/>
          </p:cNvSpPr>
          <p:nvPr/>
        </p:nvSpPr>
        <p:spPr>
          <a:xfrm>
            <a:off x="4602405" y="390241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40" name="Octagon 839"/>
          <p:cNvSpPr/>
          <p:nvPr/>
        </p:nvSpPr>
        <p:spPr>
          <a:xfrm>
            <a:off x="4533753" y="3909794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/>
              <a:t>S</a:t>
            </a:r>
          </a:p>
        </p:txBody>
      </p:sp>
      <p:sp>
        <p:nvSpPr>
          <p:cNvPr id="841" name="Oval 840"/>
          <p:cNvSpPr>
            <a:spLocks noChangeAspect="1"/>
          </p:cNvSpPr>
          <p:nvPr/>
        </p:nvSpPr>
        <p:spPr>
          <a:xfrm>
            <a:off x="4343823" y="395118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43" name="Oval 842"/>
          <p:cNvSpPr>
            <a:spLocks noChangeAspect="1"/>
          </p:cNvSpPr>
          <p:nvPr/>
        </p:nvSpPr>
        <p:spPr>
          <a:xfrm>
            <a:off x="4211854" y="3969272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47" name="Oval 846"/>
          <p:cNvSpPr>
            <a:spLocks noChangeAspect="1"/>
          </p:cNvSpPr>
          <p:nvPr/>
        </p:nvSpPr>
        <p:spPr>
          <a:xfrm>
            <a:off x="4269872" y="354364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48" name="Oval 847"/>
          <p:cNvSpPr>
            <a:spLocks noChangeAspect="1"/>
          </p:cNvSpPr>
          <p:nvPr/>
        </p:nvSpPr>
        <p:spPr>
          <a:xfrm>
            <a:off x="4403713" y="351495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49" name="Oval 848"/>
          <p:cNvSpPr>
            <a:spLocks noChangeAspect="1"/>
          </p:cNvSpPr>
          <p:nvPr/>
        </p:nvSpPr>
        <p:spPr>
          <a:xfrm>
            <a:off x="4575067" y="348601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50" name="Oval 849"/>
          <p:cNvSpPr>
            <a:spLocks noChangeAspect="1"/>
          </p:cNvSpPr>
          <p:nvPr/>
        </p:nvSpPr>
        <p:spPr>
          <a:xfrm>
            <a:off x="4580394" y="339412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51" name="Oval 850"/>
          <p:cNvSpPr>
            <a:spLocks noChangeAspect="1"/>
          </p:cNvSpPr>
          <p:nvPr/>
        </p:nvSpPr>
        <p:spPr>
          <a:xfrm>
            <a:off x="4850589" y="344236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52" name="Oval 851"/>
          <p:cNvSpPr>
            <a:spLocks noChangeAspect="1"/>
          </p:cNvSpPr>
          <p:nvPr/>
        </p:nvSpPr>
        <p:spPr>
          <a:xfrm>
            <a:off x="5079571" y="340254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54" name="Oval 853"/>
          <p:cNvSpPr>
            <a:spLocks noChangeAspect="1"/>
          </p:cNvSpPr>
          <p:nvPr/>
        </p:nvSpPr>
        <p:spPr>
          <a:xfrm>
            <a:off x="4568035" y="356072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55" name="Oval 854"/>
          <p:cNvSpPr>
            <a:spLocks noChangeAspect="1"/>
          </p:cNvSpPr>
          <p:nvPr/>
        </p:nvSpPr>
        <p:spPr>
          <a:xfrm>
            <a:off x="4291037" y="368006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56" name="Oval 855"/>
          <p:cNvSpPr>
            <a:spLocks noChangeAspect="1"/>
          </p:cNvSpPr>
          <p:nvPr/>
        </p:nvSpPr>
        <p:spPr>
          <a:xfrm>
            <a:off x="4323785" y="381520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57" name="Oval 856"/>
          <p:cNvSpPr>
            <a:spLocks noChangeAspect="1"/>
          </p:cNvSpPr>
          <p:nvPr/>
        </p:nvSpPr>
        <p:spPr>
          <a:xfrm>
            <a:off x="4373568" y="4086806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53" name="Oval 852"/>
          <p:cNvSpPr>
            <a:spLocks noChangeAspect="1"/>
          </p:cNvSpPr>
          <p:nvPr/>
        </p:nvSpPr>
        <p:spPr>
          <a:xfrm>
            <a:off x="4571551" y="3629741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2" name="Oval 491"/>
          <p:cNvSpPr>
            <a:spLocks noChangeAspect="1"/>
          </p:cNvSpPr>
          <p:nvPr/>
        </p:nvSpPr>
        <p:spPr>
          <a:xfrm>
            <a:off x="4591563" y="309791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1" name="Oval 490"/>
          <p:cNvSpPr>
            <a:spLocks noChangeAspect="1"/>
          </p:cNvSpPr>
          <p:nvPr/>
        </p:nvSpPr>
        <p:spPr>
          <a:xfrm>
            <a:off x="4584122" y="319141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0" name="Oval 489"/>
          <p:cNvSpPr>
            <a:spLocks noChangeAspect="1"/>
          </p:cNvSpPr>
          <p:nvPr/>
        </p:nvSpPr>
        <p:spPr>
          <a:xfrm>
            <a:off x="4580607" y="3281115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5" name="Oval 494"/>
          <p:cNvSpPr>
            <a:spLocks noChangeAspect="1"/>
          </p:cNvSpPr>
          <p:nvPr/>
        </p:nvSpPr>
        <p:spPr>
          <a:xfrm>
            <a:off x="4664848" y="328087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6" name="Oval 495"/>
          <p:cNvSpPr>
            <a:spLocks noChangeAspect="1"/>
          </p:cNvSpPr>
          <p:nvPr/>
        </p:nvSpPr>
        <p:spPr>
          <a:xfrm>
            <a:off x="4730419" y="328218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73" name="Oval 872"/>
          <p:cNvSpPr>
            <a:spLocks noChangeAspect="1"/>
          </p:cNvSpPr>
          <p:nvPr/>
        </p:nvSpPr>
        <p:spPr>
          <a:xfrm>
            <a:off x="3995281" y="4508682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78" name="Octagon 877"/>
          <p:cNvSpPr/>
          <p:nvPr/>
        </p:nvSpPr>
        <p:spPr>
          <a:xfrm>
            <a:off x="3653065" y="3690099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/>
              <a:t>S</a:t>
            </a:r>
            <a:endParaRPr lang="en-US" sz="400" dirty="0"/>
          </a:p>
        </p:txBody>
      </p:sp>
      <p:sp>
        <p:nvSpPr>
          <p:cNvPr id="879" name="Oval 878"/>
          <p:cNvSpPr>
            <a:spLocks noChangeAspect="1"/>
          </p:cNvSpPr>
          <p:nvPr/>
        </p:nvSpPr>
        <p:spPr>
          <a:xfrm>
            <a:off x="3434364" y="3719961"/>
            <a:ext cx="45720" cy="457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82" name="Oval 881"/>
          <p:cNvSpPr>
            <a:spLocks noChangeAspect="1"/>
          </p:cNvSpPr>
          <p:nvPr/>
        </p:nvSpPr>
        <p:spPr>
          <a:xfrm>
            <a:off x="2977618" y="365270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83" name="Oval 882"/>
          <p:cNvSpPr>
            <a:spLocks noChangeAspect="1"/>
          </p:cNvSpPr>
          <p:nvPr/>
        </p:nvSpPr>
        <p:spPr>
          <a:xfrm>
            <a:off x="3135615" y="357688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84" name="Oval 883"/>
          <p:cNvSpPr>
            <a:spLocks noChangeAspect="1"/>
          </p:cNvSpPr>
          <p:nvPr/>
        </p:nvSpPr>
        <p:spPr>
          <a:xfrm>
            <a:off x="3282887" y="351633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85" name="Oval 884"/>
          <p:cNvSpPr>
            <a:spLocks noChangeAspect="1"/>
          </p:cNvSpPr>
          <p:nvPr/>
        </p:nvSpPr>
        <p:spPr>
          <a:xfrm>
            <a:off x="2620753" y="380364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86" name="Oval 885"/>
          <p:cNvSpPr>
            <a:spLocks noChangeAspect="1"/>
          </p:cNvSpPr>
          <p:nvPr/>
        </p:nvSpPr>
        <p:spPr>
          <a:xfrm>
            <a:off x="2805662" y="373093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87" name="Oval 886"/>
          <p:cNvSpPr>
            <a:spLocks noChangeAspect="1"/>
          </p:cNvSpPr>
          <p:nvPr/>
        </p:nvSpPr>
        <p:spPr>
          <a:xfrm>
            <a:off x="2509222" y="3880045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88" name="Oval 887"/>
          <p:cNvSpPr>
            <a:spLocks noChangeAspect="1"/>
          </p:cNvSpPr>
          <p:nvPr/>
        </p:nvSpPr>
        <p:spPr>
          <a:xfrm>
            <a:off x="2328767" y="401614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89" name="Oval 888"/>
          <p:cNvSpPr>
            <a:spLocks noChangeAspect="1"/>
          </p:cNvSpPr>
          <p:nvPr/>
        </p:nvSpPr>
        <p:spPr>
          <a:xfrm>
            <a:off x="2292847" y="405100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90" name="Oval 889"/>
          <p:cNvSpPr>
            <a:spLocks noChangeAspect="1"/>
          </p:cNvSpPr>
          <p:nvPr/>
        </p:nvSpPr>
        <p:spPr>
          <a:xfrm>
            <a:off x="2064543" y="4231959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91" name="Oval 890"/>
          <p:cNvSpPr>
            <a:spLocks noChangeAspect="1"/>
          </p:cNvSpPr>
          <p:nvPr/>
        </p:nvSpPr>
        <p:spPr>
          <a:xfrm>
            <a:off x="2091232" y="4217555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92" name="Oval 891"/>
          <p:cNvSpPr>
            <a:spLocks noChangeAspect="1"/>
          </p:cNvSpPr>
          <p:nvPr/>
        </p:nvSpPr>
        <p:spPr>
          <a:xfrm>
            <a:off x="2092704" y="4267189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94" name="Octagon 893"/>
          <p:cNvSpPr/>
          <p:nvPr/>
        </p:nvSpPr>
        <p:spPr>
          <a:xfrm>
            <a:off x="2069791" y="4063226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/>
              <a:t>S</a:t>
            </a:r>
            <a:endParaRPr lang="en-US" sz="400" dirty="0"/>
          </a:p>
        </p:txBody>
      </p:sp>
      <p:sp>
        <p:nvSpPr>
          <p:cNvPr id="897" name="Octagon 896"/>
          <p:cNvSpPr/>
          <p:nvPr/>
        </p:nvSpPr>
        <p:spPr>
          <a:xfrm>
            <a:off x="1954662" y="3745684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/>
              <a:t>S</a:t>
            </a:r>
            <a:endParaRPr lang="en-US" sz="400" dirty="0"/>
          </a:p>
        </p:txBody>
      </p:sp>
      <p:sp>
        <p:nvSpPr>
          <p:cNvPr id="896" name="Oval 895"/>
          <p:cNvSpPr>
            <a:spLocks noChangeAspect="1"/>
          </p:cNvSpPr>
          <p:nvPr/>
        </p:nvSpPr>
        <p:spPr>
          <a:xfrm rot="3600000">
            <a:off x="2034688" y="398293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95" name="Oval 894"/>
          <p:cNvSpPr>
            <a:spLocks noChangeAspect="1"/>
          </p:cNvSpPr>
          <p:nvPr/>
        </p:nvSpPr>
        <p:spPr>
          <a:xfrm>
            <a:off x="1992757" y="386324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98" name="Octagon 897"/>
          <p:cNvSpPr/>
          <p:nvPr/>
        </p:nvSpPr>
        <p:spPr>
          <a:xfrm>
            <a:off x="1882667" y="3433501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/>
              <a:t>S</a:t>
            </a:r>
            <a:endParaRPr lang="en-US" sz="400" dirty="0"/>
          </a:p>
        </p:txBody>
      </p:sp>
      <p:sp>
        <p:nvSpPr>
          <p:cNvPr id="900" name="Octagon 899"/>
          <p:cNvSpPr/>
          <p:nvPr/>
        </p:nvSpPr>
        <p:spPr>
          <a:xfrm>
            <a:off x="1882667" y="3358690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/>
              <a:t>S</a:t>
            </a:r>
            <a:endParaRPr lang="en-US" sz="400" dirty="0"/>
          </a:p>
        </p:txBody>
      </p:sp>
      <p:sp>
        <p:nvSpPr>
          <p:cNvPr id="910" name="Octagon 909"/>
          <p:cNvSpPr/>
          <p:nvPr/>
        </p:nvSpPr>
        <p:spPr>
          <a:xfrm>
            <a:off x="1790653" y="3751439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/>
              <a:t>S</a:t>
            </a:r>
            <a:endParaRPr lang="en-US" sz="400" dirty="0"/>
          </a:p>
        </p:txBody>
      </p:sp>
      <p:sp>
        <p:nvSpPr>
          <p:cNvPr id="911" name="Oval 910"/>
          <p:cNvSpPr>
            <a:spLocks noChangeAspect="1"/>
          </p:cNvSpPr>
          <p:nvPr/>
        </p:nvSpPr>
        <p:spPr>
          <a:xfrm rot="3600000">
            <a:off x="1868743" y="387051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13" name="Octagon 912"/>
          <p:cNvSpPr/>
          <p:nvPr/>
        </p:nvSpPr>
        <p:spPr>
          <a:xfrm>
            <a:off x="1922329" y="3997904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/>
              <a:t>S</a:t>
            </a:r>
            <a:endParaRPr lang="en-US" sz="400" dirty="0"/>
          </a:p>
        </p:txBody>
      </p:sp>
      <p:sp>
        <p:nvSpPr>
          <p:cNvPr id="915" name="Oval 914"/>
          <p:cNvSpPr>
            <a:spLocks noChangeAspect="1"/>
          </p:cNvSpPr>
          <p:nvPr/>
        </p:nvSpPr>
        <p:spPr>
          <a:xfrm>
            <a:off x="1721032" y="4317023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16" name="Oval 915"/>
          <p:cNvSpPr>
            <a:spLocks noChangeAspect="1"/>
          </p:cNvSpPr>
          <p:nvPr/>
        </p:nvSpPr>
        <p:spPr>
          <a:xfrm>
            <a:off x="1883342" y="4313177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25" name="Octagon 924"/>
          <p:cNvSpPr/>
          <p:nvPr/>
        </p:nvSpPr>
        <p:spPr>
          <a:xfrm>
            <a:off x="5512968" y="3935525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/>
              <a:t>S</a:t>
            </a:r>
            <a:endParaRPr lang="en-US" sz="400" dirty="0"/>
          </a:p>
        </p:txBody>
      </p:sp>
      <p:sp>
        <p:nvSpPr>
          <p:cNvPr id="926" name="Octagon 925"/>
          <p:cNvSpPr/>
          <p:nvPr/>
        </p:nvSpPr>
        <p:spPr>
          <a:xfrm>
            <a:off x="6044087" y="3928477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/>
              <a:t>S</a:t>
            </a:r>
          </a:p>
        </p:txBody>
      </p:sp>
      <p:sp>
        <p:nvSpPr>
          <p:cNvPr id="927" name="Octagon 926"/>
          <p:cNvSpPr/>
          <p:nvPr/>
        </p:nvSpPr>
        <p:spPr>
          <a:xfrm>
            <a:off x="5711304" y="3932003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/>
              <a:t>S</a:t>
            </a:r>
            <a:endParaRPr lang="en-US" sz="400" dirty="0"/>
          </a:p>
        </p:txBody>
      </p:sp>
      <p:sp>
        <p:nvSpPr>
          <p:cNvPr id="928" name="Octagon 927"/>
          <p:cNvSpPr/>
          <p:nvPr/>
        </p:nvSpPr>
        <p:spPr>
          <a:xfrm>
            <a:off x="5908491" y="3930461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/>
              <a:t>S</a:t>
            </a:r>
            <a:endParaRPr lang="en-US" sz="400" dirty="0"/>
          </a:p>
        </p:txBody>
      </p:sp>
      <p:sp>
        <p:nvSpPr>
          <p:cNvPr id="821" name="Oval 820"/>
          <p:cNvSpPr>
            <a:spLocks noChangeAspect="1"/>
          </p:cNvSpPr>
          <p:nvPr/>
        </p:nvSpPr>
        <p:spPr>
          <a:xfrm>
            <a:off x="8332447" y="3210257"/>
            <a:ext cx="49571" cy="495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20" name="Oval 819"/>
          <p:cNvSpPr>
            <a:spLocks noChangeAspect="1"/>
          </p:cNvSpPr>
          <p:nvPr/>
        </p:nvSpPr>
        <p:spPr>
          <a:xfrm>
            <a:off x="3484869" y="215520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2" name="Oval 931"/>
          <p:cNvSpPr>
            <a:spLocks noChangeAspect="1"/>
          </p:cNvSpPr>
          <p:nvPr/>
        </p:nvSpPr>
        <p:spPr>
          <a:xfrm>
            <a:off x="3215576" y="2657558"/>
            <a:ext cx="49501" cy="4950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3" name="Oval 932"/>
          <p:cNvSpPr>
            <a:spLocks noChangeAspect="1"/>
          </p:cNvSpPr>
          <p:nvPr/>
        </p:nvSpPr>
        <p:spPr>
          <a:xfrm>
            <a:off x="3344737" y="2661249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52" name="Oval 951"/>
          <p:cNvSpPr>
            <a:spLocks noChangeAspect="1"/>
          </p:cNvSpPr>
          <p:nvPr/>
        </p:nvSpPr>
        <p:spPr>
          <a:xfrm>
            <a:off x="1641420" y="3441585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54" name="Oval 953"/>
          <p:cNvSpPr>
            <a:spLocks noChangeAspect="1"/>
          </p:cNvSpPr>
          <p:nvPr/>
        </p:nvSpPr>
        <p:spPr>
          <a:xfrm>
            <a:off x="1705612" y="3435501"/>
            <a:ext cx="45720" cy="457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1" name="Oval 580"/>
          <p:cNvSpPr>
            <a:spLocks noChangeAspect="1"/>
          </p:cNvSpPr>
          <p:nvPr/>
        </p:nvSpPr>
        <p:spPr>
          <a:xfrm>
            <a:off x="2633628" y="253339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06" name="Rectangle 805"/>
          <p:cNvSpPr/>
          <p:nvPr/>
        </p:nvSpPr>
        <p:spPr>
          <a:xfrm rot="21000000">
            <a:off x="6552570" y="5724229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Oval 964"/>
          <p:cNvSpPr>
            <a:spLocks noChangeAspect="1"/>
          </p:cNvSpPr>
          <p:nvPr/>
        </p:nvSpPr>
        <p:spPr>
          <a:xfrm>
            <a:off x="6430077" y="318958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66" name="Oval 965"/>
          <p:cNvSpPr>
            <a:spLocks noChangeAspect="1"/>
          </p:cNvSpPr>
          <p:nvPr/>
        </p:nvSpPr>
        <p:spPr>
          <a:xfrm>
            <a:off x="6427696" y="308393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74" name="Oval 973"/>
          <p:cNvSpPr>
            <a:spLocks noChangeAspect="1"/>
          </p:cNvSpPr>
          <p:nvPr/>
        </p:nvSpPr>
        <p:spPr>
          <a:xfrm>
            <a:off x="6286067" y="532193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75" name="Oval 974"/>
          <p:cNvSpPr>
            <a:spLocks noChangeAspect="1"/>
          </p:cNvSpPr>
          <p:nvPr/>
        </p:nvSpPr>
        <p:spPr>
          <a:xfrm>
            <a:off x="6388526" y="530572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76" name="Oval 975"/>
          <p:cNvSpPr>
            <a:spLocks noChangeAspect="1"/>
          </p:cNvSpPr>
          <p:nvPr/>
        </p:nvSpPr>
        <p:spPr>
          <a:xfrm>
            <a:off x="6477850" y="477660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77" name="Oval 976"/>
          <p:cNvSpPr>
            <a:spLocks noChangeAspect="1"/>
          </p:cNvSpPr>
          <p:nvPr/>
        </p:nvSpPr>
        <p:spPr>
          <a:xfrm>
            <a:off x="6568577" y="477802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05" name="Oval 1004"/>
          <p:cNvSpPr>
            <a:spLocks noChangeAspect="1"/>
          </p:cNvSpPr>
          <p:nvPr/>
        </p:nvSpPr>
        <p:spPr>
          <a:xfrm>
            <a:off x="6425393" y="2527455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06" name="Octagon 1005"/>
          <p:cNvSpPr/>
          <p:nvPr/>
        </p:nvSpPr>
        <p:spPr>
          <a:xfrm>
            <a:off x="5290155" y="2140261"/>
            <a:ext cx="49571" cy="49571"/>
          </a:xfrm>
          <a:prstGeom prst="octagon">
            <a:avLst/>
          </a:prstGeom>
          <a:solidFill>
            <a:srgbClr val="800000"/>
          </a:solidFill>
          <a:ln w="6350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Octagon 1006"/>
          <p:cNvSpPr/>
          <p:nvPr/>
        </p:nvSpPr>
        <p:spPr>
          <a:xfrm>
            <a:off x="5288559" y="2325100"/>
            <a:ext cx="45720" cy="45720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/>
              <a:t>S</a:t>
            </a:r>
            <a:endParaRPr lang="en-US" sz="400" dirty="0"/>
          </a:p>
        </p:txBody>
      </p:sp>
      <p:sp>
        <p:nvSpPr>
          <p:cNvPr id="1009" name="Octagon 1008"/>
          <p:cNvSpPr/>
          <p:nvPr/>
        </p:nvSpPr>
        <p:spPr>
          <a:xfrm>
            <a:off x="4269257" y="2146060"/>
            <a:ext cx="49571" cy="49571"/>
          </a:xfrm>
          <a:prstGeom prst="octagon">
            <a:avLst/>
          </a:prstGeom>
          <a:solidFill>
            <a:srgbClr val="800000"/>
          </a:solidFill>
          <a:ln w="6350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0" name="Octagon 1009"/>
          <p:cNvSpPr/>
          <p:nvPr/>
        </p:nvSpPr>
        <p:spPr>
          <a:xfrm>
            <a:off x="4422129" y="2146632"/>
            <a:ext cx="49571" cy="49571"/>
          </a:xfrm>
          <a:prstGeom prst="octagon">
            <a:avLst/>
          </a:prstGeom>
          <a:solidFill>
            <a:srgbClr val="800000"/>
          </a:solidFill>
          <a:ln w="6350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Octagon 1010"/>
          <p:cNvSpPr/>
          <p:nvPr/>
        </p:nvSpPr>
        <p:spPr>
          <a:xfrm>
            <a:off x="4642389" y="2145259"/>
            <a:ext cx="49571" cy="49571"/>
          </a:xfrm>
          <a:prstGeom prst="octagon">
            <a:avLst/>
          </a:prstGeom>
          <a:solidFill>
            <a:srgbClr val="800000"/>
          </a:solidFill>
          <a:ln w="6350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Octagon 1011"/>
          <p:cNvSpPr/>
          <p:nvPr/>
        </p:nvSpPr>
        <p:spPr>
          <a:xfrm>
            <a:off x="4776699" y="2140261"/>
            <a:ext cx="49571" cy="49571"/>
          </a:xfrm>
          <a:prstGeom prst="octagon">
            <a:avLst/>
          </a:prstGeom>
          <a:solidFill>
            <a:srgbClr val="800000"/>
          </a:solidFill>
          <a:ln w="6350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837191" y="3014761"/>
            <a:ext cx="351137" cy="292613"/>
          </a:xfrm>
          <a:custGeom>
            <a:avLst/>
            <a:gdLst>
              <a:gd name="connsiteX0" fmla="*/ 0 w 242888"/>
              <a:gd name="connsiteY0" fmla="*/ 202406 h 202406"/>
              <a:gd name="connsiteX1" fmla="*/ 69056 w 242888"/>
              <a:gd name="connsiteY1" fmla="*/ 192881 h 202406"/>
              <a:gd name="connsiteX2" fmla="*/ 126206 w 242888"/>
              <a:gd name="connsiteY2" fmla="*/ 157162 h 202406"/>
              <a:gd name="connsiteX3" fmla="*/ 195263 w 242888"/>
              <a:gd name="connsiteY3" fmla="*/ 57150 h 202406"/>
              <a:gd name="connsiteX4" fmla="*/ 242888 w 242888"/>
              <a:gd name="connsiteY4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8" h="202406">
                <a:moveTo>
                  <a:pt x="0" y="202406"/>
                </a:moveTo>
                <a:cubicBezTo>
                  <a:pt x="24011" y="201414"/>
                  <a:pt x="48022" y="200422"/>
                  <a:pt x="69056" y="192881"/>
                </a:cubicBezTo>
                <a:cubicBezTo>
                  <a:pt x="90090" y="185340"/>
                  <a:pt x="105172" y="179784"/>
                  <a:pt x="126206" y="157162"/>
                </a:cubicBezTo>
                <a:cubicBezTo>
                  <a:pt x="147240" y="134540"/>
                  <a:pt x="175816" y="83344"/>
                  <a:pt x="195263" y="57150"/>
                </a:cubicBezTo>
                <a:cubicBezTo>
                  <a:pt x="214710" y="30956"/>
                  <a:pt x="228799" y="15478"/>
                  <a:pt x="242888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>
            <a:spLocks noChangeAspect="1"/>
          </p:cNvSpPr>
          <p:nvPr/>
        </p:nvSpPr>
        <p:spPr>
          <a:xfrm>
            <a:off x="5165303" y="2974152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7" name="Oval 496"/>
          <p:cNvSpPr>
            <a:spLocks noChangeAspect="1"/>
          </p:cNvSpPr>
          <p:nvPr/>
        </p:nvSpPr>
        <p:spPr>
          <a:xfrm>
            <a:off x="4845028" y="3280921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98" name="Oval 197"/>
          <p:cNvSpPr>
            <a:spLocks noChangeAspect="1"/>
          </p:cNvSpPr>
          <p:nvPr/>
        </p:nvSpPr>
        <p:spPr>
          <a:xfrm>
            <a:off x="3216718" y="2744333"/>
            <a:ext cx="49501" cy="4950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70" name="Isosceles Triangle 1069"/>
          <p:cNvSpPr/>
          <p:nvPr/>
        </p:nvSpPr>
        <p:spPr>
          <a:xfrm>
            <a:off x="8316010" y="3916359"/>
            <a:ext cx="62230" cy="54519"/>
          </a:xfrm>
          <a:prstGeom prst="triangl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Isosceles Triangle 1083"/>
          <p:cNvSpPr/>
          <p:nvPr/>
        </p:nvSpPr>
        <p:spPr>
          <a:xfrm>
            <a:off x="8324449" y="3640084"/>
            <a:ext cx="62230" cy="54519"/>
          </a:xfrm>
          <a:prstGeom prst="triangl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Oval 857"/>
          <p:cNvSpPr>
            <a:spLocks noChangeAspect="1"/>
          </p:cNvSpPr>
          <p:nvPr/>
        </p:nvSpPr>
        <p:spPr>
          <a:xfrm>
            <a:off x="4387257" y="4153942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66" name="Oval 865"/>
          <p:cNvSpPr>
            <a:spLocks noChangeAspect="1"/>
          </p:cNvSpPr>
          <p:nvPr/>
        </p:nvSpPr>
        <p:spPr>
          <a:xfrm>
            <a:off x="4171311" y="426049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67" name="Oval 866"/>
          <p:cNvSpPr>
            <a:spLocks noChangeAspect="1"/>
          </p:cNvSpPr>
          <p:nvPr/>
        </p:nvSpPr>
        <p:spPr>
          <a:xfrm>
            <a:off x="4217823" y="425154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69" name="Oval 868"/>
          <p:cNvSpPr>
            <a:spLocks noChangeAspect="1"/>
          </p:cNvSpPr>
          <p:nvPr/>
        </p:nvSpPr>
        <p:spPr>
          <a:xfrm>
            <a:off x="4304914" y="423186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60" name="Oval 859"/>
          <p:cNvSpPr>
            <a:spLocks noChangeAspect="1"/>
          </p:cNvSpPr>
          <p:nvPr/>
        </p:nvSpPr>
        <p:spPr>
          <a:xfrm>
            <a:off x="4433198" y="421018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61" name="Oval 860"/>
          <p:cNvSpPr>
            <a:spLocks noChangeAspect="1"/>
          </p:cNvSpPr>
          <p:nvPr/>
        </p:nvSpPr>
        <p:spPr>
          <a:xfrm>
            <a:off x="4482221" y="4202052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62" name="Oval 861"/>
          <p:cNvSpPr>
            <a:spLocks noChangeAspect="1"/>
          </p:cNvSpPr>
          <p:nvPr/>
        </p:nvSpPr>
        <p:spPr>
          <a:xfrm>
            <a:off x="4532273" y="4195017"/>
            <a:ext cx="44464" cy="44464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93" name="Rectangle 1092"/>
          <p:cNvSpPr/>
          <p:nvPr/>
        </p:nvSpPr>
        <p:spPr>
          <a:xfrm rot="20220000">
            <a:off x="1252694" y="2702234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Oval 1093"/>
          <p:cNvSpPr>
            <a:spLocks noChangeAspect="1"/>
          </p:cNvSpPr>
          <p:nvPr/>
        </p:nvSpPr>
        <p:spPr>
          <a:xfrm>
            <a:off x="1321555" y="2504750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96" name="Oval 1095"/>
          <p:cNvSpPr>
            <a:spLocks noChangeAspect="1"/>
          </p:cNvSpPr>
          <p:nvPr/>
        </p:nvSpPr>
        <p:spPr>
          <a:xfrm>
            <a:off x="1482245" y="237929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29" name="Rectangle 728"/>
          <p:cNvSpPr/>
          <p:nvPr/>
        </p:nvSpPr>
        <p:spPr>
          <a:xfrm>
            <a:off x="1818741" y="2496127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>
            <a:spLocks noChangeAspect="1"/>
          </p:cNvSpPr>
          <p:nvPr/>
        </p:nvSpPr>
        <p:spPr>
          <a:xfrm>
            <a:off x="1882667" y="2549737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3" name="Oval 642"/>
          <p:cNvSpPr>
            <a:spLocks noChangeAspect="1"/>
          </p:cNvSpPr>
          <p:nvPr/>
        </p:nvSpPr>
        <p:spPr>
          <a:xfrm>
            <a:off x="1884592" y="243330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28" name="Rectangle 727"/>
          <p:cNvSpPr/>
          <p:nvPr/>
        </p:nvSpPr>
        <p:spPr>
          <a:xfrm>
            <a:off x="2161757" y="2503010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Oval 624"/>
          <p:cNvSpPr>
            <a:spLocks noChangeAspect="1"/>
          </p:cNvSpPr>
          <p:nvPr/>
        </p:nvSpPr>
        <p:spPr>
          <a:xfrm>
            <a:off x="2303427" y="2494513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0" name="Oval 629"/>
          <p:cNvSpPr>
            <a:spLocks noChangeAspect="1"/>
          </p:cNvSpPr>
          <p:nvPr/>
        </p:nvSpPr>
        <p:spPr>
          <a:xfrm>
            <a:off x="2021057" y="249683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6" name="Oval 645"/>
          <p:cNvSpPr>
            <a:spLocks noChangeAspect="1"/>
          </p:cNvSpPr>
          <p:nvPr/>
        </p:nvSpPr>
        <p:spPr>
          <a:xfrm>
            <a:off x="2163284" y="242827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4" name="Oval 553"/>
          <p:cNvSpPr>
            <a:spLocks noChangeAspect="1"/>
          </p:cNvSpPr>
          <p:nvPr/>
        </p:nvSpPr>
        <p:spPr>
          <a:xfrm>
            <a:off x="2021057" y="254992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4" name="Oval 573"/>
          <p:cNvSpPr>
            <a:spLocks noChangeAspect="1"/>
          </p:cNvSpPr>
          <p:nvPr/>
        </p:nvSpPr>
        <p:spPr>
          <a:xfrm>
            <a:off x="2303427" y="2555891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cxnSp>
        <p:nvCxnSpPr>
          <p:cNvPr id="656" name="Straight Connector 655"/>
          <p:cNvCxnSpPr/>
          <p:nvPr/>
        </p:nvCxnSpPr>
        <p:spPr>
          <a:xfrm flipH="1" flipV="1">
            <a:off x="1617586" y="1367736"/>
            <a:ext cx="10999" cy="299079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2" name="Rectangle 751"/>
          <p:cNvSpPr/>
          <p:nvPr/>
        </p:nvSpPr>
        <p:spPr>
          <a:xfrm>
            <a:off x="1598704" y="3734632"/>
            <a:ext cx="52877" cy="91450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Oval 632"/>
          <p:cNvSpPr>
            <a:spLocks noChangeAspect="1"/>
          </p:cNvSpPr>
          <p:nvPr/>
        </p:nvSpPr>
        <p:spPr>
          <a:xfrm>
            <a:off x="1598361" y="2431164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4" name="Oval 633"/>
          <p:cNvSpPr>
            <a:spLocks noChangeAspect="1"/>
          </p:cNvSpPr>
          <p:nvPr/>
        </p:nvSpPr>
        <p:spPr>
          <a:xfrm>
            <a:off x="1597067" y="2156215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5" name="Oval 634"/>
          <p:cNvSpPr>
            <a:spLocks noChangeAspect="1"/>
          </p:cNvSpPr>
          <p:nvPr/>
        </p:nvSpPr>
        <p:spPr>
          <a:xfrm>
            <a:off x="1600286" y="2223385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4" name="Oval 903"/>
          <p:cNvSpPr>
            <a:spLocks noChangeAspect="1"/>
          </p:cNvSpPr>
          <p:nvPr/>
        </p:nvSpPr>
        <p:spPr>
          <a:xfrm>
            <a:off x="1598167" y="371243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21" name="Oval 920"/>
          <p:cNvSpPr>
            <a:spLocks noChangeAspect="1"/>
          </p:cNvSpPr>
          <p:nvPr/>
        </p:nvSpPr>
        <p:spPr>
          <a:xfrm>
            <a:off x="1598167" y="409551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8" name="Oval 907"/>
          <p:cNvSpPr>
            <a:spLocks noChangeAspect="1"/>
          </p:cNvSpPr>
          <p:nvPr/>
        </p:nvSpPr>
        <p:spPr>
          <a:xfrm>
            <a:off x="1600286" y="3440157"/>
            <a:ext cx="45720" cy="4572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7" name="Oval 906"/>
          <p:cNvSpPr>
            <a:spLocks noChangeAspect="1"/>
          </p:cNvSpPr>
          <p:nvPr/>
        </p:nvSpPr>
        <p:spPr>
          <a:xfrm>
            <a:off x="1598361" y="3277277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1" name="Oval 630"/>
          <p:cNvSpPr>
            <a:spLocks noChangeAspect="1"/>
          </p:cNvSpPr>
          <p:nvPr/>
        </p:nvSpPr>
        <p:spPr>
          <a:xfrm>
            <a:off x="1598361" y="2298475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2" name="Oval 631"/>
          <p:cNvSpPr>
            <a:spLocks noChangeAspect="1"/>
          </p:cNvSpPr>
          <p:nvPr/>
        </p:nvSpPr>
        <p:spPr>
          <a:xfrm>
            <a:off x="1600286" y="2377345"/>
            <a:ext cx="45720" cy="4572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20" name="Oval 919"/>
          <p:cNvSpPr>
            <a:spLocks noChangeAspect="1"/>
          </p:cNvSpPr>
          <p:nvPr/>
        </p:nvSpPr>
        <p:spPr>
          <a:xfrm>
            <a:off x="1598167" y="413424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22" name="Oval 921"/>
          <p:cNvSpPr>
            <a:spLocks noChangeAspect="1"/>
          </p:cNvSpPr>
          <p:nvPr/>
        </p:nvSpPr>
        <p:spPr>
          <a:xfrm>
            <a:off x="1598167" y="417790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3" name="Oval 902"/>
          <p:cNvSpPr>
            <a:spLocks noChangeAspect="1"/>
          </p:cNvSpPr>
          <p:nvPr/>
        </p:nvSpPr>
        <p:spPr>
          <a:xfrm>
            <a:off x="1596666" y="377476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41" name="Oval 1040"/>
          <p:cNvSpPr>
            <a:spLocks noChangeAspect="1"/>
          </p:cNvSpPr>
          <p:nvPr/>
        </p:nvSpPr>
        <p:spPr>
          <a:xfrm>
            <a:off x="1598167" y="381193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17" name="Oval 916"/>
          <p:cNvSpPr>
            <a:spLocks noChangeAspect="1"/>
          </p:cNvSpPr>
          <p:nvPr/>
        </p:nvSpPr>
        <p:spPr>
          <a:xfrm>
            <a:off x="1598167" y="386793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18" name="Oval 917"/>
          <p:cNvSpPr>
            <a:spLocks noChangeAspect="1"/>
          </p:cNvSpPr>
          <p:nvPr/>
        </p:nvSpPr>
        <p:spPr>
          <a:xfrm>
            <a:off x="1598167" y="391062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19" name="Oval 918"/>
          <p:cNvSpPr>
            <a:spLocks noChangeAspect="1"/>
          </p:cNvSpPr>
          <p:nvPr/>
        </p:nvSpPr>
        <p:spPr>
          <a:xfrm>
            <a:off x="1598167" y="395310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40" name="Oval 1039"/>
          <p:cNvSpPr>
            <a:spLocks noChangeAspect="1"/>
          </p:cNvSpPr>
          <p:nvPr/>
        </p:nvSpPr>
        <p:spPr>
          <a:xfrm>
            <a:off x="1598167" y="401138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43" name="Oval 542"/>
          <p:cNvSpPr>
            <a:spLocks noChangeAspect="1"/>
          </p:cNvSpPr>
          <p:nvPr/>
        </p:nvSpPr>
        <p:spPr>
          <a:xfrm>
            <a:off x="1598361" y="2714887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9" name="Oval 638"/>
          <p:cNvSpPr>
            <a:spLocks noChangeAspect="1"/>
          </p:cNvSpPr>
          <p:nvPr/>
        </p:nvSpPr>
        <p:spPr>
          <a:xfrm>
            <a:off x="1649561" y="229847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7" name="Oval 646"/>
          <p:cNvSpPr>
            <a:spLocks noChangeAspect="1"/>
          </p:cNvSpPr>
          <p:nvPr/>
        </p:nvSpPr>
        <p:spPr>
          <a:xfrm>
            <a:off x="2506687" y="2293713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50" name="Oval 649"/>
          <p:cNvSpPr>
            <a:spLocks noChangeAspect="1"/>
          </p:cNvSpPr>
          <p:nvPr/>
        </p:nvSpPr>
        <p:spPr>
          <a:xfrm>
            <a:off x="2759849" y="2293713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0" name="Oval 639"/>
          <p:cNvSpPr>
            <a:spLocks noChangeAspect="1"/>
          </p:cNvSpPr>
          <p:nvPr/>
        </p:nvSpPr>
        <p:spPr>
          <a:xfrm>
            <a:off x="1740071" y="229847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1" name="Oval 640"/>
          <p:cNvSpPr>
            <a:spLocks noChangeAspect="1"/>
          </p:cNvSpPr>
          <p:nvPr/>
        </p:nvSpPr>
        <p:spPr>
          <a:xfrm>
            <a:off x="1814174" y="2298475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2" name="Oval 641"/>
          <p:cNvSpPr>
            <a:spLocks noChangeAspect="1"/>
          </p:cNvSpPr>
          <p:nvPr/>
        </p:nvSpPr>
        <p:spPr>
          <a:xfrm>
            <a:off x="1879722" y="229847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4" name="Oval 643"/>
          <p:cNvSpPr>
            <a:spLocks noChangeAspect="1"/>
          </p:cNvSpPr>
          <p:nvPr/>
        </p:nvSpPr>
        <p:spPr>
          <a:xfrm>
            <a:off x="2161041" y="2298475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5" name="Oval 644"/>
          <p:cNvSpPr>
            <a:spLocks noChangeAspect="1"/>
          </p:cNvSpPr>
          <p:nvPr/>
        </p:nvSpPr>
        <p:spPr>
          <a:xfrm>
            <a:off x="2023438" y="229847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8" name="Oval 647"/>
          <p:cNvSpPr>
            <a:spLocks noChangeAspect="1"/>
          </p:cNvSpPr>
          <p:nvPr/>
        </p:nvSpPr>
        <p:spPr>
          <a:xfrm>
            <a:off x="2298665" y="2298475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95" name="Oval 1094"/>
          <p:cNvSpPr>
            <a:spLocks noChangeAspect="1"/>
          </p:cNvSpPr>
          <p:nvPr/>
        </p:nvSpPr>
        <p:spPr>
          <a:xfrm>
            <a:off x="1279568" y="2594460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9" name="Oval 538"/>
          <p:cNvSpPr>
            <a:spLocks noChangeAspect="1"/>
          </p:cNvSpPr>
          <p:nvPr/>
        </p:nvSpPr>
        <p:spPr>
          <a:xfrm>
            <a:off x="1598361" y="2593619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0" name="Oval 499"/>
          <p:cNvSpPr>
            <a:spLocks noChangeAspect="1"/>
          </p:cNvSpPr>
          <p:nvPr/>
        </p:nvSpPr>
        <p:spPr>
          <a:xfrm>
            <a:off x="3341959" y="3128960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3399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2" name="Oval 501"/>
          <p:cNvSpPr>
            <a:spLocks noChangeAspect="1"/>
          </p:cNvSpPr>
          <p:nvPr/>
        </p:nvSpPr>
        <p:spPr>
          <a:xfrm>
            <a:off x="3213217" y="3117622"/>
            <a:ext cx="49571" cy="495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00" name="Oval 599"/>
          <p:cNvSpPr>
            <a:spLocks noChangeAspect="1"/>
          </p:cNvSpPr>
          <p:nvPr/>
        </p:nvSpPr>
        <p:spPr>
          <a:xfrm>
            <a:off x="3347272" y="2888195"/>
            <a:ext cx="49501" cy="4950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01" name="Oval 600"/>
          <p:cNvSpPr>
            <a:spLocks noChangeAspect="1"/>
          </p:cNvSpPr>
          <p:nvPr/>
        </p:nvSpPr>
        <p:spPr>
          <a:xfrm>
            <a:off x="3214228" y="2890826"/>
            <a:ext cx="49501" cy="4950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02" name="Oval 601"/>
          <p:cNvSpPr>
            <a:spLocks noChangeAspect="1"/>
          </p:cNvSpPr>
          <p:nvPr/>
        </p:nvSpPr>
        <p:spPr>
          <a:xfrm>
            <a:off x="3339371" y="304675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0" name="Oval 589"/>
          <p:cNvSpPr>
            <a:spLocks noChangeAspect="1"/>
          </p:cNvSpPr>
          <p:nvPr/>
        </p:nvSpPr>
        <p:spPr>
          <a:xfrm>
            <a:off x="2977861" y="259569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0" name="Oval 579"/>
          <p:cNvSpPr>
            <a:spLocks noChangeAspect="1"/>
          </p:cNvSpPr>
          <p:nvPr/>
        </p:nvSpPr>
        <p:spPr>
          <a:xfrm>
            <a:off x="2759401" y="259704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9" name="Oval 588"/>
          <p:cNvSpPr>
            <a:spLocks noChangeAspect="1"/>
          </p:cNvSpPr>
          <p:nvPr/>
        </p:nvSpPr>
        <p:spPr>
          <a:xfrm>
            <a:off x="2837127" y="259831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9" name="Oval 578"/>
          <p:cNvSpPr>
            <a:spLocks noChangeAspect="1"/>
          </p:cNvSpPr>
          <p:nvPr/>
        </p:nvSpPr>
        <p:spPr>
          <a:xfrm>
            <a:off x="2637531" y="259764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3" name="Oval 572"/>
          <p:cNvSpPr>
            <a:spLocks noChangeAspect="1"/>
          </p:cNvSpPr>
          <p:nvPr/>
        </p:nvSpPr>
        <p:spPr>
          <a:xfrm>
            <a:off x="2507016" y="259585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4" name="Oval 1113"/>
          <p:cNvSpPr>
            <a:spLocks noChangeAspect="1"/>
          </p:cNvSpPr>
          <p:nvPr/>
        </p:nvSpPr>
        <p:spPr>
          <a:xfrm>
            <a:off x="1639131" y="2716524"/>
            <a:ext cx="49571" cy="495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3" name="Oval 1112"/>
          <p:cNvSpPr>
            <a:spLocks noChangeAspect="1"/>
          </p:cNvSpPr>
          <p:nvPr/>
        </p:nvSpPr>
        <p:spPr>
          <a:xfrm>
            <a:off x="1684705" y="2716346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45" name="Oval 544"/>
          <p:cNvSpPr>
            <a:spLocks noChangeAspect="1"/>
          </p:cNvSpPr>
          <p:nvPr/>
        </p:nvSpPr>
        <p:spPr>
          <a:xfrm>
            <a:off x="1400674" y="2593619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46" name="Oval 545"/>
          <p:cNvSpPr>
            <a:spLocks noChangeAspect="1"/>
          </p:cNvSpPr>
          <p:nvPr/>
        </p:nvSpPr>
        <p:spPr>
          <a:xfrm>
            <a:off x="1743199" y="259096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2" name="Oval 551"/>
          <p:cNvSpPr>
            <a:spLocks noChangeAspect="1"/>
          </p:cNvSpPr>
          <p:nvPr/>
        </p:nvSpPr>
        <p:spPr>
          <a:xfrm>
            <a:off x="2115292" y="259585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3" name="Oval 552"/>
          <p:cNvSpPr>
            <a:spLocks noChangeAspect="1"/>
          </p:cNvSpPr>
          <p:nvPr/>
        </p:nvSpPr>
        <p:spPr>
          <a:xfrm>
            <a:off x="2164601" y="2597783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5" name="Oval 574"/>
          <p:cNvSpPr>
            <a:spLocks noChangeAspect="1"/>
          </p:cNvSpPr>
          <p:nvPr/>
        </p:nvSpPr>
        <p:spPr>
          <a:xfrm>
            <a:off x="2212431" y="2597783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6" name="Oval 575"/>
          <p:cNvSpPr>
            <a:spLocks noChangeAspect="1"/>
          </p:cNvSpPr>
          <p:nvPr/>
        </p:nvSpPr>
        <p:spPr>
          <a:xfrm>
            <a:off x="2257771" y="2597783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7" name="Oval 576"/>
          <p:cNvSpPr>
            <a:spLocks noChangeAspect="1"/>
          </p:cNvSpPr>
          <p:nvPr/>
        </p:nvSpPr>
        <p:spPr>
          <a:xfrm>
            <a:off x="2305808" y="2597783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1" name="Oval 900"/>
          <p:cNvSpPr>
            <a:spLocks noChangeAspect="1"/>
          </p:cNvSpPr>
          <p:nvPr/>
        </p:nvSpPr>
        <p:spPr>
          <a:xfrm>
            <a:off x="1695793" y="3225082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97" name="Oval 196"/>
          <p:cNvSpPr>
            <a:spLocks noChangeAspect="1"/>
          </p:cNvSpPr>
          <p:nvPr/>
        </p:nvSpPr>
        <p:spPr>
          <a:xfrm>
            <a:off x="3116954" y="2744333"/>
            <a:ext cx="49501" cy="4950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1" name="Oval 590"/>
          <p:cNvSpPr>
            <a:spLocks noChangeAspect="1"/>
          </p:cNvSpPr>
          <p:nvPr/>
        </p:nvSpPr>
        <p:spPr>
          <a:xfrm>
            <a:off x="3131122" y="2659930"/>
            <a:ext cx="49501" cy="4950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1" name="Oval 500"/>
          <p:cNvSpPr>
            <a:spLocks noChangeAspect="1"/>
          </p:cNvSpPr>
          <p:nvPr/>
        </p:nvSpPr>
        <p:spPr>
          <a:xfrm>
            <a:off x="3119830" y="3119514"/>
            <a:ext cx="49571" cy="495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2" name="Oval 591"/>
          <p:cNvSpPr>
            <a:spLocks noChangeAspect="1"/>
          </p:cNvSpPr>
          <p:nvPr/>
        </p:nvSpPr>
        <p:spPr>
          <a:xfrm>
            <a:off x="3115468" y="2889718"/>
            <a:ext cx="49501" cy="4950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5" name="Oval 594"/>
          <p:cNvSpPr>
            <a:spLocks noChangeAspect="1"/>
          </p:cNvSpPr>
          <p:nvPr/>
        </p:nvSpPr>
        <p:spPr>
          <a:xfrm>
            <a:off x="2978256" y="289299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0" name="Oval 199"/>
          <p:cNvSpPr>
            <a:spLocks noChangeAspect="1"/>
          </p:cNvSpPr>
          <p:nvPr/>
        </p:nvSpPr>
        <p:spPr>
          <a:xfrm>
            <a:off x="2976326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3" name="Oval 1122"/>
          <p:cNvSpPr>
            <a:spLocks noChangeAspect="1"/>
          </p:cNvSpPr>
          <p:nvPr/>
        </p:nvSpPr>
        <p:spPr>
          <a:xfrm>
            <a:off x="1737025" y="270949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4" name="Oval 1123"/>
          <p:cNvSpPr>
            <a:spLocks noChangeAspect="1"/>
          </p:cNvSpPr>
          <p:nvPr/>
        </p:nvSpPr>
        <p:spPr>
          <a:xfrm>
            <a:off x="1784141" y="270949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5" name="Oval 1124"/>
          <p:cNvSpPr>
            <a:spLocks noChangeAspect="1"/>
          </p:cNvSpPr>
          <p:nvPr/>
        </p:nvSpPr>
        <p:spPr>
          <a:xfrm>
            <a:off x="1835253" y="2709497"/>
            <a:ext cx="49571" cy="495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1" name="Oval 1110"/>
          <p:cNvSpPr>
            <a:spLocks noChangeAspect="1"/>
          </p:cNvSpPr>
          <p:nvPr/>
        </p:nvSpPr>
        <p:spPr>
          <a:xfrm>
            <a:off x="2080290" y="2669808"/>
            <a:ext cx="49571" cy="495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2" name="Oval 1111"/>
          <p:cNvSpPr>
            <a:spLocks noChangeAspect="1"/>
          </p:cNvSpPr>
          <p:nvPr/>
        </p:nvSpPr>
        <p:spPr>
          <a:xfrm>
            <a:off x="2118651" y="2667427"/>
            <a:ext cx="49571" cy="495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6" name="Oval 555"/>
          <p:cNvSpPr>
            <a:spLocks noChangeAspect="1"/>
          </p:cNvSpPr>
          <p:nvPr/>
        </p:nvSpPr>
        <p:spPr>
          <a:xfrm>
            <a:off x="2168963" y="266589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5" name="Oval 1104"/>
          <p:cNvSpPr>
            <a:spLocks noChangeAspect="1"/>
          </p:cNvSpPr>
          <p:nvPr/>
        </p:nvSpPr>
        <p:spPr>
          <a:xfrm>
            <a:off x="2215146" y="2666133"/>
            <a:ext cx="45720" cy="457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6" name="Oval 1105"/>
          <p:cNvSpPr>
            <a:spLocks noChangeAspect="1"/>
          </p:cNvSpPr>
          <p:nvPr/>
        </p:nvSpPr>
        <p:spPr>
          <a:xfrm>
            <a:off x="2261863" y="2668058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7" name="Oval 1106"/>
          <p:cNvSpPr>
            <a:spLocks noChangeAspect="1"/>
          </p:cNvSpPr>
          <p:nvPr/>
        </p:nvSpPr>
        <p:spPr>
          <a:xfrm>
            <a:off x="2305929" y="2665696"/>
            <a:ext cx="45720" cy="457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4" name="Oval 503"/>
          <p:cNvSpPr>
            <a:spLocks noChangeAspect="1"/>
          </p:cNvSpPr>
          <p:nvPr/>
        </p:nvSpPr>
        <p:spPr>
          <a:xfrm>
            <a:off x="2906260" y="3119514"/>
            <a:ext cx="49571" cy="495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1" name="Oval 200"/>
          <p:cNvSpPr>
            <a:spLocks noChangeAspect="1"/>
          </p:cNvSpPr>
          <p:nvPr/>
        </p:nvSpPr>
        <p:spPr>
          <a:xfrm>
            <a:off x="2868336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5" name="Oval 534"/>
          <p:cNvSpPr>
            <a:spLocks noChangeAspect="1"/>
          </p:cNvSpPr>
          <p:nvPr/>
        </p:nvSpPr>
        <p:spPr>
          <a:xfrm>
            <a:off x="1882667" y="2693629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8" name="Oval 1107"/>
          <p:cNvSpPr>
            <a:spLocks noChangeAspect="1"/>
          </p:cNvSpPr>
          <p:nvPr/>
        </p:nvSpPr>
        <p:spPr>
          <a:xfrm>
            <a:off x="1931344" y="2693632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6" name="Oval 595"/>
          <p:cNvSpPr>
            <a:spLocks noChangeAspect="1"/>
          </p:cNvSpPr>
          <p:nvPr/>
        </p:nvSpPr>
        <p:spPr>
          <a:xfrm>
            <a:off x="2878761" y="289588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99" name="Octagon 898"/>
          <p:cNvSpPr/>
          <p:nvPr/>
        </p:nvSpPr>
        <p:spPr>
          <a:xfrm>
            <a:off x="1882667" y="3253914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/>
              <a:t>S</a:t>
            </a:r>
            <a:endParaRPr lang="en-US" sz="400" dirty="0"/>
          </a:p>
        </p:txBody>
      </p:sp>
      <p:sp>
        <p:nvSpPr>
          <p:cNvPr id="1109" name="Oval 1108"/>
          <p:cNvSpPr>
            <a:spLocks noChangeAspect="1"/>
          </p:cNvSpPr>
          <p:nvPr/>
        </p:nvSpPr>
        <p:spPr>
          <a:xfrm>
            <a:off x="1983199" y="2692064"/>
            <a:ext cx="49571" cy="495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7" name="Oval 1126"/>
          <p:cNvSpPr>
            <a:spLocks noChangeAspect="1"/>
          </p:cNvSpPr>
          <p:nvPr/>
        </p:nvSpPr>
        <p:spPr>
          <a:xfrm>
            <a:off x="1409739" y="2719235"/>
            <a:ext cx="49571" cy="495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8" name="Oval 1127"/>
          <p:cNvSpPr>
            <a:spLocks noChangeAspect="1"/>
          </p:cNvSpPr>
          <p:nvPr/>
        </p:nvSpPr>
        <p:spPr>
          <a:xfrm>
            <a:off x="1412013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0" name="Oval 1129"/>
          <p:cNvSpPr>
            <a:spLocks noChangeAspect="1"/>
          </p:cNvSpPr>
          <p:nvPr/>
        </p:nvSpPr>
        <p:spPr>
          <a:xfrm>
            <a:off x="1499030" y="2717237"/>
            <a:ext cx="49080" cy="490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95" name="Oval 194"/>
          <p:cNvSpPr>
            <a:spLocks noChangeAspect="1"/>
          </p:cNvSpPr>
          <p:nvPr/>
        </p:nvSpPr>
        <p:spPr>
          <a:xfrm>
            <a:off x="1499030" y="2744543"/>
            <a:ext cx="49080" cy="4908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1" name="Oval 1130"/>
          <p:cNvSpPr>
            <a:spLocks noChangeAspect="1"/>
          </p:cNvSpPr>
          <p:nvPr/>
        </p:nvSpPr>
        <p:spPr>
          <a:xfrm>
            <a:off x="1499030" y="2799311"/>
            <a:ext cx="49080" cy="4908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3" name="Oval 1132"/>
          <p:cNvSpPr>
            <a:spLocks noChangeAspect="1"/>
          </p:cNvSpPr>
          <p:nvPr/>
        </p:nvSpPr>
        <p:spPr>
          <a:xfrm>
            <a:off x="1550733" y="2716777"/>
            <a:ext cx="49571" cy="495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4" name="Oval 1133"/>
          <p:cNvSpPr>
            <a:spLocks noChangeAspect="1"/>
          </p:cNvSpPr>
          <p:nvPr/>
        </p:nvSpPr>
        <p:spPr>
          <a:xfrm>
            <a:off x="1550733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5" name="Oval 1134"/>
          <p:cNvSpPr>
            <a:spLocks noChangeAspect="1"/>
          </p:cNvSpPr>
          <p:nvPr/>
        </p:nvSpPr>
        <p:spPr>
          <a:xfrm>
            <a:off x="1550733" y="2798851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94" name="Oval 193"/>
          <p:cNvSpPr>
            <a:spLocks noChangeAspect="1"/>
          </p:cNvSpPr>
          <p:nvPr/>
        </p:nvSpPr>
        <p:spPr>
          <a:xfrm>
            <a:off x="1598361" y="2744298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7" name="Oval 216"/>
          <p:cNvSpPr>
            <a:spLocks noChangeAspect="1"/>
          </p:cNvSpPr>
          <p:nvPr/>
        </p:nvSpPr>
        <p:spPr>
          <a:xfrm>
            <a:off x="1639672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8" name="Oval 217"/>
          <p:cNvSpPr>
            <a:spLocks noChangeAspect="1"/>
          </p:cNvSpPr>
          <p:nvPr/>
        </p:nvSpPr>
        <p:spPr>
          <a:xfrm>
            <a:off x="1686551" y="2744298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9" name="Oval 218"/>
          <p:cNvSpPr>
            <a:spLocks noChangeAspect="1"/>
          </p:cNvSpPr>
          <p:nvPr/>
        </p:nvSpPr>
        <p:spPr>
          <a:xfrm>
            <a:off x="1737025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20" name="Oval 219"/>
          <p:cNvSpPr>
            <a:spLocks noChangeAspect="1"/>
          </p:cNvSpPr>
          <p:nvPr/>
        </p:nvSpPr>
        <p:spPr>
          <a:xfrm>
            <a:off x="1784141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7" name="Oval 1116"/>
          <p:cNvSpPr>
            <a:spLocks noChangeAspect="1"/>
          </p:cNvSpPr>
          <p:nvPr/>
        </p:nvSpPr>
        <p:spPr>
          <a:xfrm>
            <a:off x="1835253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5" name="Oval 214"/>
          <p:cNvSpPr>
            <a:spLocks noChangeAspect="1"/>
          </p:cNvSpPr>
          <p:nvPr/>
        </p:nvSpPr>
        <p:spPr>
          <a:xfrm>
            <a:off x="1882667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1" name="Oval 210"/>
          <p:cNvSpPr>
            <a:spLocks noChangeAspect="1"/>
          </p:cNvSpPr>
          <p:nvPr/>
        </p:nvSpPr>
        <p:spPr>
          <a:xfrm>
            <a:off x="1931344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3" name="Oval 212"/>
          <p:cNvSpPr>
            <a:spLocks noChangeAspect="1"/>
          </p:cNvSpPr>
          <p:nvPr/>
        </p:nvSpPr>
        <p:spPr>
          <a:xfrm>
            <a:off x="1983199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2" name="Oval 211"/>
          <p:cNvSpPr>
            <a:spLocks noChangeAspect="1"/>
          </p:cNvSpPr>
          <p:nvPr/>
        </p:nvSpPr>
        <p:spPr>
          <a:xfrm>
            <a:off x="2027524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85" name="Oval 1084"/>
          <p:cNvSpPr>
            <a:spLocks noChangeAspect="1"/>
          </p:cNvSpPr>
          <p:nvPr/>
        </p:nvSpPr>
        <p:spPr>
          <a:xfrm>
            <a:off x="1303649" y="2807339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2" name="Oval 521"/>
          <p:cNvSpPr>
            <a:spLocks noChangeAspect="1"/>
          </p:cNvSpPr>
          <p:nvPr/>
        </p:nvSpPr>
        <p:spPr>
          <a:xfrm>
            <a:off x="1598361" y="2800544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1" name="Oval 520"/>
          <p:cNvSpPr>
            <a:spLocks noChangeAspect="1"/>
          </p:cNvSpPr>
          <p:nvPr/>
        </p:nvSpPr>
        <p:spPr>
          <a:xfrm>
            <a:off x="1598361" y="2872413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8" name="Oval 527"/>
          <p:cNvSpPr>
            <a:spLocks noChangeAspect="1"/>
          </p:cNvSpPr>
          <p:nvPr/>
        </p:nvSpPr>
        <p:spPr>
          <a:xfrm>
            <a:off x="1687255" y="2800120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9" name="Oval 528"/>
          <p:cNvSpPr>
            <a:spLocks noChangeAspect="1"/>
          </p:cNvSpPr>
          <p:nvPr/>
        </p:nvSpPr>
        <p:spPr>
          <a:xfrm>
            <a:off x="1689674" y="2867583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9" name="Oval 1118"/>
          <p:cNvSpPr>
            <a:spLocks noChangeAspect="1"/>
          </p:cNvSpPr>
          <p:nvPr/>
        </p:nvSpPr>
        <p:spPr>
          <a:xfrm>
            <a:off x="1738950" y="2802334"/>
            <a:ext cx="45720" cy="457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0" name="Oval 1119"/>
          <p:cNvSpPr>
            <a:spLocks noChangeAspect="1"/>
          </p:cNvSpPr>
          <p:nvPr/>
        </p:nvSpPr>
        <p:spPr>
          <a:xfrm>
            <a:off x="1786066" y="2802334"/>
            <a:ext cx="45720" cy="457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1" name="Oval 1120"/>
          <p:cNvSpPr>
            <a:spLocks noChangeAspect="1"/>
          </p:cNvSpPr>
          <p:nvPr/>
        </p:nvSpPr>
        <p:spPr>
          <a:xfrm>
            <a:off x="1837178" y="2802334"/>
            <a:ext cx="45720" cy="4572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3" name="Oval 532"/>
          <p:cNvSpPr>
            <a:spLocks noChangeAspect="1"/>
          </p:cNvSpPr>
          <p:nvPr/>
        </p:nvSpPr>
        <p:spPr>
          <a:xfrm>
            <a:off x="1884592" y="2802334"/>
            <a:ext cx="45720" cy="457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4" name="Oval 533"/>
          <p:cNvSpPr>
            <a:spLocks noChangeAspect="1"/>
          </p:cNvSpPr>
          <p:nvPr/>
        </p:nvSpPr>
        <p:spPr>
          <a:xfrm>
            <a:off x="1884592" y="2884846"/>
            <a:ext cx="45720" cy="4572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97" name="Oval 1096"/>
          <p:cNvSpPr>
            <a:spLocks noChangeAspect="1"/>
          </p:cNvSpPr>
          <p:nvPr/>
        </p:nvSpPr>
        <p:spPr>
          <a:xfrm>
            <a:off x="1933269" y="2802334"/>
            <a:ext cx="45720" cy="457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98" name="Oval 1097"/>
          <p:cNvSpPr>
            <a:spLocks noChangeAspect="1"/>
          </p:cNvSpPr>
          <p:nvPr/>
        </p:nvSpPr>
        <p:spPr>
          <a:xfrm>
            <a:off x="1985124" y="2802334"/>
            <a:ext cx="45720" cy="457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99" name="Oval 1098"/>
          <p:cNvSpPr>
            <a:spLocks noChangeAspect="1"/>
          </p:cNvSpPr>
          <p:nvPr/>
        </p:nvSpPr>
        <p:spPr>
          <a:xfrm>
            <a:off x="2030433" y="2802334"/>
            <a:ext cx="45720" cy="457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0" name="Oval 1099"/>
          <p:cNvSpPr>
            <a:spLocks noChangeAspect="1"/>
          </p:cNvSpPr>
          <p:nvPr/>
        </p:nvSpPr>
        <p:spPr>
          <a:xfrm>
            <a:off x="2083086" y="2802334"/>
            <a:ext cx="45720" cy="457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1" name="Oval 1100"/>
          <p:cNvSpPr>
            <a:spLocks noChangeAspect="1"/>
          </p:cNvSpPr>
          <p:nvPr/>
        </p:nvSpPr>
        <p:spPr>
          <a:xfrm>
            <a:off x="2120444" y="2802334"/>
            <a:ext cx="45720" cy="457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9" name="Oval 1128"/>
          <p:cNvSpPr>
            <a:spLocks noChangeAspect="1"/>
          </p:cNvSpPr>
          <p:nvPr/>
        </p:nvSpPr>
        <p:spPr>
          <a:xfrm>
            <a:off x="1419076" y="2802098"/>
            <a:ext cx="49571" cy="495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69231" y="3152775"/>
            <a:ext cx="2111" cy="138493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4" name="Rectangle 733"/>
          <p:cNvSpPr/>
          <p:nvPr/>
        </p:nvSpPr>
        <p:spPr>
          <a:xfrm rot="5400000">
            <a:off x="1461832" y="2922282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Oval 518"/>
          <p:cNvSpPr>
            <a:spLocks noChangeAspect="1"/>
          </p:cNvSpPr>
          <p:nvPr/>
        </p:nvSpPr>
        <p:spPr>
          <a:xfrm>
            <a:off x="1444020" y="312255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4" name="Oval 523"/>
          <p:cNvSpPr>
            <a:spLocks noChangeAspect="1"/>
          </p:cNvSpPr>
          <p:nvPr/>
        </p:nvSpPr>
        <p:spPr>
          <a:xfrm>
            <a:off x="1421528" y="2945147"/>
            <a:ext cx="45720" cy="4572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3" name="Oval 522"/>
          <p:cNvSpPr>
            <a:spLocks noChangeAspect="1"/>
          </p:cNvSpPr>
          <p:nvPr/>
        </p:nvSpPr>
        <p:spPr>
          <a:xfrm>
            <a:off x="1502015" y="2945147"/>
            <a:ext cx="45720" cy="4572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8" name="Oval 517"/>
          <p:cNvSpPr>
            <a:spLocks noChangeAspect="1"/>
          </p:cNvSpPr>
          <p:nvPr/>
        </p:nvSpPr>
        <p:spPr>
          <a:xfrm>
            <a:off x="1489919" y="312062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50" name="Oval 949"/>
          <p:cNvSpPr>
            <a:spLocks noChangeAspect="1"/>
          </p:cNvSpPr>
          <p:nvPr/>
        </p:nvSpPr>
        <p:spPr>
          <a:xfrm>
            <a:off x="1527753" y="312062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51" name="Oval 950"/>
          <p:cNvSpPr>
            <a:spLocks noChangeAspect="1"/>
          </p:cNvSpPr>
          <p:nvPr/>
        </p:nvSpPr>
        <p:spPr>
          <a:xfrm>
            <a:off x="1558159" y="3120629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7" name="Oval 516"/>
          <p:cNvSpPr>
            <a:spLocks noChangeAspect="1"/>
          </p:cNvSpPr>
          <p:nvPr/>
        </p:nvSpPr>
        <p:spPr>
          <a:xfrm>
            <a:off x="1598361" y="3120629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6" name="Oval 515"/>
          <p:cNvSpPr>
            <a:spLocks noChangeAspect="1"/>
          </p:cNvSpPr>
          <p:nvPr/>
        </p:nvSpPr>
        <p:spPr>
          <a:xfrm>
            <a:off x="1643613" y="3120629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62" name="Oval 961"/>
          <p:cNvSpPr>
            <a:spLocks noChangeAspect="1"/>
          </p:cNvSpPr>
          <p:nvPr/>
        </p:nvSpPr>
        <p:spPr>
          <a:xfrm>
            <a:off x="1320310" y="2945147"/>
            <a:ext cx="45720" cy="4572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0" name="Oval 519"/>
          <p:cNvSpPr>
            <a:spLocks noChangeAspect="1"/>
          </p:cNvSpPr>
          <p:nvPr/>
        </p:nvSpPr>
        <p:spPr>
          <a:xfrm>
            <a:off x="1598361" y="2943222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6" name="Oval 905"/>
          <p:cNvSpPr>
            <a:spLocks noChangeAspect="1"/>
          </p:cNvSpPr>
          <p:nvPr/>
        </p:nvSpPr>
        <p:spPr>
          <a:xfrm>
            <a:off x="1598361" y="3157950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5" name="Oval 904"/>
          <p:cNvSpPr>
            <a:spLocks noChangeAspect="1"/>
          </p:cNvSpPr>
          <p:nvPr/>
        </p:nvSpPr>
        <p:spPr>
          <a:xfrm>
            <a:off x="1598361" y="3215810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5" name="Oval 524"/>
          <p:cNvSpPr>
            <a:spLocks noChangeAspect="1"/>
          </p:cNvSpPr>
          <p:nvPr/>
        </p:nvSpPr>
        <p:spPr>
          <a:xfrm>
            <a:off x="1637890" y="2943222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6" name="Oval 525"/>
          <p:cNvSpPr>
            <a:spLocks noChangeAspect="1"/>
          </p:cNvSpPr>
          <p:nvPr/>
        </p:nvSpPr>
        <p:spPr>
          <a:xfrm>
            <a:off x="1695044" y="2945147"/>
            <a:ext cx="45720" cy="4572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7" name="Oval 526"/>
          <p:cNvSpPr>
            <a:spLocks noChangeAspect="1"/>
          </p:cNvSpPr>
          <p:nvPr/>
        </p:nvSpPr>
        <p:spPr>
          <a:xfrm>
            <a:off x="1693773" y="3032302"/>
            <a:ext cx="45720" cy="4572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4" name="Oval 513"/>
          <p:cNvSpPr>
            <a:spLocks noChangeAspect="1"/>
          </p:cNvSpPr>
          <p:nvPr/>
        </p:nvSpPr>
        <p:spPr>
          <a:xfrm>
            <a:off x="1695793" y="3120629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0" name="Oval 529"/>
          <p:cNvSpPr>
            <a:spLocks noChangeAspect="1"/>
          </p:cNvSpPr>
          <p:nvPr/>
        </p:nvSpPr>
        <p:spPr>
          <a:xfrm>
            <a:off x="1751277" y="2945147"/>
            <a:ext cx="45720" cy="4572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1" name="Oval 510"/>
          <p:cNvSpPr>
            <a:spLocks noChangeAspect="1"/>
          </p:cNvSpPr>
          <p:nvPr/>
        </p:nvSpPr>
        <p:spPr>
          <a:xfrm>
            <a:off x="1882667" y="3120629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2" name="Oval 511"/>
          <p:cNvSpPr>
            <a:spLocks noChangeAspect="1"/>
          </p:cNvSpPr>
          <p:nvPr/>
        </p:nvSpPr>
        <p:spPr>
          <a:xfrm>
            <a:off x="2031399" y="312062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1" name="Oval 560"/>
          <p:cNvSpPr>
            <a:spLocks noChangeAspect="1"/>
          </p:cNvSpPr>
          <p:nvPr/>
        </p:nvSpPr>
        <p:spPr>
          <a:xfrm>
            <a:off x="2030058" y="295274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5" name="Oval 514"/>
          <p:cNvSpPr>
            <a:spLocks noChangeAspect="1"/>
          </p:cNvSpPr>
          <p:nvPr/>
        </p:nvSpPr>
        <p:spPr>
          <a:xfrm>
            <a:off x="1752580" y="3120629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1" name="Oval 530"/>
          <p:cNvSpPr>
            <a:spLocks noChangeAspect="1"/>
          </p:cNvSpPr>
          <p:nvPr/>
        </p:nvSpPr>
        <p:spPr>
          <a:xfrm>
            <a:off x="1847807" y="2944950"/>
            <a:ext cx="50562" cy="50562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2" name="Oval 531"/>
          <p:cNvSpPr>
            <a:spLocks noChangeAspect="1"/>
          </p:cNvSpPr>
          <p:nvPr/>
        </p:nvSpPr>
        <p:spPr>
          <a:xfrm>
            <a:off x="1882667" y="2945603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48" name="Oval 947"/>
          <p:cNvSpPr>
            <a:spLocks noChangeAspect="1"/>
          </p:cNvSpPr>
          <p:nvPr/>
        </p:nvSpPr>
        <p:spPr>
          <a:xfrm>
            <a:off x="2123261" y="312062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2" name="Oval 561"/>
          <p:cNvSpPr>
            <a:spLocks noChangeAspect="1"/>
          </p:cNvSpPr>
          <p:nvPr/>
        </p:nvSpPr>
        <p:spPr>
          <a:xfrm>
            <a:off x="2085132" y="295274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3" name="Oval 562"/>
          <p:cNvSpPr>
            <a:spLocks noChangeAspect="1"/>
          </p:cNvSpPr>
          <p:nvPr/>
        </p:nvSpPr>
        <p:spPr>
          <a:xfrm>
            <a:off x="2128909" y="295274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2507945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4" name="Oval 933"/>
          <p:cNvSpPr>
            <a:spLocks noChangeAspect="1"/>
          </p:cNvSpPr>
          <p:nvPr/>
        </p:nvSpPr>
        <p:spPr>
          <a:xfrm>
            <a:off x="2553970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5" name="Oval 934"/>
          <p:cNvSpPr>
            <a:spLocks noChangeAspect="1"/>
          </p:cNvSpPr>
          <p:nvPr/>
        </p:nvSpPr>
        <p:spPr>
          <a:xfrm>
            <a:off x="2601560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2641547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6" name="Oval 935"/>
          <p:cNvSpPr>
            <a:spLocks noChangeAspect="1"/>
          </p:cNvSpPr>
          <p:nvPr/>
        </p:nvSpPr>
        <p:spPr>
          <a:xfrm>
            <a:off x="2683306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7" name="Oval 936"/>
          <p:cNvSpPr>
            <a:spLocks noChangeAspect="1"/>
          </p:cNvSpPr>
          <p:nvPr/>
        </p:nvSpPr>
        <p:spPr>
          <a:xfrm>
            <a:off x="2723765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99" name="Oval 198"/>
          <p:cNvSpPr>
            <a:spLocks noChangeAspect="1"/>
          </p:cNvSpPr>
          <p:nvPr/>
        </p:nvSpPr>
        <p:spPr>
          <a:xfrm>
            <a:off x="2759809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8" name="Oval 937"/>
          <p:cNvSpPr>
            <a:spLocks noChangeAspect="1"/>
          </p:cNvSpPr>
          <p:nvPr/>
        </p:nvSpPr>
        <p:spPr>
          <a:xfrm>
            <a:off x="2411379" y="2746223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9" name="Oval 568"/>
          <p:cNvSpPr>
            <a:spLocks noChangeAspect="1"/>
          </p:cNvSpPr>
          <p:nvPr/>
        </p:nvSpPr>
        <p:spPr>
          <a:xfrm>
            <a:off x="2507945" y="2800409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0" name="Oval 569"/>
          <p:cNvSpPr>
            <a:spLocks noChangeAspect="1"/>
          </p:cNvSpPr>
          <p:nvPr/>
        </p:nvSpPr>
        <p:spPr>
          <a:xfrm>
            <a:off x="2507945" y="2862322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2" name="Oval 1101"/>
          <p:cNvSpPr>
            <a:spLocks noChangeAspect="1"/>
          </p:cNvSpPr>
          <p:nvPr/>
        </p:nvSpPr>
        <p:spPr>
          <a:xfrm>
            <a:off x="2215384" y="2802334"/>
            <a:ext cx="45720" cy="457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3" name="Oval 1102"/>
          <p:cNvSpPr>
            <a:spLocks noChangeAspect="1"/>
          </p:cNvSpPr>
          <p:nvPr/>
        </p:nvSpPr>
        <p:spPr>
          <a:xfrm>
            <a:off x="2264390" y="280233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4" name="Oval 1103"/>
          <p:cNvSpPr>
            <a:spLocks noChangeAspect="1"/>
          </p:cNvSpPr>
          <p:nvPr/>
        </p:nvSpPr>
        <p:spPr>
          <a:xfrm>
            <a:off x="2304274" y="2802334"/>
            <a:ext cx="45720" cy="457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3" name="Oval 502"/>
          <p:cNvSpPr>
            <a:spLocks noChangeAspect="1"/>
          </p:cNvSpPr>
          <p:nvPr/>
        </p:nvSpPr>
        <p:spPr>
          <a:xfrm>
            <a:off x="2770420" y="3120629"/>
            <a:ext cx="49571" cy="495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4" name="Oval 593"/>
          <p:cNvSpPr>
            <a:spLocks noChangeAspect="1"/>
          </p:cNvSpPr>
          <p:nvPr/>
        </p:nvSpPr>
        <p:spPr>
          <a:xfrm>
            <a:off x="2763350" y="289588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9" name="Octagon 598"/>
          <p:cNvSpPr/>
          <p:nvPr/>
        </p:nvSpPr>
        <p:spPr>
          <a:xfrm>
            <a:off x="2767580" y="3045178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/>
              <a:t>S</a:t>
            </a:r>
            <a:endParaRPr lang="en-US" sz="400" dirty="0"/>
          </a:p>
        </p:txBody>
      </p:sp>
      <p:sp>
        <p:nvSpPr>
          <p:cNvPr id="568" name="Oval 567"/>
          <p:cNvSpPr>
            <a:spLocks noChangeAspect="1"/>
          </p:cNvSpPr>
          <p:nvPr/>
        </p:nvSpPr>
        <p:spPr>
          <a:xfrm>
            <a:off x="2505436" y="3049940"/>
            <a:ext cx="49571" cy="495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7" name="Oval 596"/>
          <p:cNvSpPr>
            <a:spLocks noChangeAspect="1"/>
          </p:cNvSpPr>
          <p:nvPr/>
        </p:nvSpPr>
        <p:spPr>
          <a:xfrm>
            <a:off x="2628403" y="288968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8" name="Oval 597"/>
          <p:cNvSpPr>
            <a:spLocks noChangeAspect="1"/>
          </p:cNvSpPr>
          <p:nvPr/>
        </p:nvSpPr>
        <p:spPr>
          <a:xfrm>
            <a:off x="2683663" y="289233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5" name="Oval 504"/>
          <p:cNvSpPr>
            <a:spLocks noChangeAspect="1"/>
          </p:cNvSpPr>
          <p:nvPr/>
        </p:nvSpPr>
        <p:spPr>
          <a:xfrm>
            <a:off x="2505564" y="3120629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3399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8" name="Oval 507"/>
          <p:cNvSpPr>
            <a:spLocks noChangeAspect="1"/>
          </p:cNvSpPr>
          <p:nvPr/>
        </p:nvSpPr>
        <p:spPr>
          <a:xfrm>
            <a:off x="2299430" y="3120629"/>
            <a:ext cx="49571" cy="495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5" name="Oval 564"/>
          <p:cNvSpPr>
            <a:spLocks noChangeAspect="1"/>
          </p:cNvSpPr>
          <p:nvPr/>
        </p:nvSpPr>
        <p:spPr>
          <a:xfrm>
            <a:off x="2301216" y="293806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6" name="Oval 565"/>
          <p:cNvSpPr>
            <a:spLocks noChangeAspect="1"/>
          </p:cNvSpPr>
          <p:nvPr/>
        </p:nvSpPr>
        <p:spPr>
          <a:xfrm>
            <a:off x="2412538" y="293317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9" name="Oval 508"/>
          <p:cNvSpPr>
            <a:spLocks noChangeAspect="1"/>
          </p:cNvSpPr>
          <p:nvPr/>
        </p:nvSpPr>
        <p:spPr>
          <a:xfrm>
            <a:off x="2357764" y="3120629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3399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0" name="Oval 509"/>
          <p:cNvSpPr>
            <a:spLocks noChangeAspect="1"/>
          </p:cNvSpPr>
          <p:nvPr/>
        </p:nvSpPr>
        <p:spPr>
          <a:xfrm>
            <a:off x="2413459" y="312062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7" name="Oval 566"/>
          <p:cNvSpPr>
            <a:spLocks noChangeAspect="1"/>
          </p:cNvSpPr>
          <p:nvPr/>
        </p:nvSpPr>
        <p:spPr>
          <a:xfrm>
            <a:off x="2510326" y="289803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7" name="Oval 556"/>
          <p:cNvSpPr>
            <a:spLocks noChangeAspect="1"/>
          </p:cNvSpPr>
          <p:nvPr/>
        </p:nvSpPr>
        <p:spPr>
          <a:xfrm>
            <a:off x="2165433" y="280233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8" name="Oval 557"/>
          <p:cNvSpPr>
            <a:spLocks noChangeAspect="1"/>
          </p:cNvSpPr>
          <p:nvPr/>
        </p:nvSpPr>
        <p:spPr>
          <a:xfrm>
            <a:off x="2166808" y="2867921"/>
            <a:ext cx="45720" cy="4572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9" name="Oval 558"/>
          <p:cNvSpPr>
            <a:spLocks noChangeAspect="1"/>
          </p:cNvSpPr>
          <p:nvPr/>
        </p:nvSpPr>
        <p:spPr>
          <a:xfrm>
            <a:off x="2167814" y="2944945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47" name="Oval 946"/>
          <p:cNvSpPr>
            <a:spLocks noChangeAspect="1"/>
          </p:cNvSpPr>
          <p:nvPr/>
        </p:nvSpPr>
        <p:spPr>
          <a:xfrm>
            <a:off x="2164253" y="304712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6" name="Oval 505"/>
          <p:cNvSpPr>
            <a:spLocks noChangeAspect="1"/>
          </p:cNvSpPr>
          <p:nvPr/>
        </p:nvSpPr>
        <p:spPr>
          <a:xfrm>
            <a:off x="2165985" y="3120629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3399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4" name="Oval 563"/>
          <p:cNvSpPr>
            <a:spLocks noChangeAspect="1"/>
          </p:cNvSpPr>
          <p:nvPr/>
        </p:nvSpPr>
        <p:spPr>
          <a:xfrm>
            <a:off x="2216639" y="293806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7" name="Oval 1136"/>
          <p:cNvSpPr>
            <a:spLocks noChangeAspect="1"/>
          </p:cNvSpPr>
          <p:nvPr/>
        </p:nvSpPr>
        <p:spPr>
          <a:xfrm>
            <a:off x="1341165" y="312255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8" name="Oval 1137"/>
          <p:cNvSpPr>
            <a:spLocks noChangeAspect="1"/>
          </p:cNvSpPr>
          <p:nvPr/>
        </p:nvSpPr>
        <p:spPr>
          <a:xfrm>
            <a:off x="1356385" y="328166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9" name="Oval 1138"/>
          <p:cNvSpPr>
            <a:spLocks noChangeAspect="1"/>
          </p:cNvSpPr>
          <p:nvPr/>
        </p:nvSpPr>
        <p:spPr>
          <a:xfrm>
            <a:off x="1364341" y="3459062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pic>
        <p:nvPicPr>
          <p:cNvPr id="960" name="Picture 9" descr="Interstate 210 mar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032" y="3243848"/>
            <a:ext cx="191202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4" name="Oval 913"/>
          <p:cNvSpPr>
            <a:spLocks noChangeAspect="1"/>
          </p:cNvSpPr>
          <p:nvPr/>
        </p:nvSpPr>
        <p:spPr>
          <a:xfrm>
            <a:off x="1600092" y="4322779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55" name="Oval 954"/>
          <p:cNvSpPr>
            <a:spLocks noChangeAspect="1"/>
          </p:cNvSpPr>
          <p:nvPr/>
        </p:nvSpPr>
        <p:spPr>
          <a:xfrm>
            <a:off x="1446719" y="328187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2" name="Oval 901"/>
          <p:cNvSpPr>
            <a:spLocks noChangeAspect="1"/>
          </p:cNvSpPr>
          <p:nvPr/>
        </p:nvSpPr>
        <p:spPr>
          <a:xfrm>
            <a:off x="1479309" y="328023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53" name="Oval 952"/>
          <p:cNvSpPr>
            <a:spLocks noChangeAspect="1"/>
          </p:cNvSpPr>
          <p:nvPr/>
        </p:nvSpPr>
        <p:spPr>
          <a:xfrm>
            <a:off x="1471944" y="343971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70" name="Oval 669"/>
          <p:cNvSpPr>
            <a:spLocks noChangeAspect="1"/>
          </p:cNvSpPr>
          <p:nvPr/>
        </p:nvSpPr>
        <p:spPr>
          <a:xfrm>
            <a:off x="1753919" y="3436563"/>
            <a:ext cx="45720" cy="4572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93" name="Oval 892"/>
          <p:cNvSpPr>
            <a:spLocks noChangeAspect="1"/>
          </p:cNvSpPr>
          <p:nvPr/>
        </p:nvSpPr>
        <p:spPr>
          <a:xfrm>
            <a:off x="2087727" y="4109734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52" name="Oval 651"/>
          <p:cNvSpPr>
            <a:spLocks noChangeAspect="1"/>
          </p:cNvSpPr>
          <p:nvPr/>
        </p:nvSpPr>
        <p:spPr>
          <a:xfrm>
            <a:off x="4015812" y="2151377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0" name="Oval 1109"/>
          <p:cNvSpPr>
            <a:spLocks noChangeAspect="1"/>
          </p:cNvSpPr>
          <p:nvPr/>
        </p:nvSpPr>
        <p:spPr>
          <a:xfrm>
            <a:off x="2027935" y="2692064"/>
            <a:ext cx="49571" cy="4957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72" name="Oval 671"/>
          <p:cNvSpPr>
            <a:spLocks noChangeAspect="1"/>
          </p:cNvSpPr>
          <p:nvPr/>
        </p:nvSpPr>
        <p:spPr>
          <a:xfrm>
            <a:off x="2159499" y="215610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73" name="Oval 672"/>
          <p:cNvSpPr>
            <a:spLocks noChangeAspect="1"/>
          </p:cNvSpPr>
          <p:nvPr/>
        </p:nvSpPr>
        <p:spPr>
          <a:xfrm>
            <a:off x="2505370" y="214881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90" name="Oval 689"/>
          <p:cNvSpPr>
            <a:spLocks noChangeAspect="1"/>
          </p:cNvSpPr>
          <p:nvPr/>
        </p:nvSpPr>
        <p:spPr>
          <a:xfrm>
            <a:off x="2756544" y="214840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91" name="Oval 690"/>
          <p:cNvSpPr>
            <a:spLocks noChangeAspect="1"/>
          </p:cNvSpPr>
          <p:nvPr/>
        </p:nvSpPr>
        <p:spPr>
          <a:xfrm>
            <a:off x="2022663" y="215610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92" name="Oval 691"/>
          <p:cNvSpPr>
            <a:spLocks noChangeAspect="1"/>
          </p:cNvSpPr>
          <p:nvPr/>
        </p:nvSpPr>
        <p:spPr>
          <a:xfrm>
            <a:off x="1876584" y="215610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93" name="Oval 692"/>
          <p:cNvSpPr>
            <a:spLocks noChangeAspect="1"/>
          </p:cNvSpPr>
          <p:nvPr/>
        </p:nvSpPr>
        <p:spPr>
          <a:xfrm>
            <a:off x="1742900" y="215610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94" name="Oval 693"/>
          <p:cNvSpPr>
            <a:spLocks noChangeAspect="1"/>
          </p:cNvSpPr>
          <p:nvPr/>
        </p:nvSpPr>
        <p:spPr>
          <a:xfrm>
            <a:off x="1646237" y="215610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42" name="Oval 541"/>
          <p:cNvSpPr>
            <a:spLocks noChangeAspect="1"/>
          </p:cNvSpPr>
          <p:nvPr/>
        </p:nvSpPr>
        <p:spPr>
          <a:xfrm>
            <a:off x="1598361" y="2627729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4" name="Oval 213"/>
          <p:cNvSpPr>
            <a:spLocks noChangeAspect="1"/>
          </p:cNvSpPr>
          <p:nvPr/>
        </p:nvSpPr>
        <p:spPr>
          <a:xfrm>
            <a:off x="2083640" y="27442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46" name="Oval 945"/>
          <p:cNvSpPr>
            <a:spLocks noChangeAspect="1"/>
          </p:cNvSpPr>
          <p:nvPr/>
        </p:nvSpPr>
        <p:spPr>
          <a:xfrm>
            <a:off x="2118206" y="2746223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0" name="Oval 209"/>
          <p:cNvSpPr>
            <a:spLocks noChangeAspect="1"/>
          </p:cNvSpPr>
          <p:nvPr/>
        </p:nvSpPr>
        <p:spPr>
          <a:xfrm>
            <a:off x="2304454" y="2746223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2163034" y="2746223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2214971" y="2746223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9" name="Oval 208"/>
          <p:cNvSpPr>
            <a:spLocks noChangeAspect="1"/>
          </p:cNvSpPr>
          <p:nvPr/>
        </p:nvSpPr>
        <p:spPr>
          <a:xfrm>
            <a:off x="2261947" y="2746223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02" name="Oval 701"/>
          <p:cNvSpPr>
            <a:spLocks noChangeAspect="1"/>
          </p:cNvSpPr>
          <p:nvPr/>
        </p:nvSpPr>
        <p:spPr>
          <a:xfrm>
            <a:off x="3726037" y="264611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03" name="Oval 702"/>
          <p:cNvSpPr>
            <a:spLocks noChangeAspect="1"/>
          </p:cNvSpPr>
          <p:nvPr/>
        </p:nvSpPr>
        <p:spPr>
          <a:xfrm>
            <a:off x="3725900" y="271236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23" name="Oval 222"/>
          <p:cNvSpPr>
            <a:spLocks noChangeAspect="1"/>
          </p:cNvSpPr>
          <p:nvPr/>
        </p:nvSpPr>
        <p:spPr>
          <a:xfrm>
            <a:off x="3729544" y="274625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cxnSp>
        <p:nvCxnSpPr>
          <p:cNvPr id="747" name="Straight Connector 746"/>
          <p:cNvCxnSpPr/>
          <p:nvPr/>
        </p:nvCxnSpPr>
        <p:spPr>
          <a:xfrm flipH="1" flipV="1">
            <a:off x="1398210" y="3587448"/>
            <a:ext cx="232228" cy="3518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5" name="Oval 704"/>
          <p:cNvSpPr>
            <a:spLocks noChangeAspect="1"/>
          </p:cNvSpPr>
          <p:nvPr/>
        </p:nvSpPr>
        <p:spPr>
          <a:xfrm>
            <a:off x="1476652" y="356080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56" name="Oval 755"/>
          <p:cNvSpPr>
            <a:spLocks noChangeAspect="1"/>
          </p:cNvSpPr>
          <p:nvPr/>
        </p:nvSpPr>
        <p:spPr>
          <a:xfrm>
            <a:off x="1503771" y="356080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71" name="Oval 670"/>
          <p:cNvSpPr>
            <a:spLocks noChangeAspect="1"/>
          </p:cNvSpPr>
          <p:nvPr/>
        </p:nvSpPr>
        <p:spPr>
          <a:xfrm>
            <a:off x="5635976" y="329528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13" name="Oval 712"/>
          <p:cNvSpPr>
            <a:spLocks noChangeAspect="1"/>
          </p:cNvSpPr>
          <p:nvPr/>
        </p:nvSpPr>
        <p:spPr>
          <a:xfrm>
            <a:off x="5621893" y="254339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45" name="Oval 744"/>
          <p:cNvSpPr>
            <a:spLocks noChangeAspect="1"/>
          </p:cNvSpPr>
          <p:nvPr/>
        </p:nvSpPr>
        <p:spPr>
          <a:xfrm flipV="1">
            <a:off x="4673603" y="4311934"/>
            <a:ext cx="45719" cy="45719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90" name="Octagon 789"/>
          <p:cNvSpPr/>
          <p:nvPr/>
        </p:nvSpPr>
        <p:spPr>
          <a:xfrm>
            <a:off x="4854245" y="3900752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/>
              <a:t>S</a:t>
            </a:r>
            <a:endParaRPr lang="en-US" sz="400" dirty="0"/>
          </a:p>
        </p:txBody>
      </p:sp>
      <p:sp>
        <p:nvSpPr>
          <p:cNvPr id="791" name="Octagon 790"/>
          <p:cNvSpPr/>
          <p:nvPr/>
        </p:nvSpPr>
        <p:spPr>
          <a:xfrm>
            <a:off x="5093163" y="3933964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/>
              <a:t>S</a:t>
            </a:r>
            <a:endParaRPr lang="en-US" sz="400" dirty="0"/>
          </a:p>
        </p:txBody>
      </p:sp>
      <p:sp>
        <p:nvSpPr>
          <p:cNvPr id="797" name="Oval 796"/>
          <p:cNvSpPr>
            <a:spLocks noChangeAspect="1"/>
          </p:cNvSpPr>
          <p:nvPr/>
        </p:nvSpPr>
        <p:spPr>
          <a:xfrm>
            <a:off x="8326148" y="330799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09" name="Freeform 808"/>
          <p:cNvSpPr/>
          <p:nvPr/>
        </p:nvSpPr>
        <p:spPr>
          <a:xfrm>
            <a:off x="926833" y="5204301"/>
            <a:ext cx="4499568" cy="460676"/>
          </a:xfrm>
          <a:custGeom>
            <a:avLst/>
            <a:gdLst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41017 w 2913503"/>
              <a:gd name="connsiteY8" fmla="*/ 118643 h 320387"/>
              <a:gd name="connsiteX9" fmla="*/ 2766780 w 2913503"/>
              <a:gd name="connsiteY9" fmla="*/ 152703 h 320387"/>
              <a:gd name="connsiteX10" fmla="*/ 2827041 w 2913503"/>
              <a:gd name="connsiteY10" fmla="*/ 231305 h 320387"/>
              <a:gd name="connsiteX11" fmla="*/ 2913503 w 2913503"/>
              <a:gd name="connsiteY11" fmla="*/ 320387 h 320387"/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41017 w 2913503"/>
              <a:gd name="connsiteY8" fmla="*/ 118643 h 320387"/>
              <a:gd name="connsiteX9" fmla="*/ 2761540 w 2913503"/>
              <a:gd name="connsiteY9" fmla="*/ 165804 h 320387"/>
              <a:gd name="connsiteX10" fmla="*/ 2827041 w 2913503"/>
              <a:gd name="connsiteY10" fmla="*/ 231305 h 320387"/>
              <a:gd name="connsiteX11" fmla="*/ 2913503 w 2913503"/>
              <a:gd name="connsiteY11" fmla="*/ 320387 h 320387"/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06957 w 2913503"/>
              <a:gd name="connsiteY8" fmla="*/ 126503 h 320387"/>
              <a:gd name="connsiteX9" fmla="*/ 2641017 w 2913503"/>
              <a:gd name="connsiteY9" fmla="*/ 118643 h 320387"/>
              <a:gd name="connsiteX10" fmla="*/ 2761540 w 2913503"/>
              <a:gd name="connsiteY10" fmla="*/ 165804 h 320387"/>
              <a:gd name="connsiteX11" fmla="*/ 2827041 w 2913503"/>
              <a:gd name="connsiteY11" fmla="*/ 231305 h 320387"/>
              <a:gd name="connsiteX12" fmla="*/ 2913503 w 2913503"/>
              <a:gd name="connsiteY12" fmla="*/ 320387 h 320387"/>
              <a:gd name="connsiteX0" fmla="*/ 0 w 2913503"/>
              <a:gd name="connsiteY0" fmla="*/ 195747 h 318890"/>
              <a:gd name="connsiteX1" fmla="*/ 73361 w 2913503"/>
              <a:gd name="connsiteY1" fmla="*/ 161687 h 318890"/>
              <a:gd name="connsiteX2" fmla="*/ 117902 w 2913503"/>
              <a:gd name="connsiteY2" fmla="*/ 130246 h 318890"/>
              <a:gd name="connsiteX3" fmla="*/ 267245 w 2913503"/>
              <a:gd name="connsiteY3" fmla="*/ 117146 h 318890"/>
              <a:gd name="connsiteX4" fmla="*/ 1765918 w 2913503"/>
              <a:gd name="connsiteY4" fmla="*/ 20204 h 318890"/>
              <a:gd name="connsiteX5" fmla="*/ 2279449 w 2913503"/>
              <a:gd name="connsiteY5" fmla="*/ 1863 h 318890"/>
              <a:gd name="connsiteX6" fmla="*/ 2344951 w 2913503"/>
              <a:gd name="connsiteY6" fmla="*/ 49024 h 318890"/>
              <a:gd name="connsiteX7" fmla="*/ 2410452 w 2913503"/>
              <a:gd name="connsiteY7" fmla="*/ 69985 h 318890"/>
              <a:gd name="connsiteX8" fmla="*/ 2533595 w 2913503"/>
              <a:gd name="connsiteY8" fmla="*/ 127626 h 318890"/>
              <a:gd name="connsiteX9" fmla="*/ 2606957 w 2913503"/>
              <a:gd name="connsiteY9" fmla="*/ 125006 h 318890"/>
              <a:gd name="connsiteX10" fmla="*/ 2641017 w 2913503"/>
              <a:gd name="connsiteY10" fmla="*/ 117146 h 318890"/>
              <a:gd name="connsiteX11" fmla="*/ 2761540 w 2913503"/>
              <a:gd name="connsiteY11" fmla="*/ 164307 h 318890"/>
              <a:gd name="connsiteX12" fmla="*/ 2827041 w 2913503"/>
              <a:gd name="connsiteY12" fmla="*/ 229808 h 318890"/>
              <a:gd name="connsiteX13" fmla="*/ 2913503 w 2913503"/>
              <a:gd name="connsiteY13" fmla="*/ 318890 h 318890"/>
              <a:gd name="connsiteX0" fmla="*/ 0 w 2913503"/>
              <a:gd name="connsiteY0" fmla="*/ 194665 h 317808"/>
              <a:gd name="connsiteX1" fmla="*/ 73361 w 2913503"/>
              <a:gd name="connsiteY1" fmla="*/ 160605 h 317808"/>
              <a:gd name="connsiteX2" fmla="*/ 117902 w 2913503"/>
              <a:gd name="connsiteY2" fmla="*/ 129164 h 317808"/>
              <a:gd name="connsiteX3" fmla="*/ 267245 w 2913503"/>
              <a:gd name="connsiteY3" fmla="*/ 116064 h 317808"/>
              <a:gd name="connsiteX4" fmla="*/ 1765918 w 2913503"/>
              <a:gd name="connsiteY4" fmla="*/ 19122 h 317808"/>
              <a:gd name="connsiteX5" fmla="*/ 2279449 w 2913503"/>
              <a:gd name="connsiteY5" fmla="*/ 781 h 317808"/>
              <a:gd name="connsiteX6" fmla="*/ 2344951 w 2913503"/>
              <a:gd name="connsiteY6" fmla="*/ 47942 h 317808"/>
              <a:gd name="connsiteX7" fmla="*/ 2410452 w 2913503"/>
              <a:gd name="connsiteY7" fmla="*/ 68903 h 317808"/>
              <a:gd name="connsiteX8" fmla="*/ 2533595 w 2913503"/>
              <a:gd name="connsiteY8" fmla="*/ 126544 h 317808"/>
              <a:gd name="connsiteX9" fmla="*/ 2606957 w 2913503"/>
              <a:gd name="connsiteY9" fmla="*/ 123924 h 317808"/>
              <a:gd name="connsiteX10" fmla="*/ 2641017 w 2913503"/>
              <a:gd name="connsiteY10" fmla="*/ 116064 h 317808"/>
              <a:gd name="connsiteX11" fmla="*/ 2761540 w 2913503"/>
              <a:gd name="connsiteY11" fmla="*/ 163225 h 317808"/>
              <a:gd name="connsiteX12" fmla="*/ 2827041 w 2913503"/>
              <a:gd name="connsiteY12" fmla="*/ 228726 h 317808"/>
              <a:gd name="connsiteX13" fmla="*/ 2913503 w 2913503"/>
              <a:gd name="connsiteY13" fmla="*/ 317808 h 317808"/>
              <a:gd name="connsiteX0" fmla="*/ 0 w 2913503"/>
              <a:gd name="connsiteY0" fmla="*/ 194665 h 317808"/>
              <a:gd name="connsiteX1" fmla="*/ 73361 w 2913503"/>
              <a:gd name="connsiteY1" fmla="*/ 160605 h 317808"/>
              <a:gd name="connsiteX2" fmla="*/ 117902 w 2913503"/>
              <a:gd name="connsiteY2" fmla="*/ 129164 h 317808"/>
              <a:gd name="connsiteX3" fmla="*/ 267245 w 2913503"/>
              <a:gd name="connsiteY3" fmla="*/ 116064 h 317808"/>
              <a:gd name="connsiteX4" fmla="*/ 1765918 w 2913503"/>
              <a:gd name="connsiteY4" fmla="*/ 19122 h 317808"/>
              <a:gd name="connsiteX5" fmla="*/ 2279449 w 2913503"/>
              <a:gd name="connsiteY5" fmla="*/ 781 h 317808"/>
              <a:gd name="connsiteX6" fmla="*/ 2344951 w 2913503"/>
              <a:gd name="connsiteY6" fmla="*/ 47942 h 317808"/>
              <a:gd name="connsiteX7" fmla="*/ 2420932 w 2913503"/>
              <a:gd name="connsiteY7" fmla="*/ 79383 h 317808"/>
              <a:gd name="connsiteX8" fmla="*/ 2533595 w 2913503"/>
              <a:gd name="connsiteY8" fmla="*/ 126544 h 317808"/>
              <a:gd name="connsiteX9" fmla="*/ 2606957 w 2913503"/>
              <a:gd name="connsiteY9" fmla="*/ 123924 h 317808"/>
              <a:gd name="connsiteX10" fmla="*/ 2641017 w 2913503"/>
              <a:gd name="connsiteY10" fmla="*/ 116064 h 317808"/>
              <a:gd name="connsiteX11" fmla="*/ 2761540 w 2913503"/>
              <a:gd name="connsiteY11" fmla="*/ 163225 h 317808"/>
              <a:gd name="connsiteX12" fmla="*/ 2827041 w 2913503"/>
              <a:gd name="connsiteY12" fmla="*/ 228726 h 317808"/>
              <a:gd name="connsiteX13" fmla="*/ 2913503 w 2913503"/>
              <a:gd name="connsiteY13" fmla="*/ 317808 h 317808"/>
              <a:gd name="connsiteX0" fmla="*/ 0 w 2913503"/>
              <a:gd name="connsiteY0" fmla="*/ 194665 h 317808"/>
              <a:gd name="connsiteX1" fmla="*/ 73361 w 2913503"/>
              <a:gd name="connsiteY1" fmla="*/ 160605 h 317808"/>
              <a:gd name="connsiteX2" fmla="*/ 117902 w 2913503"/>
              <a:gd name="connsiteY2" fmla="*/ 129164 h 317808"/>
              <a:gd name="connsiteX3" fmla="*/ 267245 w 2913503"/>
              <a:gd name="connsiteY3" fmla="*/ 111123 h 317808"/>
              <a:gd name="connsiteX4" fmla="*/ 1765918 w 2913503"/>
              <a:gd name="connsiteY4" fmla="*/ 19122 h 317808"/>
              <a:gd name="connsiteX5" fmla="*/ 2279449 w 2913503"/>
              <a:gd name="connsiteY5" fmla="*/ 781 h 317808"/>
              <a:gd name="connsiteX6" fmla="*/ 2344951 w 2913503"/>
              <a:gd name="connsiteY6" fmla="*/ 47942 h 317808"/>
              <a:gd name="connsiteX7" fmla="*/ 2420932 w 2913503"/>
              <a:gd name="connsiteY7" fmla="*/ 79383 h 317808"/>
              <a:gd name="connsiteX8" fmla="*/ 2533595 w 2913503"/>
              <a:gd name="connsiteY8" fmla="*/ 126544 h 317808"/>
              <a:gd name="connsiteX9" fmla="*/ 2606957 w 2913503"/>
              <a:gd name="connsiteY9" fmla="*/ 123924 h 317808"/>
              <a:gd name="connsiteX10" fmla="*/ 2641017 w 2913503"/>
              <a:gd name="connsiteY10" fmla="*/ 116064 h 317808"/>
              <a:gd name="connsiteX11" fmla="*/ 2761540 w 2913503"/>
              <a:gd name="connsiteY11" fmla="*/ 163225 h 317808"/>
              <a:gd name="connsiteX12" fmla="*/ 2827041 w 2913503"/>
              <a:gd name="connsiteY12" fmla="*/ 228726 h 317808"/>
              <a:gd name="connsiteX13" fmla="*/ 2913503 w 2913503"/>
              <a:gd name="connsiteY13" fmla="*/ 317808 h 317808"/>
              <a:gd name="connsiteX0" fmla="*/ 0 w 2913503"/>
              <a:gd name="connsiteY0" fmla="*/ 194665 h 317808"/>
              <a:gd name="connsiteX1" fmla="*/ 73361 w 2913503"/>
              <a:gd name="connsiteY1" fmla="*/ 160605 h 317808"/>
              <a:gd name="connsiteX2" fmla="*/ 117902 w 2913503"/>
              <a:gd name="connsiteY2" fmla="*/ 129164 h 317808"/>
              <a:gd name="connsiteX3" fmla="*/ 267245 w 2913503"/>
              <a:gd name="connsiteY3" fmla="*/ 111123 h 317808"/>
              <a:gd name="connsiteX4" fmla="*/ 1032774 w 2913503"/>
              <a:gd name="connsiteY4" fmla="*/ 60917 h 317808"/>
              <a:gd name="connsiteX5" fmla="*/ 1765918 w 2913503"/>
              <a:gd name="connsiteY5" fmla="*/ 19122 h 317808"/>
              <a:gd name="connsiteX6" fmla="*/ 2279449 w 2913503"/>
              <a:gd name="connsiteY6" fmla="*/ 781 h 317808"/>
              <a:gd name="connsiteX7" fmla="*/ 2344951 w 2913503"/>
              <a:gd name="connsiteY7" fmla="*/ 47942 h 317808"/>
              <a:gd name="connsiteX8" fmla="*/ 2420932 w 2913503"/>
              <a:gd name="connsiteY8" fmla="*/ 79383 h 317808"/>
              <a:gd name="connsiteX9" fmla="*/ 2533595 w 2913503"/>
              <a:gd name="connsiteY9" fmla="*/ 126544 h 317808"/>
              <a:gd name="connsiteX10" fmla="*/ 2606957 w 2913503"/>
              <a:gd name="connsiteY10" fmla="*/ 123924 h 317808"/>
              <a:gd name="connsiteX11" fmla="*/ 2641017 w 2913503"/>
              <a:gd name="connsiteY11" fmla="*/ 116064 h 317808"/>
              <a:gd name="connsiteX12" fmla="*/ 2761540 w 2913503"/>
              <a:gd name="connsiteY12" fmla="*/ 163225 h 317808"/>
              <a:gd name="connsiteX13" fmla="*/ 2827041 w 2913503"/>
              <a:gd name="connsiteY13" fmla="*/ 228726 h 317808"/>
              <a:gd name="connsiteX14" fmla="*/ 2913503 w 2913503"/>
              <a:gd name="connsiteY14" fmla="*/ 317808 h 317808"/>
              <a:gd name="connsiteX0" fmla="*/ 0 w 2913503"/>
              <a:gd name="connsiteY0" fmla="*/ 195515 h 318658"/>
              <a:gd name="connsiteX1" fmla="*/ 73361 w 2913503"/>
              <a:gd name="connsiteY1" fmla="*/ 161455 h 318658"/>
              <a:gd name="connsiteX2" fmla="*/ 117902 w 2913503"/>
              <a:gd name="connsiteY2" fmla="*/ 130014 h 318658"/>
              <a:gd name="connsiteX3" fmla="*/ 267245 w 2913503"/>
              <a:gd name="connsiteY3" fmla="*/ 111973 h 318658"/>
              <a:gd name="connsiteX4" fmla="*/ 1032774 w 2913503"/>
              <a:gd name="connsiteY4" fmla="*/ 61767 h 318658"/>
              <a:gd name="connsiteX5" fmla="*/ 1765918 w 2913503"/>
              <a:gd name="connsiteY5" fmla="*/ 19972 h 318658"/>
              <a:gd name="connsiteX6" fmla="*/ 2279449 w 2913503"/>
              <a:gd name="connsiteY6" fmla="*/ 1631 h 318658"/>
              <a:gd name="connsiteX7" fmla="*/ 2349892 w 2913503"/>
              <a:gd name="connsiteY7" fmla="*/ 45498 h 318658"/>
              <a:gd name="connsiteX8" fmla="*/ 2420932 w 2913503"/>
              <a:gd name="connsiteY8" fmla="*/ 80233 h 318658"/>
              <a:gd name="connsiteX9" fmla="*/ 2533595 w 2913503"/>
              <a:gd name="connsiteY9" fmla="*/ 127394 h 318658"/>
              <a:gd name="connsiteX10" fmla="*/ 2606957 w 2913503"/>
              <a:gd name="connsiteY10" fmla="*/ 124774 h 318658"/>
              <a:gd name="connsiteX11" fmla="*/ 2641017 w 2913503"/>
              <a:gd name="connsiteY11" fmla="*/ 116914 h 318658"/>
              <a:gd name="connsiteX12" fmla="*/ 2761540 w 2913503"/>
              <a:gd name="connsiteY12" fmla="*/ 164075 h 318658"/>
              <a:gd name="connsiteX13" fmla="*/ 2827041 w 2913503"/>
              <a:gd name="connsiteY13" fmla="*/ 229576 h 318658"/>
              <a:gd name="connsiteX14" fmla="*/ 2913503 w 2913503"/>
              <a:gd name="connsiteY14" fmla="*/ 318658 h 318658"/>
              <a:gd name="connsiteX0" fmla="*/ 0 w 2913503"/>
              <a:gd name="connsiteY0" fmla="*/ 195515 h 318658"/>
              <a:gd name="connsiteX1" fmla="*/ 73361 w 2913503"/>
              <a:gd name="connsiteY1" fmla="*/ 161455 h 318658"/>
              <a:gd name="connsiteX2" fmla="*/ 117902 w 2913503"/>
              <a:gd name="connsiteY2" fmla="*/ 130014 h 318658"/>
              <a:gd name="connsiteX3" fmla="*/ 267245 w 2913503"/>
              <a:gd name="connsiteY3" fmla="*/ 111973 h 318658"/>
              <a:gd name="connsiteX4" fmla="*/ 1032774 w 2913503"/>
              <a:gd name="connsiteY4" fmla="*/ 61767 h 318658"/>
              <a:gd name="connsiteX5" fmla="*/ 1765918 w 2913503"/>
              <a:gd name="connsiteY5" fmla="*/ 19972 h 318658"/>
              <a:gd name="connsiteX6" fmla="*/ 2279449 w 2913503"/>
              <a:gd name="connsiteY6" fmla="*/ 1631 h 318658"/>
              <a:gd name="connsiteX7" fmla="*/ 2349892 w 2913503"/>
              <a:gd name="connsiteY7" fmla="*/ 45498 h 318658"/>
              <a:gd name="connsiteX8" fmla="*/ 2420932 w 2913503"/>
              <a:gd name="connsiteY8" fmla="*/ 80233 h 318658"/>
              <a:gd name="connsiteX9" fmla="*/ 2533595 w 2913503"/>
              <a:gd name="connsiteY9" fmla="*/ 127394 h 318658"/>
              <a:gd name="connsiteX10" fmla="*/ 2606957 w 2913503"/>
              <a:gd name="connsiteY10" fmla="*/ 124774 h 318658"/>
              <a:gd name="connsiteX11" fmla="*/ 2641017 w 2913503"/>
              <a:gd name="connsiteY11" fmla="*/ 116914 h 318658"/>
              <a:gd name="connsiteX12" fmla="*/ 2761540 w 2913503"/>
              <a:gd name="connsiteY12" fmla="*/ 164075 h 318658"/>
              <a:gd name="connsiteX13" fmla="*/ 2827041 w 2913503"/>
              <a:gd name="connsiteY13" fmla="*/ 229576 h 318658"/>
              <a:gd name="connsiteX14" fmla="*/ 2913503 w 2913503"/>
              <a:gd name="connsiteY14" fmla="*/ 318658 h 318658"/>
              <a:gd name="connsiteX0" fmla="*/ 0 w 3112437"/>
              <a:gd name="connsiteY0" fmla="*/ 265226 h 318658"/>
              <a:gd name="connsiteX1" fmla="*/ 272295 w 3112437"/>
              <a:gd name="connsiteY1" fmla="*/ 161455 h 318658"/>
              <a:gd name="connsiteX2" fmla="*/ 316836 w 3112437"/>
              <a:gd name="connsiteY2" fmla="*/ 130014 h 318658"/>
              <a:gd name="connsiteX3" fmla="*/ 466179 w 3112437"/>
              <a:gd name="connsiteY3" fmla="*/ 111973 h 318658"/>
              <a:gd name="connsiteX4" fmla="*/ 1231708 w 3112437"/>
              <a:gd name="connsiteY4" fmla="*/ 61767 h 318658"/>
              <a:gd name="connsiteX5" fmla="*/ 1964852 w 3112437"/>
              <a:gd name="connsiteY5" fmla="*/ 19972 h 318658"/>
              <a:gd name="connsiteX6" fmla="*/ 2478383 w 3112437"/>
              <a:gd name="connsiteY6" fmla="*/ 1631 h 318658"/>
              <a:gd name="connsiteX7" fmla="*/ 2548826 w 3112437"/>
              <a:gd name="connsiteY7" fmla="*/ 45498 h 318658"/>
              <a:gd name="connsiteX8" fmla="*/ 2619866 w 3112437"/>
              <a:gd name="connsiteY8" fmla="*/ 80233 h 318658"/>
              <a:gd name="connsiteX9" fmla="*/ 2732529 w 3112437"/>
              <a:gd name="connsiteY9" fmla="*/ 127394 h 318658"/>
              <a:gd name="connsiteX10" fmla="*/ 2805891 w 3112437"/>
              <a:gd name="connsiteY10" fmla="*/ 124774 h 318658"/>
              <a:gd name="connsiteX11" fmla="*/ 2839951 w 3112437"/>
              <a:gd name="connsiteY11" fmla="*/ 116914 h 318658"/>
              <a:gd name="connsiteX12" fmla="*/ 2960474 w 3112437"/>
              <a:gd name="connsiteY12" fmla="*/ 164075 h 318658"/>
              <a:gd name="connsiteX13" fmla="*/ 3025975 w 3112437"/>
              <a:gd name="connsiteY13" fmla="*/ 229576 h 318658"/>
              <a:gd name="connsiteX14" fmla="*/ 3112437 w 3112437"/>
              <a:gd name="connsiteY14" fmla="*/ 318658 h 318658"/>
              <a:gd name="connsiteX0" fmla="*/ 0 w 3112437"/>
              <a:gd name="connsiteY0" fmla="*/ 265226 h 318658"/>
              <a:gd name="connsiteX1" fmla="*/ 64512 w 3112437"/>
              <a:gd name="connsiteY1" fmla="*/ 196833 h 318658"/>
              <a:gd name="connsiteX2" fmla="*/ 272295 w 3112437"/>
              <a:gd name="connsiteY2" fmla="*/ 161455 h 318658"/>
              <a:gd name="connsiteX3" fmla="*/ 316836 w 3112437"/>
              <a:gd name="connsiteY3" fmla="*/ 130014 h 318658"/>
              <a:gd name="connsiteX4" fmla="*/ 466179 w 3112437"/>
              <a:gd name="connsiteY4" fmla="*/ 111973 h 318658"/>
              <a:gd name="connsiteX5" fmla="*/ 1231708 w 3112437"/>
              <a:gd name="connsiteY5" fmla="*/ 61767 h 318658"/>
              <a:gd name="connsiteX6" fmla="*/ 1964852 w 3112437"/>
              <a:gd name="connsiteY6" fmla="*/ 19972 h 318658"/>
              <a:gd name="connsiteX7" fmla="*/ 2478383 w 3112437"/>
              <a:gd name="connsiteY7" fmla="*/ 1631 h 318658"/>
              <a:gd name="connsiteX8" fmla="*/ 2548826 w 3112437"/>
              <a:gd name="connsiteY8" fmla="*/ 45498 h 318658"/>
              <a:gd name="connsiteX9" fmla="*/ 2619866 w 3112437"/>
              <a:gd name="connsiteY9" fmla="*/ 80233 h 318658"/>
              <a:gd name="connsiteX10" fmla="*/ 2732529 w 3112437"/>
              <a:gd name="connsiteY10" fmla="*/ 127394 h 318658"/>
              <a:gd name="connsiteX11" fmla="*/ 2805891 w 3112437"/>
              <a:gd name="connsiteY11" fmla="*/ 124774 h 318658"/>
              <a:gd name="connsiteX12" fmla="*/ 2839951 w 3112437"/>
              <a:gd name="connsiteY12" fmla="*/ 116914 h 318658"/>
              <a:gd name="connsiteX13" fmla="*/ 2960474 w 3112437"/>
              <a:gd name="connsiteY13" fmla="*/ 164075 h 318658"/>
              <a:gd name="connsiteX14" fmla="*/ 3025975 w 3112437"/>
              <a:gd name="connsiteY14" fmla="*/ 229576 h 318658"/>
              <a:gd name="connsiteX15" fmla="*/ 3112437 w 3112437"/>
              <a:gd name="connsiteY15" fmla="*/ 318658 h 318658"/>
              <a:gd name="connsiteX0" fmla="*/ 0 w 3112437"/>
              <a:gd name="connsiteY0" fmla="*/ 265226 h 318658"/>
              <a:gd name="connsiteX1" fmla="*/ 64512 w 3112437"/>
              <a:gd name="connsiteY1" fmla="*/ 196833 h 318658"/>
              <a:gd name="connsiteX2" fmla="*/ 125723 w 3112437"/>
              <a:gd name="connsiteY2" fmla="*/ 171329 h 318658"/>
              <a:gd name="connsiteX3" fmla="*/ 272295 w 3112437"/>
              <a:gd name="connsiteY3" fmla="*/ 161455 h 318658"/>
              <a:gd name="connsiteX4" fmla="*/ 316836 w 3112437"/>
              <a:gd name="connsiteY4" fmla="*/ 130014 h 318658"/>
              <a:gd name="connsiteX5" fmla="*/ 466179 w 3112437"/>
              <a:gd name="connsiteY5" fmla="*/ 111973 h 318658"/>
              <a:gd name="connsiteX6" fmla="*/ 1231708 w 3112437"/>
              <a:gd name="connsiteY6" fmla="*/ 61767 h 318658"/>
              <a:gd name="connsiteX7" fmla="*/ 1964852 w 3112437"/>
              <a:gd name="connsiteY7" fmla="*/ 19972 h 318658"/>
              <a:gd name="connsiteX8" fmla="*/ 2478383 w 3112437"/>
              <a:gd name="connsiteY8" fmla="*/ 1631 h 318658"/>
              <a:gd name="connsiteX9" fmla="*/ 2548826 w 3112437"/>
              <a:gd name="connsiteY9" fmla="*/ 45498 h 318658"/>
              <a:gd name="connsiteX10" fmla="*/ 2619866 w 3112437"/>
              <a:gd name="connsiteY10" fmla="*/ 80233 h 318658"/>
              <a:gd name="connsiteX11" fmla="*/ 2732529 w 3112437"/>
              <a:gd name="connsiteY11" fmla="*/ 127394 h 318658"/>
              <a:gd name="connsiteX12" fmla="*/ 2805891 w 3112437"/>
              <a:gd name="connsiteY12" fmla="*/ 124774 h 318658"/>
              <a:gd name="connsiteX13" fmla="*/ 2839951 w 3112437"/>
              <a:gd name="connsiteY13" fmla="*/ 116914 h 318658"/>
              <a:gd name="connsiteX14" fmla="*/ 2960474 w 3112437"/>
              <a:gd name="connsiteY14" fmla="*/ 164075 h 318658"/>
              <a:gd name="connsiteX15" fmla="*/ 3025975 w 3112437"/>
              <a:gd name="connsiteY15" fmla="*/ 229576 h 318658"/>
              <a:gd name="connsiteX16" fmla="*/ 3112437 w 3112437"/>
              <a:gd name="connsiteY16" fmla="*/ 318658 h 318658"/>
              <a:gd name="connsiteX0" fmla="*/ 0 w 3112437"/>
              <a:gd name="connsiteY0" fmla="*/ 265226 h 318658"/>
              <a:gd name="connsiteX1" fmla="*/ 64512 w 3112437"/>
              <a:gd name="connsiteY1" fmla="*/ 196833 h 318658"/>
              <a:gd name="connsiteX2" fmla="*/ 125723 w 3112437"/>
              <a:gd name="connsiteY2" fmla="*/ 171329 h 318658"/>
              <a:gd name="connsiteX3" fmla="*/ 195435 w 3112437"/>
              <a:gd name="connsiteY3" fmla="*/ 193433 h 318658"/>
              <a:gd name="connsiteX4" fmla="*/ 272295 w 3112437"/>
              <a:gd name="connsiteY4" fmla="*/ 161455 h 318658"/>
              <a:gd name="connsiteX5" fmla="*/ 316836 w 3112437"/>
              <a:gd name="connsiteY5" fmla="*/ 130014 h 318658"/>
              <a:gd name="connsiteX6" fmla="*/ 466179 w 3112437"/>
              <a:gd name="connsiteY6" fmla="*/ 111973 h 318658"/>
              <a:gd name="connsiteX7" fmla="*/ 1231708 w 3112437"/>
              <a:gd name="connsiteY7" fmla="*/ 61767 h 318658"/>
              <a:gd name="connsiteX8" fmla="*/ 1964852 w 3112437"/>
              <a:gd name="connsiteY8" fmla="*/ 19972 h 318658"/>
              <a:gd name="connsiteX9" fmla="*/ 2478383 w 3112437"/>
              <a:gd name="connsiteY9" fmla="*/ 1631 h 318658"/>
              <a:gd name="connsiteX10" fmla="*/ 2548826 w 3112437"/>
              <a:gd name="connsiteY10" fmla="*/ 45498 h 318658"/>
              <a:gd name="connsiteX11" fmla="*/ 2619866 w 3112437"/>
              <a:gd name="connsiteY11" fmla="*/ 80233 h 318658"/>
              <a:gd name="connsiteX12" fmla="*/ 2732529 w 3112437"/>
              <a:gd name="connsiteY12" fmla="*/ 127394 h 318658"/>
              <a:gd name="connsiteX13" fmla="*/ 2805891 w 3112437"/>
              <a:gd name="connsiteY13" fmla="*/ 124774 h 318658"/>
              <a:gd name="connsiteX14" fmla="*/ 2839951 w 3112437"/>
              <a:gd name="connsiteY14" fmla="*/ 116914 h 318658"/>
              <a:gd name="connsiteX15" fmla="*/ 2960474 w 3112437"/>
              <a:gd name="connsiteY15" fmla="*/ 164075 h 318658"/>
              <a:gd name="connsiteX16" fmla="*/ 3025975 w 3112437"/>
              <a:gd name="connsiteY16" fmla="*/ 229576 h 318658"/>
              <a:gd name="connsiteX17" fmla="*/ 3112437 w 3112437"/>
              <a:gd name="connsiteY17" fmla="*/ 318658 h 318658"/>
              <a:gd name="connsiteX0" fmla="*/ 0 w 3112437"/>
              <a:gd name="connsiteY0" fmla="*/ 265226 h 318658"/>
              <a:gd name="connsiteX1" fmla="*/ 64512 w 3112437"/>
              <a:gd name="connsiteY1" fmla="*/ 196833 h 318658"/>
              <a:gd name="connsiteX2" fmla="*/ 125723 w 3112437"/>
              <a:gd name="connsiteY2" fmla="*/ 171329 h 318658"/>
              <a:gd name="connsiteX3" fmla="*/ 195435 w 3112437"/>
              <a:gd name="connsiteY3" fmla="*/ 193433 h 318658"/>
              <a:gd name="connsiteX4" fmla="*/ 272295 w 3112437"/>
              <a:gd name="connsiteY4" fmla="*/ 161455 h 318658"/>
              <a:gd name="connsiteX5" fmla="*/ 316836 w 3112437"/>
              <a:gd name="connsiteY5" fmla="*/ 130014 h 318658"/>
              <a:gd name="connsiteX6" fmla="*/ 466179 w 3112437"/>
              <a:gd name="connsiteY6" fmla="*/ 111973 h 318658"/>
              <a:gd name="connsiteX7" fmla="*/ 1231708 w 3112437"/>
              <a:gd name="connsiteY7" fmla="*/ 61767 h 318658"/>
              <a:gd name="connsiteX8" fmla="*/ 1964852 w 3112437"/>
              <a:gd name="connsiteY8" fmla="*/ 19972 h 318658"/>
              <a:gd name="connsiteX9" fmla="*/ 2478383 w 3112437"/>
              <a:gd name="connsiteY9" fmla="*/ 1631 h 318658"/>
              <a:gd name="connsiteX10" fmla="*/ 2548826 w 3112437"/>
              <a:gd name="connsiteY10" fmla="*/ 45498 h 318658"/>
              <a:gd name="connsiteX11" fmla="*/ 2619866 w 3112437"/>
              <a:gd name="connsiteY11" fmla="*/ 80233 h 318658"/>
              <a:gd name="connsiteX12" fmla="*/ 2732529 w 3112437"/>
              <a:gd name="connsiteY12" fmla="*/ 127394 h 318658"/>
              <a:gd name="connsiteX13" fmla="*/ 2805891 w 3112437"/>
              <a:gd name="connsiteY13" fmla="*/ 124774 h 318658"/>
              <a:gd name="connsiteX14" fmla="*/ 2839951 w 3112437"/>
              <a:gd name="connsiteY14" fmla="*/ 116914 h 318658"/>
              <a:gd name="connsiteX15" fmla="*/ 2960474 w 3112437"/>
              <a:gd name="connsiteY15" fmla="*/ 164075 h 318658"/>
              <a:gd name="connsiteX16" fmla="*/ 3025975 w 3112437"/>
              <a:gd name="connsiteY16" fmla="*/ 229576 h 318658"/>
              <a:gd name="connsiteX17" fmla="*/ 3112437 w 3112437"/>
              <a:gd name="connsiteY17" fmla="*/ 318658 h 318658"/>
              <a:gd name="connsiteX0" fmla="*/ 0 w 3112437"/>
              <a:gd name="connsiteY0" fmla="*/ 265226 h 318658"/>
              <a:gd name="connsiteX1" fmla="*/ 64512 w 3112437"/>
              <a:gd name="connsiteY1" fmla="*/ 196833 h 318658"/>
              <a:gd name="connsiteX2" fmla="*/ 125723 w 3112437"/>
              <a:gd name="connsiteY2" fmla="*/ 171329 h 318658"/>
              <a:gd name="connsiteX3" fmla="*/ 195435 w 3112437"/>
              <a:gd name="connsiteY3" fmla="*/ 193433 h 318658"/>
              <a:gd name="connsiteX4" fmla="*/ 267194 w 3112437"/>
              <a:gd name="connsiteY4" fmla="*/ 161455 h 318658"/>
              <a:gd name="connsiteX5" fmla="*/ 316836 w 3112437"/>
              <a:gd name="connsiteY5" fmla="*/ 130014 h 318658"/>
              <a:gd name="connsiteX6" fmla="*/ 466179 w 3112437"/>
              <a:gd name="connsiteY6" fmla="*/ 111973 h 318658"/>
              <a:gd name="connsiteX7" fmla="*/ 1231708 w 3112437"/>
              <a:gd name="connsiteY7" fmla="*/ 61767 h 318658"/>
              <a:gd name="connsiteX8" fmla="*/ 1964852 w 3112437"/>
              <a:gd name="connsiteY8" fmla="*/ 19972 h 318658"/>
              <a:gd name="connsiteX9" fmla="*/ 2478383 w 3112437"/>
              <a:gd name="connsiteY9" fmla="*/ 1631 h 318658"/>
              <a:gd name="connsiteX10" fmla="*/ 2548826 w 3112437"/>
              <a:gd name="connsiteY10" fmla="*/ 45498 h 318658"/>
              <a:gd name="connsiteX11" fmla="*/ 2619866 w 3112437"/>
              <a:gd name="connsiteY11" fmla="*/ 80233 h 318658"/>
              <a:gd name="connsiteX12" fmla="*/ 2732529 w 3112437"/>
              <a:gd name="connsiteY12" fmla="*/ 127394 h 318658"/>
              <a:gd name="connsiteX13" fmla="*/ 2805891 w 3112437"/>
              <a:gd name="connsiteY13" fmla="*/ 124774 h 318658"/>
              <a:gd name="connsiteX14" fmla="*/ 2839951 w 3112437"/>
              <a:gd name="connsiteY14" fmla="*/ 116914 h 318658"/>
              <a:gd name="connsiteX15" fmla="*/ 2960474 w 3112437"/>
              <a:gd name="connsiteY15" fmla="*/ 164075 h 318658"/>
              <a:gd name="connsiteX16" fmla="*/ 3025975 w 3112437"/>
              <a:gd name="connsiteY16" fmla="*/ 229576 h 318658"/>
              <a:gd name="connsiteX17" fmla="*/ 3112437 w 3112437"/>
              <a:gd name="connsiteY17" fmla="*/ 318658 h 31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12437" h="318658">
                <a:moveTo>
                  <a:pt x="0" y="265226"/>
                </a:moveTo>
                <a:cubicBezTo>
                  <a:pt x="8202" y="262045"/>
                  <a:pt x="19129" y="214128"/>
                  <a:pt x="64512" y="196833"/>
                </a:cubicBezTo>
                <a:cubicBezTo>
                  <a:pt x="86883" y="183167"/>
                  <a:pt x="91092" y="177225"/>
                  <a:pt x="125723" y="171329"/>
                </a:cubicBezTo>
                <a:cubicBezTo>
                  <a:pt x="147543" y="166228"/>
                  <a:pt x="171006" y="195079"/>
                  <a:pt x="195435" y="193433"/>
                </a:cubicBezTo>
                <a:cubicBezTo>
                  <a:pt x="219864" y="191787"/>
                  <a:pt x="246961" y="172025"/>
                  <a:pt x="267194" y="161455"/>
                </a:cubicBezTo>
                <a:cubicBezTo>
                  <a:pt x="287428" y="150885"/>
                  <a:pt x="283672" y="138261"/>
                  <a:pt x="316836" y="130014"/>
                </a:cubicBezTo>
                <a:cubicBezTo>
                  <a:pt x="350000" y="121767"/>
                  <a:pt x="313700" y="123073"/>
                  <a:pt x="466179" y="111973"/>
                </a:cubicBezTo>
                <a:lnTo>
                  <a:pt x="1231708" y="61767"/>
                </a:lnTo>
                <a:lnTo>
                  <a:pt x="1964852" y="19972"/>
                </a:lnTo>
                <a:cubicBezTo>
                  <a:pt x="2300219" y="758"/>
                  <a:pt x="2381054" y="-2623"/>
                  <a:pt x="2478383" y="1631"/>
                </a:cubicBezTo>
                <a:lnTo>
                  <a:pt x="2548826" y="45498"/>
                </a:lnTo>
                <a:cubicBezTo>
                  <a:pt x="2570660" y="56852"/>
                  <a:pt x="2589249" y="66584"/>
                  <a:pt x="2619866" y="80233"/>
                </a:cubicBezTo>
                <a:cubicBezTo>
                  <a:pt x="2650483" y="93882"/>
                  <a:pt x="2701525" y="119970"/>
                  <a:pt x="2732529" y="127394"/>
                </a:cubicBezTo>
                <a:cubicBezTo>
                  <a:pt x="2763533" y="134818"/>
                  <a:pt x="2787987" y="126521"/>
                  <a:pt x="2805891" y="124774"/>
                </a:cubicBezTo>
                <a:cubicBezTo>
                  <a:pt x="2823795" y="123027"/>
                  <a:pt x="2814187" y="110364"/>
                  <a:pt x="2839951" y="116914"/>
                </a:cubicBezTo>
                <a:cubicBezTo>
                  <a:pt x="2865715" y="123464"/>
                  <a:pt x="2929470" y="145298"/>
                  <a:pt x="2960474" y="164075"/>
                </a:cubicBezTo>
                <a:cubicBezTo>
                  <a:pt x="2991478" y="182852"/>
                  <a:pt x="3000648" y="203812"/>
                  <a:pt x="3025975" y="229576"/>
                </a:cubicBezTo>
                <a:cubicBezTo>
                  <a:pt x="3051302" y="255340"/>
                  <a:pt x="3093660" y="302501"/>
                  <a:pt x="3112437" y="318658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Freeform 809"/>
          <p:cNvSpPr/>
          <p:nvPr/>
        </p:nvSpPr>
        <p:spPr>
          <a:xfrm>
            <a:off x="909484" y="4630857"/>
            <a:ext cx="3355258" cy="894872"/>
          </a:xfrm>
          <a:custGeom>
            <a:avLst/>
            <a:gdLst>
              <a:gd name="connsiteX0" fmla="*/ 0 w 2895600"/>
              <a:gd name="connsiteY0" fmla="*/ 894872 h 894872"/>
              <a:gd name="connsiteX1" fmla="*/ 238432 w 2895600"/>
              <a:gd name="connsiteY1" fmla="*/ 671188 h 894872"/>
              <a:gd name="connsiteX2" fmla="*/ 363793 w 2895600"/>
              <a:gd name="connsiteY2" fmla="*/ 661356 h 894872"/>
              <a:gd name="connsiteX3" fmla="*/ 479322 w 2895600"/>
              <a:gd name="connsiteY3" fmla="*/ 668730 h 894872"/>
              <a:gd name="connsiteX4" fmla="*/ 722671 w 2895600"/>
              <a:gd name="connsiteY4" fmla="*/ 636775 h 894872"/>
              <a:gd name="connsiteX5" fmla="*/ 1007806 w 2895600"/>
              <a:gd name="connsiteY5" fmla="*/ 543369 h 894872"/>
              <a:gd name="connsiteX6" fmla="*/ 1361768 w 2895600"/>
              <a:gd name="connsiteY6" fmla="*/ 363930 h 894872"/>
              <a:gd name="connsiteX7" fmla="*/ 1865671 w 2895600"/>
              <a:gd name="connsiteY7" fmla="*/ 108291 h 894872"/>
              <a:gd name="connsiteX8" fmla="*/ 2027903 w 2895600"/>
              <a:gd name="connsiteY8" fmla="*/ 27175 h 894872"/>
              <a:gd name="connsiteX9" fmla="*/ 2116393 w 2895600"/>
              <a:gd name="connsiteY9" fmla="*/ 2595 h 894872"/>
              <a:gd name="connsiteX10" fmla="*/ 2293374 w 2895600"/>
              <a:gd name="connsiteY10" fmla="*/ 81253 h 894872"/>
              <a:gd name="connsiteX11" fmla="*/ 2895600 w 2895600"/>
              <a:gd name="connsiteY11" fmla="*/ 363930 h 894872"/>
              <a:gd name="connsiteX0" fmla="*/ 0 w 3355258"/>
              <a:gd name="connsiteY0" fmla="*/ 894872 h 894872"/>
              <a:gd name="connsiteX1" fmla="*/ 238432 w 3355258"/>
              <a:gd name="connsiteY1" fmla="*/ 671188 h 894872"/>
              <a:gd name="connsiteX2" fmla="*/ 363793 w 3355258"/>
              <a:gd name="connsiteY2" fmla="*/ 661356 h 894872"/>
              <a:gd name="connsiteX3" fmla="*/ 479322 w 3355258"/>
              <a:gd name="connsiteY3" fmla="*/ 668730 h 894872"/>
              <a:gd name="connsiteX4" fmla="*/ 722671 w 3355258"/>
              <a:gd name="connsiteY4" fmla="*/ 636775 h 894872"/>
              <a:gd name="connsiteX5" fmla="*/ 1007806 w 3355258"/>
              <a:gd name="connsiteY5" fmla="*/ 543369 h 894872"/>
              <a:gd name="connsiteX6" fmla="*/ 1361768 w 3355258"/>
              <a:gd name="connsiteY6" fmla="*/ 363930 h 894872"/>
              <a:gd name="connsiteX7" fmla="*/ 1865671 w 3355258"/>
              <a:gd name="connsiteY7" fmla="*/ 108291 h 894872"/>
              <a:gd name="connsiteX8" fmla="*/ 2027903 w 3355258"/>
              <a:gd name="connsiteY8" fmla="*/ 27175 h 894872"/>
              <a:gd name="connsiteX9" fmla="*/ 2116393 w 3355258"/>
              <a:gd name="connsiteY9" fmla="*/ 2595 h 894872"/>
              <a:gd name="connsiteX10" fmla="*/ 2293374 w 3355258"/>
              <a:gd name="connsiteY10" fmla="*/ 81253 h 894872"/>
              <a:gd name="connsiteX11" fmla="*/ 3355258 w 3355258"/>
              <a:gd name="connsiteY11" fmla="*/ 572865 h 894872"/>
              <a:gd name="connsiteX0" fmla="*/ 0 w 3355258"/>
              <a:gd name="connsiteY0" fmla="*/ 894872 h 894872"/>
              <a:gd name="connsiteX1" fmla="*/ 238432 w 3355258"/>
              <a:gd name="connsiteY1" fmla="*/ 671188 h 894872"/>
              <a:gd name="connsiteX2" fmla="*/ 363793 w 3355258"/>
              <a:gd name="connsiteY2" fmla="*/ 661356 h 894872"/>
              <a:gd name="connsiteX3" fmla="*/ 479322 w 3355258"/>
              <a:gd name="connsiteY3" fmla="*/ 668730 h 894872"/>
              <a:gd name="connsiteX4" fmla="*/ 722671 w 3355258"/>
              <a:gd name="connsiteY4" fmla="*/ 636775 h 894872"/>
              <a:gd name="connsiteX5" fmla="*/ 1007806 w 3355258"/>
              <a:gd name="connsiteY5" fmla="*/ 543369 h 894872"/>
              <a:gd name="connsiteX6" fmla="*/ 1361768 w 3355258"/>
              <a:gd name="connsiteY6" fmla="*/ 363930 h 894872"/>
              <a:gd name="connsiteX7" fmla="*/ 1865671 w 3355258"/>
              <a:gd name="connsiteY7" fmla="*/ 108291 h 894872"/>
              <a:gd name="connsiteX8" fmla="*/ 2027903 w 3355258"/>
              <a:gd name="connsiteY8" fmla="*/ 27175 h 894872"/>
              <a:gd name="connsiteX9" fmla="*/ 2116393 w 3355258"/>
              <a:gd name="connsiteY9" fmla="*/ 2595 h 894872"/>
              <a:gd name="connsiteX10" fmla="*/ 2293374 w 3355258"/>
              <a:gd name="connsiteY10" fmla="*/ 81253 h 894872"/>
              <a:gd name="connsiteX11" fmla="*/ 3237271 w 3355258"/>
              <a:gd name="connsiteY11" fmla="*/ 504040 h 894872"/>
              <a:gd name="connsiteX12" fmla="*/ 3355258 w 3355258"/>
              <a:gd name="connsiteY12" fmla="*/ 572865 h 894872"/>
              <a:gd name="connsiteX0" fmla="*/ 0 w 3355258"/>
              <a:gd name="connsiteY0" fmla="*/ 894872 h 894872"/>
              <a:gd name="connsiteX1" fmla="*/ 238432 w 3355258"/>
              <a:gd name="connsiteY1" fmla="*/ 671188 h 894872"/>
              <a:gd name="connsiteX2" fmla="*/ 363793 w 3355258"/>
              <a:gd name="connsiteY2" fmla="*/ 661356 h 894872"/>
              <a:gd name="connsiteX3" fmla="*/ 479322 w 3355258"/>
              <a:gd name="connsiteY3" fmla="*/ 668730 h 894872"/>
              <a:gd name="connsiteX4" fmla="*/ 722671 w 3355258"/>
              <a:gd name="connsiteY4" fmla="*/ 636775 h 894872"/>
              <a:gd name="connsiteX5" fmla="*/ 1007806 w 3355258"/>
              <a:gd name="connsiteY5" fmla="*/ 543369 h 894872"/>
              <a:gd name="connsiteX6" fmla="*/ 1361768 w 3355258"/>
              <a:gd name="connsiteY6" fmla="*/ 363930 h 894872"/>
              <a:gd name="connsiteX7" fmla="*/ 1865671 w 3355258"/>
              <a:gd name="connsiteY7" fmla="*/ 108291 h 894872"/>
              <a:gd name="connsiteX8" fmla="*/ 2027903 w 3355258"/>
              <a:gd name="connsiteY8" fmla="*/ 27175 h 894872"/>
              <a:gd name="connsiteX9" fmla="*/ 2116393 w 3355258"/>
              <a:gd name="connsiteY9" fmla="*/ 2595 h 894872"/>
              <a:gd name="connsiteX10" fmla="*/ 2293374 w 3355258"/>
              <a:gd name="connsiteY10" fmla="*/ 81253 h 894872"/>
              <a:gd name="connsiteX11" fmla="*/ 3340510 w 3355258"/>
              <a:gd name="connsiteY11" fmla="*/ 518788 h 894872"/>
              <a:gd name="connsiteX12" fmla="*/ 3355258 w 3355258"/>
              <a:gd name="connsiteY12" fmla="*/ 572865 h 894872"/>
              <a:gd name="connsiteX0" fmla="*/ 0 w 3355258"/>
              <a:gd name="connsiteY0" fmla="*/ 894872 h 894872"/>
              <a:gd name="connsiteX1" fmla="*/ 238432 w 3355258"/>
              <a:gd name="connsiteY1" fmla="*/ 671188 h 894872"/>
              <a:gd name="connsiteX2" fmla="*/ 363793 w 3355258"/>
              <a:gd name="connsiteY2" fmla="*/ 661356 h 894872"/>
              <a:gd name="connsiteX3" fmla="*/ 479322 w 3355258"/>
              <a:gd name="connsiteY3" fmla="*/ 668730 h 894872"/>
              <a:gd name="connsiteX4" fmla="*/ 722671 w 3355258"/>
              <a:gd name="connsiteY4" fmla="*/ 636775 h 894872"/>
              <a:gd name="connsiteX5" fmla="*/ 1007806 w 3355258"/>
              <a:gd name="connsiteY5" fmla="*/ 543369 h 894872"/>
              <a:gd name="connsiteX6" fmla="*/ 1361768 w 3355258"/>
              <a:gd name="connsiteY6" fmla="*/ 363930 h 894872"/>
              <a:gd name="connsiteX7" fmla="*/ 1865671 w 3355258"/>
              <a:gd name="connsiteY7" fmla="*/ 108291 h 894872"/>
              <a:gd name="connsiteX8" fmla="*/ 2027903 w 3355258"/>
              <a:gd name="connsiteY8" fmla="*/ 27175 h 894872"/>
              <a:gd name="connsiteX9" fmla="*/ 2116393 w 3355258"/>
              <a:gd name="connsiteY9" fmla="*/ 2595 h 894872"/>
              <a:gd name="connsiteX10" fmla="*/ 2293374 w 3355258"/>
              <a:gd name="connsiteY10" fmla="*/ 81253 h 894872"/>
              <a:gd name="connsiteX11" fmla="*/ 3338052 w 3355258"/>
              <a:gd name="connsiteY11" fmla="*/ 550743 h 894872"/>
              <a:gd name="connsiteX12" fmla="*/ 3355258 w 3355258"/>
              <a:gd name="connsiteY12" fmla="*/ 572865 h 894872"/>
              <a:gd name="connsiteX0" fmla="*/ 0 w 3355258"/>
              <a:gd name="connsiteY0" fmla="*/ 894872 h 894872"/>
              <a:gd name="connsiteX1" fmla="*/ 216310 w 3355258"/>
              <a:gd name="connsiteY1" fmla="*/ 683478 h 894872"/>
              <a:gd name="connsiteX2" fmla="*/ 363793 w 3355258"/>
              <a:gd name="connsiteY2" fmla="*/ 661356 h 894872"/>
              <a:gd name="connsiteX3" fmla="*/ 479322 w 3355258"/>
              <a:gd name="connsiteY3" fmla="*/ 668730 h 894872"/>
              <a:gd name="connsiteX4" fmla="*/ 722671 w 3355258"/>
              <a:gd name="connsiteY4" fmla="*/ 636775 h 894872"/>
              <a:gd name="connsiteX5" fmla="*/ 1007806 w 3355258"/>
              <a:gd name="connsiteY5" fmla="*/ 543369 h 894872"/>
              <a:gd name="connsiteX6" fmla="*/ 1361768 w 3355258"/>
              <a:gd name="connsiteY6" fmla="*/ 363930 h 894872"/>
              <a:gd name="connsiteX7" fmla="*/ 1865671 w 3355258"/>
              <a:gd name="connsiteY7" fmla="*/ 108291 h 894872"/>
              <a:gd name="connsiteX8" fmla="*/ 2027903 w 3355258"/>
              <a:gd name="connsiteY8" fmla="*/ 27175 h 894872"/>
              <a:gd name="connsiteX9" fmla="*/ 2116393 w 3355258"/>
              <a:gd name="connsiteY9" fmla="*/ 2595 h 894872"/>
              <a:gd name="connsiteX10" fmla="*/ 2293374 w 3355258"/>
              <a:gd name="connsiteY10" fmla="*/ 81253 h 894872"/>
              <a:gd name="connsiteX11" fmla="*/ 3338052 w 3355258"/>
              <a:gd name="connsiteY11" fmla="*/ 550743 h 894872"/>
              <a:gd name="connsiteX12" fmla="*/ 3355258 w 3355258"/>
              <a:gd name="connsiteY12" fmla="*/ 572865 h 8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5258" h="894872">
                <a:moveTo>
                  <a:pt x="0" y="894872"/>
                </a:moveTo>
                <a:cubicBezTo>
                  <a:pt x="88900" y="802489"/>
                  <a:pt x="155678" y="722397"/>
                  <a:pt x="216310" y="683478"/>
                </a:cubicBezTo>
                <a:cubicBezTo>
                  <a:pt x="276942" y="644559"/>
                  <a:pt x="319958" y="663814"/>
                  <a:pt x="363793" y="661356"/>
                </a:cubicBezTo>
                <a:cubicBezTo>
                  <a:pt x="407628" y="658898"/>
                  <a:pt x="419509" y="672827"/>
                  <a:pt x="479322" y="668730"/>
                </a:cubicBezTo>
                <a:cubicBezTo>
                  <a:pt x="539135" y="664633"/>
                  <a:pt x="634590" y="657668"/>
                  <a:pt x="722671" y="636775"/>
                </a:cubicBezTo>
                <a:cubicBezTo>
                  <a:pt x="810752" y="615882"/>
                  <a:pt x="901290" y="588843"/>
                  <a:pt x="1007806" y="543369"/>
                </a:cubicBezTo>
                <a:cubicBezTo>
                  <a:pt x="1114322" y="497895"/>
                  <a:pt x="1361768" y="363930"/>
                  <a:pt x="1361768" y="363930"/>
                </a:cubicBezTo>
                <a:lnTo>
                  <a:pt x="1865671" y="108291"/>
                </a:lnTo>
                <a:cubicBezTo>
                  <a:pt x="1976693" y="52165"/>
                  <a:pt x="1986116" y="44791"/>
                  <a:pt x="2027903" y="27175"/>
                </a:cubicBezTo>
                <a:cubicBezTo>
                  <a:pt x="2069690" y="9559"/>
                  <a:pt x="2072148" y="-6418"/>
                  <a:pt x="2116393" y="2595"/>
                </a:cubicBezTo>
                <a:cubicBezTo>
                  <a:pt x="2160638" y="11608"/>
                  <a:pt x="2089764" y="-10105"/>
                  <a:pt x="2293374" y="81253"/>
                </a:cubicBezTo>
                <a:lnTo>
                  <a:pt x="3338052" y="550743"/>
                </a:lnTo>
                <a:lnTo>
                  <a:pt x="3355258" y="572865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1" name="Oval 870"/>
          <p:cNvSpPr>
            <a:spLocks noChangeAspect="1"/>
          </p:cNvSpPr>
          <p:nvPr/>
        </p:nvSpPr>
        <p:spPr>
          <a:xfrm>
            <a:off x="4002329" y="495211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74" name="Oval 873"/>
          <p:cNvSpPr>
            <a:spLocks noChangeAspect="1"/>
          </p:cNvSpPr>
          <p:nvPr/>
        </p:nvSpPr>
        <p:spPr>
          <a:xfrm>
            <a:off x="4009770" y="546321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75" name="Oval 874"/>
          <p:cNvSpPr>
            <a:spLocks noChangeAspect="1"/>
          </p:cNvSpPr>
          <p:nvPr/>
        </p:nvSpPr>
        <p:spPr>
          <a:xfrm>
            <a:off x="4005595" y="5192471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76" name="Oval 875"/>
          <p:cNvSpPr>
            <a:spLocks noChangeAspect="1"/>
          </p:cNvSpPr>
          <p:nvPr/>
        </p:nvSpPr>
        <p:spPr>
          <a:xfrm>
            <a:off x="4006998" y="538772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96" name="Oval 995"/>
          <p:cNvSpPr>
            <a:spLocks noChangeAspect="1"/>
          </p:cNvSpPr>
          <p:nvPr/>
        </p:nvSpPr>
        <p:spPr>
          <a:xfrm>
            <a:off x="4004364" y="506597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01" name="Freeform 700"/>
          <p:cNvSpPr/>
          <p:nvPr/>
        </p:nvSpPr>
        <p:spPr>
          <a:xfrm>
            <a:off x="7677900" y="4964408"/>
            <a:ext cx="843414" cy="41312"/>
          </a:xfrm>
          <a:custGeom>
            <a:avLst/>
            <a:gdLst>
              <a:gd name="connsiteX0" fmla="*/ 2655094 w 2656697"/>
              <a:gd name="connsiteY0" fmla="*/ 0 h 440532"/>
              <a:gd name="connsiteX1" fmla="*/ 2655094 w 2656697"/>
              <a:gd name="connsiteY1" fmla="*/ 50007 h 440532"/>
              <a:gd name="connsiteX2" fmla="*/ 2638425 w 2656697"/>
              <a:gd name="connsiteY2" fmla="*/ 83344 h 440532"/>
              <a:gd name="connsiteX3" fmla="*/ 2600325 w 2656697"/>
              <a:gd name="connsiteY3" fmla="*/ 92869 h 440532"/>
              <a:gd name="connsiteX4" fmla="*/ 2274094 w 2656697"/>
              <a:gd name="connsiteY4" fmla="*/ 95250 h 440532"/>
              <a:gd name="connsiteX5" fmla="*/ 2207419 w 2656697"/>
              <a:gd name="connsiteY5" fmla="*/ 97632 h 440532"/>
              <a:gd name="connsiteX6" fmla="*/ 2171700 w 2656697"/>
              <a:gd name="connsiteY6" fmla="*/ 100013 h 440532"/>
              <a:gd name="connsiteX7" fmla="*/ 2043112 w 2656697"/>
              <a:gd name="connsiteY7" fmla="*/ 171450 h 440532"/>
              <a:gd name="connsiteX8" fmla="*/ 1647825 w 2656697"/>
              <a:gd name="connsiteY8" fmla="*/ 416719 h 440532"/>
              <a:gd name="connsiteX9" fmla="*/ 1607344 w 2656697"/>
              <a:gd name="connsiteY9" fmla="*/ 433388 h 440532"/>
              <a:gd name="connsiteX10" fmla="*/ 1526381 w 2656697"/>
              <a:gd name="connsiteY10" fmla="*/ 440532 h 440532"/>
              <a:gd name="connsiteX11" fmla="*/ 0 w 2656697"/>
              <a:gd name="connsiteY11" fmla="*/ 426244 h 440532"/>
              <a:gd name="connsiteX0" fmla="*/ 2655094 w 2656697"/>
              <a:gd name="connsiteY0" fmla="*/ 0 h 440532"/>
              <a:gd name="connsiteX1" fmla="*/ 2655094 w 2656697"/>
              <a:gd name="connsiteY1" fmla="*/ 50007 h 440532"/>
              <a:gd name="connsiteX2" fmla="*/ 2638425 w 2656697"/>
              <a:gd name="connsiteY2" fmla="*/ 83344 h 440532"/>
              <a:gd name="connsiteX3" fmla="*/ 2600325 w 2656697"/>
              <a:gd name="connsiteY3" fmla="*/ 92869 h 440532"/>
              <a:gd name="connsiteX4" fmla="*/ 2274094 w 2656697"/>
              <a:gd name="connsiteY4" fmla="*/ 95250 h 440532"/>
              <a:gd name="connsiteX5" fmla="*/ 2207419 w 2656697"/>
              <a:gd name="connsiteY5" fmla="*/ 97632 h 440532"/>
              <a:gd name="connsiteX6" fmla="*/ 2171700 w 2656697"/>
              <a:gd name="connsiteY6" fmla="*/ 100013 h 440532"/>
              <a:gd name="connsiteX7" fmla="*/ 2043112 w 2656697"/>
              <a:gd name="connsiteY7" fmla="*/ 178594 h 440532"/>
              <a:gd name="connsiteX8" fmla="*/ 1647825 w 2656697"/>
              <a:gd name="connsiteY8" fmla="*/ 416719 h 440532"/>
              <a:gd name="connsiteX9" fmla="*/ 1607344 w 2656697"/>
              <a:gd name="connsiteY9" fmla="*/ 433388 h 440532"/>
              <a:gd name="connsiteX10" fmla="*/ 1526381 w 2656697"/>
              <a:gd name="connsiteY10" fmla="*/ 440532 h 440532"/>
              <a:gd name="connsiteX11" fmla="*/ 0 w 2656697"/>
              <a:gd name="connsiteY11" fmla="*/ 426244 h 440532"/>
              <a:gd name="connsiteX0" fmla="*/ 3100388 w 3101991"/>
              <a:gd name="connsiteY0" fmla="*/ 0 h 442168"/>
              <a:gd name="connsiteX1" fmla="*/ 3100388 w 3101991"/>
              <a:gd name="connsiteY1" fmla="*/ 50007 h 442168"/>
              <a:gd name="connsiteX2" fmla="*/ 3083719 w 3101991"/>
              <a:gd name="connsiteY2" fmla="*/ 83344 h 442168"/>
              <a:gd name="connsiteX3" fmla="*/ 3045619 w 3101991"/>
              <a:gd name="connsiteY3" fmla="*/ 92869 h 442168"/>
              <a:gd name="connsiteX4" fmla="*/ 2719388 w 3101991"/>
              <a:gd name="connsiteY4" fmla="*/ 95250 h 442168"/>
              <a:gd name="connsiteX5" fmla="*/ 2652713 w 3101991"/>
              <a:gd name="connsiteY5" fmla="*/ 97632 h 442168"/>
              <a:gd name="connsiteX6" fmla="*/ 2616994 w 3101991"/>
              <a:gd name="connsiteY6" fmla="*/ 100013 h 442168"/>
              <a:gd name="connsiteX7" fmla="*/ 2488406 w 3101991"/>
              <a:gd name="connsiteY7" fmla="*/ 178594 h 442168"/>
              <a:gd name="connsiteX8" fmla="*/ 2093119 w 3101991"/>
              <a:gd name="connsiteY8" fmla="*/ 416719 h 442168"/>
              <a:gd name="connsiteX9" fmla="*/ 2052638 w 3101991"/>
              <a:gd name="connsiteY9" fmla="*/ 433388 h 442168"/>
              <a:gd name="connsiteX10" fmla="*/ 1971675 w 3101991"/>
              <a:gd name="connsiteY10" fmla="*/ 440532 h 442168"/>
              <a:gd name="connsiteX11" fmla="*/ 0 w 3101991"/>
              <a:gd name="connsiteY11" fmla="*/ 402431 h 442168"/>
              <a:gd name="connsiteX0" fmla="*/ 3100388 w 3101991"/>
              <a:gd name="connsiteY0" fmla="*/ 0 h 440562"/>
              <a:gd name="connsiteX1" fmla="*/ 3100388 w 3101991"/>
              <a:gd name="connsiteY1" fmla="*/ 50007 h 440562"/>
              <a:gd name="connsiteX2" fmla="*/ 3083719 w 3101991"/>
              <a:gd name="connsiteY2" fmla="*/ 83344 h 440562"/>
              <a:gd name="connsiteX3" fmla="*/ 3045619 w 3101991"/>
              <a:gd name="connsiteY3" fmla="*/ 92869 h 440562"/>
              <a:gd name="connsiteX4" fmla="*/ 2719388 w 3101991"/>
              <a:gd name="connsiteY4" fmla="*/ 95250 h 440562"/>
              <a:gd name="connsiteX5" fmla="*/ 2652713 w 3101991"/>
              <a:gd name="connsiteY5" fmla="*/ 97632 h 440562"/>
              <a:gd name="connsiteX6" fmla="*/ 2616994 w 3101991"/>
              <a:gd name="connsiteY6" fmla="*/ 100013 h 440562"/>
              <a:gd name="connsiteX7" fmla="*/ 2488406 w 3101991"/>
              <a:gd name="connsiteY7" fmla="*/ 178594 h 440562"/>
              <a:gd name="connsiteX8" fmla="*/ 2093119 w 3101991"/>
              <a:gd name="connsiteY8" fmla="*/ 416719 h 440562"/>
              <a:gd name="connsiteX9" fmla="*/ 2052638 w 3101991"/>
              <a:gd name="connsiteY9" fmla="*/ 433388 h 440562"/>
              <a:gd name="connsiteX10" fmla="*/ 1971675 w 3101991"/>
              <a:gd name="connsiteY10" fmla="*/ 440532 h 440562"/>
              <a:gd name="connsiteX11" fmla="*/ 583406 w 3101991"/>
              <a:gd name="connsiteY11" fmla="*/ 431007 h 440562"/>
              <a:gd name="connsiteX12" fmla="*/ 0 w 3101991"/>
              <a:gd name="connsiteY12" fmla="*/ 402431 h 440562"/>
              <a:gd name="connsiteX0" fmla="*/ 3100388 w 3101991"/>
              <a:gd name="connsiteY0" fmla="*/ 0 h 442168"/>
              <a:gd name="connsiteX1" fmla="*/ 3100388 w 3101991"/>
              <a:gd name="connsiteY1" fmla="*/ 50007 h 442168"/>
              <a:gd name="connsiteX2" fmla="*/ 3083719 w 3101991"/>
              <a:gd name="connsiteY2" fmla="*/ 83344 h 442168"/>
              <a:gd name="connsiteX3" fmla="*/ 3045619 w 3101991"/>
              <a:gd name="connsiteY3" fmla="*/ 92869 h 442168"/>
              <a:gd name="connsiteX4" fmla="*/ 2719388 w 3101991"/>
              <a:gd name="connsiteY4" fmla="*/ 95250 h 442168"/>
              <a:gd name="connsiteX5" fmla="*/ 2652713 w 3101991"/>
              <a:gd name="connsiteY5" fmla="*/ 97632 h 442168"/>
              <a:gd name="connsiteX6" fmla="*/ 2616994 w 3101991"/>
              <a:gd name="connsiteY6" fmla="*/ 100013 h 442168"/>
              <a:gd name="connsiteX7" fmla="*/ 2488406 w 3101991"/>
              <a:gd name="connsiteY7" fmla="*/ 178594 h 442168"/>
              <a:gd name="connsiteX8" fmla="*/ 2093119 w 3101991"/>
              <a:gd name="connsiteY8" fmla="*/ 416719 h 442168"/>
              <a:gd name="connsiteX9" fmla="*/ 2052638 w 3101991"/>
              <a:gd name="connsiteY9" fmla="*/ 433388 h 442168"/>
              <a:gd name="connsiteX10" fmla="*/ 1971675 w 3101991"/>
              <a:gd name="connsiteY10" fmla="*/ 440532 h 442168"/>
              <a:gd name="connsiteX11" fmla="*/ 583406 w 3101991"/>
              <a:gd name="connsiteY11" fmla="*/ 431007 h 442168"/>
              <a:gd name="connsiteX12" fmla="*/ 0 w 3101991"/>
              <a:gd name="connsiteY12" fmla="*/ 402431 h 442168"/>
              <a:gd name="connsiteX0" fmla="*/ 3100388 w 3101991"/>
              <a:gd name="connsiteY0" fmla="*/ 0 h 442919"/>
              <a:gd name="connsiteX1" fmla="*/ 3100388 w 3101991"/>
              <a:gd name="connsiteY1" fmla="*/ 50007 h 442919"/>
              <a:gd name="connsiteX2" fmla="*/ 3083719 w 3101991"/>
              <a:gd name="connsiteY2" fmla="*/ 83344 h 442919"/>
              <a:gd name="connsiteX3" fmla="*/ 3045619 w 3101991"/>
              <a:gd name="connsiteY3" fmla="*/ 92869 h 442919"/>
              <a:gd name="connsiteX4" fmla="*/ 2719388 w 3101991"/>
              <a:gd name="connsiteY4" fmla="*/ 95250 h 442919"/>
              <a:gd name="connsiteX5" fmla="*/ 2652713 w 3101991"/>
              <a:gd name="connsiteY5" fmla="*/ 97632 h 442919"/>
              <a:gd name="connsiteX6" fmla="*/ 2616994 w 3101991"/>
              <a:gd name="connsiteY6" fmla="*/ 100013 h 442919"/>
              <a:gd name="connsiteX7" fmla="*/ 2488406 w 3101991"/>
              <a:gd name="connsiteY7" fmla="*/ 178594 h 442919"/>
              <a:gd name="connsiteX8" fmla="*/ 2093119 w 3101991"/>
              <a:gd name="connsiteY8" fmla="*/ 416719 h 442919"/>
              <a:gd name="connsiteX9" fmla="*/ 2052638 w 3101991"/>
              <a:gd name="connsiteY9" fmla="*/ 433388 h 442919"/>
              <a:gd name="connsiteX10" fmla="*/ 1971675 w 3101991"/>
              <a:gd name="connsiteY10" fmla="*/ 440532 h 442919"/>
              <a:gd name="connsiteX11" fmla="*/ 583406 w 3101991"/>
              <a:gd name="connsiteY11" fmla="*/ 431007 h 442919"/>
              <a:gd name="connsiteX12" fmla="*/ 0 w 3101991"/>
              <a:gd name="connsiteY12" fmla="*/ 402431 h 442919"/>
              <a:gd name="connsiteX0" fmla="*/ 3100388 w 3101991"/>
              <a:gd name="connsiteY0" fmla="*/ 0 h 442919"/>
              <a:gd name="connsiteX1" fmla="*/ 3100388 w 3101991"/>
              <a:gd name="connsiteY1" fmla="*/ 50007 h 442919"/>
              <a:gd name="connsiteX2" fmla="*/ 3083719 w 3101991"/>
              <a:gd name="connsiteY2" fmla="*/ 83344 h 442919"/>
              <a:gd name="connsiteX3" fmla="*/ 3045619 w 3101991"/>
              <a:gd name="connsiteY3" fmla="*/ 92869 h 442919"/>
              <a:gd name="connsiteX4" fmla="*/ 2719388 w 3101991"/>
              <a:gd name="connsiteY4" fmla="*/ 95250 h 442919"/>
              <a:gd name="connsiteX5" fmla="*/ 2652713 w 3101991"/>
              <a:gd name="connsiteY5" fmla="*/ 97632 h 442919"/>
              <a:gd name="connsiteX6" fmla="*/ 2616994 w 3101991"/>
              <a:gd name="connsiteY6" fmla="*/ 100013 h 442919"/>
              <a:gd name="connsiteX7" fmla="*/ 2488406 w 3101991"/>
              <a:gd name="connsiteY7" fmla="*/ 178594 h 442919"/>
              <a:gd name="connsiteX8" fmla="*/ 2093119 w 3101991"/>
              <a:gd name="connsiteY8" fmla="*/ 416719 h 442919"/>
              <a:gd name="connsiteX9" fmla="*/ 2064544 w 3101991"/>
              <a:gd name="connsiteY9" fmla="*/ 433388 h 442919"/>
              <a:gd name="connsiteX10" fmla="*/ 1971675 w 3101991"/>
              <a:gd name="connsiteY10" fmla="*/ 440532 h 442919"/>
              <a:gd name="connsiteX11" fmla="*/ 583406 w 3101991"/>
              <a:gd name="connsiteY11" fmla="*/ 431007 h 442919"/>
              <a:gd name="connsiteX12" fmla="*/ 0 w 3101991"/>
              <a:gd name="connsiteY12" fmla="*/ 402431 h 442919"/>
              <a:gd name="connsiteX0" fmla="*/ 3100388 w 3100388"/>
              <a:gd name="connsiteY0" fmla="*/ 0 h 392912"/>
              <a:gd name="connsiteX1" fmla="*/ 3083719 w 3100388"/>
              <a:gd name="connsiteY1" fmla="*/ 33337 h 392912"/>
              <a:gd name="connsiteX2" fmla="*/ 3045619 w 3100388"/>
              <a:gd name="connsiteY2" fmla="*/ 42862 h 392912"/>
              <a:gd name="connsiteX3" fmla="*/ 2719388 w 3100388"/>
              <a:gd name="connsiteY3" fmla="*/ 45243 h 392912"/>
              <a:gd name="connsiteX4" fmla="*/ 2652713 w 3100388"/>
              <a:gd name="connsiteY4" fmla="*/ 47625 h 392912"/>
              <a:gd name="connsiteX5" fmla="*/ 2616994 w 3100388"/>
              <a:gd name="connsiteY5" fmla="*/ 50006 h 392912"/>
              <a:gd name="connsiteX6" fmla="*/ 2488406 w 3100388"/>
              <a:gd name="connsiteY6" fmla="*/ 128587 h 392912"/>
              <a:gd name="connsiteX7" fmla="*/ 2093119 w 3100388"/>
              <a:gd name="connsiteY7" fmla="*/ 366712 h 392912"/>
              <a:gd name="connsiteX8" fmla="*/ 2064544 w 3100388"/>
              <a:gd name="connsiteY8" fmla="*/ 383381 h 392912"/>
              <a:gd name="connsiteX9" fmla="*/ 1971675 w 3100388"/>
              <a:gd name="connsiteY9" fmla="*/ 390525 h 392912"/>
              <a:gd name="connsiteX10" fmla="*/ 583406 w 3100388"/>
              <a:gd name="connsiteY10" fmla="*/ 381000 h 392912"/>
              <a:gd name="connsiteX11" fmla="*/ 0 w 3100388"/>
              <a:gd name="connsiteY11" fmla="*/ 352424 h 392912"/>
              <a:gd name="connsiteX0" fmla="*/ 3083719 w 3084094"/>
              <a:gd name="connsiteY0" fmla="*/ 0 h 359575"/>
              <a:gd name="connsiteX1" fmla="*/ 3045619 w 3084094"/>
              <a:gd name="connsiteY1" fmla="*/ 9525 h 359575"/>
              <a:gd name="connsiteX2" fmla="*/ 2719388 w 3084094"/>
              <a:gd name="connsiteY2" fmla="*/ 11906 h 359575"/>
              <a:gd name="connsiteX3" fmla="*/ 2652713 w 3084094"/>
              <a:gd name="connsiteY3" fmla="*/ 14288 h 359575"/>
              <a:gd name="connsiteX4" fmla="*/ 2616994 w 3084094"/>
              <a:gd name="connsiteY4" fmla="*/ 16669 h 359575"/>
              <a:gd name="connsiteX5" fmla="*/ 2488406 w 3084094"/>
              <a:gd name="connsiteY5" fmla="*/ 95250 h 359575"/>
              <a:gd name="connsiteX6" fmla="*/ 2093119 w 3084094"/>
              <a:gd name="connsiteY6" fmla="*/ 333375 h 359575"/>
              <a:gd name="connsiteX7" fmla="*/ 2064544 w 3084094"/>
              <a:gd name="connsiteY7" fmla="*/ 350044 h 359575"/>
              <a:gd name="connsiteX8" fmla="*/ 1971675 w 3084094"/>
              <a:gd name="connsiteY8" fmla="*/ 357188 h 359575"/>
              <a:gd name="connsiteX9" fmla="*/ 583406 w 3084094"/>
              <a:gd name="connsiteY9" fmla="*/ 347663 h 359575"/>
              <a:gd name="connsiteX10" fmla="*/ 0 w 3084094"/>
              <a:gd name="connsiteY10" fmla="*/ 319087 h 359575"/>
              <a:gd name="connsiteX0" fmla="*/ 3045619 w 3045619"/>
              <a:gd name="connsiteY0" fmla="*/ 0 h 350050"/>
              <a:gd name="connsiteX1" fmla="*/ 2719388 w 3045619"/>
              <a:gd name="connsiteY1" fmla="*/ 2381 h 350050"/>
              <a:gd name="connsiteX2" fmla="*/ 2652713 w 3045619"/>
              <a:gd name="connsiteY2" fmla="*/ 4763 h 350050"/>
              <a:gd name="connsiteX3" fmla="*/ 2616994 w 3045619"/>
              <a:gd name="connsiteY3" fmla="*/ 7144 h 350050"/>
              <a:gd name="connsiteX4" fmla="*/ 2488406 w 3045619"/>
              <a:gd name="connsiteY4" fmla="*/ 85725 h 350050"/>
              <a:gd name="connsiteX5" fmla="*/ 2093119 w 3045619"/>
              <a:gd name="connsiteY5" fmla="*/ 323850 h 350050"/>
              <a:gd name="connsiteX6" fmla="*/ 2064544 w 3045619"/>
              <a:gd name="connsiteY6" fmla="*/ 340519 h 350050"/>
              <a:gd name="connsiteX7" fmla="*/ 1971675 w 3045619"/>
              <a:gd name="connsiteY7" fmla="*/ 347663 h 350050"/>
              <a:gd name="connsiteX8" fmla="*/ 583406 w 3045619"/>
              <a:gd name="connsiteY8" fmla="*/ 338138 h 350050"/>
              <a:gd name="connsiteX9" fmla="*/ 0 w 3045619"/>
              <a:gd name="connsiteY9" fmla="*/ 309562 h 350050"/>
              <a:gd name="connsiteX0" fmla="*/ 2719388 w 2719388"/>
              <a:gd name="connsiteY0" fmla="*/ 1714 h 349383"/>
              <a:gd name="connsiteX1" fmla="*/ 2652713 w 2719388"/>
              <a:gd name="connsiteY1" fmla="*/ 4096 h 349383"/>
              <a:gd name="connsiteX2" fmla="*/ 2616994 w 2719388"/>
              <a:gd name="connsiteY2" fmla="*/ 6477 h 349383"/>
              <a:gd name="connsiteX3" fmla="*/ 2488406 w 2719388"/>
              <a:gd name="connsiteY3" fmla="*/ 85058 h 349383"/>
              <a:gd name="connsiteX4" fmla="*/ 2093119 w 2719388"/>
              <a:gd name="connsiteY4" fmla="*/ 323183 h 349383"/>
              <a:gd name="connsiteX5" fmla="*/ 2064544 w 2719388"/>
              <a:gd name="connsiteY5" fmla="*/ 339852 h 349383"/>
              <a:gd name="connsiteX6" fmla="*/ 1971675 w 2719388"/>
              <a:gd name="connsiteY6" fmla="*/ 346996 h 349383"/>
              <a:gd name="connsiteX7" fmla="*/ 583406 w 2719388"/>
              <a:gd name="connsiteY7" fmla="*/ 337471 h 349383"/>
              <a:gd name="connsiteX8" fmla="*/ 0 w 2719388"/>
              <a:gd name="connsiteY8" fmla="*/ 308895 h 349383"/>
              <a:gd name="connsiteX0" fmla="*/ 2652713 w 2652713"/>
              <a:gd name="connsiteY0" fmla="*/ 4096 h 349383"/>
              <a:gd name="connsiteX1" fmla="*/ 2616994 w 2652713"/>
              <a:gd name="connsiteY1" fmla="*/ 6477 h 349383"/>
              <a:gd name="connsiteX2" fmla="*/ 2488406 w 2652713"/>
              <a:gd name="connsiteY2" fmla="*/ 85058 h 349383"/>
              <a:gd name="connsiteX3" fmla="*/ 2093119 w 2652713"/>
              <a:gd name="connsiteY3" fmla="*/ 323183 h 349383"/>
              <a:gd name="connsiteX4" fmla="*/ 2064544 w 2652713"/>
              <a:gd name="connsiteY4" fmla="*/ 339852 h 349383"/>
              <a:gd name="connsiteX5" fmla="*/ 1971675 w 2652713"/>
              <a:gd name="connsiteY5" fmla="*/ 346996 h 349383"/>
              <a:gd name="connsiteX6" fmla="*/ 583406 w 2652713"/>
              <a:gd name="connsiteY6" fmla="*/ 337471 h 349383"/>
              <a:gd name="connsiteX7" fmla="*/ 0 w 2652713"/>
              <a:gd name="connsiteY7" fmla="*/ 308895 h 349383"/>
              <a:gd name="connsiteX0" fmla="*/ 2652713 w 2652713"/>
              <a:gd name="connsiteY0" fmla="*/ 0 h 345287"/>
              <a:gd name="connsiteX1" fmla="*/ 2488406 w 2652713"/>
              <a:gd name="connsiteY1" fmla="*/ 80962 h 345287"/>
              <a:gd name="connsiteX2" fmla="*/ 2093119 w 2652713"/>
              <a:gd name="connsiteY2" fmla="*/ 319087 h 345287"/>
              <a:gd name="connsiteX3" fmla="*/ 2064544 w 2652713"/>
              <a:gd name="connsiteY3" fmla="*/ 335756 h 345287"/>
              <a:gd name="connsiteX4" fmla="*/ 1971675 w 2652713"/>
              <a:gd name="connsiteY4" fmla="*/ 342900 h 345287"/>
              <a:gd name="connsiteX5" fmla="*/ 583406 w 2652713"/>
              <a:gd name="connsiteY5" fmla="*/ 333375 h 345287"/>
              <a:gd name="connsiteX6" fmla="*/ 0 w 2652713"/>
              <a:gd name="connsiteY6" fmla="*/ 304799 h 345287"/>
              <a:gd name="connsiteX0" fmla="*/ 2488406 w 2488406"/>
              <a:gd name="connsiteY0" fmla="*/ 0 h 264325"/>
              <a:gd name="connsiteX1" fmla="*/ 2093119 w 2488406"/>
              <a:gd name="connsiteY1" fmla="*/ 238125 h 264325"/>
              <a:gd name="connsiteX2" fmla="*/ 2064544 w 2488406"/>
              <a:gd name="connsiteY2" fmla="*/ 254794 h 264325"/>
              <a:gd name="connsiteX3" fmla="*/ 1971675 w 2488406"/>
              <a:gd name="connsiteY3" fmla="*/ 261938 h 264325"/>
              <a:gd name="connsiteX4" fmla="*/ 583406 w 2488406"/>
              <a:gd name="connsiteY4" fmla="*/ 252413 h 264325"/>
              <a:gd name="connsiteX5" fmla="*/ 0 w 2488406"/>
              <a:gd name="connsiteY5" fmla="*/ 223837 h 264325"/>
              <a:gd name="connsiteX0" fmla="*/ 2093119 w 2093119"/>
              <a:gd name="connsiteY0" fmla="*/ 14288 h 40488"/>
              <a:gd name="connsiteX1" fmla="*/ 2064544 w 2093119"/>
              <a:gd name="connsiteY1" fmla="*/ 30957 h 40488"/>
              <a:gd name="connsiteX2" fmla="*/ 1971675 w 2093119"/>
              <a:gd name="connsiteY2" fmla="*/ 38101 h 40488"/>
              <a:gd name="connsiteX3" fmla="*/ 583406 w 2093119"/>
              <a:gd name="connsiteY3" fmla="*/ 28576 h 40488"/>
              <a:gd name="connsiteX4" fmla="*/ 0 w 2093119"/>
              <a:gd name="connsiteY4" fmla="*/ 0 h 40488"/>
              <a:gd name="connsiteX0" fmla="*/ 2064544 w 2064544"/>
              <a:gd name="connsiteY0" fmla="*/ 30957 h 40488"/>
              <a:gd name="connsiteX1" fmla="*/ 1971675 w 2064544"/>
              <a:gd name="connsiteY1" fmla="*/ 38101 h 40488"/>
              <a:gd name="connsiteX2" fmla="*/ 583406 w 2064544"/>
              <a:gd name="connsiteY2" fmla="*/ 28576 h 40488"/>
              <a:gd name="connsiteX3" fmla="*/ 0 w 2064544"/>
              <a:gd name="connsiteY3" fmla="*/ 0 h 40488"/>
              <a:gd name="connsiteX0" fmla="*/ 1971675 w 1971675"/>
              <a:gd name="connsiteY0" fmla="*/ 38101 h 38101"/>
              <a:gd name="connsiteX1" fmla="*/ 583406 w 1971675"/>
              <a:gd name="connsiteY1" fmla="*/ 28576 h 38101"/>
              <a:gd name="connsiteX2" fmla="*/ 0 w 1971675"/>
              <a:gd name="connsiteY2" fmla="*/ 0 h 38101"/>
              <a:gd name="connsiteX0" fmla="*/ 583406 w 583406"/>
              <a:gd name="connsiteY0" fmla="*/ 28576 h 28576"/>
              <a:gd name="connsiteX1" fmla="*/ 0 w 583406"/>
              <a:gd name="connsiteY1" fmla="*/ 0 h 2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3406" h="28576">
                <a:moveTo>
                  <a:pt x="583406" y="2857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7" name="Straight Connector 706"/>
          <p:cNvCxnSpPr>
            <a:stCxn id="775" idx="0"/>
          </p:cNvCxnSpPr>
          <p:nvPr/>
        </p:nvCxnSpPr>
        <p:spPr>
          <a:xfrm flipV="1">
            <a:off x="8070254" y="4876622"/>
            <a:ext cx="34310" cy="618556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9" name="Freeform 708"/>
          <p:cNvSpPr/>
          <p:nvPr/>
        </p:nvSpPr>
        <p:spPr>
          <a:xfrm>
            <a:off x="7688229" y="4859865"/>
            <a:ext cx="833814" cy="97660"/>
          </a:xfrm>
          <a:custGeom>
            <a:avLst/>
            <a:gdLst>
              <a:gd name="connsiteX0" fmla="*/ 1959769 w 1959769"/>
              <a:gd name="connsiteY0" fmla="*/ 0 h 111919"/>
              <a:gd name="connsiteX1" fmla="*/ 1866900 w 1959769"/>
              <a:gd name="connsiteY1" fmla="*/ 14288 h 111919"/>
              <a:gd name="connsiteX2" fmla="*/ 1776412 w 1959769"/>
              <a:gd name="connsiteY2" fmla="*/ 16669 h 111919"/>
              <a:gd name="connsiteX3" fmla="*/ 1678781 w 1959769"/>
              <a:gd name="connsiteY3" fmla="*/ 28575 h 111919"/>
              <a:gd name="connsiteX4" fmla="*/ 831056 w 1959769"/>
              <a:gd name="connsiteY4" fmla="*/ 97632 h 111919"/>
              <a:gd name="connsiteX5" fmla="*/ 711994 w 1959769"/>
              <a:gd name="connsiteY5" fmla="*/ 78582 h 111919"/>
              <a:gd name="connsiteX6" fmla="*/ 638175 w 1959769"/>
              <a:gd name="connsiteY6" fmla="*/ 64294 h 111919"/>
              <a:gd name="connsiteX7" fmla="*/ 500062 w 1959769"/>
              <a:gd name="connsiteY7" fmla="*/ 61913 h 111919"/>
              <a:gd name="connsiteX8" fmla="*/ 271462 w 1959769"/>
              <a:gd name="connsiteY8" fmla="*/ 47625 h 111919"/>
              <a:gd name="connsiteX9" fmla="*/ 219075 w 1959769"/>
              <a:gd name="connsiteY9" fmla="*/ 47625 h 111919"/>
              <a:gd name="connsiteX10" fmla="*/ 0 w 1959769"/>
              <a:gd name="connsiteY10" fmla="*/ 111919 h 111919"/>
              <a:gd name="connsiteX0" fmla="*/ 1959769 w 1959769"/>
              <a:gd name="connsiteY0" fmla="*/ 0 h 111919"/>
              <a:gd name="connsiteX1" fmla="*/ 1866900 w 1959769"/>
              <a:gd name="connsiteY1" fmla="*/ 14288 h 111919"/>
              <a:gd name="connsiteX2" fmla="*/ 1776412 w 1959769"/>
              <a:gd name="connsiteY2" fmla="*/ 16669 h 111919"/>
              <a:gd name="connsiteX3" fmla="*/ 1678781 w 1959769"/>
              <a:gd name="connsiteY3" fmla="*/ 28575 h 111919"/>
              <a:gd name="connsiteX4" fmla="*/ 831056 w 1959769"/>
              <a:gd name="connsiteY4" fmla="*/ 97632 h 111919"/>
              <a:gd name="connsiteX5" fmla="*/ 711994 w 1959769"/>
              <a:gd name="connsiteY5" fmla="*/ 78582 h 111919"/>
              <a:gd name="connsiteX6" fmla="*/ 638175 w 1959769"/>
              <a:gd name="connsiteY6" fmla="*/ 64294 h 111919"/>
              <a:gd name="connsiteX7" fmla="*/ 500062 w 1959769"/>
              <a:gd name="connsiteY7" fmla="*/ 61913 h 111919"/>
              <a:gd name="connsiteX8" fmla="*/ 271462 w 1959769"/>
              <a:gd name="connsiteY8" fmla="*/ 47625 h 111919"/>
              <a:gd name="connsiteX9" fmla="*/ 219075 w 1959769"/>
              <a:gd name="connsiteY9" fmla="*/ 47625 h 111919"/>
              <a:gd name="connsiteX10" fmla="*/ 0 w 1959769"/>
              <a:gd name="connsiteY10" fmla="*/ 111919 h 111919"/>
              <a:gd name="connsiteX0" fmla="*/ 1959769 w 1959769"/>
              <a:gd name="connsiteY0" fmla="*/ 0 h 111919"/>
              <a:gd name="connsiteX1" fmla="*/ 1866900 w 1959769"/>
              <a:gd name="connsiteY1" fmla="*/ 14288 h 111919"/>
              <a:gd name="connsiteX2" fmla="*/ 1776412 w 1959769"/>
              <a:gd name="connsiteY2" fmla="*/ 16669 h 111919"/>
              <a:gd name="connsiteX3" fmla="*/ 1678781 w 1959769"/>
              <a:gd name="connsiteY3" fmla="*/ 28575 h 111919"/>
              <a:gd name="connsiteX4" fmla="*/ 831056 w 1959769"/>
              <a:gd name="connsiteY4" fmla="*/ 97632 h 111919"/>
              <a:gd name="connsiteX5" fmla="*/ 711994 w 1959769"/>
              <a:gd name="connsiteY5" fmla="*/ 78582 h 111919"/>
              <a:gd name="connsiteX6" fmla="*/ 638175 w 1959769"/>
              <a:gd name="connsiteY6" fmla="*/ 64294 h 111919"/>
              <a:gd name="connsiteX7" fmla="*/ 500062 w 1959769"/>
              <a:gd name="connsiteY7" fmla="*/ 61913 h 111919"/>
              <a:gd name="connsiteX8" fmla="*/ 271462 w 1959769"/>
              <a:gd name="connsiteY8" fmla="*/ 47625 h 111919"/>
              <a:gd name="connsiteX9" fmla="*/ 219075 w 1959769"/>
              <a:gd name="connsiteY9" fmla="*/ 47625 h 111919"/>
              <a:gd name="connsiteX10" fmla="*/ 0 w 1959769"/>
              <a:gd name="connsiteY10" fmla="*/ 111919 h 111919"/>
              <a:gd name="connsiteX0" fmla="*/ 1866900 w 1866900"/>
              <a:gd name="connsiteY0" fmla="*/ 0 h 97631"/>
              <a:gd name="connsiteX1" fmla="*/ 1776412 w 1866900"/>
              <a:gd name="connsiteY1" fmla="*/ 2381 h 97631"/>
              <a:gd name="connsiteX2" fmla="*/ 1678781 w 1866900"/>
              <a:gd name="connsiteY2" fmla="*/ 14287 h 97631"/>
              <a:gd name="connsiteX3" fmla="*/ 831056 w 1866900"/>
              <a:gd name="connsiteY3" fmla="*/ 83344 h 97631"/>
              <a:gd name="connsiteX4" fmla="*/ 711994 w 1866900"/>
              <a:gd name="connsiteY4" fmla="*/ 64294 h 97631"/>
              <a:gd name="connsiteX5" fmla="*/ 638175 w 1866900"/>
              <a:gd name="connsiteY5" fmla="*/ 50006 h 97631"/>
              <a:gd name="connsiteX6" fmla="*/ 500062 w 1866900"/>
              <a:gd name="connsiteY6" fmla="*/ 47625 h 97631"/>
              <a:gd name="connsiteX7" fmla="*/ 271462 w 1866900"/>
              <a:gd name="connsiteY7" fmla="*/ 33337 h 97631"/>
              <a:gd name="connsiteX8" fmla="*/ 219075 w 1866900"/>
              <a:gd name="connsiteY8" fmla="*/ 33337 h 97631"/>
              <a:gd name="connsiteX9" fmla="*/ 0 w 1866900"/>
              <a:gd name="connsiteY9" fmla="*/ 97631 h 97631"/>
              <a:gd name="connsiteX0" fmla="*/ 1776412 w 1776412"/>
              <a:gd name="connsiteY0" fmla="*/ 0 h 95250"/>
              <a:gd name="connsiteX1" fmla="*/ 1678781 w 1776412"/>
              <a:gd name="connsiteY1" fmla="*/ 11906 h 95250"/>
              <a:gd name="connsiteX2" fmla="*/ 831056 w 1776412"/>
              <a:gd name="connsiteY2" fmla="*/ 80963 h 95250"/>
              <a:gd name="connsiteX3" fmla="*/ 711994 w 1776412"/>
              <a:gd name="connsiteY3" fmla="*/ 61913 h 95250"/>
              <a:gd name="connsiteX4" fmla="*/ 638175 w 1776412"/>
              <a:gd name="connsiteY4" fmla="*/ 47625 h 95250"/>
              <a:gd name="connsiteX5" fmla="*/ 500062 w 1776412"/>
              <a:gd name="connsiteY5" fmla="*/ 45244 h 95250"/>
              <a:gd name="connsiteX6" fmla="*/ 271462 w 1776412"/>
              <a:gd name="connsiteY6" fmla="*/ 30956 h 95250"/>
              <a:gd name="connsiteX7" fmla="*/ 219075 w 1776412"/>
              <a:gd name="connsiteY7" fmla="*/ 30956 h 95250"/>
              <a:gd name="connsiteX8" fmla="*/ 0 w 1776412"/>
              <a:gd name="connsiteY8" fmla="*/ 95250 h 95250"/>
              <a:gd name="connsiteX0" fmla="*/ 1678781 w 1678781"/>
              <a:gd name="connsiteY0" fmla="*/ 0 h 83344"/>
              <a:gd name="connsiteX1" fmla="*/ 831056 w 1678781"/>
              <a:gd name="connsiteY1" fmla="*/ 69057 h 83344"/>
              <a:gd name="connsiteX2" fmla="*/ 711994 w 1678781"/>
              <a:gd name="connsiteY2" fmla="*/ 50007 h 83344"/>
              <a:gd name="connsiteX3" fmla="*/ 638175 w 1678781"/>
              <a:gd name="connsiteY3" fmla="*/ 35719 h 83344"/>
              <a:gd name="connsiteX4" fmla="*/ 500062 w 1678781"/>
              <a:gd name="connsiteY4" fmla="*/ 33338 h 83344"/>
              <a:gd name="connsiteX5" fmla="*/ 271462 w 1678781"/>
              <a:gd name="connsiteY5" fmla="*/ 19050 h 83344"/>
              <a:gd name="connsiteX6" fmla="*/ 219075 w 1678781"/>
              <a:gd name="connsiteY6" fmla="*/ 19050 h 83344"/>
              <a:gd name="connsiteX7" fmla="*/ 0 w 1678781"/>
              <a:gd name="connsiteY7" fmla="*/ 83344 h 83344"/>
              <a:gd name="connsiteX0" fmla="*/ 831056 w 831056"/>
              <a:gd name="connsiteY0" fmla="*/ 53266 h 67553"/>
              <a:gd name="connsiteX1" fmla="*/ 711994 w 831056"/>
              <a:gd name="connsiteY1" fmla="*/ 34216 h 67553"/>
              <a:gd name="connsiteX2" fmla="*/ 638175 w 831056"/>
              <a:gd name="connsiteY2" fmla="*/ 19928 h 67553"/>
              <a:gd name="connsiteX3" fmla="*/ 500062 w 831056"/>
              <a:gd name="connsiteY3" fmla="*/ 17547 h 67553"/>
              <a:gd name="connsiteX4" fmla="*/ 271462 w 831056"/>
              <a:gd name="connsiteY4" fmla="*/ 3259 h 67553"/>
              <a:gd name="connsiteX5" fmla="*/ 219075 w 831056"/>
              <a:gd name="connsiteY5" fmla="*/ 3259 h 67553"/>
              <a:gd name="connsiteX6" fmla="*/ 0 w 831056"/>
              <a:gd name="connsiteY6" fmla="*/ 67553 h 67553"/>
              <a:gd name="connsiteX0" fmla="*/ 711994 w 711994"/>
              <a:gd name="connsiteY0" fmla="*/ 34216 h 67553"/>
              <a:gd name="connsiteX1" fmla="*/ 638175 w 711994"/>
              <a:gd name="connsiteY1" fmla="*/ 19928 h 67553"/>
              <a:gd name="connsiteX2" fmla="*/ 500062 w 711994"/>
              <a:gd name="connsiteY2" fmla="*/ 17547 h 67553"/>
              <a:gd name="connsiteX3" fmla="*/ 271462 w 711994"/>
              <a:gd name="connsiteY3" fmla="*/ 3259 h 67553"/>
              <a:gd name="connsiteX4" fmla="*/ 219075 w 711994"/>
              <a:gd name="connsiteY4" fmla="*/ 3259 h 67553"/>
              <a:gd name="connsiteX5" fmla="*/ 0 w 711994"/>
              <a:gd name="connsiteY5" fmla="*/ 67553 h 67553"/>
              <a:gd name="connsiteX0" fmla="*/ 638175 w 638175"/>
              <a:gd name="connsiteY0" fmla="*/ 19928 h 67553"/>
              <a:gd name="connsiteX1" fmla="*/ 500062 w 638175"/>
              <a:gd name="connsiteY1" fmla="*/ 17547 h 67553"/>
              <a:gd name="connsiteX2" fmla="*/ 271462 w 638175"/>
              <a:gd name="connsiteY2" fmla="*/ 3259 h 67553"/>
              <a:gd name="connsiteX3" fmla="*/ 219075 w 638175"/>
              <a:gd name="connsiteY3" fmla="*/ 3259 h 67553"/>
              <a:gd name="connsiteX4" fmla="*/ 0 w 638175"/>
              <a:gd name="connsiteY4" fmla="*/ 67553 h 67553"/>
              <a:gd name="connsiteX0" fmla="*/ 576765 w 576765"/>
              <a:gd name="connsiteY0" fmla="*/ 19928 h 67553"/>
              <a:gd name="connsiteX1" fmla="*/ 500062 w 576765"/>
              <a:gd name="connsiteY1" fmla="*/ 17547 h 67553"/>
              <a:gd name="connsiteX2" fmla="*/ 271462 w 576765"/>
              <a:gd name="connsiteY2" fmla="*/ 3259 h 67553"/>
              <a:gd name="connsiteX3" fmla="*/ 219075 w 576765"/>
              <a:gd name="connsiteY3" fmla="*/ 3259 h 67553"/>
              <a:gd name="connsiteX4" fmla="*/ 0 w 576765"/>
              <a:gd name="connsiteY4" fmla="*/ 67553 h 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765" h="67553">
                <a:moveTo>
                  <a:pt x="576765" y="19928"/>
                </a:moveTo>
                <a:cubicBezTo>
                  <a:pt x="541443" y="17150"/>
                  <a:pt x="550946" y="20325"/>
                  <a:pt x="500062" y="17547"/>
                </a:cubicBezTo>
                <a:lnTo>
                  <a:pt x="271462" y="3259"/>
                </a:lnTo>
                <a:cubicBezTo>
                  <a:pt x="224631" y="878"/>
                  <a:pt x="245269" y="-2695"/>
                  <a:pt x="219075" y="3259"/>
                </a:cubicBezTo>
                <a:cubicBezTo>
                  <a:pt x="192881" y="9213"/>
                  <a:pt x="35719" y="57631"/>
                  <a:pt x="0" y="67553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4" name="Rectangle 773"/>
          <p:cNvSpPr/>
          <p:nvPr/>
        </p:nvSpPr>
        <p:spPr>
          <a:xfrm rot="21000000">
            <a:off x="7517652" y="5563860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5" name="Rectangle 774"/>
          <p:cNvSpPr/>
          <p:nvPr/>
        </p:nvSpPr>
        <p:spPr>
          <a:xfrm rot="21300000">
            <a:off x="8047801" y="549500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9" name="Picture 15" descr="Interstate 10 mark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81" y="5558595"/>
            <a:ext cx="157949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9" name="Rectangle 948"/>
          <p:cNvSpPr/>
          <p:nvPr/>
        </p:nvSpPr>
        <p:spPr>
          <a:xfrm>
            <a:off x="7195658" y="5318449"/>
            <a:ext cx="1281592" cy="7863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68" name="Oval 967"/>
          <p:cNvSpPr>
            <a:spLocks noChangeAspect="1"/>
          </p:cNvSpPr>
          <p:nvPr/>
        </p:nvSpPr>
        <p:spPr>
          <a:xfrm>
            <a:off x="7265613" y="555342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69" name="TextBox 968"/>
          <p:cNvSpPr txBox="1"/>
          <p:nvPr/>
        </p:nvSpPr>
        <p:spPr>
          <a:xfrm>
            <a:off x="7365075" y="5514734"/>
            <a:ext cx="101692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/>
              <a:t>Inductive Loops</a:t>
            </a:r>
            <a:endParaRPr lang="en-US" sz="800" dirty="0"/>
          </a:p>
        </p:txBody>
      </p:sp>
      <p:sp>
        <p:nvSpPr>
          <p:cNvPr id="972" name="Octagon 971"/>
          <p:cNvSpPr/>
          <p:nvPr/>
        </p:nvSpPr>
        <p:spPr>
          <a:xfrm>
            <a:off x="7263688" y="5987747"/>
            <a:ext cx="49571" cy="49571"/>
          </a:xfrm>
          <a:prstGeom prst="octagon">
            <a:avLst/>
          </a:prstGeom>
          <a:solidFill>
            <a:srgbClr val="800000"/>
          </a:solidFill>
          <a:ln w="6350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73" name="TextBox 972"/>
          <p:cNvSpPr txBox="1"/>
          <p:nvPr/>
        </p:nvSpPr>
        <p:spPr>
          <a:xfrm>
            <a:off x="7367343" y="5950977"/>
            <a:ext cx="99560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/>
              <a:t>None (Stop Sign)</a:t>
            </a:r>
            <a:endParaRPr lang="en-US" sz="800" dirty="0"/>
          </a:p>
        </p:txBody>
      </p:sp>
      <p:sp>
        <p:nvSpPr>
          <p:cNvPr id="979" name="Oval 978"/>
          <p:cNvSpPr>
            <a:spLocks noChangeAspect="1"/>
          </p:cNvSpPr>
          <p:nvPr/>
        </p:nvSpPr>
        <p:spPr>
          <a:xfrm>
            <a:off x="7263688" y="584018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80" name="TextBox 979"/>
          <p:cNvSpPr txBox="1"/>
          <p:nvPr/>
        </p:nvSpPr>
        <p:spPr>
          <a:xfrm>
            <a:off x="7367343" y="5803410"/>
            <a:ext cx="110854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/>
              <a:t>No Detection/ Unknown</a:t>
            </a:r>
            <a:endParaRPr lang="en-US" sz="800" dirty="0"/>
          </a:p>
        </p:txBody>
      </p:sp>
      <p:sp>
        <p:nvSpPr>
          <p:cNvPr id="678" name="Oval 677"/>
          <p:cNvSpPr>
            <a:spLocks noChangeAspect="1"/>
          </p:cNvSpPr>
          <p:nvPr/>
        </p:nvSpPr>
        <p:spPr>
          <a:xfrm>
            <a:off x="7263692" y="5697395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95" name="TextBox 694"/>
          <p:cNvSpPr txBox="1"/>
          <p:nvPr/>
        </p:nvSpPr>
        <p:spPr>
          <a:xfrm>
            <a:off x="7365079" y="5660625"/>
            <a:ext cx="111080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/>
              <a:t>Video &amp; Inductive Loops</a:t>
            </a:r>
            <a:endParaRPr lang="en-US" sz="800" dirty="0"/>
          </a:p>
        </p:txBody>
      </p:sp>
      <p:sp>
        <p:nvSpPr>
          <p:cNvPr id="795" name="TextBox 794"/>
          <p:cNvSpPr txBox="1"/>
          <p:nvPr/>
        </p:nvSpPr>
        <p:spPr>
          <a:xfrm>
            <a:off x="7362057" y="5362739"/>
            <a:ext cx="107645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/>
              <a:t>Video Detection</a:t>
            </a:r>
            <a:endParaRPr lang="en-US" sz="800" dirty="0"/>
          </a:p>
        </p:txBody>
      </p:sp>
      <p:sp>
        <p:nvSpPr>
          <p:cNvPr id="796" name="Oval 795"/>
          <p:cNvSpPr>
            <a:spLocks noChangeAspect="1"/>
          </p:cNvSpPr>
          <p:nvPr/>
        </p:nvSpPr>
        <p:spPr>
          <a:xfrm>
            <a:off x="7262594" y="5401434"/>
            <a:ext cx="45720" cy="4572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68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00" name="Oval 799"/>
          <p:cNvSpPr>
            <a:spLocks noChangeAspect="1"/>
          </p:cNvSpPr>
          <p:nvPr/>
        </p:nvSpPr>
        <p:spPr>
          <a:xfrm>
            <a:off x="5288859" y="2206021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05" name="Oval 804"/>
          <p:cNvSpPr>
            <a:spLocks noChangeAspect="1"/>
          </p:cNvSpPr>
          <p:nvPr/>
        </p:nvSpPr>
        <p:spPr>
          <a:xfrm>
            <a:off x="1497533" y="2594518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96" name="Oval 695"/>
          <p:cNvSpPr>
            <a:spLocks noChangeAspect="1"/>
          </p:cNvSpPr>
          <p:nvPr/>
        </p:nvSpPr>
        <p:spPr>
          <a:xfrm>
            <a:off x="1770296" y="259096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27" name="Oval 626"/>
          <p:cNvSpPr>
            <a:spLocks noChangeAspect="1"/>
          </p:cNvSpPr>
          <p:nvPr/>
        </p:nvSpPr>
        <p:spPr>
          <a:xfrm>
            <a:off x="1882667" y="2497226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40" name="Oval 739"/>
          <p:cNvSpPr>
            <a:spLocks noChangeAspect="1"/>
          </p:cNvSpPr>
          <p:nvPr/>
        </p:nvSpPr>
        <p:spPr>
          <a:xfrm>
            <a:off x="3220092" y="223776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47" name="Oval 546"/>
          <p:cNvSpPr>
            <a:spLocks noChangeAspect="1"/>
          </p:cNvSpPr>
          <p:nvPr/>
        </p:nvSpPr>
        <p:spPr>
          <a:xfrm>
            <a:off x="1798277" y="259361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48" name="Oval 547"/>
          <p:cNvSpPr>
            <a:spLocks noChangeAspect="1"/>
          </p:cNvSpPr>
          <p:nvPr/>
        </p:nvSpPr>
        <p:spPr>
          <a:xfrm>
            <a:off x="1833090" y="259585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7" name="Oval 536"/>
          <p:cNvSpPr>
            <a:spLocks noChangeAspect="1"/>
          </p:cNvSpPr>
          <p:nvPr/>
        </p:nvSpPr>
        <p:spPr>
          <a:xfrm>
            <a:off x="1882667" y="259585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49" name="Oval 548"/>
          <p:cNvSpPr>
            <a:spLocks noChangeAspect="1"/>
          </p:cNvSpPr>
          <p:nvPr/>
        </p:nvSpPr>
        <p:spPr>
          <a:xfrm>
            <a:off x="1927754" y="259585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0" name="Oval 549"/>
          <p:cNvSpPr>
            <a:spLocks noChangeAspect="1"/>
          </p:cNvSpPr>
          <p:nvPr/>
        </p:nvSpPr>
        <p:spPr>
          <a:xfrm>
            <a:off x="1981060" y="259585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1" name="Oval 550"/>
          <p:cNvSpPr>
            <a:spLocks noChangeAspect="1"/>
          </p:cNvSpPr>
          <p:nvPr/>
        </p:nvSpPr>
        <p:spPr>
          <a:xfrm>
            <a:off x="2021057" y="259585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07" name="Oval 806"/>
          <p:cNvSpPr>
            <a:spLocks noChangeAspect="1"/>
          </p:cNvSpPr>
          <p:nvPr/>
        </p:nvSpPr>
        <p:spPr>
          <a:xfrm>
            <a:off x="3751505" y="2152835"/>
            <a:ext cx="45720" cy="4572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11" name="Oval 810"/>
          <p:cNvSpPr>
            <a:spLocks noChangeAspect="1"/>
          </p:cNvSpPr>
          <p:nvPr/>
        </p:nvSpPr>
        <p:spPr>
          <a:xfrm>
            <a:off x="4160242" y="2148841"/>
            <a:ext cx="45720" cy="4572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12" name="Oval 811"/>
          <p:cNvSpPr>
            <a:spLocks noChangeAspect="1"/>
          </p:cNvSpPr>
          <p:nvPr/>
        </p:nvSpPr>
        <p:spPr>
          <a:xfrm>
            <a:off x="4166199" y="2333017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13" name="Oval 812"/>
          <p:cNvSpPr>
            <a:spLocks noChangeAspect="1"/>
          </p:cNvSpPr>
          <p:nvPr/>
        </p:nvSpPr>
        <p:spPr>
          <a:xfrm>
            <a:off x="1603498" y="3505200"/>
            <a:ext cx="45720" cy="4572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16" name="Oval 815"/>
          <p:cNvSpPr>
            <a:spLocks noChangeAspect="1"/>
          </p:cNvSpPr>
          <p:nvPr/>
        </p:nvSpPr>
        <p:spPr>
          <a:xfrm>
            <a:off x="3737806" y="288710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76" name="Oval 775"/>
          <p:cNvSpPr>
            <a:spLocks noChangeAspect="1"/>
          </p:cNvSpPr>
          <p:nvPr/>
        </p:nvSpPr>
        <p:spPr>
          <a:xfrm>
            <a:off x="4013369" y="3603445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77" name="Oval 776"/>
          <p:cNvSpPr>
            <a:spLocks noChangeAspect="1"/>
          </p:cNvSpPr>
          <p:nvPr/>
        </p:nvSpPr>
        <p:spPr>
          <a:xfrm>
            <a:off x="4006932" y="3325460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78" name="Oval 777"/>
          <p:cNvSpPr>
            <a:spLocks noChangeAspect="1"/>
          </p:cNvSpPr>
          <p:nvPr/>
        </p:nvSpPr>
        <p:spPr>
          <a:xfrm>
            <a:off x="4002981" y="3170679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79" name="Oval 778"/>
          <p:cNvSpPr>
            <a:spLocks noChangeAspect="1"/>
          </p:cNvSpPr>
          <p:nvPr/>
        </p:nvSpPr>
        <p:spPr>
          <a:xfrm>
            <a:off x="4172805" y="317077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92" name="Oval 791"/>
          <p:cNvSpPr>
            <a:spLocks noChangeAspect="1"/>
          </p:cNvSpPr>
          <p:nvPr/>
        </p:nvSpPr>
        <p:spPr>
          <a:xfrm>
            <a:off x="3996346" y="3805429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99" name="Oval 798"/>
          <p:cNvSpPr>
            <a:spLocks noChangeAspect="1"/>
          </p:cNvSpPr>
          <p:nvPr/>
        </p:nvSpPr>
        <p:spPr>
          <a:xfrm>
            <a:off x="3992095" y="3956325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03" name="Oval 802"/>
          <p:cNvSpPr>
            <a:spLocks noChangeAspect="1"/>
          </p:cNvSpPr>
          <p:nvPr/>
        </p:nvSpPr>
        <p:spPr>
          <a:xfrm>
            <a:off x="4258336" y="4240191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08" name="Oval 807"/>
          <p:cNvSpPr>
            <a:spLocks noChangeAspect="1"/>
          </p:cNvSpPr>
          <p:nvPr/>
        </p:nvSpPr>
        <p:spPr>
          <a:xfrm>
            <a:off x="4001659" y="2887258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17" name="Oval 816"/>
          <p:cNvSpPr>
            <a:spLocks noChangeAspect="1"/>
          </p:cNvSpPr>
          <p:nvPr/>
        </p:nvSpPr>
        <p:spPr>
          <a:xfrm>
            <a:off x="3539375" y="343022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23" name="Oval 822"/>
          <p:cNvSpPr>
            <a:spLocks noChangeAspect="1"/>
          </p:cNvSpPr>
          <p:nvPr/>
        </p:nvSpPr>
        <p:spPr>
          <a:xfrm>
            <a:off x="3436762" y="345690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24" name="Oval 823"/>
          <p:cNvSpPr>
            <a:spLocks noChangeAspect="1"/>
          </p:cNvSpPr>
          <p:nvPr/>
        </p:nvSpPr>
        <p:spPr>
          <a:xfrm>
            <a:off x="4127543" y="427335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3" name="Oval 832"/>
          <p:cNvSpPr>
            <a:spLocks noChangeAspect="1"/>
          </p:cNvSpPr>
          <p:nvPr/>
        </p:nvSpPr>
        <p:spPr>
          <a:xfrm>
            <a:off x="4049045" y="4313362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6" name="Oval 835"/>
          <p:cNvSpPr>
            <a:spLocks noChangeAspect="1"/>
          </p:cNvSpPr>
          <p:nvPr/>
        </p:nvSpPr>
        <p:spPr>
          <a:xfrm>
            <a:off x="3994853" y="4334486"/>
            <a:ext cx="49571" cy="49571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8" name="Oval 837"/>
          <p:cNvSpPr>
            <a:spLocks noChangeAspect="1"/>
          </p:cNvSpPr>
          <p:nvPr/>
        </p:nvSpPr>
        <p:spPr>
          <a:xfrm>
            <a:off x="4346332" y="422637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9" name="Oval 838"/>
          <p:cNvSpPr>
            <a:spLocks noChangeAspect="1"/>
          </p:cNvSpPr>
          <p:nvPr/>
        </p:nvSpPr>
        <p:spPr>
          <a:xfrm>
            <a:off x="4379398" y="421660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42" name="Oval 841"/>
          <p:cNvSpPr>
            <a:spLocks noChangeAspect="1"/>
          </p:cNvSpPr>
          <p:nvPr/>
        </p:nvSpPr>
        <p:spPr>
          <a:xfrm>
            <a:off x="4413746" y="4358538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45" name="Oval 844"/>
          <p:cNvSpPr>
            <a:spLocks noChangeAspect="1"/>
          </p:cNvSpPr>
          <p:nvPr/>
        </p:nvSpPr>
        <p:spPr>
          <a:xfrm>
            <a:off x="4001076" y="4747867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46" name="Oval 845"/>
          <p:cNvSpPr>
            <a:spLocks noChangeAspect="1"/>
          </p:cNvSpPr>
          <p:nvPr/>
        </p:nvSpPr>
        <p:spPr>
          <a:xfrm>
            <a:off x="5817284" y="4104166"/>
            <a:ext cx="44464" cy="44464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59" name="Oval 858"/>
          <p:cNvSpPr>
            <a:spLocks noChangeAspect="1"/>
          </p:cNvSpPr>
          <p:nvPr/>
        </p:nvSpPr>
        <p:spPr>
          <a:xfrm>
            <a:off x="5897935" y="4090957"/>
            <a:ext cx="44464" cy="44464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63" name="Oval 862"/>
          <p:cNvSpPr>
            <a:spLocks noChangeAspect="1"/>
          </p:cNvSpPr>
          <p:nvPr/>
        </p:nvSpPr>
        <p:spPr>
          <a:xfrm>
            <a:off x="6047673" y="4057405"/>
            <a:ext cx="44464" cy="44464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77" name="Oval 876"/>
          <p:cNvSpPr>
            <a:spLocks noChangeAspect="1"/>
          </p:cNvSpPr>
          <p:nvPr/>
        </p:nvSpPr>
        <p:spPr>
          <a:xfrm>
            <a:off x="6143624" y="4046715"/>
            <a:ext cx="44464" cy="44464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80" name="Oval 879"/>
          <p:cNvSpPr>
            <a:spLocks noChangeAspect="1"/>
          </p:cNvSpPr>
          <p:nvPr/>
        </p:nvSpPr>
        <p:spPr>
          <a:xfrm>
            <a:off x="7122932" y="4217492"/>
            <a:ext cx="44464" cy="4446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9" name="Oval 908"/>
          <p:cNvSpPr>
            <a:spLocks noChangeAspect="1"/>
          </p:cNvSpPr>
          <p:nvPr/>
        </p:nvSpPr>
        <p:spPr>
          <a:xfrm>
            <a:off x="7227333" y="4222663"/>
            <a:ext cx="44464" cy="4446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12" name="Oval 911"/>
          <p:cNvSpPr>
            <a:spLocks noChangeAspect="1"/>
          </p:cNvSpPr>
          <p:nvPr/>
        </p:nvSpPr>
        <p:spPr>
          <a:xfrm>
            <a:off x="7651661" y="296594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24" name="Oval 923"/>
          <p:cNvSpPr>
            <a:spLocks noChangeAspect="1"/>
          </p:cNvSpPr>
          <p:nvPr/>
        </p:nvSpPr>
        <p:spPr>
          <a:xfrm>
            <a:off x="4167560" y="267869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29" name="Oval 928"/>
          <p:cNvSpPr>
            <a:spLocks noChangeAspect="1"/>
          </p:cNvSpPr>
          <p:nvPr/>
        </p:nvSpPr>
        <p:spPr>
          <a:xfrm>
            <a:off x="4163490" y="256776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0" name="Oval 929"/>
          <p:cNvSpPr>
            <a:spLocks noChangeAspect="1"/>
          </p:cNvSpPr>
          <p:nvPr/>
        </p:nvSpPr>
        <p:spPr>
          <a:xfrm>
            <a:off x="3994350" y="2740622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1" name="Oval 930"/>
          <p:cNvSpPr>
            <a:spLocks noChangeAspect="1"/>
          </p:cNvSpPr>
          <p:nvPr/>
        </p:nvSpPr>
        <p:spPr>
          <a:xfrm>
            <a:off x="3896478" y="274320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9" name="Oval 938"/>
          <p:cNvSpPr>
            <a:spLocks noChangeAspect="1"/>
          </p:cNvSpPr>
          <p:nvPr/>
        </p:nvSpPr>
        <p:spPr>
          <a:xfrm>
            <a:off x="3763736" y="3127021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40" name="Oval 939"/>
          <p:cNvSpPr>
            <a:spLocks noChangeAspect="1"/>
          </p:cNvSpPr>
          <p:nvPr/>
        </p:nvSpPr>
        <p:spPr>
          <a:xfrm>
            <a:off x="3116755" y="304580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41" name="Oval 940"/>
          <p:cNvSpPr>
            <a:spLocks noChangeAspect="1"/>
          </p:cNvSpPr>
          <p:nvPr/>
        </p:nvSpPr>
        <p:spPr>
          <a:xfrm>
            <a:off x="1367361" y="3558685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pic>
        <p:nvPicPr>
          <p:cNvPr id="1087" name="Picture 9" descr="Interstate 210 mar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88" y="1842519"/>
            <a:ext cx="191202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3" name="Freeform 1152"/>
          <p:cNvSpPr/>
          <p:nvPr/>
        </p:nvSpPr>
        <p:spPr>
          <a:xfrm>
            <a:off x="1098285" y="2142870"/>
            <a:ext cx="237852" cy="244930"/>
          </a:xfrm>
          <a:custGeom>
            <a:avLst/>
            <a:gdLst>
              <a:gd name="connsiteX0" fmla="*/ 0 w 237157"/>
              <a:gd name="connsiteY0" fmla="*/ 232268 h 232268"/>
              <a:gd name="connsiteX1" fmla="*/ 180924 w 237157"/>
              <a:gd name="connsiteY1" fmla="*/ 124691 h 232268"/>
              <a:gd name="connsiteX2" fmla="*/ 237157 w 237157"/>
              <a:gd name="connsiteY2" fmla="*/ 0 h 232268"/>
              <a:gd name="connsiteX0" fmla="*/ 0 w 237157"/>
              <a:gd name="connsiteY0" fmla="*/ 232268 h 232268"/>
              <a:gd name="connsiteX1" fmla="*/ 180924 w 237157"/>
              <a:gd name="connsiteY1" fmla="*/ 124691 h 232268"/>
              <a:gd name="connsiteX2" fmla="*/ 237157 w 237157"/>
              <a:gd name="connsiteY2" fmla="*/ 0 h 232268"/>
              <a:gd name="connsiteX0" fmla="*/ 0 w 237157"/>
              <a:gd name="connsiteY0" fmla="*/ 232268 h 232268"/>
              <a:gd name="connsiteX1" fmla="*/ 180924 w 237157"/>
              <a:gd name="connsiteY1" fmla="*/ 124691 h 232268"/>
              <a:gd name="connsiteX2" fmla="*/ 237157 w 237157"/>
              <a:gd name="connsiteY2" fmla="*/ 0 h 232268"/>
              <a:gd name="connsiteX0" fmla="*/ 0 w 237157"/>
              <a:gd name="connsiteY0" fmla="*/ 242047 h 242047"/>
              <a:gd name="connsiteX1" fmla="*/ 180924 w 237157"/>
              <a:gd name="connsiteY1" fmla="*/ 124691 h 242047"/>
              <a:gd name="connsiteX2" fmla="*/ 237157 w 237157"/>
              <a:gd name="connsiteY2" fmla="*/ 0 h 242047"/>
              <a:gd name="connsiteX0" fmla="*/ 0 w 237157"/>
              <a:gd name="connsiteY0" fmla="*/ 242047 h 242047"/>
              <a:gd name="connsiteX1" fmla="*/ 180924 w 237157"/>
              <a:gd name="connsiteY1" fmla="*/ 124691 h 242047"/>
              <a:gd name="connsiteX2" fmla="*/ 237157 w 237157"/>
              <a:gd name="connsiteY2" fmla="*/ 0 h 2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157" h="242047">
                <a:moveTo>
                  <a:pt x="0" y="242047"/>
                </a:moveTo>
                <a:cubicBezTo>
                  <a:pt x="60308" y="202928"/>
                  <a:pt x="141398" y="165032"/>
                  <a:pt x="180924" y="124691"/>
                </a:cubicBezTo>
                <a:lnTo>
                  <a:pt x="237157" y="0"/>
                </a:ln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Freeform 1154"/>
          <p:cNvSpPr/>
          <p:nvPr/>
        </p:nvSpPr>
        <p:spPr>
          <a:xfrm>
            <a:off x="1319993" y="1277110"/>
            <a:ext cx="57554" cy="876802"/>
          </a:xfrm>
          <a:custGeom>
            <a:avLst/>
            <a:gdLst>
              <a:gd name="connsiteX0" fmla="*/ 34686 w 69355"/>
              <a:gd name="connsiteY0" fmla="*/ 0 h 791297"/>
              <a:gd name="connsiteX1" fmla="*/ 39019 w 69355"/>
              <a:gd name="connsiteY1" fmla="*/ 697717 h 791297"/>
              <a:gd name="connsiteX2" fmla="*/ 16 w 69355"/>
              <a:gd name="connsiteY2" fmla="*/ 749721 h 791297"/>
              <a:gd name="connsiteX3" fmla="*/ 34686 w 69355"/>
              <a:gd name="connsiteY3" fmla="*/ 788724 h 791297"/>
              <a:gd name="connsiteX4" fmla="*/ 69355 w 69355"/>
              <a:gd name="connsiteY4" fmla="*/ 784390 h 791297"/>
              <a:gd name="connsiteX0" fmla="*/ 34686 w 69355"/>
              <a:gd name="connsiteY0" fmla="*/ 0 h 791297"/>
              <a:gd name="connsiteX1" fmla="*/ 39019 w 69355"/>
              <a:gd name="connsiteY1" fmla="*/ 697717 h 791297"/>
              <a:gd name="connsiteX2" fmla="*/ 16 w 69355"/>
              <a:gd name="connsiteY2" fmla="*/ 749721 h 791297"/>
              <a:gd name="connsiteX3" fmla="*/ 34686 w 69355"/>
              <a:gd name="connsiteY3" fmla="*/ 788724 h 791297"/>
              <a:gd name="connsiteX4" fmla="*/ 69355 w 69355"/>
              <a:gd name="connsiteY4" fmla="*/ 784390 h 791297"/>
              <a:gd name="connsiteX0" fmla="*/ 34686 w 69355"/>
              <a:gd name="connsiteY0" fmla="*/ 0 h 791297"/>
              <a:gd name="connsiteX1" fmla="*/ 39019 w 69355"/>
              <a:gd name="connsiteY1" fmla="*/ 697717 h 791297"/>
              <a:gd name="connsiteX2" fmla="*/ 16 w 69355"/>
              <a:gd name="connsiteY2" fmla="*/ 749721 h 791297"/>
              <a:gd name="connsiteX3" fmla="*/ 34686 w 69355"/>
              <a:gd name="connsiteY3" fmla="*/ 788724 h 791297"/>
              <a:gd name="connsiteX4" fmla="*/ 69355 w 69355"/>
              <a:gd name="connsiteY4" fmla="*/ 784390 h 791297"/>
              <a:gd name="connsiteX0" fmla="*/ 29800 w 64469"/>
              <a:gd name="connsiteY0" fmla="*/ 0 h 791117"/>
              <a:gd name="connsiteX1" fmla="*/ 34133 w 64469"/>
              <a:gd name="connsiteY1" fmla="*/ 697717 h 791117"/>
              <a:gd name="connsiteX2" fmla="*/ 20 w 64469"/>
              <a:gd name="connsiteY2" fmla="*/ 752166 h 791117"/>
              <a:gd name="connsiteX3" fmla="*/ 29800 w 64469"/>
              <a:gd name="connsiteY3" fmla="*/ 788724 h 791117"/>
              <a:gd name="connsiteX4" fmla="*/ 64469 w 64469"/>
              <a:gd name="connsiteY4" fmla="*/ 784390 h 791117"/>
              <a:gd name="connsiteX0" fmla="*/ 29800 w 64469"/>
              <a:gd name="connsiteY0" fmla="*/ 0 h 791117"/>
              <a:gd name="connsiteX1" fmla="*/ 34133 w 64469"/>
              <a:gd name="connsiteY1" fmla="*/ 697717 h 791117"/>
              <a:gd name="connsiteX2" fmla="*/ 20 w 64469"/>
              <a:gd name="connsiteY2" fmla="*/ 752166 h 791117"/>
              <a:gd name="connsiteX3" fmla="*/ 29800 w 64469"/>
              <a:gd name="connsiteY3" fmla="*/ 788724 h 791117"/>
              <a:gd name="connsiteX4" fmla="*/ 64469 w 64469"/>
              <a:gd name="connsiteY4" fmla="*/ 784390 h 791117"/>
              <a:gd name="connsiteX0" fmla="*/ 29800 w 64469"/>
              <a:gd name="connsiteY0" fmla="*/ 0 h 791117"/>
              <a:gd name="connsiteX1" fmla="*/ 34133 w 64469"/>
              <a:gd name="connsiteY1" fmla="*/ 697717 h 791117"/>
              <a:gd name="connsiteX2" fmla="*/ 20 w 64469"/>
              <a:gd name="connsiteY2" fmla="*/ 752166 h 791117"/>
              <a:gd name="connsiteX3" fmla="*/ 29800 w 64469"/>
              <a:gd name="connsiteY3" fmla="*/ 788724 h 791117"/>
              <a:gd name="connsiteX4" fmla="*/ 64469 w 64469"/>
              <a:gd name="connsiteY4" fmla="*/ 784390 h 791117"/>
              <a:gd name="connsiteX0" fmla="*/ 29780 w 64449"/>
              <a:gd name="connsiteY0" fmla="*/ 0 h 791117"/>
              <a:gd name="connsiteX1" fmla="*/ 34113 w 64449"/>
              <a:gd name="connsiteY1" fmla="*/ 697717 h 791117"/>
              <a:gd name="connsiteX2" fmla="*/ 0 w 64449"/>
              <a:gd name="connsiteY2" fmla="*/ 752166 h 791117"/>
              <a:gd name="connsiteX3" fmla="*/ 29780 w 64449"/>
              <a:gd name="connsiteY3" fmla="*/ 788724 h 791117"/>
              <a:gd name="connsiteX4" fmla="*/ 64449 w 64449"/>
              <a:gd name="connsiteY4" fmla="*/ 784390 h 791117"/>
              <a:gd name="connsiteX0" fmla="*/ 24890 w 59559"/>
              <a:gd name="connsiteY0" fmla="*/ 0 h 791117"/>
              <a:gd name="connsiteX1" fmla="*/ 29223 w 59559"/>
              <a:gd name="connsiteY1" fmla="*/ 697717 h 791117"/>
              <a:gd name="connsiteX2" fmla="*/ 0 w 59559"/>
              <a:gd name="connsiteY2" fmla="*/ 752166 h 791117"/>
              <a:gd name="connsiteX3" fmla="*/ 24890 w 59559"/>
              <a:gd name="connsiteY3" fmla="*/ 788724 h 791117"/>
              <a:gd name="connsiteX4" fmla="*/ 59559 w 59559"/>
              <a:gd name="connsiteY4" fmla="*/ 784390 h 791117"/>
              <a:gd name="connsiteX0" fmla="*/ 27145 w 61814"/>
              <a:gd name="connsiteY0" fmla="*/ 0 h 791117"/>
              <a:gd name="connsiteX1" fmla="*/ 31478 w 61814"/>
              <a:gd name="connsiteY1" fmla="*/ 697717 h 791117"/>
              <a:gd name="connsiteX2" fmla="*/ 2255 w 61814"/>
              <a:gd name="connsiteY2" fmla="*/ 752166 h 791117"/>
              <a:gd name="connsiteX3" fmla="*/ 27145 w 61814"/>
              <a:gd name="connsiteY3" fmla="*/ 788724 h 791117"/>
              <a:gd name="connsiteX4" fmla="*/ 61814 w 61814"/>
              <a:gd name="connsiteY4" fmla="*/ 784390 h 791117"/>
              <a:gd name="connsiteX0" fmla="*/ 24890 w 59559"/>
              <a:gd name="connsiteY0" fmla="*/ 0 h 791117"/>
              <a:gd name="connsiteX1" fmla="*/ 29223 w 59559"/>
              <a:gd name="connsiteY1" fmla="*/ 697717 h 791117"/>
              <a:gd name="connsiteX2" fmla="*/ 0 w 59559"/>
              <a:gd name="connsiteY2" fmla="*/ 752166 h 791117"/>
              <a:gd name="connsiteX3" fmla="*/ 24890 w 59559"/>
              <a:gd name="connsiteY3" fmla="*/ 788724 h 791117"/>
              <a:gd name="connsiteX4" fmla="*/ 59559 w 59559"/>
              <a:gd name="connsiteY4" fmla="*/ 784390 h 791117"/>
              <a:gd name="connsiteX0" fmla="*/ 24890 w 59559"/>
              <a:gd name="connsiteY0" fmla="*/ 0 h 866481"/>
              <a:gd name="connsiteX1" fmla="*/ 29223 w 59559"/>
              <a:gd name="connsiteY1" fmla="*/ 773081 h 866481"/>
              <a:gd name="connsiteX2" fmla="*/ 0 w 59559"/>
              <a:gd name="connsiteY2" fmla="*/ 827530 h 866481"/>
              <a:gd name="connsiteX3" fmla="*/ 24890 w 59559"/>
              <a:gd name="connsiteY3" fmla="*/ 864088 h 866481"/>
              <a:gd name="connsiteX4" fmla="*/ 59559 w 59559"/>
              <a:gd name="connsiteY4" fmla="*/ 859754 h 866481"/>
              <a:gd name="connsiteX0" fmla="*/ 24890 w 59559"/>
              <a:gd name="connsiteY0" fmla="*/ 0 h 866481"/>
              <a:gd name="connsiteX1" fmla="*/ 29223 w 59559"/>
              <a:gd name="connsiteY1" fmla="*/ 773081 h 866481"/>
              <a:gd name="connsiteX2" fmla="*/ 0 w 59559"/>
              <a:gd name="connsiteY2" fmla="*/ 827530 h 866481"/>
              <a:gd name="connsiteX3" fmla="*/ 24890 w 59559"/>
              <a:gd name="connsiteY3" fmla="*/ 864088 h 866481"/>
              <a:gd name="connsiteX4" fmla="*/ 59559 w 59559"/>
              <a:gd name="connsiteY4" fmla="*/ 859754 h 866481"/>
              <a:gd name="connsiteX0" fmla="*/ 25089 w 59758"/>
              <a:gd name="connsiteY0" fmla="*/ 0 h 866481"/>
              <a:gd name="connsiteX1" fmla="*/ 29422 w 59758"/>
              <a:gd name="connsiteY1" fmla="*/ 773081 h 866481"/>
              <a:gd name="connsiteX2" fmla="*/ 15842 w 59758"/>
              <a:gd name="connsiteY2" fmla="*/ 804051 h 866481"/>
              <a:gd name="connsiteX3" fmla="*/ 199 w 59758"/>
              <a:gd name="connsiteY3" fmla="*/ 827530 h 866481"/>
              <a:gd name="connsiteX4" fmla="*/ 25089 w 59758"/>
              <a:gd name="connsiteY4" fmla="*/ 864088 h 866481"/>
              <a:gd name="connsiteX5" fmla="*/ 59758 w 59758"/>
              <a:gd name="connsiteY5" fmla="*/ 859754 h 866481"/>
              <a:gd name="connsiteX0" fmla="*/ 25089 w 59758"/>
              <a:gd name="connsiteY0" fmla="*/ 0 h 866481"/>
              <a:gd name="connsiteX1" fmla="*/ 30088 w 59758"/>
              <a:gd name="connsiteY1" fmla="*/ 731101 h 866481"/>
              <a:gd name="connsiteX2" fmla="*/ 29422 w 59758"/>
              <a:gd name="connsiteY2" fmla="*/ 773081 h 866481"/>
              <a:gd name="connsiteX3" fmla="*/ 15842 w 59758"/>
              <a:gd name="connsiteY3" fmla="*/ 804051 h 866481"/>
              <a:gd name="connsiteX4" fmla="*/ 199 w 59758"/>
              <a:gd name="connsiteY4" fmla="*/ 827530 h 866481"/>
              <a:gd name="connsiteX5" fmla="*/ 25089 w 59758"/>
              <a:gd name="connsiteY5" fmla="*/ 864088 h 866481"/>
              <a:gd name="connsiteX6" fmla="*/ 59758 w 59758"/>
              <a:gd name="connsiteY6" fmla="*/ 859754 h 866481"/>
              <a:gd name="connsiteX0" fmla="*/ 25089 w 59758"/>
              <a:gd name="connsiteY0" fmla="*/ 0 h 866481"/>
              <a:gd name="connsiteX1" fmla="*/ 30088 w 59758"/>
              <a:gd name="connsiteY1" fmla="*/ 636972 h 866481"/>
              <a:gd name="connsiteX2" fmla="*/ 29422 w 59758"/>
              <a:gd name="connsiteY2" fmla="*/ 773081 h 866481"/>
              <a:gd name="connsiteX3" fmla="*/ 15842 w 59758"/>
              <a:gd name="connsiteY3" fmla="*/ 804051 h 866481"/>
              <a:gd name="connsiteX4" fmla="*/ 199 w 59758"/>
              <a:gd name="connsiteY4" fmla="*/ 827530 h 866481"/>
              <a:gd name="connsiteX5" fmla="*/ 25089 w 59758"/>
              <a:gd name="connsiteY5" fmla="*/ 864088 h 866481"/>
              <a:gd name="connsiteX6" fmla="*/ 59758 w 59758"/>
              <a:gd name="connsiteY6" fmla="*/ 859754 h 866481"/>
              <a:gd name="connsiteX0" fmla="*/ 22754 w 57423"/>
              <a:gd name="connsiteY0" fmla="*/ 0 h 866481"/>
              <a:gd name="connsiteX1" fmla="*/ 27753 w 57423"/>
              <a:gd name="connsiteY1" fmla="*/ 636972 h 866481"/>
              <a:gd name="connsiteX2" fmla="*/ 27087 w 57423"/>
              <a:gd name="connsiteY2" fmla="*/ 773081 h 866481"/>
              <a:gd name="connsiteX3" fmla="*/ 13507 w 57423"/>
              <a:gd name="connsiteY3" fmla="*/ 804051 h 866481"/>
              <a:gd name="connsiteX4" fmla="*/ 239 w 57423"/>
              <a:gd name="connsiteY4" fmla="*/ 836943 h 866481"/>
              <a:gd name="connsiteX5" fmla="*/ 22754 w 57423"/>
              <a:gd name="connsiteY5" fmla="*/ 864088 h 866481"/>
              <a:gd name="connsiteX6" fmla="*/ 57423 w 57423"/>
              <a:gd name="connsiteY6" fmla="*/ 859754 h 866481"/>
              <a:gd name="connsiteX0" fmla="*/ 22715 w 57384"/>
              <a:gd name="connsiteY0" fmla="*/ 0 h 866481"/>
              <a:gd name="connsiteX1" fmla="*/ 27714 w 57384"/>
              <a:gd name="connsiteY1" fmla="*/ 636972 h 866481"/>
              <a:gd name="connsiteX2" fmla="*/ 27048 w 57384"/>
              <a:gd name="connsiteY2" fmla="*/ 773081 h 866481"/>
              <a:gd name="connsiteX3" fmla="*/ 15842 w 57384"/>
              <a:gd name="connsiteY3" fmla="*/ 804051 h 866481"/>
              <a:gd name="connsiteX4" fmla="*/ 200 w 57384"/>
              <a:gd name="connsiteY4" fmla="*/ 836943 h 866481"/>
              <a:gd name="connsiteX5" fmla="*/ 22715 w 57384"/>
              <a:gd name="connsiteY5" fmla="*/ 864088 h 866481"/>
              <a:gd name="connsiteX6" fmla="*/ 57384 w 57384"/>
              <a:gd name="connsiteY6" fmla="*/ 859754 h 86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84" h="866481">
                <a:moveTo>
                  <a:pt x="22715" y="0"/>
                </a:moveTo>
                <a:cubicBezTo>
                  <a:pt x="22757" y="121066"/>
                  <a:pt x="26992" y="508125"/>
                  <a:pt x="27714" y="636972"/>
                </a:cubicBezTo>
                <a:cubicBezTo>
                  <a:pt x="28436" y="765819"/>
                  <a:pt x="29027" y="745235"/>
                  <a:pt x="27048" y="773081"/>
                </a:cubicBezTo>
                <a:cubicBezTo>
                  <a:pt x="25069" y="800927"/>
                  <a:pt x="20713" y="794976"/>
                  <a:pt x="15842" y="804051"/>
                </a:cubicBezTo>
                <a:cubicBezTo>
                  <a:pt x="10972" y="813126"/>
                  <a:pt x="-1737" y="826544"/>
                  <a:pt x="200" y="836943"/>
                </a:cubicBezTo>
                <a:cubicBezTo>
                  <a:pt x="8497" y="849129"/>
                  <a:pt x="12789" y="858717"/>
                  <a:pt x="22715" y="864088"/>
                </a:cubicBezTo>
                <a:cubicBezTo>
                  <a:pt x="32641" y="869459"/>
                  <a:pt x="45827" y="864810"/>
                  <a:pt x="57384" y="859754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Rectangle 1155"/>
          <p:cNvSpPr/>
          <p:nvPr/>
        </p:nvSpPr>
        <p:spPr>
          <a:xfrm rot="2700000">
            <a:off x="1320766" y="1648708"/>
            <a:ext cx="45719" cy="7034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Rectangle 1156"/>
          <p:cNvSpPr/>
          <p:nvPr/>
        </p:nvSpPr>
        <p:spPr>
          <a:xfrm rot="2040000">
            <a:off x="1030247" y="1394099"/>
            <a:ext cx="45719" cy="70945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Freeform 1157"/>
          <p:cNvSpPr/>
          <p:nvPr/>
        </p:nvSpPr>
        <p:spPr>
          <a:xfrm>
            <a:off x="891084" y="1683991"/>
            <a:ext cx="237109" cy="708838"/>
          </a:xfrm>
          <a:custGeom>
            <a:avLst/>
            <a:gdLst>
              <a:gd name="connsiteX0" fmla="*/ 210315 w 242099"/>
              <a:gd name="connsiteY0" fmla="*/ 707313 h 722062"/>
              <a:gd name="connsiteX1" fmla="*/ 149192 w 242099"/>
              <a:gd name="connsiteY1" fmla="*/ 699978 h 722062"/>
              <a:gd name="connsiteX2" fmla="*/ 80734 w 242099"/>
              <a:gd name="connsiteY2" fmla="*/ 497050 h 722062"/>
              <a:gd name="connsiteX3" fmla="*/ 66065 w 242099"/>
              <a:gd name="connsiteY3" fmla="*/ 391918 h 722062"/>
              <a:gd name="connsiteX4" fmla="*/ 34281 w 242099"/>
              <a:gd name="connsiteY4" fmla="*/ 274562 h 722062"/>
              <a:gd name="connsiteX5" fmla="*/ 24501 w 242099"/>
              <a:gd name="connsiteY5" fmla="*/ 196324 h 722062"/>
              <a:gd name="connsiteX6" fmla="*/ 12276 w 242099"/>
              <a:gd name="connsiteY6" fmla="*/ 154761 h 722062"/>
              <a:gd name="connsiteX7" fmla="*/ 52 w 242099"/>
              <a:gd name="connsiteY7" fmla="*/ 71634 h 722062"/>
              <a:gd name="connsiteX8" fmla="*/ 17166 w 242099"/>
              <a:gd name="connsiteY8" fmla="*/ 30070 h 722062"/>
              <a:gd name="connsiteX9" fmla="*/ 90514 w 242099"/>
              <a:gd name="connsiteY9" fmla="*/ 17845 h 722062"/>
              <a:gd name="connsiteX10" fmla="*/ 136967 w 242099"/>
              <a:gd name="connsiteY10" fmla="*/ 5621 h 722062"/>
              <a:gd name="connsiteX11" fmla="*/ 178531 w 242099"/>
              <a:gd name="connsiteY11" fmla="*/ 3176 h 722062"/>
              <a:gd name="connsiteX12" fmla="*/ 205425 w 242099"/>
              <a:gd name="connsiteY12" fmla="*/ 49629 h 722062"/>
              <a:gd name="connsiteX13" fmla="*/ 220095 w 242099"/>
              <a:gd name="connsiteY13" fmla="*/ 103418 h 722062"/>
              <a:gd name="connsiteX14" fmla="*/ 242099 w 242099"/>
              <a:gd name="connsiteY14" fmla="*/ 149871 h 722062"/>
              <a:gd name="connsiteX0" fmla="*/ 210624 w 242408"/>
              <a:gd name="connsiteY0" fmla="*/ 707313 h 722062"/>
              <a:gd name="connsiteX1" fmla="*/ 149501 w 242408"/>
              <a:gd name="connsiteY1" fmla="*/ 699978 h 722062"/>
              <a:gd name="connsiteX2" fmla="*/ 81043 w 242408"/>
              <a:gd name="connsiteY2" fmla="*/ 497050 h 722062"/>
              <a:gd name="connsiteX3" fmla="*/ 66374 w 242408"/>
              <a:gd name="connsiteY3" fmla="*/ 391918 h 722062"/>
              <a:gd name="connsiteX4" fmla="*/ 34590 w 242408"/>
              <a:gd name="connsiteY4" fmla="*/ 274562 h 722062"/>
              <a:gd name="connsiteX5" fmla="*/ 24810 w 242408"/>
              <a:gd name="connsiteY5" fmla="*/ 196324 h 722062"/>
              <a:gd name="connsiteX6" fmla="*/ 12585 w 242408"/>
              <a:gd name="connsiteY6" fmla="*/ 154761 h 722062"/>
              <a:gd name="connsiteX7" fmla="*/ 361 w 242408"/>
              <a:gd name="connsiteY7" fmla="*/ 71634 h 722062"/>
              <a:gd name="connsiteX8" fmla="*/ 27255 w 242408"/>
              <a:gd name="connsiteY8" fmla="*/ 39850 h 722062"/>
              <a:gd name="connsiteX9" fmla="*/ 90823 w 242408"/>
              <a:gd name="connsiteY9" fmla="*/ 17845 h 722062"/>
              <a:gd name="connsiteX10" fmla="*/ 137276 w 242408"/>
              <a:gd name="connsiteY10" fmla="*/ 5621 h 722062"/>
              <a:gd name="connsiteX11" fmla="*/ 178840 w 242408"/>
              <a:gd name="connsiteY11" fmla="*/ 3176 h 722062"/>
              <a:gd name="connsiteX12" fmla="*/ 205734 w 242408"/>
              <a:gd name="connsiteY12" fmla="*/ 49629 h 722062"/>
              <a:gd name="connsiteX13" fmla="*/ 220404 w 242408"/>
              <a:gd name="connsiteY13" fmla="*/ 103418 h 722062"/>
              <a:gd name="connsiteX14" fmla="*/ 242408 w 242408"/>
              <a:gd name="connsiteY14" fmla="*/ 149871 h 722062"/>
              <a:gd name="connsiteX0" fmla="*/ 211481 w 243265"/>
              <a:gd name="connsiteY0" fmla="*/ 707313 h 722062"/>
              <a:gd name="connsiteX1" fmla="*/ 150358 w 243265"/>
              <a:gd name="connsiteY1" fmla="*/ 699978 h 722062"/>
              <a:gd name="connsiteX2" fmla="*/ 81900 w 243265"/>
              <a:gd name="connsiteY2" fmla="*/ 497050 h 722062"/>
              <a:gd name="connsiteX3" fmla="*/ 67231 w 243265"/>
              <a:gd name="connsiteY3" fmla="*/ 391918 h 722062"/>
              <a:gd name="connsiteX4" fmla="*/ 35447 w 243265"/>
              <a:gd name="connsiteY4" fmla="*/ 274562 h 722062"/>
              <a:gd name="connsiteX5" fmla="*/ 25667 w 243265"/>
              <a:gd name="connsiteY5" fmla="*/ 196324 h 722062"/>
              <a:gd name="connsiteX6" fmla="*/ 13442 w 243265"/>
              <a:gd name="connsiteY6" fmla="*/ 154761 h 722062"/>
              <a:gd name="connsiteX7" fmla="*/ 1218 w 243265"/>
              <a:gd name="connsiteY7" fmla="*/ 71634 h 722062"/>
              <a:gd name="connsiteX8" fmla="*/ 45241 w 243265"/>
              <a:gd name="connsiteY8" fmla="*/ 53552 h 722062"/>
              <a:gd name="connsiteX9" fmla="*/ 91680 w 243265"/>
              <a:gd name="connsiteY9" fmla="*/ 17845 h 722062"/>
              <a:gd name="connsiteX10" fmla="*/ 138133 w 243265"/>
              <a:gd name="connsiteY10" fmla="*/ 5621 h 722062"/>
              <a:gd name="connsiteX11" fmla="*/ 179697 w 243265"/>
              <a:gd name="connsiteY11" fmla="*/ 3176 h 722062"/>
              <a:gd name="connsiteX12" fmla="*/ 206591 w 243265"/>
              <a:gd name="connsiteY12" fmla="*/ 49629 h 722062"/>
              <a:gd name="connsiteX13" fmla="*/ 221261 w 243265"/>
              <a:gd name="connsiteY13" fmla="*/ 103418 h 722062"/>
              <a:gd name="connsiteX14" fmla="*/ 243265 w 243265"/>
              <a:gd name="connsiteY14" fmla="*/ 149871 h 722062"/>
              <a:gd name="connsiteX0" fmla="*/ 211482 w 243266"/>
              <a:gd name="connsiteY0" fmla="*/ 708137 h 722886"/>
              <a:gd name="connsiteX1" fmla="*/ 150359 w 243266"/>
              <a:gd name="connsiteY1" fmla="*/ 700802 h 722886"/>
              <a:gd name="connsiteX2" fmla="*/ 81901 w 243266"/>
              <a:gd name="connsiteY2" fmla="*/ 497874 h 722886"/>
              <a:gd name="connsiteX3" fmla="*/ 67232 w 243266"/>
              <a:gd name="connsiteY3" fmla="*/ 392742 h 722886"/>
              <a:gd name="connsiteX4" fmla="*/ 35448 w 243266"/>
              <a:gd name="connsiteY4" fmla="*/ 275386 h 722886"/>
              <a:gd name="connsiteX5" fmla="*/ 25668 w 243266"/>
              <a:gd name="connsiteY5" fmla="*/ 197148 h 722886"/>
              <a:gd name="connsiteX6" fmla="*/ 13443 w 243266"/>
              <a:gd name="connsiteY6" fmla="*/ 155585 h 722886"/>
              <a:gd name="connsiteX7" fmla="*/ 1219 w 243266"/>
              <a:gd name="connsiteY7" fmla="*/ 72458 h 722886"/>
              <a:gd name="connsiteX8" fmla="*/ 45242 w 243266"/>
              <a:gd name="connsiteY8" fmla="*/ 54376 h 722886"/>
              <a:gd name="connsiteX9" fmla="*/ 95106 w 243266"/>
              <a:gd name="connsiteY9" fmla="*/ 39222 h 722886"/>
              <a:gd name="connsiteX10" fmla="*/ 138134 w 243266"/>
              <a:gd name="connsiteY10" fmla="*/ 6445 h 722886"/>
              <a:gd name="connsiteX11" fmla="*/ 179698 w 243266"/>
              <a:gd name="connsiteY11" fmla="*/ 4000 h 722886"/>
              <a:gd name="connsiteX12" fmla="*/ 206592 w 243266"/>
              <a:gd name="connsiteY12" fmla="*/ 50453 h 722886"/>
              <a:gd name="connsiteX13" fmla="*/ 221262 w 243266"/>
              <a:gd name="connsiteY13" fmla="*/ 104242 h 722886"/>
              <a:gd name="connsiteX14" fmla="*/ 243266 w 243266"/>
              <a:gd name="connsiteY14" fmla="*/ 150695 h 722886"/>
              <a:gd name="connsiteX0" fmla="*/ 211482 w 243266"/>
              <a:gd name="connsiteY0" fmla="*/ 704618 h 719367"/>
              <a:gd name="connsiteX1" fmla="*/ 150359 w 243266"/>
              <a:gd name="connsiteY1" fmla="*/ 697283 h 719367"/>
              <a:gd name="connsiteX2" fmla="*/ 81901 w 243266"/>
              <a:gd name="connsiteY2" fmla="*/ 494355 h 719367"/>
              <a:gd name="connsiteX3" fmla="*/ 67232 w 243266"/>
              <a:gd name="connsiteY3" fmla="*/ 389223 h 719367"/>
              <a:gd name="connsiteX4" fmla="*/ 35448 w 243266"/>
              <a:gd name="connsiteY4" fmla="*/ 271867 h 719367"/>
              <a:gd name="connsiteX5" fmla="*/ 25668 w 243266"/>
              <a:gd name="connsiteY5" fmla="*/ 193629 h 719367"/>
              <a:gd name="connsiteX6" fmla="*/ 13443 w 243266"/>
              <a:gd name="connsiteY6" fmla="*/ 152066 h 719367"/>
              <a:gd name="connsiteX7" fmla="*/ 1219 w 243266"/>
              <a:gd name="connsiteY7" fmla="*/ 68939 h 719367"/>
              <a:gd name="connsiteX8" fmla="*/ 45242 w 243266"/>
              <a:gd name="connsiteY8" fmla="*/ 50857 h 719367"/>
              <a:gd name="connsiteX9" fmla="*/ 95106 w 243266"/>
              <a:gd name="connsiteY9" fmla="*/ 35703 h 719367"/>
              <a:gd name="connsiteX10" fmla="*/ 144987 w 243266"/>
              <a:gd name="connsiteY10" fmla="*/ 23479 h 719367"/>
              <a:gd name="connsiteX11" fmla="*/ 179698 w 243266"/>
              <a:gd name="connsiteY11" fmla="*/ 481 h 719367"/>
              <a:gd name="connsiteX12" fmla="*/ 206592 w 243266"/>
              <a:gd name="connsiteY12" fmla="*/ 46934 h 719367"/>
              <a:gd name="connsiteX13" fmla="*/ 221262 w 243266"/>
              <a:gd name="connsiteY13" fmla="*/ 100723 h 719367"/>
              <a:gd name="connsiteX14" fmla="*/ 243266 w 243266"/>
              <a:gd name="connsiteY14" fmla="*/ 147176 h 719367"/>
              <a:gd name="connsiteX0" fmla="*/ 211482 w 243266"/>
              <a:gd name="connsiteY0" fmla="*/ 685241 h 699990"/>
              <a:gd name="connsiteX1" fmla="*/ 150359 w 243266"/>
              <a:gd name="connsiteY1" fmla="*/ 677906 h 699990"/>
              <a:gd name="connsiteX2" fmla="*/ 81901 w 243266"/>
              <a:gd name="connsiteY2" fmla="*/ 474978 h 699990"/>
              <a:gd name="connsiteX3" fmla="*/ 67232 w 243266"/>
              <a:gd name="connsiteY3" fmla="*/ 369846 h 699990"/>
              <a:gd name="connsiteX4" fmla="*/ 35448 w 243266"/>
              <a:gd name="connsiteY4" fmla="*/ 252490 h 699990"/>
              <a:gd name="connsiteX5" fmla="*/ 25668 w 243266"/>
              <a:gd name="connsiteY5" fmla="*/ 174252 h 699990"/>
              <a:gd name="connsiteX6" fmla="*/ 13443 w 243266"/>
              <a:gd name="connsiteY6" fmla="*/ 132689 h 699990"/>
              <a:gd name="connsiteX7" fmla="*/ 1219 w 243266"/>
              <a:gd name="connsiteY7" fmla="*/ 49562 h 699990"/>
              <a:gd name="connsiteX8" fmla="*/ 45242 w 243266"/>
              <a:gd name="connsiteY8" fmla="*/ 31480 h 699990"/>
              <a:gd name="connsiteX9" fmla="*/ 95106 w 243266"/>
              <a:gd name="connsiteY9" fmla="*/ 16326 h 699990"/>
              <a:gd name="connsiteX10" fmla="*/ 144987 w 243266"/>
              <a:gd name="connsiteY10" fmla="*/ 4102 h 699990"/>
              <a:gd name="connsiteX11" fmla="*/ 162571 w 243266"/>
              <a:gd name="connsiteY11" fmla="*/ 1658 h 699990"/>
              <a:gd name="connsiteX12" fmla="*/ 206592 w 243266"/>
              <a:gd name="connsiteY12" fmla="*/ 27557 h 699990"/>
              <a:gd name="connsiteX13" fmla="*/ 221262 w 243266"/>
              <a:gd name="connsiteY13" fmla="*/ 81346 h 699990"/>
              <a:gd name="connsiteX14" fmla="*/ 243266 w 243266"/>
              <a:gd name="connsiteY14" fmla="*/ 127799 h 699990"/>
              <a:gd name="connsiteX0" fmla="*/ 211482 w 243266"/>
              <a:gd name="connsiteY0" fmla="*/ 685746 h 700495"/>
              <a:gd name="connsiteX1" fmla="*/ 150359 w 243266"/>
              <a:gd name="connsiteY1" fmla="*/ 678411 h 700495"/>
              <a:gd name="connsiteX2" fmla="*/ 81901 w 243266"/>
              <a:gd name="connsiteY2" fmla="*/ 475483 h 700495"/>
              <a:gd name="connsiteX3" fmla="*/ 67232 w 243266"/>
              <a:gd name="connsiteY3" fmla="*/ 370351 h 700495"/>
              <a:gd name="connsiteX4" fmla="*/ 35448 w 243266"/>
              <a:gd name="connsiteY4" fmla="*/ 252995 h 700495"/>
              <a:gd name="connsiteX5" fmla="*/ 25668 w 243266"/>
              <a:gd name="connsiteY5" fmla="*/ 174757 h 700495"/>
              <a:gd name="connsiteX6" fmla="*/ 13443 w 243266"/>
              <a:gd name="connsiteY6" fmla="*/ 133194 h 700495"/>
              <a:gd name="connsiteX7" fmla="*/ 1219 w 243266"/>
              <a:gd name="connsiteY7" fmla="*/ 50067 h 700495"/>
              <a:gd name="connsiteX8" fmla="*/ 45242 w 243266"/>
              <a:gd name="connsiteY8" fmla="*/ 31985 h 700495"/>
              <a:gd name="connsiteX9" fmla="*/ 95106 w 243266"/>
              <a:gd name="connsiteY9" fmla="*/ 16831 h 700495"/>
              <a:gd name="connsiteX10" fmla="*/ 144987 w 243266"/>
              <a:gd name="connsiteY10" fmla="*/ 4607 h 700495"/>
              <a:gd name="connsiteX11" fmla="*/ 162571 w 243266"/>
              <a:gd name="connsiteY11" fmla="*/ 2163 h 700495"/>
              <a:gd name="connsiteX12" fmla="*/ 196314 w 243266"/>
              <a:gd name="connsiteY12" fmla="*/ 34912 h 700495"/>
              <a:gd name="connsiteX13" fmla="*/ 221262 w 243266"/>
              <a:gd name="connsiteY13" fmla="*/ 81851 h 700495"/>
              <a:gd name="connsiteX14" fmla="*/ 243266 w 243266"/>
              <a:gd name="connsiteY14" fmla="*/ 128304 h 700495"/>
              <a:gd name="connsiteX0" fmla="*/ 211482 w 243266"/>
              <a:gd name="connsiteY0" fmla="*/ 685746 h 700495"/>
              <a:gd name="connsiteX1" fmla="*/ 150359 w 243266"/>
              <a:gd name="connsiteY1" fmla="*/ 678411 h 700495"/>
              <a:gd name="connsiteX2" fmla="*/ 81901 w 243266"/>
              <a:gd name="connsiteY2" fmla="*/ 475483 h 700495"/>
              <a:gd name="connsiteX3" fmla="*/ 67232 w 243266"/>
              <a:gd name="connsiteY3" fmla="*/ 370351 h 700495"/>
              <a:gd name="connsiteX4" fmla="*/ 35448 w 243266"/>
              <a:gd name="connsiteY4" fmla="*/ 252995 h 700495"/>
              <a:gd name="connsiteX5" fmla="*/ 25668 w 243266"/>
              <a:gd name="connsiteY5" fmla="*/ 174757 h 700495"/>
              <a:gd name="connsiteX6" fmla="*/ 13443 w 243266"/>
              <a:gd name="connsiteY6" fmla="*/ 133194 h 700495"/>
              <a:gd name="connsiteX7" fmla="*/ 1219 w 243266"/>
              <a:gd name="connsiteY7" fmla="*/ 50067 h 700495"/>
              <a:gd name="connsiteX8" fmla="*/ 45242 w 243266"/>
              <a:gd name="connsiteY8" fmla="*/ 31985 h 700495"/>
              <a:gd name="connsiteX9" fmla="*/ 95106 w 243266"/>
              <a:gd name="connsiteY9" fmla="*/ 16831 h 700495"/>
              <a:gd name="connsiteX10" fmla="*/ 144987 w 243266"/>
              <a:gd name="connsiteY10" fmla="*/ 4607 h 700495"/>
              <a:gd name="connsiteX11" fmla="*/ 162571 w 243266"/>
              <a:gd name="connsiteY11" fmla="*/ 2163 h 700495"/>
              <a:gd name="connsiteX12" fmla="*/ 196314 w 243266"/>
              <a:gd name="connsiteY12" fmla="*/ 34912 h 700495"/>
              <a:gd name="connsiteX13" fmla="*/ 221262 w 243266"/>
              <a:gd name="connsiteY13" fmla="*/ 81851 h 700495"/>
              <a:gd name="connsiteX14" fmla="*/ 243266 w 243266"/>
              <a:gd name="connsiteY14" fmla="*/ 128304 h 700495"/>
              <a:gd name="connsiteX0" fmla="*/ 211482 w 243266"/>
              <a:gd name="connsiteY0" fmla="*/ 685746 h 700495"/>
              <a:gd name="connsiteX1" fmla="*/ 150359 w 243266"/>
              <a:gd name="connsiteY1" fmla="*/ 678411 h 700495"/>
              <a:gd name="connsiteX2" fmla="*/ 81901 w 243266"/>
              <a:gd name="connsiteY2" fmla="*/ 475483 h 700495"/>
              <a:gd name="connsiteX3" fmla="*/ 67232 w 243266"/>
              <a:gd name="connsiteY3" fmla="*/ 370351 h 700495"/>
              <a:gd name="connsiteX4" fmla="*/ 35448 w 243266"/>
              <a:gd name="connsiteY4" fmla="*/ 252995 h 700495"/>
              <a:gd name="connsiteX5" fmla="*/ 25668 w 243266"/>
              <a:gd name="connsiteY5" fmla="*/ 174757 h 700495"/>
              <a:gd name="connsiteX6" fmla="*/ 13443 w 243266"/>
              <a:gd name="connsiteY6" fmla="*/ 133194 h 700495"/>
              <a:gd name="connsiteX7" fmla="*/ 1219 w 243266"/>
              <a:gd name="connsiteY7" fmla="*/ 50067 h 700495"/>
              <a:gd name="connsiteX8" fmla="*/ 45242 w 243266"/>
              <a:gd name="connsiteY8" fmla="*/ 31985 h 700495"/>
              <a:gd name="connsiteX9" fmla="*/ 95106 w 243266"/>
              <a:gd name="connsiteY9" fmla="*/ 16831 h 700495"/>
              <a:gd name="connsiteX10" fmla="*/ 144987 w 243266"/>
              <a:gd name="connsiteY10" fmla="*/ 4607 h 700495"/>
              <a:gd name="connsiteX11" fmla="*/ 162571 w 243266"/>
              <a:gd name="connsiteY11" fmla="*/ 2163 h 700495"/>
              <a:gd name="connsiteX12" fmla="*/ 196314 w 243266"/>
              <a:gd name="connsiteY12" fmla="*/ 34912 h 700495"/>
              <a:gd name="connsiteX13" fmla="*/ 214412 w 243266"/>
              <a:gd name="connsiteY13" fmla="*/ 92128 h 700495"/>
              <a:gd name="connsiteX14" fmla="*/ 243266 w 243266"/>
              <a:gd name="connsiteY14" fmla="*/ 128304 h 700495"/>
              <a:gd name="connsiteX0" fmla="*/ 211482 w 236415"/>
              <a:gd name="connsiteY0" fmla="*/ 685746 h 700495"/>
              <a:gd name="connsiteX1" fmla="*/ 150359 w 236415"/>
              <a:gd name="connsiteY1" fmla="*/ 678411 h 700495"/>
              <a:gd name="connsiteX2" fmla="*/ 81901 w 236415"/>
              <a:gd name="connsiteY2" fmla="*/ 475483 h 700495"/>
              <a:gd name="connsiteX3" fmla="*/ 67232 w 236415"/>
              <a:gd name="connsiteY3" fmla="*/ 370351 h 700495"/>
              <a:gd name="connsiteX4" fmla="*/ 35448 w 236415"/>
              <a:gd name="connsiteY4" fmla="*/ 252995 h 700495"/>
              <a:gd name="connsiteX5" fmla="*/ 25668 w 236415"/>
              <a:gd name="connsiteY5" fmla="*/ 174757 h 700495"/>
              <a:gd name="connsiteX6" fmla="*/ 13443 w 236415"/>
              <a:gd name="connsiteY6" fmla="*/ 133194 h 700495"/>
              <a:gd name="connsiteX7" fmla="*/ 1219 w 236415"/>
              <a:gd name="connsiteY7" fmla="*/ 50067 h 700495"/>
              <a:gd name="connsiteX8" fmla="*/ 45242 w 236415"/>
              <a:gd name="connsiteY8" fmla="*/ 31985 h 700495"/>
              <a:gd name="connsiteX9" fmla="*/ 95106 w 236415"/>
              <a:gd name="connsiteY9" fmla="*/ 16831 h 700495"/>
              <a:gd name="connsiteX10" fmla="*/ 144987 w 236415"/>
              <a:gd name="connsiteY10" fmla="*/ 4607 h 700495"/>
              <a:gd name="connsiteX11" fmla="*/ 162571 w 236415"/>
              <a:gd name="connsiteY11" fmla="*/ 2163 h 700495"/>
              <a:gd name="connsiteX12" fmla="*/ 196314 w 236415"/>
              <a:gd name="connsiteY12" fmla="*/ 34912 h 700495"/>
              <a:gd name="connsiteX13" fmla="*/ 214412 w 236415"/>
              <a:gd name="connsiteY13" fmla="*/ 92128 h 700495"/>
              <a:gd name="connsiteX14" fmla="*/ 236415 w 236415"/>
              <a:gd name="connsiteY14" fmla="*/ 145432 h 700495"/>
              <a:gd name="connsiteX0" fmla="*/ 211482 w 236415"/>
              <a:gd name="connsiteY0" fmla="*/ 685746 h 700495"/>
              <a:gd name="connsiteX1" fmla="*/ 150359 w 236415"/>
              <a:gd name="connsiteY1" fmla="*/ 678411 h 700495"/>
              <a:gd name="connsiteX2" fmla="*/ 81901 w 236415"/>
              <a:gd name="connsiteY2" fmla="*/ 475483 h 700495"/>
              <a:gd name="connsiteX3" fmla="*/ 67232 w 236415"/>
              <a:gd name="connsiteY3" fmla="*/ 370351 h 700495"/>
              <a:gd name="connsiteX4" fmla="*/ 35448 w 236415"/>
              <a:gd name="connsiteY4" fmla="*/ 252995 h 700495"/>
              <a:gd name="connsiteX5" fmla="*/ 25668 w 236415"/>
              <a:gd name="connsiteY5" fmla="*/ 174757 h 700495"/>
              <a:gd name="connsiteX6" fmla="*/ 13443 w 236415"/>
              <a:gd name="connsiteY6" fmla="*/ 133194 h 700495"/>
              <a:gd name="connsiteX7" fmla="*/ 1219 w 236415"/>
              <a:gd name="connsiteY7" fmla="*/ 50067 h 700495"/>
              <a:gd name="connsiteX8" fmla="*/ 45242 w 236415"/>
              <a:gd name="connsiteY8" fmla="*/ 31985 h 700495"/>
              <a:gd name="connsiteX9" fmla="*/ 95106 w 236415"/>
              <a:gd name="connsiteY9" fmla="*/ 16831 h 700495"/>
              <a:gd name="connsiteX10" fmla="*/ 144987 w 236415"/>
              <a:gd name="connsiteY10" fmla="*/ 4607 h 700495"/>
              <a:gd name="connsiteX11" fmla="*/ 162571 w 236415"/>
              <a:gd name="connsiteY11" fmla="*/ 2163 h 700495"/>
              <a:gd name="connsiteX12" fmla="*/ 196314 w 236415"/>
              <a:gd name="connsiteY12" fmla="*/ 34912 h 700495"/>
              <a:gd name="connsiteX13" fmla="*/ 213190 w 236415"/>
              <a:gd name="connsiteY13" fmla="*/ 56036 h 700495"/>
              <a:gd name="connsiteX14" fmla="*/ 214412 w 236415"/>
              <a:gd name="connsiteY14" fmla="*/ 92128 h 700495"/>
              <a:gd name="connsiteX15" fmla="*/ 236415 w 236415"/>
              <a:gd name="connsiteY15" fmla="*/ 145432 h 700495"/>
              <a:gd name="connsiteX0" fmla="*/ 211482 w 236415"/>
              <a:gd name="connsiteY0" fmla="*/ 685746 h 700495"/>
              <a:gd name="connsiteX1" fmla="*/ 150359 w 236415"/>
              <a:gd name="connsiteY1" fmla="*/ 678411 h 700495"/>
              <a:gd name="connsiteX2" fmla="*/ 81901 w 236415"/>
              <a:gd name="connsiteY2" fmla="*/ 475483 h 700495"/>
              <a:gd name="connsiteX3" fmla="*/ 67232 w 236415"/>
              <a:gd name="connsiteY3" fmla="*/ 370351 h 700495"/>
              <a:gd name="connsiteX4" fmla="*/ 35448 w 236415"/>
              <a:gd name="connsiteY4" fmla="*/ 252995 h 700495"/>
              <a:gd name="connsiteX5" fmla="*/ 25668 w 236415"/>
              <a:gd name="connsiteY5" fmla="*/ 174757 h 700495"/>
              <a:gd name="connsiteX6" fmla="*/ 13443 w 236415"/>
              <a:gd name="connsiteY6" fmla="*/ 133194 h 700495"/>
              <a:gd name="connsiteX7" fmla="*/ 1219 w 236415"/>
              <a:gd name="connsiteY7" fmla="*/ 50067 h 700495"/>
              <a:gd name="connsiteX8" fmla="*/ 45242 w 236415"/>
              <a:gd name="connsiteY8" fmla="*/ 31985 h 700495"/>
              <a:gd name="connsiteX9" fmla="*/ 95106 w 236415"/>
              <a:gd name="connsiteY9" fmla="*/ 16831 h 700495"/>
              <a:gd name="connsiteX10" fmla="*/ 144987 w 236415"/>
              <a:gd name="connsiteY10" fmla="*/ 4607 h 700495"/>
              <a:gd name="connsiteX11" fmla="*/ 162571 w 236415"/>
              <a:gd name="connsiteY11" fmla="*/ 2163 h 700495"/>
              <a:gd name="connsiteX12" fmla="*/ 196314 w 236415"/>
              <a:gd name="connsiteY12" fmla="*/ 34912 h 700495"/>
              <a:gd name="connsiteX13" fmla="*/ 217939 w 236415"/>
              <a:gd name="connsiteY13" fmla="*/ 58389 h 700495"/>
              <a:gd name="connsiteX14" fmla="*/ 214412 w 236415"/>
              <a:gd name="connsiteY14" fmla="*/ 92128 h 700495"/>
              <a:gd name="connsiteX15" fmla="*/ 236415 w 236415"/>
              <a:gd name="connsiteY15" fmla="*/ 145432 h 7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6415" h="700495">
                <a:moveTo>
                  <a:pt x="211482" y="685746"/>
                </a:moveTo>
                <a:cubicBezTo>
                  <a:pt x="191719" y="699600"/>
                  <a:pt x="171956" y="713455"/>
                  <a:pt x="150359" y="678411"/>
                </a:cubicBezTo>
                <a:cubicBezTo>
                  <a:pt x="128762" y="643367"/>
                  <a:pt x="95755" y="526826"/>
                  <a:pt x="81901" y="475483"/>
                </a:cubicBezTo>
                <a:cubicBezTo>
                  <a:pt x="68047" y="424140"/>
                  <a:pt x="74974" y="407432"/>
                  <a:pt x="67232" y="370351"/>
                </a:cubicBezTo>
                <a:cubicBezTo>
                  <a:pt x="59490" y="333270"/>
                  <a:pt x="42375" y="285594"/>
                  <a:pt x="35448" y="252995"/>
                </a:cubicBezTo>
                <a:cubicBezTo>
                  <a:pt x="28521" y="220396"/>
                  <a:pt x="29335" y="194724"/>
                  <a:pt x="25668" y="174757"/>
                </a:cubicBezTo>
                <a:cubicBezTo>
                  <a:pt x="22001" y="154790"/>
                  <a:pt x="17518" y="153976"/>
                  <a:pt x="13443" y="133194"/>
                </a:cubicBezTo>
                <a:cubicBezTo>
                  <a:pt x="9368" y="112412"/>
                  <a:pt x="-4081" y="66935"/>
                  <a:pt x="1219" y="50067"/>
                </a:cubicBezTo>
                <a:cubicBezTo>
                  <a:pt x="6519" y="33199"/>
                  <a:pt x="29594" y="37524"/>
                  <a:pt x="45242" y="31985"/>
                </a:cubicBezTo>
                <a:cubicBezTo>
                  <a:pt x="60890" y="26446"/>
                  <a:pt x="78482" y="21394"/>
                  <a:pt x="95106" y="16831"/>
                </a:cubicBezTo>
                <a:cubicBezTo>
                  <a:pt x="111730" y="12268"/>
                  <a:pt x="133743" y="7052"/>
                  <a:pt x="144987" y="4607"/>
                </a:cubicBezTo>
                <a:cubicBezTo>
                  <a:pt x="156231" y="2162"/>
                  <a:pt x="154017" y="-2888"/>
                  <a:pt x="162571" y="2163"/>
                </a:cubicBezTo>
                <a:cubicBezTo>
                  <a:pt x="171126" y="7214"/>
                  <a:pt x="187086" y="25541"/>
                  <a:pt x="196314" y="34912"/>
                </a:cubicBezTo>
                <a:cubicBezTo>
                  <a:pt x="205542" y="44283"/>
                  <a:pt x="214923" y="48853"/>
                  <a:pt x="217939" y="58389"/>
                </a:cubicBezTo>
                <a:cubicBezTo>
                  <a:pt x="220955" y="67925"/>
                  <a:pt x="208563" y="78013"/>
                  <a:pt x="214412" y="92128"/>
                </a:cubicBezTo>
                <a:cubicBezTo>
                  <a:pt x="221096" y="110548"/>
                  <a:pt x="228469" y="130559"/>
                  <a:pt x="236415" y="145432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Freeform 1158"/>
          <p:cNvSpPr/>
          <p:nvPr/>
        </p:nvSpPr>
        <p:spPr>
          <a:xfrm>
            <a:off x="783647" y="1242269"/>
            <a:ext cx="1424672" cy="363512"/>
          </a:xfrm>
          <a:custGeom>
            <a:avLst/>
            <a:gdLst>
              <a:gd name="connsiteX0" fmla="*/ 1410719 w 1410719"/>
              <a:gd name="connsiteY0" fmla="*/ 327619 h 327619"/>
              <a:gd name="connsiteX1" fmla="*/ 97063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56233 w 1410719"/>
              <a:gd name="connsiteY7" fmla="*/ 26894 h 327619"/>
              <a:gd name="connsiteX8" fmla="*/ 0 w 1410719"/>
              <a:gd name="connsiteY8" fmla="*/ 0 h 327619"/>
              <a:gd name="connsiteX0" fmla="*/ 1410719 w 1410719"/>
              <a:gd name="connsiteY0" fmla="*/ 327619 h 327619"/>
              <a:gd name="connsiteX1" fmla="*/ 97063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56233 w 1410719"/>
              <a:gd name="connsiteY7" fmla="*/ 26894 h 327619"/>
              <a:gd name="connsiteX8" fmla="*/ 0 w 1410719"/>
              <a:gd name="connsiteY8" fmla="*/ 0 h 327619"/>
              <a:gd name="connsiteX0" fmla="*/ 1410719 w 1410719"/>
              <a:gd name="connsiteY0" fmla="*/ 327619 h 327619"/>
              <a:gd name="connsiteX1" fmla="*/ 97063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56233 w 1410719"/>
              <a:gd name="connsiteY7" fmla="*/ 26894 h 327619"/>
              <a:gd name="connsiteX8" fmla="*/ 0 w 1410719"/>
              <a:gd name="connsiteY8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56233 w 1410719"/>
              <a:gd name="connsiteY7" fmla="*/ 26894 h 327619"/>
              <a:gd name="connsiteX8" fmla="*/ 0 w 1410719"/>
              <a:gd name="connsiteY8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56233 w 1410719"/>
              <a:gd name="connsiteY7" fmla="*/ 26894 h 327619"/>
              <a:gd name="connsiteX8" fmla="*/ 0 w 1410719"/>
              <a:gd name="connsiteY8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124691 w 1410719"/>
              <a:gd name="connsiteY7" fmla="*/ 29339 h 327619"/>
              <a:gd name="connsiteX8" fmla="*/ 56233 w 1410719"/>
              <a:gd name="connsiteY8" fmla="*/ 26894 h 327619"/>
              <a:gd name="connsiteX9" fmla="*/ 0 w 1410719"/>
              <a:gd name="connsiteY9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73277 w 1410719"/>
              <a:gd name="connsiteY5" fmla="*/ 91017 h 327619"/>
              <a:gd name="connsiteX6" fmla="*/ 190704 w 1410719"/>
              <a:gd name="connsiteY6" fmla="*/ 41564 h 327619"/>
              <a:gd name="connsiteX7" fmla="*/ 124691 w 1410719"/>
              <a:gd name="connsiteY7" fmla="*/ 29339 h 327619"/>
              <a:gd name="connsiteX8" fmla="*/ 56233 w 1410719"/>
              <a:gd name="connsiteY8" fmla="*/ 26894 h 327619"/>
              <a:gd name="connsiteX9" fmla="*/ 0 w 1410719"/>
              <a:gd name="connsiteY9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28183 w 1410719"/>
              <a:gd name="connsiteY3" fmla="*/ 117356 h 327619"/>
              <a:gd name="connsiteX4" fmla="*/ 550107 w 1410719"/>
              <a:gd name="connsiteY4" fmla="*/ 100242 h 327619"/>
              <a:gd name="connsiteX5" fmla="*/ 273277 w 1410719"/>
              <a:gd name="connsiteY5" fmla="*/ 91017 h 327619"/>
              <a:gd name="connsiteX6" fmla="*/ 190704 w 1410719"/>
              <a:gd name="connsiteY6" fmla="*/ 41564 h 327619"/>
              <a:gd name="connsiteX7" fmla="*/ 124691 w 1410719"/>
              <a:gd name="connsiteY7" fmla="*/ 29339 h 327619"/>
              <a:gd name="connsiteX8" fmla="*/ 56233 w 1410719"/>
              <a:gd name="connsiteY8" fmla="*/ 26894 h 327619"/>
              <a:gd name="connsiteX9" fmla="*/ 0 w 1410719"/>
              <a:gd name="connsiteY9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28183 w 1410719"/>
              <a:gd name="connsiteY3" fmla="*/ 117356 h 327619"/>
              <a:gd name="connsiteX4" fmla="*/ 550107 w 1410719"/>
              <a:gd name="connsiteY4" fmla="*/ 100242 h 327619"/>
              <a:gd name="connsiteX5" fmla="*/ 273277 w 1410719"/>
              <a:gd name="connsiteY5" fmla="*/ 91017 h 327619"/>
              <a:gd name="connsiteX6" fmla="*/ 195404 w 1410719"/>
              <a:gd name="connsiteY6" fmla="*/ 32247 h 327619"/>
              <a:gd name="connsiteX7" fmla="*/ 124691 w 1410719"/>
              <a:gd name="connsiteY7" fmla="*/ 29339 h 327619"/>
              <a:gd name="connsiteX8" fmla="*/ 56233 w 1410719"/>
              <a:gd name="connsiteY8" fmla="*/ 26894 h 327619"/>
              <a:gd name="connsiteX9" fmla="*/ 0 w 1410719"/>
              <a:gd name="connsiteY9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28183 w 1410719"/>
              <a:gd name="connsiteY3" fmla="*/ 117356 h 327619"/>
              <a:gd name="connsiteX4" fmla="*/ 550107 w 1410719"/>
              <a:gd name="connsiteY4" fmla="*/ 100242 h 327619"/>
              <a:gd name="connsiteX5" fmla="*/ 273277 w 1410719"/>
              <a:gd name="connsiteY5" fmla="*/ 91017 h 327619"/>
              <a:gd name="connsiteX6" fmla="*/ 195404 w 1410719"/>
              <a:gd name="connsiteY6" fmla="*/ 32247 h 327619"/>
              <a:gd name="connsiteX7" fmla="*/ 124691 w 1410719"/>
              <a:gd name="connsiteY7" fmla="*/ 20022 h 327619"/>
              <a:gd name="connsiteX8" fmla="*/ 56233 w 1410719"/>
              <a:gd name="connsiteY8" fmla="*/ 26894 h 327619"/>
              <a:gd name="connsiteX9" fmla="*/ 0 w 1410719"/>
              <a:gd name="connsiteY9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28183 w 1410719"/>
              <a:gd name="connsiteY3" fmla="*/ 117356 h 327619"/>
              <a:gd name="connsiteX4" fmla="*/ 550107 w 1410719"/>
              <a:gd name="connsiteY4" fmla="*/ 100242 h 327619"/>
              <a:gd name="connsiteX5" fmla="*/ 273277 w 1410719"/>
              <a:gd name="connsiteY5" fmla="*/ 91017 h 327619"/>
              <a:gd name="connsiteX6" fmla="*/ 195404 w 1410719"/>
              <a:gd name="connsiteY6" fmla="*/ 32247 h 327619"/>
              <a:gd name="connsiteX7" fmla="*/ 124691 w 1410719"/>
              <a:gd name="connsiteY7" fmla="*/ 20022 h 327619"/>
              <a:gd name="connsiteX8" fmla="*/ 56233 w 1410719"/>
              <a:gd name="connsiteY8" fmla="*/ 5932 h 327619"/>
              <a:gd name="connsiteX9" fmla="*/ 0 w 1410719"/>
              <a:gd name="connsiteY9" fmla="*/ 0 h 327619"/>
              <a:gd name="connsiteX0" fmla="*/ 1406019 w 1406019"/>
              <a:gd name="connsiteY0" fmla="*/ 355570 h 355570"/>
              <a:gd name="connsiteX1" fmla="*/ 970823 w 1406019"/>
              <a:gd name="connsiteY1" fmla="*/ 123303 h 355570"/>
              <a:gd name="connsiteX2" fmla="*/ 704327 w 1406019"/>
              <a:gd name="connsiteY2" fmla="*/ 128193 h 355570"/>
              <a:gd name="connsiteX3" fmla="*/ 623483 w 1406019"/>
              <a:gd name="connsiteY3" fmla="*/ 145307 h 355570"/>
              <a:gd name="connsiteX4" fmla="*/ 545407 w 1406019"/>
              <a:gd name="connsiteY4" fmla="*/ 128193 h 355570"/>
              <a:gd name="connsiteX5" fmla="*/ 268577 w 1406019"/>
              <a:gd name="connsiteY5" fmla="*/ 118968 h 355570"/>
              <a:gd name="connsiteX6" fmla="*/ 190704 w 1406019"/>
              <a:gd name="connsiteY6" fmla="*/ 60198 h 355570"/>
              <a:gd name="connsiteX7" fmla="*/ 119991 w 1406019"/>
              <a:gd name="connsiteY7" fmla="*/ 47973 h 355570"/>
              <a:gd name="connsiteX8" fmla="*/ 51533 w 1406019"/>
              <a:gd name="connsiteY8" fmla="*/ 33883 h 355570"/>
              <a:gd name="connsiteX9" fmla="*/ 0 w 1406019"/>
              <a:gd name="connsiteY9" fmla="*/ 0 h 355570"/>
              <a:gd name="connsiteX0" fmla="*/ 1406019 w 1406019"/>
              <a:gd name="connsiteY0" fmla="*/ 355570 h 355570"/>
              <a:gd name="connsiteX1" fmla="*/ 970823 w 1406019"/>
              <a:gd name="connsiteY1" fmla="*/ 123303 h 355570"/>
              <a:gd name="connsiteX2" fmla="*/ 727827 w 1406019"/>
              <a:gd name="connsiteY2" fmla="*/ 123535 h 355570"/>
              <a:gd name="connsiteX3" fmla="*/ 623483 w 1406019"/>
              <a:gd name="connsiteY3" fmla="*/ 145307 h 355570"/>
              <a:gd name="connsiteX4" fmla="*/ 545407 w 1406019"/>
              <a:gd name="connsiteY4" fmla="*/ 128193 h 355570"/>
              <a:gd name="connsiteX5" fmla="*/ 268577 w 1406019"/>
              <a:gd name="connsiteY5" fmla="*/ 118968 h 355570"/>
              <a:gd name="connsiteX6" fmla="*/ 190704 w 1406019"/>
              <a:gd name="connsiteY6" fmla="*/ 60198 h 355570"/>
              <a:gd name="connsiteX7" fmla="*/ 119991 w 1406019"/>
              <a:gd name="connsiteY7" fmla="*/ 47973 h 355570"/>
              <a:gd name="connsiteX8" fmla="*/ 51533 w 1406019"/>
              <a:gd name="connsiteY8" fmla="*/ 33883 h 355570"/>
              <a:gd name="connsiteX9" fmla="*/ 0 w 1406019"/>
              <a:gd name="connsiteY9" fmla="*/ 0 h 355570"/>
              <a:gd name="connsiteX0" fmla="*/ 1406019 w 1406019"/>
              <a:gd name="connsiteY0" fmla="*/ 355570 h 355570"/>
              <a:gd name="connsiteX1" fmla="*/ 970823 w 1406019"/>
              <a:gd name="connsiteY1" fmla="*/ 123303 h 355570"/>
              <a:gd name="connsiteX2" fmla="*/ 727827 w 1406019"/>
              <a:gd name="connsiteY2" fmla="*/ 123535 h 355570"/>
              <a:gd name="connsiteX3" fmla="*/ 628182 w 1406019"/>
              <a:gd name="connsiteY3" fmla="*/ 135991 h 355570"/>
              <a:gd name="connsiteX4" fmla="*/ 545407 w 1406019"/>
              <a:gd name="connsiteY4" fmla="*/ 128193 h 355570"/>
              <a:gd name="connsiteX5" fmla="*/ 268577 w 1406019"/>
              <a:gd name="connsiteY5" fmla="*/ 118968 h 355570"/>
              <a:gd name="connsiteX6" fmla="*/ 190704 w 1406019"/>
              <a:gd name="connsiteY6" fmla="*/ 60198 h 355570"/>
              <a:gd name="connsiteX7" fmla="*/ 119991 w 1406019"/>
              <a:gd name="connsiteY7" fmla="*/ 47973 h 355570"/>
              <a:gd name="connsiteX8" fmla="*/ 51533 w 1406019"/>
              <a:gd name="connsiteY8" fmla="*/ 33883 h 355570"/>
              <a:gd name="connsiteX9" fmla="*/ 0 w 1406019"/>
              <a:gd name="connsiteY9" fmla="*/ 0 h 35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6019" h="355570">
                <a:moveTo>
                  <a:pt x="1406019" y="355570"/>
                </a:moveTo>
                <a:lnTo>
                  <a:pt x="970823" y="123303"/>
                </a:lnTo>
                <a:cubicBezTo>
                  <a:pt x="881991" y="124933"/>
                  <a:pt x="784934" y="121420"/>
                  <a:pt x="727827" y="123535"/>
                </a:cubicBezTo>
                <a:cubicBezTo>
                  <a:pt x="670720" y="125650"/>
                  <a:pt x="658585" y="135215"/>
                  <a:pt x="628182" y="135991"/>
                </a:cubicBezTo>
                <a:cubicBezTo>
                  <a:pt x="597779" y="136767"/>
                  <a:pt x="605341" y="131030"/>
                  <a:pt x="545407" y="128193"/>
                </a:cubicBezTo>
                <a:cubicBezTo>
                  <a:pt x="485473" y="125356"/>
                  <a:pt x="328477" y="128748"/>
                  <a:pt x="268577" y="118968"/>
                </a:cubicBezTo>
                <a:cubicBezTo>
                  <a:pt x="243313" y="100224"/>
                  <a:pt x="215468" y="72030"/>
                  <a:pt x="190704" y="60198"/>
                </a:cubicBezTo>
                <a:cubicBezTo>
                  <a:pt x="165940" y="48366"/>
                  <a:pt x="143186" y="52359"/>
                  <a:pt x="119991" y="47973"/>
                </a:cubicBezTo>
                <a:cubicBezTo>
                  <a:pt x="96796" y="43587"/>
                  <a:pt x="72315" y="38773"/>
                  <a:pt x="51533" y="33883"/>
                </a:cubicBezTo>
                <a:cubicBezTo>
                  <a:pt x="30751" y="28993"/>
                  <a:pt x="12224" y="9983"/>
                  <a:pt x="0" y="0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0" name="Straight Connector 1159"/>
          <p:cNvCxnSpPr/>
          <p:nvPr/>
        </p:nvCxnSpPr>
        <p:spPr>
          <a:xfrm flipH="1">
            <a:off x="2190885" y="1515932"/>
            <a:ext cx="20869" cy="442055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1" name="Straight Connector 1160"/>
          <p:cNvCxnSpPr/>
          <p:nvPr/>
        </p:nvCxnSpPr>
        <p:spPr>
          <a:xfrm flipV="1">
            <a:off x="1770057" y="1293946"/>
            <a:ext cx="43051" cy="7722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2" name="Rectangle 1161"/>
          <p:cNvSpPr/>
          <p:nvPr/>
        </p:nvSpPr>
        <p:spPr>
          <a:xfrm rot="5400000">
            <a:off x="1349853" y="2125425"/>
            <a:ext cx="45719" cy="6414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Oval 1166"/>
          <p:cNvSpPr>
            <a:spLocks noChangeAspect="1"/>
          </p:cNvSpPr>
          <p:nvPr/>
        </p:nvSpPr>
        <p:spPr>
          <a:xfrm>
            <a:off x="1321266" y="1438276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68" name="Oval 1167"/>
          <p:cNvSpPr>
            <a:spLocks noChangeAspect="1"/>
          </p:cNvSpPr>
          <p:nvPr/>
        </p:nvSpPr>
        <p:spPr>
          <a:xfrm>
            <a:off x="1318248" y="1514667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69" name="Oval 1168"/>
          <p:cNvSpPr>
            <a:spLocks noChangeAspect="1"/>
          </p:cNvSpPr>
          <p:nvPr/>
        </p:nvSpPr>
        <p:spPr>
          <a:xfrm>
            <a:off x="1318248" y="1570700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70" name="Oval 1169"/>
          <p:cNvSpPr>
            <a:spLocks noChangeAspect="1"/>
          </p:cNvSpPr>
          <p:nvPr/>
        </p:nvSpPr>
        <p:spPr>
          <a:xfrm>
            <a:off x="1323386" y="1846701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71" name="Oval 1170"/>
          <p:cNvSpPr>
            <a:spLocks noChangeAspect="1"/>
          </p:cNvSpPr>
          <p:nvPr/>
        </p:nvSpPr>
        <p:spPr>
          <a:xfrm>
            <a:off x="1443450" y="1880188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72" name="Oval 1171"/>
          <p:cNvSpPr>
            <a:spLocks noChangeAspect="1"/>
          </p:cNvSpPr>
          <p:nvPr/>
        </p:nvSpPr>
        <p:spPr>
          <a:xfrm>
            <a:off x="1600533" y="1881324"/>
            <a:ext cx="45720" cy="4572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73" name="Oval 1172"/>
          <p:cNvSpPr>
            <a:spLocks noChangeAspect="1"/>
          </p:cNvSpPr>
          <p:nvPr/>
        </p:nvSpPr>
        <p:spPr>
          <a:xfrm>
            <a:off x="1654096" y="1880220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74" name="Oval 1173"/>
          <p:cNvSpPr>
            <a:spLocks noChangeAspect="1"/>
          </p:cNvSpPr>
          <p:nvPr/>
        </p:nvSpPr>
        <p:spPr>
          <a:xfrm>
            <a:off x="1747872" y="1880220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75" name="Oval 1174"/>
          <p:cNvSpPr>
            <a:spLocks noChangeAspect="1"/>
          </p:cNvSpPr>
          <p:nvPr/>
        </p:nvSpPr>
        <p:spPr>
          <a:xfrm>
            <a:off x="1880291" y="1880220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76" name="Oval 1175"/>
          <p:cNvSpPr>
            <a:spLocks noChangeAspect="1"/>
          </p:cNvSpPr>
          <p:nvPr/>
        </p:nvSpPr>
        <p:spPr>
          <a:xfrm>
            <a:off x="2018426" y="1877432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77" name="Oval 1176"/>
          <p:cNvSpPr>
            <a:spLocks noChangeAspect="1"/>
          </p:cNvSpPr>
          <p:nvPr/>
        </p:nvSpPr>
        <p:spPr>
          <a:xfrm>
            <a:off x="2169664" y="1879438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78" name="Oval 1177"/>
          <p:cNvSpPr>
            <a:spLocks noChangeAspect="1"/>
          </p:cNvSpPr>
          <p:nvPr/>
        </p:nvSpPr>
        <p:spPr>
          <a:xfrm>
            <a:off x="2253488" y="1879597"/>
            <a:ext cx="45720" cy="4572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79" name="Oval 1178"/>
          <p:cNvSpPr>
            <a:spLocks noChangeAspect="1"/>
          </p:cNvSpPr>
          <p:nvPr/>
        </p:nvSpPr>
        <p:spPr>
          <a:xfrm>
            <a:off x="2504195" y="1876139"/>
            <a:ext cx="45720" cy="4572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84" name="Oval 1183"/>
          <p:cNvSpPr>
            <a:spLocks noChangeAspect="1"/>
          </p:cNvSpPr>
          <p:nvPr/>
        </p:nvSpPr>
        <p:spPr>
          <a:xfrm>
            <a:off x="2173295" y="182021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85" name="Oval 1184"/>
          <p:cNvSpPr>
            <a:spLocks noChangeAspect="1"/>
          </p:cNvSpPr>
          <p:nvPr/>
        </p:nvSpPr>
        <p:spPr>
          <a:xfrm>
            <a:off x="2168963" y="1952213"/>
            <a:ext cx="45720" cy="4572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86" name="Oval 1185"/>
          <p:cNvSpPr>
            <a:spLocks noChangeAspect="1"/>
          </p:cNvSpPr>
          <p:nvPr/>
        </p:nvSpPr>
        <p:spPr>
          <a:xfrm>
            <a:off x="2163926" y="205700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88" name="Oval 1187"/>
          <p:cNvSpPr>
            <a:spLocks noChangeAspect="1"/>
          </p:cNvSpPr>
          <p:nvPr/>
        </p:nvSpPr>
        <p:spPr>
          <a:xfrm>
            <a:off x="1599734" y="2018922"/>
            <a:ext cx="45720" cy="4572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89" name="Oval 1188"/>
          <p:cNvSpPr>
            <a:spLocks noChangeAspect="1"/>
          </p:cNvSpPr>
          <p:nvPr/>
        </p:nvSpPr>
        <p:spPr>
          <a:xfrm>
            <a:off x="1599949" y="2072072"/>
            <a:ext cx="45720" cy="4572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90" name="Oval 1189"/>
          <p:cNvSpPr>
            <a:spLocks noChangeAspect="1"/>
          </p:cNvSpPr>
          <p:nvPr/>
        </p:nvSpPr>
        <p:spPr>
          <a:xfrm>
            <a:off x="1596701" y="1742531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91" name="Oval 1190"/>
          <p:cNvSpPr>
            <a:spLocks noChangeAspect="1"/>
          </p:cNvSpPr>
          <p:nvPr/>
        </p:nvSpPr>
        <p:spPr>
          <a:xfrm>
            <a:off x="1596266" y="1429239"/>
            <a:ext cx="45720" cy="4572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92" name="Oval 1191"/>
          <p:cNvSpPr>
            <a:spLocks noChangeAspect="1"/>
          </p:cNvSpPr>
          <p:nvPr/>
        </p:nvSpPr>
        <p:spPr>
          <a:xfrm>
            <a:off x="1596266" y="1541288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93" name="Oval 1192"/>
          <p:cNvSpPr>
            <a:spLocks noChangeAspect="1"/>
          </p:cNvSpPr>
          <p:nvPr/>
        </p:nvSpPr>
        <p:spPr>
          <a:xfrm>
            <a:off x="1879081" y="1738061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96" name="Oval 1195"/>
          <p:cNvSpPr>
            <a:spLocks noChangeAspect="1"/>
          </p:cNvSpPr>
          <p:nvPr/>
        </p:nvSpPr>
        <p:spPr>
          <a:xfrm>
            <a:off x="1318248" y="1624099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02" name="Freeform 1201"/>
          <p:cNvSpPr/>
          <p:nvPr/>
        </p:nvSpPr>
        <p:spPr>
          <a:xfrm>
            <a:off x="763410" y="1265972"/>
            <a:ext cx="374773" cy="1574576"/>
          </a:xfrm>
          <a:custGeom>
            <a:avLst/>
            <a:gdLst>
              <a:gd name="connsiteX0" fmla="*/ 0 w 2445"/>
              <a:gd name="connsiteY0" fmla="*/ 114911 h 114911"/>
              <a:gd name="connsiteX1" fmla="*/ 2445 w 2445"/>
              <a:gd name="connsiteY1" fmla="*/ 0 h 114911"/>
              <a:gd name="connsiteX0" fmla="*/ 0 w 219992"/>
              <a:gd name="connsiteY0" fmla="*/ 21702 h 21702"/>
              <a:gd name="connsiteX1" fmla="*/ 219992 w 219992"/>
              <a:gd name="connsiteY1" fmla="*/ 0 h 21702"/>
              <a:gd name="connsiteX0" fmla="*/ 0 w 219992"/>
              <a:gd name="connsiteY0" fmla="*/ 21702 h 21702"/>
              <a:gd name="connsiteX1" fmla="*/ 169996 w 219992"/>
              <a:gd name="connsiteY1" fmla="*/ 10638 h 21702"/>
              <a:gd name="connsiteX2" fmla="*/ 219992 w 219992"/>
              <a:gd name="connsiteY2" fmla="*/ 0 h 21702"/>
              <a:gd name="connsiteX0" fmla="*/ 0 w 260810"/>
              <a:gd name="connsiteY0" fmla="*/ 21702 h 21702"/>
              <a:gd name="connsiteX1" fmla="*/ 169996 w 260810"/>
              <a:gd name="connsiteY1" fmla="*/ 10638 h 21702"/>
              <a:gd name="connsiteX2" fmla="*/ 259992 w 260810"/>
              <a:gd name="connsiteY2" fmla="*/ 7659 h 21702"/>
              <a:gd name="connsiteX3" fmla="*/ 219992 w 260810"/>
              <a:gd name="connsiteY3" fmla="*/ 0 h 21702"/>
              <a:gd name="connsiteX0" fmla="*/ 0 w 261546"/>
              <a:gd name="connsiteY0" fmla="*/ 20425 h 20425"/>
              <a:gd name="connsiteX1" fmla="*/ 169996 w 261546"/>
              <a:gd name="connsiteY1" fmla="*/ 9361 h 20425"/>
              <a:gd name="connsiteX2" fmla="*/ 259992 w 261546"/>
              <a:gd name="connsiteY2" fmla="*/ 6382 h 20425"/>
              <a:gd name="connsiteX3" fmla="*/ 249992 w 261546"/>
              <a:gd name="connsiteY3" fmla="*/ 0 h 20425"/>
              <a:gd name="connsiteX0" fmla="*/ 710049 w 970094"/>
              <a:gd name="connsiteY0" fmla="*/ 56383 h 56383"/>
              <a:gd name="connsiteX1" fmla="*/ 880045 w 970094"/>
              <a:gd name="connsiteY1" fmla="*/ 45319 h 56383"/>
              <a:gd name="connsiteX2" fmla="*/ 970041 w 970094"/>
              <a:gd name="connsiteY2" fmla="*/ 42340 h 56383"/>
              <a:gd name="connsiteX3" fmla="*/ 74 w 970094"/>
              <a:gd name="connsiteY3" fmla="*/ 0 h 56383"/>
              <a:gd name="connsiteX0" fmla="*/ 709975 w 969967"/>
              <a:gd name="connsiteY0" fmla="*/ 56383 h 56383"/>
              <a:gd name="connsiteX1" fmla="*/ 879971 w 969967"/>
              <a:gd name="connsiteY1" fmla="*/ 45319 h 56383"/>
              <a:gd name="connsiteX2" fmla="*/ 969967 w 969967"/>
              <a:gd name="connsiteY2" fmla="*/ 42340 h 56383"/>
              <a:gd name="connsiteX3" fmla="*/ 259991 w 969967"/>
              <a:gd name="connsiteY3" fmla="*/ 10000 h 56383"/>
              <a:gd name="connsiteX4" fmla="*/ 0 w 969967"/>
              <a:gd name="connsiteY4" fmla="*/ 0 h 56383"/>
              <a:gd name="connsiteX0" fmla="*/ 709975 w 969967"/>
              <a:gd name="connsiteY0" fmla="*/ 56383 h 56383"/>
              <a:gd name="connsiteX1" fmla="*/ 879971 w 969967"/>
              <a:gd name="connsiteY1" fmla="*/ 45319 h 56383"/>
              <a:gd name="connsiteX2" fmla="*/ 969967 w 969967"/>
              <a:gd name="connsiteY2" fmla="*/ 42340 h 56383"/>
              <a:gd name="connsiteX3" fmla="*/ 309996 w 969967"/>
              <a:gd name="connsiteY3" fmla="*/ 19575 h 56383"/>
              <a:gd name="connsiteX4" fmla="*/ 259991 w 969967"/>
              <a:gd name="connsiteY4" fmla="*/ 10000 h 56383"/>
              <a:gd name="connsiteX5" fmla="*/ 0 w 969967"/>
              <a:gd name="connsiteY5" fmla="*/ 0 h 56383"/>
              <a:gd name="connsiteX0" fmla="*/ 709975 w 969967"/>
              <a:gd name="connsiteY0" fmla="*/ 56383 h 56383"/>
              <a:gd name="connsiteX1" fmla="*/ 879971 w 969967"/>
              <a:gd name="connsiteY1" fmla="*/ 45319 h 56383"/>
              <a:gd name="connsiteX2" fmla="*/ 969967 w 969967"/>
              <a:gd name="connsiteY2" fmla="*/ 42340 h 56383"/>
              <a:gd name="connsiteX3" fmla="*/ 309996 w 969967"/>
              <a:gd name="connsiteY3" fmla="*/ 19575 h 56383"/>
              <a:gd name="connsiteX4" fmla="*/ 259991 w 969967"/>
              <a:gd name="connsiteY4" fmla="*/ 10000 h 56383"/>
              <a:gd name="connsiteX5" fmla="*/ 0 w 969967"/>
              <a:gd name="connsiteY5" fmla="*/ 0 h 56383"/>
              <a:gd name="connsiteX0" fmla="*/ 709975 w 969967"/>
              <a:gd name="connsiteY0" fmla="*/ 56383 h 56383"/>
              <a:gd name="connsiteX1" fmla="*/ 879971 w 969967"/>
              <a:gd name="connsiteY1" fmla="*/ 45319 h 56383"/>
              <a:gd name="connsiteX2" fmla="*/ 969967 w 969967"/>
              <a:gd name="connsiteY2" fmla="*/ 42340 h 56383"/>
              <a:gd name="connsiteX3" fmla="*/ 819979 w 969967"/>
              <a:gd name="connsiteY3" fmla="*/ 27447 h 56383"/>
              <a:gd name="connsiteX4" fmla="*/ 309996 w 969967"/>
              <a:gd name="connsiteY4" fmla="*/ 19575 h 56383"/>
              <a:gd name="connsiteX5" fmla="*/ 259991 w 969967"/>
              <a:gd name="connsiteY5" fmla="*/ 10000 h 56383"/>
              <a:gd name="connsiteX6" fmla="*/ 0 w 969967"/>
              <a:gd name="connsiteY6" fmla="*/ 0 h 56383"/>
              <a:gd name="connsiteX0" fmla="*/ 709975 w 969967"/>
              <a:gd name="connsiteY0" fmla="*/ 56383 h 56383"/>
              <a:gd name="connsiteX1" fmla="*/ 849971 w 969967"/>
              <a:gd name="connsiteY1" fmla="*/ 46808 h 56383"/>
              <a:gd name="connsiteX2" fmla="*/ 969967 w 969967"/>
              <a:gd name="connsiteY2" fmla="*/ 42340 h 56383"/>
              <a:gd name="connsiteX3" fmla="*/ 819979 w 969967"/>
              <a:gd name="connsiteY3" fmla="*/ 27447 h 56383"/>
              <a:gd name="connsiteX4" fmla="*/ 309996 w 969967"/>
              <a:gd name="connsiteY4" fmla="*/ 19575 h 56383"/>
              <a:gd name="connsiteX5" fmla="*/ 259991 w 969967"/>
              <a:gd name="connsiteY5" fmla="*/ 10000 h 56383"/>
              <a:gd name="connsiteX6" fmla="*/ 0 w 969967"/>
              <a:gd name="connsiteY6" fmla="*/ 0 h 56383"/>
              <a:gd name="connsiteX0" fmla="*/ 709975 w 969967"/>
              <a:gd name="connsiteY0" fmla="*/ 56383 h 56383"/>
              <a:gd name="connsiteX1" fmla="*/ 849971 w 969967"/>
              <a:gd name="connsiteY1" fmla="*/ 46808 h 56383"/>
              <a:gd name="connsiteX2" fmla="*/ 969967 w 969967"/>
              <a:gd name="connsiteY2" fmla="*/ 42340 h 56383"/>
              <a:gd name="connsiteX3" fmla="*/ 819979 w 969967"/>
              <a:gd name="connsiteY3" fmla="*/ 27447 h 56383"/>
              <a:gd name="connsiteX4" fmla="*/ 309996 w 969967"/>
              <a:gd name="connsiteY4" fmla="*/ 19575 h 56383"/>
              <a:gd name="connsiteX5" fmla="*/ 259991 w 969967"/>
              <a:gd name="connsiteY5" fmla="*/ 10000 h 56383"/>
              <a:gd name="connsiteX6" fmla="*/ 0 w 969967"/>
              <a:gd name="connsiteY6" fmla="*/ 0 h 56383"/>
              <a:gd name="connsiteX0" fmla="*/ 679979 w 939971"/>
              <a:gd name="connsiteY0" fmla="*/ 112341 h 112341"/>
              <a:gd name="connsiteX1" fmla="*/ 819975 w 939971"/>
              <a:gd name="connsiteY1" fmla="*/ 102766 h 112341"/>
              <a:gd name="connsiteX2" fmla="*/ 939971 w 939971"/>
              <a:gd name="connsiteY2" fmla="*/ 98298 h 112341"/>
              <a:gd name="connsiteX3" fmla="*/ 789983 w 939971"/>
              <a:gd name="connsiteY3" fmla="*/ 83405 h 112341"/>
              <a:gd name="connsiteX4" fmla="*/ 280000 w 939971"/>
              <a:gd name="connsiteY4" fmla="*/ 75533 h 112341"/>
              <a:gd name="connsiteX5" fmla="*/ 229995 w 939971"/>
              <a:gd name="connsiteY5" fmla="*/ 65958 h 112341"/>
              <a:gd name="connsiteX6" fmla="*/ 0 w 939971"/>
              <a:gd name="connsiteY6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99974 w 1309950"/>
              <a:gd name="connsiteY5" fmla="*/ 65958 h 112341"/>
              <a:gd name="connsiteX6" fmla="*/ 0 w 1309950"/>
              <a:gd name="connsiteY6" fmla="*/ 8086 h 112341"/>
              <a:gd name="connsiteX7" fmla="*/ 369979 w 1309950"/>
              <a:gd name="connsiteY7" fmla="*/ 0 h 112341"/>
              <a:gd name="connsiteX0" fmla="*/ 1086633 w 1346625"/>
              <a:gd name="connsiteY0" fmla="*/ 112341 h 112341"/>
              <a:gd name="connsiteX1" fmla="*/ 1226629 w 1346625"/>
              <a:gd name="connsiteY1" fmla="*/ 102766 h 112341"/>
              <a:gd name="connsiteX2" fmla="*/ 1346625 w 1346625"/>
              <a:gd name="connsiteY2" fmla="*/ 98298 h 112341"/>
              <a:gd name="connsiteX3" fmla="*/ 1196637 w 1346625"/>
              <a:gd name="connsiteY3" fmla="*/ 83405 h 112341"/>
              <a:gd name="connsiteX4" fmla="*/ 686654 w 1346625"/>
              <a:gd name="connsiteY4" fmla="*/ 75533 h 112341"/>
              <a:gd name="connsiteX5" fmla="*/ 636649 w 1346625"/>
              <a:gd name="connsiteY5" fmla="*/ 65958 h 112341"/>
              <a:gd name="connsiteX6" fmla="*/ 56675 w 1346625"/>
              <a:gd name="connsiteY6" fmla="*/ 35320 h 112341"/>
              <a:gd name="connsiteX7" fmla="*/ 36675 w 1346625"/>
              <a:gd name="connsiteY7" fmla="*/ 8086 h 112341"/>
              <a:gd name="connsiteX8" fmla="*/ 406654 w 1346625"/>
              <a:gd name="connsiteY8" fmla="*/ 0 h 112341"/>
              <a:gd name="connsiteX0" fmla="*/ 1069361 w 1329353"/>
              <a:gd name="connsiteY0" fmla="*/ 112341 h 112341"/>
              <a:gd name="connsiteX1" fmla="*/ 1209357 w 1329353"/>
              <a:gd name="connsiteY1" fmla="*/ 102766 h 112341"/>
              <a:gd name="connsiteX2" fmla="*/ 1329353 w 1329353"/>
              <a:gd name="connsiteY2" fmla="*/ 98298 h 112341"/>
              <a:gd name="connsiteX3" fmla="*/ 1179365 w 1329353"/>
              <a:gd name="connsiteY3" fmla="*/ 83405 h 112341"/>
              <a:gd name="connsiteX4" fmla="*/ 669382 w 1329353"/>
              <a:gd name="connsiteY4" fmla="*/ 75533 h 112341"/>
              <a:gd name="connsiteX5" fmla="*/ 619377 w 1329353"/>
              <a:gd name="connsiteY5" fmla="*/ 65958 h 112341"/>
              <a:gd name="connsiteX6" fmla="*/ 409390 w 1329353"/>
              <a:gd name="connsiteY6" fmla="*/ 58724 h 112341"/>
              <a:gd name="connsiteX7" fmla="*/ 39403 w 1329353"/>
              <a:gd name="connsiteY7" fmla="*/ 35320 h 112341"/>
              <a:gd name="connsiteX8" fmla="*/ 19403 w 1329353"/>
              <a:gd name="connsiteY8" fmla="*/ 8086 h 112341"/>
              <a:gd name="connsiteX9" fmla="*/ 389382 w 1329353"/>
              <a:gd name="connsiteY9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99974 w 1309950"/>
              <a:gd name="connsiteY5" fmla="*/ 65958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086 h 112341"/>
              <a:gd name="connsiteX9" fmla="*/ 369979 w 1309950"/>
              <a:gd name="connsiteY9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99974 w 1309950"/>
              <a:gd name="connsiteY5" fmla="*/ 65958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12980 h 112341"/>
              <a:gd name="connsiteX9" fmla="*/ 369979 w 1309950"/>
              <a:gd name="connsiteY9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99974 w 1309950"/>
              <a:gd name="connsiteY5" fmla="*/ 65958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512 h 112341"/>
              <a:gd name="connsiteX9" fmla="*/ 369979 w 1309950"/>
              <a:gd name="connsiteY9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99974 w 1309950"/>
              <a:gd name="connsiteY5" fmla="*/ 65958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512 h 112341"/>
              <a:gd name="connsiteX9" fmla="*/ 179996 w 1309950"/>
              <a:gd name="connsiteY9" fmla="*/ 7235 h 112341"/>
              <a:gd name="connsiteX10" fmla="*/ 369979 w 1309950"/>
              <a:gd name="connsiteY10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69979 w 1309950"/>
              <a:gd name="connsiteY5" fmla="*/ 66596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512 h 112341"/>
              <a:gd name="connsiteX9" fmla="*/ 179996 w 1309950"/>
              <a:gd name="connsiteY9" fmla="*/ 7235 h 112341"/>
              <a:gd name="connsiteX10" fmla="*/ 369979 w 1309950"/>
              <a:gd name="connsiteY10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39979 w 1309950"/>
              <a:gd name="connsiteY4" fmla="*/ 74895 h 112341"/>
              <a:gd name="connsiteX5" fmla="*/ 569979 w 1309950"/>
              <a:gd name="connsiteY5" fmla="*/ 66596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512 h 112341"/>
              <a:gd name="connsiteX9" fmla="*/ 179996 w 1309950"/>
              <a:gd name="connsiteY9" fmla="*/ 7235 h 112341"/>
              <a:gd name="connsiteX10" fmla="*/ 369979 w 1309950"/>
              <a:gd name="connsiteY10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39979 w 1309950"/>
              <a:gd name="connsiteY4" fmla="*/ 74895 h 112341"/>
              <a:gd name="connsiteX5" fmla="*/ 569979 w 1309950"/>
              <a:gd name="connsiteY5" fmla="*/ 66596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512 h 112341"/>
              <a:gd name="connsiteX9" fmla="*/ 179996 w 1309950"/>
              <a:gd name="connsiteY9" fmla="*/ 7235 h 112341"/>
              <a:gd name="connsiteX10" fmla="*/ 369979 w 1309950"/>
              <a:gd name="connsiteY10" fmla="*/ 0 h 112341"/>
              <a:gd name="connsiteX0" fmla="*/ 1049958 w 1319500"/>
              <a:gd name="connsiteY0" fmla="*/ 112341 h 112341"/>
              <a:gd name="connsiteX1" fmla="*/ 1189954 w 1319500"/>
              <a:gd name="connsiteY1" fmla="*/ 102766 h 112341"/>
              <a:gd name="connsiteX2" fmla="*/ 1309950 w 1319500"/>
              <a:gd name="connsiteY2" fmla="*/ 98298 h 112341"/>
              <a:gd name="connsiteX3" fmla="*/ 1299958 w 1319500"/>
              <a:gd name="connsiteY3" fmla="*/ 91065 h 112341"/>
              <a:gd name="connsiteX4" fmla="*/ 1159962 w 1319500"/>
              <a:gd name="connsiteY4" fmla="*/ 83405 h 112341"/>
              <a:gd name="connsiteX5" fmla="*/ 639979 w 1319500"/>
              <a:gd name="connsiteY5" fmla="*/ 74895 h 112341"/>
              <a:gd name="connsiteX6" fmla="*/ 569979 w 1319500"/>
              <a:gd name="connsiteY6" fmla="*/ 66596 h 112341"/>
              <a:gd name="connsiteX7" fmla="*/ 389987 w 1319500"/>
              <a:gd name="connsiteY7" fmla="*/ 58724 h 112341"/>
              <a:gd name="connsiteX8" fmla="*/ 20000 w 1319500"/>
              <a:gd name="connsiteY8" fmla="*/ 35320 h 112341"/>
              <a:gd name="connsiteX9" fmla="*/ 0 w 1319500"/>
              <a:gd name="connsiteY9" fmla="*/ 8512 h 112341"/>
              <a:gd name="connsiteX10" fmla="*/ 179996 w 1319500"/>
              <a:gd name="connsiteY10" fmla="*/ 7235 h 112341"/>
              <a:gd name="connsiteX11" fmla="*/ 369979 w 1319500"/>
              <a:gd name="connsiteY11" fmla="*/ 0 h 112341"/>
              <a:gd name="connsiteX0" fmla="*/ 1049958 w 1319500"/>
              <a:gd name="connsiteY0" fmla="*/ 124894 h 124894"/>
              <a:gd name="connsiteX1" fmla="*/ 1189954 w 1319500"/>
              <a:gd name="connsiteY1" fmla="*/ 115319 h 124894"/>
              <a:gd name="connsiteX2" fmla="*/ 1309950 w 1319500"/>
              <a:gd name="connsiteY2" fmla="*/ 110851 h 124894"/>
              <a:gd name="connsiteX3" fmla="*/ 1299958 w 1319500"/>
              <a:gd name="connsiteY3" fmla="*/ 103618 h 124894"/>
              <a:gd name="connsiteX4" fmla="*/ 1159962 w 1319500"/>
              <a:gd name="connsiteY4" fmla="*/ 95958 h 124894"/>
              <a:gd name="connsiteX5" fmla="*/ 639979 w 1319500"/>
              <a:gd name="connsiteY5" fmla="*/ 87448 h 124894"/>
              <a:gd name="connsiteX6" fmla="*/ 569979 w 1319500"/>
              <a:gd name="connsiteY6" fmla="*/ 79149 h 124894"/>
              <a:gd name="connsiteX7" fmla="*/ 389987 w 1319500"/>
              <a:gd name="connsiteY7" fmla="*/ 71277 h 124894"/>
              <a:gd name="connsiteX8" fmla="*/ 20000 w 1319500"/>
              <a:gd name="connsiteY8" fmla="*/ 47873 h 124894"/>
              <a:gd name="connsiteX9" fmla="*/ 0 w 1319500"/>
              <a:gd name="connsiteY9" fmla="*/ 21065 h 124894"/>
              <a:gd name="connsiteX10" fmla="*/ 179996 w 1319500"/>
              <a:gd name="connsiteY10" fmla="*/ 19788 h 124894"/>
              <a:gd name="connsiteX11" fmla="*/ 309983 w 1319500"/>
              <a:gd name="connsiteY11" fmla="*/ 0 h 124894"/>
              <a:gd name="connsiteX0" fmla="*/ 1049958 w 1319500"/>
              <a:gd name="connsiteY0" fmla="*/ 124894 h 124894"/>
              <a:gd name="connsiteX1" fmla="*/ 1189954 w 1319500"/>
              <a:gd name="connsiteY1" fmla="*/ 115319 h 124894"/>
              <a:gd name="connsiteX2" fmla="*/ 1309950 w 1319500"/>
              <a:gd name="connsiteY2" fmla="*/ 110851 h 124894"/>
              <a:gd name="connsiteX3" fmla="*/ 1299958 w 1319500"/>
              <a:gd name="connsiteY3" fmla="*/ 103618 h 124894"/>
              <a:gd name="connsiteX4" fmla="*/ 1159962 w 1319500"/>
              <a:gd name="connsiteY4" fmla="*/ 95958 h 124894"/>
              <a:gd name="connsiteX5" fmla="*/ 639979 w 1319500"/>
              <a:gd name="connsiteY5" fmla="*/ 87448 h 124894"/>
              <a:gd name="connsiteX6" fmla="*/ 569979 w 1319500"/>
              <a:gd name="connsiteY6" fmla="*/ 79149 h 124894"/>
              <a:gd name="connsiteX7" fmla="*/ 389987 w 1319500"/>
              <a:gd name="connsiteY7" fmla="*/ 71277 h 124894"/>
              <a:gd name="connsiteX8" fmla="*/ 20000 w 1319500"/>
              <a:gd name="connsiteY8" fmla="*/ 47873 h 124894"/>
              <a:gd name="connsiteX9" fmla="*/ 0 w 1319500"/>
              <a:gd name="connsiteY9" fmla="*/ 21065 h 124894"/>
              <a:gd name="connsiteX10" fmla="*/ 179996 w 1319500"/>
              <a:gd name="connsiteY10" fmla="*/ 19788 h 124894"/>
              <a:gd name="connsiteX11" fmla="*/ 309983 w 1319500"/>
              <a:gd name="connsiteY11" fmla="*/ 0 h 124894"/>
              <a:gd name="connsiteX0" fmla="*/ 1049958 w 1319500"/>
              <a:gd name="connsiteY0" fmla="*/ 124894 h 124894"/>
              <a:gd name="connsiteX1" fmla="*/ 1189954 w 1319500"/>
              <a:gd name="connsiteY1" fmla="*/ 115319 h 124894"/>
              <a:gd name="connsiteX2" fmla="*/ 1309950 w 1319500"/>
              <a:gd name="connsiteY2" fmla="*/ 110851 h 124894"/>
              <a:gd name="connsiteX3" fmla="*/ 1299958 w 1319500"/>
              <a:gd name="connsiteY3" fmla="*/ 103618 h 124894"/>
              <a:gd name="connsiteX4" fmla="*/ 1159962 w 1319500"/>
              <a:gd name="connsiteY4" fmla="*/ 95958 h 124894"/>
              <a:gd name="connsiteX5" fmla="*/ 639979 w 1319500"/>
              <a:gd name="connsiteY5" fmla="*/ 87448 h 124894"/>
              <a:gd name="connsiteX6" fmla="*/ 569979 w 1319500"/>
              <a:gd name="connsiteY6" fmla="*/ 79149 h 124894"/>
              <a:gd name="connsiteX7" fmla="*/ 389987 w 1319500"/>
              <a:gd name="connsiteY7" fmla="*/ 71277 h 124894"/>
              <a:gd name="connsiteX8" fmla="*/ 20000 w 1319500"/>
              <a:gd name="connsiteY8" fmla="*/ 47873 h 124894"/>
              <a:gd name="connsiteX9" fmla="*/ 0 w 1319500"/>
              <a:gd name="connsiteY9" fmla="*/ 21065 h 124894"/>
              <a:gd name="connsiteX10" fmla="*/ 179996 w 1319500"/>
              <a:gd name="connsiteY10" fmla="*/ 19788 h 124894"/>
              <a:gd name="connsiteX11" fmla="*/ 359983 w 1319500"/>
              <a:gd name="connsiteY11" fmla="*/ 13192 h 124894"/>
              <a:gd name="connsiteX12" fmla="*/ 309983 w 1319500"/>
              <a:gd name="connsiteY12" fmla="*/ 0 h 124894"/>
              <a:gd name="connsiteX0" fmla="*/ 1049958 w 1319500"/>
              <a:gd name="connsiteY0" fmla="*/ 124894 h 124894"/>
              <a:gd name="connsiteX1" fmla="*/ 1189954 w 1319500"/>
              <a:gd name="connsiteY1" fmla="*/ 115319 h 124894"/>
              <a:gd name="connsiteX2" fmla="*/ 1309950 w 1319500"/>
              <a:gd name="connsiteY2" fmla="*/ 110851 h 124894"/>
              <a:gd name="connsiteX3" fmla="*/ 1299958 w 1319500"/>
              <a:gd name="connsiteY3" fmla="*/ 103618 h 124894"/>
              <a:gd name="connsiteX4" fmla="*/ 1159962 w 1319500"/>
              <a:gd name="connsiteY4" fmla="*/ 95958 h 124894"/>
              <a:gd name="connsiteX5" fmla="*/ 639979 w 1319500"/>
              <a:gd name="connsiteY5" fmla="*/ 87448 h 124894"/>
              <a:gd name="connsiteX6" fmla="*/ 569979 w 1319500"/>
              <a:gd name="connsiteY6" fmla="*/ 79149 h 124894"/>
              <a:gd name="connsiteX7" fmla="*/ 389987 w 1319500"/>
              <a:gd name="connsiteY7" fmla="*/ 71277 h 124894"/>
              <a:gd name="connsiteX8" fmla="*/ 20000 w 1319500"/>
              <a:gd name="connsiteY8" fmla="*/ 47873 h 124894"/>
              <a:gd name="connsiteX9" fmla="*/ 0 w 1319500"/>
              <a:gd name="connsiteY9" fmla="*/ 21065 h 124894"/>
              <a:gd name="connsiteX10" fmla="*/ 179996 w 1319500"/>
              <a:gd name="connsiteY10" fmla="*/ 19788 h 124894"/>
              <a:gd name="connsiteX11" fmla="*/ 359983 w 1319500"/>
              <a:gd name="connsiteY11" fmla="*/ 13192 h 124894"/>
              <a:gd name="connsiteX12" fmla="*/ 249988 w 1319500"/>
              <a:gd name="connsiteY12" fmla="*/ 6383 h 124894"/>
              <a:gd name="connsiteX13" fmla="*/ 309983 w 1319500"/>
              <a:gd name="connsiteY13" fmla="*/ 0 h 124894"/>
              <a:gd name="connsiteX0" fmla="*/ 1049958 w 1319500"/>
              <a:gd name="connsiteY0" fmla="*/ 124894 h 124894"/>
              <a:gd name="connsiteX1" fmla="*/ 1189954 w 1319500"/>
              <a:gd name="connsiteY1" fmla="*/ 115319 h 124894"/>
              <a:gd name="connsiteX2" fmla="*/ 1309950 w 1319500"/>
              <a:gd name="connsiteY2" fmla="*/ 110851 h 124894"/>
              <a:gd name="connsiteX3" fmla="*/ 1299958 w 1319500"/>
              <a:gd name="connsiteY3" fmla="*/ 103618 h 124894"/>
              <a:gd name="connsiteX4" fmla="*/ 1159962 w 1319500"/>
              <a:gd name="connsiteY4" fmla="*/ 95958 h 124894"/>
              <a:gd name="connsiteX5" fmla="*/ 639979 w 1319500"/>
              <a:gd name="connsiteY5" fmla="*/ 87448 h 124894"/>
              <a:gd name="connsiteX6" fmla="*/ 569979 w 1319500"/>
              <a:gd name="connsiteY6" fmla="*/ 79149 h 124894"/>
              <a:gd name="connsiteX7" fmla="*/ 389987 w 1319500"/>
              <a:gd name="connsiteY7" fmla="*/ 71277 h 124894"/>
              <a:gd name="connsiteX8" fmla="*/ 20000 w 1319500"/>
              <a:gd name="connsiteY8" fmla="*/ 47873 h 124894"/>
              <a:gd name="connsiteX9" fmla="*/ 0 w 1319500"/>
              <a:gd name="connsiteY9" fmla="*/ 21065 h 124894"/>
              <a:gd name="connsiteX10" fmla="*/ 179996 w 1319500"/>
              <a:gd name="connsiteY10" fmla="*/ 19788 h 124894"/>
              <a:gd name="connsiteX11" fmla="*/ 359983 w 1319500"/>
              <a:gd name="connsiteY11" fmla="*/ 13192 h 124894"/>
              <a:gd name="connsiteX12" fmla="*/ 249988 w 1319500"/>
              <a:gd name="connsiteY12" fmla="*/ 6383 h 124894"/>
              <a:gd name="connsiteX13" fmla="*/ 339983 w 1319500"/>
              <a:gd name="connsiteY13" fmla="*/ 0 h 124894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50000 w 1389504"/>
              <a:gd name="connsiteY10" fmla="*/ 27235 h 132341"/>
              <a:gd name="connsiteX11" fmla="*/ 429987 w 1389504"/>
              <a:gd name="connsiteY11" fmla="*/ 20639 h 132341"/>
              <a:gd name="connsiteX12" fmla="*/ 319992 w 1389504"/>
              <a:gd name="connsiteY12" fmla="*/ 13830 h 132341"/>
              <a:gd name="connsiteX13" fmla="*/ 0 w 1389504"/>
              <a:gd name="connsiteY13" fmla="*/ 0 h 132341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50000 w 1389504"/>
              <a:gd name="connsiteY10" fmla="*/ 27235 h 132341"/>
              <a:gd name="connsiteX11" fmla="*/ 429987 w 1389504"/>
              <a:gd name="connsiteY11" fmla="*/ 20639 h 132341"/>
              <a:gd name="connsiteX12" fmla="*/ 319992 w 1389504"/>
              <a:gd name="connsiteY12" fmla="*/ 13830 h 132341"/>
              <a:gd name="connsiteX13" fmla="*/ 379992 w 1389504"/>
              <a:gd name="connsiteY13" fmla="*/ 4681 h 132341"/>
              <a:gd name="connsiteX14" fmla="*/ 0 w 1389504"/>
              <a:gd name="connsiteY14" fmla="*/ 0 h 132341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50000 w 1389504"/>
              <a:gd name="connsiteY10" fmla="*/ 27235 h 132341"/>
              <a:gd name="connsiteX11" fmla="*/ 429987 w 1389504"/>
              <a:gd name="connsiteY11" fmla="*/ 20639 h 132341"/>
              <a:gd name="connsiteX12" fmla="*/ 349992 w 1389504"/>
              <a:gd name="connsiteY12" fmla="*/ 14681 h 132341"/>
              <a:gd name="connsiteX13" fmla="*/ 379992 w 1389504"/>
              <a:gd name="connsiteY13" fmla="*/ 4681 h 132341"/>
              <a:gd name="connsiteX14" fmla="*/ 0 w 1389504"/>
              <a:gd name="connsiteY14" fmla="*/ 0 h 132341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98557 w 1389504"/>
              <a:gd name="connsiteY10" fmla="*/ 27440 h 132341"/>
              <a:gd name="connsiteX11" fmla="*/ 429987 w 1389504"/>
              <a:gd name="connsiteY11" fmla="*/ 20639 h 132341"/>
              <a:gd name="connsiteX12" fmla="*/ 349992 w 1389504"/>
              <a:gd name="connsiteY12" fmla="*/ 14681 h 132341"/>
              <a:gd name="connsiteX13" fmla="*/ 379992 w 1389504"/>
              <a:gd name="connsiteY13" fmla="*/ 4681 h 132341"/>
              <a:gd name="connsiteX14" fmla="*/ 0 w 1389504"/>
              <a:gd name="connsiteY14" fmla="*/ 0 h 132341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98557 w 1389504"/>
              <a:gd name="connsiteY10" fmla="*/ 27440 h 132341"/>
              <a:gd name="connsiteX11" fmla="*/ 429987 w 1389504"/>
              <a:gd name="connsiteY11" fmla="*/ 20639 h 132341"/>
              <a:gd name="connsiteX12" fmla="*/ 349992 w 1389504"/>
              <a:gd name="connsiteY12" fmla="*/ 14681 h 132341"/>
              <a:gd name="connsiteX13" fmla="*/ 379992 w 1389504"/>
              <a:gd name="connsiteY13" fmla="*/ 4681 h 132341"/>
              <a:gd name="connsiteX14" fmla="*/ 0 w 1389504"/>
              <a:gd name="connsiteY14" fmla="*/ 0 h 132341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98557 w 1389504"/>
              <a:gd name="connsiteY10" fmla="*/ 27440 h 132341"/>
              <a:gd name="connsiteX11" fmla="*/ 439698 w 1389504"/>
              <a:gd name="connsiteY11" fmla="*/ 21253 h 132341"/>
              <a:gd name="connsiteX12" fmla="*/ 349992 w 1389504"/>
              <a:gd name="connsiteY12" fmla="*/ 14681 h 132341"/>
              <a:gd name="connsiteX13" fmla="*/ 379992 w 1389504"/>
              <a:gd name="connsiteY13" fmla="*/ 4681 h 132341"/>
              <a:gd name="connsiteX14" fmla="*/ 0 w 1389504"/>
              <a:gd name="connsiteY14" fmla="*/ 0 h 132341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30150 h 132341"/>
              <a:gd name="connsiteX10" fmla="*/ 298557 w 1389504"/>
              <a:gd name="connsiteY10" fmla="*/ 27440 h 132341"/>
              <a:gd name="connsiteX11" fmla="*/ 439698 w 1389504"/>
              <a:gd name="connsiteY11" fmla="*/ 21253 h 132341"/>
              <a:gd name="connsiteX12" fmla="*/ 349992 w 1389504"/>
              <a:gd name="connsiteY12" fmla="*/ 14681 h 132341"/>
              <a:gd name="connsiteX13" fmla="*/ 379992 w 1389504"/>
              <a:gd name="connsiteY13" fmla="*/ 4681 h 132341"/>
              <a:gd name="connsiteX14" fmla="*/ 0 w 1389504"/>
              <a:gd name="connsiteY14" fmla="*/ 0 h 132341"/>
              <a:gd name="connsiteX0" fmla="*/ 1265625 w 1535167"/>
              <a:gd name="connsiteY0" fmla="*/ 135413 h 135413"/>
              <a:gd name="connsiteX1" fmla="*/ 1405621 w 1535167"/>
              <a:gd name="connsiteY1" fmla="*/ 125838 h 135413"/>
              <a:gd name="connsiteX2" fmla="*/ 1525617 w 1535167"/>
              <a:gd name="connsiteY2" fmla="*/ 121370 h 135413"/>
              <a:gd name="connsiteX3" fmla="*/ 1515625 w 1535167"/>
              <a:gd name="connsiteY3" fmla="*/ 114137 h 135413"/>
              <a:gd name="connsiteX4" fmla="*/ 1375629 w 1535167"/>
              <a:gd name="connsiteY4" fmla="*/ 106477 h 135413"/>
              <a:gd name="connsiteX5" fmla="*/ 855646 w 1535167"/>
              <a:gd name="connsiteY5" fmla="*/ 97967 h 135413"/>
              <a:gd name="connsiteX6" fmla="*/ 785646 w 1535167"/>
              <a:gd name="connsiteY6" fmla="*/ 89668 h 135413"/>
              <a:gd name="connsiteX7" fmla="*/ 605654 w 1535167"/>
              <a:gd name="connsiteY7" fmla="*/ 81796 h 135413"/>
              <a:gd name="connsiteX8" fmla="*/ 235667 w 1535167"/>
              <a:gd name="connsiteY8" fmla="*/ 58392 h 135413"/>
              <a:gd name="connsiteX9" fmla="*/ 215667 w 1535167"/>
              <a:gd name="connsiteY9" fmla="*/ 33222 h 135413"/>
              <a:gd name="connsiteX10" fmla="*/ 444220 w 1535167"/>
              <a:gd name="connsiteY10" fmla="*/ 30512 h 135413"/>
              <a:gd name="connsiteX11" fmla="*/ 585361 w 1535167"/>
              <a:gd name="connsiteY11" fmla="*/ 24325 h 135413"/>
              <a:gd name="connsiteX12" fmla="*/ 495655 w 1535167"/>
              <a:gd name="connsiteY12" fmla="*/ 17753 h 135413"/>
              <a:gd name="connsiteX13" fmla="*/ 525655 w 1535167"/>
              <a:gd name="connsiteY13" fmla="*/ 7753 h 135413"/>
              <a:gd name="connsiteX14" fmla="*/ 0 w 1535167"/>
              <a:gd name="connsiteY14" fmla="*/ 0 h 135413"/>
              <a:gd name="connsiteX0" fmla="*/ 1265625 w 1535167"/>
              <a:gd name="connsiteY0" fmla="*/ 135413 h 135413"/>
              <a:gd name="connsiteX1" fmla="*/ 1405621 w 1535167"/>
              <a:gd name="connsiteY1" fmla="*/ 125838 h 135413"/>
              <a:gd name="connsiteX2" fmla="*/ 1525617 w 1535167"/>
              <a:gd name="connsiteY2" fmla="*/ 121370 h 135413"/>
              <a:gd name="connsiteX3" fmla="*/ 1515625 w 1535167"/>
              <a:gd name="connsiteY3" fmla="*/ 114137 h 135413"/>
              <a:gd name="connsiteX4" fmla="*/ 1375629 w 1535167"/>
              <a:gd name="connsiteY4" fmla="*/ 106477 h 135413"/>
              <a:gd name="connsiteX5" fmla="*/ 855646 w 1535167"/>
              <a:gd name="connsiteY5" fmla="*/ 97967 h 135413"/>
              <a:gd name="connsiteX6" fmla="*/ 785646 w 1535167"/>
              <a:gd name="connsiteY6" fmla="*/ 89668 h 135413"/>
              <a:gd name="connsiteX7" fmla="*/ 605654 w 1535167"/>
              <a:gd name="connsiteY7" fmla="*/ 81796 h 135413"/>
              <a:gd name="connsiteX8" fmla="*/ 235667 w 1535167"/>
              <a:gd name="connsiteY8" fmla="*/ 58392 h 135413"/>
              <a:gd name="connsiteX9" fmla="*/ 215667 w 1535167"/>
              <a:gd name="connsiteY9" fmla="*/ 33222 h 135413"/>
              <a:gd name="connsiteX10" fmla="*/ 444220 w 1535167"/>
              <a:gd name="connsiteY10" fmla="*/ 30512 h 135413"/>
              <a:gd name="connsiteX11" fmla="*/ 585361 w 1535167"/>
              <a:gd name="connsiteY11" fmla="*/ 24325 h 135413"/>
              <a:gd name="connsiteX12" fmla="*/ 495655 w 1535167"/>
              <a:gd name="connsiteY12" fmla="*/ 17753 h 135413"/>
              <a:gd name="connsiteX13" fmla="*/ 525655 w 1535167"/>
              <a:gd name="connsiteY13" fmla="*/ 7753 h 135413"/>
              <a:gd name="connsiteX14" fmla="*/ 227305 w 1535167"/>
              <a:gd name="connsiteY14" fmla="*/ 4579 h 135413"/>
              <a:gd name="connsiteX15" fmla="*/ 0 w 1535167"/>
              <a:gd name="connsiteY15" fmla="*/ 0 h 135413"/>
              <a:gd name="connsiteX0" fmla="*/ 1265625 w 1535167"/>
              <a:gd name="connsiteY0" fmla="*/ 135413 h 135413"/>
              <a:gd name="connsiteX1" fmla="*/ 1405621 w 1535167"/>
              <a:gd name="connsiteY1" fmla="*/ 125838 h 135413"/>
              <a:gd name="connsiteX2" fmla="*/ 1525617 w 1535167"/>
              <a:gd name="connsiteY2" fmla="*/ 121370 h 135413"/>
              <a:gd name="connsiteX3" fmla="*/ 1515625 w 1535167"/>
              <a:gd name="connsiteY3" fmla="*/ 114137 h 135413"/>
              <a:gd name="connsiteX4" fmla="*/ 1375629 w 1535167"/>
              <a:gd name="connsiteY4" fmla="*/ 106477 h 135413"/>
              <a:gd name="connsiteX5" fmla="*/ 855646 w 1535167"/>
              <a:gd name="connsiteY5" fmla="*/ 97967 h 135413"/>
              <a:gd name="connsiteX6" fmla="*/ 785646 w 1535167"/>
              <a:gd name="connsiteY6" fmla="*/ 89668 h 135413"/>
              <a:gd name="connsiteX7" fmla="*/ 605654 w 1535167"/>
              <a:gd name="connsiteY7" fmla="*/ 81796 h 135413"/>
              <a:gd name="connsiteX8" fmla="*/ 235667 w 1535167"/>
              <a:gd name="connsiteY8" fmla="*/ 58392 h 135413"/>
              <a:gd name="connsiteX9" fmla="*/ 215667 w 1535167"/>
              <a:gd name="connsiteY9" fmla="*/ 33222 h 135413"/>
              <a:gd name="connsiteX10" fmla="*/ 444220 w 1535167"/>
              <a:gd name="connsiteY10" fmla="*/ 30512 h 135413"/>
              <a:gd name="connsiteX11" fmla="*/ 585361 w 1535167"/>
              <a:gd name="connsiteY11" fmla="*/ 24325 h 135413"/>
              <a:gd name="connsiteX12" fmla="*/ 495655 w 1535167"/>
              <a:gd name="connsiteY12" fmla="*/ 17753 h 135413"/>
              <a:gd name="connsiteX13" fmla="*/ 547761 w 1535167"/>
              <a:gd name="connsiteY13" fmla="*/ 11746 h 135413"/>
              <a:gd name="connsiteX14" fmla="*/ 525655 w 1535167"/>
              <a:gd name="connsiteY14" fmla="*/ 7753 h 135413"/>
              <a:gd name="connsiteX15" fmla="*/ 227305 w 1535167"/>
              <a:gd name="connsiteY15" fmla="*/ 4579 h 135413"/>
              <a:gd name="connsiteX16" fmla="*/ 0 w 1535167"/>
              <a:gd name="connsiteY16" fmla="*/ 0 h 135413"/>
              <a:gd name="connsiteX0" fmla="*/ 1265625 w 1535754"/>
              <a:gd name="connsiteY0" fmla="*/ 135413 h 135413"/>
              <a:gd name="connsiteX1" fmla="*/ 1405621 w 1535754"/>
              <a:gd name="connsiteY1" fmla="*/ 125838 h 135413"/>
              <a:gd name="connsiteX2" fmla="*/ 1525617 w 1535754"/>
              <a:gd name="connsiteY2" fmla="*/ 121370 h 135413"/>
              <a:gd name="connsiteX3" fmla="*/ 1515625 w 1535754"/>
              <a:gd name="connsiteY3" fmla="*/ 114137 h 135413"/>
              <a:gd name="connsiteX4" fmla="*/ 1365129 w 1535754"/>
              <a:gd name="connsiteY4" fmla="*/ 106477 h 135413"/>
              <a:gd name="connsiteX5" fmla="*/ 855646 w 1535754"/>
              <a:gd name="connsiteY5" fmla="*/ 97967 h 135413"/>
              <a:gd name="connsiteX6" fmla="*/ 785646 w 1535754"/>
              <a:gd name="connsiteY6" fmla="*/ 89668 h 135413"/>
              <a:gd name="connsiteX7" fmla="*/ 605654 w 1535754"/>
              <a:gd name="connsiteY7" fmla="*/ 81796 h 135413"/>
              <a:gd name="connsiteX8" fmla="*/ 235667 w 1535754"/>
              <a:gd name="connsiteY8" fmla="*/ 58392 h 135413"/>
              <a:gd name="connsiteX9" fmla="*/ 215667 w 1535754"/>
              <a:gd name="connsiteY9" fmla="*/ 33222 h 135413"/>
              <a:gd name="connsiteX10" fmla="*/ 444220 w 1535754"/>
              <a:gd name="connsiteY10" fmla="*/ 30512 h 135413"/>
              <a:gd name="connsiteX11" fmla="*/ 585361 w 1535754"/>
              <a:gd name="connsiteY11" fmla="*/ 24325 h 135413"/>
              <a:gd name="connsiteX12" fmla="*/ 495655 w 1535754"/>
              <a:gd name="connsiteY12" fmla="*/ 17753 h 135413"/>
              <a:gd name="connsiteX13" fmla="*/ 547761 w 1535754"/>
              <a:gd name="connsiteY13" fmla="*/ 11746 h 135413"/>
              <a:gd name="connsiteX14" fmla="*/ 525655 w 1535754"/>
              <a:gd name="connsiteY14" fmla="*/ 7753 h 135413"/>
              <a:gd name="connsiteX15" fmla="*/ 227305 w 1535754"/>
              <a:gd name="connsiteY15" fmla="*/ 4579 h 135413"/>
              <a:gd name="connsiteX16" fmla="*/ 0 w 1535754"/>
              <a:gd name="connsiteY16" fmla="*/ 0 h 135413"/>
              <a:gd name="connsiteX0" fmla="*/ 1265625 w 1528336"/>
              <a:gd name="connsiteY0" fmla="*/ 135413 h 135413"/>
              <a:gd name="connsiteX1" fmla="*/ 1405621 w 1528336"/>
              <a:gd name="connsiteY1" fmla="*/ 125838 h 135413"/>
              <a:gd name="connsiteX2" fmla="*/ 1525617 w 1528336"/>
              <a:gd name="connsiteY2" fmla="*/ 121370 h 135413"/>
              <a:gd name="connsiteX3" fmla="*/ 1473609 w 1528336"/>
              <a:gd name="connsiteY3" fmla="*/ 114137 h 135413"/>
              <a:gd name="connsiteX4" fmla="*/ 1365129 w 1528336"/>
              <a:gd name="connsiteY4" fmla="*/ 106477 h 135413"/>
              <a:gd name="connsiteX5" fmla="*/ 855646 w 1528336"/>
              <a:gd name="connsiteY5" fmla="*/ 97967 h 135413"/>
              <a:gd name="connsiteX6" fmla="*/ 785646 w 1528336"/>
              <a:gd name="connsiteY6" fmla="*/ 89668 h 135413"/>
              <a:gd name="connsiteX7" fmla="*/ 605654 w 1528336"/>
              <a:gd name="connsiteY7" fmla="*/ 81796 h 135413"/>
              <a:gd name="connsiteX8" fmla="*/ 235667 w 1528336"/>
              <a:gd name="connsiteY8" fmla="*/ 58392 h 135413"/>
              <a:gd name="connsiteX9" fmla="*/ 215667 w 1528336"/>
              <a:gd name="connsiteY9" fmla="*/ 33222 h 135413"/>
              <a:gd name="connsiteX10" fmla="*/ 444220 w 1528336"/>
              <a:gd name="connsiteY10" fmla="*/ 30512 h 135413"/>
              <a:gd name="connsiteX11" fmla="*/ 585361 w 1528336"/>
              <a:gd name="connsiteY11" fmla="*/ 24325 h 135413"/>
              <a:gd name="connsiteX12" fmla="*/ 495655 w 1528336"/>
              <a:gd name="connsiteY12" fmla="*/ 17753 h 135413"/>
              <a:gd name="connsiteX13" fmla="*/ 547761 w 1528336"/>
              <a:gd name="connsiteY13" fmla="*/ 11746 h 135413"/>
              <a:gd name="connsiteX14" fmla="*/ 525655 w 1528336"/>
              <a:gd name="connsiteY14" fmla="*/ 7753 h 135413"/>
              <a:gd name="connsiteX15" fmla="*/ 227305 w 1528336"/>
              <a:gd name="connsiteY15" fmla="*/ 4579 h 135413"/>
              <a:gd name="connsiteX16" fmla="*/ 0 w 1528336"/>
              <a:gd name="connsiteY16" fmla="*/ 0 h 13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8336" h="135413">
                <a:moveTo>
                  <a:pt x="1265625" y="135413"/>
                </a:moveTo>
                <a:cubicBezTo>
                  <a:pt x="1283958" y="133321"/>
                  <a:pt x="1382705" y="128453"/>
                  <a:pt x="1405621" y="125838"/>
                </a:cubicBezTo>
                <a:cubicBezTo>
                  <a:pt x="1432287" y="123214"/>
                  <a:pt x="1517284" y="123143"/>
                  <a:pt x="1525617" y="121370"/>
                </a:cubicBezTo>
                <a:cubicBezTo>
                  <a:pt x="1538951" y="119349"/>
                  <a:pt x="1500357" y="116619"/>
                  <a:pt x="1473609" y="114137"/>
                </a:cubicBezTo>
                <a:cubicBezTo>
                  <a:pt x="1446861" y="111655"/>
                  <a:pt x="1470125" y="109101"/>
                  <a:pt x="1365129" y="106477"/>
                </a:cubicBezTo>
                <a:lnTo>
                  <a:pt x="855646" y="97967"/>
                </a:lnTo>
                <a:lnTo>
                  <a:pt x="785646" y="89668"/>
                </a:lnTo>
                <a:cubicBezTo>
                  <a:pt x="733981" y="85803"/>
                  <a:pt x="702316" y="86902"/>
                  <a:pt x="605654" y="81796"/>
                </a:cubicBezTo>
                <a:cubicBezTo>
                  <a:pt x="508992" y="76690"/>
                  <a:pt x="292332" y="65768"/>
                  <a:pt x="235667" y="58392"/>
                </a:cubicBezTo>
                <a:lnTo>
                  <a:pt x="215667" y="33222"/>
                </a:lnTo>
                <a:cubicBezTo>
                  <a:pt x="275666" y="31803"/>
                  <a:pt x="384221" y="31931"/>
                  <a:pt x="444220" y="30512"/>
                </a:cubicBezTo>
                <a:cubicBezTo>
                  <a:pt x="499726" y="28636"/>
                  <a:pt x="568697" y="27020"/>
                  <a:pt x="585361" y="24325"/>
                </a:cubicBezTo>
                <a:cubicBezTo>
                  <a:pt x="572029" y="21630"/>
                  <a:pt x="508987" y="20448"/>
                  <a:pt x="495655" y="17753"/>
                </a:cubicBezTo>
                <a:cubicBezTo>
                  <a:pt x="482915" y="15657"/>
                  <a:pt x="542761" y="13413"/>
                  <a:pt x="547761" y="11746"/>
                </a:cubicBezTo>
                <a:cubicBezTo>
                  <a:pt x="552761" y="10079"/>
                  <a:pt x="572590" y="8947"/>
                  <a:pt x="525655" y="7753"/>
                </a:cubicBezTo>
                <a:lnTo>
                  <a:pt x="227305" y="457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Freeform 1203"/>
          <p:cNvSpPr/>
          <p:nvPr/>
        </p:nvSpPr>
        <p:spPr>
          <a:xfrm>
            <a:off x="1041888" y="2375430"/>
            <a:ext cx="41686" cy="121228"/>
          </a:xfrm>
          <a:custGeom>
            <a:avLst/>
            <a:gdLst>
              <a:gd name="connsiteX0" fmla="*/ 41564 w 41564"/>
              <a:gd name="connsiteY0" fmla="*/ 119801 h 119801"/>
              <a:gd name="connsiteX1" fmla="*/ 31784 w 41564"/>
              <a:gd name="connsiteY1" fmla="*/ 41563 h 119801"/>
              <a:gd name="connsiteX2" fmla="*/ 0 w 41564"/>
              <a:gd name="connsiteY2" fmla="*/ 0 h 11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64" h="119801">
                <a:moveTo>
                  <a:pt x="41564" y="119801"/>
                </a:moveTo>
                <a:cubicBezTo>
                  <a:pt x="40137" y="90665"/>
                  <a:pt x="38711" y="61530"/>
                  <a:pt x="31784" y="41563"/>
                </a:cubicBezTo>
                <a:cubicBezTo>
                  <a:pt x="24857" y="21596"/>
                  <a:pt x="12428" y="10798"/>
                  <a:pt x="0" y="0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Oval 1204"/>
          <p:cNvSpPr>
            <a:spLocks noChangeAspect="1"/>
          </p:cNvSpPr>
          <p:nvPr/>
        </p:nvSpPr>
        <p:spPr>
          <a:xfrm>
            <a:off x="1034940" y="1373337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06" name="Oval 1205"/>
          <p:cNvSpPr>
            <a:spLocks noChangeAspect="1"/>
          </p:cNvSpPr>
          <p:nvPr/>
        </p:nvSpPr>
        <p:spPr>
          <a:xfrm>
            <a:off x="1030841" y="1442961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10" name="Freeform 1209"/>
          <p:cNvSpPr/>
          <p:nvPr/>
        </p:nvSpPr>
        <p:spPr>
          <a:xfrm>
            <a:off x="480360" y="2885081"/>
            <a:ext cx="58849" cy="296885"/>
          </a:xfrm>
          <a:custGeom>
            <a:avLst/>
            <a:gdLst>
              <a:gd name="connsiteX0" fmla="*/ 0 w 58678"/>
              <a:gd name="connsiteY0" fmla="*/ 293391 h 293391"/>
              <a:gd name="connsiteX1" fmla="*/ 12225 w 58678"/>
              <a:gd name="connsiteY1" fmla="*/ 185814 h 293391"/>
              <a:gd name="connsiteX2" fmla="*/ 7335 w 58678"/>
              <a:gd name="connsiteY2" fmla="*/ 129581 h 293391"/>
              <a:gd name="connsiteX3" fmla="*/ 58678 w 58678"/>
              <a:gd name="connsiteY3" fmla="*/ 0 h 29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78" h="293391">
                <a:moveTo>
                  <a:pt x="0" y="293391"/>
                </a:moveTo>
                <a:cubicBezTo>
                  <a:pt x="5501" y="253253"/>
                  <a:pt x="11003" y="213116"/>
                  <a:pt x="12225" y="185814"/>
                </a:cubicBezTo>
                <a:cubicBezTo>
                  <a:pt x="13448" y="158512"/>
                  <a:pt x="-407" y="160550"/>
                  <a:pt x="7335" y="129581"/>
                </a:cubicBezTo>
                <a:cubicBezTo>
                  <a:pt x="15077" y="98612"/>
                  <a:pt x="36877" y="49306"/>
                  <a:pt x="58678" y="0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2" name="Rectangle 1211"/>
          <p:cNvSpPr/>
          <p:nvPr/>
        </p:nvSpPr>
        <p:spPr>
          <a:xfrm rot="1800000">
            <a:off x="514032" y="2838797"/>
            <a:ext cx="53032" cy="92539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3" name="Oval 1212"/>
          <p:cNvSpPr>
            <a:spLocks noChangeAspect="1"/>
          </p:cNvSpPr>
          <p:nvPr/>
        </p:nvSpPr>
        <p:spPr>
          <a:xfrm>
            <a:off x="783573" y="2948624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14" name="Rectangle 1213"/>
          <p:cNvSpPr/>
          <p:nvPr/>
        </p:nvSpPr>
        <p:spPr>
          <a:xfrm rot="20220000">
            <a:off x="917513" y="2857827"/>
            <a:ext cx="52002" cy="69754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7" name="Octagon 1216"/>
          <p:cNvSpPr/>
          <p:nvPr/>
        </p:nvSpPr>
        <p:spPr>
          <a:xfrm>
            <a:off x="540470" y="2815661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218" name="Oval 1217"/>
          <p:cNvSpPr>
            <a:spLocks noChangeAspect="1"/>
          </p:cNvSpPr>
          <p:nvPr/>
        </p:nvSpPr>
        <p:spPr>
          <a:xfrm>
            <a:off x="495061" y="2903280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19" name="Oval 1218"/>
          <p:cNvSpPr>
            <a:spLocks noChangeAspect="1"/>
          </p:cNvSpPr>
          <p:nvPr/>
        </p:nvSpPr>
        <p:spPr>
          <a:xfrm>
            <a:off x="467979" y="3035230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cxnSp>
        <p:nvCxnSpPr>
          <p:cNvPr id="1221" name="Straight Connector 1220"/>
          <p:cNvCxnSpPr/>
          <p:nvPr/>
        </p:nvCxnSpPr>
        <p:spPr>
          <a:xfrm flipV="1">
            <a:off x="2786567" y="1663332"/>
            <a:ext cx="19686" cy="221658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2" name="Oval 1221"/>
          <p:cNvSpPr>
            <a:spLocks noChangeAspect="1"/>
          </p:cNvSpPr>
          <p:nvPr/>
        </p:nvSpPr>
        <p:spPr>
          <a:xfrm>
            <a:off x="2614039" y="1877063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23" name="Oval 1222"/>
          <p:cNvSpPr>
            <a:spLocks noChangeAspect="1"/>
          </p:cNvSpPr>
          <p:nvPr/>
        </p:nvSpPr>
        <p:spPr>
          <a:xfrm>
            <a:off x="2761217" y="1873233"/>
            <a:ext cx="45720" cy="4572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24" name="Oval 1223"/>
          <p:cNvSpPr>
            <a:spLocks noChangeAspect="1"/>
          </p:cNvSpPr>
          <p:nvPr/>
        </p:nvSpPr>
        <p:spPr>
          <a:xfrm>
            <a:off x="2694089" y="1875658"/>
            <a:ext cx="45720" cy="4572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25" name="Oval 1224"/>
          <p:cNvSpPr>
            <a:spLocks noChangeAspect="1"/>
          </p:cNvSpPr>
          <p:nvPr/>
        </p:nvSpPr>
        <p:spPr>
          <a:xfrm>
            <a:off x="2921414" y="1870760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26" name="Oval 1225"/>
          <p:cNvSpPr>
            <a:spLocks noChangeAspect="1"/>
          </p:cNvSpPr>
          <p:nvPr/>
        </p:nvSpPr>
        <p:spPr>
          <a:xfrm>
            <a:off x="3225314" y="1873082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27" name="Oval 1226"/>
          <p:cNvSpPr>
            <a:spLocks noChangeAspect="1"/>
          </p:cNvSpPr>
          <p:nvPr/>
        </p:nvSpPr>
        <p:spPr>
          <a:xfrm>
            <a:off x="3225023" y="2103118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28" name="Oval 1227"/>
          <p:cNvSpPr>
            <a:spLocks noChangeAspect="1"/>
          </p:cNvSpPr>
          <p:nvPr/>
        </p:nvSpPr>
        <p:spPr>
          <a:xfrm>
            <a:off x="3477217" y="2100001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87" name="Oval 1186"/>
          <p:cNvSpPr>
            <a:spLocks noChangeAspect="1"/>
          </p:cNvSpPr>
          <p:nvPr/>
        </p:nvSpPr>
        <p:spPr>
          <a:xfrm>
            <a:off x="794647" y="1800427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29" name="Oval 1228"/>
          <p:cNvSpPr>
            <a:spLocks noChangeAspect="1"/>
          </p:cNvSpPr>
          <p:nvPr/>
        </p:nvSpPr>
        <p:spPr>
          <a:xfrm>
            <a:off x="902441" y="2831306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30" name="Oval 1229"/>
          <p:cNvSpPr>
            <a:spLocks noChangeAspect="1"/>
          </p:cNvSpPr>
          <p:nvPr/>
        </p:nvSpPr>
        <p:spPr>
          <a:xfrm>
            <a:off x="925812" y="2890511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31" name="Oval 1230"/>
          <p:cNvSpPr>
            <a:spLocks noChangeAspect="1"/>
          </p:cNvSpPr>
          <p:nvPr/>
        </p:nvSpPr>
        <p:spPr>
          <a:xfrm>
            <a:off x="1106656" y="2624342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32" name="Oval 1231"/>
          <p:cNvSpPr>
            <a:spLocks noChangeAspect="1"/>
          </p:cNvSpPr>
          <p:nvPr/>
        </p:nvSpPr>
        <p:spPr>
          <a:xfrm>
            <a:off x="1242399" y="268419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33" name="Oval 1232"/>
          <p:cNvSpPr>
            <a:spLocks noChangeAspect="1"/>
          </p:cNvSpPr>
          <p:nvPr/>
        </p:nvSpPr>
        <p:spPr>
          <a:xfrm>
            <a:off x="1265196" y="2743778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34" name="Oval 1233"/>
          <p:cNvSpPr>
            <a:spLocks noChangeAspect="1"/>
          </p:cNvSpPr>
          <p:nvPr/>
        </p:nvSpPr>
        <p:spPr>
          <a:xfrm>
            <a:off x="1468525" y="2597227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35" name="Oval 1234"/>
          <p:cNvSpPr>
            <a:spLocks noChangeAspect="1"/>
          </p:cNvSpPr>
          <p:nvPr/>
        </p:nvSpPr>
        <p:spPr>
          <a:xfrm>
            <a:off x="1600991" y="2512688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36" name="Oval 1235"/>
          <p:cNvSpPr>
            <a:spLocks noChangeAspect="1"/>
          </p:cNvSpPr>
          <p:nvPr/>
        </p:nvSpPr>
        <p:spPr>
          <a:xfrm>
            <a:off x="1598472" y="2553760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37" name="Oval 1236"/>
          <p:cNvSpPr>
            <a:spLocks noChangeAspect="1"/>
          </p:cNvSpPr>
          <p:nvPr/>
        </p:nvSpPr>
        <p:spPr>
          <a:xfrm>
            <a:off x="1745744" y="2500120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38" name="Oval 1237"/>
          <p:cNvSpPr>
            <a:spLocks noChangeAspect="1"/>
          </p:cNvSpPr>
          <p:nvPr/>
        </p:nvSpPr>
        <p:spPr>
          <a:xfrm>
            <a:off x="1742977" y="2541596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39" name="Oval 1238"/>
          <p:cNvSpPr>
            <a:spLocks noChangeAspect="1"/>
          </p:cNvSpPr>
          <p:nvPr/>
        </p:nvSpPr>
        <p:spPr>
          <a:xfrm>
            <a:off x="2157260" y="2547546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40" name="Oval 1239"/>
          <p:cNvSpPr>
            <a:spLocks noChangeAspect="1"/>
          </p:cNvSpPr>
          <p:nvPr/>
        </p:nvSpPr>
        <p:spPr>
          <a:xfrm>
            <a:off x="2157260" y="2495035"/>
            <a:ext cx="49571" cy="4957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41" name="Oval 1240"/>
          <p:cNvSpPr>
            <a:spLocks noChangeAspect="1"/>
          </p:cNvSpPr>
          <p:nvPr/>
        </p:nvSpPr>
        <p:spPr>
          <a:xfrm>
            <a:off x="2507444" y="2476565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42" name="Oval 1241"/>
          <p:cNvSpPr>
            <a:spLocks noChangeAspect="1"/>
          </p:cNvSpPr>
          <p:nvPr/>
        </p:nvSpPr>
        <p:spPr>
          <a:xfrm>
            <a:off x="2504868" y="252506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43" name="Oval 1242"/>
          <p:cNvSpPr>
            <a:spLocks noChangeAspect="1"/>
          </p:cNvSpPr>
          <p:nvPr/>
        </p:nvSpPr>
        <p:spPr>
          <a:xfrm>
            <a:off x="2753327" y="2477186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44" name="Oval 1243"/>
          <p:cNvSpPr>
            <a:spLocks noChangeAspect="1"/>
          </p:cNvSpPr>
          <p:nvPr/>
        </p:nvSpPr>
        <p:spPr>
          <a:xfrm>
            <a:off x="2750751" y="252568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45" name="Oval 1244"/>
          <p:cNvSpPr>
            <a:spLocks noChangeAspect="1"/>
          </p:cNvSpPr>
          <p:nvPr/>
        </p:nvSpPr>
        <p:spPr>
          <a:xfrm>
            <a:off x="3218747" y="247002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46" name="Oval 1245"/>
          <p:cNvSpPr>
            <a:spLocks noChangeAspect="1"/>
          </p:cNvSpPr>
          <p:nvPr/>
        </p:nvSpPr>
        <p:spPr>
          <a:xfrm>
            <a:off x="3218908" y="2523760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47" name="Oval 1246"/>
          <p:cNvSpPr>
            <a:spLocks noChangeAspect="1"/>
          </p:cNvSpPr>
          <p:nvPr/>
        </p:nvSpPr>
        <p:spPr>
          <a:xfrm>
            <a:off x="3347442" y="247033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48" name="Oval 1247"/>
          <p:cNvSpPr>
            <a:spLocks noChangeAspect="1"/>
          </p:cNvSpPr>
          <p:nvPr/>
        </p:nvSpPr>
        <p:spPr>
          <a:xfrm>
            <a:off x="3318833" y="251399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49" name="Oval 1248"/>
          <p:cNvSpPr>
            <a:spLocks noChangeAspect="1"/>
          </p:cNvSpPr>
          <p:nvPr/>
        </p:nvSpPr>
        <p:spPr>
          <a:xfrm>
            <a:off x="3355457" y="251393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50" name="Oval 1249"/>
          <p:cNvSpPr>
            <a:spLocks noChangeAspect="1"/>
          </p:cNvSpPr>
          <p:nvPr/>
        </p:nvSpPr>
        <p:spPr>
          <a:xfrm>
            <a:off x="1323287" y="1699832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52" name="Oval 1251"/>
          <p:cNvSpPr>
            <a:spLocks noChangeAspect="1"/>
          </p:cNvSpPr>
          <p:nvPr/>
        </p:nvSpPr>
        <p:spPr>
          <a:xfrm>
            <a:off x="1168760" y="1350721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53" name="Oval 1252"/>
          <p:cNvSpPr>
            <a:spLocks noChangeAspect="1"/>
          </p:cNvSpPr>
          <p:nvPr/>
        </p:nvSpPr>
        <p:spPr>
          <a:xfrm>
            <a:off x="1043083" y="1335533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54" name="Oval 1253"/>
          <p:cNvSpPr>
            <a:spLocks noChangeAspect="1"/>
          </p:cNvSpPr>
          <p:nvPr/>
        </p:nvSpPr>
        <p:spPr>
          <a:xfrm>
            <a:off x="1593716" y="1345746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55" name="Oval 1254"/>
          <p:cNvSpPr>
            <a:spLocks noChangeAspect="1"/>
          </p:cNvSpPr>
          <p:nvPr/>
        </p:nvSpPr>
        <p:spPr>
          <a:xfrm>
            <a:off x="1457603" y="1349476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56" name="Oval 1255"/>
          <p:cNvSpPr>
            <a:spLocks noChangeAspect="1"/>
          </p:cNvSpPr>
          <p:nvPr/>
        </p:nvSpPr>
        <p:spPr>
          <a:xfrm>
            <a:off x="1743762" y="1350215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57" name="Oval 1256"/>
          <p:cNvSpPr>
            <a:spLocks noChangeAspect="1"/>
          </p:cNvSpPr>
          <p:nvPr/>
        </p:nvSpPr>
        <p:spPr>
          <a:xfrm>
            <a:off x="1874814" y="1417515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58" name="Oval 1257"/>
          <p:cNvSpPr>
            <a:spLocks noChangeAspect="1"/>
          </p:cNvSpPr>
          <p:nvPr/>
        </p:nvSpPr>
        <p:spPr>
          <a:xfrm>
            <a:off x="2178886" y="158654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59" name="Oval 1258"/>
          <p:cNvSpPr>
            <a:spLocks noChangeAspect="1"/>
          </p:cNvSpPr>
          <p:nvPr/>
        </p:nvSpPr>
        <p:spPr>
          <a:xfrm>
            <a:off x="2756862" y="2090171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60" name="Octagon 1259"/>
          <p:cNvSpPr/>
          <p:nvPr/>
        </p:nvSpPr>
        <p:spPr>
          <a:xfrm>
            <a:off x="2210898" y="2151984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261" name="Octagon 1260"/>
          <p:cNvSpPr/>
          <p:nvPr/>
        </p:nvSpPr>
        <p:spPr>
          <a:xfrm>
            <a:off x="2287786" y="2150502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262" name="Octagon 1261"/>
          <p:cNvSpPr/>
          <p:nvPr/>
        </p:nvSpPr>
        <p:spPr>
          <a:xfrm>
            <a:off x="2329331" y="2150502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263" name="Octagon 1262"/>
          <p:cNvSpPr/>
          <p:nvPr/>
        </p:nvSpPr>
        <p:spPr>
          <a:xfrm>
            <a:off x="2407084" y="2150292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264" name="Octagon 1263"/>
          <p:cNvSpPr/>
          <p:nvPr/>
        </p:nvSpPr>
        <p:spPr>
          <a:xfrm>
            <a:off x="2611309" y="2145242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265" name="Octagon 1264"/>
          <p:cNvSpPr/>
          <p:nvPr/>
        </p:nvSpPr>
        <p:spPr>
          <a:xfrm>
            <a:off x="2970441" y="2153527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266" name="Octagon 1265"/>
          <p:cNvSpPr/>
          <p:nvPr/>
        </p:nvSpPr>
        <p:spPr>
          <a:xfrm>
            <a:off x="3071129" y="2151603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267" name="Octagon 1266"/>
          <p:cNvSpPr/>
          <p:nvPr/>
        </p:nvSpPr>
        <p:spPr>
          <a:xfrm>
            <a:off x="3219171" y="2152481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268" name="Octagon 1267"/>
          <p:cNvSpPr/>
          <p:nvPr/>
        </p:nvSpPr>
        <p:spPr>
          <a:xfrm>
            <a:off x="1100177" y="1806146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269" name="Octagon 1268"/>
          <p:cNvSpPr/>
          <p:nvPr/>
        </p:nvSpPr>
        <p:spPr>
          <a:xfrm>
            <a:off x="872285" y="1766723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270" name="Octagon 1269"/>
          <p:cNvSpPr/>
          <p:nvPr/>
        </p:nvSpPr>
        <p:spPr>
          <a:xfrm>
            <a:off x="1084336" y="2352210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746" name="Oval 745"/>
          <p:cNvSpPr>
            <a:spLocks noChangeAspect="1"/>
          </p:cNvSpPr>
          <p:nvPr/>
        </p:nvSpPr>
        <p:spPr>
          <a:xfrm>
            <a:off x="1315228" y="1349279"/>
            <a:ext cx="45720" cy="4572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80" name="Oval 779"/>
          <p:cNvSpPr>
            <a:spLocks noChangeAspect="1"/>
          </p:cNvSpPr>
          <p:nvPr/>
        </p:nvSpPr>
        <p:spPr>
          <a:xfrm>
            <a:off x="6234424" y="3656707"/>
            <a:ext cx="44464" cy="44464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94" name="Oval 793"/>
          <p:cNvSpPr>
            <a:spLocks noChangeAspect="1"/>
          </p:cNvSpPr>
          <p:nvPr/>
        </p:nvSpPr>
        <p:spPr>
          <a:xfrm>
            <a:off x="1298584" y="2131454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7" name="Oval 636"/>
          <p:cNvSpPr>
            <a:spLocks noChangeAspect="1"/>
          </p:cNvSpPr>
          <p:nvPr/>
        </p:nvSpPr>
        <p:spPr>
          <a:xfrm>
            <a:off x="1402061" y="2139721"/>
            <a:ext cx="45720" cy="45720"/>
          </a:xfrm>
          <a:prstGeom prst="ellipse">
            <a:avLst/>
          </a:prstGeom>
          <a:solidFill>
            <a:srgbClr val="00FF00"/>
          </a:solidFill>
          <a:ln w="3175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0378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roup 775"/>
          <p:cNvGrpSpPr/>
          <p:nvPr/>
        </p:nvGrpSpPr>
        <p:grpSpPr>
          <a:xfrm>
            <a:off x="1044717" y="1989544"/>
            <a:ext cx="8124450" cy="2171341"/>
            <a:chOff x="586154" y="3196492"/>
            <a:chExt cx="5627077" cy="1511734"/>
          </a:xfrm>
        </p:grpSpPr>
        <p:sp>
          <p:nvSpPr>
            <p:cNvPr id="780" name="Freeform 779"/>
            <p:cNvSpPr/>
            <p:nvPr/>
          </p:nvSpPr>
          <p:spPr>
            <a:xfrm>
              <a:off x="938213" y="3590925"/>
              <a:ext cx="1219200" cy="38100"/>
            </a:xfrm>
            <a:custGeom>
              <a:avLst/>
              <a:gdLst>
                <a:gd name="connsiteX0" fmla="*/ 1219200 w 1219200"/>
                <a:gd name="connsiteY0" fmla="*/ 4763 h 38100"/>
                <a:gd name="connsiteX1" fmla="*/ 871537 w 1219200"/>
                <a:gd name="connsiteY1" fmla="*/ 4763 h 38100"/>
                <a:gd name="connsiteX2" fmla="*/ 819150 w 1219200"/>
                <a:gd name="connsiteY2" fmla="*/ 4763 h 38100"/>
                <a:gd name="connsiteX3" fmla="*/ 676275 w 1219200"/>
                <a:gd name="connsiteY3" fmla="*/ 9525 h 38100"/>
                <a:gd name="connsiteX4" fmla="*/ 633412 w 1219200"/>
                <a:gd name="connsiteY4" fmla="*/ 0 h 38100"/>
                <a:gd name="connsiteX5" fmla="*/ 557212 w 1219200"/>
                <a:gd name="connsiteY5" fmla="*/ 19050 h 38100"/>
                <a:gd name="connsiteX6" fmla="*/ 423862 w 1219200"/>
                <a:gd name="connsiteY6" fmla="*/ 14288 h 38100"/>
                <a:gd name="connsiteX7" fmla="*/ 171450 w 1219200"/>
                <a:gd name="connsiteY7" fmla="*/ 19050 h 38100"/>
                <a:gd name="connsiteX8" fmla="*/ 57150 w 1219200"/>
                <a:gd name="connsiteY8" fmla="*/ 19050 h 38100"/>
                <a:gd name="connsiteX9" fmla="*/ 0 w 1219200"/>
                <a:gd name="connsiteY9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" h="38100">
                  <a:moveTo>
                    <a:pt x="1219200" y="4763"/>
                  </a:moveTo>
                  <a:lnTo>
                    <a:pt x="871537" y="4763"/>
                  </a:lnTo>
                  <a:lnTo>
                    <a:pt x="819150" y="4763"/>
                  </a:lnTo>
                  <a:lnTo>
                    <a:pt x="676275" y="9525"/>
                  </a:lnTo>
                  <a:lnTo>
                    <a:pt x="633412" y="0"/>
                  </a:lnTo>
                  <a:lnTo>
                    <a:pt x="557212" y="19050"/>
                  </a:lnTo>
                  <a:lnTo>
                    <a:pt x="423862" y="14288"/>
                  </a:lnTo>
                  <a:lnTo>
                    <a:pt x="171450" y="19050"/>
                  </a:lnTo>
                  <a:lnTo>
                    <a:pt x="57150" y="19050"/>
                  </a:lnTo>
                  <a:lnTo>
                    <a:pt x="0" y="38100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Freeform 791"/>
            <p:cNvSpPr/>
            <p:nvPr/>
          </p:nvSpPr>
          <p:spPr>
            <a:xfrm>
              <a:off x="2195513" y="3424238"/>
              <a:ext cx="9525" cy="319087"/>
            </a:xfrm>
            <a:custGeom>
              <a:avLst/>
              <a:gdLst>
                <a:gd name="connsiteX0" fmla="*/ 9525 w 9525"/>
                <a:gd name="connsiteY0" fmla="*/ 0 h 319087"/>
                <a:gd name="connsiteX1" fmla="*/ 9525 w 9525"/>
                <a:gd name="connsiteY1" fmla="*/ 157162 h 319087"/>
                <a:gd name="connsiteX2" fmla="*/ 0 w 9525"/>
                <a:gd name="connsiteY2" fmla="*/ 247650 h 319087"/>
                <a:gd name="connsiteX3" fmla="*/ 4762 w 9525"/>
                <a:gd name="connsiteY3" fmla="*/ 319087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319087">
                  <a:moveTo>
                    <a:pt x="9525" y="0"/>
                  </a:moveTo>
                  <a:lnTo>
                    <a:pt x="9525" y="157162"/>
                  </a:lnTo>
                  <a:lnTo>
                    <a:pt x="0" y="247650"/>
                  </a:lnTo>
                  <a:lnTo>
                    <a:pt x="4762" y="319087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Freeform 792"/>
            <p:cNvSpPr/>
            <p:nvPr/>
          </p:nvSpPr>
          <p:spPr>
            <a:xfrm>
              <a:off x="767301" y="3597965"/>
              <a:ext cx="2771029" cy="39757"/>
            </a:xfrm>
            <a:custGeom>
              <a:avLst/>
              <a:gdLst>
                <a:gd name="connsiteX0" fmla="*/ 2771029 w 2771029"/>
                <a:gd name="connsiteY0" fmla="*/ 0 h 39757"/>
                <a:gd name="connsiteX1" fmla="*/ 2377440 w 2771029"/>
                <a:gd name="connsiteY1" fmla="*/ 11927 h 39757"/>
                <a:gd name="connsiteX2" fmla="*/ 1983850 w 2771029"/>
                <a:gd name="connsiteY2" fmla="*/ 23854 h 39757"/>
                <a:gd name="connsiteX3" fmla="*/ 1681701 w 2771029"/>
                <a:gd name="connsiteY3" fmla="*/ 31805 h 39757"/>
                <a:gd name="connsiteX4" fmla="*/ 1021742 w 2771029"/>
                <a:gd name="connsiteY4" fmla="*/ 35781 h 39757"/>
                <a:gd name="connsiteX5" fmla="*/ 0 w 2771029"/>
                <a:gd name="connsiteY5" fmla="*/ 39757 h 39757"/>
                <a:gd name="connsiteX6" fmla="*/ 0 w 2771029"/>
                <a:gd name="connsiteY6" fmla="*/ 39757 h 3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029" h="39757">
                  <a:moveTo>
                    <a:pt x="2771029" y="0"/>
                  </a:moveTo>
                  <a:lnTo>
                    <a:pt x="2377440" y="11927"/>
                  </a:lnTo>
                  <a:lnTo>
                    <a:pt x="1983850" y="23854"/>
                  </a:lnTo>
                  <a:lnTo>
                    <a:pt x="1681701" y="31805"/>
                  </a:lnTo>
                  <a:lnTo>
                    <a:pt x="1021742" y="35781"/>
                  </a:lnTo>
                  <a:lnTo>
                    <a:pt x="0" y="39757"/>
                  </a:lnTo>
                  <a:lnTo>
                    <a:pt x="0" y="39757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Freeform 794"/>
            <p:cNvSpPr/>
            <p:nvPr/>
          </p:nvSpPr>
          <p:spPr>
            <a:xfrm>
              <a:off x="738188" y="3414713"/>
              <a:ext cx="1733550" cy="285750"/>
            </a:xfrm>
            <a:custGeom>
              <a:avLst/>
              <a:gdLst>
                <a:gd name="connsiteX0" fmla="*/ 1733550 w 1733550"/>
                <a:gd name="connsiteY0" fmla="*/ 14287 h 285750"/>
                <a:gd name="connsiteX1" fmla="*/ 1671637 w 1733550"/>
                <a:gd name="connsiteY1" fmla="*/ 9525 h 285750"/>
                <a:gd name="connsiteX2" fmla="*/ 1638300 w 1733550"/>
                <a:gd name="connsiteY2" fmla="*/ 0 h 285750"/>
                <a:gd name="connsiteX3" fmla="*/ 1481137 w 1733550"/>
                <a:gd name="connsiteY3" fmla="*/ 0 h 285750"/>
                <a:gd name="connsiteX4" fmla="*/ 1471612 w 1733550"/>
                <a:gd name="connsiteY4" fmla="*/ 9525 h 285750"/>
                <a:gd name="connsiteX5" fmla="*/ 1190625 w 1733550"/>
                <a:gd name="connsiteY5" fmla="*/ 4762 h 285750"/>
                <a:gd name="connsiteX6" fmla="*/ 1190625 w 1733550"/>
                <a:gd name="connsiteY6" fmla="*/ 4762 h 285750"/>
                <a:gd name="connsiteX7" fmla="*/ 257175 w 1733550"/>
                <a:gd name="connsiteY7" fmla="*/ 19050 h 285750"/>
                <a:gd name="connsiteX8" fmla="*/ 52387 w 1733550"/>
                <a:gd name="connsiteY8" fmla="*/ 152400 h 285750"/>
                <a:gd name="connsiteX9" fmla="*/ 0 w 1733550"/>
                <a:gd name="connsiteY9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3550" h="285750">
                  <a:moveTo>
                    <a:pt x="1733550" y="14287"/>
                  </a:moveTo>
                  <a:lnTo>
                    <a:pt x="1671637" y="9525"/>
                  </a:lnTo>
                  <a:lnTo>
                    <a:pt x="1638300" y="0"/>
                  </a:lnTo>
                  <a:lnTo>
                    <a:pt x="1481137" y="0"/>
                  </a:lnTo>
                  <a:lnTo>
                    <a:pt x="1471612" y="9525"/>
                  </a:lnTo>
                  <a:lnTo>
                    <a:pt x="1190625" y="4762"/>
                  </a:lnTo>
                  <a:lnTo>
                    <a:pt x="1190625" y="4762"/>
                  </a:lnTo>
                  <a:lnTo>
                    <a:pt x="257175" y="19050"/>
                  </a:lnTo>
                  <a:lnTo>
                    <a:pt x="52387" y="152400"/>
                  </a:lnTo>
                  <a:lnTo>
                    <a:pt x="0" y="285750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Freeform 795"/>
            <p:cNvSpPr/>
            <p:nvPr/>
          </p:nvSpPr>
          <p:spPr>
            <a:xfrm>
              <a:off x="981075" y="3438525"/>
              <a:ext cx="14288" cy="219075"/>
            </a:xfrm>
            <a:custGeom>
              <a:avLst/>
              <a:gdLst>
                <a:gd name="connsiteX0" fmla="*/ 0 w 14288"/>
                <a:gd name="connsiteY0" fmla="*/ 0 h 219075"/>
                <a:gd name="connsiteX1" fmla="*/ 14288 w 14288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8" h="219075">
                  <a:moveTo>
                    <a:pt x="0" y="0"/>
                  </a:moveTo>
                  <a:lnTo>
                    <a:pt x="14288" y="21907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Freeform 798"/>
            <p:cNvSpPr/>
            <p:nvPr/>
          </p:nvSpPr>
          <p:spPr>
            <a:xfrm>
              <a:off x="1181100" y="3429000"/>
              <a:ext cx="9525" cy="214313"/>
            </a:xfrm>
            <a:custGeom>
              <a:avLst/>
              <a:gdLst>
                <a:gd name="connsiteX0" fmla="*/ 0 w 9525"/>
                <a:gd name="connsiteY0" fmla="*/ 0 h 214313"/>
                <a:gd name="connsiteX1" fmla="*/ 9525 w 9525"/>
                <a:gd name="connsiteY1" fmla="*/ 214313 h 2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14313">
                  <a:moveTo>
                    <a:pt x="0" y="0"/>
                  </a:moveTo>
                  <a:lnTo>
                    <a:pt x="9525" y="214313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Freeform 806"/>
            <p:cNvSpPr/>
            <p:nvPr/>
          </p:nvSpPr>
          <p:spPr>
            <a:xfrm>
              <a:off x="1381125" y="3429000"/>
              <a:ext cx="0" cy="200025"/>
            </a:xfrm>
            <a:custGeom>
              <a:avLst/>
              <a:gdLst>
                <a:gd name="connsiteX0" fmla="*/ 0 w 0"/>
                <a:gd name="connsiteY0" fmla="*/ 0 h 200025"/>
                <a:gd name="connsiteX1" fmla="*/ 0 w 0"/>
                <a:gd name="connsiteY1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0025">
                  <a:moveTo>
                    <a:pt x="0" y="0"/>
                  </a:moveTo>
                  <a:lnTo>
                    <a:pt x="0" y="20002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Freeform 810"/>
            <p:cNvSpPr/>
            <p:nvPr/>
          </p:nvSpPr>
          <p:spPr>
            <a:xfrm>
              <a:off x="1609725" y="3429000"/>
              <a:ext cx="0" cy="223838"/>
            </a:xfrm>
            <a:custGeom>
              <a:avLst/>
              <a:gdLst>
                <a:gd name="connsiteX0" fmla="*/ 0 w 0"/>
                <a:gd name="connsiteY0" fmla="*/ 0 h 223838"/>
                <a:gd name="connsiteX1" fmla="*/ 0 w 0"/>
                <a:gd name="connsiteY1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23838">
                  <a:moveTo>
                    <a:pt x="0" y="0"/>
                  </a:moveTo>
                  <a:lnTo>
                    <a:pt x="0" y="223838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Freeform 811"/>
            <p:cNvSpPr/>
            <p:nvPr/>
          </p:nvSpPr>
          <p:spPr>
            <a:xfrm>
              <a:off x="1781175" y="3419475"/>
              <a:ext cx="14288" cy="223838"/>
            </a:xfrm>
            <a:custGeom>
              <a:avLst/>
              <a:gdLst>
                <a:gd name="connsiteX0" fmla="*/ 0 w 14288"/>
                <a:gd name="connsiteY0" fmla="*/ 0 h 223838"/>
                <a:gd name="connsiteX1" fmla="*/ 14288 w 14288"/>
                <a:gd name="connsiteY1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8" h="223838">
                  <a:moveTo>
                    <a:pt x="0" y="0"/>
                  </a:moveTo>
                  <a:lnTo>
                    <a:pt x="14288" y="223838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Freeform 812"/>
            <p:cNvSpPr/>
            <p:nvPr/>
          </p:nvSpPr>
          <p:spPr>
            <a:xfrm>
              <a:off x="2109788" y="3409950"/>
              <a:ext cx="0" cy="242888"/>
            </a:xfrm>
            <a:custGeom>
              <a:avLst/>
              <a:gdLst>
                <a:gd name="connsiteX0" fmla="*/ 0 w 0"/>
                <a:gd name="connsiteY0" fmla="*/ 0 h 242888"/>
                <a:gd name="connsiteX1" fmla="*/ 0 w 0"/>
                <a:gd name="connsiteY1" fmla="*/ 242888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42888">
                  <a:moveTo>
                    <a:pt x="0" y="0"/>
                  </a:moveTo>
                  <a:lnTo>
                    <a:pt x="0" y="242888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Freeform 815"/>
            <p:cNvSpPr/>
            <p:nvPr/>
          </p:nvSpPr>
          <p:spPr>
            <a:xfrm>
              <a:off x="914400" y="3543300"/>
              <a:ext cx="1419225" cy="71438"/>
            </a:xfrm>
            <a:custGeom>
              <a:avLst/>
              <a:gdLst>
                <a:gd name="connsiteX0" fmla="*/ 1419225 w 1419225"/>
                <a:gd name="connsiteY0" fmla="*/ 71438 h 71438"/>
                <a:gd name="connsiteX1" fmla="*/ 1357313 w 1419225"/>
                <a:gd name="connsiteY1" fmla="*/ 19050 h 71438"/>
                <a:gd name="connsiteX2" fmla="*/ 1295400 w 1419225"/>
                <a:gd name="connsiteY2" fmla="*/ 4763 h 71438"/>
                <a:gd name="connsiteX3" fmla="*/ 1204913 w 1419225"/>
                <a:gd name="connsiteY3" fmla="*/ 4763 h 71438"/>
                <a:gd name="connsiteX4" fmla="*/ 890588 w 1419225"/>
                <a:gd name="connsiteY4" fmla="*/ 4763 h 71438"/>
                <a:gd name="connsiteX5" fmla="*/ 747713 w 1419225"/>
                <a:gd name="connsiteY5" fmla="*/ 9525 h 71438"/>
                <a:gd name="connsiteX6" fmla="*/ 723900 w 1419225"/>
                <a:gd name="connsiteY6" fmla="*/ 14288 h 71438"/>
                <a:gd name="connsiteX7" fmla="*/ 685800 w 1419225"/>
                <a:gd name="connsiteY7" fmla="*/ 0 h 71438"/>
                <a:gd name="connsiteX8" fmla="*/ 571500 w 1419225"/>
                <a:gd name="connsiteY8" fmla="*/ 23813 h 71438"/>
                <a:gd name="connsiteX9" fmla="*/ 471488 w 1419225"/>
                <a:gd name="connsiteY9" fmla="*/ 28575 h 71438"/>
                <a:gd name="connsiteX10" fmla="*/ 252413 w 1419225"/>
                <a:gd name="connsiteY10" fmla="*/ 19050 h 71438"/>
                <a:gd name="connsiteX11" fmla="*/ 123825 w 1419225"/>
                <a:gd name="connsiteY11" fmla="*/ 23813 h 71438"/>
                <a:gd name="connsiteX12" fmla="*/ 66675 w 1419225"/>
                <a:gd name="connsiteY12" fmla="*/ 19050 h 71438"/>
                <a:gd name="connsiteX13" fmla="*/ 9525 w 1419225"/>
                <a:gd name="connsiteY13" fmla="*/ 57150 h 71438"/>
                <a:gd name="connsiteX14" fmla="*/ 4763 w 1419225"/>
                <a:gd name="connsiteY14" fmla="*/ 57150 h 71438"/>
                <a:gd name="connsiteX15" fmla="*/ 0 w 1419225"/>
                <a:gd name="connsiteY15" fmla="*/ 66675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9225" h="71438">
                  <a:moveTo>
                    <a:pt x="1419225" y="71438"/>
                  </a:moveTo>
                  <a:lnTo>
                    <a:pt x="1357313" y="19050"/>
                  </a:lnTo>
                  <a:lnTo>
                    <a:pt x="1295400" y="4763"/>
                  </a:lnTo>
                  <a:lnTo>
                    <a:pt x="1204913" y="4763"/>
                  </a:lnTo>
                  <a:lnTo>
                    <a:pt x="890588" y="4763"/>
                  </a:lnTo>
                  <a:lnTo>
                    <a:pt x="747713" y="9525"/>
                  </a:lnTo>
                  <a:lnTo>
                    <a:pt x="723900" y="14288"/>
                  </a:lnTo>
                  <a:lnTo>
                    <a:pt x="685800" y="0"/>
                  </a:lnTo>
                  <a:lnTo>
                    <a:pt x="571500" y="23813"/>
                  </a:lnTo>
                  <a:lnTo>
                    <a:pt x="471488" y="28575"/>
                  </a:lnTo>
                  <a:lnTo>
                    <a:pt x="252413" y="19050"/>
                  </a:lnTo>
                  <a:lnTo>
                    <a:pt x="123825" y="23813"/>
                  </a:lnTo>
                  <a:lnTo>
                    <a:pt x="66675" y="19050"/>
                  </a:lnTo>
                  <a:lnTo>
                    <a:pt x="9525" y="57150"/>
                  </a:lnTo>
                  <a:lnTo>
                    <a:pt x="4763" y="57150"/>
                  </a:lnTo>
                  <a:lnTo>
                    <a:pt x="0" y="6667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Freeform 816"/>
            <p:cNvSpPr/>
            <p:nvPr/>
          </p:nvSpPr>
          <p:spPr>
            <a:xfrm>
              <a:off x="1081088" y="3424238"/>
              <a:ext cx="4762" cy="223837"/>
            </a:xfrm>
            <a:custGeom>
              <a:avLst/>
              <a:gdLst>
                <a:gd name="connsiteX0" fmla="*/ 0 w 4762"/>
                <a:gd name="connsiteY0" fmla="*/ 0 h 223837"/>
                <a:gd name="connsiteX1" fmla="*/ 4762 w 4762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223837">
                  <a:moveTo>
                    <a:pt x="0" y="0"/>
                  </a:moveTo>
                  <a:lnTo>
                    <a:pt x="4762" y="223837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Freeform 822"/>
            <p:cNvSpPr/>
            <p:nvPr/>
          </p:nvSpPr>
          <p:spPr>
            <a:xfrm>
              <a:off x="2486025" y="3433763"/>
              <a:ext cx="161925" cy="409575"/>
            </a:xfrm>
            <a:custGeom>
              <a:avLst/>
              <a:gdLst>
                <a:gd name="connsiteX0" fmla="*/ 161925 w 161925"/>
                <a:gd name="connsiteY0" fmla="*/ 409575 h 409575"/>
                <a:gd name="connsiteX1" fmla="*/ 161925 w 161925"/>
                <a:gd name="connsiteY1" fmla="*/ 209550 h 409575"/>
                <a:gd name="connsiteX2" fmla="*/ 142875 w 161925"/>
                <a:gd name="connsiteY2" fmla="*/ 176212 h 409575"/>
                <a:gd name="connsiteX3" fmla="*/ 128588 w 161925"/>
                <a:gd name="connsiteY3" fmla="*/ 152400 h 409575"/>
                <a:gd name="connsiteX4" fmla="*/ 95250 w 161925"/>
                <a:gd name="connsiteY4" fmla="*/ 147637 h 409575"/>
                <a:gd name="connsiteX5" fmla="*/ 33338 w 161925"/>
                <a:gd name="connsiteY5" fmla="*/ 33337 h 409575"/>
                <a:gd name="connsiteX6" fmla="*/ 0 w 161925"/>
                <a:gd name="connsiteY6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09575">
                  <a:moveTo>
                    <a:pt x="161925" y="409575"/>
                  </a:moveTo>
                  <a:lnTo>
                    <a:pt x="161925" y="209550"/>
                  </a:lnTo>
                  <a:lnTo>
                    <a:pt x="142875" y="176212"/>
                  </a:lnTo>
                  <a:lnTo>
                    <a:pt x="128588" y="152400"/>
                  </a:lnTo>
                  <a:lnTo>
                    <a:pt x="95250" y="147637"/>
                  </a:lnTo>
                  <a:lnTo>
                    <a:pt x="33338" y="33337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Freeform 823"/>
            <p:cNvSpPr/>
            <p:nvPr/>
          </p:nvSpPr>
          <p:spPr>
            <a:xfrm>
              <a:off x="4691063" y="3895725"/>
              <a:ext cx="14287" cy="209550"/>
            </a:xfrm>
            <a:custGeom>
              <a:avLst/>
              <a:gdLst>
                <a:gd name="connsiteX0" fmla="*/ 0 w 14287"/>
                <a:gd name="connsiteY0" fmla="*/ 0 h 209550"/>
                <a:gd name="connsiteX1" fmla="*/ 14287 w 14287"/>
                <a:gd name="connsiteY1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" h="209550">
                  <a:moveTo>
                    <a:pt x="0" y="0"/>
                  </a:moveTo>
                  <a:lnTo>
                    <a:pt x="14287" y="209550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Freeform 832"/>
            <p:cNvSpPr/>
            <p:nvPr/>
          </p:nvSpPr>
          <p:spPr>
            <a:xfrm>
              <a:off x="3143250" y="3609975"/>
              <a:ext cx="4763" cy="104775"/>
            </a:xfrm>
            <a:custGeom>
              <a:avLst/>
              <a:gdLst>
                <a:gd name="connsiteX0" fmla="*/ 4763 w 4763"/>
                <a:gd name="connsiteY0" fmla="*/ 0 h 104775"/>
                <a:gd name="connsiteX1" fmla="*/ 0 w 4763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3" h="104775">
                  <a:moveTo>
                    <a:pt x="4763" y="0"/>
                  </a:moveTo>
                  <a:lnTo>
                    <a:pt x="0" y="10477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Freeform 833"/>
            <p:cNvSpPr/>
            <p:nvPr/>
          </p:nvSpPr>
          <p:spPr>
            <a:xfrm>
              <a:off x="2747963" y="3609975"/>
              <a:ext cx="4762" cy="104775"/>
            </a:xfrm>
            <a:custGeom>
              <a:avLst/>
              <a:gdLst>
                <a:gd name="connsiteX0" fmla="*/ 0 w 4762"/>
                <a:gd name="connsiteY0" fmla="*/ 0 h 104775"/>
                <a:gd name="connsiteX1" fmla="*/ 4762 w 4762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104775">
                  <a:moveTo>
                    <a:pt x="0" y="0"/>
                  </a:moveTo>
                  <a:lnTo>
                    <a:pt x="4762" y="10477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Freeform 866"/>
            <p:cNvSpPr/>
            <p:nvPr/>
          </p:nvSpPr>
          <p:spPr>
            <a:xfrm>
              <a:off x="2452688" y="3429000"/>
              <a:ext cx="14287" cy="314325"/>
            </a:xfrm>
            <a:custGeom>
              <a:avLst/>
              <a:gdLst>
                <a:gd name="connsiteX0" fmla="*/ 14287 w 14287"/>
                <a:gd name="connsiteY0" fmla="*/ 0 h 314325"/>
                <a:gd name="connsiteX1" fmla="*/ 0 w 14287"/>
                <a:gd name="connsiteY1" fmla="*/ 200025 h 314325"/>
                <a:gd name="connsiteX2" fmla="*/ 4762 w 14287"/>
                <a:gd name="connsiteY2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" h="314325">
                  <a:moveTo>
                    <a:pt x="14287" y="0"/>
                  </a:moveTo>
                  <a:lnTo>
                    <a:pt x="0" y="200025"/>
                  </a:lnTo>
                  <a:lnTo>
                    <a:pt x="4762" y="31432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Freeform 868"/>
            <p:cNvSpPr/>
            <p:nvPr/>
          </p:nvSpPr>
          <p:spPr>
            <a:xfrm>
              <a:off x="2042556" y="3550722"/>
              <a:ext cx="172192" cy="118753"/>
            </a:xfrm>
            <a:custGeom>
              <a:avLst/>
              <a:gdLst>
                <a:gd name="connsiteX0" fmla="*/ 172192 w 172192"/>
                <a:gd name="connsiteY0" fmla="*/ 0 h 118753"/>
                <a:gd name="connsiteX1" fmla="*/ 124691 w 172192"/>
                <a:gd name="connsiteY1" fmla="*/ 47501 h 118753"/>
                <a:gd name="connsiteX2" fmla="*/ 59376 w 172192"/>
                <a:gd name="connsiteY2" fmla="*/ 59377 h 118753"/>
                <a:gd name="connsiteX3" fmla="*/ 0 w 172192"/>
                <a:gd name="connsiteY3" fmla="*/ 118753 h 118753"/>
                <a:gd name="connsiteX4" fmla="*/ 0 w 172192"/>
                <a:gd name="connsiteY4" fmla="*/ 118753 h 11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92" h="118753">
                  <a:moveTo>
                    <a:pt x="172192" y="0"/>
                  </a:moveTo>
                  <a:lnTo>
                    <a:pt x="124691" y="47501"/>
                  </a:lnTo>
                  <a:lnTo>
                    <a:pt x="59376" y="59377"/>
                  </a:lnTo>
                  <a:lnTo>
                    <a:pt x="0" y="118753"/>
                  </a:lnTo>
                  <a:lnTo>
                    <a:pt x="0" y="118753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Freeform 870"/>
            <p:cNvSpPr/>
            <p:nvPr/>
          </p:nvSpPr>
          <p:spPr>
            <a:xfrm>
              <a:off x="3546282" y="4086970"/>
              <a:ext cx="1164866" cy="75538"/>
            </a:xfrm>
            <a:custGeom>
              <a:avLst/>
              <a:gdLst>
                <a:gd name="connsiteX0" fmla="*/ 1164866 w 1164866"/>
                <a:gd name="connsiteY0" fmla="*/ 7952 h 75538"/>
                <a:gd name="connsiteX1" fmla="*/ 974035 w 1164866"/>
                <a:gd name="connsiteY1" fmla="*/ 3976 h 75538"/>
                <a:gd name="connsiteX2" fmla="*/ 671885 w 1164866"/>
                <a:gd name="connsiteY2" fmla="*/ 3976 h 75538"/>
                <a:gd name="connsiteX3" fmla="*/ 413468 w 1164866"/>
                <a:gd name="connsiteY3" fmla="*/ 0 h 75538"/>
                <a:gd name="connsiteX4" fmla="*/ 0 w 1164866"/>
                <a:gd name="connsiteY4" fmla="*/ 75538 h 7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4866" h="75538">
                  <a:moveTo>
                    <a:pt x="1164866" y="7952"/>
                  </a:moveTo>
                  <a:lnTo>
                    <a:pt x="974035" y="3976"/>
                  </a:lnTo>
                  <a:lnTo>
                    <a:pt x="671885" y="3976"/>
                  </a:lnTo>
                  <a:lnTo>
                    <a:pt x="413468" y="0"/>
                  </a:lnTo>
                  <a:lnTo>
                    <a:pt x="0" y="75538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Freeform 872"/>
            <p:cNvSpPr/>
            <p:nvPr/>
          </p:nvSpPr>
          <p:spPr>
            <a:xfrm>
              <a:off x="4512365" y="3892163"/>
              <a:ext cx="3976" cy="198783"/>
            </a:xfrm>
            <a:custGeom>
              <a:avLst/>
              <a:gdLst>
                <a:gd name="connsiteX0" fmla="*/ 0 w 3976"/>
                <a:gd name="connsiteY0" fmla="*/ 0 h 198783"/>
                <a:gd name="connsiteX1" fmla="*/ 3976 w 3976"/>
                <a:gd name="connsiteY1" fmla="*/ 198783 h 1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" h="198783">
                  <a:moveTo>
                    <a:pt x="0" y="0"/>
                  </a:moveTo>
                  <a:cubicBezTo>
                    <a:pt x="1325" y="66261"/>
                    <a:pt x="2651" y="132522"/>
                    <a:pt x="3976" y="198783"/>
                  </a:cubicBez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Freeform 873"/>
            <p:cNvSpPr/>
            <p:nvPr/>
          </p:nvSpPr>
          <p:spPr>
            <a:xfrm>
              <a:off x="4198289" y="3880237"/>
              <a:ext cx="7951" cy="202758"/>
            </a:xfrm>
            <a:custGeom>
              <a:avLst/>
              <a:gdLst>
                <a:gd name="connsiteX0" fmla="*/ 0 w 7951"/>
                <a:gd name="connsiteY0" fmla="*/ 0 h 202758"/>
                <a:gd name="connsiteX1" fmla="*/ 7951 w 7951"/>
                <a:gd name="connsiteY1" fmla="*/ 202758 h 2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51" h="202758">
                  <a:moveTo>
                    <a:pt x="0" y="0"/>
                  </a:moveTo>
                  <a:lnTo>
                    <a:pt x="7951" y="202758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Freeform 874"/>
            <p:cNvSpPr/>
            <p:nvPr/>
          </p:nvSpPr>
          <p:spPr>
            <a:xfrm>
              <a:off x="3530379" y="3609892"/>
              <a:ext cx="19878" cy="556591"/>
            </a:xfrm>
            <a:custGeom>
              <a:avLst/>
              <a:gdLst>
                <a:gd name="connsiteX0" fmla="*/ 0 w 19878"/>
                <a:gd name="connsiteY0" fmla="*/ 0 h 556591"/>
                <a:gd name="connsiteX1" fmla="*/ 19878 w 19878"/>
                <a:gd name="connsiteY1" fmla="*/ 556591 h 5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78" h="556591">
                  <a:moveTo>
                    <a:pt x="0" y="0"/>
                  </a:moveTo>
                  <a:lnTo>
                    <a:pt x="19878" y="556591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Freeform 875"/>
            <p:cNvSpPr/>
            <p:nvPr/>
          </p:nvSpPr>
          <p:spPr>
            <a:xfrm>
              <a:off x="2202511" y="3693381"/>
              <a:ext cx="2973788" cy="218661"/>
            </a:xfrm>
            <a:custGeom>
              <a:avLst/>
              <a:gdLst>
                <a:gd name="connsiteX0" fmla="*/ 2973788 w 2973788"/>
                <a:gd name="connsiteY0" fmla="*/ 198782 h 218661"/>
                <a:gd name="connsiteX1" fmla="*/ 2496710 w 2973788"/>
                <a:gd name="connsiteY1" fmla="*/ 214685 h 218661"/>
                <a:gd name="connsiteX2" fmla="*/ 2321781 w 2973788"/>
                <a:gd name="connsiteY2" fmla="*/ 218661 h 218661"/>
                <a:gd name="connsiteX3" fmla="*/ 2226366 w 2973788"/>
                <a:gd name="connsiteY3" fmla="*/ 190831 h 218661"/>
                <a:gd name="connsiteX4" fmla="*/ 2003729 w 2973788"/>
                <a:gd name="connsiteY4" fmla="*/ 198782 h 218661"/>
                <a:gd name="connsiteX5" fmla="*/ 1272209 w 2973788"/>
                <a:gd name="connsiteY5" fmla="*/ 202758 h 218661"/>
                <a:gd name="connsiteX6" fmla="*/ 1216550 w 2973788"/>
                <a:gd name="connsiteY6" fmla="*/ 202758 h 218661"/>
                <a:gd name="connsiteX7" fmla="*/ 1192696 w 2973788"/>
                <a:gd name="connsiteY7" fmla="*/ 151075 h 218661"/>
                <a:gd name="connsiteX8" fmla="*/ 1152939 w 2973788"/>
                <a:gd name="connsiteY8" fmla="*/ 111318 h 218661"/>
                <a:gd name="connsiteX9" fmla="*/ 1093305 w 2973788"/>
                <a:gd name="connsiteY9" fmla="*/ 15902 h 218661"/>
                <a:gd name="connsiteX10" fmla="*/ 1069451 w 2973788"/>
                <a:gd name="connsiteY10" fmla="*/ 3976 h 218661"/>
                <a:gd name="connsiteX11" fmla="*/ 576470 w 2973788"/>
                <a:gd name="connsiteY11" fmla="*/ 0 h 218661"/>
                <a:gd name="connsiteX12" fmla="*/ 536713 w 2973788"/>
                <a:gd name="connsiteY12" fmla="*/ 31805 h 218661"/>
                <a:gd name="connsiteX13" fmla="*/ 489006 w 2973788"/>
                <a:gd name="connsiteY13" fmla="*/ 55659 h 218661"/>
                <a:gd name="connsiteX14" fmla="*/ 0 w 2973788"/>
                <a:gd name="connsiteY14" fmla="*/ 59635 h 21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3788" h="218661">
                  <a:moveTo>
                    <a:pt x="2973788" y="198782"/>
                  </a:moveTo>
                  <a:lnTo>
                    <a:pt x="2496710" y="214685"/>
                  </a:lnTo>
                  <a:lnTo>
                    <a:pt x="2321781" y="218661"/>
                  </a:lnTo>
                  <a:lnTo>
                    <a:pt x="2226366" y="190831"/>
                  </a:lnTo>
                  <a:lnTo>
                    <a:pt x="2003729" y="198782"/>
                  </a:lnTo>
                  <a:lnTo>
                    <a:pt x="1272209" y="202758"/>
                  </a:lnTo>
                  <a:lnTo>
                    <a:pt x="1216550" y="202758"/>
                  </a:lnTo>
                  <a:lnTo>
                    <a:pt x="1192696" y="151075"/>
                  </a:lnTo>
                  <a:lnTo>
                    <a:pt x="1152939" y="111318"/>
                  </a:lnTo>
                  <a:lnTo>
                    <a:pt x="1093305" y="15902"/>
                  </a:lnTo>
                  <a:lnTo>
                    <a:pt x="1069451" y="3976"/>
                  </a:lnTo>
                  <a:lnTo>
                    <a:pt x="576470" y="0"/>
                  </a:lnTo>
                  <a:lnTo>
                    <a:pt x="536713" y="31805"/>
                  </a:lnTo>
                  <a:lnTo>
                    <a:pt x="489006" y="55659"/>
                  </a:lnTo>
                  <a:lnTo>
                    <a:pt x="0" y="59635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Rectangle 876"/>
            <p:cNvSpPr/>
            <p:nvPr/>
          </p:nvSpPr>
          <p:spPr>
            <a:xfrm>
              <a:off x="4683225" y="3975547"/>
              <a:ext cx="36576" cy="63258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0" name="Rectangle 879"/>
            <p:cNvSpPr/>
            <p:nvPr/>
          </p:nvSpPr>
          <p:spPr>
            <a:xfrm>
              <a:off x="4495109" y="3978407"/>
              <a:ext cx="36576" cy="63258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2" name="Rectangle 901"/>
            <p:cNvSpPr/>
            <p:nvPr/>
          </p:nvSpPr>
          <p:spPr>
            <a:xfrm>
              <a:off x="4188789" y="3982140"/>
              <a:ext cx="36576" cy="63258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9" name="Rectangle 908"/>
            <p:cNvSpPr/>
            <p:nvPr/>
          </p:nvSpPr>
          <p:spPr>
            <a:xfrm>
              <a:off x="2685970" y="3642642"/>
              <a:ext cx="36576" cy="63258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2" name="Rectangle 911"/>
            <p:cNvSpPr/>
            <p:nvPr/>
          </p:nvSpPr>
          <p:spPr>
            <a:xfrm>
              <a:off x="2438570" y="3660673"/>
              <a:ext cx="36576" cy="63258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4" name="Rectangle 923"/>
            <p:cNvSpPr/>
            <p:nvPr/>
          </p:nvSpPr>
          <p:spPr>
            <a:xfrm rot="1220209">
              <a:off x="5086907" y="3992841"/>
              <a:ext cx="88106" cy="89253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9" name="Rectangle 928"/>
            <p:cNvSpPr/>
            <p:nvPr/>
          </p:nvSpPr>
          <p:spPr>
            <a:xfrm>
              <a:off x="2088523" y="3534464"/>
              <a:ext cx="36576" cy="63258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1" name="Rectangle 930"/>
            <p:cNvSpPr/>
            <p:nvPr/>
          </p:nvSpPr>
          <p:spPr>
            <a:xfrm>
              <a:off x="1359004" y="3553512"/>
              <a:ext cx="36576" cy="63258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9" name="Rectangle 938"/>
            <p:cNvSpPr/>
            <p:nvPr/>
          </p:nvSpPr>
          <p:spPr>
            <a:xfrm>
              <a:off x="1121733" y="3548751"/>
              <a:ext cx="36576" cy="63258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0" name="Rectangle 939"/>
            <p:cNvSpPr/>
            <p:nvPr/>
          </p:nvSpPr>
          <p:spPr>
            <a:xfrm rot="1200000">
              <a:off x="3529188" y="3663982"/>
              <a:ext cx="36576" cy="63258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1" name="Rectangle 940"/>
            <p:cNvSpPr/>
            <p:nvPr/>
          </p:nvSpPr>
          <p:spPr>
            <a:xfrm>
              <a:off x="1768584" y="3536845"/>
              <a:ext cx="36576" cy="63258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3" name="Rectangle 942"/>
            <p:cNvSpPr/>
            <p:nvPr/>
          </p:nvSpPr>
          <p:spPr>
            <a:xfrm>
              <a:off x="1595608" y="3543988"/>
              <a:ext cx="36576" cy="63258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4" name="Rectangle 943"/>
            <p:cNvSpPr/>
            <p:nvPr/>
          </p:nvSpPr>
          <p:spPr>
            <a:xfrm>
              <a:off x="2179776" y="3533883"/>
              <a:ext cx="36576" cy="63258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5" name="Rectangle 944"/>
            <p:cNvSpPr/>
            <p:nvPr/>
          </p:nvSpPr>
          <p:spPr>
            <a:xfrm>
              <a:off x="3128786" y="3636762"/>
              <a:ext cx="36576" cy="63258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3" name="Rectangle 952"/>
            <p:cNvSpPr/>
            <p:nvPr/>
          </p:nvSpPr>
          <p:spPr>
            <a:xfrm rot="3000000">
              <a:off x="3847321" y="3859584"/>
              <a:ext cx="36576" cy="63258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5" name="Rectangle 954"/>
            <p:cNvSpPr/>
            <p:nvPr/>
          </p:nvSpPr>
          <p:spPr>
            <a:xfrm rot="20220000">
              <a:off x="732942" y="3695454"/>
              <a:ext cx="36576" cy="63258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6" name="Rectangle 955"/>
            <p:cNvSpPr/>
            <p:nvPr/>
          </p:nvSpPr>
          <p:spPr>
            <a:xfrm rot="19531080">
              <a:off x="857877" y="3585048"/>
              <a:ext cx="75367" cy="77791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5" name="Rectangle 964"/>
            <p:cNvSpPr/>
            <p:nvPr/>
          </p:nvSpPr>
          <p:spPr>
            <a:xfrm rot="20520000">
              <a:off x="5625446" y="4128598"/>
              <a:ext cx="36576" cy="63258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6" name="Rectangle 965"/>
            <p:cNvSpPr/>
            <p:nvPr/>
          </p:nvSpPr>
          <p:spPr>
            <a:xfrm rot="2520000" flipH="1">
              <a:off x="6000276" y="4216675"/>
              <a:ext cx="36576" cy="63258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1" name="Freeform 970"/>
            <p:cNvSpPr/>
            <p:nvPr/>
          </p:nvSpPr>
          <p:spPr>
            <a:xfrm>
              <a:off x="820615" y="3196492"/>
              <a:ext cx="5392616" cy="1211385"/>
            </a:xfrm>
            <a:custGeom>
              <a:avLst/>
              <a:gdLst>
                <a:gd name="connsiteX0" fmla="*/ 5392616 w 5392616"/>
                <a:gd name="connsiteY0" fmla="*/ 1203570 h 1211385"/>
                <a:gd name="connsiteX1" fmla="*/ 5322277 w 5392616"/>
                <a:gd name="connsiteY1" fmla="*/ 1211385 h 1211385"/>
                <a:gd name="connsiteX2" fmla="*/ 5220677 w 5392616"/>
                <a:gd name="connsiteY2" fmla="*/ 1055077 h 1211385"/>
                <a:gd name="connsiteX3" fmla="*/ 5134708 w 5392616"/>
                <a:gd name="connsiteY3" fmla="*/ 1023816 h 1211385"/>
                <a:gd name="connsiteX4" fmla="*/ 4954954 w 5392616"/>
                <a:gd name="connsiteY4" fmla="*/ 945662 h 1211385"/>
                <a:gd name="connsiteX5" fmla="*/ 4743939 w 5392616"/>
                <a:gd name="connsiteY5" fmla="*/ 1000370 h 1211385"/>
                <a:gd name="connsiteX6" fmla="*/ 4439139 w 5392616"/>
                <a:gd name="connsiteY6" fmla="*/ 883139 h 1211385"/>
                <a:gd name="connsiteX7" fmla="*/ 4314093 w 5392616"/>
                <a:gd name="connsiteY7" fmla="*/ 851877 h 1211385"/>
                <a:gd name="connsiteX8" fmla="*/ 4220308 w 5392616"/>
                <a:gd name="connsiteY8" fmla="*/ 828431 h 1211385"/>
                <a:gd name="connsiteX9" fmla="*/ 3876431 w 5392616"/>
                <a:gd name="connsiteY9" fmla="*/ 820616 h 1211385"/>
                <a:gd name="connsiteX10" fmla="*/ 3696677 w 5392616"/>
                <a:gd name="connsiteY10" fmla="*/ 828431 h 1211385"/>
                <a:gd name="connsiteX11" fmla="*/ 3399693 w 5392616"/>
                <a:gd name="connsiteY11" fmla="*/ 828431 h 1211385"/>
                <a:gd name="connsiteX12" fmla="*/ 3235570 w 5392616"/>
                <a:gd name="connsiteY12" fmla="*/ 804985 h 1211385"/>
                <a:gd name="connsiteX13" fmla="*/ 3126154 w 5392616"/>
                <a:gd name="connsiteY13" fmla="*/ 765908 h 1211385"/>
                <a:gd name="connsiteX14" fmla="*/ 3032370 w 5392616"/>
                <a:gd name="connsiteY14" fmla="*/ 687754 h 1211385"/>
                <a:gd name="connsiteX15" fmla="*/ 2977662 w 5392616"/>
                <a:gd name="connsiteY15" fmla="*/ 640862 h 1211385"/>
                <a:gd name="connsiteX16" fmla="*/ 2829170 w 5392616"/>
                <a:gd name="connsiteY16" fmla="*/ 547077 h 1211385"/>
                <a:gd name="connsiteX17" fmla="*/ 2758831 w 5392616"/>
                <a:gd name="connsiteY17" fmla="*/ 508000 h 1211385"/>
                <a:gd name="connsiteX18" fmla="*/ 2633785 w 5392616"/>
                <a:gd name="connsiteY18" fmla="*/ 468923 h 1211385"/>
                <a:gd name="connsiteX19" fmla="*/ 2313354 w 5392616"/>
                <a:gd name="connsiteY19" fmla="*/ 484554 h 1211385"/>
                <a:gd name="connsiteX20" fmla="*/ 1875693 w 5392616"/>
                <a:gd name="connsiteY20" fmla="*/ 484554 h 1211385"/>
                <a:gd name="connsiteX21" fmla="*/ 1805354 w 5392616"/>
                <a:gd name="connsiteY21" fmla="*/ 484554 h 1211385"/>
                <a:gd name="connsiteX22" fmla="*/ 1719385 w 5392616"/>
                <a:gd name="connsiteY22" fmla="*/ 508000 h 1211385"/>
                <a:gd name="connsiteX23" fmla="*/ 1649047 w 5392616"/>
                <a:gd name="connsiteY23" fmla="*/ 508000 h 1211385"/>
                <a:gd name="connsiteX24" fmla="*/ 1570893 w 5392616"/>
                <a:gd name="connsiteY24" fmla="*/ 492370 h 1211385"/>
                <a:gd name="connsiteX25" fmla="*/ 1461477 w 5392616"/>
                <a:gd name="connsiteY25" fmla="*/ 390770 h 1211385"/>
                <a:gd name="connsiteX26" fmla="*/ 1383323 w 5392616"/>
                <a:gd name="connsiteY26" fmla="*/ 375139 h 1211385"/>
                <a:gd name="connsiteX27" fmla="*/ 1281723 w 5392616"/>
                <a:gd name="connsiteY27" fmla="*/ 375139 h 1211385"/>
                <a:gd name="connsiteX28" fmla="*/ 976923 w 5392616"/>
                <a:gd name="connsiteY28" fmla="*/ 390770 h 1211385"/>
                <a:gd name="connsiteX29" fmla="*/ 797170 w 5392616"/>
                <a:gd name="connsiteY29" fmla="*/ 382954 h 1211385"/>
                <a:gd name="connsiteX30" fmla="*/ 726831 w 5392616"/>
                <a:gd name="connsiteY30" fmla="*/ 390770 h 1211385"/>
                <a:gd name="connsiteX31" fmla="*/ 695570 w 5392616"/>
                <a:gd name="connsiteY31" fmla="*/ 398585 h 1211385"/>
                <a:gd name="connsiteX32" fmla="*/ 562708 w 5392616"/>
                <a:gd name="connsiteY32" fmla="*/ 390770 h 1211385"/>
                <a:gd name="connsiteX33" fmla="*/ 328247 w 5392616"/>
                <a:gd name="connsiteY33" fmla="*/ 390770 h 1211385"/>
                <a:gd name="connsiteX34" fmla="*/ 195385 w 5392616"/>
                <a:gd name="connsiteY34" fmla="*/ 390770 h 1211385"/>
                <a:gd name="connsiteX35" fmla="*/ 148493 w 5392616"/>
                <a:gd name="connsiteY35" fmla="*/ 390770 h 1211385"/>
                <a:gd name="connsiteX36" fmla="*/ 78154 w 5392616"/>
                <a:gd name="connsiteY36" fmla="*/ 429846 h 1211385"/>
                <a:gd name="connsiteX37" fmla="*/ 46893 w 5392616"/>
                <a:gd name="connsiteY37" fmla="*/ 367323 h 1211385"/>
                <a:gd name="connsiteX38" fmla="*/ 7816 w 5392616"/>
                <a:gd name="connsiteY38" fmla="*/ 273539 h 1211385"/>
                <a:gd name="connsiteX39" fmla="*/ 0 w 5392616"/>
                <a:gd name="connsiteY39" fmla="*/ 132862 h 1211385"/>
                <a:gd name="connsiteX40" fmla="*/ 23447 w 5392616"/>
                <a:gd name="connsiteY40" fmla="*/ 0 h 121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92616" h="1211385">
                  <a:moveTo>
                    <a:pt x="5392616" y="1203570"/>
                  </a:moveTo>
                  <a:lnTo>
                    <a:pt x="5322277" y="1211385"/>
                  </a:lnTo>
                  <a:lnTo>
                    <a:pt x="5220677" y="1055077"/>
                  </a:lnTo>
                  <a:lnTo>
                    <a:pt x="5134708" y="1023816"/>
                  </a:lnTo>
                  <a:lnTo>
                    <a:pt x="4954954" y="945662"/>
                  </a:lnTo>
                  <a:lnTo>
                    <a:pt x="4743939" y="1000370"/>
                  </a:lnTo>
                  <a:lnTo>
                    <a:pt x="4439139" y="883139"/>
                  </a:lnTo>
                  <a:lnTo>
                    <a:pt x="4314093" y="851877"/>
                  </a:lnTo>
                  <a:lnTo>
                    <a:pt x="4220308" y="828431"/>
                  </a:lnTo>
                  <a:lnTo>
                    <a:pt x="3876431" y="820616"/>
                  </a:lnTo>
                  <a:lnTo>
                    <a:pt x="3696677" y="828431"/>
                  </a:lnTo>
                  <a:lnTo>
                    <a:pt x="3399693" y="828431"/>
                  </a:lnTo>
                  <a:lnTo>
                    <a:pt x="3235570" y="804985"/>
                  </a:lnTo>
                  <a:lnTo>
                    <a:pt x="3126154" y="765908"/>
                  </a:lnTo>
                  <a:lnTo>
                    <a:pt x="3032370" y="687754"/>
                  </a:lnTo>
                  <a:lnTo>
                    <a:pt x="2977662" y="640862"/>
                  </a:lnTo>
                  <a:lnTo>
                    <a:pt x="2829170" y="547077"/>
                  </a:lnTo>
                  <a:lnTo>
                    <a:pt x="2758831" y="508000"/>
                  </a:lnTo>
                  <a:lnTo>
                    <a:pt x="2633785" y="468923"/>
                  </a:lnTo>
                  <a:lnTo>
                    <a:pt x="2313354" y="484554"/>
                  </a:lnTo>
                  <a:lnTo>
                    <a:pt x="1875693" y="484554"/>
                  </a:lnTo>
                  <a:lnTo>
                    <a:pt x="1805354" y="484554"/>
                  </a:lnTo>
                  <a:lnTo>
                    <a:pt x="1719385" y="508000"/>
                  </a:lnTo>
                  <a:lnTo>
                    <a:pt x="1649047" y="508000"/>
                  </a:lnTo>
                  <a:lnTo>
                    <a:pt x="1570893" y="492370"/>
                  </a:lnTo>
                  <a:lnTo>
                    <a:pt x="1461477" y="390770"/>
                  </a:lnTo>
                  <a:lnTo>
                    <a:pt x="1383323" y="375139"/>
                  </a:lnTo>
                  <a:lnTo>
                    <a:pt x="1281723" y="375139"/>
                  </a:lnTo>
                  <a:lnTo>
                    <a:pt x="976923" y="390770"/>
                  </a:lnTo>
                  <a:lnTo>
                    <a:pt x="797170" y="382954"/>
                  </a:lnTo>
                  <a:lnTo>
                    <a:pt x="726831" y="390770"/>
                  </a:lnTo>
                  <a:lnTo>
                    <a:pt x="695570" y="398585"/>
                  </a:lnTo>
                  <a:lnTo>
                    <a:pt x="562708" y="390770"/>
                  </a:lnTo>
                  <a:lnTo>
                    <a:pt x="328247" y="390770"/>
                  </a:lnTo>
                  <a:lnTo>
                    <a:pt x="195385" y="390770"/>
                  </a:lnTo>
                  <a:lnTo>
                    <a:pt x="148493" y="390770"/>
                  </a:lnTo>
                  <a:lnTo>
                    <a:pt x="78154" y="429846"/>
                  </a:lnTo>
                  <a:lnTo>
                    <a:pt x="46893" y="367323"/>
                  </a:lnTo>
                  <a:lnTo>
                    <a:pt x="7816" y="273539"/>
                  </a:lnTo>
                  <a:lnTo>
                    <a:pt x="0" y="132862"/>
                  </a:lnTo>
                  <a:lnTo>
                    <a:pt x="23447" y="0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Rectangle 973"/>
            <p:cNvSpPr/>
            <p:nvPr/>
          </p:nvSpPr>
          <p:spPr>
            <a:xfrm rot="7200000">
              <a:off x="4607571" y="4658309"/>
              <a:ext cx="36576" cy="63258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5" name="Freeform 974"/>
            <p:cNvSpPr/>
            <p:nvPr/>
          </p:nvSpPr>
          <p:spPr>
            <a:xfrm>
              <a:off x="4618892" y="3907692"/>
              <a:ext cx="562708" cy="781539"/>
            </a:xfrm>
            <a:custGeom>
              <a:avLst/>
              <a:gdLst>
                <a:gd name="connsiteX0" fmla="*/ 0 w 562708"/>
                <a:gd name="connsiteY0" fmla="*/ 781539 h 781539"/>
                <a:gd name="connsiteX1" fmla="*/ 46893 w 562708"/>
                <a:gd name="connsiteY1" fmla="*/ 719016 h 781539"/>
                <a:gd name="connsiteX2" fmla="*/ 70339 w 562708"/>
                <a:gd name="connsiteY2" fmla="*/ 656493 h 781539"/>
                <a:gd name="connsiteX3" fmla="*/ 85970 w 562708"/>
                <a:gd name="connsiteY3" fmla="*/ 609600 h 781539"/>
                <a:gd name="connsiteX4" fmla="*/ 164123 w 562708"/>
                <a:gd name="connsiteY4" fmla="*/ 562708 h 781539"/>
                <a:gd name="connsiteX5" fmla="*/ 242277 w 562708"/>
                <a:gd name="connsiteY5" fmla="*/ 515816 h 781539"/>
                <a:gd name="connsiteX6" fmla="*/ 328246 w 562708"/>
                <a:gd name="connsiteY6" fmla="*/ 390770 h 781539"/>
                <a:gd name="connsiteX7" fmla="*/ 492370 w 562708"/>
                <a:gd name="connsiteY7" fmla="*/ 203200 h 781539"/>
                <a:gd name="connsiteX8" fmla="*/ 523631 w 562708"/>
                <a:gd name="connsiteY8" fmla="*/ 140677 h 781539"/>
                <a:gd name="connsiteX9" fmla="*/ 554893 w 562708"/>
                <a:gd name="connsiteY9" fmla="*/ 39077 h 781539"/>
                <a:gd name="connsiteX10" fmla="*/ 562708 w 562708"/>
                <a:gd name="connsiteY10" fmla="*/ 0 h 78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08" h="781539">
                  <a:moveTo>
                    <a:pt x="0" y="781539"/>
                  </a:moveTo>
                  <a:lnTo>
                    <a:pt x="46893" y="719016"/>
                  </a:lnTo>
                  <a:lnTo>
                    <a:pt x="70339" y="656493"/>
                  </a:lnTo>
                  <a:lnTo>
                    <a:pt x="85970" y="609600"/>
                  </a:lnTo>
                  <a:lnTo>
                    <a:pt x="164123" y="562708"/>
                  </a:lnTo>
                  <a:lnTo>
                    <a:pt x="242277" y="515816"/>
                  </a:lnTo>
                  <a:lnTo>
                    <a:pt x="328246" y="390770"/>
                  </a:lnTo>
                  <a:lnTo>
                    <a:pt x="492370" y="203200"/>
                  </a:lnTo>
                  <a:lnTo>
                    <a:pt x="523631" y="140677"/>
                  </a:lnTo>
                  <a:lnTo>
                    <a:pt x="554893" y="39077"/>
                  </a:lnTo>
                  <a:lnTo>
                    <a:pt x="562708" y="0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Freeform 975"/>
            <p:cNvSpPr/>
            <p:nvPr/>
          </p:nvSpPr>
          <p:spPr>
            <a:xfrm>
              <a:off x="586154" y="3634154"/>
              <a:ext cx="312615" cy="164123"/>
            </a:xfrm>
            <a:custGeom>
              <a:avLst/>
              <a:gdLst>
                <a:gd name="connsiteX0" fmla="*/ 312615 w 312615"/>
                <a:gd name="connsiteY0" fmla="*/ 0 h 164123"/>
                <a:gd name="connsiteX1" fmla="*/ 281354 w 312615"/>
                <a:gd name="connsiteY1" fmla="*/ 46892 h 164123"/>
                <a:gd name="connsiteX2" fmla="*/ 179754 w 312615"/>
                <a:gd name="connsiteY2" fmla="*/ 101600 h 164123"/>
                <a:gd name="connsiteX3" fmla="*/ 0 w 312615"/>
                <a:gd name="connsiteY3" fmla="*/ 164123 h 16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615" h="164123">
                  <a:moveTo>
                    <a:pt x="312615" y="0"/>
                  </a:moveTo>
                  <a:lnTo>
                    <a:pt x="281354" y="46892"/>
                  </a:lnTo>
                  <a:lnTo>
                    <a:pt x="179754" y="101600"/>
                  </a:lnTo>
                  <a:lnTo>
                    <a:pt x="0" y="164123"/>
                  </a:lnTo>
                </a:path>
              </a:pathLst>
            </a:cu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1311802" y="2560144"/>
            <a:ext cx="343033" cy="336252"/>
            <a:chOff x="1821437" y="2228850"/>
            <a:chExt cx="262157" cy="254794"/>
          </a:xfrm>
        </p:grpSpPr>
        <p:sp>
          <p:nvSpPr>
            <p:cNvPr id="1141" name="Freeform 1140"/>
            <p:cNvSpPr/>
            <p:nvPr/>
          </p:nvSpPr>
          <p:spPr>
            <a:xfrm>
              <a:off x="1828800" y="2243768"/>
              <a:ext cx="240879" cy="237495"/>
            </a:xfrm>
            <a:custGeom>
              <a:avLst/>
              <a:gdLst>
                <a:gd name="connsiteX0" fmla="*/ 0 w 220337"/>
                <a:gd name="connsiteY0" fmla="*/ 212993 h 227682"/>
                <a:gd name="connsiteX1" fmla="*/ 121185 w 220337"/>
                <a:gd name="connsiteY1" fmla="*/ 227682 h 227682"/>
                <a:gd name="connsiteX2" fmla="*/ 220337 w 220337"/>
                <a:gd name="connsiteY2" fmla="*/ 209320 h 227682"/>
                <a:gd name="connsiteX3" fmla="*/ 216665 w 220337"/>
                <a:gd name="connsiteY3" fmla="*/ 88135 h 227682"/>
                <a:gd name="connsiteX4" fmla="*/ 168925 w 220337"/>
                <a:gd name="connsiteY4" fmla="*/ 40395 h 227682"/>
                <a:gd name="connsiteX5" fmla="*/ 106496 w 220337"/>
                <a:gd name="connsiteY5" fmla="*/ 0 h 227682"/>
                <a:gd name="connsiteX6" fmla="*/ 22034 w 220337"/>
                <a:gd name="connsiteY6" fmla="*/ 44067 h 227682"/>
                <a:gd name="connsiteX7" fmla="*/ 0 w 220337"/>
                <a:gd name="connsiteY7" fmla="*/ 212993 h 227682"/>
                <a:gd name="connsiteX0" fmla="*/ 11017 w 231354"/>
                <a:gd name="connsiteY0" fmla="*/ 212993 h 227682"/>
                <a:gd name="connsiteX1" fmla="*/ 132202 w 231354"/>
                <a:gd name="connsiteY1" fmla="*/ 227682 h 227682"/>
                <a:gd name="connsiteX2" fmla="*/ 231354 w 231354"/>
                <a:gd name="connsiteY2" fmla="*/ 209320 h 227682"/>
                <a:gd name="connsiteX3" fmla="*/ 227682 w 231354"/>
                <a:gd name="connsiteY3" fmla="*/ 88135 h 227682"/>
                <a:gd name="connsiteX4" fmla="*/ 179942 w 231354"/>
                <a:gd name="connsiteY4" fmla="*/ 40395 h 227682"/>
                <a:gd name="connsiteX5" fmla="*/ 117513 w 231354"/>
                <a:gd name="connsiteY5" fmla="*/ 0 h 227682"/>
                <a:gd name="connsiteX6" fmla="*/ 33051 w 231354"/>
                <a:gd name="connsiteY6" fmla="*/ 44067 h 227682"/>
                <a:gd name="connsiteX7" fmla="*/ 0 w 231354"/>
                <a:gd name="connsiteY7" fmla="*/ 132202 h 227682"/>
                <a:gd name="connsiteX8" fmla="*/ 11017 w 231354"/>
                <a:gd name="connsiteY8" fmla="*/ 212993 h 227682"/>
                <a:gd name="connsiteX0" fmla="*/ 11017 w 231354"/>
                <a:gd name="connsiteY0" fmla="*/ 212993 h 227682"/>
                <a:gd name="connsiteX1" fmla="*/ 132202 w 231354"/>
                <a:gd name="connsiteY1" fmla="*/ 227682 h 227682"/>
                <a:gd name="connsiteX2" fmla="*/ 231354 w 231354"/>
                <a:gd name="connsiteY2" fmla="*/ 209320 h 227682"/>
                <a:gd name="connsiteX3" fmla="*/ 227682 w 231354"/>
                <a:gd name="connsiteY3" fmla="*/ 88135 h 227682"/>
                <a:gd name="connsiteX4" fmla="*/ 179942 w 231354"/>
                <a:gd name="connsiteY4" fmla="*/ 40395 h 227682"/>
                <a:gd name="connsiteX5" fmla="*/ 117513 w 231354"/>
                <a:gd name="connsiteY5" fmla="*/ 0 h 227682"/>
                <a:gd name="connsiteX6" fmla="*/ 33051 w 231354"/>
                <a:gd name="connsiteY6" fmla="*/ 44067 h 227682"/>
                <a:gd name="connsiteX7" fmla="*/ 0 w 231354"/>
                <a:gd name="connsiteY7" fmla="*/ 132202 h 227682"/>
                <a:gd name="connsiteX8" fmla="*/ 11017 w 231354"/>
                <a:gd name="connsiteY8" fmla="*/ 212993 h 227682"/>
                <a:gd name="connsiteX0" fmla="*/ 22033 w 231354"/>
                <a:gd name="connsiteY0" fmla="*/ 224010 h 227682"/>
                <a:gd name="connsiteX1" fmla="*/ 132202 w 231354"/>
                <a:gd name="connsiteY1" fmla="*/ 227682 h 227682"/>
                <a:gd name="connsiteX2" fmla="*/ 231354 w 231354"/>
                <a:gd name="connsiteY2" fmla="*/ 209320 h 227682"/>
                <a:gd name="connsiteX3" fmla="*/ 227682 w 231354"/>
                <a:gd name="connsiteY3" fmla="*/ 88135 h 227682"/>
                <a:gd name="connsiteX4" fmla="*/ 179942 w 231354"/>
                <a:gd name="connsiteY4" fmla="*/ 40395 h 227682"/>
                <a:gd name="connsiteX5" fmla="*/ 117513 w 231354"/>
                <a:gd name="connsiteY5" fmla="*/ 0 h 227682"/>
                <a:gd name="connsiteX6" fmla="*/ 33051 w 231354"/>
                <a:gd name="connsiteY6" fmla="*/ 44067 h 227682"/>
                <a:gd name="connsiteX7" fmla="*/ 0 w 231354"/>
                <a:gd name="connsiteY7" fmla="*/ 132202 h 227682"/>
                <a:gd name="connsiteX8" fmla="*/ 22033 w 231354"/>
                <a:gd name="connsiteY8" fmla="*/ 224010 h 227682"/>
                <a:gd name="connsiteX0" fmla="*/ 22033 w 231354"/>
                <a:gd name="connsiteY0" fmla="*/ 224010 h 227682"/>
                <a:gd name="connsiteX1" fmla="*/ 132202 w 231354"/>
                <a:gd name="connsiteY1" fmla="*/ 227682 h 227682"/>
                <a:gd name="connsiteX2" fmla="*/ 231354 w 231354"/>
                <a:gd name="connsiteY2" fmla="*/ 209320 h 227682"/>
                <a:gd name="connsiteX3" fmla="*/ 227682 w 231354"/>
                <a:gd name="connsiteY3" fmla="*/ 88135 h 227682"/>
                <a:gd name="connsiteX4" fmla="*/ 179942 w 231354"/>
                <a:gd name="connsiteY4" fmla="*/ 44067 h 227682"/>
                <a:gd name="connsiteX5" fmla="*/ 117513 w 231354"/>
                <a:gd name="connsiteY5" fmla="*/ 0 h 227682"/>
                <a:gd name="connsiteX6" fmla="*/ 33051 w 231354"/>
                <a:gd name="connsiteY6" fmla="*/ 44067 h 227682"/>
                <a:gd name="connsiteX7" fmla="*/ 0 w 231354"/>
                <a:gd name="connsiteY7" fmla="*/ 132202 h 227682"/>
                <a:gd name="connsiteX8" fmla="*/ 22033 w 231354"/>
                <a:gd name="connsiteY8" fmla="*/ 224010 h 227682"/>
                <a:gd name="connsiteX0" fmla="*/ 22033 w 231354"/>
                <a:gd name="connsiteY0" fmla="*/ 224010 h 227682"/>
                <a:gd name="connsiteX1" fmla="*/ 132202 w 231354"/>
                <a:gd name="connsiteY1" fmla="*/ 227682 h 227682"/>
                <a:gd name="connsiteX2" fmla="*/ 231354 w 231354"/>
                <a:gd name="connsiteY2" fmla="*/ 209320 h 227682"/>
                <a:gd name="connsiteX3" fmla="*/ 227682 w 231354"/>
                <a:gd name="connsiteY3" fmla="*/ 88135 h 227682"/>
                <a:gd name="connsiteX4" fmla="*/ 183615 w 231354"/>
                <a:gd name="connsiteY4" fmla="*/ 36722 h 227682"/>
                <a:gd name="connsiteX5" fmla="*/ 117513 w 231354"/>
                <a:gd name="connsiteY5" fmla="*/ 0 h 227682"/>
                <a:gd name="connsiteX6" fmla="*/ 33051 w 231354"/>
                <a:gd name="connsiteY6" fmla="*/ 44067 h 227682"/>
                <a:gd name="connsiteX7" fmla="*/ 0 w 231354"/>
                <a:gd name="connsiteY7" fmla="*/ 132202 h 227682"/>
                <a:gd name="connsiteX8" fmla="*/ 22033 w 231354"/>
                <a:gd name="connsiteY8" fmla="*/ 224010 h 227682"/>
                <a:gd name="connsiteX0" fmla="*/ 22033 w 231354"/>
                <a:gd name="connsiteY0" fmla="*/ 227683 h 231355"/>
                <a:gd name="connsiteX1" fmla="*/ 132202 w 231354"/>
                <a:gd name="connsiteY1" fmla="*/ 231355 h 231355"/>
                <a:gd name="connsiteX2" fmla="*/ 231354 w 231354"/>
                <a:gd name="connsiteY2" fmla="*/ 212993 h 231355"/>
                <a:gd name="connsiteX3" fmla="*/ 227682 w 231354"/>
                <a:gd name="connsiteY3" fmla="*/ 91808 h 231355"/>
                <a:gd name="connsiteX4" fmla="*/ 183615 w 231354"/>
                <a:gd name="connsiteY4" fmla="*/ 40395 h 231355"/>
                <a:gd name="connsiteX5" fmla="*/ 117513 w 231354"/>
                <a:gd name="connsiteY5" fmla="*/ 0 h 231355"/>
                <a:gd name="connsiteX6" fmla="*/ 33051 w 231354"/>
                <a:gd name="connsiteY6" fmla="*/ 47740 h 231355"/>
                <a:gd name="connsiteX7" fmla="*/ 0 w 231354"/>
                <a:gd name="connsiteY7" fmla="*/ 135875 h 231355"/>
                <a:gd name="connsiteX8" fmla="*/ 22033 w 231354"/>
                <a:gd name="connsiteY8" fmla="*/ 227683 h 231355"/>
                <a:gd name="connsiteX0" fmla="*/ 22033 w 231354"/>
                <a:gd name="connsiteY0" fmla="*/ 227683 h 231355"/>
                <a:gd name="connsiteX1" fmla="*/ 132202 w 231354"/>
                <a:gd name="connsiteY1" fmla="*/ 231355 h 231355"/>
                <a:gd name="connsiteX2" fmla="*/ 231354 w 231354"/>
                <a:gd name="connsiteY2" fmla="*/ 212993 h 231355"/>
                <a:gd name="connsiteX3" fmla="*/ 227682 w 231354"/>
                <a:gd name="connsiteY3" fmla="*/ 91808 h 231355"/>
                <a:gd name="connsiteX4" fmla="*/ 190758 w 231354"/>
                <a:gd name="connsiteY4" fmla="*/ 35633 h 231355"/>
                <a:gd name="connsiteX5" fmla="*/ 117513 w 231354"/>
                <a:gd name="connsiteY5" fmla="*/ 0 h 231355"/>
                <a:gd name="connsiteX6" fmla="*/ 33051 w 231354"/>
                <a:gd name="connsiteY6" fmla="*/ 47740 h 231355"/>
                <a:gd name="connsiteX7" fmla="*/ 0 w 231354"/>
                <a:gd name="connsiteY7" fmla="*/ 135875 h 231355"/>
                <a:gd name="connsiteX8" fmla="*/ 22033 w 231354"/>
                <a:gd name="connsiteY8" fmla="*/ 227683 h 231355"/>
                <a:gd name="connsiteX0" fmla="*/ 22033 w 240879"/>
                <a:gd name="connsiteY0" fmla="*/ 227683 h 231355"/>
                <a:gd name="connsiteX1" fmla="*/ 132202 w 240879"/>
                <a:gd name="connsiteY1" fmla="*/ 231355 h 231355"/>
                <a:gd name="connsiteX2" fmla="*/ 240879 w 240879"/>
                <a:gd name="connsiteY2" fmla="*/ 215374 h 231355"/>
                <a:gd name="connsiteX3" fmla="*/ 227682 w 240879"/>
                <a:gd name="connsiteY3" fmla="*/ 91808 h 231355"/>
                <a:gd name="connsiteX4" fmla="*/ 190758 w 240879"/>
                <a:gd name="connsiteY4" fmla="*/ 35633 h 231355"/>
                <a:gd name="connsiteX5" fmla="*/ 117513 w 240879"/>
                <a:gd name="connsiteY5" fmla="*/ 0 h 231355"/>
                <a:gd name="connsiteX6" fmla="*/ 33051 w 240879"/>
                <a:gd name="connsiteY6" fmla="*/ 47740 h 231355"/>
                <a:gd name="connsiteX7" fmla="*/ 0 w 240879"/>
                <a:gd name="connsiteY7" fmla="*/ 135875 h 231355"/>
                <a:gd name="connsiteX8" fmla="*/ 22033 w 240879"/>
                <a:gd name="connsiteY8" fmla="*/ 227683 h 231355"/>
                <a:gd name="connsiteX0" fmla="*/ 22033 w 240879"/>
                <a:gd name="connsiteY0" fmla="*/ 227683 h 231355"/>
                <a:gd name="connsiteX1" fmla="*/ 132202 w 240879"/>
                <a:gd name="connsiteY1" fmla="*/ 231355 h 231355"/>
                <a:gd name="connsiteX2" fmla="*/ 195263 w 240879"/>
                <a:gd name="connsiteY2" fmla="*/ 227971 h 231355"/>
                <a:gd name="connsiteX3" fmla="*/ 240879 w 240879"/>
                <a:gd name="connsiteY3" fmla="*/ 215374 h 231355"/>
                <a:gd name="connsiteX4" fmla="*/ 227682 w 240879"/>
                <a:gd name="connsiteY4" fmla="*/ 91808 h 231355"/>
                <a:gd name="connsiteX5" fmla="*/ 190758 w 240879"/>
                <a:gd name="connsiteY5" fmla="*/ 35633 h 231355"/>
                <a:gd name="connsiteX6" fmla="*/ 117513 w 240879"/>
                <a:gd name="connsiteY6" fmla="*/ 0 h 231355"/>
                <a:gd name="connsiteX7" fmla="*/ 33051 w 240879"/>
                <a:gd name="connsiteY7" fmla="*/ 47740 h 231355"/>
                <a:gd name="connsiteX8" fmla="*/ 0 w 240879"/>
                <a:gd name="connsiteY8" fmla="*/ 135875 h 231355"/>
                <a:gd name="connsiteX9" fmla="*/ 22033 w 240879"/>
                <a:gd name="connsiteY9" fmla="*/ 227683 h 231355"/>
                <a:gd name="connsiteX0" fmla="*/ 22033 w 240879"/>
                <a:gd name="connsiteY0" fmla="*/ 227683 h 231355"/>
                <a:gd name="connsiteX1" fmla="*/ 132202 w 240879"/>
                <a:gd name="connsiteY1" fmla="*/ 231355 h 231355"/>
                <a:gd name="connsiteX2" fmla="*/ 195263 w 240879"/>
                <a:gd name="connsiteY2" fmla="*/ 227971 h 231355"/>
                <a:gd name="connsiteX3" fmla="*/ 240879 w 240879"/>
                <a:gd name="connsiteY3" fmla="*/ 215374 h 231355"/>
                <a:gd name="connsiteX4" fmla="*/ 227682 w 240879"/>
                <a:gd name="connsiteY4" fmla="*/ 91808 h 231355"/>
                <a:gd name="connsiteX5" fmla="*/ 214313 w 240879"/>
                <a:gd name="connsiteY5" fmla="*/ 61283 h 231355"/>
                <a:gd name="connsiteX6" fmla="*/ 190758 w 240879"/>
                <a:gd name="connsiteY6" fmla="*/ 35633 h 231355"/>
                <a:gd name="connsiteX7" fmla="*/ 117513 w 240879"/>
                <a:gd name="connsiteY7" fmla="*/ 0 h 231355"/>
                <a:gd name="connsiteX8" fmla="*/ 33051 w 240879"/>
                <a:gd name="connsiteY8" fmla="*/ 47740 h 231355"/>
                <a:gd name="connsiteX9" fmla="*/ 0 w 240879"/>
                <a:gd name="connsiteY9" fmla="*/ 135875 h 231355"/>
                <a:gd name="connsiteX10" fmla="*/ 22033 w 240879"/>
                <a:gd name="connsiteY10" fmla="*/ 227683 h 231355"/>
                <a:gd name="connsiteX0" fmla="*/ 22033 w 240879"/>
                <a:gd name="connsiteY0" fmla="*/ 227683 h 231355"/>
                <a:gd name="connsiteX1" fmla="*/ 132202 w 240879"/>
                <a:gd name="connsiteY1" fmla="*/ 231355 h 231355"/>
                <a:gd name="connsiteX2" fmla="*/ 195263 w 240879"/>
                <a:gd name="connsiteY2" fmla="*/ 227971 h 231355"/>
                <a:gd name="connsiteX3" fmla="*/ 240879 w 240879"/>
                <a:gd name="connsiteY3" fmla="*/ 215374 h 231355"/>
                <a:gd name="connsiteX4" fmla="*/ 227682 w 240879"/>
                <a:gd name="connsiteY4" fmla="*/ 91808 h 231355"/>
                <a:gd name="connsiteX5" fmla="*/ 214313 w 240879"/>
                <a:gd name="connsiteY5" fmla="*/ 61283 h 231355"/>
                <a:gd name="connsiteX6" fmla="*/ 190758 w 240879"/>
                <a:gd name="connsiteY6" fmla="*/ 35633 h 231355"/>
                <a:gd name="connsiteX7" fmla="*/ 164306 w 240879"/>
                <a:gd name="connsiteY7" fmla="*/ 16039 h 231355"/>
                <a:gd name="connsiteX8" fmla="*/ 117513 w 240879"/>
                <a:gd name="connsiteY8" fmla="*/ 0 h 231355"/>
                <a:gd name="connsiteX9" fmla="*/ 33051 w 240879"/>
                <a:gd name="connsiteY9" fmla="*/ 47740 h 231355"/>
                <a:gd name="connsiteX10" fmla="*/ 0 w 240879"/>
                <a:gd name="connsiteY10" fmla="*/ 135875 h 231355"/>
                <a:gd name="connsiteX11" fmla="*/ 22033 w 240879"/>
                <a:gd name="connsiteY11" fmla="*/ 227683 h 231355"/>
                <a:gd name="connsiteX0" fmla="*/ 22033 w 240879"/>
                <a:gd name="connsiteY0" fmla="*/ 227683 h 231355"/>
                <a:gd name="connsiteX1" fmla="*/ 132202 w 240879"/>
                <a:gd name="connsiteY1" fmla="*/ 231355 h 231355"/>
                <a:gd name="connsiteX2" fmla="*/ 195263 w 240879"/>
                <a:gd name="connsiteY2" fmla="*/ 227971 h 231355"/>
                <a:gd name="connsiteX3" fmla="*/ 240879 w 240879"/>
                <a:gd name="connsiteY3" fmla="*/ 215374 h 231355"/>
                <a:gd name="connsiteX4" fmla="*/ 235744 w 240879"/>
                <a:gd name="connsiteY4" fmla="*/ 135102 h 231355"/>
                <a:gd name="connsiteX5" fmla="*/ 227682 w 240879"/>
                <a:gd name="connsiteY5" fmla="*/ 91808 h 231355"/>
                <a:gd name="connsiteX6" fmla="*/ 214313 w 240879"/>
                <a:gd name="connsiteY6" fmla="*/ 61283 h 231355"/>
                <a:gd name="connsiteX7" fmla="*/ 190758 w 240879"/>
                <a:gd name="connsiteY7" fmla="*/ 35633 h 231355"/>
                <a:gd name="connsiteX8" fmla="*/ 164306 w 240879"/>
                <a:gd name="connsiteY8" fmla="*/ 16039 h 231355"/>
                <a:gd name="connsiteX9" fmla="*/ 117513 w 240879"/>
                <a:gd name="connsiteY9" fmla="*/ 0 h 231355"/>
                <a:gd name="connsiteX10" fmla="*/ 33051 w 240879"/>
                <a:gd name="connsiteY10" fmla="*/ 47740 h 231355"/>
                <a:gd name="connsiteX11" fmla="*/ 0 w 240879"/>
                <a:gd name="connsiteY11" fmla="*/ 135875 h 231355"/>
                <a:gd name="connsiteX12" fmla="*/ 22033 w 240879"/>
                <a:gd name="connsiteY12" fmla="*/ 227683 h 231355"/>
                <a:gd name="connsiteX0" fmla="*/ 22033 w 240879"/>
                <a:gd name="connsiteY0" fmla="*/ 227683 h 231355"/>
                <a:gd name="connsiteX1" fmla="*/ 132202 w 240879"/>
                <a:gd name="connsiteY1" fmla="*/ 231355 h 231355"/>
                <a:gd name="connsiteX2" fmla="*/ 195263 w 240879"/>
                <a:gd name="connsiteY2" fmla="*/ 227971 h 231355"/>
                <a:gd name="connsiteX3" fmla="*/ 240879 w 240879"/>
                <a:gd name="connsiteY3" fmla="*/ 215374 h 231355"/>
                <a:gd name="connsiteX4" fmla="*/ 235744 w 240879"/>
                <a:gd name="connsiteY4" fmla="*/ 135102 h 231355"/>
                <a:gd name="connsiteX5" fmla="*/ 227682 w 240879"/>
                <a:gd name="connsiteY5" fmla="*/ 91808 h 231355"/>
                <a:gd name="connsiteX6" fmla="*/ 214313 w 240879"/>
                <a:gd name="connsiteY6" fmla="*/ 61283 h 231355"/>
                <a:gd name="connsiteX7" fmla="*/ 190758 w 240879"/>
                <a:gd name="connsiteY7" fmla="*/ 35633 h 231355"/>
                <a:gd name="connsiteX8" fmla="*/ 164306 w 240879"/>
                <a:gd name="connsiteY8" fmla="*/ 16039 h 231355"/>
                <a:gd name="connsiteX9" fmla="*/ 117513 w 240879"/>
                <a:gd name="connsiteY9" fmla="*/ 0 h 231355"/>
                <a:gd name="connsiteX10" fmla="*/ 33051 w 240879"/>
                <a:gd name="connsiteY10" fmla="*/ 47740 h 231355"/>
                <a:gd name="connsiteX11" fmla="*/ 0 w 240879"/>
                <a:gd name="connsiteY11" fmla="*/ 135875 h 231355"/>
                <a:gd name="connsiteX12" fmla="*/ 4763 w 240879"/>
                <a:gd name="connsiteY12" fmla="*/ 187489 h 231355"/>
                <a:gd name="connsiteX13" fmla="*/ 22033 w 240879"/>
                <a:gd name="connsiteY13" fmla="*/ 227683 h 231355"/>
                <a:gd name="connsiteX0" fmla="*/ 22033 w 240879"/>
                <a:gd name="connsiteY0" fmla="*/ 227683 h 235428"/>
                <a:gd name="connsiteX1" fmla="*/ 132202 w 240879"/>
                <a:gd name="connsiteY1" fmla="*/ 231355 h 235428"/>
                <a:gd name="connsiteX2" fmla="*/ 197644 w 240879"/>
                <a:gd name="connsiteY2" fmla="*/ 235114 h 235428"/>
                <a:gd name="connsiteX3" fmla="*/ 240879 w 240879"/>
                <a:gd name="connsiteY3" fmla="*/ 215374 h 235428"/>
                <a:gd name="connsiteX4" fmla="*/ 235744 w 240879"/>
                <a:gd name="connsiteY4" fmla="*/ 135102 h 235428"/>
                <a:gd name="connsiteX5" fmla="*/ 227682 w 240879"/>
                <a:gd name="connsiteY5" fmla="*/ 91808 h 235428"/>
                <a:gd name="connsiteX6" fmla="*/ 214313 w 240879"/>
                <a:gd name="connsiteY6" fmla="*/ 61283 h 235428"/>
                <a:gd name="connsiteX7" fmla="*/ 190758 w 240879"/>
                <a:gd name="connsiteY7" fmla="*/ 35633 h 235428"/>
                <a:gd name="connsiteX8" fmla="*/ 164306 w 240879"/>
                <a:gd name="connsiteY8" fmla="*/ 16039 h 235428"/>
                <a:gd name="connsiteX9" fmla="*/ 117513 w 240879"/>
                <a:gd name="connsiteY9" fmla="*/ 0 h 235428"/>
                <a:gd name="connsiteX10" fmla="*/ 33051 w 240879"/>
                <a:gd name="connsiteY10" fmla="*/ 47740 h 235428"/>
                <a:gd name="connsiteX11" fmla="*/ 0 w 240879"/>
                <a:gd name="connsiteY11" fmla="*/ 135875 h 235428"/>
                <a:gd name="connsiteX12" fmla="*/ 4763 w 240879"/>
                <a:gd name="connsiteY12" fmla="*/ 187489 h 235428"/>
                <a:gd name="connsiteX13" fmla="*/ 22033 w 240879"/>
                <a:gd name="connsiteY13" fmla="*/ 227683 h 235428"/>
                <a:gd name="connsiteX0" fmla="*/ 22033 w 240879"/>
                <a:gd name="connsiteY0" fmla="*/ 227683 h 237495"/>
                <a:gd name="connsiteX1" fmla="*/ 69056 w 240879"/>
                <a:gd name="connsiteY1" fmla="*/ 237495 h 237495"/>
                <a:gd name="connsiteX2" fmla="*/ 132202 w 240879"/>
                <a:gd name="connsiteY2" fmla="*/ 231355 h 237495"/>
                <a:gd name="connsiteX3" fmla="*/ 197644 w 240879"/>
                <a:gd name="connsiteY3" fmla="*/ 235114 h 237495"/>
                <a:gd name="connsiteX4" fmla="*/ 240879 w 240879"/>
                <a:gd name="connsiteY4" fmla="*/ 215374 h 237495"/>
                <a:gd name="connsiteX5" fmla="*/ 235744 w 240879"/>
                <a:gd name="connsiteY5" fmla="*/ 135102 h 237495"/>
                <a:gd name="connsiteX6" fmla="*/ 227682 w 240879"/>
                <a:gd name="connsiteY6" fmla="*/ 91808 h 237495"/>
                <a:gd name="connsiteX7" fmla="*/ 214313 w 240879"/>
                <a:gd name="connsiteY7" fmla="*/ 61283 h 237495"/>
                <a:gd name="connsiteX8" fmla="*/ 190758 w 240879"/>
                <a:gd name="connsiteY8" fmla="*/ 35633 h 237495"/>
                <a:gd name="connsiteX9" fmla="*/ 164306 w 240879"/>
                <a:gd name="connsiteY9" fmla="*/ 16039 h 237495"/>
                <a:gd name="connsiteX10" fmla="*/ 117513 w 240879"/>
                <a:gd name="connsiteY10" fmla="*/ 0 h 237495"/>
                <a:gd name="connsiteX11" fmla="*/ 33051 w 240879"/>
                <a:gd name="connsiteY11" fmla="*/ 47740 h 237495"/>
                <a:gd name="connsiteX12" fmla="*/ 0 w 240879"/>
                <a:gd name="connsiteY12" fmla="*/ 135875 h 237495"/>
                <a:gd name="connsiteX13" fmla="*/ 4763 w 240879"/>
                <a:gd name="connsiteY13" fmla="*/ 187489 h 237495"/>
                <a:gd name="connsiteX14" fmla="*/ 22033 w 240879"/>
                <a:gd name="connsiteY14" fmla="*/ 227683 h 23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879" h="237495">
                  <a:moveTo>
                    <a:pt x="22033" y="227683"/>
                  </a:moveTo>
                  <a:cubicBezTo>
                    <a:pt x="36120" y="228572"/>
                    <a:pt x="54969" y="236606"/>
                    <a:pt x="69056" y="237495"/>
                  </a:cubicBezTo>
                  <a:lnTo>
                    <a:pt x="132202" y="231355"/>
                  </a:lnTo>
                  <a:cubicBezTo>
                    <a:pt x="146872" y="229433"/>
                    <a:pt x="182974" y="237036"/>
                    <a:pt x="197644" y="235114"/>
                  </a:cubicBezTo>
                  <a:lnTo>
                    <a:pt x="240879" y="215374"/>
                  </a:lnTo>
                  <a:cubicBezTo>
                    <a:pt x="236786" y="188617"/>
                    <a:pt x="239837" y="161859"/>
                    <a:pt x="235744" y="135102"/>
                  </a:cubicBezTo>
                  <a:lnTo>
                    <a:pt x="227682" y="91808"/>
                  </a:lnTo>
                  <a:cubicBezTo>
                    <a:pt x="220844" y="81633"/>
                    <a:pt x="221151" y="71458"/>
                    <a:pt x="214313" y="61283"/>
                  </a:cubicBezTo>
                  <a:lnTo>
                    <a:pt x="190758" y="35633"/>
                  </a:lnTo>
                  <a:cubicBezTo>
                    <a:pt x="180353" y="30689"/>
                    <a:pt x="174711" y="20983"/>
                    <a:pt x="164306" y="16039"/>
                  </a:cubicBezTo>
                  <a:lnTo>
                    <a:pt x="117513" y="0"/>
                  </a:lnTo>
                  <a:lnTo>
                    <a:pt x="33051" y="47740"/>
                  </a:lnTo>
                  <a:cubicBezTo>
                    <a:pt x="28154" y="73446"/>
                    <a:pt x="4897" y="110169"/>
                    <a:pt x="0" y="135875"/>
                  </a:cubicBezTo>
                  <a:cubicBezTo>
                    <a:pt x="3175" y="151492"/>
                    <a:pt x="1588" y="171872"/>
                    <a:pt x="4763" y="187489"/>
                  </a:cubicBezTo>
                  <a:lnTo>
                    <a:pt x="22033" y="227683"/>
                  </a:lnTo>
                  <a:close/>
                </a:path>
              </a:pathLst>
            </a:cu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2" name="Straight Connector 1141"/>
            <p:cNvCxnSpPr/>
            <p:nvPr/>
          </p:nvCxnSpPr>
          <p:spPr>
            <a:xfrm flipV="1">
              <a:off x="2067298" y="2306240"/>
              <a:ext cx="0" cy="175023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Straight Connector 1142"/>
            <p:cNvCxnSpPr/>
            <p:nvPr/>
          </p:nvCxnSpPr>
          <p:spPr>
            <a:xfrm flipH="1">
              <a:off x="1846106" y="2283619"/>
              <a:ext cx="205194" cy="2381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" name="Straight Connector 1143"/>
            <p:cNvCxnSpPr/>
            <p:nvPr/>
          </p:nvCxnSpPr>
          <p:spPr>
            <a:xfrm flipH="1">
              <a:off x="1821437" y="2390776"/>
              <a:ext cx="262157" cy="2381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5" name="Freeform 1144"/>
            <p:cNvSpPr/>
            <p:nvPr/>
          </p:nvSpPr>
          <p:spPr>
            <a:xfrm>
              <a:off x="1935956" y="2228850"/>
              <a:ext cx="24461" cy="254794"/>
            </a:xfrm>
            <a:custGeom>
              <a:avLst/>
              <a:gdLst>
                <a:gd name="connsiteX0" fmla="*/ 23813 w 24461"/>
                <a:gd name="connsiteY0" fmla="*/ 254794 h 254794"/>
                <a:gd name="connsiteX1" fmla="*/ 21432 w 24461"/>
                <a:gd name="connsiteY1" fmla="*/ 109538 h 254794"/>
                <a:gd name="connsiteX2" fmla="*/ 0 w 24461"/>
                <a:gd name="connsiteY2" fmla="*/ 0 h 25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61" h="254794">
                  <a:moveTo>
                    <a:pt x="23813" y="254794"/>
                  </a:moveTo>
                  <a:cubicBezTo>
                    <a:pt x="24607" y="203399"/>
                    <a:pt x="25401" y="152004"/>
                    <a:pt x="21432" y="109538"/>
                  </a:cubicBezTo>
                  <a:cubicBezTo>
                    <a:pt x="17463" y="67072"/>
                    <a:pt x="8731" y="33536"/>
                    <a:pt x="0" y="0"/>
                  </a:cubicBezTo>
                </a:path>
              </a:pathLst>
            </a:cu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Freeform 1145"/>
            <p:cNvSpPr/>
            <p:nvPr/>
          </p:nvSpPr>
          <p:spPr>
            <a:xfrm>
              <a:off x="1828800" y="2252662"/>
              <a:ext cx="157163" cy="107157"/>
            </a:xfrm>
            <a:custGeom>
              <a:avLst/>
              <a:gdLst>
                <a:gd name="connsiteX0" fmla="*/ 0 w 157163"/>
                <a:gd name="connsiteY0" fmla="*/ 100013 h 100013"/>
                <a:gd name="connsiteX1" fmla="*/ 109538 w 157163"/>
                <a:gd name="connsiteY1" fmla="*/ 40482 h 100013"/>
                <a:gd name="connsiteX2" fmla="*/ 157163 w 157163"/>
                <a:gd name="connsiteY2" fmla="*/ 0 h 100013"/>
                <a:gd name="connsiteX0" fmla="*/ 0 w 157163"/>
                <a:gd name="connsiteY0" fmla="*/ 107157 h 107157"/>
                <a:gd name="connsiteX1" fmla="*/ 109538 w 157163"/>
                <a:gd name="connsiteY1" fmla="*/ 47626 h 107157"/>
                <a:gd name="connsiteX2" fmla="*/ 157163 w 157163"/>
                <a:gd name="connsiteY2" fmla="*/ 0 h 10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163" h="107157">
                  <a:moveTo>
                    <a:pt x="0" y="107157"/>
                  </a:moveTo>
                  <a:cubicBezTo>
                    <a:pt x="41672" y="85726"/>
                    <a:pt x="83344" y="65485"/>
                    <a:pt x="109538" y="47626"/>
                  </a:cubicBezTo>
                  <a:cubicBezTo>
                    <a:pt x="135732" y="29767"/>
                    <a:pt x="146447" y="11906"/>
                    <a:pt x="157163" y="0"/>
                  </a:cubicBezTo>
                </a:path>
              </a:pathLst>
            </a:cu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53" name="Straight Connector 652"/>
          <p:cNvCxnSpPr/>
          <p:nvPr/>
        </p:nvCxnSpPr>
        <p:spPr>
          <a:xfrm flipH="1" flipV="1">
            <a:off x="2529640" y="1774161"/>
            <a:ext cx="5149" cy="1369158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Straight Connector 1174"/>
          <p:cNvCxnSpPr/>
          <p:nvPr/>
        </p:nvCxnSpPr>
        <p:spPr>
          <a:xfrm flipH="1" flipV="1">
            <a:off x="2531473" y="2343284"/>
            <a:ext cx="6667" cy="587178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" name="Straight Connector 664"/>
          <p:cNvCxnSpPr/>
          <p:nvPr/>
        </p:nvCxnSpPr>
        <p:spPr>
          <a:xfrm flipV="1">
            <a:off x="2786102" y="1897856"/>
            <a:ext cx="7104" cy="1242021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3" name="Straight Connector 1012"/>
          <p:cNvCxnSpPr/>
          <p:nvPr/>
        </p:nvCxnSpPr>
        <p:spPr>
          <a:xfrm flipV="1">
            <a:off x="2786980" y="2332896"/>
            <a:ext cx="0" cy="279633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/>
          <p:cNvCxnSpPr/>
          <p:nvPr/>
        </p:nvCxnSpPr>
        <p:spPr>
          <a:xfrm flipH="1" flipV="1">
            <a:off x="1622738" y="1362585"/>
            <a:ext cx="5849" cy="2990039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4" name="Straight Connector 1013"/>
          <p:cNvCxnSpPr/>
          <p:nvPr/>
        </p:nvCxnSpPr>
        <p:spPr>
          <a:xfrm flipH="1" flipV="1">
            <a:off x="1624415" y="2157229"/>
            <a:ext cx="8777" cy="1615533"/>
          </a:xfrm>
          <a:prstGeom prst="line">
            <a:avLst/>
          </a:prstGeom>
          <a:ln w="158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Connector 1035"/>
          <p:cNvCxnSpPr/>
          <p:nvPr/>
        </p:nvCxnSpPr>
        <p:spPr>
          <a:xfrm flipV="1">
            <a:off x="1721891" y="2724968"/>
            <a:ext cx="0" cy="755692"/>
          </a:xfrm>
          <a:prstGeom prst="line">
            <a:avLst/>
          </a:prstGeom>
          <a:ln w="15875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6" name="Straight Connector 1015"/>
          <p:cNvCxnSpPr/>
          <p:nvPr/>
        </p:nvCxnSpPr>
        <p:spPr>
          <a:xfrm flipH="1" flipV="1">
            <a:off x="1768445" y="1363406"/>
            <a:ext cx="3205" cy="146790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/>
          <p:cNvCxnSpPr/>
          <p:nvPr/>
        </p:nvCxnSpPr>
        <p:spPr>
          <a:xfrm flipV="1">
            <a:off x="1770705" y="2496945"/>
            <a:ext cx="1174" cy="343181"/>
          </a:xfrm>
          <a:prstGeom prst="line">
            <a:avLst/>
          </a:prstGeom>
          <a:ln w="15875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9" name="Freeform 1158"/>
          <p:cNvSpPr/>
          <p:nvPr/>
        </p:nvSpPr>
        <p:spPr>
          <a:xfrm>
            <a:off x="402330" y="2607538"/>
            <a:ext cx="1090052" cy="339081"/>
          </a:xfrm>
          <a:custGeom>
            <a:avLst/>
            <a:gdLst>
              <a:gd name="connsiteX0" fmla="*/ 0 w 302419"/>
              <a:gd name="connsiteY0" fmla="*/ 157162 h 157162"/>
              <a:gd name="connsiteX1" fmla="*/ 59531 w 302419"/>
              <a:gd name="connsiteY1" fmla="*/ 121444 h 157162"/>
              <a:gd name="connsiteX2" fmla="*/ 178594 w 302419"/>
              <a:gd name="connsiteY2" fmla="*/ 88106 h 157162"/>
              <a:gd name="connsiteX3" fmla="*/ 302419 w 302419"/>
              <a:gd name="connsiteY3" fmla="*/ 0 h 157162"/>
              <a:gd name="connsiteX0" fmla="*/ 0 w 389089"/>
              <a:gd name="connsiteY0" fmla="*/ 197731 h 197731"/>
              <a:gd name="connsiteX1" fmla="*/ 146201 w 389089"/>
              <a:gd name="connsiteY1" fmla="*/ 121444 h 197731"/>
              <a:gd name="connsiteX2" fmla="*/ 265264 w 389089"/>
              <a:gd name="connsiteY2" fmla="*/ 88106 h 197731"/>
              <a:gd name="connsiteX3" fmla="*/ 389089 w 389089"/>
              <a:gd name="connsiteY3" fmla="*/ 0 h 197731"/>
              <a:gd name="connsiteX0" fmla="*/ 0 w 389089"/>
              <a:gd name="connsiteY0" fmla="*/ 197731 h 197731"/>
              <a:gd name="connsiteX1" fmla="*/ 71426 w 389089"/>
              <a:gd name="connsiteY1" fmla="*/ 161860 h 197731"/>
              <a:gd name="connsiteX2" fmla="*/ 146201 w 389089"/>
              <a:gd name="connsiteY2" fmla="*/ 121444 h 197731"/>
              <a:gd name="connsiteX3" fmla="*/ 265264 w 389089"/>
              <a:gd name="connsiteY3" fmla="*/ 88106 h 197731"/>
              <a:gd name="connsiteX4" fmla="*/ 389089 w 389089"/>
              <a:gd name="connsiteY4" fmla="*/ 0 h 197731"/>
              <a:gd name="connsiteX0" fmla="*/ 0 w 751808"/>
              <a:gd name="connsiteY0" fmla="*/ 140776 h 162100"/>
              <a:gd name="connsiteX1" fmla="*/ 434145 w 751808"/>
              <a:gd name="connsiteY1" fmla="*/ 161860 h 162100"/>
              <a:gd name="connsiteX2" fmla="*/ 508920 w 751808"/>
              <a:gd name="connsiteY2" fmla="*/ 121444 h 162100"/>
              <a:gd name="connsiteX3" fmla="*/ 627983 w 751808"/>
              <a:gd name="connsiteY3" fmla="*/ 88106 h 162100"/>
              <a:gd name="connsiteX4" fmla="*/ 751808 w 751808"/>
              <a:gd name="connsiteY4" fmla="*/ 0 h 162100"/>
              <a:gd name="connsiteX0" fmla="*/ 0 w 751808"/>
              <a:gd name="connsiteY0" fmla="*/ 140776 h 201146"/>
              <a:gd name="connsiteX1" fmla="*/ 124030 w 751808"/>
              <a:gd name="connsiteY1" fmla="*/ 200856 h 201146"/>
              <a:gd name="connsiteX2" fmla="*/ 434145 w 751808"/>
              <a:gd name="connsiteY2" fmla="*/ 161860 h 201146"/>
              <a:gd name="connsiteX3" fmla="*/ 508920 w 751808"/>
              <a:gd name="connsiteY3" fmla="*/ 121444 h 201146"/>
              <a:gd name="connsiteX4" fmla="*/ 627983 w 751808"/>
              <a:gd name="connsiteY4" fmla="*/ 88106 h 201146"/>
              <a:gd name="connsiteX5" fmla="*/ 751808 w 751808"/>
              <a:gd name="connsiteY5" fmla="*/ 0 h 201146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27983 w 751808"/>
              <a:gd name="connsiteY5" fmla="*/ 88106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21987 w 751808"/>
              <a:gd name="connsiteY5" fmla="*/ 85109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18990 w 751808"/>
              <a:gd name="connsiteY5" fmla="*/ 79113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18990 w 751808"/>
              <a:gd name="connsiteY5" fmla="*/ 79113 h 231788"/>
              <a:gd name="connsiteX6" fmla="*/ 751808 w 751808"/>
              <a:gd name="connsiteY6" fmla="*/ 0 h 231788"/>
              <a:gd name="connsiteX0" fmla="*/ 0 w 751808"/>
              <a:gd name="connsiteY0" fmla="*/ 140776 h 231788"/>
              <a:gd name="connsiteX1" fmla="*/ 124030 w 751808"/>
              <a:gd name="connsiteY1" fmla="*/ 200856 h 231788"/>
              <a:gd name="connsiteX2" fmla="*/ 276911 w 751808"/>
              <a:gd name="connsiteY2" fmla="*/ 230832 h 231788"/>
              <a:gd name="connsiteX3" fmla="*/ 434145 w 751808"/>
              <a:gd name="connsiteY3" fmla="*/ 161860 h 231788"/>
              <a:gd name="connsiteX4" fmla="*/ 508920 w 751808"/>
              <a:gd name="connsiteY4" fmla="*/ 121444 h 231788"/>
              <a:gd name="connsiteX5" fmla="*/ 627201 w 751808"/>
              <a:gd name="connsiteY5" fmla="*/ 82368 h 231788"/>
              <a:gd name="connsiteX6" fmla="*/ 751808 w 751808"/>
              <a:gd name="connsiteY6" fmla="*/ 0 h 2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1808" h="231788">
                <a:moveTo>
                  <a:pt x="0" y="140776"/>
                </a:moveTo>
                <a:cubicBezTo>
                  <a:pt x="21671" y="141796"/>
                  <a:pt x="66661" y="176359"/>
                  <a:pt x="124030" y="200856"/>
                </a:cubicBezTo>
                <a:cubicBezTo>
                  <a:pt x="168184" y="208871"/>
                  <a:pt x="225225" y="237331"/>
                  <a:pt x="276911" y="230832"/>
                </a:cubicBezTo>
                <a:cubicBezTo>
                  <a:pt x="328597" y="224333"/>
                  <a:pt x="395477" y="180091"/>
                  <a:pt x="434145" y="161860"/>
                </a:cubicBezTo>
                <a:cubicBezTo>
                  <a:pt x="472813" y="143629"/>
                  <a:pt x="476744" y="134693"/>
                  <a:pt x="508920" y="121444"/>
                </a:cubicBezTo>
                <a:cubicBezTo>
                  <a:pt x="541096" y="108195"/>
                  <a:pt x="586720" y="102609"/>
                  <a:pt x="627201" y="82368"/>
                </a:cubicBezTo>
                <a:cubicBezTo>
                  <a:pt x="667682" y="62127"/>
                  <a:pt x="710136" y="33932"/>
                  <a:pt x="751808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 1037"/>
          <p:cNvSpPr/>
          <p:nvPr/>
        </p:nvSpPr>
        <p:spPr>
          <a:xfrm>
            <a:off x="1519234" y="2606634"/>
            <a:ext cx="10306" cy="545476"/>
          </a:xfrm>
          <a:custGeom>
            <a:avLst/>
            <a:gdLst>
              <a:gd name="connsiteX0" fmla="*/ 4762 w 4762"/>
              <a:gd name="connsiteY0" fmla="*/ 253207 h 253207"/>
              <a:gd name="connsiteX1" fmla="*/ 2381 w 4762"/>
              <a:gd name="connsiteY1" fmla="*/ 22226 h 253207"/>
              <a:gd name="connsiteX2" fmla="*/ 0 w 4762"/>
              <a:gd name="connsiteY2" fmla="*/ 22226 h 253207"/>
              <a:gd name="connsiteX0" fmla="*/ 10000 w 10000"/>
              <a:gd name="connsiteY0" fmla="*/ 9532 h 9532"/>
              <a:gd name="connsiteX1" fmla="*/ 5000 w 10000"/>
              <a:gd name="connsiteY1" fmla="*/ 2103 h 9532"/>
              <a:gd name="connsiteX2" fmla="*/ 5000 w 10000"/>
              <a:gd name="connsiteY2" fmla="*/ 410 h 9532"/>
              <a:gd name="connsiteX3" fmla="*/ 0 w 10000"/>
              <a:gd name="connsiteY3" fmla="*/ 410 h 9532"/>
              <a:gd name="connsiteX0" fmla="*/ 15000 w 15000"/>
              <a:gd name="connsiteY0" fmla="*/ 15525 h 15525"/>
              <a:gd name="connsiteX1" fmla="*/ 5000 w 15000"/>
              <a:gd name="connsiteY1" fmla="*/ 2206 h 15525"/>
              <a:gd name="connsiteX2" fmla="*/ 5000 w 15000"/>
              <a:gd name="connsiteY2" fmla="*/ 430 h 15525"/>
              <a:gd name="connsiteX3" fmla="*/ 0 w 15000"/>
              <a:gd name="connsiteY3" fmla="*/ 430 h 1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00" h="15525">
                <a:moveTo>
                  <a:pt x="15000" y="15525"/>
                </a:moveTo>
                <a:cubicBezTo>
                  <a:pt x="14167" y="14226"/>
                  <a:pt x="5833" y="3801"/>
                  <a:pt x="5000" y="2206"/>
                </a:cubicBezTo>
                <a:cubicBezTo>
                  <a:pt x="4167" y="612"/>
                  <a:pt x="5833" y="726"/>
                  <a:pt x="5000" y="430"/>
                </a:cubicBezTo>
                <a:cubicBezTo>
                  <a:pt x="4167" y="134"/>
                  <a:pt x="1665" y="-367"/>
                  <a:pt x="0" y="430"/>
                </a:cubicBezTo>
              </a:path>
            </a:pathLst>
          </a:cu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2" name="Group 941"/>
          <p:cNvGrpSpPr/>
          <p:nvPr/>
        </p:nvGrpSpPr>
        <p:grpSpPr>
          <a:xfrm>
            <a:off x="1471135" y="3138242"/>
            <a:ext cx="58407" cy="444899"/>
            <a:chOff x="692944" y="2793207"/>
            <a:chExt cx="40481" cy="305617"/>
          </a:xfrm>
        </p:grpSpPr>
        <p:cxnSp>
          <p:nvCxnSpPr>
            <p:cNvPr id="1169" name="Straight Connector 1168"/>
            <p:cNvCxnSpPr/>
            <p:nvPr/>
          </p:nvCxnSpPr>
          <p:spPr>
            <a:xfrm>
              <a:off x="692944" y="2793207"/>
              <a:ext cx="0" cy="976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0" name="Straight Connector 1169"/>
            <p:cNvCxnSpPr/>
            <p:nvPr/>
          </p:nvCxnSpPr>
          <p:spPr>
            <a:xfrm flipH="1">
              <a:off x="731044" y="2793207"/>
              <a:ext cx="2381" cy="102394"/>
            </a:xfrm>
            <a:prstGeom prst="line">
              <a:avLst/>
            </a:prstGeom>
            <a:ln w="1905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2" name="Straight Connector 1171"/>
            <p:cNvCxnSpPr/>
            <p:nvPr/>
          </p:nvCxnSpPr>
          <p:spPr>
            <a:xfrm>
              <a:off x="709613" y="2921792"/>
              <a:ext cx="2080" cy="177032"/>
            </a:xfrm>
            <a:prstGeom prst="line">
              <a:avLst/>
            </a:prstGeom>
            <a:ln w="1905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3" name="Straight Connector 1172"/>
            <p:cNvCxnSpPr/>
            <p:nvPr/>
          </p:nvCxnSpPr>
          <p:spPr>
            <a:xfrm>
              <a:off x="692944" y="2890838"/>
              <a:ext cx="14287" cy="333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4" name="Straight Connector 1173"/>
            <p:cNvCxnSpPr/>
            <p:nvPr/>
          </p:nvCxnSpPr>
          <p:spPr>
            <a:xfrm flipH="1">
              <a:off x="711994" y="2890838"/>
              <a:ext cx="19052" cy="35718"/>
            </a:xfrm>
            <a:prstGeom prst="line">
              <a:avLst/>
            </a:prstGeom>
            <a:ln w="1905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1" name="Freeform 710"/>
          <p:cNvSpPr/>
          <p:nvPr/>
        </p:nvSpPr>
        <p:spPr>
          <a:xfrm>
            <a:off x="1428483" y="2626898"/>
            <a:ext cx="20111" cy="332244"/>
          </a:xfrm>
          <a:custGeom>
            <a:avLst/>
            <a:gdLst>
              <a:gd name="connsiteX0" fmla="*/ 2381 w 2381"/>
              <a:gd name="connsiteY0" fmla="*/ 152400 h 152400"/>
              <a:gd name="connsiteX1" fmla="*/ 0 w 2381"/>
              <a:gd name="connsiteY1" fmla="*/ 0 h 152400"/>
              <a:gd name="connsiteX2" fmla="*/ 0 w 2381"/>
              <a:gd name="connsiteY2" fmla="*/ 0 h 152400"/>
              <a:gd name="connsiteX0" fmla="*/ 58428 w 58428"/>
              <a:gd name="connsiteY0" fmla="*/ 15080 h 15080"/>
              <a:gd name="connsiteX1" fmla="*/ 48428 w 58428"/>
              <a:gd name="connsiteY1" fmla="*/ 5080 h 15080"/>
              <a:gd name="connsiteX2" fmla="*/ 0 w 58428"/>
              <a:gd name="connsiteY2" fmla="*/ 0 h 15080"/>
              <a:gd name="connsiteX0" fmla="*/ 58428 w 58428"/>
              <a:gd name="connsiteY0" fmla="*/ 15080 h 15080"/>
              <a:gd name="connsiteX1" fmla="*/ 41511 w 58428"/>
              <a:gd name="connsiteY1" fmla="*/ 5837 h 15080"/>
              <a:gd name="connsiteX2" fmla="*/ 0 w 58428"/>
              <a:gd name="connsiteY2" fmla="*/ 0 h 1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28" h="15080">
                <a:moveTo>
                  <a:pt x="58428" y="15080"/>
                </a:moveTo>
                <a:lnTo>
                  <a:pt x="41511" y="583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Freeform 711"/>
          <p:cNvSpPr/>
          <p:nvPr/>
        </p:nvSpPr>
        <p:spPr>
          <a:xfrm>
            <a:off x="1429231" y="2496192"/>
            <a:ext cx="2178201" cy="132252"/>
          </a:xfrm>
          <a:custGeom>
            <a:avLst/>
            <a:gdLst>
              <a:gd name="connsiteX0" fmla="*/ 1369433 w 1369433"/>
              <a:gd name="connsiteY0" fmla="*/ 96468 h 96468"/>
              <a:gd name="connsiteX1" fmla="*/ 1248091 w 1369433"/>
              <a:gd name="connsiteY1" fmla="*/ 5461 h 96468"/>
              <a:gd name="connsiteX2" fmla="*/ 810393 w 1369433"/>
              <a:gd name="connsiteY2" fmla="*/ 9795 h 96468"/>
              <a:gd name="connsiteX3" fmla="*/ 628379 w 1369433"/>
              <a:gd name="connsiteY3" fmla="*/ 5461 h 96468"/>
              <a:gd name="connsiteX4" fmla="*/ 515704 w 1369433"/>
              <a:gd name="connsiteY4" fmla="*/ 27130 h 96468"/>
              <a:gd name="connsiteX5" fmla="*/ 394362 w 1369433"/>
              <a:gd name="connsiteY5" fmla="*/ 31463 h 96468"/>
              <a:gd name="connsiteX6" fmla="*/ 69339 w 1369433"/>
              <a:gd name="connsiteY6" fmla="*/ 27130 h 96468"/>
              <a:gd name="connsiteX7" fmla="*/ 0 w 1369433"/>
              <a:gd name="connsiteY7" fmla="*/ 48798 h 96468"/>
              <a:gd name="connsiteX0" fmla="*/ 1369433 w 1369433"/>
              <a:gd name="connsiteY0" fmla="*/ 96718 h 96718"/>
              <a:gd name="connsiteX1" fmla="*/ 1248091 w 1369433"/>
              <a:gd name="connsiteY1" fmla="*/ 5711 h 96718"/>
              <a:gd name="connsiteX2" fmla="*/ 810393 w 1369433"/>
              <a:gd name="connsiteY2" fmla="*/ 10045 h 96718"/>
              <a:gd name="connsiteX3" fmla="*/ 632713 w 1369433"/>
              <a:gd name="connsiteY3" fmla="*/ 14378 h 96718"/>
              <a:gd name="connsiteX4" fmla="*/ 515704 w 1369433"/>
              <a:gd name="connsiteY4" fmla="*/ 27380 h 96718"/>
              <a:gd name="connsiteX5" fmla="*/ 394362 w 1369433"/>
              <a:gd name="connsiteY5" fmla="*/ 31713 h 96718"/>
              <a:gd name="connsiteX6" fmla="*/ 69339 w 1369433"/>
              <a:gd name="connsiteY6" fmla="*/ 27380 h 96718"/>
              <a:gd name="connsiteX7" fmla="*/ 0 w 1369433"/>
              <a:gd name="connsiteY7" fmla="*/ 49048 h 96718"/>
              <a:gd name="connsiteX0" fmla="*/ 1369433 w 1369433"/>
              <a:gd name="connsiteY0" fmla="*/ 92971 h 92971"/>
              <a:gd name="connsiteX1" fmla="*/ 1248091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593710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4671 w 1364671"/>
              <a:gd name="connsiteY0" fmla="*/ 109496 h 109496"/>
              <a:gd name="connsiteX1" fmla="*/ 1226423 w 1364671"/>
              <a:gd name="connsiteY1" fmla="*/ 6583 h 109496"/>
              <a:gd name="connsiteX2" fmla="*/ 810393 w 1364671"/>
              <a:gd name="connsiteY2" fmla="*/ 10917 h 109496"/>
              <a:gd name="connsiteX3" fmla="*/ 593710 w 1364671"/>
              <a:gd name="connsiteY3" fmla="*/ 15250 h 109496"/>
              <a:gd name="connsiteX4" fmla="*/ 515704 w 1364671"/>
              <a:gd name="connsiteY4" fmla="*/ 28252 h 109496"/>
              <a:gd name="connsiteX5" fmla="*/ 394362 w 1364671"/>
              <a:gd name="connsiteY5" fmla="*/ 32585 h 109496"/>
              <a:gd name="connsiteX6" fmla="*/ 69339 w 1364671"/>
              <a:gd name="connsiteY6" fmla="*/ 28252 h 109496"/>
              <a:gd name="connsiteX7" fmla="*/ 0 w 1364671"/>
              <a:gd name="connsiteY7" fmla="*/ 49920 h 109496"/>
              <a:gd name="connsiteX0" fmla="*/ 1364671 w 1364671"/>
              <a:gd name="connsiteY0" fmla="*/ 109496 h 109496"/>
              <a:gd name="connsiteX1" fmla="*/ 1226423 w 1364671"/>
              <a:gd name="connsiteY1" fmla="*/ 6583 h 109496"/>
              <a:gd name="connsiteX2" fmla="*/ 810393 w 1364671"/>
              <a:gd name="connsiteY2" fmla="*/ 10917 h 109496"/>
              <a:gd name="connsiteX3" fmla="*/ 593710 w 1364671"/>
              <a:gd name="connsiteY3" fmla="*/ 15250 h 109496"/>
              <a:gd name="connsiteX4" fmla="*/ 515704 w 1364671"/>
              <a:gd name="connsiteY4" fmla="*/ 28252 h 109496"/>
              <a:gd name="connsiteX5" fmla="*/ 394362 w 1364671"/>
              <a:gd name="connsiteY5" fmla="*/ 32585 h 109496"/>
              <a:gd name="connsiteX6" fmla="*/ 69339 w 1364671"/>
              <a:gd name="connsiteY6" fmla="*/ 28252 h 109496"/>
              <a:gd name="connsiteX7" fmla="*/ 0 w 1364671"/>
              <a:gd name="connsiteY7" fmla="*/ 49920 h 109496"/>
              <a:gd name="connsiteX0" fmla="*/ 1364671 w 1364671"/>
              <a:gd name="connsiteY0" fmla="*/ 100771 h 100771"/>
              <a:gd name="connsiteX1" fmla="*/ 1221661 w 1364671"/>
              <a:gd name="connsiteY1" fmla="*/ 9765 h 100771"/>
              <a:gd name="connsiteX2" fmla="*/ 810393 w 1364671"/>
              <a:gd name="connsiteY2" fmla="*/ 2192 h 100771"/>
              <a:gd name="connsiteX3" fmla="*/ 593710 w 1364671"/>
              <a:gd name="connsiteY3" fmla="*/ 6525 h 100771"/>
              <a:gd name="connsiteX4" fmla="*/ 515704 w 1364671"/>
              <a:gd name="connsiteY4" fmla="*/ 19527 h 100771"/>
              <a:gd name="connsiteX5" fmla="*/ 394362 w 1364671"/>
              <a:gd name="connsiteY5" fmla="*/ 23860 h 100771"/>
              <a:gd name="connsiteX6" fmla="*/ 69339 w 1364671"/>
              <a:gd name="connsiteY6" fmla="*/ 19527 h 100771"/>
              <a:gd name="connsiteX7" fmla="*/ 0 w 1364671"/>
              <a:gd name="connsiteY7" fmla="*/ 41195 h 100771"/>
              <a:gd name="connsiteX0" fmla="*/ 1364671 w 1364671"/>
              <a:gd name="connsiteY0" fmla="*/ 100771 h 100771"/>
              <a:gd name="connsiteX1" fmla="*/ 1221661 w 1364671"/>
              <a:gd name="connsiteY1" fmla="*/ 9765 h 100771"/>
              <a:gd name="connsiteX2" fmla="*/ 810393 w 1364671"/>
              <a:gd name="connsiteY2" fmla="*/ 2192 h 100771"/>
              <a:gd name="connsiteX3" fmla="*/ 593710 w 1364671"/>
              <a:gd name="connsiteY3" fmla="*/ 6525 h 100771"/>
              <a:gd name="connsiteX4" fmla="*/ 515704 w 1364671"/>
              <a:gd name="connsiteY4" fmla="*/ 19527 h 100771"/>
              <a:gd name="connsiteX5" fmla="*/ 394362 w 1364671"/>
              <a:gd name="connsiteY5" fmla="*/ 23860 h 100771"/>
              <a:gd name="connsiteX6" fmla="*/ 69339 w 1364671"/>
              <a:gd name="connsiteY6" fmla="*/ 19527 h 100771"/>
              <a:gd name="connsiteX7" fmla="*/ 0 w 1364671"/>
              <a:gd name="connsiteY7" fmla="*/ 29289 h 100771"/>
              <a:gd name="connsiteX0" fmla="*/ 1364671 w 1364671"/>
              <a:gd name="connsiteY0" fmla="*/ 100771 h 100771"/>
              <a:gd name="connsiteX1" fmla="*/ 1289013 w 1364671"/>
              <a:gd name="connsiteY1" fmla="*/ 27099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100771 h 100771"/>
              <a:gd name="connsiteX1" fmla="*/ 1298538 w 1364671"/>
              <a:gd name="connsiteY1" fmla="*/ 36624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100771 h 100771"/>
              <a:gd name="connsiteX1" fmla="*/ 1308063 w 1364671"/>
              <a:gd name="connsiteY1" fmla="*/ 50912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98820 h 98820"/>
              <a:gd name="connsiteX1" fmla="*/ 1308063 w 1364671"/>
              <a:gd name="connsiteY1" fmla="*/ 48961 h 98820"/>
              <a:gd name="connsiteX2" fmla="*/ 1221661 w 1364671"/>
              <a:gd name="connsiteY2" fmla="*/ 7814 h 98820"/>
              <a:gd name="connsiteX3" fmla="*/ 1217575 w 1364671"/>
              <a:gd name="connsiteY3" fmla="*/ 1336 h 98820"/>
              <a:gd name="connsiteX4" fmla="*/ 810393 w 1364671"/>
              <a:gd name="connsiteY4" fmla="*/ 241 h 98820"/>
              <a:gd name="connsiteX5" fmla="*/ 593710 w 1364671"/>
              <a:gd name="connsiteY5" fmla="*/ 4574 h 98820"/>
              <a:gd name="connsiteX6" fmla="*/ 515704 w 1364671"/>
              <a:gd name="connsiteY6" fmla="*/ 17576 h 98820"/>
              <a:gd name="connsiteX7" fmla="*/ 394362 w 1364671"/>
              <a:gd name="connsiteY7" fmla="*/ 21909 h 98820"/>
              <a:gd name="connsiteX8" fmla="*/ 69339 w 1364671"/>
              <a:gd name="connsiteY8" fmla="*/ 17576 h 98820"/>
              <a:gd name="connsiteX9" fmla="*/ 0 w 1364671"/>
              <a:gd name="connsiteY9" fmla="*/ 27338 h 98820"/>
              <a:gd name="connsiteX0" fmla="*/ 1364671 w 1364671"/>
              <a:gd name="connsiteY0" fmla="*/ 98820 h 98820"/>
              <a:gd name="connsiteX1" fmla="*/ 1308063 w 1364671"/>
              <a:gd name="connsiteY1" fmla="*/ 48961 h 98820"/>
              <a:gd name="connsiteX2" fmla="*/ 1221661 w 1364671"/>
              <a:gd name="connsiteY2" fmla="*/ 7814 h 98820"/>
              <a:gd name="connsiteX3" fmla="*/ 1217575 w 1364671"/>
              <a:gd name="connsiteY3" fmla="*/ 1336 h 98820"/>
              <a:gd name="connsiteX4" fmla="*/ 810393 w 1364671"/>
              <a:gd name="connsiteY4" fmla="*/ 241 h 98820"/>
              <a:gd name="connsiteX5" fmla="*/ 593710 w 1364671"/>
              <a:gd name="connsiteY5" fmla="*/ 4574 h 98820"/>
              <a:gd name="connsiteX6" fmla="*/ 515704 w 1364671"/>
              <a:gd name="connsiteY6" fmla="*/ 17576 h 98820"/>
              <a:gd name="connsiteX7" fmla="*/ 394362 w 1364671"/>
              <a:gd name="connsiteY7" fmla="*/ 21909 h 98820"/>
              <a:gd name="connsiteX8" fmla="*/ 69339 w 1364671"/>
              <a:gd name="connsiteY8" fmla="*/ 17576 h 98820"/>
              <a:gd name="connsiteX9" fmla="*/ 0 w 1364671"/>
              <a:gd name="connsiteY9" fmla="*/ 27338 h 98820"/>
              <a:gd name="connsiteX0" fmla="*/ 1364671 w 1364671"/>
              <a:gd name="connsiteY0" fmla="*/ 98668 h 98668"/>
              <a:gd name="connsiteX1" fmla="*/ 1308063 w 1364671"/>
              <a:gd name="connsiteY1" fmla="*/ 48809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64671 w 1364671"/>
              <a:gd name="connsiteY0" fmla="*/ 98668 h 98668"/>
              <a:gd name="connsiteX1" fmla="*/ 1308063 w 1364671"/>
              <a:gd name="connsiteY1" fmla="*/ 48809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64671 w 1364671"/>
              <a:gd name="connsiteY0" fmla="*/ 98668 h 98668"/>
              <a:gd name="connsiteX1" fmla="*/ 1312825 w 1364671"/>
              <a:gd name="connsiteY1" fmla="*/ 41665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76577 w 1376577"/>
              <a:gd name="connsiteY0" fmla="*/ 93906 h 93906"/>
              <a:gd name="connsiteX1" fmla="*/ 1312825 w 1376577"/>
              <a:gd name="connsiteY1" fmla="*/ 41665 h 93906"/>
              <a:gd name="connsiteX2" fmla="*/ 1221661 w 1376577"/>
              <a:gd name="connsiteY2" fmla="*/ 7662 h 93906"/>
              <a:gd name="connsiteX3" fmla="*/ 810393 w 1376577"/>
              <a:gd name="connsiteY3" fmla="*/ 89 h 93906"/>
              <a:gd name="connsiteX4" fmla="*/ 593710 w 1376577"/>
              <a:gd name="connsiteY4" fmla="*/ 4422 h 93906"/>
              <a:gd name="connsiteX5" fmla="*/ 515704 w 1376577"/>
              <a:gd name="connsiteY5" fmla="*/ 17424 h 93906"/>
              <a:gd name="connsiteX6" fmla="*/ 394362 w 1376577"/>
              <a:gd name="connsiteY6" fmla="*/ 21757 h 93906"/>
              <a:gd name="connsiteX7" fmla="*/ 69339 w 1376577"/>
              <a:gd name="connsiteY7" fmla="*/ 17424 h 93906"/>
              <a:gd name="connsiteX8" fmla="*/ 0 w 1376577"/>
              <a:gd name="connsiteY8" fmla="*/ 27186 h 93906"/>
              <a:gd name="connsiteX0" fmla="*/ 1376577 w 1376577"/>
              <a:gd name="connsiteY0" fmla="*/ 91481 h 91481"/>
              <a:gd name="connsiteX1" fmla="*/ 1312825 w 1376577"/>
              <a:gd name="connsiteY1" fmla="*/ 39240 h 91481"/>
              <a:gd name="connsiteX2" fmla="*/ 1221661 w 1376577"/>
              <a:gd name="connsiteY2" fmla="*/ 5237 h 91481"/>
              <a:gd name="connsiteX3" fmla="*/ 813198 w 1376577"/>
              <a:gd name="connsiteY3" fmla="*/ 468 h 91481"/>
              <a:gd name="connsiteX4" fmla="*/ 593710 w 1376577"/>
              <a:gd name="connsiteY4" fmla="*/ 1997 h 91481"/>
              <a:gd name="connsiteX5" fmla="*/ 515704 w 1376577"/>
              <a:gd name="connsiteY5" fmla="*/ 14999 h 91481"/>
              <a:gd name="connsiteX6" fmla="*/ 394362 w 1376577"/>
              <a:gd name="connsiteY6" fmla="*/ 19332 h 91481"/>
              <a:gd name="connsiteX7" fmla="*/ 69339 w 1376577"/>
              <a:gd name="connsiteY7" fmla="*/ 14999 h 91481"/>
              <a:gd name="connsiteX8" fmla="*/ 0 w 1376577"/>
              <a:gd name="connsiteY8" fmla="*/ 24761 h 91481"/>
              <a:gd name="connsiteX0" fmla="*/ 1506703 w 1506703"/>
              <a:gd name="connsiteY0" fmla="*/ 91481 h 91481"/>
              <a:gd name="connsiteX1" fmla="*/ 1442951 w 1506703"/>
              <a:gd name="connsiteY1" fmla="*/ 39240 h 91481"/>
              <a:gd name="connsiteX2" fmla="*/ 1351787 w 1506703"/>
              <a:gd name="connsiteY2" fmla="*/ 5237 h 91481"/>
              <a:gd name="connsiteX3" fmla="*/ 943324 w 1506703"/>
              <a:gd name="connsiteY3" fmla="*/ 468 h 91481"/>
              <a:gd name="connsiteX4" fmla="*/ 723836 w 1506703"/>
              <a:gd name="connsiteY4" fmla="*/ 1997 h 91481"/>
              <a:gd name="connsiteX5" fmla="*/ 645830 w 1506703"/>
              <a:gd name="connsiteY5" fmla="*/ 14999 h 91481"/>
              <a:gd name="connsiteX6" fmla="*/ 524488 w 1506703"/>
              <a:gd name="connsiteY6" fmla="*/ 19332 h 91481"/>
              <a:gd name="connsiteX7" fmla="*/ 199465 w 1506703"/>
              <a:gd name="connsiteY7" fmla="*/ 14999 h 91481"/>
              <a:gd name="connsiteX8" fmla="*/ 0 w 1506703"/>
              <a:gd name="connsiteY8" fmla="*/ 80764 h 91481"/>
              <a:gd name="connsiteX0" fmla="*/ 1506703 w 1506703"/>
              <a:gd name="connsiteY0" fmla="*/ 91481 h 91481"/>
              <a:gd name="connsiteX1" fmla="*/ 1442951 w 1506703"/>
              <a:gd name="connsiteY1" fmla="*/ 39240 h 91481"/>
              <a:gd name="connsiteX2" fmla="*/ 1351787 w 1506703"/>
              <a:gd name="connsiteY2" fmla="*/ 5237 h 91481"/>
              <a:gd name="connsiteX3" fmla="*/ 943324 w 1506703"/>
              <a:gd name="connsiteY3" fmla="*/ 468 h 91481"/>
              <a:gd name="connsiteX4" fmla="*/ 723836 w 1506703"/>
              <a:gd name="connsiteY4" fmla="*/ 1997 h 91481"/>
              <a:gd name="connsiteX5" fmla="*/ 645830 w 1506703"/>
              <a:gd name="connsiteY5" fmla="*/ 14999 h 91481"/>
              <a:gd name="connsiteX6" fmla="*/ 524488 w 1506703"/>
              <a:gd name="connsiteY6" fmla="*/ 19332 h 91481"/>
              <a:gd name="connsiteX7" fmla="*/ 199465 w 1506703"/>
              <a:gd name="connsiteY7" fmla="*/ 14999 h 91481"/>
              <a:gd name="connsiteX8" fmla="*/ 57318 w 1506703"/>
              <a:gd name="connsiteY8" fmla="*/ 47323 h 91481"/>
              <a:gd name="connsiteX9" fmla="*/ 0 w 1506703"/>
              <a:gd name="connsiteY9" fmla="*/ 80764 h 91481"/>
              <a:gd name="connsiteX0" fmla="*/ 1506703 w 1506703"/>
              <a:gd name="connsiteY0" fmla="*/ 91481 h 91481"/>
              <a:gd name="connsiteX1" fmla="*/ 1442951 w 1506703"/>
              <a:gd name="connsiteY1" fmla="*/ 39240 h 91481"/>
              <a:gd name="connsiteX2" fmla="*/ 1351787 w 1506703"/>
              <a:gd name="connsiteY2" fmla="*/ 5237 h 91481"/>
              <a:gd name="connsiteX3" fmla="*/ 943324 w 1506703"/>
              <a:gd name="connsiteY3" fmla="*/ 468 h 91481"/>
              <a:gd name="connsiteX4" fmla="*/ 723836 w 1506703"/>
              <a:gd name="connsiteY4" fmla="*/ 1997 h 91481"/>
              <a:gd name="connsiteX5" fmla="*/ 645830 w 1506703"/>
              <a:gd name="connsiteY5" fmla="*/ 14999 h 91481"/>
              <a:gd name="connsiteX6" fmla="*/ 524488 w 1506703"/>
              <a:gd name="connsiteY6" fmla="*/ 19332 h 91481"/>
              <a:gd name="connsiteX7" fmla="*/ 199465 w 1506703"/>
              <a:gd name="connsiteY7" fmla="*/ 20019 h 91481"/>
              <a:gd name="connsiteX8" fmla="*/ 57318 w 1506703"/>
              <a:gd name="connsiteY8" fmla="*/ 47323 h 91481"/>
              <a:gd name="connsiteX9" fmla="*/ 0 w 1506703"/>
              <a:gd name="connsiteY9" fmla="*/ 80764 h 91481"/>
              <a:gd name="connsiteX0" fmla="*/ 1506703 w 1506703"/>
              <a:gd name="connsiteY0" fmla="*/ 91481 h 91481"/>
              <a:gd name="connsiteX1" fmla="*/ 1442951 w 1506703"/>
              <a:gd name="connsiteY1" fmla="*/ 39240 h 91481"/>
              <a:gd name="connsiteX2" fmla="*/ 1351787 w 1506703"/>
              <a:gd name="connsiteY2" fmla="*/ 5237 h 91481"/>
              <a:gd name="connsiteX3" fmla="*/ 943324 w 1506703"/>
              <a:gd name="connsiteY3" fmla="*/ 468 h 91481"/>
              <a:gd name="connsiteX4" fmla="*/ 723836 w 1506703"/>
              <a:gd name="connsiteY4" fmla="*/ 1997 h 91481"/>
              <a:gd name="connsiteX5" fmla="*/ 645830 w 1506703"/>
              <a:gd name="connsiteY5" fmla="*/ 14999 h 91481"/>
              <a:gd name="connsiteX6" fmla="*/ 524488 w 1506703"/>
              <a:gd name="connsiteY6" fmla="*/ 19332 h 91481"/>
              <a:gd name="connsiteX7" fmla="*/ 199465 w 1506703"/>
              <a:gd name="connsiteY7" fmla="*/ 20019 h 91481"/>
              <a:gd name="connsiteX8" fmla="*/ 57318 w 1506703"/>
              <a:gd name="connsiteY8" fmla="*/ 47323 h 91481"/>
              <a:gd name="connsiteX9" fmla="*/ 0 w 1506703"/>
              <a:gd name="connsiteY9" fmla="*/ 80764 h 9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6703" h="91481">
                <a:moveTo>
                  <a:pt x="1506703" y="91481"/>
                </a:moveTo>
                <a:cubicBezTo>
                  <a:pt x="1493300" y="79202"/>
                  <a:pt x="1466786" y="54408"/>
                  <a:pt x="1442951" y="39240"/>
                </a:cubicBezTo>
                <a:cubicBezTo>
                  <a:pt x="1419116" y="24072"/>
                  <a:pt x="1403775" y="6213"/>
                  <a:pt x="1351787" y="5237"/>
                </a:cubicBezTo>
                <a:cubicBezTo>
                  <a:pt x="1268842" y="-2883"/>
                  <a:pt x="1047982" y="1008"/>
                  <a:pt x="943324" y="468"/>
                </a:cubicBezTo>
                <a:lnTo>
                  <a:pt x="723836" y="1997"/>
                </a:lnTo>
                <a:cubicBezTo>
                  <a:pt x="674254" y="4419"/>
                  <a:pt x="679055" y="12110"/>
                  <a:pt x="645830" y="14999"/>
                </a:cubicBezTo>
                <a:cubicBezTo>
                  <a:pt x="612605" y="17888"/>
                  <a:pt x="598882" y="18495"/>
                  <a:pt x="524488" y="19332"/>
                </a:cubicBezTo>
                <a:lnTo>
                  <a:pt x="199465" y="20019"/>
                </a:lnTo>
                <a:cubicBezTo>
                  <a:pt x="122427" y="26331"/>
                  <a:pt x="90562" y="36362"/>
                  <a:pt x="57318" y="47323"/>
                </a:cubicBezTo>
                <a:cubicBezTo>
                  <a:pt x="24074" y="58284"/>
                  <a:pt x="10377" y="76838"/>
                  <a:pt x="0" y="80764"/>
                </a:cubicBezTo>
              </a:path>
            </a:pathLst>
          </a:custGeom>
          <a:noFill/>
          <a:ln>
            <a:solidFill>
              <a:srgbClr val="F79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– Approach Volume Availability</a:t>
            </a:r>
            <a:endParaRPr lang="en-US" dirty="0"/>
          </a:p>
        </p:txBody>
      </p:sp>
      <p:sp>
        <p:nvSpPr>
          <p:cNvPr id="662" name="Freeform 661"/>
          <p:cNvSpPr/>
          <p:nvPr/>
        </p:nvSpPr>
        <p:spPr>
          <a:xfrm>
            <a:off x="4586049" y="2593038"/>
            <a:ext cx="199401" cy="2943421"/>
          </a:xfrm>
          <a:custGeom>
            <a:avLst/>
            <a:gdLst>
              <a:gd name="connsiteX0" fmla="*/ 43695 w 147883"/>
              <a:gd name="connsiteY0" fmla="*/ 2036020 h 2036020"/>
              <a:gd name="connsiteX1" fmla="*/ 40406 w 147883"/>
              <a:gd name="connsiteY1" fmla="*/ 1927476 h 2036020"/>
              <a:gd name="connsiteX2" fmla="*/ 96322 w 147883"/>
              <a:gd name="connsiteY2" fmla="*/ 1753148 h 2036020"/>
              <a:gd name="connsiteX3" fmla="*/ 93033 w 147883"/>
              <a:gd name="connsiteY3" fmla="*/ 1707099 h 2036020"/>
              <a:gd name="connsiteX4" fmla="*/ 145661 w 147883"/>
              <a:gd name="connsiteY4" fmla="*/ 1539350 h 2036020"/>
              <a:gd name="connsiteX5" fmla="*/ 7514 w 147883"/>
              <a:gd name="connsiteY5" fmla="*/ 707180 h 2036020"/>
              <a:gd name="connsiteX6" fmla="*/ 20671 w 147883"/>
              <a:gd name="connsiteY6" fmla="*/ 467068 h 2036020"/>
              <a:gd name="connsiteX7" fmla="*/ 40406 w 147883"/>
              <a:gd name="connsiteY7" fmla="*/ 338788 h 2036020"/>
              <a:gd name="connsiteX8" fmla="*/ 66720 w 147883"/>
              <a:gd name="connsiteY8" fmla="*/ 282872 h 2036020"/>
              <a:gd name="connsiteX9" fmla="*/ 76587 w 147883"/>
              <a:gd name="connsiteY9" fmla="*/ 240112 h 2036020"/>
              <a:gd name="connsiteX10" fmla="*/ 109479 w 147883"/>
              <a:gd name="connsiteY10" fmla="*/ 161171 h 2036020"/>
              <a:gd name="connsiteX11" fmla="*/ 109479 w 147883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37389 w 136636"/>
              <a:gd name="connsiteY0" fmla="*/ 2036020 h 2036020"/>
              <a:gd name="connsiteX1" fmla="*/ 34100 w 136636"/>
              <a:gd name="connsiteY1" fmla="*/ 1927476 h 2036020"/>
              <a:gd name="connsiteX2" fmla="*/ 90016 w 136636"/>
              <a:gd name="connsiteY2" fmla="*/ 1753148 h 2036020"/>
              <a:gd name="connsiteX3" fmla="*/ 86727 w 136636"/>
              <a:gd name="connsiteY3" fmla="*/ 1707099 h 2036020"/>
              <a:gd name="connsiteX4" fmla="*/ 134592 w 136636"/>
              <a:gd name="connsiteY4" fmla="*/ 1539350 h 2036020"/>
              <a:gd name="connsiteX5" fmla="*/ 8352 w 136636"/>
              <a:gd name="connsiteY5" fmla="*/ 700036 h 2036020"/>
              <a:gd name="connsiteX6" fmla="*/ 14365 w 136636"/>
              <a:gd name="connsiteY6" fmla="*/ 467068 h 2036020"/>
              <a:gd name="connsiteX7" fmla="*/ 34100 w 136636"/>
              <a:gd name="connsiteY7" fmla="*/ 338788 h 2036020"/>
              <a:gd name="connsiteX8" fmla="*/ 60414 w 136636"/>
              <a:gd name="connsiteY8" fmla="*/ 282872 h 2036020"/>
              <a:gd name="connsiteX9" fmla="*/ 70281 w 136636"/>
              <a:gd name="connsiteY9" fmla="*/ 240112 h 2036020"/>
              <a:gd name="connsiteX10" fmla="*/ 103173 w 136636"/>
              <a:gd name="connsiteY10" fmla="*/ 161171 h 2036020"/>
              <a:gd name="connsiteX11" fmla="*/ 103173 w 136636"/>
              <a:gd name="connsiteY11" fmla="*/ 0 h 2036020"/>
              <a:gd name="connsiteX0" fmla="*/ 45415 w 145084"/>
              <a:gd name="connsiteY0" fmla="*/ 2036020 h 2036020"/>
              <a:gd name="connsiteX1" fmla="*/ 42126 w 145084"/>
              <a:gd name="connsiteY1" fmla="*/ 1927476 h 2036020"/>
              <a:gd name="connsiteX2" fmla="*/ 98042 w 145084"/>
              <a:gd name="connsiteY2" fmla="*/ 1753148 h 2036020"/>
              <a:gd name="connsiteX3" fmla="*/ 94753 w 145084"/>
              <a:gd name="connsiteY3" fmla="*/ 1707099 h 2036020"/>
              <a:gd name="connsiteX4" fmla="*/ 142618 w 145084"/>
              <a:gd name="connsiteY4" fmla="*/ 1539350 h 2036020"/>
              <a:gd name="connsiteX5" fmla="*/ 6853 w 145084"/>
              <a:gd name="connsiteY5" fmla="*/ 747661 h 2036020"/>
              <a:gd name="connsiteX6" fmla="*/ 22391 w 145084"/>
              <a:gd name="connsiteY6" fmla="*/ 467068 h 2036020"/>
              <a:gd name="connsiteX7" fmla="*/ 42126 w 145084"/>
              <a:gd name="connsiteY7" fmla="*/ 338788 h 2036020"/>
              <a:gd name="connsiteX8" fmla="*/ 68440 w 145084"/>
              <a:gd name="connsiteY8" fmla="*/ 282872 h 2036020"/>
              <a:gd name="connsiteX9" fmla="*/ 78307 w 145084"/>
              <a:gd name="connsiteY9" fmla="*/ 240112 h 2036020"/>
              <a:gd name="connsiteX10" fmla="*/ 111199 w 145084"/>
              <a:gd name="connsiteY10" fmla="*/ 161171 h 2036020"/>
              <a:gd name="connsiteX11" fmla="*/ 111199 w 145084"/>
              <a:gd name="connsiteY11" fmla="*/ 0 h 2036020"/>
              <a:gd name="connsiteX0" fmla="*/ 47493 w 147162"/>
              <a:gd name="connsiteY0" fmla="*/ 2036020 h 2036020"/>
              <a:gd name="connsiteX1" fmla="*/ 44204 w 147162"/>
              <a:gd name="connsiteY1" fmla="*/ 1927476 h 2036020"/>
              <a:gd name="connsiteX2" fmla="*/ 100120 w 147162"/>
              <a:gd name="connsiteY2" fmla="*/ 1753148 h 2036020"/>
              <a:gd name="connsiteX3" fmla="*/ 96831 w 147162"/>
              <a:gd name="connsiteY3" fmla="*/ 1707099 h 2036020"/>
              <a:gd name="connsiteX4" fmla="*/ 144696 w 147162"/>
              <a:gd name="connsiteY4" fmla="*/ 1539350 h 2036020"/>
              <a:gd name="connsiteX5" fmla="*/ 8931 w 147162"/>
              <a:gd name="connsiteY5" fmla="*/ 747661 h 2036020"/>
              <a:gd name="connsiteX6" fmla="*/ 14241 w 147162"/>
              <a:gd name="connsiteY6" fmla="*/ 649722 h 2036020"/>
              <a:gd name="connsiteX7" fmla="*/ 24469 w 147162"/>
              <a:gd name="connsiteY7" fmla="*/ 467068 h 2036020"/>
              <a:gd name="connsiteX8" fmla="*/ 44204 w 147162"/>
              <a:gd name="connsiteY8" fmla="*/ 338788 h 2036020"/>
              <a:gd name="connsiteX9" fmla="*/ 70518 w 147162"/>
              <a:gd name="connsiteY9" fmla="*/ 282872 h 2036020"/>
              <a:gd name="connsiteX10" fmla="*/ 80385 w 147162"/>
              <a:gd name="connsiteY10" fmla="*/ 240112 h 2036020"/>
              <a:gd name="connsiteX11" fmla="*/ 113277 w 147162"/>
              <a:gd name="connsiteY11" fmla="*/ 161171 h 2036020"/>
              <a:gd name="connsiteX12" fmla="*/ 113277 w 147162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5765"/>
              <a:gd name="connsiteY0" fmla="*/ 2036020 h 2036020"/>
              <a:gd name="connsiteX1" fmla="*/ 35273 w 135765"/>
              <a:gd name="connsiteY1" fmla="*/ 1927476 h 2036020"/>
              <a:gd name="connsiteX2" fmla="*/ 91189 w 135765"/>
              <a:gd name="connsiteY2" fmla="*/ 1753148 h 2036020"/>
              <a:gd name="connsiteX3" fmla="*/ 87900 w 135765"/>
              <a:gd name="connsiteY3" fmla="*/ 1707099 h 2036020"/>
              <a:gd name="connsiteX4" fmla="*/ 135765 w 135765"/>
              <a:gd name="connsiteY4" fmla="*/ 1539350 h 2036020"/>
              <a:gd name="connsiteX5" fmla="*/ 0 w 135765"/>
              <a:gd name="connsiteY5" fmla="*/ 747661 h 2036020"/>
              <a:gd name="connsiteX6" fmla="*/ 5310 w 135765"/>
              <a:gd name="connsiteY6" fmla="*/ 649722 h 2036020"/>
              <a:gd name="connsiteX7" fmla="*/ 15538 w 135765"/>
              <a:gd name="connsiteY7" fmla="*/ 467068 h 2036020"/>
              <a:gd name="connsiteX8" fmla="*/ 35273 w 135765"/>
              <a:gd name="connsiteY8" fmla="*/ 338788 h 2036020"/>
              <a:gd name="connsiteX9" fmla="*/ 61587 w 135765"/>
              <a:gd name="connsiteY9" fmla="*/ 282872 h 2036020"/>
              <a:gd name="connsiteX10" fmla="*/ 71454 w 135765"/>
              <a:gd name="connsiteY10" fmla="*/ 240112 h 2036020"/>
              <a:gd name="connsiteX11" fmla="*/ 104346 w 135765"/>
              <a:gd name="connsiteY11" fmla="*/ 161171 h 2036020"/>
              <a:gd name="connsiteX12" fmla="*/ 104346 w 135765"/>
              <a:gd name="connsiteY12" fmla="*/ 0 h 2036020"/>
              <a:gd name="connsiteX0" fmla="*/ 47688 w 149653"/>
              <a:gd name="connsiteY0" fmla="*/ 2036020 h 2036020"/>
              <a:gd name="connsiteX1" fmla="*/ 44399 w 149653"/>
              <a:gd name="connsiteY1" fmla="*/ 1927476 h 2036020"/>
              <a:gd name="connsiteX2" fmla="*/ 100315 w 149653"/>
              <a:gd name="connsiteY2" fmla="*/ 1753148 h 2036020"/>
              <a:gd name="connsiteX3" fmla="*/ 97026 w 149653"/>
              <a:gd name="connsiteY3" fmla="*/ 1707099 h 2036020"/>
              <a:gd name="connsiteX4" fmla="*/ 149653 w 149653"/>
              <a:gd name="connsiteY4" fmla="*/ 1548875 h 2036020"/>
              <a:gd name="connsiteX5" fmla="*/ 9126 w 149653"/>
              <a:gd name="connsiteY5" fmla="*/ 747661 h 2036020"/>
              <a:gd name="connsiteX6" fmla="*/ 14436 w 149653"/>
              <a:gd name="connsiteY6" fmla="*/ 649722 h 2036020"/>
              <a:gd name="connsiteX7" fmla="*/ 24664 w 149653"/>
              <a:gd name="connsiteY7" fmla="*/ 467068 h 2036020"/>
              <a:gd name="connsiteX8" fmla="*/ 44399 w 149653"/>
              <a:gd name="connsiteY8" fmla="*/ 338788 h 2036020"/>
              <a:gd name="connsiteX9" fmla="*/ 70713 w 149653"/>
              <a:gd name="connsiteY9" fmla="*/ 282872 h 2036020"/>
              <a:gd name="connsiteX10" fmla="*/ 80580 w 149653"/>
              <a:gd name="connsiteY10" fmla="*/ 240112 h 2036020"/>
              <a:gd name="connsiteX11" fmla="*/ 113472 w 149653"/>
              <a:gd name="connsiteY11" fmla="*/ 161171 h 2036020"/>
              <a:gd name="connsiteX12" fmla="*/ 113472 w 149653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9966 w 144541"/>
              <a:gd name="connsiteY2" fmla="*/ 1753148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58400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0728 w 137930"/>
              <a:gd name="connsiteY0" fmla="*/ 2036020 h 2036020"/>
              <a:gd name="connsiteX1" fmla="*/ 37439 w 137930"/>
              <a:gd name="connsiteY1" fmla="*/ 1927476 h 2036020"/>
              <a:gd name="connsiteX2" fmla="*/ 86212 w 137930"/>
              <a:gd name="connsiteY2" fmla="*/ 1765054 h 2036020"/>
              <a:gd name="connsiteX3" fmla="*/ 90066 w 137930"/>
              <a:gd name="connsiteY3" fmla="*/ 1707099 h 2036020"/>
              <a:gd name="connsiteX4" fmla="*/ 137930 w 137930"/>
              <a:gd name="connsiteY4" fmla="*/ 1558400 h 2036020"/>
              <a:gd name="connsiteX5" fmla="*/ 2166 w 137930"/>
              <a:gd name="connsiteY5" fmla="*/ 747661 h 2036020"/>
              <a:gd name="connsiteX6" fmla="*/ 7476 w 137930"/>
              <a:gd name="connsiteY6" fmla="*/ 649722 h 2036020"/>
              <a:gd name="connsiteX7" fmla="*/ 17704 w 137930"/>
              <a:gd name="connsiteY7" fmla="*/ 467068 h 2036020"/>
              <a:gd name="connsiteX8" fmla="*/ 37439 w 137930"/>
              <a:gd name="connsiteY8" fmla="*/ 338788 h 2036020"/>
              <a:gd name="connsiteX9" fmla="*/ 63753 w 137930"/>
              <a:gd name="connsiteY9" fmla="*/ 282872 h 2036020"/>
              <a:gd name="connsiteX10" fmla="*/ 73620 w 137930"/>
              <a:gd name="connsiteY10" fmla="*/ 240112 h 2036020"/>
              <a:gd name="connsiteX11" fmla="*/ 106512 w 137930"/>
              <a:gd name="connsiteY11" fmla="*/ 161171 h 2036020"/>
              <a:gd name="connsiteX12" fmla="*/ 106512 w 137930"/>
              <a:gd name="connsiteY12" fmla="*/ 0 h 2036020"/>
              <a:gd name="connsiteX0" fmla="*/ 40728 w 137930"/>
              <a:gd name="connsiteY0" fmla="*/ 2036020 h 2036020"/>
              <a:gd name="connsiteX1" fmla="*/ 37439 w 137930"/>
              <a:gd name="connsiteY1" fmla="*/ 1927476 h 2036020"/>
              <a:gd name="connsiteX2" fmla="*/ 86212 w 137930"/>
              <a:gd name="connsiteY2" fmla="*/ 1765054 h 2036020"/>
              <a:gd name="connsiteX3" fmla="*/ 90066 w 137930"/>
              <a:gd name="connsiteY3" fmla="*/ 1707099 h 2036020"/>
              <a:gd name="connsiteX4" fmla="*/ 137930 w 137930"/>
              <a:gd name="connsiteY4" fmla="*/ 1558400 h 2036020"/>
              <a:gd name="connsiteX5" fmla="*/ 2166 w 137930"/>
              <a:gd name="connsiteY5" fmla="*/ 747661 h 2036020"/>
              <a:gd name="connsiteX6" fmla="*/ 7476 w 137930"/>
              <a:gd name="connsiteY6" fmla="*/ 649722 h 2036020"/>
              <a:gd name="connsiteX7" fmla="*/ 17704 w 137930"/>
              <a:gd name="connsiteY7" fmla="*/ 467068 h 2036020"/>
              <a:gd name="connsiteX8" fmla="*/ 27914 w 137930"/>
              <a:gd name="connsiteY8" fmla="*/ 341963 h 2036020"/>
              <a:gd name="connsiteX9" fmla="*/ 63753 w 137930"/>
              <a:gd name="connsiteY9" fmla="*/ 282872 h 2036020"/>
              <a:gd name="connsiteX10" fmla="*/ 73620 w 137930"/>
              <a:gd name="connsiteY10" fmla="*/ 240112 h 2036020"/>
              <a:gd name="connsiteX11" fmla="*/ 106512 w 137930"/>
              <a:gd name="connsiteY11" fmla="*/ 161171 h 2036020"/>
              <a:gd name="connsiteX12" fmla="*/ 106512 w 137930"/>
              <a:gd name="connsiteY12" fmla="*/ 0 h 2036020"/>
              <a:gd name="connsiteX0" fmla="*/ 40728 w 137930"/>
              <a:gd name="connsiteY0" fmla="*/ 2036020 h 2036020"/>
              <a:gd name="connsiteX1" fmla="*/ 37439 w 137930"/>
              <a:gd name="connsiteY1" fmla="*/ 1927476 h 2036020"/>
              <a:gd name="connsiteX2" fmla="*/ 86212 w 137930"/>
              <a:gd name="connsiteY2" fmla="*/ 1765054 h 2036020"/>
              <a:gd name="connsiteX3" fmla="*/ 90066 w 137930"/>
              <a:gd name="connsiteY3" fmla="*/ 1707099 h 2036020"/>
              <a:gd name="connsiteX4" fmla="*/ 137930 w 137930"/>
              <a:gd name="connsiteY4" fmla="*/ 1558400 h 2036020"/>
              <a:gd name="connsiteX5" fmla="*/ 2166 w 137930"/>
              <a:gd name="connsiteY5" fmla="*/ 747661 h 2036020"/>
              <a:gd name="connsiteX6" fmla="*/ 7476 w 137930"/>
              <a:gd name="connsiteY6" fmla="*/ 649722 h 2036020"/>
              <a:gd name="connsiteX7" fmla="*/ 17704 w 137930"/>
              <a:gd name="connsiteY7" fmla="*/ 467068 h 2036020"/>
              <a:gd name="connsiteX8" fmla="*/ 24739 w 137930"/>
              <a:gd name="connsiteY8" fmla="*/ 345138 h 2036020"/>
              <a:gd name="connsiteX9" fmla="*/ 63753 w 137930"/>
              <a:gd name="connsiteY9" fmla="*/ 282872 h 2036020"/>
              <a:gd name="connsiteX10" fmla="*/ 73620 w 137930"/>
              <a:gd name="connsiteY10" fmla="*/ 240112 h 2036020"/>
              <a:gd name="connsiteX11" fmla="*/ 106512 w 137930"/>
              <a:gd name="connsiteY11" fmla="*/ 161171 h 2036020"/>
              <a:gd name="connsiteX12" fmla="*/ 106512 w 137930"/>
              <a:gd name="connsiteY12" fmla="*/ 0 h 203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930" h="2036020">
                <a:moveTo>
                  <a:pt x="40728" y="2036020"/>
                </a:moveTo>
                <a:cubicBezTo>
                  <a:pt x="34698" y="2005320"/>
                  <a:pt x="29858" y="1972637"/>
                  <a:pt x="37439" y="1927476"/>
                </a:cubicBezTo>
                <a:cubicBezTo>
                  <a:pt x="45020" y="1882315"/>
                  <a:pt x="77441" y="1801783"/>
                  <a:pt x="86212" y="1765054"/>
                </a:cubicBezTo>
                <a:cubicBezTo>
                  <a:pt x="94983" y="1728324"/>
                  <a:pt x="81446" y="1741541"/>
                  <a:pt x="90066" y="1707099"/>
                </a:cubicBezTo>
                <a:cubicBezTo>
                  <a:pt x="98686" y="1672657"/>
                  <a:pt x="120388" y="1611141"/>
                  <a:pt x="137930" y="1558400"/>
                </a:cubicBezTo>
                <a:cubicBezTo>
                  <a:pt x="91088" y="1291329"/>
                  <a:pt x="8668" y="792427"/>
                  <a:pt x="2166" y="747661"/>
                </a:cubicBezTo>
                <a:cubicBezTo>
                  <a:pt x="-4336" y="702895"/>
                  <a:pt x="5706" y="682368"/>
                  <a:pt x="7476" y="649722"/>
                </a:cubicBezTo>
                <a:cubicBezTo>
                  <a:pt x="10066" y="602957"/>
                  <a:pt x="14827" y="517832"/>
                  <a:pt x="17704" y="467068"/>
                </a:cubicBezTo>
                <a:cubicBezTo>
                  <a:pt x="20581" y="416304"/>
                  <a:pt x="17064" y="375837"/>
                  <a:pt x="24739" y="345138"/>
                </a:cubicBezTo>
                <a:cubicBezTo>
                  <a:pt x="32414" y="314439"/>
                  <a:pt x="55606" y="300376"/>
                  <a:pt x="63753" y="282872"/>
                </a:cubicBezTo>
                <a:cubicBezTo>
                  <a:pt x="71900" y="265368"/>
                  <a:pt x="66494" y="260395"/>
                  <a:pt x="73620" y="240112"/>
                </a:cubicBezTo>
                <a:cubicBezTo>
                  <a:pt x="80746" y="219829"/>
                  <a:pt x="101030" y="201190"/>
                  <a:pt x="106512" y="161171"/>
                </a:cubicBezTo>
                <a:cubicBezTo>
                  <a:pt x="111994" y="121152"/>
                  <a:pt x="109253" y="60576"/>
                  <a:pt x="106512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Freeform 922"/>
          <p:cNvSpPr/>
          <p:nvPr/>
        </p:nvSpPr>
        <p:spPr>
          <a:xfrm>
            <a:off x="4588850" y="2582176"/>
            <a:ext cx="154302" cy="1658067"/>
          </a:xfrm>
          <a:custGeom>
            <a:avLst/>
            <a:gdLst>
              <a:gd name="connsiteX0" fmla="*/ 43695 w 147883"/>
              <a:gd name="connsiteY0" fmla="*/ 2036020 h 2036020"/>
              <a:gd name="connsiteX1" fmla="*/ 40406 w 147883"/>
              <a:gd name="connsiteY1" fmla="*/ 1927476 h 2036020"/>
              <a:gd name="connsiteX2" fmla="*/ 96322 w 147883"/>
              <a:gd name="connsiteY2" fmla="*/ 1753148 h 2036020"/>
              <a:gd name="connsiteX3" fmla="*/ 93033 w 147883"/>
              <a:gd name="connsiteY3" fmla="*/ 1707099 h 2036020"/>
              <a:gd name="connsiteX4" fmla="*/ 145661 w 147883"/>
              <a:gd name="connsiteY4" fmla="*/ 1539350 h 2036020"/>
              <a:gd name="connsiteX5" fmla="*/ 7514 w 147883"/>
              <a:gd name="connsiteY5" fmla="*/ 707180 h 2036020"/>
              <a:gd name="connsiteX6" fmla="*/ 20671 w 147883"/>
              <a:gd name="connsiteY6" fmla="*/ 467068 h 2036020"/>
              <a:gd name="connsiteX7" fmla="*/ 40406 w 147883"/>
              <a:gd name="connsiteY7" fmla="*/ 338788 h 2036020"/>
              <a:gd name="connsiteX8" fmla="*/ 66720 w 147883"/>
              <a:gd name="connsiteY8" fmla="*/ 282872 h 2036020"/>
              <a:gd name="connsiteX9" fmla="*/ 76587 w 147883"/>
              <a:gd name="connsiteY9" fmla="*/ 240112 h 2036020"/>
              <a:gd name="connsiteX10" fmla="*/ 109479 w 147883"/>
              <a:gd name="connsiteY10" fmla="*/ 161171 h 2036020"/>
              <a:gd name="connsiteX11" fmla="*/ 109479 w 147883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37389 w 136636"/>
              <a:gd name="connsiteY0" fmla="*/ 2036020 h 2036020"/>
              <a:gd name="connsiteX1" fmla="*/ 34100 w 136636"/>
              <a:gd name="connsiteY1" fmla="*/ 1927476 h 2036020"/>
              <a:gd name="connsiteX2" fmla="*/ 90016 w 136636"/>
              <a:gd name="connsiteY2" fmla="*/ 1753148 h 2036020"/>
              <a:gd name="connsiteX3" fmla="*/ 86727 w 136636"/>
              <a:gd name="connsiteY3" fmla="*/ 1707099 h 2036020"/>
              <a:gd name="connsiteX4" fmla="*/ 134592 w 136636"/>
              <a:gd name="connsiteY4" fmla="*/ 1539350 h 2036020"/>
              <a:gd name="connsiteX5" fmla="*/ 8352 w 136636"/>
              <a:gd name="connsiteY5" fmla="*/ 700036 h 2036020"/>
              <a:gd name="connsiteX6" fmla="*/ 14365 w 136636"/>
              <a:gd name="connsiteY6" fmla="*/ 467068 h 2036020"/>
              <a:gd name="connsiteX7" fmla="*/ 34100 w 136636"/>
              <a:gd name="connsiteY7" fmla="*/ 338788 h 2036020"/>
              <a:gd name="connsiteX8" fmla="*/ 60414 w 136636"/>
              <a:gd name="connsiteY8" fmla="*/ 282872 h 2036020"/>
              <a:gd name="connsiteX9" fmla="*/ 70281 w 136636"/>
              <a:gd name="connsiteY9" fmla="*/ 240112 h 2036020"/>
              <a:gd name="connsiteX10" fmla="*/ 103173 w 136636"/>
              <a:gd name="connsiteY10" fmla="*/ 161171 h 2036020"/>
              <a:gd name="connsiteX11" fmla="*/ 103173 w 136636"/>
              <a:gd name="connsiteY11" fmla="*/ 0 h 2036020"/>
              <a:gd name="connsiteX0" fmla="*/ 45415 w 145084"/>
              <a:gd name="connsiteY0" fmla="*/ 2036020 h 2036020"/>
              <a:gd name="connsiteX1" fmla="*/ 42126 w 145084"/>
              <a:gd name="connsiteY1" fmla="*/ 1927476 h 2036020"/>
              <a:gd name="connsiteX2" fmla="*/ 98042 w 145084"/>
              <a:gd name="connsiteY2" fmla="*/ 1753148 h 2036020"/>
              <a:gd name="connsiteX3" fmla="*/ 94753 w 145084"/>
              <a:gd name="connsiteY3" fmla="*/ 1707099 h 2036020"/>
              <a:gd name="connsiteX4" fmla="*/ 142618 w 145084"/>
              <a:gd name="connsiteY4" fmla="*/ 1539350 h 2036020"/>
              <a:gd name="connsiteX5" fmla="*/ 6853 w 145084"/>
              <a:gd name="connsiteY5" fmla="*/ 747661 h 2036020"/>
              <a:gd name="connsiteX6" fmla="*/ 22391 w 145084"/>
              <a:gd name="connsiteY6" fmla="*/ 467068 h 2036020"/>
              <a:gd name="connsiteX7" fmla="*/ 42126 w 145084"/>
              <a:gd name="connsiteY7" fmla="*/ 338788 h 2036020"/>
              <a:gd name="connsiteX8" fmla="*/ 68440 w 145084"/>
              <a:gd name="connsiteY8" fmla="*/ 282872 h 2036020"/>
              <a:gd name="connsiteX9" fmla="*/ 78307 w 145084"/>
              <a:gd name="connsiteY9" fmla="*/ 240112 h 2036020"/>
              <a:gd name="connsiteX10" fmla="*/ 111199 w 145084"/>
              <a:gd name="connsiteY10" fmla="*/ 161171 h 2036020"/>
              <a:gd name="connsiteX11" fmla="*/ 111199 w 145084"/>
              <a:gd name="connsiteY11" fmla="*/ 0 h 2036020"/>
              <a:gd name="connsiteX0" fmla="*/ 47493 w 147162"/>
              <a:gd name="connsiteY0" fmla="*/ 2036020 h 2036020"/>
              <a:gd name="connsiteX1" fmla="*/ 44204 w 147162"/>
              <a:gd name="connsiteY1" fmla="*/ 1927476 h 2036020"/>
              <a:gd name="connsiteX2" fmla="*/ 100120 w 147162"/>
              <a:gd name="connsiteY2" fmla="*/ 1753148 h 2036020"/>
              <a:gd name="connsiteX3" fmla="*/ 96831 w 147162"/>
              <a:gd name="connsiteY3" fmla="*/ 1707099 h 2036020"/>
              <a:gd name="connsiteX4" fmla="*/ 144696 w 147162"/>
              <a:gd name="connsiteY4" fmla="*/ 1539350 h 2036020"/>
              <a:gd name="connsiteX5" fmla="*/ 8931 w 147162"/>
              <a:gd name="connsiteY5" fmla="*/ 747661 h 2036020"/>
              <a:gd name="connsiteX6" fmla="*/ 14241 w 147162"/>
              <a:gd name="connsiteY6" fmla="*/ 649722 h 2036020"/>
              <a:gd name="connsiteX7" fmla="*/ 24469 w 147162"/>
              <a:gd name="connsiteY7" fmla="*/ 467068 h 2036020"/>
              <a:gd name="connsiteX8" fmla="*/ 44204 w 147162"/>
              <a:gd name="connsiteY8" fmla="*/ 338788 h 2036020"/>
              <a:gd name="connsiteX9" fmla="*/ 70518 w 147162"/>
              <a:gd name="connsiteY9" fmla="*/ 282872 h 2036020"/>
              <a:gd name="connsiteX10" fmla="*/ 80385 w 147162"/>
              <a:gd name="connsiteY10" fmla="*/ 240112 h 2036020"/>
              <a:gd name="connsiteX11" fmla="*/ 113277 w 147162"/>
              <a:gd name="connsiteY11" fmla="*/ 161171 h 2036020"/>
              <a:gd name="connsiteX12" fmla="*/ 113277 w 147162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5765"/>
              <a:gd name="connsiteY0" fmla="*/ 2036020 h 2036020"/>
              <a:gd name="connsiteX1" fmla="*/ 35273 w 135765"/>
              <a:gd name="connsiteY1" fmla="*/ 1927476 h 2036020"/>
              <a:gd name="connsiteX2" fmla="*/ 91189 w 135765"/>
              <a:gd name="connsiteY2" fmla="*/ 1753148 h 2036020"/>
              <a:gd name="connsiteX3" fmla="*/ 87900 w 135765"/>
              <a:gd name="connsiteY3" fmla="*/ 1707099 h 2036020"/>
              <a:gd name="connsiteX4" fmla="*/ 135765 w 135765"/>
              <a:gd name="connsiteY4" fmla="*/ 1539350 h 2036020"/>
              <a:gd name="connsiteX5" fmla="*/ 0 w 135765"/>
              <a:gd name="connsiteY5" fmla="*/ 747661 h 2036020"/>
              <a:gd name="connsiteX6" fmla="*/ 5310 w 135765"/>
              <a:gd name="connsiteY6" fmla="*/ 649722 h 2036020"/>
              <a:gd name="connsiteX7" fmla="*/ 15538 w 135765"/>
              <a:gd name="connsiteY7" fmla="*/ 467068 h 2036020"/>
              <a:gd name="connsiteX8" fmla="*/ 35273 w 135765"/>
              <a:gd name="connsiteY8" fmla="*/ 338788 h 2036020"/>
              <a:gd name="connsiteX9" fmla="*/ 61587 w 135765"/>
              <a:gd name="connsiteY9" fmla="*/ 282872 h 2036020"/>
              <a:gd name="connsiteX10" fmla="*/ 71454 w 135765"/>
              <a:gd name="connsiteY10" fmla="*/ 240112 h 2036020"/>
              <a:gd name="connsiteX11" fmla="*/ 104346 w 135765"/>
              <a:gd name="connsiteY11" fmla="*/ 161171 h 2036020"/>
              <a:gd name="connsiteX12" fmla="*/ 104346 w 135765"/>
              <a:gd name="connsiteY12" fmla="*/ 0 h 2036020"/>
              <a:gd name="connsiteX0" fmla="*/ 47688 w 149653"/>
              <a:gd name="connsiteY0" fmla="*/ 2036020 h 2036020"/>
              <a:gd name="connsiteX1" fmla="*/ 44399 w 149653"/>
              <a:gd name="connsiteY1" fmla="*/ 1927476 h 2036020"/>
              <a:gd name="connsiteX2" fmla="*/ 100315 w 149653"/>
              <a:gd name="connsiteY2" fmla="*/ 1753148 h 2036020"/>
              <a:gd name="connsiteX3" fmla="*/ 97026 w 149653"/>
              <a:gd name="connsiteY3" fmla="*/ 1707099 h 2036020"/>
              <a:gd name="connsiteX4" fmla="*/ 149653 w 149653"/>
              <a:gd name="connsiteY4" fmla="*/ 1548875 h 2036020"/>
              <a:gd name="connsiteX5" fmla="*/ 9126 w 149653"/>
              <a:gd name="connsiteY5" fmla="*/ 747661 h 2036020"/>
              <a:gd name="connsiteX6" fmla="*/ 14436 w 149653"/>
              <a:gd name="connsiteY6" fmla="*/ 649722 h 2036020"/>
              <a:gd name="connsiteX7" fmla="*/ 24664 w 149653"/>
              <a:gd name="connsiteY7" fmla="*/ 467068 h 2036020"/>
              <a:gd name="connsiteX8" fmla="*/ 44399 w 149653"/>
              <a:gd name="connsiteY8" fmla="*/ 338788 h 2036020"/>
              <a:gd name="connsiteX9" fmla="*/ 70713 w 149653"/>
              <a:gd name="connsiteY9" fmla="*/ 282872 h 2036020"/>
              <a:gd name="connsiteX10" fmla="*/ 80580 w 149653"/>
              <a:gd name="connsiteY10" fmla="*/ 240112 h 2036020"/>
              <a:gd name="connsiteX11" fmla="*/ 113472 w 149653"/>
              <a:gd name="connsiteY11" fmla="*/ 161171 h 2036020"/>
              <a:gd name="connsiteX12" fmla="*/ 113472 w 149653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9966 w 144541"/>
              <a:gd name="connsiteY2" fmla="*/ 1753148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58400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0728 w 137930"/>
              <a:gd name="connsiteY0" fmla="*/ 2036020 h 2036020"/>
              <a:gd name="connsiteX1" fmla="*/ 37439 w 137930"/>
              <a:gd name="connsiteY1" fmla="*/ 1927476 h 2036020"/>
              <a:gd name="connsiteX2" fmla="*/ 86212 w 137930"/>
              <a:gd name="connsiteY2" fmla="*/ 1765054 h 2036020"/>
              <a:gd name="connsiteX3" fmla="*/ 90066 w 137930"/>
              <a:gd name="connsiteY3" fmla="*/ 1707099 h 2036020"/>
              <a:gd name="connsiteX4" fmla="*/ 137930 w 137930"/>
              <a:gd name="connsiteY4" fmla="*/ 1558400 h 2036020"/>
              <a:gd name="connsiteX5" fmla="*/ 2166 w 137930"/>
              <a:gd name="connsiteY5" fmla="*/ 747661 h 2036020"/>
              <a:gd name="connsiteX6" fmla="*/ 7476 w 137930"/>
              <a:gd name="connsiteY6" fmla="*/ 649722 h 2036020"/>
              <a:gd name="connsiteX7" fmla="*/ 17704 w 137930"/>
              <a:gd name="connsiteY7" fmla="*/ 467068 h 2036020"/>
              <a:gd name="connsiteX8" fmla="*/ 37439 w 137930"/>
              <a:gd name="connsiteY8" fmla="*/ 338788 h 2036020"/>
              <a:gd name="connsiteX9" fmla="*/ 63753 w 137930"/>
              <a:gd name="connsiteY9" fmla="*/ 282872 h 2036020"/>
              <a:gd name="connsiteX10" fmla="*/ 73620 w 137930"/>
              <a:gd name="connsiteY10" fmla="*/ 240112 h 2036020"/>
              <a:gd name="connsiteX11" fmla="*/ 106512 w 137930"/>
              <a:gd name="connsiteY11" fmla="*/ 161171 h 2036020"/>
              <a:gd name="connsiteX12" fmla="*/ 106512 w 137930"/>
              <a:gd name="connsiteY12" fmla="*/ 0 h 2036020"/>
              <a:gd name="connsiteX0" fmla="*/ 40728 w 137930"/>
              <a:gd name="connsiteY0" fmla="*/ 1978870 h 1978870"/>
              <a:gd name="connsiteX1" fmla="*/ 37439 w 137930"/>
              <a:gd name="connsiteY1" fmla="*/ 1870326 h 1978870"/>
              <a:gd name="connsiteX2" fmla="*/ 86212 w 137930"/>
              <a:gd name="connsiteY2" fmla="*/ 1707904 h 1978870"/>
              <a:gd name="connsiteX3" fmla="*/ 90066 w 137930"/>
              <a:gd name="connsiteY3" fmla="*/ 1649949 h 1978870"/>
              <a:gd name="connsiteX4" fmla="*/ 137930 w 137930"/>
              <a:gd name="connsiteY4" fmla="*/ 1501250 h 1978870"/>
              <a:gd name="connsiteX5" fmla="*/ 2166 w 137930"/>
              <a:gd name="connsiteY5" fmla="*/ 690511 h 1978870"/>
              <a:gd name="connsiteX6" fmla="*/ 7476 w 137930"/>
              <a:gd name="connsiteY6" fmla="*/ 592572 h 1978870"/>
              <a:gd name="connsiteX7" fmla="*/ 17704 w 137930"/>
              <a:gd name="connsiteY7" fmla="*/ 409918 h 1978870"/>
              <a:gd name="connsiteX8" fmla="*/ 37439 w 137930"/>
              <a:gd name="connsiteY8" fmla="*/ 281638 h 1978870"/>
              <a:gd name="connsiteX9" fmla="*/ 63753 w 137930"/>
              <a:gd name="connsiteY9" fmla="*/ 225722 h 1978870"/>
              <a:gd name="connsiteX10" fmla="*/ 73620 w 137930"/>
              <a:gd name="connsiteY10" fmla="*/ 182962 h 1978870"/>
              <a:gd name="connsiteX11" fmla="*/ 106512 w 137930"/>
              <a:gd name="connsiteY11" fmla="*/ 104021 h 1978870"/>
              <a:gd name="connsiteX12" fmla="*/ 111275 w 137930"/>
              <a:gd name="connsiteY12" fmla="*/ 0 h 1978870"/>
              <a:gd name="connsiteX0" fmla="*/ 37439 w 137930"/>
              <a:gd name="connsiteY0" fmla="*/ 1870326 h 1870326"/>
              <a:gd name="connsiteX1" fmla="*/ 86212 w 137930"/>
              <a:gd name="connsiteY1" fmla="*/ 1707904 h 1870326"/>
              <a:gd name="connsiteX2" fmla="*/ 90066 w 137930"/>
              <a:gd name="connsiteY2" fmla="*/ 1649949 h 1870326"/>
              <a:gd name="connsiteX3" fmla="*/ 137930 w 137930"/>
              <a:gd name="connsiteY3" fmla="*/ 1501250 h 1870326"/>
              <a:gd name="connsiteX4" fmla="*/ 2166 w 137930"/>
              <a:gd name="connsiteY4" fmla="*/ 690511 h 1870326"/>
              <a:gd name="connsiteX5" fmla="*/ 7476 w 137930"/>
              <a:gd name="connsiteY5" fmla="*/ 592572 h 1870326"/>
              <a:gd name="connsiteX6" fmla="*/ 17704 w 137930"/>
              <a:gd name="connsiteY6" fmla="*/ 409918 h 1870326"/>
              <a:gd name="connsiteX7" fmla="*/ 37439 w 137930"/>
              <a:gd name="connsiteY7" fmla="*/ 281638 h 1870326"/>
              <a:gd name="connsiteX8" fmla="*/ 63753 w 137930"/>
              <a:gd name="connsiteY8" fmla="*/ 225722 h 1870326"/>
              <a:gd name="connsiteX9" fmla="*/ 73620 w 137930"/>
              <a:gd name="connsiteY9" fmla="*/ 182962 h 1870326"/>
              <a:gd name="connsiteX10" fmla="*/ 106512 w 137930"/>
              <a:gd name="connsiteY10" fmla="*/ 104021 h 1870326"/>
              <a:gd name="connsiteX11" fmla="*/ 111275 w 137930"/>
              <a:gd name="connsiteY11" fmla="*/ 0 h 1870326"/>
              <a:gd name="connsiteX0" fmla="*/ 86212 w 137930"/>
              <a:gd name="connsiteY0" fmla="*/ 1707904 h 1707904"/>
              <a:gd name="connsiteX1" fmla="*/ 90066 w 137930"/>
              <a:gd name="connsiteY1" fmla="*/ 1649949 h 1707904"/>
              <a:gd name="connsiteX2" fmla="*/ 137930 w 137930"/>
              <a:gd name="connsiteY2" fmla="*/ 1501250 h 1707904"/>
              <a:gd name="connsiteX3" fmla="*/ 2166 w 137930"/>
              <a:gd name="connsiteY3" fmla="*/ 690511 h 1707904"/>
              <a:gd name="connsiteX4" fmla="*/ 7476 w 137930"/>
              <a:gd name="connsiteY4" fmla="*/ 592572 h 1707904"/>
              <a:gd name="connsiteX5" fmla="*/ 17704 w 137930"/>
              <a:gd name="connsiteY5" fmla="*/ 409918 h 1707904"/>
              <a:gd name="connsiteX6" fmla="*/ 37439 w 137930"/>
              <a:gd name="connsiteY6" fmla="*/ 281638 h 1707904"/>
              <a:gd name="connsiteX7" fmla="*/ 63753 w 137930"/>
              <a:gd name="connsiteY7" fmla="*/ 225722 h 1707904"/>
              <a:gd name="connsiteX8" fmla="*/ 73620 w 137930"/>
              <a:gd name="connsiteY8" fmla="*/ 182962 h 1707904"/>
              <a:gd name="connsiteX9" fmla="*/ 106512 w 137930"/>
              <a:gd name="connsiteY9" fmla="*/ 104021 h 1707904"/>
              <a:gd name="connsiteX10" fmla="*/ 111275 w 137930"/>
              <a:gd name="connsiteY10" fmla="*/ 0 h 1707904"/>
              <a:gd name="connsiteX0" fmla="*/ 90066 w 137930"/>
              <a:gd name="connsiteY0" fmla="*/ 1649949 h 1649949"/>
              <a:gd name="connsiteX1" fmla="*/ 137930 w 137930"/>
              <a:gd name="connsiteY1" fmla="*/ 1501250 h 1649949"/>
              <a:gd name="connsiteX2" fmla="*/ 2166 w 137930"/>
              <a:gd name="connsiteY2" fmla="*/ 690511 h 1649949"/>
              <a:gd name="connsiteX3" fmla="*/ 7476 w 137930"/>
              <a:gd name="connsiteY3" fmla="*/ 592572 h 1649949"/>
              <a:gd name="connsiteX4" fmla="*/ 17704 w 137930"/>
              <a:gd name="connsiteY4" fmla="*/ 409918 h 1649949"/>
              <a:gd name="connsiteX5" fmla="*/ 37439 w 137930"/>
              <a:gd name="connsiteY5" fmla="*/ 281638 h 1649949"/>
              <a:gd name="connsiteX6" fmla="*/ 63753 w 137930"/>
              <a:gd name="connsiteY6" fmla="*/ 225722 h 1649949"/>
              <a:gd name="connsiteX7" fmla="*/ 73620 w 137930"/>
              <a:gd name="connsiteY7" fmla="*/ 182962 h 1649949"/>
              <a:gd name="connsiteX8" fmla="*/ 106512 w 137930"/>
              <a:gd name="connsiteY8" fmla="*/ 104021 h 1649949"/>
              <a:gd name="connsiteX9" fmla="*/ 111275 w 137930"/>
              <a:gd name="connsiteY9" fmla="*/ 0 h 1649949"/>
              <a:gd name="connsiteX0" fmla="*/ 137930 w 137930"/>
              <a:gd name="connsiteY0" fmla="*/ 1501250 h 1501250"/>
              <a:gd name="connsiteX1" fmla="*/ 2166 w 137930"/>
              <a:gd name="connsiteY1" fmla="*/ 690511 h 1501250"/>
              <a:gd name="connsiteX2" fmla="*/ 7476 w 137930"/>
              <a:gd name="connsiteY2" fmla="*/ 592572 h 1501250"/>
              <a:gd name="connsiteX3" fmla="*/ 17704 w 137930"/>
              <a:gd name="connsiteY3" fmla="*/ 409918 h 1501250"/>
              <a:gd name="connsiteX4" fmla="*/ 37439 w 137930"/>
              <a:gd name="connsiteY4" fmla="*/ 281638 h 1501250"/>
              <a:gd name="connsiteX5" fmla="*/ 63753 w 137930"/>
              <a:gd name="connsiteY5" fmla="*/ 225722 h 1501250"/>
              <a:gd name="connsiteX6" fmla="*/ 73620 w 137930"/>
              <a:gd name="connsiteY6" fmla="*/ 182962 h 1501250"/>
              <a:gd name="connsiteX7" fmla="*/ 106512 w 137930"/>
              <a:gd name="connsiteY7" fmla="*/ 104021 h 1501250"/>
              <a:gd name="connsiteX8" fmla="*/ 111275 w 137930"/>
              <a:gd name="connsiteY8" fmla="*/ 0 h 1501250"/>
              <a:gd name="connsiteX0" fmla="*/ 57700 w 113224"/>
              <a:gd name="connsiteY0" fmla="*/ 1044050 h 1044050"/>
              <a:gd name="connsiteX1" fmla="*/ 2899 w 113224"/>
              <a:gd name="connsiteY1" fmla="*/ 690511 h 1044050"/>
              <a:gd name="connsiteX2" fmla="*/ 8209 w 113224"/>
              <a:gd name="connsiteY2" fmla="*/ 592572 h 1044050"/>
              <a:gd name="connsiteX3" fmla="*/ 18437 w 113224"/>
              <a:gd name="connsiteY3" fmla="*/ 409918 h 1044050"/>
              <a:gd name="connsiteX4" fmla="*/ 38172 w 113224"/>
              <a:gd name="connsiteY4" fmla="*/ 281638 h 1044050"/>
              <a:gd name="connsiteX5" fmla="*/ 64486 w 113224"/>
              <a:gd name="connsiteY5" fmla="*/ 225722 h 1044050"/>
              <a:gd name="connsiteX6" fmla="*/ 74353 w 113224"/>
              <a:gd name="connsiteY6" fmla="*/ 182962 h 1044050"/>
              <a:gd name="connsiteX7" fmla="*/ 107245 w 113224"/>
              <a:gd name="connsiteY7" fmla="*/ 104021 h 1044050"/>
              <a:gd name="connsiteX8" fmla="*/ 112008 w 113224"/>
              <a:gd name="connsiteY8" fmla="*/ 0 h 1044050"/>
              <a:gd name="connsiteX0" fmla="*/ 72001 w 114176"/>
              <a:gd name="connsiteY0" fmla="*/ 1040713 h 1040713"/>
              <a:gd name="connsiteX1" fmla="*/ 3851 w 114176"/>
              <a:gd name="connsiteY1" fmla="*/ 690511 h 1040713"/>
              <a:gd name="connsiteX2" fmla="*/ 9161 w 114176"/>
              <a:gd name="connsiteY2" fmla="*/ 592572 h 1040713"/>
              <a:gd name="connsiteX3" fmla="*/ 19389 w 114176"/>
              <a:gd name="connsiteY3" fmla="*/ 409918 h 1040713"/>
              <a:gd name="connsiteX4" fmla="*/ 39124 w 114176"/>
              <a:gd name="connsiteY4" fmla="*/ 281638 h 1040713"/>
              <a:gd name="connsiteX5" fmla="*/ 65438 w 114176"/>
              <a:gd name="connsiteY5" fmla="*/ 225722 h 1040713"/>
              <a:gd name="connsiteX6" fmla="*/ 75305 w 114176"/>
              <a:gd name="connsiteY6" fmla="*/ 182962 h 1040713"/>
              <a:gd name="connsiteX7" fmla="*/ 108197 w 114176"/>
              <a:gd name="connsiteY7" fmla="*/ 104021 h 1040713"/>
              <a:gd name="connsiteX8" fmla="*/ 112960 w 114176"/>
              <a:gd name="connsiteY8" fmla="*/ 0 h 1040713"/>
              <a:gd name="connsiteX0" fmla="*/ 66991 w 109166"/>
              <a:gd name="connsiteY0" fmla="*/ 1040713 h 1040713"/>
              <a:gd name="connsiteX1" fmla="*/ 5515 w 109166"/>
              <a:gd name="connsiteY1" fmla="*/ 687173 h 1040713"/>
              <a:gd name="connsiteX2" fmla="*/ 4151 w 109166"/>
              <a:gd name="connsiteY2" fmla="*/ 592572 h 1040713"/>
              <a:gd name="connsiteX3" fmla="*/ 14379 w 109166"/>
              <a:gd name="connsiteY3" fmla="*/ 409918 h 1040713"/>
              <a:gd name="connsiteX4" fmla="*/ 34114 w 109166"/>
              <a:gd name="connsiteY4" fmla="*/ 281638 h 1040713"/>
              <a:gd name="connsiteX5" fmla="*/ 60428 w 109166"/>
              <a:gd name="connsiteY5" fmla="*/ 225722 h 1040713"/>
              <a:gd name="connsiteX6" fmla="*/ 70295 w 109166"/>
              <a:gd name="connsiteY6" fmla="*/ 182962 h 1040713"/>
              <a:gd name="connsiteX7" fmla="*/ 103187 w 109166"/>
              <a:gd name="connsiteY7" fmla="*/ 104021 h 1040713"/>
              <a:gd name="connsiteX8" fmla="*/ 107950 w 109166"/>
              <a:gd name="connsiteY8" fmla="*/ 0 h 1040713"/>
              <a:gd name="connsiteX0" fmla="*/ 66991 w 109166"/>
              <a:gd name="connsiteY0" fmla="*/ 1040713 h 1040713"/>
              <a:gd name="connsiteX1" fmla="*/ 5515 w 109166"/>
              <a:gd name="connsiteY1" fmla="*/ 687173 h 1040713"/>
              <a:gd name="connsiteX2" fmla="*/ 4151 w 109166"/>
              <a:gd name="connsiteY2" fmla="*/ 592572 h 1040713"/>
              <a:gd name="connsiteX3" fmla="*/ 14379 w 109166"/>
              <a:gd name="connsiteY3" fmla="*/ 409918 h 1040713"/>
              <a:gd name="connsiteX4" fmla="*/ 34114 w 109166"/>
              <a:gd name="connsiteY4" fmla="*/ 281638 h 1040713"/>
              <a:gd name="connsiteX5" fmla="*/ 46521 w 109166"/>
              <a:gd name="connsiteY5" fmla="*/ 225722 h 1040713"/>
              <a:gd name="connsiteX6" fmla="*/ 70295 w 109166"/>
              <a:gd name="connsiteY6" fmla="*/ 182962 h 1040713"/>
              <a:gd name="connsiteX7" fmla="*/ 103187 w 109166"/>
              <a:gd name="connsiteY7" fmla="*/ 104021 h 1040713"/>
              <a:gd name="connsiteX8" fmla="*/ 107950 w 109166"/>
              <a:gd name="connsiteY8" fmla="*/ 0 h 1040713"/>
              <a:gd name="connsiteX0" fmla="*/ 66991 w 109166"/>
              <a:gd name="connsiteY0" fmla="*/ 1040713 h 1040713"/>
              <a:gd name="connsiteX1" fmla="*/ 5515 w 109166"/>
              <a:gd name="connsiteY1" fmla="*/ 687173 h 1040713"/>
              <a:gd name="connsiteX2" fmla="*/ 4151 w 109166"/>
              <a:gd name="connsiteY2" fmla="*/ 592572 h 1040713"/>
              <a:gd name="connsiteX3" fmla="*/ 14379 w 109166"/>
              <a:gd name="connsiteY3" fmla="*/ 409918 h 1040713"/>
              <a:gd name="connsiteX4" fmla="*/ 34114 w 109166"/>
              <a:gd name="connsiteY4" fmla="*/ 281638 h 1040713"/>
              <a:gd name="connsiteX5" fmla="*/ 49998 w 109166"/>
              <a:gd name="connsiteY5" fmla="*/ 225722 h 1040713"/>
              <a:gd name="connsiteX6" fmla="*/ 70295 w 109166"/>
              <a:gd name="connsiteY6" fmla="*/ 182962 h 1040713"/>
              <a:gd name="connsiteX7" fmla="*/ 103187 w 109166"/>
              <a:gd name="connsiteY7" fmla="*/ 104021 h 1040713"/>
              <a:gd name="connsiteX8" fmla="*/ 107950 w 109166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34114 w 108751"/>
              <a:gd name="connsiteY4" fmla="*/ 281638 h 1040713"/>
              <a:gd name="connsiteX5" fmla="*/ 49998 w 108751"/>
              <a:gd name="connsiteY5" fmla="*/ 225722 h 1040713"/>
              <a:gd name="connsiteX6" fmla="*/ 70295 w 108751"/>
              <a:gd name="connsiteY6" fmla="*/ 182962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34114 w 108751"/>
              <a:gd name="connsiteY4" fmla="*/ 281638 h 1040713"/>
              <a:gd name="connsiteX5" fmla="*/ 49998 w 108751"/>
              <a:gd name="connsiteY5" fmla="*/ 225722 h 1040713"/>
              <a:gd name="connsiteX6" fmla="*/ 67582 w 108751"/>
              <a:gd name="connsiteY6" fmla="*/ 180249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34114 w 108751"/>
              <a:gd name="connsiteY4" fmla="*/ 281638 h 1040713"/>
              <a:gd name="connsiteX5" fmla="*/ 36431 w 108751"/>
              <a:gd name="connsiteY5" fmla="*/ 223009 h 1040713"/>
              <a:gd name="connsiteX6" fmla="*/ 67582 w 108751"/>
              <a:gd name="connsiteY6" fmla="*/ 180249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23260 w 108751"/>
              <a:gd name="connsiteY4" fmla="*/ 281638 h 1040713"/>
              <a:gd name="connsiteX5" fmla="*/ 36431 w 108751"/>
              <a:gd name="connsiteY5" fmla="*/ 223009 h 1040713"/>
              <a:gd name="connsiteX6" fmla="*/ 67582 w 108751"/>
              <a:gd name="connsiteY6" fmla="*/ 180249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23260 w 108751"/>
              <a:gd name="connsiteY4" fmla="*/ 281638 h 1040713"/>
              <a:gd name="connsiteX5" fmla="*/ 36431 w 108751"/>
              <a:gd name="connsiteY5" fmla="*/ 223009 h 1040713"/>
              <a:gd name="connsiteX6" fmla="*/ 64868 w 108751"/>
              <a:gd name="connsiteY6" fmla="*/ 166683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23260 w 108751"/>
              <a:gd name="connsiteY4" fmla="*/ 281638 h 1040713"/>
              <a:gd name="connsiteX5" fmla="*/ 36431 w 108751"/>
              <a:gd name="connsiteY5" fmla="*/ 223009 h 1040713"/>
              <a:gd name="connsiteX6" fmla="*/ 64868 w 108751"/>
              <a:gd name="connsiteY6" fmla="*/ 166683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8751"/>
              <a:gd name="connsiteY0" fmla="*/ 1040713 h 1040713"/>
              <a:gd name="connsiteX1" fmla="*/ 5515 w 108751"/>
              <a:gd name="connsiteY1" fmla="*/ 687173 h 1040713"/>
              <a:gd name="connsiteX2" fmla="*/ 4151 w 108751"/>
              <a:gd name="connsiteY2" fmla="*/ 592572 h 1040713"/>
              <a:gd name="connsiteX3" fmla="*/ 14379 w 108751"/>
              <a:gd name="connsiteY3" fmla="*/ 409918 h 1040713"/>
              <a:gd name="connsiteX4" fmla="*/ 23260 w 108751"/>
              <a:gd name="connsiteY4" fmla="*/ 281638 h 1040713"/>
              <a:gd name="connsiteX5" fmla="*/ 36431 w 108751"/>
              <a:gd name="connsiteY5" fmla="*/ 223009 h 1040713"/>
              <a:gd name="connsiteX6" fmla="*/ 64868 w 108751"/>
              <a:gd name="connsiteY6" fmla="*/ 166683 h 1040713"/>
              <a:gd name="connsiteX7" fmla="*/ 100474 w 108751"/>
              <a:gd name="connsiteY7" fmla="*/ 98594 h 1040713"/>
              <a:gd name="connsiteX8" fmla="*/ 107950 w 108751"/>
              <a:gd name="connsiteY8" fmla="*/ 0 h 1040713"/>
              <a:gd name="connsiteX0" fmla="*/ 66991 w 106733"/>
              <a:gd name="connsiteY0" fmla="*/ 1146917 h 1146917"/>
              <a:gd name="connsiteX1" fmla="*/ 5515 w 106733"/>
              <a:gd name="connsiteY1" fmla="*/ 793377 h 1146917"/>
              <a:gd name="connsiteX2" fmla="*/ 4151 w 106733"/>
              <a:gd name="connsiteY2" fmla="*/ 698776 h 1146917"/>
              <a:gd name="connsiteX3" fmla="*/ 14379 w 106733"/>
              <a:gd name="connsiteY3" fmla="*/ 516122 h 1146917"/>
              <a:gd name="connsiteX4" fmla="*/ 23260 w 106733"/>
              <a:gd name="connsiteY4" fmla="*/ 387842 h 1146917"/>
              <a:gd name="connsiteX5" fmla="*/ 36431 w 106733"/>
              <a:gd name="connsiteY5" fmla="*/ 329213 h 1146917"/>
              <a:gd name="connsiteX6" fmla="*/ 64868 w 106733"/>
              <a:gd name="connsiteY6" fmla="*/ 272887 h 1146917"/>
              <a:gd name="connsiteX7" fmla="*/ 100474 w 106733"/>
              <a:gd name="connsiteY7" fmla="*/ 204798 h 1146917"/>
              <a:gd name="connsiteX8" fmla="*/ 105590 w 106733"/>
              <a:gd name="connsiteY8" fmla="*/ 0 h 114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33" h="1146917">
                <a:moveTo>
                  <a:pt x="66991" y="1146917"/>
                </a:moveTo>
                <a:cubicBezTo>
                  <a:pt x="20149" y="879846"/>
                  <a:pt x="15988" y="868067"/>
                  <a:pt x="5515" y="793377"/>
                </a:cubicBezTo>
                <a:cubicBezTo>
                  <a:pt x="-4958" y="718687"/>
                  <a:pt x="2381" y="731422"/>
                  <a:pt x="4151" y="698776"/>
                </a:cubicBezTo>
                <a:cubicBezTo>
                  <a:pt x="6741" y="652011"/>
                  <a:pt x="11194" y="567944"/>
                  <a:pt x="14379" y="516122"/>
                </a:cubicBezTo>
                <a:cubicBezTo>
                  <a:pt x="17564" y="464300"/>
                  <a:pt x="19585" y="418993"/>
                  <a:pt x="23260" y="387842"/>
                </a:cubicBezTo>
                <a:cubicBezTo>
                  <a:pt x="26935" y="356691"/>
                  <a:pt x="29496" y="348372"/>
                  <a:pt x="36431" y="329213"/>
                </a:cubicBezTo>
                <a:cubicBezTo>
                  <a:pt x="43366" y="310054"/>
                  <a:pt x="54194" y="293623"/>
                  <a:pt x="64868" y="272887"/>
                </a:cubicBezTo>
                <a:cubicBezTo>
                  <a:pt x="75542" y="252151"/>
                  <a:pt x="84139" y="242103"/>
                  <a:pt x="100474" y="204798"/>
                </a:cubicBezTo>
                <a:cubicBezTo>
                  <a:pt x="105956" y="164779"/>
                  <a:pt x="108331" y="60576"/>
                  <a:pt x="105590" y="0"/>
                </a:cubicBezTo>
              </a:path>
            </a:pathLst>
          </a:custGeom>
          <a:noFill/>
          <a:ln w="19050">
            <a:solidFill>
              <a:srgbClr val="B8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8000"/>
              </a:solidFill>
            </a:endParaRPr>
          </a:p>
        </p:txBody>
      </p:sp>
      <p:cxnSp>
        <p:nvCxnSpPr>
          <p:cNvPr id="872" name="Straight Connector 871"/>
          <p:cNvCxnSpPr/>
          <p:nvPr/>
        </p:nvCxnSpPr>
        <p:spPr>
          <a:xfrm flipH="1">
            <a:off x="1322150" y="2825712"/>
            <a:ext cx="1203526" cy="0"/>
          </a:xfrm>
          <a:prstGeom prst="line">
            <a:avLst/>
          </a:prstGeom>
          <a:ln w="158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8" name="Freeform 667"/>
          <p:cNvSpPr/>
          <p:nvPr/>
        </p:nvSpPr>
        <p:spPr>
          <a:xfrm>
            <a:off x="3363749" y="2286131"/>
            <a:ext cx="128380" cy="3610374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71450 w 285750"/>
              <a:gd name="connsiteY6" fmla="*/ 214995 h 2397579"/>
              <a:gd name="connsiteX7" fmla="*/ 89807 w 285750"/>
              <a:gd name="connsiteY7" fmla="*/ 133352 h 2397579"/>
              <a:gd name="connsiteX8" fmla="*/ 0 w 285750"/>
              <a:gd name="connsiteY8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71450 w 285750"/>
              <a:gd name="connsiteY7" fmla="*/ 214995 h 2397579"/>
              <a:gd name="connsiteX8" fmla="*/ 89807 w 285750"/>
              <a:gd name="connsiteY8" fmla="*/ 133352 h 2397579"/>
              <a:gd name="connsiteX9" fmla="*/ 0 w 285750"/>
              <a:gd name="connsiteY9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14504 w 214504"/>
              <a:gd name="connsiteY0" fmla="*/ 2566308 h 2566308"/>
              <a:gd name="connsiteX1" fmla="*/ 127418 w 214504"/>
              <a:gd name="connsiteY1" fmla="*/ 2468337 h 2566308"/>
              <a:gd name="connsiteX2" fmla="*/ 113811 w 214504"/>
              <a:gd name="connsiteY2" fmla="*/ 2351315 h 2566308"/>
              <a:gd name="connsiteX3" fmla="*/ 100204 w 214504"/>
              <a:gd name="connsiteY3" fmla="*/ 1328058 h 2566308"/>
              <a:gd name="connsiteX4" fmla="*/ 105647 w 214504"/>
              <a:gd name="connsiteY4" fmla="*/ 1153887 h 2566308"/>
              <a:gd name="connsiteX5" fmla="*/ 105641 w 214504"/>
              <a:gd name="connsiteY5" fmla="*/ 949781 h 2566308"/>
              <a:gd name="connsiteX6" fmla="*/ 119248 w 214504"/>
              <a:gd name="connsiteY6" fmla="*/ 906238 h 2566308"/>
              <a:gd name="connsiteX7" fmla="*/ 89312 w 214504"/>
              <a:gd name="connsiteY7" fmla="*/ 770166 h 2566308"/>
              <a:gd name="connsiteX8" fmla="*/ 100204 w 214504"/>
              <a:gd name="connsiteY8" fmla="*/ 383724 h 2566308"/>
              <a:gd name="connsiteX9" fmla="*/ 18561 w 214504"/>
              <a:gd name="connsiteY9" fmla="*/ 302081 h 2566308"/>
              <a:gd name="connsiteX10" fmla="*/ 43054 w 214504"/>
              <a:gd name="connsiteY10" fmla="*/ 0 h 2566308"/>
              <a:gd name="connsiteX0" fmla="*/ 200627 w 200627"/>
              <a:gd name="connsiteY0" fmla="*/ 2566308 h 2566308"/>
              <a:gd name="connsiteX1" fmla="*/ 113541 w 200627"/>
              <a:gd name="connsiteY1" fmla="*/ 2468337 h 2566308"/>
              <a:gd name="connsiteX2" fmla="*/ 99934 w 200627"/>
              <a:gd name="connsiteY2" fmla="*/ 2351315 h 2566308"/>
              <a:gd name="connsiteX3" fmla="*/ 86327 w 200627"/>
              <a:gd name="connsiteY3" fmla="*/ 1328058 h 2566308"/>
              <a:gd name="connsiteX4" fmla="*/ 91770 w 200627"/>
              <a:gd name="connsiteY4" fmla="*/ 1153887 h 2566308"/>
              <a:gd name="connsiteX5" fmla="*/ 91764 w 200627"/>
              <a:gd name="connsiteY5" fmla="*/ 949781 h 2566308"/>
              <a:gd name="connsiteX6" fmla="*/ 105371 w 200627"/>
              <a:gd name="connsiteY6" fmla="*/ 906238 h 2566308"/>
              <a:gd name="connsiteX7" fmla="*/ 75435 w 200627"/>
              <a:gd name="connsiteY7" fmla="*/ 770166 h 2566308"/>
              <a:gd name="connsiteX8" fmla="*/ 86327 w 200627"/>
              <a:gd name="connsiteY8" fmla="*/ 383724 h 2566308"/>
              <a:gd name="connsiteX9" fmla="*/ 4684 w 200627"/>
              <a:gd name="connsiteY9" fmla="*/ 302081 h 2566308"/>
              <a:gd name="connsiteX10" fmla="*/ 23728 w 200627"/>
              <a:gd name="connsiteY10" fmla="*/ 187781 h 2566308"/>
              <a:gd name="connsiteX11" fmla="*/ 29177 w 200627"/>
              <a:gd name="connsiteY11" fmla="*/ 0 h 2566308"/>
              <a:gd name="connsiteX0" fmla="*/ 191299 w 191299"/>
              <a:gd name="connsiteY0" fmla="*/ 2566308 h 2566308"/>
              <a:gd name="connsiteX1" fmla="*/ 104213 w 191299"/>
              <a:gd name="connsiteY1" fmla="*/ 2468337 h 2566308"/>
              <a:gd name="connsiteX2" fmla="*/ 90606 w 191299"/>
              <a:gd name="connsiteY2" fmla="*/ 2351315 h 2566308"/>
              <a:gd name="connsiteX3" fmla="*/ 76999 w 191299"/>
              <a:gd name="connsiteY3" fmla="*/ 1328058 h 2566308"/>
              <a:gd name="connsiteX4" fmla="*/ 82442 w 191299"/>
              <a:gd name="connsiteY4" fmla="*/ 1153887 h 2566308"/>
              <a:gd name="connsiteX5" fmla="*/ 82436 w 191299"/>
              <a:gd name="connsiteY5" fmla="*/ 949781 h 2566308"/>
              <a:gd name="connsiteX6" fmla="*/ 96043 w 191299"/>
              <a:gd name="connsiteY6" fmla="*/ 906238 h 2566308"/>
              <a:gd name="connsiteX7" fmla="*/ 66107 w 191299"/>
              <a:gd name="connsiteY7" fmla="*/ 770166 h 2566308"/>
              <a:gd name="connsiteX8" fmla="*/ 76999 w 191299"/>
              <a:gd name="connsiteY8" fmla="*/ 383724 h 2566308"/>
              <a:gd name="connsiteX9" fmla="*/ 6242 w 191299"/>
              <a:gd name="connsiteY9" fmla="*/ 312967 h 2566308"/>
              <a:gd name="connsiteX10" fmla="*/ 14400 w 191299"/>
              <a:gd name="connsiteY10" fmla="*/ 187781 h 2566308"/>
              <a:gd name="connsiteX11" fmla="*/ 19849 w 191299"/>
              <a:gd name="connsiteY11" fmla="*/ 0 h 2566308"/>
              <a:gd name="connsiteX0" fmla="*/ 187076 w 187076"/>
              <a:gd name="connsiteY0" fmla="*/ 2566308 h 2566308"/>
              <a:gd name="connsiteX1" fmla="*/ 99990 w 187076"/>
              <a:gd name="connsiteY1" fmla="*/ 2468337 h 2566308"/>
              <a:gd name="connsiteX2" fmla="*/ 86383 w 187076"/>
              <a:gd name="connsiteY2" fmla="*/ 2351315 h 2566308"/>
              <a:gd name="connsiteX3" fmla="*/ 72776 w 187076"/>
              <a:gd name="connsiteY3" fmla="*/ 1328058 h 2566308"/>
              <a:gd name="connsiteX4" fmla="*/ 78219 w 187076"/>
              <a:gd name="connsiteY4" fmla="*/ 1153887 h 2566308"/>
              <a:gd name="connsiteX5" fmla="*/ 78213 w 187076"/>
              <a:gd name="connsiteY5" fmla="*/ 949781 h 2566308"/>
              <a:gd name="connsiteX6" fmla="*/ 91820 w 187076"/>
              <a:gd name="connsiteY6" fmla="*/ 906238 h 2566308"/>
              <a:gd name="connsiteX7" fmla="*/ 61884 w 187076"/>
              <a:gd name="connsiteY7" fmla="*/ 770166 h 2566308"/>
              <a:gd name="connsiteX8" fmla="*/ 72776 w 187076"/>
              <a:gd name="connsiteY8" fmla="*/ 383724 h 2566308"/>
              <a:gd name="connsiteX9" fmla="*/ 7462 w 187076"/>
              <a:gd name="connsiteY9" fmla="*/ 318410 h 2566308"/>
              <a:gd name="connsiteX10" fmla="*/ 10177 w 187076"/>
              <a:gd name="connsiteY10" fmla="*/ 187781 h 2566308"/>
              <a:gd name="connsiteX11" fmla="*/ 15626 w 187076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0 w 198664"/>
              <a:gd name="connsiteY8" fmla="*/ 522517 h 2566308"/>
              <a:gd name="connsiteX9" fmla="*/ 19050 w 198664"/>
              <a:gd name="connsiteY9" fmla="*/ 318410 h 2566308"/>
              <a:gd name="connsiteX10" fmla="*/ 21765 w 198664"/>
              <a:gd name="connsiteY10" fmla="*/ 187781 h 2566308"/>
              <a:gd name="connsiteX11" fmla="*/ 27214 w 198664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11578 w 111578"/>
              <a:gd name="connsiteY0" fmla="*/ 2468337 h 2468337"/>
              <a:gd name="connsiteX1" fmla="*/ 97971 w 111578"/>
              <a:gd name="connsiteY1" fmla="*/ 2351315 h 2468337"/>
              <a:gd name="connsiteX2" fmla="*/ 84364 w 111578"/>
              <a:gd name="connsiteY2" fmla="*/ 1328058 h 2468337"/>
              <a:gd name="connsiteX3" fmla="*/ 89807 w 111578"/>
              <a:gd name="connsiteY3" fmla="*/ 1153887 h 2468337"/>
              <a:gd name="connsiteX4" fmla="*/ 89801 w 111578"/>
              <a:gd name="connsiteY4" fmla="*/ 982438 h 2468337"/>
              <a:gd name="connsiteX5" fmla="*/ 103408 w 111578"/>
              <a:gd name="connsiteY5" fmla="*/ 906238 h 2468337"/>
              <a:gd name="connsiteX6" fmla="*/ 73472 w 111578"/>
              <a:gd name="connsiteY6" fmla="*/ 770166 h 2468337"/>
              <a:gd name="connsiteX7" fmla="*/ 29928 w 111578"/>
              <a:gd name="connsiteY7" fmla="*/ 674916 h 2468337"/>
              <a:gd name="connsiteX8" fmla="*/ 0 w 111578"/>
              <a:gd name="connsiteY8" fmla="*/ 522517 h 2468337"/>
              <a:gd name="connsiteX9" fmla="*/ 19050 w 111578"/>
              <a:gd name="connsiteY9" fmla="*/ 318410 h 2468337"/>
              <a:gd name="connsiteX10" fmla="*/ 21765 w 111578"/>
              <a:gd name="connsiteY10" fmla="*/ 187781 h 2468337"/>
              <a:gd name="connsiteX11" fmla="*/ 27214 w 111578"/>
              <a:gd name="connsiteY11" fmla="*/ 0 h 2468337"/>
              <a:gd name="connsiteX0" fmla="*/ 97971 w 103630"/>
              <a:gd name="connsiteY0" fmla="*/ 2351315 h 2351315"/>
              <a:gd name="connsiteX1" fmla="*/ 84364 w 103630"/>
              <a:gd name="connsiteY1" fmla="*/ 1328058 h 2351315"/>
              <a:gd name="connsiteX2" fmla="*/ 89807 w 103630"/>
              <a:gd name="connsiteY2" fmla="*/ 1153887 h 2351315"/>
              <a:gd name="connsiteX3" fmla="*/ 89801 w 103630"/>
              <a:gd name="connsiteY3" fmla="*/ 982438 h 2351315"/>
              <a:gd name="connsiteX4" fmla="*/ 103408 w 103630"/>
              <a:gd name="connsiteY4" fmla="*/ 906238 h 2351315"/>
              <a:gd name="connsiteX5" fmla="*/ 73472 w 103630"/>
              <a:gd name="connsiteY5" fmla="*/ 770166 h 2351315"/>
              <a:gd name="connsiteX6" fmla="*/ 29928 w 103630"/>
              <a:gd name="connsiteY6" fmla="*/ 674916 h 2351315"/>
              <a:gd name="connsiteX7" fmla="*/ 0 w 103630"/>
              <a:gd name="connsiteY7" fmla="*/ 522517 h 2351315"/>
              <a:gd name="connsiteX8" fmla="*/ 19050 w 103630"/>
              <a:gd name="connsiteY8" fmla="*/ 318410 h 2351315"/>
              <a:gd name="connsiteX9" fmla="*/ 21765 w 103630"/>
              <a:gd name="connsiteY9" fmla="*/ 187781 h 2351315"/>
              <a:gd name="connsiteX10" fmla="*/ 27214 w 103630"/>
              <a:gd name="connsiteY10" fmla="*/ 0 h 2351315"/>
              <a:gd name="connsiteX0" fmla="*/ 97971 w 103630"/>
              <a:gd name="connsiteY0" fmla="*/ 2497365 h 2497365"/>
              <a:gd name="connsiteX1" fmla="*/ 84364 w 103630"/>
              <a:gd name="connsiteY1" fmla="*/ 1328058 h 2497365"/>
              <a:gd name="connsiteX2" fmla="*/ 89807 w 103630"/>
              <a:gd name="connsiteY2" fmla="*/ 1153887 h 2497365"/>
              <a:gd name="connsiteX3" fmla="*/ 89801 w 103630"/>
              <a:gd name="connsiteY3" fmla="*/ 982438 h 2497365"/>
              <a:gd name="connsiteX4" fmla="*/ 103408 w 103630"/>
              <a:gd name="connsiteY4" fmla="*/ 906238 h 2497365"/>
              <a:gd name="connsiteX5" fmla="*/ 73472 w 103630"/>
              <a:gd name="connsiteY5" fmla="*/ 770166 h 2497365"/>
              <a:gd name="connsiteX6" fmla="*/ 29928 w 103630"/>
              <a:gd name="connsiteY6" fmla="*/ 674916 h 2497365"/>
              <a:gd name="connsiteX7" fmla="*/ 0 w 103630"/>
              <a:gd name="connsiteY7" fmla="*/ 522517 h 2497365"/>
              <a:gd name="connsiteX8" fmla="*/ 19050 w 103630"/>
              <a:gd name="connsiteY8" fmla="*/ 318410 h 2497365"/>
              <a:gd name="connsiteX9" fmla="*/ 21765 w 103630"/>
              <a:gd name="connsiteY9" fmla="*/ 187781 h 2497365"/>
              <a:gd name="connsiteX10" fmla="*/ 27214 w 103630"/>
              <a:gd name="connsiteY10" fmla="*/ 0 h 2497365"/>
              <a:gd name="connsiteX0" fmla="*/ 97971 w 103552"/>
              <a:gd name="connsiteY0" fmla="*/ 2497365 h 2497365"/>
              <a:gd name="connsiteX1" fmla="*/ 84364 w 103552"/>
              <a:gd name="connsiteY1" fmla="*/ 1328058 h 2497365"/>
              <a:gd name="connsiteX2" fmla="*/ 89807 w 103552"/>
              <a:gd name="connsiteY2" fmla="*/ 1153887 h 2497365"/>
              <a:gd name="connsiteX3" fmla="*/ 89801 w 103552"/>
              <a:gd name="connsiteY3" fmla="*/ 982438 h 2497365"/>
              <a:gd name="connsiteX4" fmla="*/ 103408 w 103552"/>
              <a:gd name="connsiteY4" fmla="*/ 906238 h 2497365"/>
              <a:gd name="connsiteX5" fmla="*/ 63947 w 103552"/>
              <a:gd name="connsiteY5" fmla="*/ 773341 h 2497365"/>
              <a:gd name="connsiteX6" fmla="*/ 29928 w 103552"/>
              <a:gd name="connsiteY6" fmla="*/ 674916 h 2497365"/>
              <a:gd name="connsiteX7" fmla="*/ 0 w 103552"/>
              <a:gd name="connsiteY7" fmla="*/ 522517 h 2497365"/>
              <a:gd name="connsiteX8" fmla="*/ 19050 w 103552"/>
              <a:gd name="connsiteY8" fmla="*/ 318410 h 2497365"/>
              <a:gd name="connsiteX9" fmla="*/ 21765 w 103552"/>
              <a:gd name="connsiteY9" fmla="*/ 187781 h 2497365"/>
              <a:gd name="connsiteX10" fmla="*/ 27214 w 103552"/>
              <a:gd name="connsiteY10" fmla="*/ 0 h 2497365"/>
              <a:gd name="connsiteX0" fmla="*/ 97971 w 103627"/>
              <a:gd name="connsiteY0" fmla="*/ 2497365 h 2497365"/>
              <a:gd name="connsiteX1" fmla="*/ 84364 w 103627"/>
              <a:gd name="connsiteY1" fmla="*/ 1328058 h 2497365"/>
              <a:gd name="connsiteX2" fmla="*/ 89807 w 103627"/>
              <a:gd name="connsiteY2" fmla="*/ 1153887 h 2497365"/>
              <a:gd name="connsiteX3" fmla="*/ 89801 w 103627"/>
              <a:gd name="connsiteY3" fmla="*/ 982438 h 2497365"/>
              <a:gd name="connsiteX4" fmla="*/ 103408 w 103627"/>
              <a:gd name="connsiteY4" fmla="*/ 906238 h 2497365"/>
              <a:gd name="connsiteX5" fmla="*/ 63947 w 103627"/>
              <a:gd name="connsiteY5" fmla="*/ 773341 h 2497365"/>
              <a:gd name="connsiteX6" fmla="*/ 29928 w 103627"/>
              <a:gd name="connsiteY6" fmla="*/ 674916 h 2497365"/>
              <a:gd name="connsiteX7" fmla="*/ 0 w 103627"/>
              <a:gd name="connsiteY7" fmla="*/ 522517 h 2497365"/>
              <a:gd name="connsiteX8" fmla="*/ 19050 w 103627"/>
              <a:gd name="connsiteY8" fmla="*/ 318410 h 2497365"/>
              <a:gd name="connsiteX9" fmla="*/ 21765 w 103627"/>
              <a:gd name="connsiteY9" fmla="*/ 187781 h 2497365"/>
              <a:gd name="connsiteX10" fmla="*/ 27214 w 103627"/>
              <a:gd name="connsiteY10" fmla="*/ 0 h 2497365"/>
              <a:gd name="connsiteX0" fmla="*/ 97971 w 103627"/>
              <a:gd name="connsiteY0" fmla="*/ 2497365 h 2497365"/>
              <a:gd name="connsiteX1" fmla="*/ 84364 w 103627"/>
              <a:gd name="connsiteY1" fmla="*/ 1328058 h 2497365"/>
              <a:gd name="connsiteX2" fmla="*/ 89807 w 103627"/>
              <a:gd name="connsiteY2" fmla="*/ 1153887 h 2497365"/>
              <a:gd name="connsiteX3" fmla="*/ 89801 w 103627"/>
              <a:gd name="connsiteY3" fmla="*/ 982438 h 2497365"/>
              <a:gd name="connsiteX4" fmla="*/ 103408 w 103627"/>
              <a:gd name="connsiteY4" fmla="*/ 906238 h 2497365"/>
              <a:gd name="connsiteX5" fmla="*/ 63947 w 103627"/>
              <a:gd name="connsiteY5" fmla="*/ 773341 h 2497365"/>
              <a:gd name="connsiteX6" fmla="*/ 29928 w 103627"/>
              <a:gd name="connsiteY6" fmla="*/ 674916 h 2497365"/>
              <a:gd name="connsiteX7" fmla="*/ 0 w 103627"/>
              <a:gd name="connsiteY7" fmla="*/ 522517 h 2497365"/>
              <a:gd name="connsiteX8" fmla="*/ 19050 w 103627"/>
              <a:gd name="connsiteY8" fmla="*/ 318410 h 2497365"/>
              <a:gd name="connsiteX9" fmla="*/ 21765 w 103627"/>
              <a:gd name="connsiteY9" fmla="*/ 187781 h 2497365"/>
              <a:gd name="connsiteX10" fmla="*/ 27214 w 103627"/>
              <a:gd name="connsiteY10" fmla="*/ 0 h 2497365"/>
              <a:gd name="connsiteX0" fmla="*/ 97971 w 103627"/>
              <a:gd name="connsiteY0" fmla="*/ 2497365 h 2497365"/>
              <a:gd name="connsiteX1" fmla="*/ 84364 w 103627"/>
              <a:gd name="connsiteY1" fmla="*/ 1328058 h 2497365"/>
              <a:gd name="connsiteX2" fmla="*/ 83457 w 103627"/>
              <a:gd name="connsiteY2" fmla="*/ 1109437 h 2497365"/>
              <a:gd name="connsiteX3" fmla="*/ 89801 w 103627"/>
              <a:gd name="connsiteY3" fmla="*/ 982438 h 2497365"/>
              <a:gd name="connsiteX4" fmla="*/ 103408 w 103627"/>
              <a:gd name="connsiteY4" fmla="*/ 906238 h 2497365"/>
              <a:gd name="connsiteX5" fmla="*/ 63947 w 103627"/>
              <a:gd name="connsiteY5" fmla="*/ 773341 h 2497365"/>
              <a:gd name="connsiteX6" fmla="*/ 29928 w 103627"/>
              <a:gd name="connsiteY6" fmla="*/ 674916 h 2497365"/>
              <a:gd name="connsiteX7" fmla="*/ 0 w 103627"/>
              <a:gd name="connsiteY7" fmla="*/ 522517 h 2497365"/>
              <a:gd name="connsiteX8" fmla="*/ 19050 w 103627"/>
              <a:gd name="connsiteY8" fmla="*/ 318410 h 2497365"/>
              <a:gd name="connsiteX9" fmla="*/ 21765 w 103627"/>
              <a:gd name="connsiteY9" fmla="*/ 187781 h 2497365"/>
              <a:gd name="connsiteX10" fmla="*/ 27214 w 103627"/>
              <a:gd name="connsiteY10" fmla="*/ 0 h 2497365"/>
              <a:gd name="connsiteX0" fmla="*/ 97971 w 103627"/>
              <a:gd name="connsiteY0" fmla="*/ 2497365 h 2497365"/>
              <a:gd name="connsiteX1" fmla="*/ 84364 w 103627"/>
              <a:gd name="connsiteY1" fmla="*/ 1328058 h 2497365"/>
              <a:gd name="connsiteX2" fmla="*/ 83457 w 103627"/>
              <a:gd name="connsiteY2" fmla="*/ 1109437 h 2497365"/>
              <a:gd name="connsiteX3" fmla="*/ 80276 w 103627"/>
              <a:gd name="connsiteY3" fmla="*/ 972913 h 2497365"/>
              <a:gd name="connsiteX4" fmla="*/ 103408 w 103627"/>
              <a:gd name="connsiteY4" fmla="*/ 906238 h 2497365"/>
              <a:gd name="connsiteX5" fmla="*/ 63947 w 103627"/>
              <a:gd name="connsiteY5" fmla="*/ 773341 h 2497365"/>
              <a:gd name="connsiteX6" fmla="*/ 29928 w 103627"/>
              <a:gd name="connsiteY6" fmla="*/ 674916 h 2497365"/>
              <a:gd name="connsiteX7" fmla="*/ 0 w 103627"/>
              <a:gd name="connsiteY7" fmla="*/ 522517 h 2497365"/>
              <a:gd name="connsiteX8" fmla="*/ 19050 w 103627"/>
              <a:gd name="connsiteY8" fmla="*/ 318410 h 2497365"/>
              <a:gd name="connsiteX9" fmla="*/ 21765 w 103627"/>
              <a:gd name="connsiteY9" fmla="*/ 187781 h 2497365"/>
              <a:gd name="connsiteX10" fmla="*/ 27214 w 103627"/>
              <a:gd name="connsiteY10" fmla="*/ 0 h 2497365"/>
              <a:gd name="connsiteX0" fmla="*/ 83147 w 88803"/>
              <a:gd name="connsiteY0" fmla="*/ 2497365 h 2497365"/>
              <a:gd name="connsiteX1" fmla="*/ 69540 w 88803"/>
              <a:gd name="connsiteY1" fmla="*/ 1328058 h 2497365"/>
              <a:gd name="connsiteX2" fmla="*/ 68633 w 88803"/>
              <a:gd name="connsiteY2" fmla="*/ 1109437 h 2497365"/>
              <a:gd name="connsiteX3" fmla="*/ 65452 w 88803"/>
              <a:gd name="connsiteY3" fmla="*/ 972913 h 2497365"/>
              <a:gd name="connsiteX4" fmla="*/ 88584 w 88803"/>
              <a:gd name="connsiteY4" fmla="*/ 906238 h 2497365"/>
              <a:gd name="connsiteX5" fmla="*/ 49123 w 88803"/>
              <a:gd name="connsiteY5" fmla="*/ 773341 h 2497365"/>
              <a:gd name="connsiteX6" fmla="*/ 15104 w 88803"/>
              <a:gd name="connsiteY6" fmla="*/ 674916 h 2497365"/>
              <a:gd name="connsiteX7" fmla="*/ 0 w 88803"/>
              <a:gd name="connsiteY7" fmla="*/ 522517 h 2497365"/>
              <a:gd name="connsiteX8" fmla="*/ 4226 w 88803"/>
              <a:gd name="connsiteY8" fmla="*/ 318410 h 2497365"/>
              <a:gd name="connsiteX9" fmla="*/ 6941 w 88803"/>
              <a:gd name="connsiteY9" fmla="*/ 187781 h 2497365"/>
              <a:gd name="connsiteX10" fmla="*/ 12390 w 88803"/>
              <a:gd name="connsiteY10" fmla="*/ 0 h 249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03" h="2497365">
                <a:moveTo>
                  <a:pt x="83147" y="2497365"/>
                </a:moveTo>
                <a:cubicBezTo>
                  <a:pt x="82421" y="2429239"/>
                  <a:pt x="71959" y="1559379"/>
                  <a:pt x="69540" y="1328058"/>
                </a:cubicBezTo>
                <a:cubicBezTo>
                  <a:pt x="67121" y="1096737"/>
                  <a:pt x="69314" y="1168628"/>
                  <a:pt x="68633" y="1109437"/>
                </a:cubicBezTo>
                <a:cubicBezTo>
                  <a:pt x="67952" y="1050246"/>
                  <a:pt x="65000" y="1016456"/>
                  <a:pt x="65452" y="972913"/>
                </a:cubicBezTo>
                <a:cubicBezTo>
                  <a:pt x="65905" y="929370"/>
                  <a:pt x="89490" y="935267"/>
                  <a:pt x="88584" y="906238"/>
                </a:cubicBezTo>
                <a:cubicBezTo>
                  <a:pt x="90852" y="875395"/>
                  <a:pt x="75429" y="850902"/>
                  <a:pt x="49123" y="773341"/>
                </a:cubicBezTo>
                <a:cubicBezTo>
                  <a:pt x="36423" y="732066"/>
                  <a:pt x="23291" y="716720"/>
                  <a:pt x="15104" y="674916"/>
                </a:cubicBezTo>
                <a:cubicBezTo>
                  <a:pt x="6917" y="633112"/>
                  <a:pt x="4534" y="579213"/>
                  <a:pt x="0" y="522517"/>
                </a:cubicBezTo>
                <a:cubicBezTo>
                  <a:pt x="4536" y="449946"/>
                  <a:pt x="8308" y="377828"/>
                  <a:pt x="4226" y="318410"/>
                </a:cubicBezTo>
                <a:cubicBezTo>
                  <a:pt x="-1217" y="278496"/>
                  <a:pt x="2859" y="238128"/>
                  <a:pt x="6941" y="187781"/>
                </a:cubicBezTo>
                <a:cubicBezTo>
                  <a:pt x="11023" y="137434"/>
                  <a:pt x="5586" y="29482"/>
                  <a:pt x="1239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Freeform 1139"/>
          <p:cNvSpPr/>
          <p:nvPr/>
        </p:nvSpPr>
        <p:spPr>
          <a:xfrm>
            <a:off x="3359808" y="2315931"/>
            <a:ext cx="102352" cy="1186194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71450 w 285750"/>
              <a:gd name="connsiteY6" fmla="*/ 214995 h 2397579"/>
              <a:gd name="connsiteX7" fmla="*/ 89807 w 285750"/>
              <a:gd name="connsiteY7" fmla="*/ 133352 h 2397579"/>
              <a:gd name="connsiteX8" fmla="*/ 0 w 285750"/>
              <a:gd name="connsiteY8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71450 w 285750"/>
              <a:gd name="connsiteY7" fmla="*/ 214995 h 2397579"/>
              <a:gd name="connsiteX8" fmla="*/ 89807 w 285750"/>
              <a:gd name="connsiteY8" fmla="*/ 133352 h 2397579"/>
              <a:gd name="connsiteX9" fmla="*/ 0 w 285750"/>
              <a:gd name="connsiteY9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14504 w 214504"/>
              <a:gd name="connsiteY0" fmla="*/ 2566308 h 2566308"/>
              <a:gd name="connsiteX1" fmla="*/ 127418 w 214504"/>
              <a:gd name="connsiteY1" fmla="*/ 2468337 h 2566308"/>
              <a:gd name="connsiteX2" fmla="*/ 113811 w 214504"/>
              <a:gd name="connsiteY2" fmla="*/ 2351315 h 2566308"/>
              <a:gd name="connsiteX3" fmla="*/ 100204 w 214504"/>
              <a:gd name="connsiteY3" fmla="*/ 1328058 h 2566308"/>
              <a:gd name="connsiteX4" fmla="*/ 105647 w 214504"/>
              <a:gd name="connsiteY4" fmla="*/ 1153887 h 2566308"/>
              <a:gd name="connsiteX5" fmla="*/ 105641 w 214504"/>
              <a:gd name="connsiteY5" fmla="*/ 949781 h 2566308"/>
              <a:gd name="connsiteX6" fmla="*/ 119248 w 214504"/>
              <a:gd name="connsiteY6" fmla="*/ 906238 h 2566308"/>
              <a:gd name="connsiteX7" fmla="*/ 89312 w 214504"/>
              <a:gd name="connsiteY7" fmla="*/ 770166 h 2566308"/>
              <a:gd name="connsiteX8" fmla="*/ 100204 w 214504"/>
              <a:gd name="connsiteY8" fmla="*/ 383724 h 2566308"/>
              <a:gd name="connsiteX9" fmla="*/ 18561 w 214504"/>
              <a:gd name="connsiteY9" fmla="*/ 302081 h 2566308"/>
              <a:gd name="connsiteX10" fmla="*/ 43054 w 214504"/>
              <a:gd name="connsiteY10" fmla="*/ 0 h 2566308"/>
              <a:gd name="connsiteX0" fmla="*/ 200627 w 200627"/>
              <a:gd name="connsiteY0" fmla="*/ 2566308 h 2566308"/>
              <a:gd name="connsiteX1" fmla="*/ 113541 w 200627"/>
              <a:gd name="connsiteY1" fmla="*/ 2468337 h 2566308"/>
              <a:gd name="connsiteX2" fmla="*/ 99934 w 200627"/>
              <a:gd name="connsiteY2" fmla="*/ 2351315 h 2566308"/>
              <a:gd name="connsiteX3" fmla="*/ 86327 w 200627"/>
              <a:gd name="connsiteY3" fmla="*/ 1328058 h 2566308"/>
              <a:gd name="connsiteX4" fmla="*/ 91770 w 200627"/>
              <a:gd name="connsiteY4" fmla="*/ 1153887 h 2566308"/>
              <a:gd name="connsiteX5" fmla="*/ 91764 w 200627"/>
              <a:gd name="connsiteY5" fmla="*/ 949781 h 2566308"/>
              <a:gd name="connsiteX6" fmla="*/ 105371 w 200627"/>
              <a:gd name="connsiteY6" fmla="*/ 906238 h 2566308"/>
              <a:gd name="connsiteX7" fmla="*/ 75435 w 200627"/>
              <a:gd name="connsiteY7" fmla="*/ 770166 h 2566308"/>
              <a:gd name="connsiteX8" fmla="*/ 86327 w 200627"/>
              <a:gd name="connsiteY8" fmla="*/ 383724 h 2566308"/>
              <a:gd name="connsiteX9" fmla="*/ 4684 w 200627"/>
              <a:gd name="connsiteY9" fmla="*/ 302081 h 2566308"/>
              <a:gd name="connsiteX10" fmla="*/ 23728 w 200627"/>
              <a:gd name="connsiteY10" fmla="*/ 187781 h 2566308"/>
              <a:gd name="connsiteX11" fmla="*/ 29177 w 200627"/>
              <a:gd name="connsiteY11" fmla="*/ 0 h 2566308"/>
              <a:gd name="connsiteX0" fmla="*/ 191299 w 191299"/>
              <a:gd name="connsiteY0" fmla="*/ 2566308 h 2566308"/>
              <a:gd name="connsiteX1" fmla="*/ 104213 w 191299"/>
              <a:gd name="connsiteY1" fmla="*/ 2468337 h 2566308"/>
              <a:gd name="connsiteX2" fmla="*/ 90606 w 191299"/>
              <a:gd name="connsiteY2" fmla="*/ 2351315 h 2566308"/>
              <a:gd name="connsiteX3" fmla="*/ 76999 w 191299"/>
              <a:gd name="connsiteY3" fmla="*/ 1328058 h 2566308"/>
              <a:gd name="connsiteX4" fmla="*/ 82442 w 191299"/>
              <a:gd name="connsiteY4" fmla="*/ 1153887 h 2566308"/>
              <a:gd name="connsiteX5" fmla="*/ 82436 w 191299"/>
              <a:gd name="connsiteY5" fmla="*/ 949781 h 2566308"/>
              <a:gd name="connsiteX6" fmla="*/ 96043 w 191299"/>
              <a:gd name="connsiteY6" fmla="*/ 906238 h 2566308"/>
              <a:gd name="connsiteX7" fmla="*/ 66107 w 191299"/>
              <a:gd name="connsiteY7" fmla="*/ 770166 h 2566308"/>
              <a:gd name="connsiteX8" fmla="*/ 76999 w 191299"/>
              <a:gd name="connsiteY8" fmla="*/ 383724 h 2566308"/>
              <a:gd name="connsiteX9" fmla="*/ 6242 w 191299"/>
              <a:gd name="connsiteY9" fmla="*/ 312967 h 2566308"/>
              <a:gd name="connsiteX10" fmla="*/ 14400 w 191299"/>
              <a:gd name="connsiteY10" fmla="*/ 187781 h 2566308"/>
              <a:gd name="connsiteX11" fmla="*/ 19849 w 191299"/>
              <a:gd name="connsiteY11" fmla="*/ 0 h 2566308"/>
              <a:gd name="connsiteX0" fmla="*/ 187076 w 187076"/>
              <a:gd name="connsiteY0" fmla="*/ 2566308 h 2566308"/>
              <a:gd name="connsiteX1" fmla="*/ 99990 w 187076"/>
              <a:gd name="connsiteY1" fmla="*/ 2468337 h 2566308"/>
              <a:gd name="connsiteX2" fmla="*/ 86383 w 187076"/>
              <a:gd name="connsiteY2" fmla="*/ 2351315 h 2566308"/>
              <a:gd name="connsiteX3" fmla="*/ 72776 w 187076"/>
              <a:gd name="connsiteY3" fmla="*/ 1328058 h 2566308"/>
              <a:gd name="connsiteX4" fmla="*/ 78219 w 187076"/>
              <a:gd name="connsiteY4" fmla="*/ 1153887 h 2566308"/>
              <a:gd name="connsiteX5" fmla="*/ 78213 w 187076"/>
              <a:gd name="connsiteY5" fmla="*/ 949781 h 2566308"/>
              <a:gd name="connsiteX6" fmla="*/ 91820 w 187076"/>
              <a:gd name="connsiteY6" fmla="*/ 906238 h 2566308"/>
              <a:gd name="connsiteX7" fmla="*/ 61884 w 187076"/>
              <a:gd name="connsiteY7" fmla="*/ 770166 h 2566308"/>
              <a:gd name="connsiteX8" fmla="*/ 72776 w 187076"/>
              <a:gd name="connsiteY8" fmla="*/ 383724 h 2566308"/>
              <a:gd name="connsiteX9" fmla="*/ 7462 w 187076"/>
              <a:gd name="connsiteY9" fmla="*/ 318410 h 2566308"/>
              <a:gd name="connsiteX10" fmla="*/ 10177 w 187076"/>
              <a:gd name="connsiteY10" fmla="*/ 187781 h 2566308"/>
              <a:gd name="connsiteX11" fmla="*/ 15626 w 187076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0 w 198664"/>
              <a:gd name="connsiteY8" fmla="*/ 522517 h 2566308"/>
              <a:gd name="connsiteX9" fmla="*/ 19050 w 198664"/>
              <a:gd name="connsiteY9" fmla="*/ 318410 h 2566308"/>
              <a:gd name="connsiteX10" fmla="*/ 21765 w 198664"/>
              <a:gd name="connsiteY10" fmla="*/ 187781 h 2566308"/>
              <a:gd name="connsiteX11" fmla="*/ 27214 w 198664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11578 w 111578"/>
              <a:gd name="connsiteY0" fmla="*/ 2468337 h 2468337"/>
              <a:gd name="connsiteX1" fmla="*/ 97971 w 111578"/>
              <a:gd name="connsiteY1" fmla="*/ 2351315 h 2468337"/>
              <a:gd name="connsiteX2" fmla="*/ 84364 w 111578"/>
              <a:gd name="connsiteY2" fmla="*/ 1328058 h 2468337"/>
              <a:gd name="connsiteX3" fmla="*/ 89807 w 111578"/>
              <a:gd name="connsiteY3" fmla="*/ 1153887 h 2468337"/>
              <a:gd name="connsiteX4" fmla="*/ 89801 w 111578"/>
              <a:gd name="connsiteY4" fmla="*/ 982438 h 2468337"/>
              <a:gd name="connsiteX5" fmla="*/ 103408 w 111578"/>
              <a:gd name="connsiteY5" fmla="*/ 906238 h 2468337"/>
              <a:gd name="connsiteX6" fmla="*/ 73472 w 111578"/>
              <a:gd name="connsiteY6" fmla="*/ 770166 h 2468337"/>
              <a:gd name="connsiteX7" fmla="*/ 29928 w 111578"/>
              <a:gd name="connsiteY7" fmla="*/ 674916 h 2468337"/>
              <a:gd name="connsiteX8" fmla="*/ 0 w 111578"/>
              <a:gd name="connsiteY8" fmla="*/ 522517 h 2468337"/>
              <a:gd name="connsiteX9" fmla="*/ 19050 w 111578"/>
              <a:gd name="connsiteY9" fmla="*/ 318410 h 2468337"/>
              <a:gd name="connsiteX10" fmla="*/ 21765 w 111578"/>
              <a:gd name="connsiteY10" fmla="*/ 187781 h 2468337"/>
              <a:gd name="connsiteX11" fmla="*/ 27214 w 111578"/>
              <a:gd name="connsiteY11" fmla="*/ 0 h 2468337"/>
              <a:gd name="connsiteX0" fmla="*/ 97971 w 103630"/>
              <a:gd name="connsiteY0" fmla="*/ 2351315 h 2351315"/>
              <a:gd name="connsiteX1" fmla="*/ 84364 w 103630"/>
              <a:gd name="connsiteY1" fmla="*/ 1328058 h 2351315"/>
              <a:gd name="connsiteX2" fmla="*/ 89807 w 103630"/>
              <a:gd name="connsiteY2" fmla="*/ 1153887 h 2351315"/>
              <a:gd name="connsiteX3" fmla="*/ 89801 w 103630"/>
              <a:gd name="connsiteY3" fmla="*/ 982438 h 2351315"/>
              <a:gd name="connsiteX4" fmla="*/ 103408 w 103630"/>
              <a:gd name="connsiteY4" fmla="*/ 906238 h 2351315"/>
              <a:gd name="connsiteX5" fmla="*/ 73472 w 103630"/>
              <a:gd name="connsiteY5" fmla="*/ 770166 h 2351315"/>
              <a:gd name="connsiteX6" fmla="*/ 29928 w 103630"/>
              <a:gd name="connsiteY6" fmla="*/ 674916 h 2351315"/>
              <a:gd name="connsiteX7" fmla="*/ 0 w 103630"/>
              <a:gd name="connsiteY7" fmla="*/ 522517 h 2351315"/>
              <a:gd name="connsiteX8" fmla="*/ 19050 w 103630"/>
              <a:gd name="connsiteY8" fmla="*/ 318410 h 2351315"/>
              <a:gd name="connsiteX9" fmla="*/ 21765 w 103630"/>
              <a:gd name="connsiteY9" fmla="*/ 187781 h 2351315"/>
              <a:gd name="connsiteX10" fmla="*/ 27214 w 103630"/>
              <a:gd name="connsiteY10" fmla="*/ 0 h 2351315"/>
              <a:gd name="connsiteX0" fmla="*/ 97971 w 103630"/>
              <a:gd name="connsiteY0" fmla="*/ 2491015 h 2491015"/>
              <a:gd name="connsiteX1" fmla="*/ 84364 w 103630"/>
              <a:gd name="connsiteY1" fmla="*/ 1328058 h 2491015"/>
              <a:gd name="connsiteX2" fmla="*/ 89807 w 103630"/>
              <a:gd name="connsiteY2" fmla="*/ 1153887 h 2491015"/>
              <a:gd name="connsiteX3" fmla="*/ 89801 w 103630"/>
              <a:gd name="connsiteY3" fmla="*/ 982438 h 2491015"/>
              <a:gd name="connsiteX4" fmla="*/ 103408 w 103630"/>
              <a:gd name="connsiteY4" fmla="*/ 906238 h 2491015"/>
              <a:gd name="connsiteX5" fmla="*/ 73472 w 103630"/>
              <a:gd name="connsiteY5" fmla="*/ 770166 h 2491015"/>
              <a:gd name="connsiteX6" fmla="*/ 29928 w 103630"/>
              <a:gd name="connsiteY6" fmla="*/ 674916 h 2491015"/>
              <a:gd name="connsiteX7" fmla="*/ 0 w 103630"/>
              <a:gd name="connsiteY7" fmla="*/ 522517 h 2491015"/>
              <a:gd name="connsiteX8" fmla="*/ 19050 w 103630"/>
              <a:gd name="connsiteY8" fmla="*/ 318410 h 2491015"/>
              <a:gd name="connsiteX9" fmla="*/ 21765 w 103630"/>
              <a:gd name="connsiteY9" fmla="*/ 187781 h 2491015"/>
              <a:gd name="connsiteX10" fmla="*/ 27214 w 103630"/>
              <a:gd name="connsiteY10" fmla="*/ 0 h 2491015"/>
              <a:gd name="connsiteX0" fmla="*/ 84364 w 103630"/>
              <a:gd name="connsiteY0" fmla="*/ 1328058 h 1328058"/>
              <a:gd name="connsiteX1" fmla="*/ 89807 w 103630"/>
              <a:gd name="connsiteY1" fmla="*/ 1153887 h 1328058"/>
              <a:gd name="connsiteX2" fmla="*/ 89801 w 103630"/>
              <a:gd name="connsiteY2" fmla="*/ 982438 h 1328058"/>
              <a:gd name="connsiteX3" fmla="*/ 103408 w 103630"/>
              <a:gd name="connsiteY3" fmla="*/ 906238 h 1328058"/>
              <a:gd name="connsiteX4" fmla="*/ 73472 w 103630"/>
              <a:gd name="connsiteY4" fmla="*/ 770166 h 1328058"/>
              <a:gd name="connsiteX5" fmla="*/ 29928 w 103630"/>
              <a:gd name="connsiteY5" fmla="*/ 674916 h 1328058"/>
              <a:gd name="connsiteX6" fmla="*/ 0 w 103630"/>
              <a:gd name="connsiteY6" fmla="*/ 522517 h 1328058"/>
              <a:gd name="connsiteX7" fmla="*/ 19050 w 103630"/>
              <a:gd name="connsiteY7" fmla="*/ 318410 h 1328058"/>
              <a:gd name="connsiteX8" fmla="*/ 21765 w 103630"/>
              <a:gd name="connsiteY8" fmla="*/ 187781 h 1328058"/>
              <a:gd name="connsiteX9" fmla="*/ 27214 w 103630"/>
              <a:gd name="connsiteY9" fmla="*/ 0 h 1328058"/>
              <a:gd name="connsiteX0" fmla="*/ 89807 w 103630"/>
              <a:gd name="connsiteY0" fmla="*/ 1153887 h 1153887"/>
              <a:gd name="connsiteX1" fmla="*/ 89801 w 103630"/>
              <a:gd name="connsiteY1" fmla="*/ 982438 h 1153887"/>
              <a:gd name="connsiteX2" fmla="*/ 103408 w 103630"/>
              <a:gd name="connsiteY2" fmla="*/ 906238 h 1153887"/>
              <a:gd name="connsiteX3" fmla="*/ 73472 w 103630"/>
              <a:gd name="connsiteY3" fmla="*/ 770166 h 1153887"/>
              <a:gd name="connsiteX4" fmla="*/ 29928 w 103630"/>
              <a:gd name="connsiteY4" fmla="*/ 674916 h 1153887"/>
              <a:gd name="connsiteX5" fmla="*/ 0 w 103630"/>
              <a:gd name="connsiteY5" fmla="*/ 522517 h 1153887"/>
              <a:gd name="connsiteX6" fmla="*/ 19050 w 103630"/>
              <a:gd name="connsiteY6" fmla="*/ 318410 h 1153887"/>
              <a:gd name="connsiteX7" fmla="*/ 21765 w 103630"/>
              <a:gd name="connsiteY7" fmla="*/ 187781 h 1153887"/>
              <a:gd name="connsiteX8" fmla="*/ 27214 w 103630"/>
              <a:gd name="connsiteY8" fmla="*/ 0 h 1153887"/>
              <a:gd name="connsiteX0" fmla="*/ 89801 w 103630"/>
              <a:gd name="connsiteY0" fmla="*/ 982438 h 982438"/>
              <a:gd name="connsiteX1" fmla="*/ 103408 w 103630"/>
              <a:gd name="connsiteY1" fmla="*/ 906238 h 982438"/>
              <a:gd name="connsiteX2" fmla="*/ 73472 w 103630"/>
              <a:gd name="connsiteY2" fmla="*/ 770166 h 982438"/>
              <a:gd name="connsiteX3" fmla="*/ 29928 w 103630"/>
              <a:gd name="connsiteY3" fmla="*/ 674916 h 982438"/>
              <a:gd name="connsiteX4" fmla="*/ 0 w 103630"/>
              <a:gd name="connsiteY4" fmla="*/ 522517 h 982438"/>
              <a:gd name="connsiteX5" fmla="*/ 19050 w 103630"/>
              <a:gd name="connsiteY5" fmla="*/ 318410 h 982438"/>
              <a:gd name="connsiteX6" fmla="*/ 21765 w 103630"/>
              <a:gd name="connsiteY6" fmla="*/ 187781 h 982438"/>
              <a:gd name="connsiteX7" fmla="*/ 27214 w 103630"/>
              <a:gd name="connsiteY7" fmla="*/ 0 h 982438"/>
              <a:gd name="connsiteX0" fmla="*/ 103408 w 103630"/>
              <a:gd name="connsiteY0" fmla="*/ 906238 h 906238"/>
              <a:gd name="connsiteX1" fmla="*/ 73472 w 103630"/>
              <a:gd name="connsiteY1" fmla="*/ 770166 h 906238"/>
              <a:gd name="connsiteX2" fmla="*/ 29928 w 103630"/>
              <a:gd name="connsiteY2" fmla="*/ 674916 h 906238"/>
              <a:gd name="connsiteX3" fmla="*/ 0 w 103630"/>
              <a:gd name="connsiteY3" fmla="*/ 522517 h 906238"/>
              <a:gd name="connsiteX4" fmla="*/ 19050 w 103630"/>
              <a:gd name="connsiteY4" fmla="*/ 318410 h 906238"/>
              <a:gd name="connsiteX5" fmla="*/ 21765 w 103630"/>
              <a:gd name="connsiteY5" fmla="*/ 187781 h 906238"/>
              <a:gd name="connsiteX6" fmla="*/ 27214 w 103630"/>
              <a:gd name="connsiteY6" fmla="*/ 0 h 906238"/>
              <a:gd name="connsiteX0" fmla="*/ 79595 w 83701"/>
              <a:gd name="connsiteY0" fmla="*/ 818132 h 818132"/>
              <a:gd name="connsiteX1" fmla="*/ 73472 w 83701"/>
              <a:gd name="connsiteY1" fmla="*/ 770166 h 818132"/>
              <a:gd name="connsiteX2" fmla="*/ 29928 w 83701"/>
              <a:gd name="connsiteY2" fmla="*/ 674916 h 818132"/>
              <a:gd name="connsiteX3" fmla="*/ 0 w 83701"/>
              <a:gd name="connsiteY3" fmla="*/ 522517 h 818132"/>
              <a:gd name="connsiteX4" fmla="*/ 19050 w 83701"/>
              <a:gd name="connsiteY4" fmla="*/ 318410 h 818132"/>
              <a:gd name="connsiteX5" fmla="*/ 21765 w 83701"/>
              <a:gd name="connsiteY5" fmla="*/ 187781 h 818132"/>
              <a:gd name="connsiteX6" fmla="*/ 27214 w 83701"/>
              <a:gd name="connsiteY6" fmla="*/ 0 h 818132"/>
              <a:gd name="connsiteX0" fmla="*/ 81977 w 84899"/>
              <a:gd name="connsiteY0" fmla="*/ 820513 h 820513"/>
              <a:gd name="connsiteX1" fmla="*/ 73472 w 84899"/>
              <a:gd name="connsiteY1" fmla="*/ 770166 h 820513"/>
              <a:gd name="connsiteX2" fmla="*/ 29928 w 84899"/>
              <a:gd name="connsiteY2" fmla="*/ 674916 h 820513"/>
              <a:gd name="connsiteX3" fmla="*/ 0 w 84899"/>
              <a:gd name="connsiteY3" fmla="*/ 522517 h 820513"/>
              <a:gd name="connsiteX4" fmla="*/ 19050 w 84899"/>
              <a:gd name="connsiteY4" fmla="*/ 318410 h 820513"/>
              <a:gd name="connsiteX5" fmla="*/ 21765 w 84899"/>
              <a:gd name="connsiteY5" fmla="*/ 187781 h 820513"/>
              <a:gd name="connsiteX6" fmla="*/ 27214 w 84899"/>
              <a:gd name="connsiteY6" fmla="*/ 0 h 820513"/>
              <a:gd name="connsiteX0" fmla="*/ 81977 w 82329"/>
              <a:gd name="connsiteY0" fmla="*/ 820513 h 820513"/>
              <a:gd name="connsiteX1" fmla="*/ 73472 w 82329"/>
              <a:gd name="connsiteY1" fmla="*/ 770166 h 820513"/>
              <a:gd name="connsiteX2" fmla="*/ 29928 w 82329"/>
              <a:gd name="connsiteY2" fmla="*/ 674916 h 820513"/>
              <a:gd name="connsiteX3" fmla="*/ 0 w 82329"/>
              <a:gd name="connsiteY3" fmla="*/ 522517 h 820513"/>
              <a:gd name="connsiteX4" fmla="*/ 19050 w 82329"/>
              <a:gd name="connsiteY4" fmla="*/ 318410 h 820513"/>
              <a:gd name="connsiteX5" fmla="*/ 21765 w 82329"/>
              <a:gd name="connsiteY5" fmla="*/ 187781 h 820513"/>
              <a:gd name="connsiteX6" fmla="*/ 27214 w 82329"/>
              <a:gd name="connsiteY6" fmla="*/ 0 h 820513"/>
              <a:gd name="connsiteX0" fmla="*/ 70447 w 70799"/>
              <a:gd name="connsiteY0" fmla="*/ 820513 h 820513"/>
              <a:gd name="connsiteX1" fmla="*/ 61942 w 70799"/>
              <a:gd name="connsiteY1" fmla="*/ 770166 h 820513"/>
              <a:gd name="connsiteX2" fmla="*/ 18398 w 70799"/>
              <a:gd name="connsiteY2" fmla="*/ 674916 h 820513"/>
              <a:gd name="connsiteX3" fmla="*/ 0 w 70799"/>
              <a:gd name="connsiteY3" fmla="*/ 522517 h 820513"/>
              <a:gd name="connsiteX4" fmla="*/ 7520 w 70799"/>
              <a:gd name="connsiteY4" fmla="*/ 318410 h 820513"/>
              <a:gd name="connsiteX5" fmla="*/ 10235 w 70799"/>
              <a:gd name="connsiteY5" fmla="*/ 187781 h 820513"/>
              <a:gd name="connsiteX6" fmla="*/ 15684 w 70799"/>
              <a:gd name="connsiteY6" fmla="*/ 0 h 820513"/>
              <a:gd name="connsiteX0" fmla="*/ 70447 w 70799"/>
              <a:gd name="connsiteY0" fmla="*/ 820513 h 820513"/>
              <a:gd name="connsiteX1" fmla="*/ 61942 w 70799"/>
              <a:gd name="connsiteY1" fmla="*/ 770166 h 820513"/>
              <a:gd name="connsiteX2" fmla="*/ 24986 w 70799"/>
              <a:gd name="connsiteY2" fmla="*/ 674916 h 820513"/>
              <a:gd name="connsiteX3" fmla="*/ 0 w 70799"/>
              <a:gd name="connsiteY3" fmla="*/ 522517 h 820513"/>
              <a:gd name="connsiteX4" fmla="*/ 7520 w 70799"/>
              <a:gd name="connsiteY4" fmla="*/ 318410 h 820513"/>
              <a:gd name="connsiteX5" fmla="*/ 10235 w 70799"/>
              <a:gd name="connsiteY5" fmla="*/ 187781 h 820513"/>
              <a:gd name="connsiteX6" fmla="*/ 15684 w 70799"/>
              <a:gd name="connsiteY6" fmla="*/ 0 h 82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99" h="820513">
                <a:moveTo>
                  <a:pt x="70447" y="820513"/>
                </a:moveTo>
                <a:cubicBezTo>
                  <a:pt x="65571" y="789670"/>
                  <a:pt x="78723" y="857252"/>
                  <a:pt x="61942" y="770166"/>
                </a:cubicBezTo>
                <a:cubicBezTo>
                  <a:pt x="52417" y="728891"/>
                  <a:pt x="35310" y="716191"/>
                  <a:pt x="24986" y="674916"/>
                </a:cubicBezTo>
                <a:cubicBezTo>
                  <a:pt x="14662" y="633641"/>
                  <a:pt x="4534" y="579213"/>
                  <a:pt x="0" y="522517"/>
                </a:cubicBezTo>
                <a:cubicBezTo>
                  <a:pt x="4536" y="449946"/>
                  <a:pt x="11602" y="377828"/>
                  <a:pt x="7520" y="318410"/>
                </a:cubicBezTo>
                <a:cubicBezTo>
                  <a:pt x="2077" y="278496"/>
                  <a:pt x="6153" y="238128"/>
                  <a:pt x="10235" y="187781"/>
                </a:cubicBezTo>
                <a:cubicBezTo>
                  <a:pt x="14317" y="137434"/>
                  <a:pt x="8880" y="29482"/>
                  <a:pt x="15684" y="0"/>
                </a:cubicBezTo>
              </a:path>
            </a:pathLst>
          </a:custGeom>
          <a:noFill/>
          <a:ln w="15875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Freeform 869"/>
          <p:cNvSpPr/>
          <p:nvPr/>
        </p:nvSpPr>
        <p:spPr>
          <a:xfrm>
            <a:off x="1453743" y="2686899"/>
            <a:ext cx="1076788" cy="60140"/>
          </a:xfrm>
          <a:custGeom>
            <a:avLst/>
            <a:gdLst>
              <a:gd name="connsiteX0" fmla="*/ 0 w 628153"/>
              <a:gd name="connsiteY0" fmla="*/ 34996 h 38512"/>
              <a:gd name="connsiteX1" fmla="*/ 145773 w 628153"/>
              <a:gd name="connsiteY1" fmla="*/ 37646 h 38512"/>
              <a:gd name="connsiteX2" fmla="*/ 193481 w 628153"/>
              <a:gd name="connsiteY2" fmla="*/ 21744 h 38512"/>
              <a:gd name="connsiteX3" fmla="*/ 302149 w 628153"/>
              <a:gd name="connsiteY3" fmla="*/ 21744 h 38512"/>
              <a:gd name="connsiteX4" fmla="*/ 341906 w 628153"/>
              <a:gd name="connsiteY4" fmla="*/ 540 h 38512"/>
              <a:gd name="connsiteX5" fmla="*/ 628153 w 628153"/>
              <a:gd name="connsiteY5" fmla="*/ 5841 h 38512"/>
              <a:gd name="connsiteX0" fmla="*/ 0 w 628153"/>
              <a:gd name="connsiteY0" fmla="*/ 34996 h 38512"/>
              <a:gd name="connsiteX1" fmla="*/ 145773 w 628153"/>
              <a:gd name="connsiteY1" fmla="*/ 37646 h 38512"/>
              <a:gd name="connsiteX2" fmla="*/ 193481 w 628153"/>
              <a:gd name="connsiteY2" fmla="*/ 21744 h 38512"/>
              <a:gd name="connsiteX3" fmla="*/ 302149 w 628153"/>
              <a:gd name="connsiteY3" fmla="*/ 21744 h 38512"/>
              <a:gd name="connsiteX4" fmla="*/ 341906 w 628153"/>
              <a:gd name="connsiteY4" fmla="*/ 540 h 38512"/>
              <a:gd name="connsiteX5" fmla="*/ 628153 w 628153"/>
              <a:gd name="connsiteY5" fmla="*/ 5841 h 38512"/>
              <a:gd name="connsiteX0" fmla="*/ 0 w 628153"/>
              <a:gd name="connsiteY0" fmla="*/ 34996 h 38512"/>
              <a:gd name="connsiteX1" fmla="*/ 145773 w 628153"/>
              <a:gd name="connsiteY1" fmla="*/ 37646 h 38512"/>
              <a:gd name="connsiteX2" fmla="*/ 193481 w 628153"/>
              <a:gd name="connsiteY2" fmla="*/ 21744 h 38512"/>
              <a:gd name="connsiteX3" fmla="*/ 302149 w 628153"/>
              <a:gd name="connsiteY3" fmla="*/ 21744 h 38512"/>
              <a:gd name="connsiteX4" fmla="*/ 341906 w 628153"/>
              <a:gd name="connsiteY4" fmla="*/ 540 h 38512"/>
              <a:gd name="connsiteX5" fmla="*/ 628153 w 628153"/>
              <a:gd name="connsiteY5" fmla="*/ 5841 h 38512"/>
              <a:gd name="connsiteX0" fmla="*/ 0 w 628153"/>
              <a:gd name="connsiteY0" fmla="*/ 34996 h 38512"/>
              <a:gd name="connsiteX1" fmla="*/ 145773 w 628153"/>
              <a:gd name="connsiteY1" fmla="*/ 37646 h 38512"/>
              <a:gd name="connsiteX2" fmla="*/ 193481 w 628153"/>
              <a:gd name="connsiteY2" fmla="*/ 21744 h 38512"/>
              <a:gd name="connsiteX3" fmla="*/ 302149 w 628153"/>
              <a:gd name="connsiteY3" fmla="*/ 21744 h 38512"/>
              <a:gd name="connsiteX4" fmla="*/ 341906 w 628153"/>
              <a:gd name="connsiteY4" fmla="*/ 540 h 38512"/>
              <a:gd name="connsiteX5" fmla="*/ 628153 w 628153"/>
              <a:gd name="connsiteY5" fmla="*/ 5841 h 38512"/>
              <a:gd name="connsiteX0" fmla="*/ 0 w 628153"/>
              <a:gd name="connsiteY0" fmla="*/ 34996 h 38512"/>
              <a:gd name="connsiteX1" fmla="*/ 145773 w 628153"/>
              <a:gd name="connsiteY1" fmla="*/ 37646 h 38512"/>
              <a:gd name="connsiteX2" fmla="*/ 193481 w 628153"/>
              <a:gd name="connsiteY2" fmla="*/ 21744 h 38512"/>
              <a:gd name="connsiteX3" fmla="*/ 302149 w 628153"/>
              <a:gd name="connsiteY3" fmla="*/ 21744 h 38512"/>
              <a:gd name="connsiteX4" fmla="*/ 341906 w 628153"/>
              <a:gd name="connsiteY4" fmla="*/ 540 h 38512"/>
              <a:gd name="connsiteX5" fmla="*/ 628153 w 628153"/>
              <a:gd name="connsiteY5" fmla="*/ 5841 h 38512"/>
              <a:gd name="connsiteX0" fmla="*/ 0 w 628153"/>
              <a:gd name="connsiteY0" fmla="*/ 34996 h 37646"/>
              <a:gd name="connsiteX1" fmla="*/ 145773 w 628153"/>
              <a:gd name="connsiteY1" fmla="*/ 37646 h 37646"/>
              <a:gd name="connsiteX2" fmla="*/ 193481 w 628153"/>
              <a:gd name="connsiteY2" fmla="*/ 21744 h 37646"/>
              <a:gd name="connsiteX3" fmla="*/ 302149 w 628153"/>
              <a:gd name="connsiteY3" fmla="*/ 21744 h 37646"/>
              <a:gd name="connsiteX4" fmla="*/ 341906 w 628153"/>
              <a:gd name="connsiteY4" fmla="*/ 540 h 37646"/>
              <a:gd name="connsiteX5" fmla="*/ 628153 w 628153"/>
              <a:gd name="connsiteY5" fmla="*/ 5841 h 37646"/>
              <a:gd name="connsiteX0" fmla="*/ 0 w 628153"/>
              <a:gd name="connsiteY0" fmla="*/ 34456 h 37106"/>
              <a:gd name="connsiteX1" fmla="*/ 145773 w 628153"/>
              <a:gd name="connsiteY1" fmla="*/ 37106 h 37106"/>
              <a:gd name="connsiteX2" fmla="*/ 193481 w 628153"/>
              <a:gd name="connsiteY2" fmla="*/ 21204 h 37106"/>
              <a:gd name="connsiteX3" fmla="*/ 302149 w 628153"/>
              <a:gd name="connsiteY3" fmla="*/ 21204 h 37106"/>
              <a:gd name="connsiteX4" fmla="*/ 341906 w 628153"/>
              <a:gd name="connsiteY4" fmla="*/ 0 h 37106"/>
              <a:gd name="connsiteX5" fmla="*/ 628153 w 628153"/>
              <a:gd name="connsiteY5" fmla="*/ 5301 h 37106"/>
              <a:gd name="connsiteX0" fmla="*/ 0 w 744835"/>
              <a:gd name="connsiteY0" fmla="*/ 41600 h 41600"/>
              <a:gd name="connsiteX1" fmla="*/ 262455 w 744835"/>
              <a:gd name="connsiteY1" fmla="*/ 37106 h 41600"/>
              <a:gd name="connsiteX2" fmla="*/ 310163 w 744835"/>
              <a:gd name="connsiteY2" fmla="*/ 21204 h 41600"/>
              <a:gd name="connsiteX3" fmla="*/ 418831 w 744835"/>
              <a:gd name="connsiteY3" fmla="*/ 21204 h 41600"/>
              <a:gd name="connsiteX4" fmla="*/ 458588 w 744835"/>
              <a:gd name="connsiteY4" fmla="*/ 0 h 41600"/>
              <a:gd name="connsiteX5" fmla="*/ 744835 w 744835"/>
              <a:gd name="connsiteY5" fmla="*/ 5301 h 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835" h="41600">
                <a:moveTo>
                  <a:pt x="0" y="41600"/>
                </a:moveTo>
                <a:lnTo>
                  <a:pt x="262455" y="37106"/>
                </a:lnTo>
                <a:cubicBezTo>
                  <a:pt x="294702" y="34897"/>
                  <a:pt x="284100" y="23854"/>
                  <a:pt x="310163" y="21204"/>
                </a:cubicBezTo>
                <a:lnTo>
                  <a:pt x="418831" y="21204"/>
                </a:lnTo>
                <a:lnTo>
                  <a:pt x="458588" y="0"/>
                </a:lnTo>
                <a:lnTo>
                  <a:pt x="744835" y="5301"/>
                </a:lnTo>
              </a:path>
            </a:pathLst>
          </a:custGeom>
          <a:noFill/>
          <a:ln w="158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8" name="Straight Connector 867"/>
          <p:cNvCxnSpPr/>
          <p:nvPr/>
        </p:nvCxnSpPr>
        <p:spPr>
          <a:xfrm flipV="1">
            <a:off x="1301012" y="2766741"/>
            <a:ext cx="2066505" cy="641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1" name="Freeform 880"/>
          <p:cNvSpPr/>
          <p:nvPr/>
        </p:nvSpPr>
        <p:spPr>
          <a:xfrm>
            <a:off x="1321266" y="2829724"/>
            <a:ext cx="74205" cy="745909"/>
          </a:xfrm>
          <a:custGeom>
            <a:avLst/>
            <a:gdLst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45381 w 1697831"/>
              <a:gd name="connsiteY4" fmla="*/ 10238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52773"/>
              <a:gd name="connsiteY0" fmla="*/ 813861 h 813861"/>
              <a:gd name="connsiteX1" fmla="*/ 159729 w 1652773"/>
              <a:gd name="connsiteY1" fmla="*/ 21899 h 813861"/>
              <a:gd name="connsiteX2" fmla="*/ 547873 w 1652773"/>
              <a:gd name="connsiteY2" fmla="*/ 17137 h 813861"/>
              <a:gd name="connsiteX3" fmla="*/ 1062223 w 1652773"/>
              <a:gd name="connsiteY3" fmla="*/ 17137 h 813861"/>
              <a:gd name="connsiteX4" fmla="*/ 1100323 w 1652773"/>
              <a:gd name="connsiteY4" fmla="*/ 9994 h 813861"/>
              <a:gd name="connsiteX5" fmla="*/ 1359879 w 1652773"/>
              <a:gd name="connsiteY5" fmla="*/ 9993 h 813861"/>
              <a:gd name="connsiteX6" fmla="*/ 1397979 w 1652773"/>
              <a:gd name="connsiteY6" fmla="*/ 468 h 813861"/>
              <a:gd name="connsiteX7" fmla="*/ 1533711 w 1652773"/>
              <a:gd name="connsiteY7" fmla="*/ 2849 h 813861"/>
              <a:gd name="connsiteX8" fmla="*/ 1581336 w 1652773"/>
              <a:gd name="connsiteY8" fmla="*/ 14755 h 813861"/>
              <a:gd name="connsiteX9" fmla="*/ 1652773 w 1652773"/>
              <a:gd name="connsiteY9" fmla="*/ 14755 h 813861"/>
              <a:gd name="connsiteX0" fmla="*/ 43857 w 1696630"/>
              <a:gd name="connsiteY0" fmla="*/ 813861 h 813861"/>
              <a:gd name="connsiteX1" fmla="*/ 4419 w 1696630"/>
              <a:gd name="connsiteY1" fmla="*/ 356689 h 813861"/>
              <a:gd name="connsiteX2" fmla="*/ 203586 w 1696630"/>
              <a:gd name="connsiteY2" fmla="*/ 21899 h 813861"/>
              <a:gd name="connsiteX3" fmla="*/ 591730 w 1696630"/>
              <a:gd name="connsiteY3" fmla="*/ 17137 h 813861"/>
              <a:gd name="connsiteX4" fmla="*/ 1106080 w 1696630"/>
              <a:gd name="connsiteY4" fmla="*/ 17137 h 813861"/>
              <a:gd name="connsiteX5" fmla="*/ 1144180 w 1696630"/>
              <a:gd name="connsiteY5" fmla="*/ 9994 h 813861"/>
              <a:gd name="connsiteX6" fmla="*/ 1403736 w 1696630"/>
              <a:gd name="connsiteY6" fmla="*/ 9993 h 813861"/>
              <a:gd name="connsiteX7" fmla="*/ 1441836 w 1696630"/>
              <a:gd name="connsiteY7" fmla="*/ 468 h 813861"/>
              <a:gd name="connsiteX8" fmla="*/ 1577568 w 1696630"/>
              <a:gd name="connsiteY8" fmla="*/ 2849 h 813861"/>
              <a:gd name="connsiteX9" fmla="*/ 1625193 w 1696630"/>
              <a:gd name="connsiteY9" fmla="*/ 14755 h 813861"/>
              <a:gd name="connsiteX10" fmla="*/ 1696630 w 1696630"/>
              <a:gd name="connsiteY10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247365 w 1740409"/>
              <a:gd name="connsiteY3" fmla="*/ 21899 h 813861"/>
              <a:gd name="connsiteX4" fmla="*/ 635509 w 1740409"/>
              <a:gd name="connsiteY4" fmla="*/ 17137 h 813861"/>
              <a:gd name="connsiteX5" fmla="*/ 1149859 w 1740409"/>
              <a:gd name="connsiteY5" fmla="*/ 17137 h 813861"/>
              <a:gd name="connsiteX6" fmla="*/ 1187959 w 1740409"/>
              <a:gd name="connsiteY6" fmla="*/ 9994 h 813861"/>
              <a:gd name="connsiteX7" fmla="*/ 1447515 w 1740409"/>
              <a:gd name="connsiteY7" fmla="*/ 9993 h 813861"/>
              <a:gd name="connsiteX8" fmla="*/ 1485615 w 1740409"/>
              <a:gd name="connsiteY8" fmla="*/ 468 h 813861"/>
              <a:gd name="connsiteX9" fmla="*/ 1621347 w 1740409"/>
              <a:gd name="connsiteY9" fmla="*/ 2849 h 813861"/>
              <a:gd name="connsiteX10" fmla="*/ 1668972 w 1740409"/>
              <a:gd name="connsiteY10" fmla="*/ 14755 h 813861"/>
              <a:gd name="connsiteX11" fmla="*/ 1740409 w 1740409"/>
              <a:gd name="connsiteY11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53500 w 1740409"/>
              <a:gd name="connsiteY3" fmla="*/ 163207 h 813861"/>
              <a:gd name="connsiteX4" fmla="*/ 247365 w 1740409"/>
              <a:gd name="connsiteY4" fmla="*/ 21899 h 813861"/>
              <a:gd name="connsiteX5" fmla="*/ 635509 w 1740409"/>
              <a:gd name="connsiteY5" fmla="*/ 17137 h 813861"/>
              <a:gd name="connsiteX6" fmla="*/ 1149859 w 1740409"/>
              <a:gd name="connsiteY6" fmla="*/ 17137 h 813861"/>
              <a:gd name="connsiteX7" fmla="*/ 1187959 w 1740409"/>
              <a:gd name="connsiteY7" fmla="*/ 9994 h 813861"/>
              <a:gd name="connsiteX8" fmla="*/ 1447515 w 1740409"/>
              <a:gd name="connsiteY8" fmla="*/ 9993 h 813861"/>
              <a:gd name="connsiteX9" fmla="*/ 1485615 w 1740409"/>
              <a:gd name="connsiteY9" fmla="*/ 468 h 813861"/>
              <a:gd name="connsiteX10" fmla="*/ 1621347 w 1740409"/>
              <a:gd name="connsiteY10" fmla="*/ 2849 h 813861"/>
              <a:gd name="connsiteX11" fmla="*/ 1668972 w 1740409"/>
              <a:gd name="connsiteY11" fmla="*/ 14755 h 813861"/>
              <a:gd name="connsiteX12" fmla="*/ 1740409 w 1740409"/>
              <a:gd name="connsiteY12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53500 w 1740409"/>
              <a:gd name="connsiteY3" fmla="*/ 163207 h 813861"/>
              <a:gd name="connsiteX4" fmla="*/ 247365 w 1740409"/>
              <a:gd name="connsiteY4" fmla="*/ 21899 h 813861"/>
              <a:gd name="connsiteX5" fmla="*/ 635509 w 1740409"/>
              <a:gd name="connsiteY5" fmla="*/ 17137 h 813861"/>
              <a:gd name="connsiteX6" fmla="*/ 1149859 w 1740409"/>
              <a:gd name="connsiteY6" fmla="*/ 17137 h 813861"/>
              <a:gd name="connsiteX7" fmla="*/ 1187959 w 1740409"/>
              <a:gd name="connsiteY7" fmla="*/ 9994 h 813861"/>
              <a:gd name="connsiteX8" fmla="*/ 1447515 w 1740409"/>
              <a:gd name="connsiteY8" fmla="*/ 9993 h 813861"/>
              <a:gd name="connsiteX9" fmla="*/ 1485615 w 1740409"/>
              <a:gd name="connsiteY9" fmla="*/ 468 h 813861"/>
              <a:gd name="connsiteX10" fmla="*/ 1621347 w 1740409"/>
              <a:gd name="connsiteY10" fmla="*/ 2849 h 813861"/>
              <a:gd name="connsiteX11" fmla="*/ 1668972 w 1740409"/>
              <a:gd name="connsiteY11" fmla="*/ 14755 h 813861"/>
              <a:gd name="connsiteX12" fmla="*/ 1740409 w 1740409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39757 w 1737268"/>
              <a:gd name="connsiteY1" fmla="*/ 396446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39757 w 1737268"/>
              <a:gd name="connsiteY1" fmla="*/ 388495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665831"/>
              <a:gd name="connsiteY0" fmla="*/ 813861 h 813861"/>
              <a:gd name="connsiteX1" fmla="*/ 39757 w 1665831"/>
              <a:gd name="connsiteY1" fmla="*/ 388495 h 813861"/>
              <a:gd name="connsiteX2" fmla="*/ 0 w 1665831"/>
              <a:gd name="connsiteY2" fmla="*/ 269225 h 813861"/>
              <a:gd name="connsiteX3" fmla="*/ 50359 w 1665831"/>
              <a:gd name="connsiteY3" fmla="*/ 163207 h 813861"/>
              <a:gd name="connsiteX4" fmla="*/ 244224 w 1665831"/>
              <a:gd name="connsiteY4" fmla="*/ 21899 h 813861"/>
              <a:gd name="connsiteX5" fmla="*/ 632368 w 1665831"/>
              <a:gd name="connsiteY5" fmla="*/ 17137 h 813861"/>
              <a:gd name="connsiteX6" fmla="*/ 1146718 w 1665831"/>
              <a:gd name="connsiteY6" fmla="*/ 17137 h 813861"/>
              <a:gd name="connsiteX7" fmla="*/ 1184818 w 1665831"/>
              <a:gd name="connsiteY7" fmla="*/ 9994 h 813861"/>
              <a:gd name="connsiteX8" fmla="*/ 1444374 w 1665831"/>
              <a:gd name="connsiteY8" fmla="*/ 9993 h 813861"/>
              <a:gd name="connsiteX9" fmla="*/ 1482474 w 1665831"/>
              <a:gd name="connsiteY9" fmla="*/ 468 h 813861"/>
              <a:gd name="connsiteX10" fmla="*/ 1618206 w 1665831"/>
              <a:gd name="connsiteY10" fmla="*/ 2849 h 813861"/>
              <a:gd name="connsiteX11" fmla="*/ 1665831 w 1665831"/>
              <a:gd name="connsiteY11" fmla="*/ 14755 h 813861"/>
              <a:gd name="connsiteX0" fmla="*/ 84495 w 1618206"/>
              <a:gd name="connsiteY0" fmla="*/ 813861 h 813861"/>
              <a:gd name="connsiteX1" fmla="*/ 39757 w 1618206"/>
              <a:gd name="connsiteY1" fmla="*/ 388495 h 813861"/>
              <a:gd name="connsiteX2" fmla="*/ 0 w 1618206"/>
              <a:gd name="connsiteY2" fmla="*/ 269225 h 813861"/>
              <a:gd name="connsiteX3" fmla="*/ 50359 w 1618206"/>
              <a:gd name="connsiteY3" fmla="*/ 163207 h 813861"/>
              <a:gd name="connsiteX4" fmla="*/ 244224 w 1618206"/>
              <a:gd name="connsiteY4" fmla="*/ 21899 h 813861"/>
              <a:gd name="connsiteX5" fmla="*/ 632368 w 1618206"/>
              <a:gd name="connsiteY5" fmla="*/ 17137 h 813861"/>
              <a:gd name="connsiteX6" fmla="*/ 1146718 w 1618206"/>
              <a:gd name="connsiteY6" fmla="*/ 17137 h 813861"/>
              <a:gd name="connsiteX7" fmla="*/ 1184818 w 1618206"/>
              <a:gd name="connsiteY7" fmla="*/ 9994 h 813861"/>
              <a:gd name="connsiteX8" fmla="*/ 1444374 w 1618206"/>
              <a:gd name="connsiteY8" fmla="*/ 9993 h 813861"/>
              <a:gd name="connsiteX9" fmla="*/ 1482474 w 1618206"/>
              <a:gd name="connsiteY9" fmla="*/ 468 h 813861"/>
              <a:gd name="connsiteX10" fmla="*/ 1618206 w 1618206"/>
              <a:gd name="connsiteY10" fmla="*/ 2849 h 813861"/>
              <a:gd name="connsiteX0" fmla="*/ 84495 w 1482474"/>
              <a:gd name="connsiteY0" fmla="*/ 813393 h 813393"/>
              <a:gd name="connsiteX1" fmla="*/ 39757 w 1482474"/>
              <a:gd name="connsiteY1" fmla="*/ 388027 h 813393"/>
              <a:gd name="connsiteX2" fmla="*/ 0 w 1482474"/>
              <a:gd name="connsiteY2" fmla="*/ 268757 h 813393"/>
              <a:gd name="connsiteX3" fmla="*/ 50359 w 1482474"/>
              <a:gd name="connsiteY3" fmla="*/ 162739 h 813393"/>
              <a:gd name="connsiteX4" fmla="*/ 244224 w 1482474"/>
              <a:gd name="connsiteY4" fmla="*/ 21431 h 813393"/>
              <a:gd name="connsiteX5" fmla="*/ 632368 w 1482474"/>
              <a:gd name="connsiteY5" fmla="*/ 16669 h 813393"/>
              <a:gd name="connsiteX6" fmla="*/ 1146718 w 1482474"/>
              <a:gd name="connsiteY6" fmla="*/ 16669 h 813393"/>
              <a:gd name="connsiteX7" fmla="*/ 1184818 w 1482474"/>
              <a:gd name="connsiteY7" fmla="*/ 9526 h 813393"/>
              <a:gd name="connsiteX8" fmla="*/ 1444374 w 1482474"/>
              <a:gd name="connsiteY8" fmla="*/ 9525 h 813393"/>
              <a:gd name="connsiteX9" fmla="*/ 1482474 w 1482474"/>
              <a:gd name="connsiteY9" fmla="*/ 0 h 813393"/>
              <a:gd name="connsiteX0" fmla="*/ 84495 w 1444374"/>
              <a:gd name="connsiteY0" fmla="*/ 804001 h 804001"/>
              <a:gd name="connsiteX1" fmla="*/ 39757 w 1444374"/>
              <a:gd name="connsiteY1" fmla="*/ 378635 h 804001"/>
              <a:gd name="connsiteX2" fmla="*/ 0 w 1444374"/>
              <a:gd name="connsiteY2" fmla="*/ 259365 h 804001"/>
              <a:gd name="connsiteX3" fmla="*/ 50359 w 1444374"/>
              <a:gd name="connsiteY3" fmla="*/ 153347 h 804001"/>
              <a:gd name="connsiteX4" fmla="*/ 244224 w 1444374"/>
              <a:gd name="connsiteY4" fmla="*/ 12039 h 804001"/>
              <a:gd name="connsiteX5" fmla="*/ 632368 w 1444374"/>
              <a:gd name="connsiteY5" fmla="*/ 7277 h 804001"/>
              <a:gd name="connsiteX6" fmla="*/ 1146718 w 1444374"/>
              <a:gd name="connsiteY6" fmla="*/ 7277 h 804001"/>
              <a:gd name="connsiteX7" fmla="*/ 1184818 w 1444374"/>
              <a:gd name="connsiteY7" fmla="*/ 134 h 804001"/>
              <a:gd name="connsiteX8" fmla="*/ 1444374 w 1444374"/>
              <a:gd name="connsiteY8" fmla="*/ 133 h 804001"/>
              <a:gd name="connsiteX0" fmla="*/ 84495 w 1184818"/>
              <a:gd name="connsiteY0" fmla="*/ 804001 h 804001"/>
              <a:gd name="connsiteX1" fmla="*/ 39757 w 1184818"/>
              <a:gd name="connsiteY1" fmla="*/ 378635 h 804001"/>
              <a:gd name="connsiteX2" fmla="*/ 0 w 1184818"/>
              <a:gd name="connsiteY2" fmla="*/ 259365 h 804001"/>
              <a:gd name="connsiteX3" fmla="*/ 50359 w 1184818"/>
              <a:gd name="connsiteY3" fmla="*/ 153347 h 804001"/>
              <a:gd name="connsiteX4" fmla="*/ 244224 w 1184818"/>
              <a:gd name="connsiteY4" fmla="*/ 12039 h 804001"/>
              <a:gd name="connsiteX5" fmla="*/ 632368 w 1184818"/>
              <a:gd name="connsiteY5" fmla="*/ 7277 h 804001"/>
              <a:gd name="connsiteX6" fmla="*/ 1146718 w 1184818"/>
              <a:gd name="connsiteY6" fmla="*/ 7277 h 804001"/>
              <a:gd name="connsiteX7" fmla="*/ 1184818 w 1184818"/>
              <a:gd name="connsiteY7" fmla="*/ 134 h 804001"/>
              <a:gd name="connsiteX0" fmla="*/ 84495 w 1146718"/>
              <a:gd name="connsiteY0" fmla="*/ 796724 h 796724"/>
              <a:gd name="connsiteX1" fmla="*/ 39757 w 1146718"/>
              <a:gd name="connsiteY1" fmla="*/ 371358 h 796724"/>
              <a:gd name="connsiteX2" fmla="*/ 0 w 1146718"/>
              <a:gd name="connsiteY2" fmla="*/ 252088 h 796724"/>
              <a:gd name="connsiteX3" fmla="*/ 50359 w 1146718"/>
              <a:gd name="connsiteY3" fmla="*/ 146070 h 796724"/>
              <a:gd name="connsiteX4" fmla="*/ 244224 w 1146718"/>
              <a:gd name="connsiteY4" fmla="*/ 4762 h 796724"/>
              <a:gd name="connsiteX5" fmla="*/ 632368 w 1146718"/>
              <a:gd name="connsiteY5" fmla="*/ 0 h 796724"/>
              <a:gd name="connsiteX6" fmla="*/ 1146718 w 1146718"/>
              <a:gd name="connsiteY6" fmla="*/ 0 h 796724"/>
              <a:gd name="connsiteX0" fmla="*/ 84495 w 632368"/>
              <a:gd name="connsiteY0" fmla="*/ 796724 h 796724"/>
              <a:gd name="connsiteX1" fmla="*/ 39757 w 632368"/>
              <a:gd name="connsiteY1" fmla="*/ 371358 h 796724"/>
              <a:gd name="connsiteX2" fmla="*/ 0 w 632368"/>
              <a:gd name="connsiteY2" fmla="*/ 252088 h 796724"/>
              <a:gd name="connsiteX3" fmla="*/ 50359 w 632368"/>
              <a:gd name="connsiteY3" fmla="*/ 146070 h 796724"/>
              <a:gd name="connsiteX4" fmla="*/ 244224 w 632368"/>
              <a:gd name="connsiteY4" fmla="*/ 4762 h 796724"/>
              <a:gd name="connsiteX5" fmla="*/ 632368 w 632368"/>
              <a:gd name="connsiteY5" fmla="*/ 0 h 796724"/>
              <a:gd name="connsiteX0" fmla="*/ 84495 w 244224"/>
              <a:gd name="connsiteY0" fmla="*/ 791962 h 791962"/>
              <a:gd name="connsiteX1" fmla="*/ 39757 w 244224"/>
              <a:gd name="connsiteY1" fmla="*/ 366596 h 791962"/>
              <a:gd name="connsiteX2" fmla="*/ 0 w 244224"/>
              <a:gd name="connsiteY2" fmla="*/ 247326 h 791962"/>
              <a:gd name="connsiteX3" fmla="*/ 50359 w 244224"/>
              <a:gd name="connsiteY3" fmla="*/ 141308 h 791962"/>
              <a:gd name="connsiteX4" fmla="*/ 244224 w 244224"/>
              <a:gd name="connsiteY4" fmla="*/ 0 h 791962"/>
              <a:gd name="connsiteX0" fmla="*/ 84495 w 84495"/>
              <a:gd name="connsiteY0" fmla="*/ 650654 h 650654"/>
              <a:gd name="connsiteX1" fmla="*/ 39757 w 84495"/>
              <a:gd name="connsiteY1" fmla="*/ 225288 h 650654"/>
              <a:gd name="connsiteX2" fmla="*/ 0 w 84495"/>
              <a:gd name="connsiteY2" fmla="*/ 106018 h 650654"/>
              <a:gd name="connsiteX3" fmla="*/ 50359 w 84495"/>
              <a:gd name="connsiteY3" fmla="*/ 0 h 650654"/>
              <a:gd name="connsiteX0" fmla="*/ 84495 w 84495"/>
              <a:gd name="connsiteY0" fmla="*/ 544636 h 544636"/>
              <a:gd name="connsiteX1" fmla="*/ 39757 w 84495"/>
              <a:gd name="connsiteY1" fmla="*/ 119270 h 544636"/>
              <a:gd name="connsiteX2" fmla="*/ 0 w 84495"/>
              <a:gd name="connsiteY2" fmla="*/ 0 h 544636"/>
              <a:gd name="connsiteX0" fmla="*/ 44738 w 44738"/>
              <a:gd name="connsiteY0" fmla="*/ 425366 h 425366"/>
              <a:gd name="connsiteX1" fmla="*/ 0 w 44738"/>
              <a:gd name="connsiteY1" fmla="*/ 0 h 425366"/>
              <a:gd name="connsiteX0" fmla="*/ 44738 w 44738"/>
              <a:gd name="connsiteY0" fmla="*/ 425366 h 425366"/>
              <a:gd name="connsiteX1" fmla="*/ 16697 w 44738"/>
              <a:gd name="connsiteY1" fmla="*/ 101571 h 425366"/>
              <a:gd name="connsiteX2" fmla="*/ 0 w 44738"/>
              <a:gd name="connsiteY2" fmla="*/ 0 h 425366"/>
              <a:gd name="connsiteX0" fmla="*/ 49680 w 49680"/>
              <a:gd name="connsiteY0" fmla="*/ 450073 h 450073"/>
              <a:gd name="connsiteX1" fmla="*/ 21639 w 49680"/>
              <a:gd name="connsiteY1" fmla="*/ 126278 h 450073"/>
              <a:gd name="connsiteX2" fmla="*/ 0 w 49680"/>
              <a:gd name="connsiteY2" fmla="*/ 0 h 450073"/>
              <a:gd name="connsiteX0" fmla="*/ 49680 w 49680"/>
              <a:gd name="connsiteY0" fmla="*/ 450073 h 450073"/>
              <a:gd name="connsiteX1" fmla="*/ 21639 w 49680"/>
              <a:gd name="connsiteY1" fmla="*/ 126278 h 450073"/>
              <a:gd name="connsiteX2" fmla="*/ 0 w 49680"/>
              <a:gd name="connsiteY2" fmla="*/ 0 h 450073"/>
              <a:gd name="connsiteX0" fmla="*/ 49680 w 49680"/>
              <a:gd name="connsiteY0" fmla="*/ 450073 h 450073"/>
              <a:gd name="connsiteX1" fmla="*/ 21639 w 49680"/>
              <a:gd name="connsiteY1" fmla="*/ 126278 h 450073"/>
              <a:gd name="connsiteX2" fmla="*/ 15051 w 49680"/>
              <a:gd name="connsiteY2" fmla="*/ 38979 h 450073"/>
              <a:gd name="connsiteX3" fmla="*/ 0 w 49680"/>
              <a:gd name="connsiteY3" fmla="*/ 0 h 450073"/>
              <a:gd name="connsiteX0" fmla="*/ 51328 w 51328"/>
              <a:gd name="connsiteY0" fmla="*/ 515959 h 515959"/>
              <a:gd name="connsiteX1" fmla="*/ 21639 w 51328"/>
              <a:gd name="connsiteY1" fmla="*/ 126278 h 515959"/>
              <a:gd name="connsiteX2" fmla="*/ 15051 w 51328"/>
              <a:gd name="connsiteY2" fmla="*/ 38979 h 515959"/>
              <a:gd name="connsiteX3" fmla="*/ 0 w 51328"/>
              <a:gd name="connsiteY3" fmla="*/ 0 h 515959"/>
              <a:gd name="connsiteX0" fmla="*/ 51328 w 51328"/>
              <a:gd name="connsiteY0" fmla="*/ 515959 h 515959"/>
              <a:gd name="connsiteX1" fmla="*/ 21639 w 51328"/>
              <a:gd name="connsiteY1" fmla="*/ 126278 h 515959"/>
              <a:gd name="connsiteX2" fmla="*/ 15051 w 51328"/>
              <a:gd name="connsiteY2" fmla="*/ 38979 h 515959"/>
              <a:gd name="connsiteX3" fmla="*/ 0 w 51328"/>
              <a:gd name="connsiteY3" fmla="*/ 0 h 51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28" h="515959">
                <a:moveTo>
                  <a:pt x="51328" y="515959"/>
                </a:moveTo>
                <a:cubicBezTo>
                  <a:pt x="45276" y="411321"/>
                  <a:pt x="32633" y="229268"/>
                  <a:pt x="21639" y="126278"/>
                </a:cubicBezTo>
                <a:cubicBezTo>
                  <a:pt x="14769" y="59135"/>
                  <a:pt x="18657" y="60025"/>
                  <a:pt x="15051" y="38979"/>
                </a:cubicBezTo>
                <a:cubicBezTo>
                  <a:pt x="11445" y="17933"/>
                  <a:pt x="1410" y="7869"/>
                  <a:pt x="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Freeform 864"/>
          <p:cNvSpPr/>
          <p:nvPr/>
        </p:nvSpPr>
        <p:spPr>
          <a:xfrm>
            <a:off x="1268035" y="2294484"/>
            <a:ext cx="2511522" cy="539603"/>
          </a:xfrm>
          <a:custGeom>
            <a:avLst/>
            <a:gdLst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45381 w 1697831"/>
              <a:gd name="connsiteY4" fmla="*/ 10238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52773"/>
              <a:gd name="connsiteY0" fmla="*/ 813861 h 813861"/>
              <a:gd name="connsiteX1" fmla="*/ 159729 w 1652773"/>
              <a:gd name="connsiteY1" fmla="*/ 21899 h 813861"/>
              <a:gd name="connsiteX2" fmla="*/ 547873 w 1652773"/>
              <a:gd name="connsiteY2" fmla="*/ 17137 h 813861"/>
              <a:gd name="connsiteX3" fmla="*/ 1062223 w 1652773"/>
              <a:gd name="connsiteY3" fmla="*/ 17137 h 813861"/>
              <a:gd name="connsiteX4" fmla="*/ 1100323 w 1652773"/>
              <a:gd name="connsiteY4" fmla="*/ 9994 h 813861"/>
              <a:gd name="connsiteX5" fmla="*/ 1359879 w 1652773"/>
              <a:gd name="connsiteY5" fmla="*/ 9993 h 813861"/>
              <a:gd name="connsiteX6" fmla="*/ 1397979 w 1652773"/>
              <a:gd name="connsiteY6" fmla="*/ 468 h 813861"/>
              <a:gd name="connsiteX7" fmla="*/ 1533711 w 1652773"/>
              <a:gd name="connsiteY7" fmla="*/ 2849 h 813861"/>
              <a:gd name="connsiteX8" fmla="*/ 1581336 w 1652773"/>
              <a:gd name="connsiteY8" fmla="*/ 14755 h 813861"/>
              <a:gd name="connsiteX9" fmla="*/ 1652773 w 1652773"/>
              <a:gd name="connsiteY9" fmla="*/ 14755 h 813861"/>
              <a:gd name="connsiteX0" fmla="*/ 43857 w 1696630"/>
              <a:gd name="connsiteY0" fmla="*/ 813861 h 813861"/>
              <a:gd name="connsiteX1" fmla="*/ 4419 w 1696630"/>
              <a:gd name="connsiteY1" fmla="*/ 356689 h 813861"/>
              <a:gd name="connsiteX2" fmla="*/ 203586 w 1696630"/>
              <a:gd name="connsiteY2" fmla="*/ 21899 h 813861"/>
              <a:gd name="connsiteX3" fmla="*/ 591730 w 1696630"/>
              <a:gd name="connsiteY3" fmla="*/ 17137 h 813861"/>
              <a:gd name="connsiteX4" fmla="*/ 1106080 w 1696630"/>
              <a:gd name="connsiteY4" fmla="*/ 17137 h 813861"/>
              <a:gd name="connsiteX5" fmla="*/ 1144180 w 1696630"/>
              <a:gd name="connsiteY5" fmla="*/ 9994 h 813861"/>
              <a:gd name="connsiteX6" fmla="*/ 1403736 w 1696630"/>
              <a:gd name="connsiteY6" fmla="*/ 9993 h 813861"/>
              <a:gd name="connsiteX7" fmla="*/ 1441836 w 1696630"/>
              <a:gd name="connsiteY7" fmla="*/ 468 h 813861"/>
              <a:gd name="connsiteX8" fmla="*/ 1577568 w 1696630"/>
              <a:gd name="connsiteY8" fmla="*/ 2849 h 813861"/>
              <a:gd name="connsiteX9" fmla="*/ 1625193 w 1696630"/>
              <a:gd name="connsiteY9" fmla="*/ 14755 h 813861"/>
              <a:gd name="connsiteX10" fmla="*/ 1696630 w 1696630"/>
              <a:gd name="connsiteY10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247365 w 1740409"/>
              <a:gd name="connsiteY3" fmla="*/ 21899 h 813861"/>
              <a:gd name="connsiteX4" fmla="*/ 635509 w 1740409"/>
              <a:gd name="connsiteY4" fmla="*/ 17137 h 813861"/>
              <a:gd name="connsiteX5" fmla="*/ 1149859 w 1740409"/>
              <a:gd name="connsiteY5" fmla="*/ 17137 h 813861"/>
              <a:gd name="connsiteX6" fmla="*/ 1187959 w 1740409"/>
              <a:gd name="connsiteY6" fmla="*/ 9994 h 813861"/>
              <a:gd name="connsiteX7" fmla="*/ 1447515 w 1740409"/>
              <a:gd name="connsiteY7" fmla="*/ 9993 h 813861"/>
              <a:gd name="connsiteX8" fmla="*/ 1485615 w 1740409"/>
              <a:gd name="connsiteY8" fmla="*/ 468 h 813861"/>
              <a:gd name="connsiteX9" fmla="*/ 1621347 w 1740409"/>
              <a:gd name="connsiteY9" fmla="*/ 2849 h 813861"/>
              <a:gd name="connsiteX10" fmla="*/ 1668972 w 1740409"/>
              <a:gd name="connsiteY10" fmla="*/ 14755 h 813861"/>
              <a:gd name="connsiteX11" fmla="*/ 1740409 w 1740409"/>
              <a:gd name="connsiteY11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53500 w 1740409"/>
              <a:gd name="connsiteY3" fmla="*/ 163207 h 813861"/>
              <a:gd name="connsiteX4" fmla="*/ 247365 w 1740409"/>
              <a:gd name="connsiteY4" fmla="*/ 21899 h 813861"/>
              <a:gd name="connsiteX5" fmla="*/ 635509 w 1740409"/>
              <a:gd name="connsiteY5" fmla="*/ 17137 h 813861"/>
              <a:gd name="connsiteX6" fmla="*/ 1149859 w 1740409"/>
              <a:gd name="connsiteY6" fmla="*/ 17137 h 813861"/>
              <a:gd name="connsiteX7" fmla="*/ 1187959 w 1740409"/>
              <a:gd name="connsiteY7" fmla="*/ 9994 h 813861"/>
              <a:gd name="connsiteX8" fmla="*/ 1447515 w 1740409"/>
              <a:gd name="connsiteY8" fmla="*/ 9993 h 813861"/>
              <a:gd name="connsiteX9" fmla="*/ 1485615 w 1740409"/>
              <a:gd name="connsiteY9" fmla="*/ 468 h 813861"/>
              <a:gd name="connsiteX10" fmla="*/ 1621347 w 1740409"/>
              <a:gd name="connsiteY10" fmla="*/ 2849 h 813861"/>
              <a:gd name="connsiteX11" fmla="*/ 1668972 w 1740409"/>
              <a:gd name="connsiteY11" fmla="*/ 14755 h 813861"/>
              <a:gd name="connsiteX12" fmla="*/ 1740409 w 1740409"/>
              <a:gd name="connsiteY12" fmla="*/ 14755 h 813861"/>
              <a:gd name="connsiteX0" fmla="*/ 87636 w 1740409"/>
              <a:gd name="connsiteY0" fmla="*/ 813861 h 813861"/>
              <a:gd name="connsiteX1" fmla="*/ 48198 w 1740409"/>
              <a:gd name="connsiteY1" fmla="*/ 356689 h 813861"/>
              <a:gd name="connsiteX2" fmla="*/ 3141 w 1740409"/>
              <a:gd name="connsiteY2" fmla="*/ 269225 h 813861"/>
              <a:gd name="connsiteX3" fmla="*/ 53500 w 1740409"/>
              <a:gd name="connsiteY3" fmla="*/ 163207 h 813861"/>
              <a:gd name="connsiteX4" fmla="*/ 247365 w 1740409"/>
              <a:gd name="connsiteY4" fmla="*/ 21899 h 813861"/>
              <a:gd name="connsiteX5" fmla="*/ 635509 w 1740409"/>
              <a:gd name="connsiteY5" fmla="*/ 17137 h 813861"/>
              <a:gd name="connsiteX6" fmla="*/ 1149859 w 1740409"/>
              <a:gd name="connsiteY6" fmla="*/ 17137 h 813861"/>
              <a:gd name="connsiteX7" fmla="*/ 1187959 w 1740409"/>
              <a:gd name="connsiteY7" fmla="*/ 9994 h 813861"/>
              <a:gd name="connsiteX8" fmla="*/ 1447515 w 1740409"/>
              <a:gd name="connsiteY8" fmla="*/ 9993 h 813861"/>
              <a:gd name="connsiteX9" fmla="*/ 1485615 w 1740409"/>
              <a:gd name="connsiteY9" fmla="*/ 468 h 813861"/>
              <a:gd name="connsiteX10" fmla="*/ 1621347 w 1740409"/>
              <a:gd name="connsiteY10" fmla="*/ 2849 h 813861"/>
              <a:gd name="connsiteX11" fmla="*/ 1668972 w 1740409"/>
              <a:gd name="connsiteY11" fmla="*/ 14755 h 813861"/>
              <a:gd name="connsiteX12" fmla="*/ 1740409 w 1740409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45057 w 1737268"/>
              <a:gd name="connsiteY1" fmla="*/ 356689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39757 w 1737268"/>
              <a:gd name="connsiteY1" fmla="*/ 396446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84495 w 1737268"/>
              <a:gd name="connsiteY0" fmla="*/ 813861 h 813861"/>
              <a:gd name="connsiteX1" fmla="*/ 39757 w 1737268"/>
              <a:gd name="connsiteY1" fmla="*/ 388495 h 813861"/>
              <a:gd name="connsiteX2" fmla="*/ 0 w 1737268"/>
              <a:gd name="connsiteY2" fmla="*/ 269225 h 813861"/>
              <a:gd name="connsiteX3" fmla="*/ 50359 w 1737268"/>
              <a:gd name="connsiteY3" fmla="*/ 163207 h 813861"/>
              <a:gd name="connsiteX4" fmla="*/ 244224 w 1737268"/>
              <a:gd name="connsiteY4" fmla="*/ 21899 h 813861"/>
              <a:gd name="connsiteX5" fmla="*/ 632368 w 1737268"/>
              <a:gd name="connsiteY5" fmla="*/ 17137 h 813861"/>
              <a:gd name="connsiteX6" fmla="*/ 1146718 w 1737268"/>
              <a:gd name="connsiteY6" fmla="*/ 17137 h 813861"/>
              <a:gd name="connsiteX7" fmla="*/ 1184818 w 1737268"/>
              <a:gd name="connsiteY7" fmla="*/ 9994 h 813861"/>
              <a:gd name="connsiteX8" fmla="*/ 1444374 w 1737268"/>
              <a:gd name="connsiteY8" fmla="*/ 9993 h 813861"/>
              <a:gd name="connsiteX9" fmla="*/ 1482474 w 1737268"/>
              <a:gd name="connsiteY9" fmla="*/ 468 h 813861"/>
              <a:gd name="connsiteX10" fmla="*/ 1618206 w 1737268"/>
              <a:gd name="connsiteY10" fmla="*/ 2849 h 813861"/>
              <a:gd name="connsiteX11" fmla="*/ 1665831 w 1737268"/>
              <a:gd name="connsiteY11" fmla="*/ 14755 h 813861"/>
              <a:gd name="connsiteX12" fmla="*/ 1737268 w 1737268"/>
              <a:gd name="connsiteY12" fmla="*/ 14755 h 813861"/>
              <a:gd name="connsiteX0" fmla="*/ 47785 w 1737268"/>
              <a:gd name="connsiteY0" fmla="*/ 463452 h 463452"/>
              <a:gd name="connsiteX1" fmla="*/ 39757 w 1737268"/>
              <a:gd name="connsiteY1" fmla="*/ 388495 h 463452"/>
              <a:gd name="connsiteX2" fmla="*/ 0 w 1737268"/>
              <a:gd name="connsiteY2" fmla="*/ 269225 h 463452"/>
              <a:gd name="connsiteX3" fmla="*/ 50359 w 1737268"/>
              <a:gd name="connsiteY3" fmla="*/ 163207 h 463452"/>
              <a:gd name="connsiteX4" fmla="*/ 244224 w 1737268"/>
              <a:gd name="connsiteY4" fmla="*/ 21899 h 463452"/>
              <a:gd name="connsiteX5" fmla="*/ 632368 w 1737268"/>
              <a:gd name="connsiteY5" fmla="*/ 17137 h 463452"/>
              <a:gd name="connsiteX6" fmla="*/ 1146718 w 1737268"/>
              <a:gd name="connsiteY6" fmla="*/ 17137 h 463452"/>
              <a:gd name="connsiteX7" fmla="*/ 1184818 w 1737268"/>
              <a:gd name="connsiteY7" fmla="*/ 9994 h 463452"/>
              <a:gd name="connsiteX8" fmla="*/ 1444374 w 1737268"/>
              <a:gd name="connsiteY8" fmla="*/ 9993 h 463452"/>
              <a:gd name="connsiteX9" fmla="*/ 1482474 w 1737268"/>
              <a:gd name="connsiteY9" fmla="*/ 468 h 463452"/>
              <a:gd name="connsiteX10" fmla="*/ 1618206 w 1737268"/>
              <a:gd name="connsiteY10" fmla="*/ 2849 h 463452"/>
              <a:gd name="connsiteX11" fmla="*/ 1665831 w 1737268"/>
              <a:gd name="connsiteY11" fmla="*/ 14755 h 463452"/>
              <a:gd name="connsiteX12" fmla="*/ 1737268 w 1737268"/>
              <a:gd name="connsiteY12" fmla="*/ 14755 h 463452"/>
              <a:gd name="connsiteX0" fmla="*/ 56022 w 1737268"/>
              <a:gd name="connsiteY0" fmla="*/ 463452 h 463452"/>
              <a:gd name="connsiteX1" fmla="*/ 39757 w 1737268"/>
              <a:gd name="connsiteY1" fmla="*/ 388495 h 463452"/>
              <a:gd name="connsiteX2" fmla="*/ 0 w 1737268"/>
              <a:gd name="connsiteY2" fmla="*/ 269225 h 463452"/>
              <a:gd name="connsiteX3" fmla="*/ 50359 w 1737268"/>
              <a:gd name="connsiteY3" fmla="*/ 163207 h 463452"/>
              <a:gd name="connsiteX4" fmla="*/ 244224 w 1737268"/>
              <a:gd name="connsiteY4" fmla="*/ 21899 h 463452"/>
              <a:gd name="connsiteX5" fmla="*/ 632368 w 1737268"/>
              <a:gd name="connsiteY5" fmla="*/ 17137 h 463452"/>
              <a:gd name="connsiteX6" fmla="*/ 1146718 w 1737268"/>
              <a:gd name="connsiteY6" fmla="*/ 17137 h 463452"/>
              <a:gd name="connsiteX7" fmla="*/ 1184818 w 1737268"/>
              <a:gd name="connsiteY7" fmla="*/ 9994 h 463452"/>
              <a:gd name="connsiteX8" fmla="*/ 1444374 w 1737268"/>
              <a:gd name="connsiteY8" fmla="*/ 9993 h 463452"/>
              <a:gd name="connsiteX9" fmla="*/ 1482474 w 1737268"/>
              <a:gd name="connsiteY9" fmla="*/ 468 h 463452"/>
              <a:gd name="connsiteX10" fmla="*/ 1618206 w 1737268"/>
              <a:gd name="connsiteY10" fmla="*/ 2849 h 463452"/>
              <a:gd name="connsiteX11" fmla="*/ 1665831 w 1737268"/>
              <a:gd name="connsiteY11" fmla="*/ 14755 h 463452"/>
              <a:gd name="connsiteX12" fmla="*/ 1737268 w 1737268"/>
              <a:gd name="connsiteY12" fmla="*/ 14755 h 463452"/>
              <a:gd name="connsiteX0" fmla="*/ 56022 w 1737268"/>
              <a:gd name="connsiteY0" fmla="*/ 463452 h 463452"/>
              <a:gd name="connsiteX1" fmla="*/ 44699 w 1737268"/>
              <a:gd name="connsiteY1" fmla="*/ 388495 h 463452"/>
              <a:gd name="connsiteX2" fmla="*/ 0 w 1737268"/>
              <a:gd name="connsiteY2" fmla="*/ 269225 h 463452"/>
              <a:gd name="connsiteX3" fmla="*/ 50359 w 1737268"/>
              <a:gd name="connsiteY3" fmla="*/ 163207 h 463452"/>
              <a:gd name="connsiteX4" fmla="*/ 244224 w 1737268"/>
              <a:gd name="connsiteY4" fmla="*/ 21899 h 463452"/>
              <a:gd name="connsiteX5" fmla="*/ 632368 w 1737268"/>
              <a:gd name="connsiteY5" fmla="*/ 17137 h 463452"/>
              <a:gd name="connsiteX6" fmla="*/ 1146718 w 1737268"/>
              <a:gd name="connsiteY6" fmla="*/ 17137 h 463452"/>
              <a:gd name="connsiteX7" fmla="*/ 1184818 w 1737268"/>
              <a:gd name="connsiteY7" fmla="*/ 9994 h 463452"/>
              <a:gd name="connsiteX8" fmla="*/ 1444374 w 1737268"/>
              <a:gd name="connsiteY8" fmla="*/ 9993 h 463452"/>
              <a:gd name="connsiteX9" fmla="*/ 1482474 w 1737268"/>
              <a:gd name="connsiteY9" fmla="*/ 468 h 463452"/>
              <a:gd name="connsiteX10" fmla="*/ 1618206 w 1737268"/>
              <a:gd name="connsiteY10" fmla="*/ 2849 h 463452"/>
              <a:gd name="connsiteX11" fmla="*/ 1665831 w 1737268"/>
              <a:gd name="connsiteY11" fmla="*/ 14755 h 463452"/>
              <a:gd name="connsiteX12" fmla="*/ 1737268 w 1737268"/>
              <a:gd name="connsiteY12" fmla="*/ 14755 h 463452"/>
              <a:gd name="connsiteX0" fmla="*/ 44699 w 1737268"/>
              <a:gd name="connsiteY0" fmla="*/ 388495 h 388495"/>
              <a:gd name="connsiteX1" fmla="*/ 0 w 1737268"/>
              <a:gd name="connsiteY1" fmla="*/ 269225 h 388495"/>
              <a:gd name="connsiteX2" fmla="*/ 50359 w 1737268"/>
              <a:gd name="connsiteY2" fmla="*/ 163207 h 388495"/>
              <a:gd name="connsiteX3" fmla="*/ 244224 w 1737268"/>
              <a:gd name="connsiteY3" fmla="*/ 21899 h 388495"/>
              <a:gd name="connsiteX4" fmla="*/ 632368 w 1737268"/>
              <a:gd name="connsiteY4" fmla="*/ 17137 h 388495"/>
              <a:gd name="connsiteX5" fmla="*/ 1146718 w 1737268"/>
              <a:gd name="connsiteY5" fmla="*/ 17137 h 388495"/>
              <a:gd name="connsiteX6" fmla="*/ 1184818 w 1737268"/>
              <a:gd name="connsiteY6" fmla="*/ 9994 h 388495"/>
              <a:gd name="connsiteX7" fmla="*/ 1444374 w 1737268"/>
              <a:gd name="connsiteY7" fmla="*/ 9993 h 388495"/>
              <a:gd name="connsiteX8" fmla="*/ 1482474 w 1737268"/>
              <a:gd name="connsiteY8" fmla="*/ 468 h 388495"/>
              <a:gd name="connsiteX9" fmla="*/ 1618206 w 1737268"/>
              <a:gd name="connsiteY9" fmla="*/ 2849 h 388495"/>
              <a:gd name="connsiteX10" fmla="*/ 1665831 w 1737268"/>
              <a:gd name="connsiteY10" fmla="*/ 14755 h 388495"/>
              <a:gd name="connsiteX11" fmla="*/ 1737268 w 1737268"/>
              <a:gd name="connsiteY11" fmla="*/ 14755 h 388495"/>
              <a:gd name="connsiteX0" fmla="*/ 35173 w 1737268"/>
              <a:gd name="connsiteY0" fmla="*/ 373254 h 373254"/>
              <a:gd name="connsiteX1" fmla="*/ 0 w 1737268"/>
              <a:gd name="connsiteY1" fmla="*/ 269225 h 373254"/>
              <a:gd name="connsiteX2" fmla="*/ 50359 w 1737268"/>
              <a:gd name="connsiteY2" fmla="*/ 163207 h 373254"/>
              <a:gd name="connsiteX3" fmla="*/ 244224 w 1737268"/>
              <a:gd name="connsiteY3" fmla="*/ 21899 h 373254"/>
              <a:gd name="connsiteX4" fmla="*/ 632368 w 1737268"/>
              <a:gd name="connsiteY4" fmla="*/ 17137 h 373254"/>
              <a:gd name="connsiteX5" fmla="*/ 1146718 w 1737268"/>
              <a:gd name="connsiteY5" fmla="*/ 17137 h 373254"/>
              <a:gd name="connsiteX6" fmla="*/ 1184818 w 1737268"/>
              <a:gd name="connsiteY6" fmla="*/ 9994 h 373254"/>
              <a:gd name="connsiteX7" fmla="*/ 1444374 w 1737268"/>
              <a:gd name="connsiteY7" fmla="*/ 9993 h 373254"/>
              <a:gd name="connsiteX8" fmla="*/ 1482474 w 1737268"/>
              <a:gd name="connsiteY8" fmla="*/ 468 h 373254"/>
              <a:gd name="connsiteX9" fmla="*/ 1618206 w 1737268"/>
              <a:gd name="connsiteY9" fmla="*/ 2849 h 373254"/>
              <a:gd name="connsiteX10" fmla="*/ 1665831 w 1737268"/>
              <a:gd name="connsiteY10" fmla="*/ 14755 h 373254"/>
              <a:gd name="connsiteX11" fmla="*/ 1737268 w 1737268"/>
              <a:gd name="connsiteY11" fmla="*/ 14755 h 37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7268" h="373254">
                <a:moveTo>
                  <a:pt x="35173" y="373254"/>
                </a:moveTo>
                <a:lnTo>
                  <a:pt x="0" y="269225"/>
                </a:lnTo>
                <a:lnTo>
                  <a:pt x="50359" y="163207"/>
                </a:lnTo>
                <a:lnTo>
                  <a:pt x="244224" y="21899"/>
                </a:lnTo>
                <a:lnTo>
                  <a:pt x="632368" y="17137"/>
                </a:lnTo>
                <a:lnTo>
                  <a:pt x="1146718" y="17137"/>
                </a:lnTo>
                <a:cubicBezTo>
                  <a:pt x="1172118" y="15947"/>
                  <a:pt x="1163784" y="8804"/>
                  <a:pt x="1184818" y="9994"/>
                </a:cubicBezTo>
                <a:cubicBezTo>
                  <a:pt x="1205852" y="11184"/>
                  <a:pt x="1394765" y="11581"/>
                  <a:pt x="1444374" y="9993"/>
                </a:cubicBezTo>
                <a:cubicBezTo>
                  <a:pt x="1493983" y="8405"/>
                  <a:pt x="1453502" y="1659"/>
                  <a:pt x="1482474" y="468"/>
                </a:cubicBezTo>
                <a:cubicBezTo>
                  <a:pt x="1511446" y="-723"/>
                  <a:pt x="1587647" y="468"/>
                  <a:pt x="1618206" y="2849"/>
                </a:cubicBezTo>
                <a:cubicBezTo>
                  <a:pt x="1648765" y="5230"/>
                  <a:pt x="1645987" y="12771"/>
                  <a:pt x="1665831" y="14755"/>
                </a:cubicBezTo>
                <a:cubicBezTo>
                  <a:pt x="1685675" y="16739"/>
                  <a:pt x="1711471" y="19319"/>
                  <a:pt x="1737268" y="14755"/>
                </a:cubicBezTo>
              </a:path>
            </a:pathLst>
          </a:cu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4" name="Straight Connector 843"/>
          <p:cNvCxnSpPr/>
          <p:nvPr/>
        </p:nvCxnSpPr>
        <p:spPr>
          <a:xfrm flipH="1" flipV="1">
            <a:off x="4189411" y="2175696"/>
            <a:ext cx="16829" cy="114190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Connector 1055"/>
          <p:cNvCxnSpPr/>
          <p:nvPr/>
        </p:nvCxnSpPr>
        <p:spPr>
          <a:xfrm flipV="1">
            <a:off x="4650581" y="2016919"/>
            <a:ext cx="21432" cy="564357"/>
          </a:xfrm>
          <a:prstGeom prst="line">
            <a:avLst/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" name="Freeform 818"/>
          <p:cNvSpPr/>
          <p:nvPr/>
        </p:nvSpPr>
        <p:spPr>
          <a:xfrm>
            <a:off x="1536278" y="2544839"/>
            <a:ext cx="1861467" cy="67585"/>
          </a:xfrm>
          <a:custGeom>
            <a:avLst/>
            <a:gdLst>
              <a:gd name="connsiteX0" fmla="*/ 1369433 w 1369433"/>
              <a:gd name="connsiteY0" fmla="*/ 96468 h 96468"/>
              <a:gd name="connsiteX1" fmla="*/ 1248091 w 1369433"/>
              <a:gd name="connsiteY1" fmla="*/ 5461 h 96468"/>
              <a:gd name="connsiteX2" fmla="*/ 810393 w 1369433"/>
              <a:gd name="connsiteY2" fmla="*/ 9795 h 96468"/>
              <a:gd name="connsiteX3" fmla="*/ 628379 w 1369433"/>
              <a:gd name="connsiteY3" fmla="*/ 5461 h 96468"/>
              <a:gd name="connsiteX4" fmla="*/ 515704 w 1369433"/>
              <a:gd name="connsiteY4" fmla="*/ 27130 h 96468"/>
              <a:gd name="connsiteX5" fmla="*/ 394362 w 1369433"/>
              <a:gd name="connsiteY5" fmla="*/ 31463 h 96468"/>
              <a:gd name="connsiteX6" fmla="*/ 69339 w 1369433"/>
              <a:gd name="connsiteY6" fmla="*/ 27130 h 96468"/>
              <a:gd name="connsiteX7" fmla="*/ 0 w 1369433"/>
              <a:gd name="connsiteY7" fmla="*/ 48798 h 96468"/>
              <a:gd name="connsiteX0" fmla="*/ 1369433 w 1369433"/>
              <a:gd name="connsiteY0" fmla="*/ 96718 h 96718"/>
              <a:gd name="connsiteX1" fmla="*/ 1248091 w 1369433"/>
              <a:gd name="connsiteY1" fmla="*/ 5711 h 96718"/>
              <a:gd name="connsiteX2" fmla="*/ 810393 w 1369433"/>
              <a:gd name="connsiteY2" fmla="*/ 10045 h 96718"/>
              <a:gd name="connsiteX3" fmla="*/ 632713 w 1369433"/>
              <a:gd name="connsiteY3" fmla="*/ 14378 h 96718"/>
              <a:gd name="connsiteX4" fmla="*/ 515704 w 1369433"/>
              <a:gd name="connsiteY4" fmla="*/ 27380 h 96718"/>
              <a:gd name="connsiteX5" fmla="*/ 394362 w 1369433"/>
              <a:gd name="connsiteY5" fmla="*/ 31713 h 96718"/>
              <a:gd name="connsiteX6" fmla="*/ 69339 w 1369433"/>
              <a:gd name="connsiteY6" fmla="*/ 27380 h 96718"/>
              <a:gd name="connsiteX7" fmla="*/ 0 w 1369433"/>
              <a:gd name="connsiteY7" fmla="*/ 49048 h 96718"/>
              <a:gd name="connsiteX0" fmla="*/ 1369433 w 1369433"/>
              <a:gd name="connsiteY0" fmla="*/ 92971 h 92971"/>
              <a:gd name="connsiteX1" fmla="*/ 1248091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593710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226423 w 1226423"/>
              <a:gd name="connsiteY0" fmla="*/ 1964 h 46770"/>
              <a:gd name="connsiteX1" fmla="*/ 810393 w 1226423"/>
              <a:gd name="connsiteY1" fmla="*/ 6298 h 46770"/>
              <a:gd name="connsiteX2" fmla="*/ 593710 w 1226423"/>
              <a:gd name="connsiteY2" fmla="*/ 10631 h 46770"/>
              <a:gd name="connsiteX3" fmla="*/ 515704 w 1226423"/>
              <a:gd name="connsiteY3" fmla="*/ 23633 h 46770"/>
              <a:gd name="connsiteX4" fmla="*/ 394362 w 1226423"/>
              <a:gd name="connsiteY4" fmla="*/ 27966 h 46770"/>
              <a:gd name="connsiteX5" fmla="*/ 69339 w 1226423"/>
              <a:gd name="connsiteY5" fmla="*/ 23633 h 46770"/>
              <a:gd name="connsiteX6" fmla="*/ 0 w 1226423"/>
              <a:gd name="connsiteY6" fmla="*/ 45301 h 46770"/>
              <a:gd name="connsiteX0" fmla="*/ 1228804 w 1228804"/>
              <a:gd name="connsiteY0" fmla="*/ 1964 h 31225"/>
              <a:gd name="connsiteX1" fmla="*/ 812774 w 1228804"/>
              <a:gd name="connsiteY1" fmla="*/ 6298 h 31225"/>
              <a:gd name="connsiteX2" fmla="*/ 596091 w 1228804"/>
              <a:gd name="connsiteY2" fmla="*/ 10631 h 31225"/>
              <a:gd name="connsiteX3" fmla="*/ 518085 w 1228804"/>
              <a:gd name="connsiteY3" fmla="*/ 23633 h 31225"/>
              <a:gd name="connsiteX4" fmla="*/ 396743 w 1228804"/>
              <a:gd name="connsiteY4" fmla="*/ 27966 h 31225"/>
              <a:gd name="connsiteX5" fmla="*/ 71720 w 1228804"/>
              <a:gd name="connsiteY5" fmla="*/ 23633 h 31225"/>
              <a:gd name="connsiteX6" fmla="*/ 0 w 1228804"/>
              <a:gd name="connsiteY6" fmla="*/ 28632 h 31225"/>
              <a:gd name="connsiteX0" fmla="*/ 1226000 w 1226000"/>
              <a:gd name="connsiteY0" fmla="*/ 4332 h 25178"/>
              <a:gd name="connsiteX1" fmla="*/ 812774 w 1226000"/>
              <a:gd name="connsiteY1" fmla="*/ 251 h 25178"/>
              <a:gd name="connsiteX2" fmla="*/ 596091 w 1226000"/>
              <a:gd name="connsiteY2" fmla="*/ 4584 h 25178"/>
              <a:gd name="connsiteX3" fmla="*/ 518085 w 1226000"/>
              <a:gd name="connsiteY3" fmla="*/ 17586 h 25178"/>
              <a:gd name="connsiteX4" fmla="*/ 396743 w 1226000"/>
              <a:gd name="connsiteY4" fmla="*/ 21919 h 25178"/>
              <a:gd name="connsiteX5" fmla="*/ 71720 w 1226000"/>
              <a:gd name="connsiteY5" fmla="*/ 17586 h 25178"/>
              <a:gd name="connsiteX6" fmla="*/ 0 w 1226000"/>
              <a:gd name="connsiteY6" fmla="*/ 22585 h 25178"/>
              <a:gd name="connsiteX0" fmla="*/ 1231609 w 1231609"/>
              <a:gd name="connsiteY0" fmla="*/ 3092 h 26743"/>
              <a:gd name="connsiteX1" fmla="*/ 812774 w 1231609"/>
              <a:gd name="connsiteY1" fmla="*/ 1816 h 26743"/>
              <a:gd name="connsiteX2" fmla="*/ 596091 w 1231609"/>
              <a:gd name="connsiteY2" fmla="*/ 6149 h 26743"/>
              <a:gd name="connsiteX3" fmla="*/ 518085 w 1231609"/>
              <a:gd name="connsiteY3" fmla="*/ 19151 h 26743"/>
              <a:gd name="connsiteX4" fmla="*/ 396743 w 1231609"/>
              <a:gd name="connsiteY4" fmla="*/ 23484 h 26743"/>
              <a:gd name="connsiteX5" fmla="*/ 71720 w 1231609"/>
              <a:gd name="connsiteY5" fmla="*/ 19151 h 26743"/>
              <a:gd name="connsiteX6" fmla="*/ 0 w 1231609"/>
              <a:gd name="connsiteY6" fmla="*/ 24150 h 26743"/>
              <a:gd name="connsiteX0" fmla="*/ 1231609 w 1231609"/>
              <a:gd name="connsiteY0" fmla="*/ 3092 h 26868"/>
              <a:gd name="connsiteX1" fmla="*/ 812774 w 1231609"/>
              <a:gd name="connsiteY1" fmla="*/ 1816 h 26868"/>
              <a:gd name="connsiteX2" fmla="*/ 596091 w 1231609"/>
              <a:gd name="connsiteY2" fmla="*/ 6149 h 26868"/>
              <a:gd name="connsiteX3" fmla="*/ 518085 w 1231609"/>
              <a:gd name="connsiteY3" fmla="*/ 19151 h 26868"/>
              <a:gd name="connsiteX4" fmla="*/ 399548 w 1231609"/>
              <a:gd name="connsiteY4" fmla="*/ 17874 h 26868"/>
              <a:gd name="connsiteX5" fmla="*/ 71720 w 1231609"/>
              <a:gd name="connsiteY5" fmla="*/ 19151 h 26868"/>
              <a:gd name="connsiteX6" fmla="*/ 0 w 1231609"/>
              <a:gd name="connsiteY6" fmla="*/ 24150 h 26868"/>
              <a:gd name="connsiteX0" fmla="*/ 1231609 w 1231609"/>
              <a:gd name="connsiteY0" fmla="*/ 1963 h 31349"/>
              <a:gd name="connsiteX1" fmla="*/ 812774 w 1231609"/>
              <a:gd name="connsiteY1" fmla="*/ 6297 h 31349"/>
              <a:gd name="connsiteX2" fmla="*/ 596091 w 1231609"/>
              <a:gd name="connsiteY2" fmla="*/ 10630 h 31349"/>
              <a:gd name="connsiteX3" fmla="*/ 518085 w 1231609"/>
              <a:gd name="connsiteY3" fmla="*/ 23632 h 31349"/>
              <a:gd name="connsiteX4" fmla="*/ 399548 w 1231609"/>
              <a:gd name="connsiteY4" fmla="*/ 22355 h 31349"/>
              <a:gd name="connsiteX5" fmla="*/ 71720 w 1231609"/>
              <a:gd name="connsiteY5" fmla="*/ 23632 h 31349"/>
              <a:gd name="connsiteX6" fmla="*/ 0 w 1231609"/>
              <a:gd name="connsiteY6" fmla="*/ 28631 h 31349"/>
              <a:gd name="connsiteX0" fmla="*/ 1287612 w 1287612"/>
              <a:gd name="connsiteY0" fmla="*/ 1963 h 48086"/>
              <a:gd name="connsiteX1" fmla="*/ 868777 w 1287612"/>
              <a:gd name="connsiteY1" fmla="*/ 6297 h 48086"/>
              <a:gd name="connsiteX2" fmla="*/ 652094 w 1287612"/>
              <a:gd name="connsiteY2" fmla="*/ 10630 h 48086"/>
              <a:gd name="connsiteX3" fmla="*/ 574088 w 1287612"/>
              <a:gd name="connsiteY3" fmla="*/ 23632 h 48086"/>
              <a:gd name="connsiteX4" fmla="*/ 455551 w 1287612"/>
              <a:gd name="connsiteY4" fmla="*/ 22355 h 48086"/>
              <a:gd name="connsiteX5" fmla="*/ 127723 w 1287612"/>
              <a:gd name="connsiteY5" fmla="*/ 23632 h 48086"/>
              <a:gd name="connsiteX6" fmla="*/ 0 w 1287612"/>
              <a:gd name="connsiteY6" fmla="*/ 46750 h 48086"/>
              <a:gd name="connsiteX0" fmla="*/ 1287612 w 1287612"/>
              <a:gd name="connsiteY0" fmla="*/ 1963 h 46750"/>
              <a:gd name="connsiteX1" fmla="*/ 868777 w 1287612"/>
              <a:gd name="connsiteY1" fmla="*/ 6297 h 46750"/>
              <a:gd name="connsiteX2" fmla="*/ 652094 w 1287612"/>
              <a:gd name="connsiteY2" fmla="*/ 10630 h 46750"/>
              <a:gd name="connsiteX3" fmla="*/ 574088 w 1287612"/>
              <a:gd name="connsiteY3" fmla="*/ 23632 h 46750"/>
              <a:gd name="connsiteX4" fmla="*/ 455551 w 1287612"/>
              <a:gd name="connsiteY4" fmla="*/ 22355 h 46750"/>
              <a:gd name="connsiteX5" fmla="*/ 127723 w 1287612"/>
              <a:gd name="connsiteY5" fmla="*/ 23632 h 46750"/>
              <a:gd name="connsiteX6" fmla="*/ 62335 w 1287612"/>
              <a:gd name="connsiteY6" fmla="*/ 23556 h 46750"/>
              <a:gd name="connsiteX7" fmla="*/ 0 w 1287612"/>
              <a:gd name="connsiteY7" fmla="*/ 46750 h 4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7612" h="46750">
                <a:moveTo>
                  <a:pt x="1287612" y="1963"/>
                </a:moveTo>
                <a:cubicBezTo>
                  <a:pt x="1250777" y="-3814"/>
                  <a:pt x="974697" y="4853"/>
                  <a:pt x="868777" y="6297"/>
                </a:cubicBezTo>
                <a:cubicBezTo>
                  <a:pt x="762857" y="7741"/>
                  <a:pt x="701209" y="7741"/>
                  <a:pt x="652094" y="10630"/>
                </a:cubicBezTo>
                <a:cubicBezTo>
                  <a:pt x="602979" y="13519"/>
                  <a:pt x="606845" y="21678"/>
                  <a:pt x="574088" y="23632"/>
                </a:cubicBezTo>
                <a:cubicBezTo>
                  <a:pt x="541331" y="25586"/>
                  <a:pt x="529945" y="22355"/>
                  <a:pt x="455551" y="22355"/>
                </a:cubicBezTo>
                <a:lnTo>
                  <a:pt x="127723" y="23632"/>
                </a:lnTo>
                <a:cubicBezTo>
                  <a:pt x="58618" y="26303"/>
                  <a:pt x="83622" y="19703"/>
                  <a:pt x="62335" y="23556"/>
                </a:cubicBezTo>
                <a:cubicBezTo>
                  <a:pt x="41048" y="27409"/>
                  <a:pt x="6820" y="45355"/>
                  <a:pt x="0" y="46750"/>
                </a:cubicBezTo>
              </a:path>
            </a:pathLst>
          </a:custGeom>
          <a:noFill/>
          <a:ln>
            <a:solidFill>
              <a:srgbClr val="F79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8" name="Straight Connector 957"/>
          <p:cNvCxnSpPr/>
          <p:nvPr/>
        </p:nvCxnSpPr>
        <p:spPr>
          <a:xfrm flipH="1">
            <a:off x="1488281" y="3462655"/>
            <a:ext cx="443435" cy="2064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9" name="Freeform 668"/>
          <p:cNvSpPr/>
          <p:nvPr/>
        </p:nvSpPr>
        <p:spPr>
          <a:xfrm>
            <a:off x="3742526" y="2179416"/>
            <a:ext cx="118885" cy="1204880"/>
          </a:xfrm>
          <a:custGeom>
            <a:avLst/>
            <a:gdLst>
              <a:gd name="connsiteX0" fmla="*/ 59938 w 82235"/>
              <a:gd name="connsiteY0" fmla="*/ 833438 h 833438"/>
              <a:gd name="connsiteX1" fmla="*/ 81369 w 82235"/>
              <a:gd name="connsiteY1" fmla="*/ 788194 h 833438"/>
              <a:gd name="connsiteX2" fmla="*/ 33744 w 82235"/>
              <a:gd name="connsiteY2" fmla="*/ 671513 h 833438"/>
              <a:gd name="connsiteX3" fmla="*/ 19456 w 82235"/>
              <a:gd name="connsiteY3" fmla="*/ 633413 h 833438"/>
              <a:gd name="connsiteX4" fmla="*/ 9931 w 82235"/>
              <a:gd name="connsiteY4" fmla="*/ 397669 h 833438"/>
              <a:gd name="connsiteX5" fmla="*/ 406 w 82235"/>
              <a:gd name="connsiteY5" fmla="*/ 304800 h 833438"/>
              <a:gd name="connsiteX6" fmla="*/ 24219 w 82235"/>
              <a:gd name="connsiteY6" fmla="*/ 0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35" h="833438">
                <a:moveTo>
                  <a:pt x="59938" y="833438"/>
                </a:moveTo>
                <a:cubicBezTo>
                  <a:pt x="72836" y="824309"/>
                  <a:pt x="85735" y="815181"/>
                  <a:pt x="81369" y="788194"/>
                </a:cubicBezTo>
                <a:cubicBezTo>
                  <a:pt x="77003" y="761207"/>
                  <a:pt x="44063" y="697310"/>
                  <a:pt x="33744" y="671513"/>
                </a:cubicBezTo>
                <a:cubicBezTo>
                  <a:pt x="23425" y="645716"/>
                  <a:pt x="23425" y="679053"/>
                  <a:pt x="19456" y="633413"/>
                </a:cubicBezTo>
                <a:cubicBezTo>
                  <a:pt x="15487" y="587773"/>
                  <a:pt x="13106" y="452438"/>
                  <a:pt x="9931" y="397669"/>
                </a:cubicBezTo>
                <a:cubicBezTo>
                  <a:pt x="6756" y="342900"/>
                  <a:pt x="-1975" y="371078"/>
                  <a:pt x="406" y="304800"/>
                </a:cubicBezTo>
                <a:cubicBezTo>
                  <a:pt x="2787" y="238522"/>
                  <a:pt x="13503" y="119261"/>
                  <a:pt x="24219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462" idx="2"/>
          </p:cNvCxnSpPr>
          <p:nvPr/>
        </p:nvCxnSpPr>
        <p:spPr>
          <a:xfrm flipV="1">
            <a:off x="4433270" y="4043574"/>
            <a:ext cx="1833237" cy="3458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" name="Freeform 821"/>
          <p:cNvSpPr/>
          <p:nvPr/>
        </p:nvSpPr>
        <p:spPr>
          <a:xfrm>
            <a:off x="3197800" y="3921387"/>
            <a:ext cx="3115471" cy="110414"/>
          </a:xfrm>
          <a:custGeom>
            <a:avLst/>
            <a:gdLst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764381 w 2155031"/>
              <a:gd name="connsiteY3" fmla="*/ 40657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5031" h="76375">
                <a:moveTo>
                  <a:pt x="0" y="45419"/>
                </a:moveTo>
                <a:lnTo>
                  <a:pt x="664369" y="40657"/>
                </a:lnTo>
                <a:cubicBezTo>
                  <a:pt x="678259" y="39466"/>
                  <a:pt x="673497" y="52960"/>
                  <a:pt x="697706" y="52563"/>
                </a:cubicBezTo>
                <a:cubicBezTo>
                  <a:pt x="721915" y="52166"/>
                  <a:pt x="760809" y="46609"/>
                  <a:pt x="809625" y="38275"/>
                </a:cubicBezTo>
                <a:cubicBezTo>
                  <a:pt x="858441" y="29941"/>
                  <a:pt x="931069" y="8113"/>
                  <a:pt x="990600" y="2557"/>
                </a:cubicBezTo>
                <a:cubicBezTo>
                  <a:pt x="1050131" y="-2999"/>
                  <a:pt x="1130300" y="1763"/>
                  <a:pt x="1166812" y="4938"/>
                </a:cubicBezTo>
                <a:cubicBezTo>
                  <a:pt x="1203324" y="8113"/>
                  <a:pt x="1189831" y="19623"/>
                  <a:pt x="1209675" y="21607"/>
                </a:cubicBezTo>
                <a:cubicBezTo>
                  <a:pt x="1229519" y="23591"/>
                  <a:pt x="1264047" y="14463"/>
                  <a:pt x="1285875" y="16844"/>
                </a:cubicBezTo>
                <a:cubicBezTo>
                  <a:pt x="1307703" y="19225"/>
                  <a:pt x="1308497" y="33513"/>
                  <a:pt x="1340644" y="35894"/>
                </a:cubicBezTo>
                <a:cubicBezTo>
                  <a:pt x="1372791" y="38275"/>
                  <a:pt x="1478756" y="31132"/>
                  <a:pt x="1478756" y="31132"/>
                </a:cubicBezTo>
                <a:lnTo>
                  <a:pt x="2031206" y="21607"/>
                </a:lnTo>
                <a:lnTo>
                  <a:pt x="2155031" y="76375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Freeform 676"/>
          <p:cNvSpPr/>
          <p:nvPr/>
        </p:nvSpPr>
        <p:spPr>
          <a:xfrm>
            <a:off x="1620403" y="3778349"/>
            <a:ext cx="864480" cy="2118979"/>
          </a:xfrm>
          <a:custGeom>
            <a:avLst/>
            <a:gdLst>
              <a:gd name="connsiteX0" fmla="*/ 581025 w 609133"/>
              <a:gd name="connsiteY0" fmla="*/ 1469279 h 1469279"/>
              <a:gd name="connsiteX1" fmla="*/ 571500 w 609133"/>
              <a:gd name="connsiteY1" fmla="*/ 771573 h 1469279"/>
              <a:gd name="connsiteX2" fmla="*/ 214312 w 609133"/>
              <a:gd name="connsiteY2" fmla="*/ 176261 h 1469279"/>
              <a:gd name="connsiteX3" fmla="*/ 173831 w 609133"/>
              <a:gd name="connsiteY3" fmla="*/ 54817 h 1469279"/>
              <a:gd name="connsiteX4" fmla="*/ 119062 w 609133"/>
              <a:gd name="connsiteY4" fmla="*/ 4811 h 1469279"/>
              <a:gd name="connsiteX5" fmla="*/ 0 w 609133"/>
              <a:gd name="connsiteY5" fmla="*/ 4811 h 1469279"/>
              <a:gd name="connsiteX0" fmla="*/ 581025 w 609133"/>
              <a:gd name="connsiteY0" fmla="*/ 1469279 h 1469279"/>
              <a:gd name="connsiteX1" fmla="*/ 571500 w 609133"/>
              <a:gd name="connsiteY1" fmla="*/ 771573 h 1469279"/>
              <a:gd name="connsiteX2" fmla="*/ 214312 w 609133"/>
              <a:gd name="connsiteY2" fmla="*/ 176261 h 1469279"/>
              <a:gd name="connsiteX3" fmla="*/ 173831 w 609133"/>
              <a:gd name="connsiteY3" fmla="*/ 54817 h 1469279"/>
              <a:gd name="connsiteX4" fmla="*/ 119062 w 609133"/>
              <a:gd name="connsiteY4" fmla="*/ 4811 h 1469279"/>
              <a:gd name="connsiteX5" fmla="*/ 0 w 609133"/>
              <a:gd name="connsiteY5" fmla="*/ 4811 h 1469279"/>
              <a:gd name="connsiteX0" fmla="*/ 581025 w 609411"/>
              <a:gd name="connsiteY0" fmla="*/ 1469279 h 1469279"/>
              <a:gd name="connsiteX1" fmla="*/ 600075 w 609411"/>
              <a:gd name="connsiteY1" fmla="*/ 978742 h 1469279"/>
              <a:gd name="connsiteX2" fmla="*/ 571500 w 609411"/>
              <a:gd name="connsiteY2" fmla="*/ 771573 h 1469279"/>
              <a:gd name="connsiteX3" fmla="*/ 214312 w 609411"/>
              <a:gd name="connsiteY3" fmla="*/ 176261 h 1469279"/>
              <a:gd name="connsiteX4" fmla="*/ 173831 w 609411"/>
              <a:gd name="connsiteY4" fmla="*/ 54817 h 1469279"/>
              <a:gd name="connsiteX5" fmla="*/ 119062 w 609411"/>
              <a:gd name="connsiteY5" fmla="*/ 4811 h 1469279"/>
              <a:gd name="connsiteX6" fmla="*/ 0 w 609411"/>
              <a:gd name="connsiteY6" fmla="*/ 4811 h 1469279"/>
              <a:gd name="connsiteX0" fmla="*/ 581025 w 600078"/>
              <a:gd name="connsiteY0" fmla="*/ 1469279 h 1469279"/>
              <a:gd name="connsiteX1" fmla="*/ 578643 w 600078"/>
              <a:gd name="connsiteY1" fmla="*/ 966836 h 1469279"/>
              <a:gd name="connsiteX2" fmla="*/ 571500 w 600078"/>
              <a:gd name="connsiteY2" fmla="*/ 771573 h 1469279"/>
              <a:gd name="connsiteX3" fmla="*/ 214312 w 600078"/>
              <a:gd name="connsiteY3" fmla="*/ 176261 h 1469279"/>
              <a:gd name="connsiteX4" fmla="*/ 173831 w 600078"/>
              <a:gd name="connsiteY4" fmla="*/ 54817 h 1469279"/>
              <a:gd name="connsiteX5" fmla="*/ 119062 w 600078"/>
              <a:gd name="connsiteY5" fmla="*/ 4811 h 1469279"/>
              <a:gd name="connsiteX6" fmla="*/ 0 w 600078"/>
              <a:gd name="connsiteY6" fmla="*/ 4811 h 1469279"/>
              <a:gd name="connsiteX0" fmla="*/ 581025 w 582221"/>
              <a:gd name="connsiteY0" fmla="*/ 1469279 h 1469279"/>
              <a:gd name="connsiteX1" fmla="*/ 578643 w 582221"/>
              <a:gd name="connsiteY1" fmla="*/ 966836 h 1469279"/>
              <a:gd name="connsiteX2" fmla="*/ 571500 w 582221"/>
              <a:gd name="connsiteY2" fmla="*/ 771573 h 1469279"/>
              <a:gd name="connsiteX3" fmla="*/ 214312 w 582221"/>
              <a:gd name="connsiteY3" fmla="*/ 176261 h 1469279"/>
              <a:gd name="connsiteX4" fmla="*/ 173831 w 582221"/>
              <a:gd name="connsiteY4" fmla="*/ 54817 h 1469279"/>
              <a:gd name="connsiteX5" fmla="*/ 119062 w 582221"/>
              <a:gd name="connsiteY5" fmla="*/ 4811 h 1469279"/>
              <a:gd name="connsiteX6" fmla="*/ 0 w 582221"/>
              <a:gd name="connsiteY6" fmla="*/ 4811 h 1469279"/>
              <a:gd name="connsiteX0" fmla="*/ 600075 w 601271"/>
              <a:gd name="connsiteY0" fmla="*/ 1466126 h 1466126"/>
              <a:gd name="connsiteX1" fmla="*/ 597693 w 601271"/>
              <a:gd name="connsiteY1" fmla="*/ 963683 h 1466126"/>
              <a:gd name="connsiteX2" fmla="*/ 590550 w 601271"/>
              <a:gd name="connsiteY2" fmla="*/ 768420 h 1466126"/>
              <a:gd name="connsiteX3" fmla="*/ 233362 w 601271"/>
              <a:gd name="connsiteY3" fmla="*/ 173108 h 1466126"/>
              <a:gd name="connsiteX4" fmla="*/ 192881 w 601271"/>
              <a:gd name="connsiteY4" fmla="*/ 51664 h 1466126"/>
              <a:gd name="connsiteX5" fmla="*/ 138112 w 601271"/>
              <a:gd name="connsiteY5" fmla="*/ 1658 h 1466126"/>
              <a:gd name="connsiteX6" fmla="*/ 0 w 601271"/>
              <a:gd name="connsiteY6" fmla="*/ 23089 h 1466126"/>
              <a:gd name="connsiteX0" fmla="*/ 600075 w 601271"/>
              <a:gd name="connsiteY0" fmla="*/ 1447849 h 1447849"/>
              <a:gd name="connsiteX1" fmla="*/ 597693 w 601271"/>
              <a:gd name="connsiteY1" fmla="*/ 945406 h 1447849"/>
              <a:gd name="connsiteX2" fmla="*/ 590550 w 601271"/>
              <a:gd name="connsiteY2" fmla="*/ 750143 h 1447849"/>
              <a:gd name="connsiteX3" fmla="*/ 233362 w 601271"/>
              <a:gd name="connsiteY3" fmla="*/ 154831 h 1447849"/>
              <a:gd name="connsiteX4" fmla="*/ 192881 w 601271"/>
              <a:gd name="connsiteY4" fmla="*/ 33387 h 1447849"/>
              <a:gd name="connsiteX5" fmla="*/ 128587 w 601271"/>
              <a:gd name="connsiteY5" fmla="*/ 4813 h 1447849"/>
              <a:gd name="connsiteX6" fmla="*/ 0 w 601271"/>
              <a:gd name="connsiteY6" fmla="*/ 4812 h 1447849"/>
              <a:gd name="connsiteX0" fmla="*/ 600075 w 601271"/>
              <a:gd name="connsiteY0" fmla="*/ 1447849 h 1447849"/>
              <a:gd name="connsiteX1" fmla="*/ 597693 w 601271"/>
              <a:gd name="connsiteY1" fmla="*/ 945406 h 1447849"/>
              <a:gd name="connsiteX2" fmla="*/ 590550 w 601271"/>
              <a:gd name="connsiteY2" fmla="*/ 750143 h 1447849"/>
              <a:gd name="connsiteX3" fmla="*/ 233362 w 601271"/>
              <a:gd name="connsiteY3" fmla="*/ 154831 h 1447849"/>
              <a:gd name="connsiteX4" fmla="*/ 173831 w 601271"/>
              <a:gd name="connsiteY4" fmla="*/ 28624 h 1447849"/>
              <a:gd name="connsiteX5" fmla="*/ 128587 w 601271"/>
              <a:gd name="connsiteY5" fmla="*/ 4813 h 1447849"/>
              <a:gd name="connsiteX6" fmla="*/ 0 w 601271"/>
              <a:gd name="connsiteY6" fmla="*/ 4812 h 1447849"/>
              <a:gd name="connsiteX0" fmla="*/ 600075 w 601271"/>
              <a:gd name="connsiteY0" fmla="*/ 1455200 h 1455200"/>
              <a:gd name="connsiteX1" fmla="*/ 597693 w 601271"/>
              <a:gd name="connsiteY1" fmla="*/ 952757 h 1455200"/>
              <a:gd name="connsiteX2" fmla="*/ 590550 w 601271"/>
              <a:gd name="connsiteY2" fmla="*/ 757494 h 1455200"/>
              <a:gd name="connsiteX3" fmla="*/ 233362 w 601271"/>
              <a:gd name="connsiteY3" fmla="*/ 162182 h 1455200"/>
              <a:gd name="connsiteX4" fmla="*/ 173831 w 601271"/>
              <a:gd name="connsiteY4" fmla="*/ 35975 h 1455200"/>
              <a:gd name="connsiteX5" fmla="*/ 130969 w 601271"/>
              <a:gd name="connsiteY5" fmla="*/ 2639 h 1455200"/>
              <a:gd name="connsiteX6" fmla="*/ 0 w 601271"/>
              <a:gd name="connsiteY6" fmla="*/ 12163 h 1455200"/>
              <a:gd name="connsiteX0" fmla="*/ 600075 w 601271"/>
              <a:gd name="connsiteY0" fmla="*/ 1452561 h 1452561"/>
              <a:gd name="connsiteX1" fmla="*/ 597693 w 601271"/>
              <a:gd name="connsiteY1" fmla="*/ 950118 h 1452561"/>
              <a:gd name="connsiteX2" fmla="*/ 590550 w 601271"/>
              <a:gd name="connsiteY2" fmla="*/ 754855 h 1452561"/>
              <a:gd name="connsiteX3" fmla="*/ 233362 w 601271"/>
              <a:gd name="connsiteY3" fmla="*/ 159543 h 1452561"/>
              <a:gd name="connsiteX4" fmla="*/ 173831 w 601271"/>
              <a:gd name="connsiteY4" fmla="*/ 33336 h 1452561"/>
              <a:gd name="connsiteX5" fmla="*/ 130969 w 601271"/>
              <a:gd name="connsiteY5" fmla="*/ 0 h 1452561"/>
              <a:gd name="connsiteX6" fmla="*/ 0 w 601271"/>
              <a:gd name="connsiteY6" fmla="*/ 9524 h 1452561"/>
              <a:gd name="connsiteX0" fmla="*/ 600075 w 601271"/>
              <a:gd name="connsiteY0" fmla="*/ 1452561 h 1452561"/>
              <a:gd name="connsiteX1" fmla="*/ 597693 w 601271"/>
              <a:gd name="connsiteY1" fmla="*/ 950118 h 1452561"/>
              <a:gd name="connsiteX2" fmla="*/ 590550 w 601271"/>
              <a:gd name="connsiteY2" fmla="*/ 754855 h 1452561"/>
              <a:gd name="connsiteX3" fmla="*/ 419227 w 601271"/>
              <a:gd name="connsiteY3" fmla="*/ 448507 h 1452561"/>
              <a:gd name="connsiteX4" fmla="*/ 233362 w 601271"/>
              <a:gd name="connsiteY4" fmla="*/ 159543 h 1452561"/>
              <a:gd name="connsiteX5" fmla="*/ 173831 w 601271"/>
              <a:gd name="connsiteY5" fmla="*/ 33336 h 1452561"/>
              <a:gd name="connsiteX6" fmla="*/ 130969 w 601271"/>
              <a:gd name="connsiteY6" fmla="*/ 0 h 1452561"/>
              <a:gd name="connsiteX7" fmla="*/ 0 w 601271"/>
              <a:gd name="connsiteY7" fmla="*/ 9524 h 1452561"/>
              <a:gd name="connsiteX0" fmla="*/ 596781 w 597977"/>
              <a:gd name="connsiteY0" fmla="*/ 1461767 h 1461767"/>
              <a:gd name="connsiteX1" fmla="*/ 594399 w 597977"/>
              <a:gd name="connsiteY1" fmla="*/ 959324 h 1461767"/>
              <a:gd name="connsiteX2" fmla="*/ 587256 w 597977"/>
              <a:gd name="connsiteY2" fmla="*/ 764061 h 1461767"/>
              <a:gd name="connsiteX3" fmla="*/ 415933 w 597977"/>
              <a:gd name="connsiteY3" fmla="*/ 457713 h 1461767"/>
              <a:gd name="connsiteX4" fmla="*/ 230068 w 597977"/>
              <a:gd name="connsiteY4" fmla="*/ 168749 h 1461767"/>
              <a:gd name="connsiteX5" fmla="*/ 170537 w 597977"/>
              <a:gd name="connsiteY5" fmla="*/ 42542 h 1461767"/>
              <a:gd name="connsiteX6" fmla="*/ 127675 w 597977"/>
              <a:gd name="connsiteY6" fmla="*/ 9206 h 1461767"/>
              <a:gd name="connsiteX7" fmla="*/ 0 w 597977"/>
              <a:gd name="connsiteY7" fmla="*/ 611 h 1461767"/>
              <a:gd name="connsiteX0" fmla="*/ 596781 w 597977"/>
              <a:gd name="connsiteY0" fmla="*/ 1465738 h 1465738"/>
              <a:gd name="connsiteX1" fmla="*/ 594399 w 597977"/>
              <a:gd name="connsiteY1" fmla="*/ 963295 h 1465738"/>
              <a:gd name="connsiteX2" fmla="*/ 587256 w 597977"/>
              <a:gd name="connsiteY2" fmla="*/ 768032 h 1465738"/>
              <a:gd name="connsiteX3" fmla="*/ 415933 w 597977"/>
              <a:gd name="connsiteY3" fmla="*/ 461684 h 1465738"/>
              <a:gd name="connsiteX4" fmla="*/ 230068 w 597977"/>
              <a:gd name="connsiteY4" fmla="*/ 172720 h 1465738"/>
              <a:gd name="connsiteX5" fmla="*/ 170537 w 597977"/>
              <a:gd name="connsiteY5" fmla="*/ 46513 h 1465738"/>
              <a:gd name="connsiteX6" fmla="*/ 132616 w 597977"/>
              <a:gd name="connsiteY6" fmla="*/ 0 h 1465738"/>
              <a:gd name="connsiteX7" fmla="*/ 0 w 597977"/>
              <a:gd name="connsiteY7" fmla="*/ 4582 h 1465738"/>
              <a:gd name="connsiteX0" fmla="*/ 596781 w 597977"/>
              <a:gd name="connsiteY0" fmla="*/ 1465738 h 1465738"/>
              <a:gd name="connsiteX1" fmla="*/ 594399 w 597977"/>
              <a:gd name="connsiteY1" fmla="*/ 963295 h 1465738"/>
              <a:gd name="connsiteX2" fmla="*/ 587256 w 597977"/>
              <a:gd name="connsiteY2" fmla="*/ 768032 h 1465738"/>
              <a:gd name="connsiteX3" fmla="*/ 415933 w 597977"/>
              <a:gd name="connsiteY3" fmla="*/ 461684 h 1465738"/>
              <a:gd name="connsiteX4" fmla="*/ 230068 w 597977"/>
              <a:gd name="connsiteY4" fmla="*/ 172720 h 1465738"/>
              <a:gd name="connsiteX5" fmla="*/ 175478 w 597977"/>
              <a:gd name="connsiteY5" fmla="*/ 43219 h 1465738"/>
              <a:gd name="connsiteX6" fmla="*/ 132616 w 597977"/>
              <a:gd name="connsiteY6" fmla="*/ 0 h 1465738"/>
              <a:gd name="connsiteX7" fmla="*/ 0 w 597977"/>
              <a:gd name="connsiteY7" fmla="*/ 4582 h 1465738"/>
              <a:gd name="connsiteX0" fmla="*/ 596781 w 597977"/>
              <a:gd name="connsiteY0" fmla="*/ 1465738 h 1465738"/>
              <a:gd name="connsiteX1" fmla="*/ 594399 w 597977"/>
              <a:gd name="connsiteY1" fmla="*/ 963295 h 1465738"/>
              <a:gd name="connsiteX2" fmla="*/ 587256 w 597977"/>
              <a:gd name="connsiteY2" fmla="*/ 768032 h 1465738"/>
              <a:gd name="connsiteX3" fmla="*/ 415933 w 597977"/>
              <a:gd name="connsiteY3" fmla="*/ 461684 h 1465738"/>
              <a:gd name="connsiteX4" fmla="*/ 230068 w 597977"/>
              <a:gd name="connsiteY4" fmla="*/ 172720 h 1465738"/>
              <a:gd name="connsiteX5" fmla="*/ 175478 w 597977"/>
              <a:gd name="connsiteY5" fmla="*/ 43219 h 1465738"/>
              <a:gd name="connsiteX6" fmla="*/ 132616 w 597977"/>
              <a:gd name="connsiteY6" fmla="*/ 0 h 1465738"/>
              <a:gd name="connsiteX7" fmla="*/ 0 w 597977"/>
              <a:gd name="connsiteY7" fmla="*/ 4582 h 1465738"/>
              <a:gd name="connsiteX0" fmla="*/ 596781 w 597977"/>
              <a:gd name="connsiteY0" fmla="*/ 1465738 h 1465738"/>
              <a:gd name="connsiteX1" fmla="*/ 594399 w 597977"/>
              <a:gd name="connsiteY1" fmla="*/ 963295 h 1465738"/>
              <a:gd name="connsiteX2" fmla="*/ 587256 w 597977"/>
              <a:gd name="connsiteY2" fmla="*/ 768032 h 1465738"/>
              <a:gd name="connsiteX3" fmla="*/ 415933 w 597977"/>
              <a:gd name="connsiteY3" fmla="*/ 461684 h 1465738"/>
              <a:gd name="connsiteX4" fmla="*/ 230068 w 597977"/>
              <a:gd name="connsiteY4" fmla="*/ 172720 h 1465738"/>
              <a:gd name="connsiteX5" fmla="*/ 175478 w 597977"/>
              <a:gd name="connsiteY5" fmla="*/ 43219 h 1465738"/>
              <a:gd name="connsiteX6" fmla="*/ 132616 w 597977"/>
              <a:gd name="connsiteY6" fmla="*/ 0 h 1465738"/>
              <a:gd name="connsiteX7" fmla="*/ 0 w 597977"/>
              <a:gd name="connsiteY7" fmla="*/ 4582 h 146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977" h="1465738">
                <a:moveTo>
                  <a:pt x="596781" y="1465738"/>
                </a:moveTo>
                <a:cubicBezTo>
                  <a:pt x="599956" y="1383982"/>
                  <a:pt x="595986" y="1079579"/>
                  <a:pt x="594399" y="963295"/>
                </a:cubicBezTo>
                <a:lnTo>
                  <a:pt x="587256" y="768032"/>
                </a:lnTo>
                <a:cubicBezTo>
                  <a:pt x="556139" y="684705"/>
                  <a:pt x="475464" y="560903"/>
                  <a:pt x="415933" y="461684"/>
                </a:cubicBezTo>
                <a:cubicBezTo>
                  <a:pt x="356402" y="362465"/>
                  <a:pt x="269595" y="242190"/>
                  <a:pt x="230068" y="172720"/>
                </a:cubicBezTo>
                <a:cubicBezTo>
                  <a:pt x="193438" y="91145"/>
                  <a:pt x="191720" y="72006"/>
                  <a:pt x="175478" y="43219"/>
                </a:cubicBezTo>
                <a:cubicBezTo>
                  <a:pt x="159236" y="14432"/>
                  <a:pt x="161588" y="8334"/>
                  <a:pt x="132616" y="0"/>
                </a:cubicBezTo>
                <a:cubicBezTo>
                  <a:pt x="106026" y="5954"/>
                  <a:pt x="45045" y="415"/>
                  <a:pt x="0" y="4582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0" name="Straight Connector 739"/>
          <p:cNvCxnSpPr/>
          <p:nvPr/>
        </p:nvCxnSpPr>
        <p:spPr>
          <a:xfrm flipH="1" flipV="1">
            <a:off x="2116931" y="4131469"/>
            <a:ext cx="9306" cy="178789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6" name="Freeform 665"/>
          <p:cNvSpPr/>
          <p:nvPr/>
        </p:nvSpPr>
        <p:spPr>
          <a:xfrm>
            <a:off x="2973789" y="2530553"/>
            <a:ext cx="390648" cy="1149797"/>
          </a:xfrm>
          <a:custGeom>
            <a:avLst/>
            <a:gdLst>
              <a:gd name="connsiteX0" fmla="*/ 22569 w 270219"/>
              <a:gd name="connsiteY0" fmla="*/ 795337 h 795337"/>
              <a:gd name="connsiteX1" fmla="*/ 1138 w 270219"/>
              <a:gd name="connsiteY1" fmla="*/ 719137 h 795337"/>
              <a:gd name="connsiteX2" fmla="*/ 53525 w 270219"/>
              <a:gd name="connsiteY2" fmla="*/ 654844 h 795337"/>
              <a:gd name="connsiteX3" fmla="*/ 98769 w 270219"/>
              <a:gd name="connsiteY3" fmla="*/ 609600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9137 h 795337"/>
              <a:gd name="connsiteX2" fmla="*/ 53525 w 270219"/>
              <a:gd name="connsiteY2" fmla="*/ 654844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4374 h 795337"/>
              <a:gd name="connsiteX2" fmla="*/ 53525 w 270219"/>
              <a:gd name="connsiteY2" fmla="*/ 654844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4374 h 795337"/>
              <a:gd name="connsiteX2" fmla="*/ 53525 w 270219"/>
              <a:gd name="connsiteY2" fmla="*/ 652463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19" h="795337">
                <a:moveTo>
                  <a:pt x="22569" y="795337"/>
                </a:moveTo>
                <a:cubicBezTo>
                  <a:pt x="9274" y="768944"/>
                  <a:pt x="-4021" y="738186"/>
                  <a:pt x="1138" y="714374"/>
                </a:cubicBezTo>
                <a:cubicBezTo>
                  <a:pt x="6297" y="690562"/>
                  <a:pt x="35666" y="674291"/>
                  <a:pt x="53525" y="652463"/>
                </a:cubicBezTo>
                <a:cubicBezTo>
                  <a:pt x="71384" y="630635"/>
                  <a:pt x="97578" y="630634"/>
                  <a:pt x="108294" y="583406"/>
                </a:cubicBezTo>
                <a:cubicBezTo>
                  <a:pt x="119010" y="536178"/>
                  <a:pt x="116232" y="438547"/>
                  <a:pt x="117819" y="369094"/>
                </a:cubicBezTo>
                <a:cubicBezTo>
                  <a:pt x="119407" y="299641"/>
                  <a:pt x="114644" y="214312"/>
                  <a:pt x="117819" y="166687"/>
                </a:cubicBezTo>
                <a:cubicBezTo>
                  <a:pt x="120994" y="119062"/>
                  <a:pt x="126153" y="103188"/>
                  <a:pt x="136869" y="83344"/>
                </a:cubicBezTo>
                <a:cubicBezTo>
                  <a:pt x="147585" y="63500"/>
                  <a:pt x="159888" y="61516"/>
                  <a:pt x="182113" y="47625"/>
                </a:cubicBezTo>
                <a:cubicBezTo>
                  <a:pt x="204338" y="33734"/>
                  <a:pt x="254344" y="9128"/>
                  <a:pt x="270219" y="0"/>
                </a:cubicBezTo>
              </a:path>
            </a:pathLst>
          </a:cu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Freeform 741"/>
          <p:cNvSpPr/>
          <p:nvPr/>
        </p:nvSpPr>
        <p:spPr>
          <a:xfrm>
            <a:off x="3171655" y="3604618"/>
            <a:ext cx="34576" cy="2296154"/>
          </a:xfrm>
          <a:custGeom>
            <a:avLst/>
            <a:gdLst>
              <a:gd name="connsiteX0" fmla="*/ 23812 w 24460"/>
              <a:gd name="connsiteY0" fmla="*/ 1696733 h 1696733"/>
              <a:gd name="connsiteX1" fmla="*/ 21431 w 24460"/>
              <a:gd name="connsiteY1" fmla="*/ 167970 h 1696733"/>
              <a:gd name="connsiteX2" fmla="*/ 0 w 24460"/>
              <a:gd name="connsiteY2" fmla="*/ 108439 h 1696733"/>
              <a:gd name="connsiteX0" fmla="*/ 23812 w 23917"/>
              <a:gd name="connsiteY0" fmla="*/ 1625053 h 1625053"/>
              <a:gd name="connsiteX1" fmla="*/ 21431 w 23917"/>
              <a:gd name="connsiteY1" fmla="*/ 96290 h 1625053"/>
              <a:gd name="connsiteX2" fmla="*/ 0 w 23917"/>
              <a:gd name="connsiteY2" fmla="*/ 36759 h 1625053"/>
              <a:gd name="connsiteX0" fmla="*/ 23812 w 23917"/>
              <a:gd name="connsiteY0" fmla="*/ 1588294 h 1588294"/>
              <a:gd name="connsiteX1" fmla="*/ 21431 w 23917"/>
              <a:gd name="connsiteY1" fmla="*/ 59531 h 1588294"/>
              <a:gd name="connsiteX2" fmla="*/ 0 w 23917"/>
              <a:gd name="connsiteY2" fmla="*/ 0 h 158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17" h="1588294">
                <a:moveTo>
                  <a:pt x="23812" y="1588294"/>
                </a:moveTo>
                <a:cubicBezTo>
                  <a:pt x="24606" y="956270"/>
                  <a:pt x="20638" y="78978"/>
                  <a:pt x="21431" y="59531"/>
                </a:cubicBezTo>
                <a:lnTo>
                  <a:pt x="0" y="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" name="Freeform 797"/>
          <p:cNvSpPr/>
          <p:nvPr/>
        </p:nvSpPr>
        <p:spPr>
          <a:xfrm>
            <a:off x="1623851" y="2988734"/>
            <a:ext cx="3534643" cy="1357668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488190 w 3023272"/>
              <a:gd name="connsiteY4" fmla="*/ 314154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735840 w 3023272"/>
              <a:gd name="connsiteY3" fmla="*/ 480163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0 h 835762"/>
              <a:gd name="connsiteX1" fmla="*/ 2089774 w 3023272"/>
              <a:gd name="connsiteY1" fmla="*/ 106057 h 835762"/>
              <a:gd name="connsiteX2" fmla="*/ 1405311 w 3023272"/>
              <a:gd name="connsiteY2" fmla="*/ 198932 h 835762"/>
              <a:gd name="connsiteX3" fmla="*/ 735840 w 3023272"/>
              <a:gd name="connsiteY3" fmla="*/ 473798 h 835762"/>
              <a:gd name="connsiteX4" fmla="*/ 240540 w 3023272"/>
              <a:gd name="connsiteY4" fmla="*/ 824861 h 835762"/>
              <a:gd name="connsiteX5" fmla="*/ 0 w 3023272"/>
              <a:gd name="connsiteY5" fmla="*/ 835762 h 835762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089774 w 2470822"/>
              <a:gd name="connsiteY2" fmla="*/ 217635 h 947340"/>
              <a:gd name="connsiteX3" fmla="*/ 1405311 w 2470822"/>
              <a:gd name="connsiteY3" fmla="*/ 310510 h 947340"/>
              <a:gd name="connsiteX4" fmla="*/ 735840 w 2470822"/>
              <a:gd name="connsiteY4" fmla="*/ 585376 h 947340"/>
              <a:gd name="connsiteX5" fmla="*/ 240540 w 2470822"/>
              <a:gd name="connsiteY5" fmla="*/ 936439 h 947340"/>
              <a:gd name="connsiteX6" fmla="*/ 0 w 2470822"/>
              <a:gd name="connsiteY6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0 w 2743308"/>
              <a:gd name="connsiteY7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185254 w 2743308"/>
              <a:gd name="connsiteY7" fmla="*/ 1132275 h 1285328"/>
              <a:gd name="connsiteX8" fmla="*/ 0 w 2743308"/>
              <a:gd name="connsiteY8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185254 w 2743308"/>
              <a:gd name="connsiteY8" fmla="*/ 1132275 h 1285328"/>
              <a:gd name="connsiteX9" fmla="*/ 0 w 2743308"/>
              <a:gd name="connsiteY9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558054 w 2558054"/>
              <a:gd name="connsiteY0" fmla="*/ 0 h 1132275"/>
              <a:gd name="connsiteX1" fmla="*/ 2482590 w 2558054"/>
              <a:gd name="connsiteY1" fmla="*/ 72556 h 1132275"/>
              <a:gd name="connsiteX2" fmla="*/ 2379176 w 2558054"/>
              <a:gd name="connsiteY2" fmla="*/ 205906 h 1132275"/>
              <a:gd name="connsiteX3" fmla="*/ 2177006 w 2558054"/>
              <a:gd name="connsiteY3" fmla="*/ 217635 h 1132275"/>
              <a:gd name="connsiteX4" fmla="*/ 1492543 w 2558054"/>
              <a:gd name="connsiteY4" fmla="*/ 310510 h 1132275"/>
              <a:gd name="connsiteX5" fmla="*/ 823072 w 2558054"/>
              <a:gd name="connsiteY5" fmla="*/ 585376 h 1132275"/>
              <a:gd name="connsiteX6" fmla="*/ 327772 w 2558054"/>
              <a:gd name="connsiteY6" fmla="*/ 936439 h 1132275"/>
              <a:gd name="connsiteX7" fmla="*/ 89082 w 2558054"/>
              <a:gd name="connsiteY7" fmla="*/ 941011 h 1132275"/>
              <a:gd name="connsiteX8" fmla="*/ 15721 w 2558054"/>
              <a:gd name="connsiteY8" fmla="*/ 1001273 h 1132275"/>
              <a:gd name="connsiteX9" fmla="*/ 0 w 2558054"/>
              <a:gd name="connsiteY9" fmla="*/ 1132275 h 1132275"/>
              <a:gd name="connsiteX0" fmla="*/ 2542333 w 2542333"/>
              <a:gd name="connsiteY0" fmla="*/ 0 h 1001273"/>
              <a:gd name="connsiteX1" fmla="*/ 2466869 w 2542333"/>
              <a:gd name="connsiteY1" fmla="*/ 72556 h 1001273"/>
              <a:gd name="connsiteX2" fmla="*/ 2363455 w 2542333"/>
              <a:gd name="connsiteY2" fmla="*/ 205906 h 1001273"/>
              <a:gd name="connsiteX3" fmla="*/ 2161285 w 2542333"/>
              <a:gd name="connsiteY3" fmla="*/ 217635 h 1001273"/>
              <a:gd name="connsiteX4" fmla="*/ 1476822 w 2542333"/>
              <a:gd name="connsiteY4" fmla="*/ 310510 h 1001273"/>
              <a:gd name="connsiteX5" fmla="*/ 807351 w 2542333"/>
              <a:gd name="connsiteY5" fmla="*/ 585376 h 1001273"/>
              <a:gd name="connsiteX6" fmla="*/ 312051 w 2542333"/>
              <a:gd name="connsiteY6" fmla="*/ 936439 h 1001273"/>
              <a:gd name="connsiteX7" fmla="*/ 73361 w 2542333"/>
              <a:gd name="connsiteY7" fmla="*/ 941011 h 1001273"/>
              <a:gd name="connsiteX8" fmla="*/ 0 w 2542333"/>
              <a:gd name="connsiteY8" fmla="*/ 1001273 h 1001273"/>
              <a:gd name="connsiteX0" fmla="*/ 2468972 w 2468972"/>
              <a:gd name="connsiteY0" fmla="*/ 0 h 941011"/>
              <a:gd name="connsiteX1" fmla="*/ 2393508 w 2468972"/>
              <a:gd name="connsiteY1" fmla="*/ 72556 h 941011"/>
              <a:gd name="connsiteX2" fmla="*/ 2290094 w 2468972"/>
              <a:gd name="connsiteY2" fmla="*/ 205906 h 941011"/>
              <a:gd name="connsiteX3" fmla="*/ 2087924 w 2468972"/>
              <a:gd name="connsiteY3" fmla="*/ 217635 h 941011"/>
              <a:gd name="connsiteX4" fmla="*/ 1403461 w 2468972"/>
              <a:gd name="connsiteY4" fmla="*/ 310510 h 941011"/>
              <a:gd name="connsiteX5" fmla="*/ 733990 w 2468972"/>
              <a:gd name="connsiteY5" fmla="*/ 585376 h 941011"/>
              <a:gd name="connsiteX6" fmla="*/ 238690 w 2468972"/>
              <a:gd name="connsiteY6" fmla="*/ 936439 h 941011"/>
              <a:gd name="connsiteX7" fmla="*/ 0 w 2468972"/>
              <a:gd name="connsiteY7" fmla="*/ 941011 h 941011"/>
              <a:gd name="connsiteX0" fmla="*/ 2449922 w 2449922"/>
              <a:gd name="connsiteY0" fmla="*/ 0 h 947361"/>
              <a:gd name="connsiteX1" fmla="*/ 2374458 w 2449922"/>
              <a:gd name="connsiteY1" fmla="*/ 72556 h 947361"/>
              <a:gd name="connsiteX2" fmla="*/ 2271044 w 2449922"/>
              <a:gd name="connsiteY2" fmla="*/ 205906 h 947361"/>
              <a:gd name="connsiteX3" fmla="*/ 2068874 w 2449922"/>
              <a:gd name="connsiteY3" fmla="*/ 217635 h 947361"/>
              <a:gd name="connsiteX4" fmla="*/ 1384411 w 2449922"/>
              <a:gd name="connsiteY4" fmla="*/ 310510 h 947361"/>
              <a:gd name="connsiteX5" fmla="*/ 714940 w 2449922"/>
              <a:gd name="connsiteY5" fmla="*/ 585376 h 947361"/>
              <a:gd name="connsiteX6" fmla="*/ 219640 w 2449922"/>
              <a:gd name="connsiteY6" fmla="*/ 936439 h 947361"/>
              <a:gd name="connsiteX7" fmla="*/ 0 w 2449922"/>
              <a:gd name="connsiteY7" fmla="*/ 947361 h 947361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09998 w 2444980"/>
              <a:gd name="connsiteY5" fmla="*/ 585376 h 939125"/>
              <a:gd name="connsiteX6" fmla="*/ 214698 w 2444980"/>
              <a:gd name="connsiteY6" fmla="*/ 936439 h 939125"/>
              <a:gd name="connsiteX7" fmla="*/ 0 w 2444980"/>
              <a:gd name="connsiteY7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09998 w 2444980"/>
              <a:gd name="connsiteY5" fmla="*/ 585376 h 939125"/>
              <a:gd name="connsiteX6" fmla="*/ 599677 w 2444980"/>
              <a:gd name="connsiteY6" fmla="*/ 660326 h 939125"/>
              <a:gd name="connsiteX7" fmla="*/ 214698 w 2444980"/>
              <a:gd name="connsiteY7" fmla="*/ 936439 h 939125"/>
              <a:gd name="connsiteX8" fmla="*/ 0 w 2444980"/>
              <a:gd name="connsiteY8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51176 w 2444980"/>
              <a:gd name="connsiteY5" fmla="*/ 565610 h 939125"/>
              <a:gd name="connsiteX6" fmla="*/ 599677 w 2444980"/>
              <a:gd name="connsiteY6" fmla="*/ 660326 h 939125"/>
              <a:gd name="connsiteX7" fmla="*/ 214698 w 2444980"/>
              <a:gd name="connsiteY7" fmla="*/ 936439 h 939125"/>
              <a:gd name="connsiteX8" fmla="*/ 0 w 2444980"/>
              <a:gd name="connsiteY8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61059 w 2444980"/>
              <a:gd name="connsiteY5" fmla="*/ 562316 h 939125"/>
              <a:gd name="connsiteX6" fmla="*/ 599677 w 2444980"/>
              <a:gd name="connsiteY6" fmla="*/ 660326 h 939125"/>
              <a:gd name="connsiteX7" fmla="*/ 214698 w 2444980"/>
              <a:gd name="connsiteY7" fmla="*/ 936439 h 939125"/>
              <a:gd name="connsiteX8" fmla="*/ 0 w 2444980"/>
              <a:gd name="connsiteY8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61059 w 2444980"/>
              <a:gd name="connsiteY5" fmla="*/ 562316 h 939125"/>
              <a:gd name="connsiteX6" fmla="*/ 599677 w 2444980"/>
              <a:gd name="connsiteY6" fmla="*/ 660326 h 939125"/>
              <a:gd name="connsiteX7" fmla="*/ 214698 w 2444980"/>
              <a:gd name="connsiteY7" fmla="*/ 936439 h 939125"/>
              <a:gd name="connsiteX8" fmla="*/ 0 w 2444980"/>
              <a:gd name="connsiteY8" fmla="*/ 939125 h 939125"/>
              <a:gd name="connsiteX0" fmla="*/ 2444980 w 2444980"/>
              <a:gd name="connsiteY0" fmla="*/ 0 h 945666"/>
              <a:gd name="connsiteX1" fmla="*/ 2369516 w 2444980"/>
              <a:gd name="connsiteY1" fmla="*/ 72556 h 945666"/>
              <a:gd name="connsiteX2" fmla="*/ 2266102 w 2444980"/>
              <a:gd name="connsiteY2" fmla="*/ 205906 h 945666"/>
              <a:gd name="connsiteX3" fmla="*/ 2063932 w 2444980"/>
              <a:gd name="connsiteY3" fmla="*/ 217635 h 945666"/>
              <a:gd name="connsiteX4" fmla="*/ 1379469 w 2444980"/>
              <a:gd name="connsiteY4" fmla="*/ 310510 h 945666"/>
              <a:gd name="connsiteX5" fmla="*/ 761059 w 2444980"/>
              <a:gd name="connsiteY5" fmla="*/ 562316 h 945666"/>
              <a:gd name="connsiteX6" fmla="*/ 599677 w 2444980"/>
              <a:gd name="connsiteY6" fmla="*/ 660326 h 945666"/>
              <a:gd name="connsiteX7" fmla="*/ 263657 w 2444980"/>
              <a:gd name="connsiteY7" fmla="*/ 922224 h 945666"/>
              <a:gd name="connsiteX8" fmla="*/ 214698 w 2444980"/>
              <a:gd name="connsiteY8" fmla="*/ 936439 h 945666"/>
              <a:gd name="connsiteX9" fmla="*/ 0 w 2444980"/>
              <a:gd name="connsiteY9" fmla="*/ 939125 h 945666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61059 w 2444980"/>
              <a:gd name="connsiteY5" fmla="*/ 562316 h 939125"/>
              <a:gd name="connsiteX6" fmla="*/ 599677 w 2444980"/>
              <a:gd name="connsiteY6" fmla="*/ 660326 h 939125"/>
              <a:gd name="connsiteX7" fmla="*/ 263657 w 2444980"/>
              <a:gd name="connsiteY7" fmla="*/ 922224 h 939125"/>
              <a:gd name="connsiteX8" fmla="*/ 214698 w 2444980"/>
              <a:gd name="connsiteY8" fmla="*/ 936439 h 939125"/>
              <a:gd name="connsiteX9" fmla="*/ 0 w 2444980"/>
              <a:gd name="connsiteY9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379469 w 2444980"/>
              <a:gd name="connsiteY4" fmla="*/ 310510 h 939125"/>
              <a:gd name="connsiteX5" fmla="*/ 761059 w 2444980"/>
              <a:gd name="connsiteY5" fmla="*/ 562316 h 939125"/>
              <a:gd name="connsiteX6" fmla="*/ 599677 w 2444980"/>
              <a:gd name="connsiteY6" fmla="*/ 660326 h 939125"/>
              <a:gd name="connsiteX7" fmla="*/ 418489 w 2444980"/>
              <a:gd name="connsiteY7" fmla="*/ 803629 h 939125"/>
              <a:gd name="connsiteX8" fmla="*/ 263657 w 2444980"/>
              <a:gd name="connsiteY8" fmla="*/ 922224 h 939125"/>
              <a:gd name="connsiteX9" fmla="*/ 214698 w 2444980"/>
              <a:gd name="connsiteY9" fmla="*/ 936439 h 939125"/>
              <a:gd name="connsiteX10" fmla="*/ 0 w 2444980"/>
              <a:gd name="connsiteY10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856456 w 2444980"/>
              <a:gd name="connsiteY4" fmla="*/ 233713 h 939125"/>
              <a:gd name="connsiteX5" fmla="*/ 1379469 w 2444980"/>
              <a:gd name="connsiteY5" fmla="*/ 310510 h 939125"/>
              <a:gd name="connsiteX6" fmla="*/ 761059 w 2444980"/>
              <a:gd name="connsiteY6" fmla="*/ 562316 h 939125"/>
              <a:gd name="connsiteX7" fmla="*/ 599677 w 2444980"/>
              <a:gd name="connsiteY7" fmla="*/ 660326 h 939125"/>
              <a:gd name="connsiteX8" fmla="*/ 418489 w 2444980"/>
              <a:gd name="connsiteY8" fmla="*/ 803629 h 939125"/>
              <a:gd name="connsiteX9" fmla="*/ 263657 w 2444980"/>
              <a:gd name="connsiteY9" fmla="*/ 922224 h 939125"/>
              <a:gd name="connsiteX10" fmla="*/ 214698 w 2444980"/>
              <a:gd name="connsiteY10" fmla="*/ 936439 h 939125"/>
              <a:gd name="connsiteX11" fmla="*/ 0 w 2444980"/>
              <a:gd name="connsiteY11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856456 w 2444980"/>
              <a:gd name="connsiteY4" fmla="*/ 233713 h 939125"/>
              <a:gd name="connsiteX5" fmla="*/ 1379469 w 2444980"/>
              <a:gd name="connsiteY5" fmla="*/ 310510 h 939125"/>
              <a:gd name="connsiteX6" fmla="*/ 761059 w 2444980"/>
              <a:gd name="connsiteY6" fmla="*/ 562316 h 939125"/>
              <a:gd name="connsiteX7" fmla="*/ 599677 w 2444980"/>
              <a:gd name="connsiteY7" fmla="*/ 660326 h 939125"/>
              <a:gd name="connsiteX8" fmla="*/ 418489 w 2444980"/>
              <a:gd name="connsiteY8" fmla="*/ 803629 h 939125"/>
              <a:gd name="connsiteX9" fmla="*/ 263657 w 2444980"/>
              <a:gd name="connsiteY9" fmla="*/ 922224 h 939125"/>
              <a:gd name="connsiteX10" fmla="*/ 214698 w 2444980"/>
              <a:gd name="connsiteY10" fmla="*/ 936439 h 939125"/>
              <a:gd name="connsiteX11" fmla="*/ 0 w 2444980"/>
              <a:gd name="connsiteY11" fmla="*/ 939125 h 939125"/>
              <a:gd name="connsiteX0" fmla="*/ 2444980 w 2444980"/>
              <a:gd name="connsiteY0" fmla="*/ 0 h 939125"/>
              <a:gd name="connsiteX1" fmla="*/ 2369516 w 2444980"/>
              <a:gd name="connsiteY1" fmla="*/ 72556 h 939125"/>
              <a:gd name="connsiteX2" fmla="*/ 2266102 w 2444980"/>
              <a:gd name="connsiteY2" fmla="*/ 205906 h 939125"/>
              <a:gd name="connsiteX3" fmla="*/ 2063932 w 2444980"/>
              <a:gd name="connsiteY3" fmla="*/ 217635 h 939125"/>
              <a:gd name="connsiteX4" fmla="*/ 1856456 w 2444980"/>
              <a:gd name="connsiteY4" fmla="*/ 233713 h 939125"/>
              <a:gd name="connsiteX5" fmla="*/ 1379469 w 2444980"/>
              <a:gd name="connsiteY5" fmla="*/ 310510 h 939125"/>
              <a:gd name="connsiteX6" fmla="*/ 761059 w 2444980"/>
              <a:gd name="connsiteY6" fmla="*/ 562316 h 939125"/>
              <a:gd name="connsiteX7" fmla="*/ 599677 w 2444980"/>
              <a:gd name="connsiteY7" fmla="*/ 660326 h 939125"/>
              <a:gd name="connsiteX8" fmla="*/ 418489 w 2444980"/>
              <a:gd name="connsiteY8" fmla="*/ 803629 h 939125"/>
              <a:gd name="connsiteX9" fmla="*/ 263657 w 2444980"/>
              <a:gd name="connsiteY9" fmla="*/ 922224 h 939125"/>
              <a:gd name="connsiteX10" fmla="*/ 214698 w 2444980"/>
              <a:gd name="connsiteY10" fmla="*/ 936439 h 939125"/>
              <a:gd name="connsiteX11" fmla="*/ 0 w 2444980"/>
              <a:gd name="connsiteY11" fmla="*/ 939125 h 93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4980" h="939125">
                <a:moveTo>
                  <a:pt x="2444980" y="0"/>
                </a:moveTo>
                <a:cubicBezTo>
                  <a:pt x="2428774" y="9371"/>
                  <a:pt x="2411253" y="22677"/>
                  <a:pt x="2369516" y="72556"/>
                </a:cubicBezTo>
                <a:cubicBezTo>
                  <a:pt x="2337889" y="96442"/>
                  <a:pt x="2317033" y="181726"/>
                  <a:pt x="2266102" y="205906"/>
                </a:cubicBezTo>
                <a:cubicBezTo>
                  <a:pt x="2215171" y="230086"/>
                  <a:pt x="2132206" y="213001"/>
                  <a:pt x="2063932" y="217635"/>
                </a:cubicBezTo>
                <a:lnTo>
                  <a:pt x="1856456" y="233713"/>
                </a:lnTo>
                <a:cubicBezTo>
                  <a:pt x="1742379" y="244250"/>
                  <a:pt x="1562035" y="254096"/>
                  <a:pt x="1379469" y="310510"/>
                </a:cubicBezTo>
                <a:cubicBezTo>
                  <a:pt x="1146333" y="375825"/>
                  <a:pt x="909830" y="505165"/>
                  <a:pt x="761059" y="562316"/>
                </a:cubicBezTo>
                <a:cubicBezTo>
                  <a:pt x="664585" y="603873"/>
                  <a:pt x="682227" y="601816"/>
                  <a:pt x="599677" y="660326"/>
                </a:cubicBezTo>
                <a:cubicBezTo>
                  <a:pt x="542308" y="700270"/>
                  <a:pt x="474492" y="759979"/>
                  <a:pt x="418489" y="803629"/>
                </a:cubicBezTo>
                <a:cubicBezTo>
                  <a:pt x="362486" y="847279"/>
                  <a:pt x="297348" y="899815"/>
                  <a:pt x="263657" y="922224"/>
                </a:cubicBezTo>
                <a:cubicBezTo>
                  <a:pt x="243967" y="928711"/>
                  <a:pt x="258641" y="931426"/>
                  <a:pt x="214698" y="936439"/>
                </a:cubicBezTo>
                <a:cubicBezTo>
                  <a:pt x="141485" y="940080"/>
                  <a:pt x="73213" y="935484"/>
                  <a:pt x="0" y="939125"/>
                </a:cubicBezTo>
              </a:path>
            </a:pathLst>
          </a:cu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Freeform 679"/>
          <p:cNvSpPr/>
          <p:nvPr/>
        </p:nvSpPr>
        <p:spPr>
          <a:xfrm>
            <a:off x="3378325" y="2698112"/>
            <a:ext cx="5109732" cy="535430"/>
          </a:xfrm>
          <a:custGeom>
            <a:avLst/>
            <a:gdLst>
              <a:gd name="connsiteX0" fmla="*/ 5715000 w 5715000"/>
              <a:gd name="connsiteY0" fmla="*/ 793750 h 793750"/>
              <a:gd name="connsiteX1" fmla="*/ 5448300 w 5715000"/>
              <a:gd name="connsiteY1" fmla="*/ 679450 h 793750"/>
              <a:gd name="connsiteX2" fmla="*/ 4597400 w 5715000"/>
              <a:gd name="connsiteY2" fmla="*/ 508000 h 793750"/>
              <a:gd name="connsiteX3" fmla="*/ 3302000 w 5715000"/>
              <a:gd name="connsiteY3" fmla="*/ 508000 h 793750"/>
              <a:gd name="connsiteX4" fmla="*/ 3232150 w 5715000"/>
              <a:gd name="connsiteY4" fmla="*/ 476250 h 793750"/>
              <a:gd name="connsiteX5" fmla="*/ 3175000 w 5715000"/>
              <a:gd name="connsiteY5" fmla="*/ 406400 h 793750"/>
              <a:gd name="connsiteX6" fmla="*/ 3136900 w 5715000"/>
              <a:gd name="connsiteY6" fmla="*/ 387350 h 793750"/>
              <a:gd name="connsiteX7" fmla="*/ 2317750 w 5715000"/>
              <a:gd name="connsiteY7" fmla="*/ 374650 h 793750"/>
              <a:gd name="connsiteX8" fmla="*/ 2241550 w 5715000"/>
              <a:gd name="connsiteY8" fmla="*/ 361950 h 793750"/>
              <a:gd name="connsiteX9" fmla="*/ 2101850 w 5715000"/>
              <a:gd name="connsiteY9" fmla="*/ 234950 h 793750"/>
              <a:gd name="connsiteX10" fmla="*/ 2038350 w 5715000"/>
              <a:gd name="connsiteY10" fmla="*/ 215900 h 793750"/>
              <a:gd name="connsiteX11" fmla="*/ 171450 w 5715000"/>
              <a:gd name="connsiteY11" fmla="*/ 222250 h 793750"/>
              <a:gd name="connsiteX12" fmla="*/ 114300 w 5715000"/>
              <a:gd name="connsiteY12" fmla="*/ 209550 h 793750"/>
              <a:gd name="connsiteX13" fmla="*/ 25400 w 5715000"/>
              <a:gd name="connsiteY13" fmla="*/ 44450 h 793750"/>
              <a:gd name="connsiteX14" fmla="*/ 0 w 5715000"/>
              <a:gd name="connsiteY14" fmla="*/ 0 h 793750"/>
              <a:gd name="connsiteX0" fmla="*/ 7629525 w 7629525"/>
              <a:gd name="connsiteY0" fmla="*/ 755734 h 755734"/>
              <a:gd name="connsiteX1" fmla="*/ 7362825 w 7629525"/>
              <a:gd name="connsiteY1" fmla="*/ 641434 h 755734"/>
              <a:gd name="connsiteX2" fmla="*/ 6511925 w 7629525"/>
              <a:gd name="connsiteY2" fmla="*/ 469984 h 755734"/>
              <a:gd name="connsiteX3" fmla="*/ 5216525 w 7629525"/>
              <a:gd name="connsiteY3" fmla="*/ 469984 h 755734"/>
              <a:gd name="connsiteX4" fmla="*/ 5146675 w 7629525"/>
              <a:gd name="connsiteY4" fmla="*/ 438234 h 755734"/>
              <a:gd name="connsiteX5" fmla="*/ 5089525 w 7629525"/>
              <a:gd name="connsiteY5" fmla="*/ 368384 h 755734"/>
              <a:gd name="connsiteX6" fmla="*/ 5051425 w 7629525"/>
              <a:gd name="connsiteY6" fmla="*/ 349334 h 755734"/>
              <a:gd name="connsiteX7" fmla="*/ 4232275 w 7629525"/>
              <a:gd name="connsiteY7" fmla="*/ 336634 h 755734"/>
              <a:gd name="connsiteX8" fmla="*/ 4156075 w 7629525"/>
              <a:gd name="connsiteY8" fmla="*/ 323934 h 755734"/>
              <a:gd name="connsiteX9" fmla="*/ 4016375 w 7629525"/>
              <a:gd name="connsiteY9" fmla="*/ 196934 h 755734"/>
              <a:gd name="connsiteX10" fmla="*/ 3952875 w 7629525"/>
              <a:gd name="connsiteY10" fmla="*/ 177884 h 755734"/>
              <a:gd name="connsiteX11" fmla="*/ 2085975 w 7629525"/>
              <a:gd name="connsiteY11" fmla="*/ 184234 h 755734"/>
              <a:gd name="connsiteX12" fmla="*/ 2028825 w 7629525"/>
              <a:gd name="connsiteY12" fmla="*/ 171534 h 755734"/>
              <a:gd name="connsiteX13" fmla="*/ 1939925 w 7629525"/>
              <a:gd name="connsiteY13" fmla="*/ 6434 h 755734"/>
              <a:gd name="connsiteX14" fmla="*/ 0 w 7629525"/>
              <a:gd name="connsiteY14" fmla="*/ 28659 h 755734"/>
              <a:gd name="connsiteX0" fmla="*/ 7629525 w 7629525"/>
              <a:gd name="connsiteY0" fmla="*/ 758013 h 758013"/>
              <a:gd name="connsiteX1" fmla="*/ 7362825 w 7629525"/>
              <a:gd name="connsiteY1" fmla="*/ 643713 h 758013"/>
              <a:gd name="connsiteX2" fmla="*/ 6511925 w 7629525"/>
              <a:gd name="connsiteY2" fmla="*/ 472263 h 758013"/>
              <a:gd name="connsiteX3" fmla="*/ 5216525 w 7629525"/>
              <a:gd name="connsiteY3" fmla="*/ 472263 h 758013"/>
              <a:gd name="connsiteX4" fmla="*/ 5146675 w 7629525"/>
              <a:gd name="connsiteY4" fmla="*/ 440513 h 758013"/>
              <a:gd name="connsiteX5" fmla="*/ 5089525 w 7629525"/>
              <a:gd name="connsiteY5" fmla="*/ 370663 h 758013"/>
              <a:gd name="connsiteX6" fmla="*/ 5051425 w 7629525"/>
              <a:gd name="connsiteY6" fmla="*/ 351613 h 758013"/>
              <a:gd name="connsiteX7" fmla="*/ 4232275 w 7629525"/>
              <a:gd name="connsiteY7" fmla="*/ 338913 h 758013"/>
              <a:gd name="connsiteX8" fmla="*/ 4156075 w 7629525"/>
              <a:gd name="connsiteY8" fmla="*/ 326213 h 758013"/>
              <a:gd name="connsiteX9" fmla="*/ 4016375 w 7629525"/>
              <a:gd name="connsiteY9" fmla="*/ 199213 h 758013"/>
              <a:gd name="connsiteX10" fmla="*/ 3952875 w 7629525"/>
              <a:gd name="connsiteY10" fmla="*/ 180163 h 758013"/>
              <a:gd name="connsiteX11" fmla="*/ 2085975 w 7629525"/>
              <a:gd name="connsiteY11" fmla="*/ 186513 h 758013"/>
              <a:gd name="connsiteX12" fmla="*/ 2028825 w 7629525"/>
              <a:gd name="connsiteY12" fmla="*/ 173813 h 758013"/>
              <a:gd name="connsiteX13" fmla="*/ 1939925 w 7629525"/>
              <a:gd name="connsiteY13" fmla="*/ 8713 h 758013"/>
              <a:gd name="connsiteX14" fmla="*/ 1333501 w 7629525"/>
              <a:gd name="connsiteY14" fmla="*/ 23794 h 758013"/>
              <a:gd name="connsiteX15" fmla="*/ 0 w 7629525"/>
              <a:gd name="connsiteY15" fmla="*/ 30938 h 758013"/>
              <a:gd name="connsiteX0" fmla="*/ 7629525 w 7629525"/>
              <a:gd name="connsiteY0" fmla="*/ 784832 h 784832"/>
              <a:gd name="connsiteX1" fmla="*/ 7362825 w 7629525"/>
              <a:gd name="connsiteY1" fmla="*/ 670532 h 784832"/>
              <a:gd name="connsiteX2" fmla="*/ 6511925 w 7629525"/>
              <a:gd name="connsiteY2" fmla="*/ 499082 h 784832"/>
              <a:gd name="connsiteX3" fmla="*/ 5216525 w 7629525"/>
              <a:gd name="connsiteY3" fmla="*/ 499082 h 784832"/>
              <a:gd name="connsiteX4" fmla="*/ 5146675 w 7629525"/>
              <a:gd name="connsiteY4" fmla="*/ 467332 h 784832"/>
              <a:gd name="connsiteX5" fmla="*/ 5089525 w 7629525"/>
              <a:gd name="connsiteY5" fmla="*/ 397482 h 784832"/>
              <a:gd name="connsiteX6" fmla="*/ 5051425 w 7629525"/>
              <a:gd name="connsiteY6" fmla="*/ 378432 h 784832"/>
              <a:gd name="connsiteX7" fmla="*/ 4232275 w 7629525"/>
              <a:gd name="connsiteY7" fmla="*/ 365732 h 784832"/>
              <a:gd name="connsiteX8" fmla="*/ 4156075 w 7629525"/>
              <a:gd name="connsiteY8" fmla="*/ 353032 h 784832"/>
              <a:gd name="connsiteX9" fmla="*/ 4016375 w 7629525"/>
              <a:gd name="connsiteY9" fmla="*/ 226032 h 784832"/>
              <a:gd name="connsiteX10" fmla="*/ 3952875 w 7629525"/>
              <a:gd name="connsiteY10" fmla="*/ 206982 h 784832"/>
              <a:gd name="connsiteX11" fmla="*/ 2085975 w 7629525"/>
              <a:gd name="connsiteY11" fmla="*/ 213332 h 784832"/>
              <a:gd name="connsiteX12" fmla="*/ 2028825 w 7629525"/>
              <a:gd name="connsiteY12" fmla="*/ 200632 h 784832"/>
              <a:gd name="connsiteX13" fmla="*/ 1939925 w 7629525"/>
              <a:gd name="connsiteY13" fmla="*/ 35532 h 784832"/>
              <a:gd name="connsiteX14" fmla="*/ 1419226 w 7629525"/>
              <a:gd name="connsiteY14" fmla="*/ 608 h 784832"/>
              <a:gd name="connsiteX15" fmla="*/ 1333501 w 7629525"/>
              <a:gd name="connsiteY15" fmla="*/ 50613 h 784832"/>
              <a:gd name="connsiteX16" fmla="*/ 0 w 7629525"/>
              <a:gd name="connsiteY16" fmla="*/ 57757 h 784832"/>
              <a:gd name="connsiteX0" fmla="*/ 7629525 w 7629525"/>
              <a:gd name="connsiteY0" fmla="*/ 784832 h 784832"/>
              <a:gd name="connsiteX1" fmla="*/ 7362825 w 7629525"/>
              <a:gd name="connsiteY1" fmla="*/ 670532 h 784832"/>
              <a:gd name="connsiteX2" fmla="*/ 6511925 w 7629525"/>
              <a:gd name="connsiteY2" fmla="*/ 499082 h 784832"/>
              <a:gd name="connsiteX3" fmla="*/ 5216525 w 7629525"/>
              <a:gd name="connsiteY3" fmla="*/ 499082 h 784832"/>
              <a:gd name="connsiteX4" fmla="*/ 5146675 w 7629525"/>
              <a:gd name="connsiteY4" fmla="*/ 467332 h 784832"/>
              <a:gd name="connsiteX5" fmla="*/ 5089525 w 7629525"/>
              <a:gd name="connsiteY5" fmla="*/ 397482 h 784832"/>
              <a:gd name="connsiteX6" fmla="*/ 5051425 w 7629525"/>
              <a:gd name="connsiteY6" fmla="*/ 378432 h 784832"/>
              <a:gd name="connsiteX7" fmla="*/ 4232275 w 7629525"/>
              <a:gd name="connsiteY7" fmla="*/ 365732 h 784832"/>
              <a:gd name="connsiteX8" fmla="*/ 4156075 w 7629525"/>
              <a:gd name="connsiteY8" fmla="*/ 353032 h 784832"/>
              <a:gd name="connsiteX9" fmla="*/ 4016375 w 7629525"/>
              <a:gd name="connsiteY9" fmla="*/ 226032 h 784832"/>
              <a:gd name="connsiteX10" fmla="*/ 3952875 w 7629525"/>
              <a:gd name="connsiteY10" fmla="*/ 206982 h 784832"/>
              <a:gd name="connsiteX11" fmla="*/ 2085975 w 7629525"/>
              <a:gd name="connsiteY11" fmla="*/ 213332 h 784832"/>
              <a:gd name="connsiteX12" fmla="*/ 2028825 w 7629525"/>
              <a:gd name="connsiteY12" fmla="*/ 200632 h 784832"/>
              <a:gd name="connsiteX13" fmla="*/ 1939925 w 7629525"/>
              <a:gd name="connsiteY13" fmla="*/ 35532 h 784832"/>
              <a:gd name="connsiteX14" fmla="*/ 1419226 w 7629525"/>
              <a:gd name="connsiteY14" fmla="*/ 608 h 784832"/>
              <a:gd name="connsiteX15" fmla="*/ 1333501 w 7629525"/>
              <a:gd name="connsiteY15" fmla="*/ 50613 h 784832"/>
              <a:gd name="connsiteX16" fmla="*/ 0 w 7629525"/>
              <a:gd name="connsiteY16" fmla="*/ 57757 h 784832"/>
              <a:gd name="connsiteX0" fmla="*/ 7629525 w 7629525"/>
              <a:gd name="connsiteY0" fmla="*/ 784684 h 784684"/>
              <a:gd name="connsiteX1" fmla="*/ 7362825 w 7629525"/>
              <a:gd name="connsiteY1" fmla="*/ 670384 h 784684"/>
              <a:gd name="connsiteX2" fmla="*/ 6511925 w 7629525"/>
              <a:gd name="connsiteY2" fmla="*/ 498934 h 784684"/>
              <a:gd name="connsiteX3" fmla="*/ 5216525 w 7629525"/>
              <a:gd name="connsiteY3" fmla="*/ 498934 h 784684"/>
              <a:gd name="connsiteX4" fmla="*/ 5146675 w 7629525"/>
              <a:gd name="connsiteY4" fmla="*/ 467184 h 784684"/>
              <a:gd name="connsiteX5" fmla="*/ 5089525 w 7629525"/>
              <a:gd name="connsiteY5" fmla="*/ 397334 h 784684"/>
              <a:gd name="connsiteX6" fmla="*/ 5051425 w 7629525"/>
              <a:gd name="connsiteY6" fmla="*/ 378284 h 784684"/>
              <a:gd name="connsiteX7" fmla="*/ 4232275 w 7629525"/>
              <a:gd name="connsiteY7" fmla="*/ 365584 h 784684"/>
              <a:gd name="connsiteX8" fmla="*/ 4156075 w 7629525"/>
              <a:gd name="connsiteY8" fmla="*/ 352884 h 784684"/>
              <a:gd name="connsiteX9" fmla="*/ 4016375 w 7629525"/>
              <a:gd name="connsiteY9" fmla="*/ 225884 h 784684"/>
              <a:gd name="connsiteX10" fmla="*/ 3952875 w 7629525"/>
              <a:gd name="connsiteY10" fmla="*/ 206834 h 784684"/>
              <a:gd name="connsiteX11" fmla="*/ 2085975 w 7629525"/>
              <a:gd name="connsiteY11" fmla="*/ 213184 h 784684"/>
              <a:gd name="connsiteX12" fmla="*/ 2024063 w 7629525"/>
              <a:gd name="connsiteY12" fmla="*/ 181434 h 784684"/>
              <a:gd name="connsiteX13" fmla="*/ 1939925 w 7629525"/>
              <a:gd name="connsiteY13" fmla="*/ 35384 h 784684"/>
              <a:gd name="connsiteX14" fmla="*/ 1419226 w 7629525"/>
              <a:gd name="connsiteY14" fmla="*/ 460 h 784684"/>
              <a:gd name="connsiteX15" fmla="*/ 1333501 w 7629525"/>
              <a:gd name="connsiteY15" fmla="*/ 50465 h 784684"/>
              <a:gd name="connsiteX16" fmla="*/ 0 w 7629525"/>
              <a:gd name="connsiteY16" fmla="*/ 57609 h 784684"/>
              <a:gd name="connsiteX0" fmla="*/ 7629525 w 7629525"/>
              <a:gd name="connsiteY0" fmla="*/ 784684 h 784684"/>
              <a:gd name="connsiteX1" fmla="*/ 7362825 w 7629525"/>
              <a:gd name="connsiteY1" fmla="*/ 670384 h 784684"/>
              <a:gd name="connsiteX2" fmla="*/ 6511925 w 7629525"/>
              <a:gd name="connsiteY2" fmla="*/ 498934 h 784684"/>
              <a:gd name="connsiteX3" fmla="*/ 5216525 w 7629525"/>
              <a:gd name="connsiteY3" fmla="*/ 498934 h 784684"/>
              <a:gd name="connsiteX4" fmla="*/ 5146675 w 7629525"/>
              <a:gd name="connsiteY4" fmla="*/ 467184 h 784684"/>
              <a:gd name="connsiteX5" fmla="*/ 5089525 w 7629525"/>
              <a:gd name="connsiteY5" fmla="*/ 397334 h 784684"/>
              <a:gd name="connsiteX6" fmla="*/ 5051425 w 7629525"/>
              <a:gd name="connsiteY6" fmla="*/ 378284 h 784684"/>
              <a:gd name="connsiteX7" fmla="*/ 4232275 w 7629525"/>
              <a:gd name="connsiteY7" fmla="*/ 365584 h 784684"/>
              <a:gd name="connsiteX8" fmla="*/ 4156075 w 7629525"/>
              <a:gd name="connsiteY8" fmla="*/ 352884 h 784684"/>
              <a:gd name="connsiteX9" fmla="*/ 4016375 w 7629525"/>
              <a:gd name="connsiteY9" fmla="*/ 225884 h 784684"/>
              <a:gd name="connsiteX10" fmla="*/ 3952875 w 7629525"/>
              <a:gd name="connsiteY10" fmla="*/ 206834 h 784684"/>
              <a:gd name="connsiteX11" fmla="*/ 2085975 w 7629525"/>
              <a:gd name="connsiteY11" fmla="*/ 213184 h 784684"/>
              <a:gd name="connsiteX12" fmla="*/ 2024063 w 7629525"/>
              <a:gd name="connsiteY12" fmla="*/ 181434 h 784684"/>
              <a:gd name="connsiteX13" fmla="*/ 1939925 w 7629525"/>
              <a:gd name="connsiteY13" fmla="*/ 35384 h 784684"/>
              <a:gd name="connsiteX14" fmla="*/ 1419226 w 7629525"/>
              <a:gd name="connsiteY14" fmla="*/ 460 h 784684"/>
              <a:gd name="connsiteX15" fmla="*/ 1333501 w 7629525"/>
              <a:gd name="connsiteY15" fmla="*/ 50465 h 784684"/>
              <a:gd name="connsiteX16" fmla="*/ 0 w 7629525"/>
              <a:gd name="connsiteY16" fmla="*/ 57609 h 784684"/>
              <a:gd name="connsiteX0" fmla="*/ 7629525 w 7629525"/>
              <a:gd name="connsiteY0" fmla="*/ 797074 h 797074"/>
              <a:gd name="connsiteX1" fmla="*/ 7362825 w 7629525"/>
              <a:gd name="connsiteY1" fmla="*/ 682774 h 797074"/>
              <a:gd name="connsiteX2" fmla="*/ 6511925 w 7629525"/>
              <a:gd name="connsiteY2" fmla="*/ 511324 h 797074"/>
              <a:gd name="connsiteX3" fmla="*/ 5216525 w 7629525"/>
              <a:gd name="connsiteY3" fmla="*/ 511324 h 797074"/>
              <a:gd name="connsiteX4" fmla="*/ 5146675 w 7629525"/>
              <a:gd name="connsiteY4" fmla="*/ 479574 h 797074"/>
              <a:gd name="connsiteX5" fmla="*/ 5089525 w 7629525"/>
              <a:gd name="connsiteY5" fmla="*/ 409724 h 797074"/>
              <a:gd name="connsiteX6" fmla="*/ 5051425 w 7629525"/>
              <a:gd name="connsiteY6" fmla="*/ 390674 h 797074"/>
              <a:gd name="connsiteX7" fmla="*/ 4232275 w 7629525"/>
              <a:gd name="connsiteY7" fmla="*/ 377974 h 797074"/>
              <a:gd name="connsiteX8" fmla="*/ 4156075 w 7629525"/>
              <a:gd name="connsiteY8" fmla="*/ 365274 h 797074"/>
              <a:gd name="connsiteX9" fmla="*/ 4016375 w 7629525"/>
              <a:gd name="connsiteY9" fmla="*/ 238274 h 797074"/>
              <a:gd name="connsiteX10" fmla="*/ 3952875 w 7629525"/>
              <a:gd name="connsiteY10" fmla="*/ 219224 h 797074"/>
              <a:gd name="connsiteX11" fmla="*/ 2085975 w 7629525"/>
              <a:gd name="connsiteY11" fmla="*/ 225574 h 797074"/>
              <a:gd name="connsiteX12" fmla="*/ 2024063 w 7629525"/>
              <a:gd name="connsiteY12" fmla="*/ 193824 h 797074"/>
              <a:gd name="connsiteX13" fmla="*/ 1928018 w 7629525"/>
              <a:gd name="connsiteY13" fmla="*/ 14436 h 797074"/>
              <a:gd name="connsiteX14" fmla="*/ 1419226 w 7629525"/>
              <a:gd name="connsiteY14" fmla="*/ 12850 h 797074"/>
              <a:gd name="connsiteX15" fmla="*/ 1333501 w 7629525"/>
              <a:gd name="connsiteY15" fmla="*/ 62855 h 797074"/>
              <a:gd name="connsiteX16" fmla="*/ 0 w 7629525"/>
              <a:gd name="connsiteY16" fmla="*/ 69999 h 797074"/>
              <a:gd name="connsiteX0" fmla="*/ 7629525 w 7629525"/>
              <a:gd name="connsiteY0" fmla="*/ 829838 h 829838"/>
              <a:gd name="connsiteX1" fmla="*/ 7362825 w 7629525"/>
              <a:gd name="connsiteY1" fmla="*/ 715538 h 829838"/>
              <a:gd name="connsiteX2" fmla="*/ 6511925 w 7629525"/>
              <a:gd name="connsiteY2" fmla="*/ 544088 h 829838"/>
              <a:gd name="connsiteX3" fmla="*/ 5216525 w 7629525"/>
              <a:gd name="connsiteY3" fmla="*/ 544088 h 829838"/>
              <a:gd name="connsiteX4" fmla="*/ 5146675 w 7629525"/>
              <a:gd name="connsiteY4" fmla="*/ 512338 h 829838"/>
              <a:gd name="connsiteX5" fmla="*/ 5089525 w 7629525"/>
              <a:gd name="connsiteY5" fmla="*/ 442488 h 829838"/>
              <a:gd name="connsiteX6" fmla="*/ 5051425 w 7629525"/>
              <a:gd name="connsiteY6" fmla="*/ 423438 h 829838"/>
              <a:gd name="connsiteX7" fmla="*/ 4232275 w 7629525"/>
              <a:gd name="connsiteY7" fmla="*/ 410738 h 829838"/>
              <a:gd name="connsiteX8" fmla="*/ 4156075 w 7629525"/>
              <a:gd name="connsiteY8" fmla="*/ 398038 h 829838"/>
              <a:gd name="connsiteX9" fmla="*/ 4016375 w 7629525"/>
              <a:gd name="connsiteY9" fmla="*/ 271038 h 829838"/>
              <a:gd name="connsiteX10" fmla="*/ 3952875 w 7629525"/>
              <a:gd name="connsiteY10" fmla="*/ 251988 h 829838"/>
              <a:gd name="connsiteX11" fmla="*/ 2085975 w 7629525"/>
              <a:gd name="connsiteY11" fmla="*/ 258338 h 829838"/>
              <a:gd name="connsiteX12" fmla="*/ 2024063 w 7629525"/>
              <a:gd name="connsiteY12" fmla="*/ 226588 h 829838"/>
              <a:gd name="connsiteX13" fmla="*/ 1928018 w 7629525"/>
              <a:gd name="connsiteY13" fmla="*/ 47200 h 829838"/>
              <a:gd name="connsiteX14" fmla="*/ 1419226 w 7629525"/>
              <a:gd name="connsiteY14" fmla="*/ 45614 h 829838"/>
              <a:gd name="connsiteX15" fmla="*/ 1333501 w 7629525"/>
              <a:gd name="connsiteY15" fmla="*/ 95619 h 829838"/>
              <a:gd name="connsiteX16" fmla="*/ 0 w 7629525"/>
              <a:gd name="connsiteY16" fmla="*/ 102763 h 829838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085975 w 7629525"/>
              <a:gd name="connsiteY11" fmla="*/ 227683 h 799183"/>
              <a:gd name="connsiteX12" fmla="*/ 2024063 w 7629525"/>
              <a:gd name="connsiteY12" fmla="*/ 195933 h 799183"/>
              <a:gd name="connsiteX13" fmla="*/ 1928018 w 7629525"/>
              <a:gd name="connsiteY13" fmla="*/ 16545 h 799183"/>
              <a:gd name="connsiteX14" fmla="*/ 1419226 w 7629525"/>
              <a:gd name="connsiteY14" fmla="*/ 14959 h 799183"/>
              <a:gd name="connsiteX15" fmla="*/ 1333501 w 7629525"/>
              <a:gd name="connsiteY15" fmla="*/ 64964 h 799183"/>
              <a:gd name="connsiteX16" fmla="*/ 0 w 7629525"/>
              <a:gd name="connsiteY16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085975 w 7629525"/>
              <a:gd name="connsiteY11" fmla="*/ 227683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145506 w 7629525"/>
              <a:gd name="connsiteY11" fmla="*/ 230064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145506 w 7629525"/>
              <a:gd name="connsiteY11" fmla="*/ 230064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6900 h 796900"/>
              <a:gd name="connsiteX1" fmla="*/ 7362825 w 7629525"/>
              <a:gd name="connsiteY1" fmla="*/ 682600 h 796900"/>
              <a:gd name="connsiteX2" fmla="*/ 6511925 w 7629525"/>
              <a:gd name="connsiteY2" fmla="*/ 511150 h 796900"/>
              <a:gd name="connsiteX3" fmla="*/ 5216525 w 7629525"/>
              <a:gd name="connsiteY3" fmla="*/ 511150 h 796900"/>
              <a:gd name="connsiteX4" fmla="*/ 5146675 w 7629525"/>
              <a:gd name="connsiteY4" fmla="*/ 479400 h 796900"/>
              <a:gd name="connsiteX5" fmla="*/ 5089525 w 7629525"/>
              <a:gd name="connsiteY5" fmla="*/ 409550 h 796900"/>
              <a:gd name="connsiteX6" fmla="*/ 5051425 w 7629525"/>
              <a:gd name="connsiteY6" fmla="*/ 390500 h 796900"/>
              <a:gd name="connsiteX7" fmla="*/ 4232275 w 7629525"/>
              <a:gd name="connsiteY7" fmla="*/ 377800 h 796900"/>
              <a:gd name="connsiteX8" fmla="*/ 4156075 w 7629525"/>
              <a:gd name="connsiteY8" fmla="*/ 365100 h 796900"/>
              <a:gd name="connsiteX9" fmla="*/ 4016375 w 7629525"/>
              <a:gd name="connsiteY9" fmla="*/ 238100 h 796900"/>
              <a:gd name="connsiteX10" fmla="*/ 3952875 w 7629525"/>
              <a:gd name="connsiteY10" fmla="*/ 219050 h 796900"/>
              <a:gd name="connsiteX11" fmla="*/ 2145506 w 7629525"/>
              <a:gd name="connsiteY11" fmla="*/ 227781 h 796900"/>
              <a:gd name="connsiteX12" fmla="*/ 2031207 w 7629525"/>
              <a:gd name="connsiteY12" fmla="*/ 191270 h 796900"/>
              <a:gd name="connsiteX13" fmla="*/ 1928018 w 7629525"/>
              <a:gd name="connsiteY13" fmla="*/ 14262 h 796900"/>
              <a:gd name="connsiteX14" fmla="*/ 1419226 w 7629525"/>
              <a:gd name="connsiteY14" fmla="*/ 12676 h 796900"/>
              <a:gd name="connsiteX15" fmla="*/ 1333501 w 7629525"/>
              <a:gd name="connsiteY15" fmla="*/ 62681 h 796900"/>
              <a:gd name="connsiteX16" fmla="*/ 0 w 7629525"/>
              <a:gd name="connsiteY16" fmla="*/ 69825 h 796900"/>
              <a:gd name="connsiteX0" fmla="*/ 7629525 w 7629525"/>
              <a:gd name="connsiteY0" fmla="*/ 816969 h 816969"/>
              <a:gd name="connsiteX1" fmla="*/ 7362825 w 7629525"/>
              <a:gd name="connsiteY1" fmla="*/ 702669 h 816969"/>
              <a:gd name="connsiteX2" fmla="*/ 6511925 w 7629525"/>
              <a:gd name="connsiteY2" fmla="*/ 531219 h 816969"/>
              <a:gd name="connsiteX3" fmla="*/ 5216525 w 7629525"/>
              <a:gd name="connsiteY3" fmla="*/ 531219 h 816969"/>
              <a:gd name="connsiteX4" fmla="*/ 5146675 w 7629525"/>
              <a:gd name="connsiteY4" fmla="*/ 499469 h 816969"/>
              <a:gd name="connsiteX5" fmla="*/ 5089525 w 7629525"/>
              <a:gd name="connsiteY5" fmla="*/ 429619 h 816969"/>
              <a:gd name="connsiteX6" fmla="*/ 5051425 w 7629525"/>
              <a:gd name="connsiteY6" fmla="*/ 410569 h 816969"/>
              <a:gd name="connsiteX7" fmla="*/ 4232275 w 7629525"/>
              <a:gd name="connsiteY7" fmla="*/ 397869 h 816969"/>
              <a:gd name="connsiteX8" fmla="*/ 4156075 w 7629525"/>
              <a:gd name="connsiteY8" fmla="*/ 385169 h 816969"/>
              <a:gd name="connsiteX9" fmla="*/ 4016375 w 7629525"/>
              <a:gd name="connsiteY9" fmla="*/ 258169 h 816969"/>
              <a:gd name="connsiteX10" fmla="*/ 3952875 w 7629525"/>
              <a:gd name="connsiteY10" fmla="*/ 239119 h 816969"/>
              <a:gd name="connsiteX11" fmla="*/ 2145506 w 7629525"/>
              <a:gd name="connsiteY11" fmla="*/ 247850 h 816969"/>
              <a:gd name="connsiteX12" fmla="*/ 2031207 w 7629525"/>
              <a:gd name="connsiteY12" fmla="*/ 211339 h 816969"/>
              <a:gd name="connsiteX13" fmla="*/ 1928018 w 7629525"/>
              <a:gd name="connsiteY13" fmla="*/ 34331 h 816969"/>
              <a:gd name="connsiteX14" fmla="*/ 1419226 w 7629525"/>
              <a:gd name="connsiteY14" fmla="*/ 32745 h 816969"/>
              <a:gd name="connsiteX15" fmla="*/ 1333501 w 7629525"/>
              <a:gd name="connsiteY15" fmla="*/ 82750 h 816969"/>
              <a:gd name="connsiteX16" fmla="*/ 0 w 7629525"/>
              <a:gd name="connsiteY16" fmla="*/ 89894 h 816969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33501 w 7629525"/>
              <a:gd name="connsiteY16" fmla="*/ 67044 h 801263"/>
              <a:gd name="connsiteX17" fmla="*/ 0 w 7629525"/>
              <a:gd name="connsiteY17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0460 h 800460"/>
              <a:gd name="connsiteX1" fmla="*/ 7362825 w 7629525"/>
              <a:gd name="connsiteY1" fmla="*/ 686160 h 800460"/>
              <a:gd name="connsiteX2" fmla="*/ 6511925 w 7629525"/>
              <a:gd name="connsiteY2" fmla="*/ 514710 h 800460"/>
              <a:gd name="connsiteX3" fmla="*/ 5216525 w 7629525"/>
              <a:gd name="connsiteY3" fmla="*/ 514710 h 800460"/>
              <a:gd name="connsiteX4" fmla="*/ 5146675 w 7629525"/>
              <a:gd name="connsiteY4" fmla="*/ 482960 h 800460"/>
              <a:gd name="connsiteX5" fmla="*/ 5089525 w 7629525"/>
              <a:gd name="connsiteY5" fmla="*/ 413110 h 800460"/>
              <a:gd name="connsiteX6" fmla="*/ 5051425 w 7629525"/>
              <a:gd name="connsiteY6" fmla="*/ 394060 h 800460"/>
              <a:gd name="connsiteX7" fmla="*/ 4232275 w 7629525"/>
              <a:gd name="connsiteY7" fmla="*/ 381360 h 800460"/>
              <a:gd name="connsiteX8" fmla="*/ 4156075 w 7629525"/>
              <a:gd name="connsiteY8" fmla="*/ 368660 h 800460"/>
              <a:gd name="connsiteX9" fmla="*/ 4016375 w 7629525"/>
              <a:gd name="connsiteY9" fmla="*/ 241660 h 800460"/>
              <a:gd name="connsiteX10" fmla="*/ 3952875 w 7629525"/>
              <a:gd name="connsiteY10" fmla="*/ 222610 h 800460"/>
              <a:gd name="connsiteX11" fmla="*/ 2145506 w 7629525"/>
              <a:gd name="connsiteY11" fmla="*/ 231341 h 800460"/>
              <a:gd name="connsiteX12" fmla="*/ 2031207 w 7629525"/>
              <a:gd name="connsiteY12" fmla="*/ 194830 h 800460"/>
              <a:gd name="connsiteX13" fmla="*/ 1928018 w 7629525"/>
              <a:gd name="connsiteY13" fmla="*/ 17822 h 800460"/>
              <a:gd name="connsiteX14" fmla="*/ 1871664 w 7629525"/>
              <a:gd name="connsiteY14" fmla="*/ 4330 h 800460"/>
              <a:gd name="connsiteX15" fmla="*/ 1419226 w 7629525"/>
              <a:gd name="connsiteY15" fmla="*/ 16236 h 800460"/>
              <a:gd name="connsiteX16" fmla="*/ 1378745 w 7629525"/>
              <a:gd name="connsiteY16" fmla="*/ 49574 h 800460"/>
              <a:gd name="connsiteX17" fmla="*/ 1333501 w 7629525"/>
              <a:gd name="connsiteY17" fmla="*/ 66241 h 800460"/>
              <a:gd name="connsiteX18" fmla="*/ 0 w 7629525"/>
              <a:gd name="connsiteY18" fmla="*/ 73385 h 800460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56075 w 7629525"/>
              <a:gd name="connsiteY8" fmla="*/ 364345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56075 w 7629525"/>
              <a:gd name="connsiteY8" fmla="*/ 364345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0444 w 7629525"/>
              <a:gd name="connsiteY1" fmla="*/ 691370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0444 w 7629525"/>
              <a:gd name="connsiteY1" fmla="*/ 691370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22850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60937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99869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99869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3052160 w 7629525"/>
              <a:gd name="connsiteY12" fmla="*/ 210335 h 800907"/>
              <a:gd name="connsiteX13" fmla="*/ 2145506 w 7629525"/>
              <a:gd name="connsiteY13" fmla="*/ 227026 h 800907"/>
              <a:gd name="connsiteX14" fmla="*/ 2031207 w 7629525"/>
              <a:gd name="connsiteY14" fmla="*/ 190515 h 800907"/>
              <a:gd name="connsiteX15" fmla="*/ 1937543 w 7629525"/>
              <a:gd name="connsiteY15" fmla="*/ 32557 h 800907"/>
              <a:gd name="connsiteX16" fmla="*/ 1871664 w 7629525"/>
              <a:gd name="connsiteY16" fmla="*/ 15 h 800907"/>
              <a:gd name="connsiteX17" fmla="*/ 1419226 w 7629525"/>
              <a:gd name="connsiteY17" fmla="*/ 11921 h 800907"/>
              <a:gd name="connsiteX18" fmla="*/ 1378745 w 7629525"/>
              <a:gd name="connsiteY18" fmla="*/ 45259 h 800907"/>
              <a:gd name="connsiteX19" fmla="*/ 1333501 w 7629525"/>
              <a:gd name="connsiteY19" fmla="*/ 61926 h 800907"/>
              <a:gd name="connsiteX20" fmla="*/ 0 w 7629525"/>
              <a:gd name="connsiteY20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3052160 w 7629525"/>
              <a:gd name="connsiteY12" fmla="*/ 210335 h 800907"/>
              <a:gd name="connsiteX13" fmla="*/ 2145506 w 7629525"/>
              <a:gd name="connsiteY13" fmla="*/ 227026 h 800907"/>
              <a:gd name="connsiteX14" fmla="*/ 2031207 w 7629525"/>
              <a:gd name="connsiteY14" fmla="*/ 190515 h 800907"/>
              <a:gd name="connsiteX15" fmla="*/ 1937543 w 7629525"/>
              <a:gd name="connsiteY15" fmla="*/ 32557 h 800907"/>
              <a:gd name="connsiteX16" fmla="*/ 1871664 w 7629525"/>
              <a:gd name="connsiteY16" fmla="*/ 15 h 800907"/>
              <a:gd name="connsiteX17" fmla="*/ 1419226 w 7629525"/>
              <a:gd name="connsiteY17" fmla="*/ 11921 h 800907"/>
              <a:gd name="connsiteX18" fmla="*/ 1378745 w 7629525"/>
              <a:gd name="connsiteY18" fmla="*/ 45259 h 800907"/>
              <a:gd name="connsiteX19" fmla="*/ 1333501 w 7629525"/>
              <a:gd name="connsiteY19" fmla="*/ 61926 h 800907"/>
              <a:gd name="connsiteX20" fmla="*/ 0 w 7629525"/>
              <a:gd name="connsiteY20" fmla="*/ 69070 h 800907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31207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41510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41510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722480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703430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76025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6025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80788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80788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628400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628400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89657 h 789657"/>
              <a:gd name="connsiteX1" fmla="*/ 7937418 w 8206499"/>
              <a:gd name="connsiteY1" fmla="*/ 680120 h 789657"/>
              <a:gd name="connsiteX2" fmla="*/ 7088899 w 8206499"/>
              <a:gd name="connsiteY2" fmla="*/ 499145 h 789657"/>
              <a:gd name="connsiteX3" fmla="*/ 5794294 w 8206499"/>
              <a:gd name="connsiteY3" fmla="*/ 503114 h 789657"/>
              <a:gd name="connsiteX4" fmla="*/ 5728412 w 8206499"/>
              <a:gd name="connsiteY4" fmla="*/ 469776 h 789657"/>
              <a:gd name="connsiteX5" fmla="*/ 5668881 w 8206499"/>
              <a:gd name="connsiteY5" fmla="*/ 402307 h 789657"/>
              <a:gd name="connsiteX6" fmla="*/ 5628400 w 8206499"/>
              <a:gd name="connsiteY6" fmla="*/ 378495 h 789657"/>
              <a:gd name="connsiteX7" fmla="*/ 4809249 w 8206499"/>
              <a:gd name="connsiteY7" fmla="*/ 372938 h 789657"/>
              <a:gd name="connsiteX8" fmla="*/ 4721143 w 8206499"/>
              <a:gd name="connsiteY8" fmla="*/ 334045 h 789657"/>
              <a:gd name="connsiteX9" fmla="*/ 4586205 w 8206499"/>
              <a:gd name="connsiteY9" fmla="*/ 235620 h 789657"/>
              <a:gd name="connsiteX10" fmla="*/ 4501274 w 8206499"/>
              <a:gd name="connsiteY10" fmla="*/ 207045 h 789657"/>
              <a:gd name="connsiteX11" fmla="*/ 3714134 w 8206499"/>
              <a:gd name="connsiteY11" fmla="*/ 217116 h 789657"/>
              <a:gd name="connsiteX12" fmla="*/ 3629134 w 8206499"/>
              <a:gd name="connsiteY12" fmla="*/ 199085 h 789657"/>
              <a:gd name="connsiteX13" fmla="*/ 2687101 w 8206499"/>
              <a:gd name="connsiteY13" fmla="*/ 215776 h 789657"/>
              <a:gd name="connsiteX14" fmla="*/ 2604877 w 8206499"/>
              <a:gd name="connsiteY14" fmla="*/ 160215 h 789657"/>
              <a:gd name="connsiteX15" fmla="*/ 2514517 w 8206499"/>
              <a:gd name="connsiteY15" fmla="*/ 21307 h 789657"/>
              <a:gd name="connsiteX16" fmla="*/ 2451019 w 8206499"/>
              <a:gd name="connsiteY16" fmla="*/ 6017 h 789657"/>
              <a:gd name="connsiteX17" fmla="*/ 1996200 w 8206499"/>
              <a:gd name="connsiteY17" fmla="*/ 671 h 789657"/>
              <a:gd name="connsiteX18" fmla="*/ 1955719 w 8206499"/>
              <a:gd name="connsiteY18" fmla="*/ 34009 h 789657"/>
              <a:gd name="connsiteX19" fmla="*/ 1910475 w 8206499"/>
              <a:gd name="connsiteY19" fmla="*/ 50676 h 789657"/>
              <a:gd name="connsiteX20" fmla="*/ 0 w 8206499"/>
              <a:gd name="connsiteY20" fmla="*/ 65547 h 789657"/>
              <a:gd name="connsiteX0" fmla="*/ 8206499 w 8206499"/>
              <a:gd name="connsiteY0" fmla="*/ 785001 h 785001"/>
              <a:gd name="connsiteX1" fmla="*/ 7937418 w 8206499"/>
              <a:gd name="connsiteY1" fmla="*/ 675464 h 785001"/>
              <a:gd name="connsiteX2" fmla="*/ 7088899 w 8206499"/>
              <a:gd name="connsiteY2" fmla="*/ 494489 h 785001"/>
              <a:gd name="connsiteX3" fmla="*/ 5794294 w 8206499"/>
              <a:gd name="connsiteY3" fmla="*/ 498458 h 785001"/>
              <a:gd name="connsiteX4" fmla="*/ 5728412 w 8206499"/>
              <a:gd name="connsiteY4" fmla="*/ 465120 h 785001"/>
              <a:gd name="connsiteX5" fmla="*/ 5668881 w 8206499"/>
              <a:gd name="connsiteY5" fmla="*/ 397651 h 785001"/>
              <a:gd name="connsiteX6" fmla="*/ 5628400 w 8206499"/>
              <a:gd name="connsiteY6" fmla="*/ 373839 h 785001"/>
              <a:gd name="connsiteX7" fmla="*/ 4809249 w 8206499"/>
              <a:gd name="connsiteY7" fmla="*/ 368282 h 785001"/>
              <a:gd name="connsiteX8" fmla="*/ 4721143 w 8206499"/>
              <a:gd name="connsiteY8" fmla="*/ 329389 h 785001"/>
              <a:gd name="connsiteX9" fmla="*/ 4586205 w 8206499"/>
              <a:gd name="connsiteY9" fmla="*/ 230964 h 785001"/>
              <a:gd name="connsiteX10" fmla="*/ 4501274 w 8206499"/>
              <a:gd name="connsiteY10" fmla="*/ 202389 h 785001"/>
              <a:gd name="connsiteX11" fmla="*/ 3714134 w 8206499"/>
              <a:gd name="connsiteY11" fmla="*/ 212460 h 785001"/>
              <a:gd name="connsiteX12" fmla="*/ 3629134 w 8206499"/>
              <a:gd name="connsiteY12" fmla="*/ 194429 h 785001"/>
              <a:gd name="connsiteX13" fmla="*/ 2687101 w 8206499"/>
              <a:gd name="connsiteY13" fmla="*/ 211120 h 785001"/>
              <a:gd name="connsiteX14" fmla="*/ 2604877 w 8206499"/>
              <a:gd name="connsiteY14" fmla="*/ 155559 h 785001"/>
              <a:gd name="connsiteX15" fmla="*/ 2514517 w 8206499"/>
              <a:gd name="connsiteY15" fmla="*/ 16651 h 785001"/>
              <a:gd name="connsiteX16" fmla="*/ 2451019 w 8206499"/>
              <a:gd name="connsiteY16" fmla="*/ 1361 h 785001"/>
              <a:gd name="connsiteX17" fmla="*/ 2008106 w 8206499"/>
              <a:gd name="connsiteY17" fmla="*/ 777 h 785001"/>
              <a:gd name="connsiteX18" fmla="*/ 1955719 w 8206499"/>
              <a:gd name="connsiteY18" fmla="*/ 29353 h 785001"/>
              <a:gd name="connsiteX19" fmla="*/ 1910475 w 8206499"/>
              <a:gd name="connsiteY19" fmla="*/ 46020 h 785001"/>
              <a:gd name="connsiteX20" fmla="*/ 0 w 8206499"/>
              <a:gd name="connsiteY20" fmla="*/ 60891 h 785001"/>
              <a:gd name="connsiteX0" fmla="*/ 8206499 w 8206499"/>
              <a:gd name="connsiteY0" fmla="*/ 785001 h 785001"/>
              <a:gd name="connsiteX1" fmla="*/ 7937418 w 8206499"/>
              <a:gd name="connsiteY1" fmla="*/ 675464 h 785001"/>
              <a:gd name="connsiteX2" fmla="*/ 7088899 w 8206499"/>
              <a:gd name="connsiteY2" fmla="*/ 494489 h 785001"/>
              <a:gd name="connsiteX3" fmla="*/ 5794294 w 8206499"/>
              <a:gd name="connsiteY3" fmla="*/ 498458 h 785001"/>
              <a:gd name="connsiteX4" fmla="*/ 5728412 w 8206499"/>
              <a:gd name="connsiteY4" fmla="*/ 465120 h 785001"/>
              <a:gd name="connsiteX5" fmla="*/ 5668881 w 8206499"/>
              <a:gd name="connsiteY5" fmla="*/ 397651 h 785001"/>
              <a:gd name="connsiteX6" fmla="*/ 5628400 w 8206499"/>
              <a:gd name="connsiteY6" fmla="*/ 373839 h 785001"/>
              <a:gd name="connsiteX7" fmla="*/ 4809249 w 8206499"/>
              <a:gd name="connsiteY7" fmla="*/ 368282 h 785001"/>
              <a:gd name="connsiteX8" fmla="*/ 4721143 w 8206499"/>
              <a:gd name="connsiteY8" fmla="*/ 329389 h 785001"/>
              <a:gd name="connsiteX9" fmla="*/ 4586205 w 8206499"/>
              <a:gd name="connsiteY9" fmla="*/ 230964 h 785001"/>
              <a:gd name="connsiteX10" fmla="*/ 4501274 w 8206499"/>
              <a:gd name="connsiteY10" fmla="*/ 202389 h 785001"/>
              <a:gd name="connsiteX11" fmla="*/ 3714134 w 8206499"/>
              <a:gd name="connsiteY11" fmla="*/ 212460 h 785001"/>
              <a:gd name="connsiteX12" fmla="*/ 3629134 w 8206499"/>
              <a:gd name="connsiteY12" fmla="*/ 194429 h 785001"/>
              <a:gd name="connsiteX13" fmla="*/ 2687101 w 8206499"/>
              <a:gd name="connsiteY13" fmla="*/ 211120 h 785001"/>
              <a:gd name="connsiteX14" fmla="*/ 2604877 w 8206499"/>
              <a:gd name="connsiteY14" fmla="*/ 155559 h 785001"/>
              <a:gd name="connsiteX15" fmla="*/ 2514517 w 8206499"/>
              <a:gd name="connsiteY15" fmla="*/ 16651 h 785001"/>
              <a:gd name="connsiteX16" fmla="*/ 2451019 w 8206499"/>
              <a:gd name="connsiteY16" fmla="*/ 1361 h 785001"/>
              <a:gd name="connsiteX17" fmla="*/ 2008106 w 8206499"/>
              <a:gd name="connsiteY17" fmla="*/ 777 h 785001"/>
              <a:gd name="connsiteX18" fmla="*/ 1955719 w 8206499"/>
              <a:gd name="connsiteY18" fmla="*/ 29353 h 785001"/>
              <a:gd name="connsiteX19" fmla="*/ 1910475 w 8206499"/>
              <a:gd name="connsiteY19" fmla="*/ 46020 h 785001"/>
              <a:gd name="connsiteX20" fmla="*/ 0 w 8206499"/>
              <a:gd name="connsiteY20" fmla="*/ 60891 h 785001"/>
              <a:gd name="connsiteX0" fmla="*/ 6514859 w 6514859"/>
              <a:gd name="connsiteY0" fmla="*/ 785001 h 785001"/>
              <a:gd name="connsiteX1" fmla="*/ 6245778 w 6514859"/>
              <a:gd name="connsiteY1" fmla="*/ 675464 h 785001"/>
              <a:gd name="connsiteX2" fmla="*/ 5397259 w 6514859"/>
              <a:gd name="connsiteY2" fmla="*/ 494489 h 785001"/>
              <a:gd name="connsiteX3" fmla="*/ 4102654 w 6514859"/>
              <a:gd name="connsiteY3" fmla="*/ 498458 h 785001"/>
              <a:gd name="connsiteX4" fmla="*/ 4036772 w 6514859"/>
              <a:gd name="connsiteY4" fmla="*/ 465120 h 785001"/>
              <a:gd name="connsiteX5" fmla="*/ 3977241 w 6514859"/>
              <a:gd name="connsiteY5" fmla="*/ 397651 h 785001"/>
              <a:gd name="connsiteX6" fmla="*/ 3936760 w 6514859"/>
              <a:gd name="connsiteY6" fmla="*/ 373839 h 785001"/>
              <a:gd name="connsiteX7" fmla="*/ 3117609 w 6514859"/>
              <a:gd name="connsiteY7" fmla="*/ 368282 h 785001"/>
              <a:gd name="connsiteX8" fmla="*/ 3029503 w 6514859"/>
              <a:gd name="connsiteY8" fmla="*/ 329389 h 785001"/>
              <a:gd name="connsiteX9" fmla="*/ 2894565 w 6514859"/>
              <a:gd name="connsiteY9" fmla="*/ 230964 h 785001"/>
              <a:gd name="connsiteX10" fmla="*/ 2809634 w 6514859"/>
              <a:gd name="connsiteY10" fmla="*/ 202389 h 785001"/>
              <a:gd name="connsiteX11" fmla="*/ 2022494 w 6514859"/>
              <a:gd name="connsiteY11" fmla="*/ 212460 h 785001"/>
              <a:gd name="connsiteX12" fmla="*/ 1937494 w 6514859"/>
              <a:gd name="connsiteY12" fmla="*/ 194429 h 785001"/>
              <a:gd name="connsiteX13" fmla="*/ 995461 w 6514859"/>
              <a:gd name="connsiteY13" fmla="*/ 211120 h 785001"/>
              <a:gd name="connsiteX14" fmla="*/ 913237 w 6514859"/>
              <a:gd name="connsiteY14" fmla="*/ 155559 h 785001"/>
              <a:gd name="connsiteX15" fmla="*/ 822877 w 6514859"/>
              <a:gd name="connsiteY15" fmla="*/ 16651 h 785001"/>
              <a:gd name="connsiteX16" fmla="*/ 759379 w 6514859"/>
              <a:gd name="connsiteY16" fmla="*/ 1361 h 785001"/>
              <a:gd name="connsiteX17" fmla="*/ 316466 w 6514859"/>
              <a:gd name="connsiteY17" fmla="*/ 777 h 785001"/>
              <a:gd name="connsiteX18" fmla="*/ 264079 w 6514859"/>
              <a:gd name="connsiteY18" fmla="*/ 29353 h 785001"/>
              <a:gd name="connsiteX19" fmla="*/ 218835 w 6514859"/>
              <a:gd name="connsiteY19" fmla="*/ 46020 h 785001"/>
              <a:gd name="connsiteX20" fmla="*/ 0 w 6514859"/>
              <a:gd name="connsiteY20" fmla="*/ 50731 h 785001"/>
              <a:gd name="connsiteX0" fmla="*/ 6784099 w 6784099"/>
              <a:gd name="connsiteY0" fmla="*/ 785001 h 785001"/>
              <a:gd name="connsiteX1" fmla="*/ 6515018 w 6784099"/>
              <a:gd name="connsiteY1" fmla="*/ 675464 h 785001"/>
              <a:gd name="connsiteX2" fmla="*/ 5666499 w 6784099"/>
              <a:gd name="connsiteY2" fmla="*/ 494489 h 785001"/>
              <a:gd name="connsiteX3" fmla="*/ 4371894 w 6784099"/>
              <a:gd name="connsiteY3" fmla="*/ 498458 h 785001"/>
              <a:gd name="connsiteX4" fmla="*/ 4306012 w 6784099"/>
              <a:gd name="connsiteY4" fmla="*/ 465120 h 785001"/>
              <a:gd name="connsiteX5" fmla="*/ 4246481 w 6784099"/>
              <a:gd name="connsiteY5" fmla="*/ 397651 h 785001"/>
              <a:gd name="connsiteX6" fmla="*/ 4206000 w 6784099"/>
              <a:gd name="connsiteY6" fmla="*/ 373839 h 785001"/>
              <a:gd name="connsiteX7" fmla="*/ 3386849 w 6784099"/>
              <a:gd name="connsiteY7" fmla="*/ 368282 h 785001"/>
              <a:gd name="connsiteX8" fmla="*/ 3298743 w 6784099"/>
              <a:gd name="connsiteY8" fmla="*/ 329389 h 785001"/>
              <a:gd name="connsiteX9" fmla="*/ 3163805 w 6784099"/>
              <a:gd name="connsiteY9" fmla="*/ 230964 h 785001"/>
              <a:gd name="connsiteX10" fmla="*/ 3078874 w 6784099"/>
              <a:gd name="connsiteY10" fmla="*/ 202389 h 785001"/>
              <a:gd name="connsiteX11" fmla="*/ 2291734 w 6784099"/>
              <a:gd name="connsiteY11" fmla="*/ 212460 h 785001"/>
              <a:gd name="connsiteX12" fmla="*/ 2206734 w 6784099"/>
              <a:gd name="connsiteY12" fmla="*/ 194429 h 785001"/>
              <a:gd name="connsiteX13" fmla="*/ 1264701 w 6784099"/>
              <a:gd name="connsiteY13" fmla="*/ 211120 h 785001"/>
              <a:gd name="connsiteX14" fmla="*/ 1182477 w 6784099"/>
              <a:gd name="connsiteY14" fmla="*/ 155559 h 785001"/>
              <a:gd name="connsiteX15" fmla="*/ 1092117 w 6784099"/>
              <a:gd name="connsiteY15" fmla="*/ 16651 h 785001"/>
              <a:gd name="connsiteX16" fmla="*/ 1028619 w 6784099"/>
              <a:gd name="connsiteY16" fmla="*/ 1361 h 785001"/>
              <a:gd name="connsiteX17" fmla="*/ 585706 w 6784099"/>
              <a:gd name="connsiteY17" fmla="*/ 777 h 785001"/>
              <a:gd name="connsiteX18" fmla="*/ 533319 w 6784099"/>
              <a:gd name="connsiteY18" fmla="*/ 29353 h 785001"/>
              <a:gd name="connsiteX19" fmla="*/ 488075 w 6784099"/>
              <a:gd name="connsiteY19" fmla="*/ 46020 h 785001"/>
              <a:gd name="connsiteX20" fmla="*/ 0 w 6784099"/>
              <a:gd name="connsiteY20" fmla="*/ 50731 h 785001"/>
              <a:gd name="connsiteX0" fmla="*/ 6515018 w 6515018"/>
              <a:gd name="connsiteY0" fmla="*/ 675464 h 675464"/>
              <a:gd name="connsiteX1" fmla="*/ 5666499 w 6515018"/>
              <a:gd name="connsiteY1" fmla="*/ 494489 h 675464"/>
              <a:gd name="connsiteX2" fmla="*/ 4371894 w 6515018"/>
              <a:gd name="connsiteY2" fmla="*/ 498458 h 675464"/>
              <a:gd name="connsiteX3" fmla="*/ 4306012 w 6515018"/>
              <a:gd name="connsiteY3" fmla="*/ 465120 h 675464"/>
              <a:gd name="connsiteX4" fmla="*/ 4246481 w 6515018"/>
              <a:gd name="connsiteY4" fmla="*/ 397651 h 675464"/>
              <a:gd name="connsiteX5" fmla="*/ 4206000 w 6515018"/>
              <a:gd name="connsiteY5" fmla="*/ 373839 h 675464"/>
              <a:gd name="connsiteX6" fmla="*/ 3386849 w 6515018"/>
              <a:gd name="connsiteY6" fmla="*/ 368282 h 675464"/>
              <a:gd name="connsiteX7" fmla="*/ 3298743 w 6515018"/>
              <a:gd name="connsiteY7" fmla="*/ 329389 h 675464"/>
              <a:gd name="connsiteX8" fmla="*/ 3163805 w 6515018"/>
              <a:gd name="connsiteY8" fmla="*/ 230964 h 675464"/>
              <a:gd name="connsiteX9" fmla="*/ 3078874 w 6515018"/>
              <a:gd name="connsiteY9" fmla="*/ 202389 h 675464"/>
              <a:gd name="connsiteX10" fmla="*/ 2291734 w 6515018"/>
              <a:gd name="connsiteY10" fmla="*/ 212460 h 675464"/>
              <a:gd name="connsiteX11" fmla="*/ 2206734 w 6515018"/>
              <a:gd name="connsiteY11" fmla="*/ 194429 h 675464"/>
              <a:gd name="connsiteX12" fmla="*/ 1264701 w 6515018"/>
              <a:gd name="connsiteY12" fmla="*/ 211120 h 675464"/>
              <a:gd name="connsiteX13" fmla="*/ 1182477 w 6515018"/>
              <a:gd name="connsiteY13" fmla="*/ 155559 h 675464"/>
              <a:gd name="connsiteX14" fmla="*/ 1092117 w 6515018"/>
              <a:gd name="connsiteY14" fmla="*/ 16651 h 675464"/>
              <a:gd name="connsiteX15" fmla="*/ 1028619 w 6515018"/>
              <a:gd name="connsiteY15" fmla="*/ 1361 h 675464"/>
              <a:gd name="connsiteX16" fmla="*/ 585706 w 6515018"/>
              <a:gd name="connsiteY16" fmla="*/ 777 h 675464"/>
              <a:gd name="connsiteX17" fmla="*/ 533319 w 6515018"/>
              <a:gd name="connsiteY17" fmla="*/ 29353 h 675464"/>
              <a:gd name="connsiteX18" fmla="*/ 488075 w 6515018"/>
              <a:gd name="connsiteY18" fmla="*/ 46020 h 675464"/>
              <a:gd name="connsiteX19" fmla="*/ 0 w 6515018"/>
              <a:gd name="connsiteY19" fmla="*/ 50731 h 675464"/>
              <a:gd name="connsiteX0" fmla="*/ 5666499 w 5666499"/>
              <a:gd name="connsiteY0" fmla="*/ 494489 h 498642"/>
              <a:gd name="connsiteX1" fmla="*/ 4371894 w 5666499"/>
              <a:gd name="connsiteY1" fmla="*/ 498458 h 498642"/>
              <a:gd name="connsiteX2" fmla="*/ 4306012 w 5666499"/>
              <a:gd name="connsiteY2" fmla="*/ 465120 h 498642"/>
              <a:gd name="connsiteX3" fmla="*/ 4246481 w 5666499"/>
              <a:gd name="connsiteY3" fmla="*/ 397651 h 498642"/>
              <a:gd name="connsiteX4" fmla="*/ 4206000 w 5666499"/>
              <a:gd name="connsiteY4" fmla="*/ 373839 h 498642"/>
              <a:gd name="connsiteX5" fmla="*/ 3386849 w 5666499"/>
              <a:gd name="connsiteY5" fmla="*/ 368282 h 498642"/>
              <a:gd name="connsiteX6" fmla="*/ 3298743 w 5666499"/>
              <a:gd name="connsiteY6" fmla="*/ 329389 h 498642"/>
              <a:gd name="connsiteX7" fmla="*/ 3163805 w 5666499"/>
              <a:gd name="connsiteY7" fmla="*/ 230964 h 498642"/>
              <a:gd name="connsiteX8" fmla="*/ 3078874 w 5666499"/>
              <a:gd name="connsiteY8" fmla="*/ 202389 h 498642"/>
              <a:gd name="connsiteX9" fmla="*/ 2291734 w 5666499"/>
              <a:gd name="connsiteY9" fmla="*/ 212460 h 498642"/>
              <a:gd name="connsiteX10" fmla="*/ 2206734 w 5666499"/>
              <a:gd name="connsiteY10" fmla="*/ 194429 h 498642"/>
              <a:gd name="connsiteX11" fmla="*/ 1264701 w 5666499"/>
              <a:gd name="connsiteY11" fmla="*/ 211120 h 498642"/>
              <a:gd name="connsiteX12" fmla="*/ 1182477 w 5666499"/>
              <a:gd name="connsiteY12" fmla="*/ 155559 h 498642"/>
              <a:gd name="connsiteX13" fmla="*/ 1092117 w 5666499"/>
              <a:gd name="connsiteY13" fmla="*/ 16651 h 498642"/>
              <a:gd name="connsiteX14" fmla="*/ 1028619 w 5666499"/>
              <a:gd name="connsiteY14" fmla="*/ 1361 h 498642"/>
              <a:gd name="connsiteX15" fmla="*/ 585706 w 5666499"/>
              <a:gd name="connsiteY15" fmla="*/ 777 h 498642"/>
              <a:gd name="connsiteX16" fmla="*/ 533319 w 5666499"/>
              <a:gd name="connsiteY16" fmla="*/ 29353 h 498642"/>
              <a:gd name="connsiteX17" fmla="*/ 488075 w 5666499"/>
              <a:gd name="connsiteY17" fmla="*/ 46020 h 498642"/>
              <a:gd name="connsiteX18" fmla="*/ 0 w 5666499"/>
              <a:gd name="connsiteY18" fmla="*/ 50731 h 498642"/>
              <a:gd name="connsiteX0" fmla="*/ 4371894 w 4371894"/>
              <a:gd name="connsiteY0" fmla="*/ 498458 h 498642"/>
              <a:gd name="connsiteX1" fmla="*/ 4306012 w 4371894"/>
              <a:gd name="connsiteY1" fmla="*/ 465120 h 498642"/>
              <a:gd name="connsiteX2" fmla="*/ 4246481 w 4371894"/>
              <a:gd name="connsiteY2" fmla="*/ 397651 h 498642"/>
              <a:gd name="connsiteX3" fmla="*/ 4206000 w 4371894"/>
              <a:gd name="connsiteY3" fmla="*/ 373839 h 498642"/>
              <a:gd name="connsiteX4" fmla="*/ 3386849 w 4371894"/>
              <a:gd name="connsiteY4" fmla="*/ 368282 h 498642"/>
              <a:gd name="connsiteX5" fmla="*/ 3298743 w 4371894"/>
              <a:gd name="connsiteY5" fmla="*/ 329389 h 498642"/>
              <a:gd name="connsiteX6" fmla="*/ 3163805 w 4371894"/>
              <a:gd name="connsiteY6" fmla="*/ 230964 h 498642"/>
              <a:gd name="connsiteX7" fmla="*/ 3078874 w 4371894"/>
              <a:gd name="connsiteY7" fmla="*/ 202389 h 498642"/>
              <a:gd name="connsiteX8" fmla="*/ 2291734 w 4371894"/>
              <a:gd name="connsiteY8" fmla="*/ 212460 h 498642"/>
              <a:gd name="connsiteX9" fmla="*/ 2206734 w 4371894"/>
              <a:gd name="connsiteY9" fmla="*/ 194429 h 498642"/>
              <a:gd name="connsiteX10" fmla="*/ 1264701 w 4371894"/>
              <a:gd name="connsiteY10" fmla="*/ 211120 h 498642"/>
              <a:gd name="connsiteX11" fmla="*/ 1182477 w 4371894"/>
              <a:gd name="connsiteY11" fmla="*/ 155559 h 498642"/>
              <a:gd name="connsiteX12" fmla="*/ 1092117 w 4371894"/>
              <a:gd name="connsiteY12" fmla="*/ 16651 h 498642"/>
              <a:gd name="connsiteX13" fmla="*/ 1028619 w 4371894"/>
              <a:gd name="connsiteY13" fmla="*/ 1361 h 498642"/>
              <a:gd name="connsiteX14" fmla="*/ 585706 w 4371894"/>
              <a:gd name="connsiteY14" fmla="*/ 777 h 498642"/>
              <a:gd name="connsiteX15" fmla="*/ 533319 w 4371894"/>
              <a:gd name="connsiteY15" fmla="*/ 29353 h 498642"/>
              <a:gd name="connsiteX16" fmla="*/ 488075 w 4371894"/>
              <a:gd name="connsiteY16" fmla="*/ 46020 h 498642"/>
              <a:gd name="connsiteX17" fmla="*/ 0 w 4371894"/>
              <a:gd name="connsiteY17" fmla="*/ 50731 h 498642"/>
              <a:gd name="connsiteX0" fmla="*/ 4306012 w 4306012"/>
              <a:gd name="connsiteY0" fmla="*/ 465120 h 465120"/>
              <a:gd name="connsiteX1" fmla="*/ 4246481 w 4306012"/>
              <a:gd name="connsiteY1" fmla="*/ 397651 h 465120"/>
              <a:gd name="connsiteX2" fmla="*/ 4206000 w 4306012"/>
              <a:gd name="connsiteY2" fmla="*/ 373839 h 465120"/>
              <a:gd name="connsiteX3" fmla="*/ 3386849 w 4306012"/>
              <a:gd name="connsiteY3" fmla="*/ 368282 h 465120"/>
              <a:gd name="connsiteX4" fmla="*/ 3298743 w 4306012"/>
              <a:gd name="connsiteY4" fmla="*/ 329389 h 465120"/>
              <a:gd name="connsiteX5" fmla="*/ 3163805 w 4306012"/>
              <a:gd name="connsiteY5" fmla="*/ 230964 h 465120"/>
              <a:gd name="connsiteX6" fmla="*/ 3078874 w 4306012"/>
              <a:gd name="connsiteY6" fmla="*/ 202389 h 465120"/>
              <a:gd name="connsiteX7" fmla="*/ 2291734 w 4306012"/>
              <a:gd name="connsiteY7" fmla="*/ 212460 h 465120"/>
              <a:gd name="connsiteX8" fmla="*/ 2206734 w 4306012"/>
              <a:gd name="connsiteY8" fmla="*/ 194429 h 465120"/>
              <a:gd name="connsiteX9" fmla="*/ 1264701 w 4306012"/>
              <a:gd name="connsiteY9" fmla="*/ 211120 h 465120"/>
              <a:gd name="connsiteX10" fmla="*/ 1182477 w 4306012"/>
              <a:gd name="connsiteY10" fmla="*/ 155559 h 465120"/>
              <a:gd name="connsiteX11" fmla="*/ 1092117 w 4306012"/>
              <a:gd name="connsiteY11" fmla="*/ 16651 h 465120"/>
              <a:gd name="connsiteX12" fmla="*/ 1028619 w 4306012"/>
              <a:gd name="connsiteY12" fmla="*/ 1361 h 465120"/>
              <a:gd name="connsiteX13" fmla="*/ 585706 w 4306012"/>
              <a:gd name="connsiteY13" fmla="*/ 777 h 465120"/>
              <a:gd name="connsiteX14" fmla="*/ 533319 w 4306012"/>
              <a:gd name="connsiteY14" fmla="*/ 29353 h 465120"/>
              <a:gd name="connsiteX15" fmla="*/ 488075 w 4306012"/>
              <a:gd name="connsiteY15" fmla="*/ 46020 h 465120"/>
              <a:gd name="connsiteX16" fmla="*/ 0 w 4306012"/>
              <a:gd name="connsiteY16" fmla="*/ 50731 h 465120"/>
              <a:gd name="connsiteX0" fmla="*/ 4246481 w 4246481"/>
              <a:gd name="connsiteY0" fmla="*/ 397651 h 397651"/>
              <a:gd name="connsiteX1" fmla="*/ 4206000 w 4246481"/>
              <a:gd name="connsiteY1" fmla="*/ 373839 h 397651"/>
              <a:gd name="connsiteX2" fmla="*/ 3386849 w 4246481"/>
              <a:gd name="connsiteY2" fmla="*/ 368282 h 397651"/>
              <a:gd name="connsiteX3" fmla="*/ 3298743 w 4246481"/>
              <a:gd name="connsiteY3" fmla="*/ 329389 h 397651"/>
              <a:gd name="connsiteX4" fmla="*/ 3163805 w 4246481"/>
              <a:gd name="connsiteY4" fmla="*/ 230964 h 397651"/>
              <a:gd name="connsiteX5" fmla="*/ 3078874 w 4246481"/>
              <a:gd name="connsiteY5" fmla="*/ 202389 h 397651"/>
              <a:gd name="connsiteX6" fmla="*/ 2291734 w 4246481"/>
              <a:gd name="connsiteY6" fmla="*/ 212460 h 397651"/>
              <a:gd name="connsiteX7" fmla="*/ 2206734 w 4246481"/>
              <a:gd name="connsiteY7" fmla="*/ 194429 h 397651"/>
              <a:gd name="connsiteX8" fmla="*/ 1264701 w 4246481"/>
              <a:gd name="connsiteY8" fmla="*/ 211120 h 397651"/>
              <a:gd name="connsiteX9" fmla="*/ 1182477 w 4246481"/>
              <a:gd name="connsiteY9" fmla="*/ 155559 h 397651"/>
              <a:gd name="connsiteX10" fmla="*/ 1092117 w 4246481"/>
              <a:gd name="connsiteY10" fmla="*/ 16651 h 397651"/>
              <a:gd name="connsiteX11" fmla="*/ 1028619 w 4246481"/>
              <a:gd name="connsiteY11" fmla="*/ 1361 h 397651"/>
              <a:gd name="connsiteX12" fmla="*/ 585706 w 4246481"/>
              <a:gd name="connsiteY12" fmla="*/ 777 h 397651"/>
              <a:gd name="connsiteX13" fmla="*/ 533319 w 4246481"/>
              <a:gd name="connsiteY13" fmla="*/ 29353 h 397651"/>
              <a:gd name="connsiteX14" fmla="*/ 488075 w 4246481"/>
              <a:gd name="connsiteY14" fmla="*/ 46020 h 397651"/>
              <a:gd name="connsiteX15" fmla="*/ 0 w 4246481"/>
              <a:gd name="connsiteY15" fmla="*/ 50731 h 397651"/>
              <a:gd name="connsiteX0" fmla="*/ 4206000 w 4206000"/>
              <a:gd name="connsiteY0" fmla="*/ 373839 h 373839"/>
              <a:gd name="connsiteX1" fmla="*/ 3386849 w 4206000"/>
              <a:gd name="connsiteY1" fmla="*/ 368282 h 373839"/>
              <a:gd name="connsiteX2" fmla="*/ 3298743 w 4206000"/>
              <a:gd name="connsiteY2" fmla="*/ 329389 h 373839"/>
              <a:gd name="connsiteX3" fmla="*/ 3163805 w 4206000"/>
              <a:gd name="connsiteY3" fmla="*/ 230964 h 373839"/>
              <a:gd name="connsiteX4" fmla="*/ 3078874 w 4206000"/>
              <a:gd name="connsiteY4" fmla="*/ 202389 h 373839"/>
              <a:gd name="connsiteX5" fmla="*/ 2291734 w 4206000"/>
              <a:gd name="connsiteY5" fmla="*/ 212460 h 373839"/>
              <a:gd name="connsiteX6" fmla="*/ 2206734 w 4206000"/>
              <a:gd name="connsiteY6" fmla="*/ 194429 h 373839"/>
              <a:gd name="connsiteX7" fmla="*/ 1264701 w 4206000"/>
              <a:gd name="connsiteY7" fmla="*/ 211120 h 373839"/>
              <a:gd name="connsiteX8" fmla="*/ 1182477 w 4206000"/>
              <a:gd name="connsiteY8" fmla="*/ 155559 h 373839"/>
              <a:gd name="connsiteX9" fmla="*/ 1092117 w 4206000"/>
              <a:gd name="connsiteY9" fmla="*/ 16651 h 373839"/>
              <a:gd name="connsiteX10" fmla="*/ 1028619 w 4206000"/>
              <a:gd name="connsiteY10" fmla="*/ 1361 h 373839"/>
              <a:gd name="connsiteX11" fmla="*/ 585706 w 4206000"/>
              <a:gd name="connsiteY11" fmla="*/ 777 h 373839"/>
              <a:gd name="connsiteX12" fmla="*/ 533319 w 4206000"/>
              <a:gd name="connsiteY12" fmla="*/ 29353 h 373839"/>
              <a:gd name="connsiteX13" fmla="*/ 488075 w 4206000"/>
              <a:gd name="connsiteY13" fmla="*/ 46020 h 373839"/>
              <a:gd name="connsiteX14" fmla="*/ 0 w 4206000"/>
              <a:gd name="connsiteY14" fmla="*/ 50731 h 373839"/>
              <a:gd name="connsiteX0" fmla="*/ 3545849 w 3545849"/>
              <a:gd name="connsiteY0" fmla="*/ 366163 h 369945"/>
              <a:gd name="connsiteX1" fmla="*/ 3386849 w 3545849"/>
              <a:gd name="connsiteY1" fmla="*/ 368282 h 369945"/>
              <a:gd name="connsiteX2" fmla="*/ 3298743 w 3545849"/>
              <a:gd name="connsiteY2" fmla="*/ 329389 h 369945"/>
              <a:gd name="connsiteX3" fmla="*/ 3163805 w 3545849"/>
              <a:gd name="connsiteY3" fmla="*/ 230964 h 369945"/>
              <a:gd name="connsiteX4" fmla="*/ 3078874 w 3545849"/>
              <a:gd name="connsiteY4" fmla="*/ 202389 h 369945"/>
              <a:gd name="connsiteX5" fmla="*/ 2291734 w 3545849"/>
              <a:gd name="connsiteY5" fmla="*/ 212460 h 369945"/>
              <a:gd name="connsiteX6" fmla="*/ 2206734 w 3545849"/>
              <a:gd name="connsiteY6" fmla="*/ 194429 h 369945"/>
              <a:gd name="connsiteX7" fmla="*/ 1264701 w 3545849"/>
              <a:gd name="connsiteY7" fmla="*/ 211120 h 369945"/>
              <a:gd name="connsiteX8" fmla="*/ 1182477 w 3545849"/>
              <a:gd name="connsiteY8" fmla="*/ 155559 h 369945"/>
              <a:gd name="connsiteX9" fmla="*/ 1092117 w 3545849"/>
              <a:gd name="connsiteY9" fmla="*/ 16651 h 369945"/>
              <a:gd name="connsiteX10" fmla="*/ 1028619 w 3545849"/>
              <a:gd name="connsiteY10" fmla="*/ 1361 h 369945"/>
              <a:gd name="connsiteX11" fmla="*/ 585706 w 3545849"/>
              <a:gd name="connsiteY11" fmla="*/ 777 h 369945"/>
              <a:gd name="connsiteX12" fmla="*/ 533319 w 3545849"/>
              <a:gd name="connsiteY12" fmla="*/ 29353 h 369945"/>
              <a:gd name="connsiteX13" fmla="*/ 488075 w 3545849"/>
              <a:gd name="connsiteY13" fmla="*/ 46020 h 369945"/>
              <a:gd name="connsiteX14" fmla="*/ 0 w 3545849"/>
              <a:gd name="connsiteY14" fmla="*/ 50731 h 369945"/>
              <a:gd name="connsiteX0" fmla="*/ 3534499 w 3534499"/>
              <a:gd name="connsiteY0" fmla="*/ 368433 h 370367"/>
              <a:gd name="connsiteX1" fmla="*/ 3386849 w 3534499"/>
              <a:gd name="connsiteY1" fmla="*/ 368282 h 370367"/>
              <a:gd name="connsiteX2" fmla="*/ 3298743 w 3534499"/>
              <a:gd name="connsiteY2" fmla="*/ 329389 h 370367"/>
              <a:gd name="connsiteX3" fmla="*/ 3163805 w 3534499"/>
              <a:gd name="connsiteY3" fmla="*/ 230964 h 370367"/>
              <a:gd name="connsiteX4" fmla="*/ 3078874 w 3534499"/>
              <a:gd name="connsiteY4" fmla="*/ 202389 h 370367"/>
              <a:gd name="connsiteX5" fmla="*/ 2291734 w 3534499"/>
              <a:gd name="connsiteY5" fmla="*/ 212460 h 370367"/>
              <a:gd name="connsiteX6" fmla="*/ 2206734 w 3534499"/>
              <a:gd name="connsiteY6" fmla="*/ 194429 h 370367"/>
              <a:gd name="connsiteX7" fmla="*/ 1264701 w 3534499"/>
              <a:gd name="connsiteY7" fmla="*/ 211120 h 370367"/>
              <a:gd name="connsiteX8" fmla="*/ 1182477 w 3534499"/>
              <a:gd name="connsiteY8" fmla="*/ 155559 h 370367"/>
              <a:gd name="connsiteX9" fmla="*/ 1092117 w 3534499"/>
              <a:gd name="connsiteY9" fmla="*/ 16651 h 370367"/>
              <a:gd name="connsiteX10" fmla="*/ 1028619 w 3534499"/>
              <a:gd name="connsiteY10" fmla="*/ 1361 h 370367"/>
              <a:gd name="connsiteX11" fmla="*/ 585706 w 3534499"/>
              <a:gd name="connsiteY11" fmla="*/ 777 h 370367"/>
              <a:gd name="connsiteX12" fmla="*/ 533319 w 3534499"/>
              <a:gd name="connsiteY12" fmla="*/ 29353 h 370367"/>
              <a:gd name="connsiteX13" fmla="*/ 488075 w 3534499"/>
              <a:gd name="connsiteY13" fmla="*/ 46020 h 370367"/>
              <a:gd name="connsiteX14" fmla="*/ 0 w 3534499"/>
              <a:gd name="connsiteY14" fmla="*/ 50731 h 37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34499" h="370367">
                <a:moveTo>
                  <a:pt x="3534499" y="368433"/>
                </a:moveTo>
                <a:cubicBezTo>
                  <a:pt x="3498384" y="363538"/>
                  <a:pt x="3426142" y="374789"/>
                  <a:pt x="3386849" y="368282"/>
                </a:cubicBezTo>
                <a:cubicBezTo>
                  <a:pt x="3347556" y="361775"/>
                  <a:pt x="3335917" y="352275"/>
                  <a:pt x="3298743" y="329389"/>
                </a:cubicBezTo>
                <a:cubicBezTo>
                  <a:pt x="3261569" y="306503"/>
                  <a:pt x="3200450" y="252131"/>
                  <a:pt x="3163805" y="230964"/>
                </a:cubicBezTo>
                <a:cubicBezTo>
                  <a:pt x="3127160" y="209797"/>
                  <a:pt x="3128915" y="202897"/>
                  <a:pt x="3078874" y="202389"/>
                </a:cubicBezTo>
                <a:lnTo>
                  <a:pt x="2291734" y="212460"/>
                </a:lnTo>
                <a:cubicBezTo>
                  <a:pt x="2259966" y="212460"/>
                  <a:pt x="2238502" y="194429"/>
                  <a:pt x="2206734" y="194429"/>
                </a:cubicBezTo>
                <a:lnTo>
                  <a:pt x="1264701" y="211120"/>
                </a:lnTo>
                <a:cubicBezTo>
                  <a:pt x="1186520" y="210085"/>
                  <a:pt x="1218725" y="191145"/>
                  <a:pt x="1182477" y="155559"/>
                </a:cubicBezTo>
                <a:cubicBezTo>
                  <a:pt x="1146229" y="119973"/>
                  <a:pt x="1117760" y="42351"/>
                  <a:pt x="1092117" y="16651"/>
                </a:cubicBezTo>
                <a:cubicBezTo>
                  <a:pt x="1066474" y="-9049"/>
                  <a:pt x="1072937" y="4006"/>
                  <a:pt x="1028619" y="1361"/>
                </a:cubicBezTo>
                <a:lnTo>
                  <a:pt x="585706" y="777"/>
                </a:lnTo>
                <a:cubicBezTo>
                  <a:pt x="570625" y="-4779"/>
                  <a:pt x="547607" y="21019"/>
                  <a:pt x="533319" y="29353"/>
                </a:cubicBezTo>
                <a:cubicBezTo>
                  <a:pt x="519032" y="37687"/>
                  <a:pt x="468231" y="52767"/>
                  <a:pt x="488075" y="46020"/>
                </a:cubicBezTo>
                <a:lnTo>
                  <a:pt x="0" y="50731"/>
                </a:lnTo>
              </a:path>
            </a:pathLst>
          </a:cu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Freeform 684"/>
          <p:cNvSpPr/>
          <p:nvPr/>
        </p:nvSpPr>
        <p:spPr>
          <a:xfrm>
            <a:off x="1429743" y="4215660"/>
            <a:ext cx="3841841" cy="604161"/>
          </a:xfrm>
          <a:custGeom>
            <a:avLst/>
            <a:gdLst>
              <a:gd name="connsiteX0" fmla="*/ 0 w 2717124"/>
              <a:gd name="connsiteY0" fmla="*/ 296465 h 437935"/>
              <a:gd name="connsiteX1" fmla="*/ 100013 w 2717124"/>
              <a:gd name="connsiteY1" fmla="*/ 320278 h 437935"/>
              <a:gd name="connsiteX2" fmla="*/ 142875 w 2717124"/>
              <a:gd name="connsiteY2" fmla="*/ 327422 h 437935"/>
              <a:gd name="connsiteX3" fmla="*/ 207169 w 2717124"/>
              <a:gd name="connsiteY3" fmla="*/ 391715 h 437935"/>
              <a:gd name="connsiteX4" fmla="*/ 252413 w 2717124"/>
              <a:gd name="connsiteY4" fmla="*/ 417909 h 437935"/>
              <a:gd name="connsiteX5" fmla="*/ 481013 w 2717124"/>
              <a:gd name="connsiteY5" fmla="*/ 415528 h 437935"/>
              <a:gd name="connsiteX6" fmla="*/ 976313 w 2717124"/>
              <a:gd name="connsiteY6" fmla="*/ 136922 h 437935"/>
              <a:gd name="connsiteX7" fmla="*/ 1173957 w 2717124"/>
              <a:gd name="connsiteY7" fmla="*/ 139303 h 437935"/>
              <a:gd name="connsiteX8" fmla="*/ 1228725 w 2717124"/>
              <a:gd name="connsiteY8" fmla="*/ 122634 h 437935"/>
              <a:gd name="connsiteX9" fmla="*/ 1357313 w 2717124"/>
              <a:gd name="connsiteY9" fmla="*/ 108347 h 437935"/>
              <a:gd name="connsiteX10" fmla="*/ 1793082 w 2717124"/>
              <a:gd name="connsiteY10" fmla="*/ 105965 h 437935"/>
              <a:gd name="connsiteX11" fmla="*/ 1821657 w 2717124"/>
              <a:gd name="connsiteY11" fmla="*/ 94059 h 437935"/>
              <a:gd name="connsiteX12" fmla="*/ 1888332 w 2717124"/>
              <a:gd name="connsiteY12" fmla="*/ 55959 h 437935"/>
              <a:gd name="connsiteX13" fmla="*/ 2135982 w 2717124"/>
              <a:gd name="connsiteY13" fmla="*/ 10715 h 437935"/>
              <a:gd name="connsiteX14" fmla="*/ 2255044 w 2717124"/>
              <a:gd name="connsiteY14" fmla="*/ 1190 h 437935"/>
              <a:gd name="connsiteX15" fmla="*/ 2657475 w 2717124"/>
              <a:gd name="connsiteY15" fmla="*/ 1190 h 437935"/>
              <a:gd name="connsiteX16" fmla="*/ 2707482 w 2717124"/>
              <a:gd name="connsiteY16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0603"/>
              <a:gd name="connsiteY0" fmla="*/ 296466 h 437936"/>
              <a:gd name="connsiteX1" fmla="*/ 38100 w 2710603"/>
              <a:gd name="connsiteY1" fmla="*/ 325041 h 437936"/>
              <a:gd name="connsiteX2" fmla="*/ 100013 w 2710603"/>
              <a:gd name="connsiteY2" fmla="*/ 320279 h 437936"/>
              <a:gd name="connsiteX3" fmla="*/ 142875 w 2710603"/>
              <a:gd name="connsiteY3" fmla="*/ 327423 h 437936"/>
              <a:gd name="connsiteX4" fmla="*/ 207169 w 2710603"/>
              <a:gd name="connsiteY4" fmla="*/ 391716 h 437936"/>
              <a:gd name="connsiteX5" fmla="*/ 252413 w 2710603"/>
              <a:gd name="connsiteY5" fmla="*/ 417910 h 437936"/>
              <a:gd name="connsiteX6" fmla="*/ 481013 w 2710603"/>
              <a:gd name="connsiteY6" fmla="*/ 415529 h 437936"/>
              <a:gd name="connsiteX7" fmla="*/ 976313 w 2710603"/>
              <a:gd name="connsiteY7" fmla="*/ 136923 h 437936"/>
              <a:gd name="connsiteX8" fmla="*/ 1173957 w 2710603"/>
              <a:gd name="connsiteY8" fmla="*/ 139304 h 437936"/>
              <a:gd name="connsiteX9" fmla="*/ 1228725 w 2710603"/>
              <a:gd name="connsiteY9" fmla="*/ 122635 h 437936"/>
              <a:gd name="connsiteX10" fmla="*/ 1357313 w 2710603"/>
              <a:gd name="connsiteY10" fmla="*/ 108348 h 437936"/>
              <a:gd name="connsiteX11" fmla="*/ 1793082 w 2710603"/>
              <a:gd name="connsiteY11" fmla="*/ 105966 h 437936"/>
              <a:gd name="connsiteX12" fmla="*/ 1821657 w 2710603"/>
              <a:gd name="connsiteY12" fmla="*/ 94060 h 437936"/>
              <a:gd name="connsiteX13" fmla="*/ 1888332 w 2710603"/>
              <a:gd name="connsiteY13" fmla="*/ 55960 h 437936"/>
              <a:gd name="connsiteX14" fmla="*/ 2135982 w 2710603"/>
              <a:gd name="connsiteY14" fmla="*/ 10716 h 437936"/>
              <a:gd name="connsiteX15" fmla="*/ 2255044 w 2710603"/>
              <a:gd name="connsiteY15" fmla="*/ 1191 h 437936"/>
              <a:gd name="connsiteX16" fmla="*/ 2619375 w 2710603"/>
              <a:gd name="connsiteY16" fmla="*/ 1191 h 437936"/>
              <a:gd name="connsiteX17" fmla="*/ 2707482 w 2710603"/>
              <a:gd name="connsiteY17" fmla="*/ 10716 h 437936"/>
              <a:gd name="connsiteX0" fmla="*/ 0 w 2671664"/>
              <a:gd name="connsiteY0" fmla="*/ 296466 h 437936"/>
              <a:gd name="connsiteX1" fmla="*/ 38100 w 2671664"/>
              <a:gd name="connsiteY1" fmla="*/ 325041 h 437936"/>
              <a:gd name="connsiteX2" fmla="*/ 100013 w 2671664"/>
              <a:gd name="connsiteY2" fmla="*/ 320279 h 437936"/>
              <a:gd name="connsiteX3" fmla="*/ 142875 w 2671664"/>
              <a:gd name="connsiteY3" fmla="*/ 327423 h 437936"/>
              <a:gd name="connsiteX4" fmla="*/ 207169 w 2671664"/>
              <a:gd name="connsiteY4" fmla="*/ 391716 h 437936"/>
              <a:gd name="connsiteX5" fmla="*/ 252413 w 2671664"/>
              <a:gd name="connsiteY5" fmla="*/ 417910 h 437936"/>
              <a:gd name="connsiteX6" fmla="*/ 481013 w 2671664"/>
              <a:gd name="connsiteY6" fmla="*/ 415529 h 437936"/>
              <a:gd name="connsiteX7" fmla="*/ 976313 w 2671664"/>
              <a:gd name="connsiteY7" fmla="*/ 136923 h 437936"/>
              <a:gd name="connsiteX8" fmla="*/ 1173957 w 2671664"/>
              <a:gd name="connsiteY8" fmla="*/ 139304 h 437936"/>
              <a:gd name="connsiteX9" fmla="*/ 1228725 w 2671664"/>
              <a:gd name="connsiteY9" fmla="*/ 122635 h 437936"/>
              <a:gd name="connsiteX10" fmla="*/ 1357313 w 2671664"/>
              <a:gd name="connsiteY10" fmla="*/ 108348 h 437936"/>
              <a:gd name="connsiteX11" fmla="*/ 1793082 w 2671664"/>
              <a:gd name="connsiteY11" fmla="*/ 105966 h 437936"/>
              <a:gd name="connsiteX12" fmla="*/ 1821657 w 2671664"/>
              <a:gd name="connsiteY12" fmla="*/ 94060 h 437936"/>
              <a:gd name="connsiteX13" fmla="*/ 1888332 w 2671664"/>
              <a:gd name="connsiteY13" fmla="*/ 55960 h 437936"/>
              <a:gd name="connsiteX14" fmla="*/ 2135982 w 2671664"/>
              <a:gd name="connsiteY14" fmla="*/ 10716 h 437936"/>
              <a:gd name="connsiteX15" fmla="*/ 2255044 w 2671664"/>
              <a:gd name="connsiteY15" fmla="*/ 1191 h 437936"/>
              <a:gd name="connsiteX16" fmla="*/ 2619375 w 2671664"/>
              <a:gd name="connsiteY16" fmla="*/ 1191 h 437936"/>
              <a:gd name="connsiteX17" fmla="*/ 2657475 w 2671664"/>
              <a:gd name="connsiteY17" fmla="*/ 8335 h 437936"/>
              <a:gd name="connsiteX0" fmla="*/ 0 w 2660665"/>
              <a:gd name="connsiteY0" fmla="*/ 296466 h 437936"/>
              <a:gd name="connsiteX1" fmla="*/ 38100 w 2660665"/>
              <a:gd name="connsiteY1" fmla="*/ 325041 h 437936"/>
              <a:gd name="connsiteX2" fmla="*/ 100013 w 2660665"/>
              <a:gd name="connsiteY2" fmla="*/ 320279 h 437936"/>
              <a:gd name="connsiteX3" fmla="*/ 142875 w 2660665"/>
              <a:gd name="connsiteY3" fmla="*/ 327423 h 437936"/>
              <a:gd name="connsiteX4" fmla="*/ 207169 w 2660665"/>
              <a:gd name="connsiteY4" fmla="*/ 391716 h 437936"/>
              <a:gd name="connsiteX5" fmla="*/ 252413 w 2660665"/>
              <a:gd name="connsiteY5" fmla="*/ 417910 h 437936"/>
              <a:gd name="connsiteX6" fmla="*/ 481013 w 2660665"/>
              <a:gd name="connsiteY6" fmla="*/ 415529 h 437936"/>
              <a:gd name="connsiteX7" fmla="*/ 976313 w 2660665"/>
              <a:gd name="connsiteY7" fmla="*/ 136923 h 437936"/>
              <a:gd name="connsiteX8" fmla="*/ 1173957 w 2660665"/>
              <a:gd name="connsiteY8" fmla="*/ 139304 h 437936"/>
              <a:gd name="connsiteX9" fmla="*/ 1228725 w 2660665"/>
              <a:gd name="connsiteY9" fmla="*/ 122635 h 437936"/>
              <a:gd name="connsiteX10" fmla="*/ 1357313 w 2660665"/>
              <a:gd name="connsiteY10" fmla="*/ 108348 h 437936"/>
              <a:gd name="connsiteX11" fmla="*/ 1793082 w 2660665"/>
              <a:gd name="connsiteY11" fmla="*/ 105966 h 437936"/>
              <a:gd name="connsiteX12" fmla="*/ 1821657 w 2660665"/>
              <a:gd name="connsiteY12" fmla="*/ 94060 h 437936"/>
              <a:gd name="connsiteX13" fmla="*/ 1888332 w 2660665"/>
              <a:gd name="connsiteY13" fmla="*/ 55960 h 437936"/>
              <a:gd name="connsiteX14" fmla="*/ 2135982 w 2660665"/>
              <a:gd name="connsiteY14" fmla="*/ 10716 h 437936"/>
              <a:gd name="connsiteX15" fmla="*/ 2255044 w 2660665"/>
              <a:gd name="connsiteY15" fmla="*/ 1191 h 437936"/>
              <a:gd name="connsiteX16" fmla="*/ 2619375 w 2660665"/>
              <a:gd name="connsiteY16" fmla="*/ 1191 h 437936"/>
              <a:gd name="connsiteX17" fmla="*/ 2657475 w 2660665"/>
              <a:gd name="connsiteY17" fmla="*/ 8335 h 437936"/>
              <a:gd name="connsiteX0" fmla="*/ 0 w 2660665"/>
              <a:gd name="connsiteY0" fmla="*/ 296466 h 437936"/>
              <a:gd name="connsiteX1" fmla="*/ 38100 w 2660665"/>
              <a:gd name="connsiteY1" fmla="*/ 325041 h 437936"/>
              <a:gd name="connsiteX2" fmla="*/ 100013 w 2660665"/>
              <a:gd name="connsiteY2" fmla="*/ 320279 h 437936"/>
              <a:gd name="connsiteX3" fmla="*/ 142875 w 2660665"/>
              <a:gd name="connsiteY3" fmla="*/ 327423 h 437936"/>
              <a:gd name="connsiteX4" fmla="*/ 207169 w 2660665"/>
              <a:gd name="connsiteY4" fmla="*/ 391716 h 437936"/>
              <a:gd name="connsiteX5" fmla="*/ 252413 w 2660665"/>
              <a:gd name="connsiteY5" fmla="*/ 417910 h 437936"/>
              <a:gd name="connsiteX6" fmla="*/ 481013 w 2660665"/>
              <a:gd name="connsiteY6" fmla="*/ 415529 h 437936"/>
              <a:gd name="connsiteX7" fmla="*/ 976313 w 2660665"/>
              <a:gd name="connsiteY7" fmla="*/ 136923 h 437936"/>
              <a:gd name="connsiteX8" fmla="*/ 1173957 w 2660665"/>
              <a:gd name="connsiteY8" fmla="*/ 139304 h 437936"/>
              <a:gd name="connsiteX9" fmla="*/ 1228725 w 2660665"/>
              <a:gd name="connsiteY9" fmla="*/ 122635 h 437936"/>
              <a:gd name="connsiteX10" fmla="*/ 1357313 w 2660665"/>
              <a:gd name="connsiteY10" fmla="*/ 108348 h 437936"/>
              <a:gd name="connsiteX11" fmla="*/ 1793082 w 2660665"/>
              <a:gd name="connsiteY11" fmla="*/ 105966 h 437936"/>
              <a:gd name="connsiteX12" fmla="*/ 1821657 w 2660665"/>
              <a:gd name="connsiteY12" fmla="*/ 94060 h 437936"/>
              <a:gd name="connsiteX13" fmla="*/ 1888332 w 2660665"/>
              <a:gd name="connsiteY13" fmla="*/ 55960 h 437936"/>
              <a:gd name="connsiteX14" fmla="*/ 2135982 w 2660665"/>
              <a:gd name="connsiteY14" fmla="*/ 10716 h 437936"/>
              <a:gd name="connsiteX15" fmla="*/ 2255044 w 2660665"/>
              <a:gd name="connsiteY15" fmla="*/ 1191 h 437936"/>
              <a:gd name="connsiteX16" fmla="*/ 2619375 w 2660665"/>
              <a:gd name="connsiteY16" fmla="*/ 1191 h 437936"/>
              <a:gd name="connsiteX17" fmla="*/ 2657475 w 2660665"/>
              <a:gd name="connsiteY17" fmla="*/ 15479 h 437936"/>
              <a:gd name="connsiteX0" fmla="*/ 0 w 2657475"/>
              <a:gd name="connsiteY0" fmla="*/ 296466 h 437936"/>
              <a:gd name="connsiteX1" fmla="*/ 38100 w 2657475"/>
              <a:gd name="connsiteY1" fmla="*/ 325041 h 437936"/>
              <a:gd name="connsiteX2" fmla="*/ 100013 w 2657475"/>
              <a:gd name="connsiteY2" fmla="*/ 320279 h 437936"/>
              <a:gd name="connsiteX3" fmla="*/ 142875 w 2657475"/>
              <a:gd name="connsiteY3" fmla="*/ 327423 h 437936"/>
              <a:gd name="connsiteX4" fmla="*/ 207169 w 2657475"/>
              <a:gd name="connsiteY4" fmla="*/ 391716 h 437936"/>
              <a:gd name="connsiteX5" fmla="*/ 252413 w 2657475"/>
              <a:gd name="connsiteY5" fmla="*/ 417910 h 437936"/>
              <a:gd name="connsiteX6" fmla="*/ 481013 w 2657475"/>
              <a:gd name="connsiteY6" fmla="*/ 415529 h 437936"/>
              <a:gd name="connsiteX7" fmla="*/ 976313 w 2657475"/>
              <a:gd name="connsiteY7" fmla="*/ 136923 h 437936"/>
              <a:gd name="connsiteX8" fmla="*/ 1173957 w 2657475"/>
              <a:gd name="connsiteY8" fmla="*/ 139304 h 437936"/>
              <a:gd name="connsiteX9" fmla="*/ 1228725 w 2657475"/>
              <a:gd name="connsiteY9" fmla="*/ 122635 h 437936"/>
              <a:gd name="connsiteX10" fmla="*/ 1357313 w 2657475"/>
              <a:gd name="connsiteY10" fmla="*/ 108348 h 437936"/>
              <a:gd name="connsiteX11" fmla="*/ 1793082 w 2657475"/>
              <a:gd name="connsiteY11" fmla="*/ 105966 h 437936"/>
              <a:gd name="connsiteX12" fmla="*/ 1821657 w 2657475"/>
              <a:gd name="connsiteY12" fmla="*/ 94060 h 437936"/>
              <a:gd name="connsiteX13" fmla="*/ 1888332 w 2657475"/>
              <a:gd name="connsiteY13" fmla="*/ 55960 h 437936"/>
              <a:gd name="connsiteX14" fmla="*/ 2135982 w 2657475"/>
              <a:gd name="connsiteY14" fmla="*/ 10716 h 437936"/>
              <a:gd name="connsiteX15" fmla="*/ 2255044 w 2657475"/>
              <a:gd name="connsiteY15" fmla="*/ 1191 h 437936"/>
              <a:gd name="connsiteX16" fmla="*/ 2619375 w 2657475"/>
              <a:gd name="connsiteY16" fmla="*/ 1191 h 437936"/>
              <a:gd name="connsiteX17" fmla="*/ 2657475 w 2657475"/>
              <a:gd name="connsiteY17" fmla="*/ 15479 h 437936"/>
              <a:gd name="connsiteX0" fmla="*/ 0 w 2657475"/>
              <a:gd name="connsiteY0" fmla="*/ 296466 h 417910"/>
              <a:gd name="connsiteX1" fmla="*/ 38100 w 2657475"/>
              <a:gd name="connsiteY1" fmla="*/ 325041 h 417910"/>
              <a:gd name="connsiteX2" fmla="*/ 100013 w 2657475"/>
              <a:gd name="connsiteY2" fmla="*/ 320279 h 417910"/>
              <a:gd name="connsiteX3" fmla="*/ 142875 w 2657475"/>
              <a:gd name="connsiteY3" fmla="*/ 327423 h 417910"/>
              <a:gd name="connsiteX4" fmla="*/ 207169 w 2657475"/>
              <a:gd name="connsiteY4" fmla="*/ 391716 h 417910"/>
              <a:gd name="connsiteX5" fmla="*/ 252413 w 2657475"/>
              <a:gd name="connsiteY5" fmla="*/ 417910 h 417910"/>
              <a:gd name="connsiteX6" fmla="*/ 481013 w 2657475"/>
              <a:gd name="connsiteY6" fmla="*/ 415529 h 417910"/>
              <a:gd name="connsiteX7" fmla="*/ 976313 w 2657475"/>
              <a:gd name="connsiteY7" fmla="*/ 136923 h 417910"/>
              <a:gd name="connsiteX8" fmla="*/ 1173957 w 2657475"/>
              <a:gd name="connsiteY8" fmla="*/ 139304 h 417910"/>
              <a:gd name="connsiteX9" fmla="*/ 1228725 w 2657475"/>
              <a:gd name="connsiteY9" fmla="*/ 122635 h 417910"/>
              <a:gd name="connsiteX10" fmla="*/ 1357313 w 2657475"/>
              <a:gd name="connsiteY10" fmla="*/ 108348 h 417910"/>
              <a:gd name="connsiteX11" fmla="*/ 1793082 w 2657475"/>
              <a:gd name="connsiteY11" fmla="*/ 105966 h 417910"/>
              <a:gd name="connsiteX12" fmla="*/ 1821657 w 2657475"/>
              <a:gd name="connsiteY12" fmla="*/ 94060 h 417910"/>
              <a:gd name="connsiteX13" fmla="*/ 1888332 w 2657475"/>
              <a:gd name="connsiteY13" fmla="*/ 55960 h 417910"/>
              <a:gd name="connsiteX14" fmla="*/ 2135982 w 2657475"/>
              <a:gd name="connsiteY14" fmla="*/ 10716 h 417910"/>
              <a:gd name="connsiteX15" fmla="*/ 2255044 w 2657475"/>
              <a:gd name="connsiteY15" fmla="*/ 1191 h 417910"/>
              <a:gd name="connsiteX16" fmla="*/ 2619375 w 2657475"/>
              <a:gd name="connsiteY16" fmla="*/ 1191 h 417910"/>
              <a:gd name="connsiteX17" fmla="*/ 2657475 w 2657475"/>
              <a:gd name="connsiteY17" fmla="*/ 15479 h 417910"/>
              <a:gd name="connsiteX0" fmla="*/ 0 w 2657475"/>
              <a:gd name="connsiteY0" fmla="*/ 296466 h 417910"/>
              <a:gd name="connsiteX1" fmla="*/ 38100 w 2657475"/>
              <a:gd name="connsiteY1" fmla="*/ 325041 h 417910"/>
              <a:gd name="connsiteX2" fmla="*/ 100013 w 2657475"/>
              <a:gd name="connsiteY2" fmla="*/ 320279 h 417910"/>
              <a:gd name="connsiteX3" fmla="*/ 142875 w 2657475"/>
              <a:gd name="connsiteY3" fmla="*/ 327423 h 417910"/>
              <a:gd name="connsiteX4" fmla="*/ 207169 w 2657475"/>
              <a:gd name="connsiteY4" fmla="*/ 391716 h 417910"/>
              <a:gd name="connsiteX5" fmla="*/ 252413 w 2657475"/>
              <a:gd name="connsiteY5" fmla="*/ 417910 h 417910"/>
              <a:gd name="connsiteX6" fmla="*/ 481013 w 2657475"/>
              <a:gd name="connsiteY6" fmla="*/ 415529 h 417910"/>
              <a:gd name="connsiteX7" fmla="*/ 976313 w 2657475"/>
              <a:gd name="connsiteY7" fmla="*/ 136923 h 417910"/>
              <a:gd name="connsiteX8" fmla="*/ 1154907 w 2657475"/>
              <a:gd name="connsiteY8" fmla="*/ 136129 h 417910"/>
              <a:gd name="connsiteX9" fmla="*/ 1228725 w 2657475"/>
              <a:gd name="connsiteY9" fmla="*/ 122635 h 417910"/>
              <a:gd name="connsiteX10" fmla="*/ 1357313 w 2657475"/>
              <a:gd name="connsiteY10" fmla="*/ 108348 h 417910"/>
              <a:gd name="connsiteX11" fmla="*/ 1793082 w 2657475"/>
              <a:gd name="connsiteY11" fmla="*/ 105966 h 417910"/>
              <a:gd name="connsiteX12" fmla="*/ 1821657 w 2657475"/>
              <a:gd name="connsiteY12" fmla="*/ 94060 h 417910"/>
              <a:gd name="connsiteX13" fmla="*/ 1888332 w 2657475"/>
              <a:gd name="connsiteY13" fmla="*/ 55960 h 417910"/>
              <a:gd name="connsiteX14" fmla="*/ 2135982 w 2657475"/>
              <a:gd name="connsiteY14" fmla="*/ 10716 h 417910"/>
              <a:gd name="connsiteX15" fmla="*/ 2255044 w 2657475"/>
              <a:gd name="connsiteY15" fmla="*/ 1191 h 417910"/>
              <a:gd name="connsiteX16" fmla="*/ 2619375 w 2657475"/>
              <a:gd name="connsiteY16" fmla="*/ 1191 h 417910"/>
              <a:gd name="connsiteX17" fmla="*/ 2657475 w 2657475"/>
              <a:gd name="connsiteY17" fmla="*/ 15479 h 417910"/>
              <a:gd name="connsiteX0" fmla="*/ 0 w 2657475"/>
              <a:gd name="connsiteY0" fmla="*/ 296466 h 417910"/>
              <a:gd name="connsiteX1" fmla="*/ 38100 w 2657475"/>
              <a:gd name="connsiteY1" fmla="*/ 316805 h 417910"/>
              <a:gd name="connsiteX2" fmla="*/ 100013 w 2657475"/>
              <a:gd name="connsiteY2" fmla="*/ 320279 h 417910"/>
              <a:gd name="connsiteX3" fmla="*/ 142875 w 2657475"/>
              <a:gd name="connsiteY3" fmla="*/ 327423 h 417910"/>
              <a:gd name="connsiteX4" fmla="*/ 207169 w 2657475"/>
              <a:gd name="connsiteY4" fmla="*/ 391716 h 417910"/>
              <a:gd name="connsiteX5" fmla="*/ 252413 w 2657475"/>
              <a:gd name="connsiteY5" fmla="*/ 417910 h 417910"/>
              <a:gd name="connsiteX6" fmla="*/ 481013 w 2657475"/>
              <a:gd name="connsiteY6" fmla="*/ 415529 h 417910"/>
              <a:gd name="connsiteX7" fmla="*/ 976313 w 2657475"/>
              <a:gd name="connsiteY7" fmla="*/ 136923 h 417910"/>
              <a:gd name="connsiteX8" fmla="*/ 1154907 w 2657475"/>
              <a:gd name="connsiteY8" fmla="*/ 136129 h 417910"/>
              <a:gd name="connsiteX9" fmla="*/ 1228725 w 2657475"/>
              <a:gd name="connsiteY9" fmla="*/ 122635 h 417910"/>
              <a:gd name="connsiteX10" fmla="*/ 1357313 w 2657475"/>
              <a:gd name="connsiteY10" fmla="*/ 108348 h 417910"/>
              <a:gd name="connsiteX11" fmla="*/ 1793082 w 2657475"/>
              <a:gd name="connsiteY11" fmla="*/ 105966 h 417910"/>
              <a:gd name="connsiteX12" fmla="*/ 1821657 w 2657475"/>
              <a:gd name="connsiteY12" fmla="*/ 94060 h 417910"/>
              <a:gd name="connsiteX13" fmla="*/ 1888332 w 2657475"/>
              <a:gd name="connsiteY13" fmla="*/ 55960 h 417910"/>
              <a:gd name="connsiteX14" fmla="*/ 2135982 w 2657475"/>
              <a:gd name="connsiteY14" fmla="*/ 10716 h 417910"/>
              <a:gd name="connsiteX15" fmla="*/ 2255044 w 2657475"/>
              <a:gd name="connsiteY15" fmla="*/ 1191 h 417910"/>
              <a:gd name="connsiteX16" fmla="*/ 2619375 w 2657475"/>
              <a:gd name="connsiteY16" fmla="*/ 1191 h 417910"/>
              <a:gd name="connsiteX17" fmla="*/ 2657475 w 2657475"/>
              <a:gd name="connsiteY17" fmla="*/ 15479 h 417910"/>
              <a:gd name="connsiteX0" fmla="*/ 0 w 2657475"/>
              <a:gd name="connsiteY0" fmla="*/ 296466 h 417910"/>
              <a:gd name="connsiteX1" fmla="*/ 38100 w 2657475"/>
              <a:gd name="connsiteY1" fmla="*/ 316805 h 417910"/>
              <a:gd name="connsiteX2" fmla="*/ 98366 w 2657475"/>
              <a:gd name="connsiteY2" fmla="*/ 316985 h 417910"/>
              <a:gd name="connsiteX3" fmla="*/ 142875 w 2657475"/>
              <a:gd name="connsiteY3" fmla="*/ 327423 h 417910"/>
              <a:gd name="connsiteX4" fmla="*/ 207169 w 2657475"/>
              <a:gd name="connsiteY4" fmla="*/ 391716 h 417910"/>
              <a:gd name="connsiteX5" fmla="*/ 252413 w 2657475"/>
              <a:gd name="connsiteY5" fmla="*/ 417910 h 417910"/>
              <a:gd name="connsiteX6" fmla="*/ 481013 w 2657475"/>
              <a:gd name="connsiteY6" fmla="*/ 415529 h 417910"/>
              <a:gd name="connsiteX7" fmla="*/ 976313 w 2657475"/>
              <a:gd name="connsiteY7" fmla="*/ 136923 h 417910"/>
              <a:gd name="connsiteX8" fmla="*/ 1154907 w 2657475"/>
              <a:gd name="connsiteY8" fmla="*/ 136129 h 417910"/>
              <a:gd name="connsiteX9" fmla="*/ 1228725 w 2657475"/>
              <a:gd name="connsiteY9" fmla="*/ 122635 h 417910"/>
              <a:gd name="connsiteX10" fmla="*/ 1357313 w 2657475"/>
              <a:gd name="connsiteY10" fmla="*/ 108348 h 417910"/>
              <a:gd name="connsiteX11" fmla="*/ 1793082 w 2657475"/>
              <a:gd name="connsiteY11" fmla="*/ 105966 h 417910"/>
              <a:gd name="connsiteX12" fmla="*/ 1821657 w 2657475"/>
              <a:gd name="connsiteY12" fmla="*/ 94060 h 417910"/>
              <a:gd name="connsiteX13" fmla="*/ 1888332 w 2657475"/>
              <a:gd name="connsiteY13" fmla="*/ 55960 h 417910"/>
              <a:gd name="connsiteX14" fmla="*/ 2135982 w 2657475"/>
              <a:gd name="connsiteY14" fmla="*/ 10716 h 417910"/>
              <a:gd name="connsiteX15" fmla="*/ 2255044 w 2657475"/>
              <a:gd name="connsiteY15" fmla="*/ 1191 h 417910"/>
              <a:gd name="connsiteX16" fmla="*/ 2619375 w 2657475"/>
              <a:gd name="connsiteY16" fmla="*/ 1191 h 417910"/>
              <a:gd name="connsiteX17" fmla="*/ 2657475 w 2657475"/>
              <a:gd name="connsiteY17" fmla="*/ 15479 h 417910"/>
              <a:gd name="connsiteX0" fmla="*/ 0 w 2657475"/>
              <a:gd name="connsiteY0" fmla="*/ 296466 h 417910"/>
              <a:gd name="connsiteX1" fmla="*/ 38100 w 2657475"/>
              <a:gd name="connsiteY1" fmla="*/ 316805 h 417910"/>
              <a:gd name="connsiteX2" fmla="*/ 98366 w 2657475"/>
              <a:gd name="connsiteY2" fmla="*/ 316985 h 417910"/>
              <a:gd name="connsiteX3" fmla="*/ 142875 w 2657475"/>
              <a:gd name="connsiteY3" fmla="*/ 327423 h 417910"/>
              <a:gd name="connsiteX4" fmla="*/ 207169 w 2657475"/>
              <a:gd name="connsiteY4" fmla="*/ 391716 h 417910"/>
              <a:gd name="connsiteX5" fmla="*/ 252413 w 2657475"/>
              <a:gd name="connsiteY5" fmla="*/ 417910 h 417910"/>
              <a:gd name="connsiteX6" fmla="*/ 481013 w 2657475"/>
              <a:gd name="connsiteY6" fmla="*/ 415529 h 417910"/>
              <a:gd name="connsiteX7" fmla="*/ 976313 w 2657475"/>
              <a:gd name="connsiteY7" fmla="*/ 136923 h 417910"/>
              <a:gd name="connsiteX8" fmla="*/ 1154907 w 2657475"/>
              <a:gd name="connsiteY8" fmla="*/ 136129 h 417910"/>
              <a:gd name="connsiteX9" fmla="*/ 1228725 w 2657475"/>
              <a:gd name="connsiteY9" fmla="*/ 122635 h 417910"/>
              <a:gd name="connsiteX10" fmla="*/ 1357313 w 2657475"/>
              <a:gd name="connsiteY10" fmla="*/ 108348 h 417910"/>
              <a:gd name="connsiteX11" fmla="*/ 1793082 w 2657475"/>
              <a:gd name="connsiteY11" fmla="*/ 105966 h 417910"/>
              <a:gd name="connsiteX12" fmla="*/ 1821657 w 2657475"/>
              <a:gd name="connsiteY12" fmla="*/ 94060 h 417910"/>
              <a:gd name="connsiteX13" fmla="*/ 1888332 w 2657475"/>
              <a:gd name="connsiteY13" fmla="*/ 55960 h 417910"/>
              <a:gd name="connsiteX14" fmla="*/ 2135982 w 2657475"/>
              <a:gd name="connsiteY14" fmla="*/ 10716 h 417910"/>
              <a:gd name="connsiteX15" fmla="*/ 2255044 w 2657475"/>
              <a:gd name="connsiteY15" fmla="*/ 1191 h 417910"/>
              <a:gd name="connsiteX16" fmla="*/ 2619375 w 2657475"/>
              <a:gd name="connsiteY16" fmla="*/ 1191 h 417910"/>
              <a:gd name="connsiteX17" fmla="*/ 2657475 w 2657475"/>
              <a:gd name="connsiteY17" fmla="*/ 15479 h 417910"/>
              <a:gd name="connsiteX0" fmla="*/ 0 w 2657475"/>
              <a:gd name="connsiteY0" fmla="*/ 296466 h 417910"/>
              <a:gd name="connsiteX1" fmla="*/ 38100 w 2657475"/>
              <a:gd name="connsiteY1" fmla="*/ 316805 h 417910"/>
              <a:gd name="connsiteX2" fmla="*/ 98366 w 2657475"/>
              <a:gd name="connsiteY2" fmla="*/ 316985 h 417910"/>
              <a:gd name="connsiteX3" fmla="*/ 142875 w 2657475"/>
              <a:gd name="connsiteY3" fmla="*/ 327423 h 417910"/>
              <a:gd name="connsiteX4" fmla="*/ 207169 w 2657475"/>
              <a:gd name="connsiteY4" fmla="*/ 391716 h 417910"/>
              <a:gd name="connsiteX5" fmla="*/ 252413 w 2657475"/>
              <a:gd name="connsiteY5" fmla="*/ 417910 h 417910"/>
              <a:gd name="connsiteX6" fmla="*/ 481013 w 2657475"/>
              <a:gd name="connsiteY6" fmla="*/ 415529 h 417910"/>
              <a:gd name="connsiteX7" fmla="*/ 882189 w 2657475"/>
              <a:gd name="connsiteY7" fmla="*/ 183896 h 417910"/>
              <a:gd name="connsiteX8" fmla="*/ 976313 w 2657475"/>
              <a:gd name="connsiteY8" fmla="*/ 136923 h 417910"/>
              <a:gd name="connsiteX9" fmla="*/ 1154907 w 2657475"/>
              <a:gd name="connsiteY9" fmla="*/ 136129 h 417910"/>
              <a:gd name="connsiteX10" fmla="*/ 1228725 w 2657475"/>
              <a:gd name="connsiteY10" fmla="*/ 122635 h 417910"/>
              <a:gd name="connsiteX11" fmla="*/ 1357313 w 2657475"/>
              <a:gd name="connsiteY11" fmla="*/ 108348 h 417910"/>
              <a:gd name="connsiteX12" fmla="*/ 1793082 w 2657475"/>
              <a:gd name="connsiteY12" fmla="*/ 105966 h 417910"/>
              <a:gd name="connsiteX13" fmla="*/ 1821657 w 2657475"/>
              <a:gd name="connsiteY13" fmla="*/ 94060 h 417910"/>
              <a:gd name="connsiteX14" fmla="*/ 1888332 w 2657475"/>
              <a:gd name="connsiteY14" fmla="*/ 55960 h 417910"/>
              <a:gd name="connsiteX15" fmla="*/ 2135982 w 2657475"/>
              <a:gd name="connsiteY15" fmla="*/ 10716 h 417910"/>
              <a:gd name="connsiteX16" fmla="*/ 2255044 w 2657475"/>
              <a:gd name="connsiteY16" fmla="*/ 1191 h 417910"/>
              <a:gd name="connsiteX17" fmla="*/ 2619375 w 2657475"/>
              <a:gd name="connsiteY17" fmla="*/ 1191 h 417910"/>
              <a:gd name="connsiteX18" fmla="*/ 2657475 w 2657475"/>
              <a:gd name="connsiteY18" fmla="*/ 15479 h 4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57475" h="417910">
                <a:moveTo>
                  <a:pt x="0" y="296466"/>
                </a:moveTo>
                <a:cubicBezTo>
                  <a:pt x="15875" y="300435"/>
                  <a:pt x="22225" y="312836"/>
                  <a:pt x="38100" y="316805"/>
                </a:cubicBezTo>
                <a:cubicBezTo>
                  <a:pt x="58738" y="315218"/>
                  <a:pt x="80904" y="315215"/>
                  <a:pt x="98366" y="316985"/>
                </a:cubicBezTo>
                <a:cubicBezTo>
                  <a:pt x="115829" y="318755"/>
                  <a:pt x="124741" y="314968"/>
                  <a:pt x="142875" y="327423"/>
                </a:cubicBezTo>
                <a:cubicBezTo>
                  <a:pt x="161009" y="339878"/>
                  <a:pt x="188913" y="376635"/>
                  <a:pt x="207169" y="391716"/>
                </a:cubicBezTo>
                <a:cubicBezTo>
                  <a:pt x="225425" y="406797"/>
                  <a:pt x="206773" y="413941"/>
                  <a:pt x="252413" y="417910"/>
                </a:cubicBezTo>
                <a:lnTo>
                  <a:pt x="481013" y="415529"/>
                </a:lnTo>
                <a:cubicBezTo>
                  <a:pt x="615287" y="339965"/>
                  <a:pt x="747915" y="259460"/>
                  <a:pt x="882189" y="183896"/>
                </a:cubicBezTo>
                <a:lnTo>
                  <a:pt x="976313" y="136923"/>
                </a:lnTo>
                <a:lnTo>
                  <a:pt x="1154907" y="136129"/>
                </a:lnTo>
                <a:cubicBezTo>
                  <a:pt x="1196976" y="133748"/>
                  <a:pt x="1194991" y="127265"/>
                  <a:pt x="1228725" y="122635"/>
                </a:cubicBezTo>
                <a:cubicBezTo>
                  <a:pt x="1262459" y="118005"/>
                  <a:pt x="1263254" y="111126"/>
                  <a:pt x="1357313" y="108348"/>
                </a:cubicBezTo>
                <a:cubicBezTo>
                  <a:pt x="1451372" y="105570"/>
                  <a:pt x="1777604" y="108347"/>
                  <a:pt x="1793082" y="105966"/>
                </a:cubicBezTo>
                <a:cubicBezTo>
                  <a:pt x="1808560" y="103585"/>
                  <a:pt x="1805782" y="102394"/>
                  <a:pt x="1821657" y="94060"/>
                </a:cubicBezTo>
                <a:cubicBezTo>
                  <a:pt x="1837532" y="85726"/>
                  <a:pt x="1835945" y="69851"/>
                  <a:pt x="1888332" y="55960"/>
                </a:cubicBezTo>
                <a:lnTo>
                  <a:pt x="2135982" y="10716"/>
                </a:lnTo>
                <a:cubicBezTo>
                  <a:pt x="2197101" y="1588"/>
                  <a:pt x="2174479" y="2779"/>
                  <a:pt x="2255044" y="1191"/>
                </a:cubicBezTo>
                <a:cubicBezTo>
                  <a:pt x="2335610" y="-397"/>
                  <a:pt x="2543969" y="-397"/>
                  <a:pt x="2619375" y="1191"/>
                </a:cubicBezTo>
                <a:cubicBezTo>
                  <a:pt x="2642393" y="5159"/>
                  <a:pt x="2653505" y="-396"/>
                  <a:pt x="2657475" y="15479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Freeform 680"/>
          <p:cNvSpPr/>
          <p:nvPr/>
        </p:nvSpPr>
        <p:spPr>
          <a:xfrm>
            <a:off x="3474548" y="3282038"/>
            <a:ext cx="3847402" cy="460723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  <a:gd name="connsiteX0" fmla="*/ 2661322 w 2661322"/>
              <a:gd name="connsiteY0" fmla="*/ 0 h 318691"/>
              <a:gd name="connsiteX1" fmla="*/ 1657067 w 2661322"/>
              <a:gd name="connsiteY1" fmla="*/ 2643 h 318691"/>
              <a:gd name="connsiteX2" fmla="*/ 1046083 w 2661322"/>
              <a:gd name="connsiteY2" fmla="*/ 114568 h 318691"/>
              <a:gd name="connsiteX3" fmla="*/ 550783 w 2661322"/>
              <a:gd name="connsiteY3" fmla="*/ 201655 h 318691"/>
              <a:gd name="connsiteX4" fmla="*/ 126240 w 2661322"/>
              <a:gd name="connsiteY4" fmla="*/ 307789 h 318691"/>
              <a:gd name="connsiteX5" fmla="*/ 0 w 2661322"/>
              <a:gd name="connsiteY5" fmla="*/ 318691 h 31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322" h="318691">
                <a:moveTo>
                  <a:pt x="2661322" y="0"/>
                </a:moveTo>
                <a:lnTo>
                  <a:pt x="1657067" y="2643"/>
                </a:lnTo>
                <a:lnTo>
                  <a:pt x="1046083" y="114568"/>
                </a:lnTo>
                <a:cubicBezTo>
                  <a:pt x="880983" y="149947"/>
                  <a:pt x="715883" y="166276"/>
                  <a:pt x="550783" y="201655"/>
                </a:cubicBezTo>
                <a:cubicBezTo>
                  <a:pt x="409269" y="232497"/>
                  <a:pt x="267754" y="276947"/>
                  <a:pt x="126240" y="307789"/>
                </a:cubicBezTo>
                <a:lnTo>
                  <a:pt x="0" y="318691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Freeform 682"/>
          <p:cNvSpPr/>
          <p:nvPr/>
        </p:nvSpPr>
        <p:spPr>
          <a:xfrm>
            <a:off x="1219754" y="3146762"/>
            <a:ext cx="3304809" cy="1752238"/>
          </a:xfrm>
          <a:custGeom>
            <a:avLst/>
            <a:gdLst>
              <a:gd name="connsiteX0" fmla="*/ 0 w 2150269"/>
              <a:gd name="connsiteY0" fmla="*/ 4762 h 381000"/>
              <a:gd name="connsiteX1" fmla="*/ 1412081 w 2150269"/>
              <a:gd name="connsiteY1" fmla="*/ 0 h 381000"/>
              <a:gd name="connsiteX2" fmla="*/ 1478756 w 2150269"/>
              <a:gd name="connsiteY2" fmla="*/ 9525 h 381000"/>
              <a:gd name="connsiteX3" fmla="*/ 1574006 w 2150269"/>
              <a:gd name="connsiteY3" fmla="*/ 19050 h 381000"/>
              <a:gd name="connsiteX4" fmla="*/ 1604963 w 2150269"/>
              <a:gd name="connsiteY4" fmla="*/ 4762 h 381000"/>
              <a:gd name="connsiteX5" fmla="*/ 1819275 w 2150269"/>
              <a:gd name="connsiteY5" fmla="*/ 7143 h 381000"/>
              <a:gd name="connsiteX6" fmla="*/ 1854994 w 2150269"/>
              <a:gd name="connsiteY6" fmla="*/ 4762 h 381000"/>
              <a:gd name="connsiteX7" fmla="*/ 1914525 w 2150269"/>
              <a:gd name="connsiteY7" fmla="*/ 33337 h 381000"/>
              <a:gd name="connsiteX8" fmla="*/ 2033588 w 2150269"/>
              <a:gd name="connsiteY8" fmla="*/ 33337 h 381000"/>
              <a:gd name="connsiteX9" fmla="*/ 2062163 w 2150269"/>
              <a:gd name="connsiteY9" fmla="*/ 38100 h 381000"/>
              <a:gd name="connsiteX10" fmla="*/ 2107406 w 2150269"/>
              <a:gd name="connsiteY10" fmla="*/ 80962 h 381000"/>
              <a:gd name="connsiteX11" fmla="*/ 2128838 w 2150269"/>
              <a:gd name="connsiteY11" fmla="*/ 297656 h 381000"/>
              <a:gd name="connsiteX12" fmla="*/ 2150269 w 2150269"/>
              <a:gd name="connsiteY12" fmla="*/ 381000 h 381000"/>
              <a:gd name="connsiteX0" fmla="*/ 0 w 2128838"/>
              <a:gd name="connsiteY0" fmla="*/ 4762 h 297656"/>
              <a:gd name="connsiteX1" fmla="*/ 1412081 w 2128838"/>
              <a:gd name="connsiteY1" fmla="*/ 0 h 297656"/>
              <a:gd name="connsiteX2" fmla="*/ 1478756 w 2128838"/>
              <a:gd name="connsiteY2" fmla="*/ 9525 h 297656"/>
              <a:gd name="connsiteX3" fmla="*/ 1574006 w 2128838"/>
              <a:gd name="connsiteY3" fmla="*/ 19050 h 297656"/>
              <a:gd name="connsiteX4" fmla="*/ 1604963 w 2128838"/>
              <a:gd name="connsiteY4" fmla="*/ 4762 h 297656"/>
              <a:gd name="connsiteX5" fmla="*/ 1819275 w 2128838"/>
              <a:gd name="connsiteY5" fmla="*/ 7143 h 297656"/>
              <a:gd name="connsiteX6" fmla="*/ 1854994 w 2128838"/>
              <a:gd name="connsiteY6" fmla="*/ 4762 h 297656"/>
              <a:gd name="connsiteX7" fmla="*/ 1914525 w 2128838"/>
              <a:gd name="connsiteY7" fmla="*/ 33337 h 297656"/>
              <a:gd name="connsiteX8" fmla="*/ 2033588 w 2128838"/>
              <a:gd name="connsiteY8" fmla="*/ 33337 h 297656"/>
              <a:gd name="connsiteX9" fmla="*/ 2062163 w 2128838"/>
              <a:gd name="connsiteY9" fmla="*/ 38100 h 297656"/>
              <a:gd name="connsiteX10" fmla="*/ 2107406 w 2128838"/>
              <a:gd name="connsiteY10" fmla="*/ 80962 h 297656"/>
              <a:gd name="connsiteX11" fmla="*/ 2128838 w 2128838"/>
              <a:gd name="connsiteY11" fmla="*/ 297656 h 297656"/>
              <a:gd name="connsiteX0" fmla="*/ 0 w 2286000"/>
              <a:gd name="connsiteY0" fmla="*/ 21274 h 1228568"/>
              <a:gd name="connsiteX1" fmla="*/ 1412081 w 2286000"/>
              <a:gd name="connsiteY1" fmla="*/ 16512 h 1228568"/>
              <a:gd name="connsiteX2" fmla="*/ 1478756 w 2286000"/>
              <a:gd name="connsiteY2" fmla="*/ 26037 h 1228568"/>
              <a:gd name="connsiteX3" fmla="*/ 1574006 w 2286000"/>
              <a:gd name="connsiteY3" fmla="*/ 35562 h 1228568"/>
              <a:gd name="connsiteX4" fmla="*/ 1604963 w 2286000"/>
              <a:gd name="connsiteY4" fmla="*/ 21274 h 1228568"/>
              <a:gd name="connsiteX5" fmla="*/ 1819275 w 2286000"/>
              <a:gd name="connsiteY5" fmla="*/ 23655 h 1228568"/>
              <a:gd name="connsiteX6" fmla="*/ 1854994 w 2286000"/>
              <a:gd name="connsiteY6" fmla="*/ 21274 h 1228568"/>
              <a:gd name="connsiteX7" fmla="*/ 1914525 w 2286000"/>
              <a:gd name="connsiteY7" fmla="*/ 49849 h 1228568"/>
              <a:gd name="connsiteX8" fmla="*/ 2033588 w 2286000"/>
              <a:gd name="connsiteY8" fmla="*/ 49849 h 1228568"/>
              <a:gd name="connsiteX9" fmla="*/ 2062163 w 2286000"/>
              <a:gd name="connsiteY9" fmla="*/ 54612 h 1228568"/>
              <a:gd name="connsiteX10" fmla="*/ 2107406 w 2286000"/>
              <a:gd name="connsiteY10" fmla="*/ 97474 h 1228568"/>
              <a:gd name="connsiteX11" fmla="*/ 2286000 w 2286000"/>
              <a:gd name="connsiteY11" fmla="*/ 1228568 h 1228568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202656 w 2286000"/>
              <a:gd name="connsiteY11" fmla="*/ 754856 h 1212056"/>
              <a:gd name="connsiteX12" fmla="*/ 2286000 w 2286000"/>
              <a:gd name="connsiteY12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58103 w 2286000"/>
              <a:gd name="connsiteY3" fmla="*/ 16399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58103 w 2286000"/>
              <a:gd name="connsiteY3" fmla="*/ 16399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2801 w 2286000"/>
              <a:gd name="connsiteY11" fmla="*/ 200171 h 1212056"/>
              <a:gd name="connsiteX12" fmla="*/ 2126456 w 2286000"/>
              <a:gd name="connsiteY12" fmla="*/ 297656 h 1212056"/>
              <a:gd name="connsiteX13" fmla="*/ 2202656 w 2286000"/>
              <a:gd name="connsiteY13" fmla="*/ 754856 h 1212056"/>
              <a:gd name="connsiteX14" fmla="*/ 2286000 w 2286000"/>
              <a:gd name="connsiteY14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58103 w 2286000"/>
              <a:gd name="connsiteY3" fmla="*/ 16399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2801 w 2286000"/>
              <a:gd name="connsiteY11" fmla="*/ 200171 h 1212056"/>
              <a:gd name="connsiteX12" fmla="*/ 2126456 w 2286000"/>
              <a:gd name="connsiteY12" fmla="*/ 297656 h 1212056"/>
              <a:gd name="connsiteX13" fmla="*/ 2202656 w 2286000"/>
              <a:gd name="connsiteY13" fmla="*/ 754856 h 1212056"/>
              <a:gd name="connsiteX14" fmla="*/ 2286000 w 2286000"/>
              <a:gd name="connsiteY14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46573 w 2286000"/>
              <a:gd name="connsiteY3" fmla="*/ 3222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2801 w 2286000"/>
              <a:gd name="connsiteY11" fmla="*/ 200171 h 1212056"/>
              <a:gd name="connsiteX12" fmla="*/ 2126456 w 2286000"/>
              <a:gd name="connsiteY12" fmla="*/ 297656 h 1212056"/>
              <a:gd name="connsiteX13" fmla="*/ 2202656 w 2286000"/>
              <a:gd name="connsiteY13" fmla="*/ 754856 h 1212056"/>
              <a:gd name="connsiteX14" fmla="*/ 2286000 w 2286000"/>
              <a:gd name="connsiteY14" fmla="*/ 1212056 h 12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6000" h="1212056">
                <a:moveTo>
                  <a:pt x="0" y="4762"/>
                </a:moveTo>
                <a:lnTo>
                  <a:pt x="1412081" y="0"/>
                </a:lnTo>
                <a:cubicBezTo>
                  <a:pt x="1448990" y="3175"/>
                  <a:pt x="1456341" y="8988"/>
                  <a:pt x="1478756" y="9525"/>
                </a:cubicBezTo>
                <a:cubicBezTo>
                  <a:pt x="1501171" y="10062"/>
                  <a:pt x="1525539" y="4016"/>
                  <a:pt x="1546573" y="3222"/>
                </a:cubicBezTo>
                <a:cubicBezTo>
                  <a:pt x="1567607" y="2428"/>
                  <a:pt x="1559513" y="4109"/>
                  <a:pt x="1604963" y="4762"/>
                </a:cubicBezTo>
                <a:lnTo>
                  <a:pt x="1819275" y="7143"/>
                </a:lnTo>
                <a:cubicBezTo>
                  <a:pt x="1860947" y="7143"/>
                  <a:pt x="1839119" y="396"/>
                  <a:pt x="1854994" y="4762"/>
                </a:cubicBezTo>
                <a:cubicBezTo>
                  <a:pt x="1870869" y="9128"/>
                  <a:pt x="1884759" y="28575"/>
                  <a:pt x="1914525" y="33337"/>
                </a:cubicBezTo>
                <a:cubicBezTo>
                  <a:pt x="1944291" y="38099"/>
                  <a:pt x="2008982" y="32543"/>
                  <a:pt x="2033588" y="33337"/>
                </a:cubicBezTo>
                <a:cubicBezTo>
                  <a:pt x="2058194" y="34131"/>
                  <a:pt x="2049860" y="30163"/>
                  <a:pt x="2062163" y="38100"/>
                </a:cubicBezTo>
                <a:cubicBezTo>
                  <a:pt x="2074466" y="46037"/>
                  <a:pt x="2097300" y="53950"/>
                  <a:pt x="2107406" y="80962"/>
                </a:cubicBezTo>
                <a:cubicBezTo>
                  <a:pt x="2117512" y="107974"/>
                  <a:pt x="2119626" y="164055"/>
                  <a:pt x="2122801" y="200171"/>
                </a:cubicBezTo>
                <a:lnTo>
                  <a:pt x="2126456" y="297656"/>
                </a:lnTo>
                <a:cubicBezTo>
                  <a:pt x="2139765" y="390103"/>
                  <a:pt x="2178447" y="600472"/>
                  <a:pt x="2202656" y="754856"/>
                </a:cubicBezTo>
                <a:cubicBezTo>
                  <a:pt x="2232422" y="943372"/>
                  <a:pt x="2274491" y="1134666"/>
                  <a:pt x="2286000" y="1212056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7" name="Straight Connector 666"/>
          <p:cNvCxnSpPr/>
          <p:nvPr/>
        </p:nvCxnSpPr>
        <p:spPr>
          <a:xfrm flipH="1">
            <a:off x="3243950" y="1766888"/>
            <a:ext cx="6456" cy="997756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/>
          <p:cNvCxnSpPr>
            <a:endCxn id="644" idx="0"/>
          </p:cNvCxnSpPr>
          <p:nvPr/>
        </p:nvCxnSpPr>
        <p:spPr>
          <a:xfrm flipH="1" flipV="1">
            <a:off x="2185827" y="2298475"/>
            <a:ext cx="8155" cy="848277"/>
          </a:xfrm>
          <a:prstGeom prst="line">
            <a:avLst/>
          </a:prstGeom>
          <a:ln w="190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Straight Connector 654"/>
          <p:cNvCxnSpPr/>
          <p:nvPr/>
        </p:nvCxnSpPr>
        <p:spPr>
          <a:xfrm flipH="1" flipV="1">
            <a:off x="1902424" y="1445419"/>
            <a:ext cx="8022" cy="1704788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9" name="Freeform 658"/>
          <p:cNvSpPr/>
          <p:nvPr/>
        </p:nvSpPr>
        <p:spPr>
          <a:xfrm>
            <a:off x="1487205" y="2520226"/>
            <a:ext cx="7001289" cy="899793"/>
          </a:xfrm>
          <a:custGeom>
            <a:avLst/>
            <a:gdLst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5725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83345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4264819 w 4264819"/>
              <a:gd name="connsiteY0" fmla="*/ 404813 h 472424"/>
              <a:gd name="connsiteX1" fmla="*/ 4112419 w 4264819"/>
              <a:gd name="connsiteY1" fmla="*/ 390525 h 472424"/>
              <a:gd name="connsiteX2" fmla="*/ 4007644 w 4264819"/>
              <a:gd name="connsiteY2" fmla="*/ 400050 h 472424"/>
              <a:gd name="connsiteX3" fmla="*/ 3731419 w 4264819"/>
              <a:gd name="connsiteY3" fmla="*/ 397669 h 472424"/>
              <a:gd name="connsiteX4" fmla="*/ 3483769 w 4264819"/>
              <a:gd name="connsiteY4" fmla="*/ 402432 h 472424"/>
              <a:gd name="connsiteX5" fmla="*/ 3143250 w 4264819"/>
              <a:gd name="connsiteY5" fmla="*/ 366713 h 472424"/>
              <a:gd name="connsiteX6" fmla="*/ 3062288 w 4264819"/>
              <a:gd name="connsiteY6" fmla="*/ 369094 h 472424"/>
              <a:gd name="connsiteX7" fmla="*/ 2986088 w 4264819"/>
              <a:gd name="connsiteY7" fmla="*/ 404813 h 472424"/>
              <a:gd name="connsiteX8" fmla="*/ 2886075 w 4264819"/>
              <a:gd name="connsiteY8" fmla="*/ 450057 h 472424"/>
              <a:gd name="connsiteX9" fmla="*/ 2776538 w 4264819"/>
              <a:gd name="connsiteY9" fmla="*/ 459582 h 472424"/>
              <a:gd name="connsiteX10" fmla="*/ 2631282 w 4264819"/>
              <a:gd name="connsiteY10" fmla="*/ 457200 h 472424"/>
              <a:gd name="connsiteX11" fmla="*/ 2557463 w 4264819"/>
              <a:gd name="connsiteY11" fmla="*/ 469107 h 472424"/>
              <a:gd name="connsiteX12" fmla="*/ 2488407 w 4264819"/>
              <a:gd name="connsiteY12" fmla="*/ 469107 h 472424"/>
              <a:gd name="connsiteX13" fmla="*/ 2400300 w 4264819"/>
              <a:gd name="connsiteY13" fmla="*/ 431007 h 472424"/>
              <a:gd name="connsiteX14" fmla="*/ 2336007 w 4264819"/>
              <a:gd name="connsiteY14" fmla="*/ 390525 h 472424"/>
              <a:gd name="connsiteX15" fmla="*/ 2219325 w 4264819"/>
              <a:gd name="connsiteY15" fmla="*/ 378619 h 472424"/>
              <a:gd name="connsiteX16" fmla="*/ 1969294 w 4264819"/>
              <a:gd name="connsiteY16" fmla="*/ 366714 h 472424"/>
              <a:gd name="connsiteX17" fmla="*/ 1821657 w 4264819"/>
              <a:gd name="connsiteY17" fmla="*/ 373857 h 472424"/>
              <a:gd name="connsiteX18" fmla="*/ 1693069 w 4264819"/>
              <a:gd name="connsiteY18" fmla="*/ 366713 h 472424"/>
              <a:gd name="connsiteX19" fmla="*/ 1614488 w 4264819"/>
              <a:gd name="connsiteY19" fmla="*/ 369094 h 472424"/>
              <a:gd name="connsiteX20" fmla="*/ 1564482 w 4264819"/>
              <a:gd name="connsiteY20" fmla="*/ 376238 h 472424"/>
              <a:gd name="connsiteX21" fmla="*/ 1504950 w 4264819"/>
              <a:gd name="connsiteY21" fmla="*/ 378619 h 472424"/>
              <a:gd name="connsiteX22" fmla="*/ 1423988 w 4264819"/>
              <a:gd name="connsiteY22" fmla="*/ 361950 h 472424"/>
              <a:gd name="connsiteX23" fmla="*/ 0 w 4264819"/>
              <a:gd name="connsiteY23" fmla="*/ 0 h 472424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328614 w 4264819"/>
              <a:gd name="connsiteY23" fmla="*/ 0 h 479567"/>
              <a:gd name="connsiteX24" fmla="*/ 0 w 4264819"/>
              <a:gd name="connsiteY24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757239 w 4264819"/>
              <a:gd name="connsiteY23" fmla="*/ 157163 h 479567"/>
              <a:gd name="connsiteX24" fmla="*/ 328614 w 4264819"/>
              <a:gd name="connsiteY24" fmla="*/ 0 h 479567"/>
              <a:gd name="connsiteX25" fmla="*/ 0 w 4264819"/>
              <a:gd name="connsiteY25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888208 w 4264819"/>
              <a:gd name="connsiteY23" fmla="*/ 176213 h 479567"/>
              <a:gd name="connsiteX24" fmla="*/ 757239 w 4264819"/>
              <a:gd name="connsiteY24" fmla="*/ 157163 h 479567"/>
              <a:gd name="connsiteX25" fmla="*/ 328614 w 4264819"/>
              <a:gd name="connsiteY25" fmla="*/ 0 h 479567"/>
              <a:gd name="connsiteX26" fmla="*/ 0 w 4264819"/>
              <a:gd name="connsiteY26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16795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81089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9070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35732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26207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57276 w 4264819"/>
              <a:gd name="connsiteY25" fmla="*/ 123826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0 w 4838700"/>
              <a:gd name="connsiteY29" fmla="*/ 9524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42864 w 4838700"/>
              <a:gd name="connsiteY29" fmla="*/ 11907 h 479567"/>
              <a:gd name="connsiteX30" fmla="*/ 0 w 4838700"/>
              <a:gd name="connsiteY30" fmla="*/ 9524 h 479567"/>
              <a:gd name="connsiteX0" fmla="*/ 7493793 w 7493793"/>
              <a:gd name="connsiteY0" fmla="*/ 828676 h 896287"/>
              <a:gd name="connsiteX1" fmla="*/ 7341393 w 7493793"/>
              <a:gd name="connsiteY1" fmla="*/ 814388 h 896287"/>
              <a:gd name="connsiteX2" fmla="*/ 7236618 w 7493793"/>
              <a:gd name="connsiteY2" fmla="*/ 823913 h 896287"/>
              <a:gd name="connsiteX3" fmla="*/ 6960393 w 7493793"/>
              <a:gd name="connsiteY3" fmla="*/ 821532 h 896287"/>
              <a:gd name="connsiteX4" fmla="*/ 6712743 w 7493793"/>
              <a:gd name="connsiteY4" fmla="*/ 826295 h 896287"/>
              <a:gd name="connsiteX5" fmla="*/ 6372224 w 7493793"/>
              <a:gd name="connsiteY5" fmla="*/ 790576 h 896287"/>
              <a:gd name="connsiteX6" fmla="*/ 6291262 w 7493793"/>
              <a:gd name="connsiteY6" fmla="*/ 792957 h 896287"/>
              <a:gd name="connsiteX7" fmla="*/ 6215062 w 7493793"/>
              <a:gd name="connsiteY7" fmla="*/ 828676 h 896287"/>
              <a:gd name="connsiteX8" fmla="*/ 6115049 w 7493793"/>
              <a:gd name="connsiteY8" fmla="*/ 873920 h 896287"/>
              <a:gd name="connsiteX9" fmla="*/ 6005512 w 7493793"/>
              <a:gd name="connsiteY9" fmla="*/ 883445 h 896287"/>
              <a:gd name="connsiteX10" fmla="*/ 5860256 w 7493793"/>
              <a:gd name="connsiteY10" fmla="*/ 881063 h 896287"/>
              <a:gd name="connsiteX11" fmla="*/ 5786437 w 7493793"/>
              <a:gd name="connsiteY11" fmla="*/ 892970 h 896287"/>
              <a:gd name="connsiteX12" fmla="*/ 5717381 w 7493793"/>
              <a:gd name="connsiteY12" fmla="*/ 892970 h 896287"/>
              <a:gd name="connsiteX13" fmla="*/ 5629274 w 7493793"/>
              <a:gd name="connsiteY13" fmla="*/ 854870 h 896287"/>
              <a:gd name="connsiteX14" fmla="*/ 5564981 w 7493793"/>
              <a:gd name="connsiteY14" fmla="*/ 814388 h 896287"/>
              <a:gd name="connsiteX15" fmla="*/ 5448299 w 7493793"/>
              <a:gd name="connsiteY15" fmla="*/ 802482 h 896287"/>
              <a:gd name="connsiteX16" fmla="*/ 5198268 w 7493793"/>
              <a:gd name="connsiteY16" fmla="*/ 790577 h 896287"/>
              <a:gd name="connsiteX17" fmla="*/ 5050631 w 7493793"/>
              <a:gd name="connsiteY17" fmla="*/ 797720 h 896287"/>
              <a:gd name="connsiteX18" fmla="*/ 4922043 w 7493793"/>
              <a:gd name="connsiteY18" fmla="*/ 790576 h 896287"/>
              <a:gd name="connsiteX19" fmla="*/ 4843462 w 7493793"/>
              <a:gd name="connsiteY19" fmla="*/ 792957 h 896287"/>
              <a:gd name="connsiteX20" fmla="*/ 4793456 w 7493793"/>
              <a:gd name="connsiteY20" fmla="*/ 800101 h 896287"/>
              <a:gd name="connsiteX21" fmla="*/ 4733924 w 7493793"/>
              <a:gd name="connsiteY21" fmla="*/ 802482 h 896287"/>
              <a:gd name="connsiteX22" fmla="*/ 4657724 w 7493793"/>
              <a:gd name="connsiteY22" fmla="*/ 776288 h 896287"/>
              <a:gd name="connsiteX23" fmla="*/ 4538663 w 7493793"/>
              <a:gd name="connsiteY23" fmla="*/ 645321 h 896287"/>
              <a:gd name="connsiteX24" fmla="*/ 4407694 w 7493793"/>
              <a:gd name="connsiteY24" fmla="*/ 592933 h 896287"/>
              <a:gd name="connsiteX25" fmla="*/ 4286250 w 7493793"/>
              <a:gd name="connsiteY25" fmla="*/ 540546 h 896287"/>
              <a:gd name="connsiteX26" fmla="*/ 4117182 w 7493793"/>
              <a:gd name="connsiteY26" fmla="*/ 585790 h 896287"/>
              <a:gd name="connsiteX27" fmla="*/ 3986213 w 7493793"/>
              <a:gd name="connsiteY27" fmla="*/ 573883 h 896287"/>
              <a:gd name="connsiteX28" fmla="*/ 3557588 w 7493793"/>
              <a:gd name="connsiteY28" fmla="*/ 416720 h 896287"/>
              <a:gd name="connsiteX29" fmla="*/ 2697957 w 7493793"/>
              <a:gd name="connsiteY29" fmla="*/ 428627 h 896287"/>
              <a:gd name="connsiteX30" fmla="*/ 0 w 7493793"/>
              <a:gd name="connsiteY30" fmla="*/ 0 h 896287"/>
              <a:gd name="connsiteX0" fmla="*/ 7493793 w 7493793"/>
              <a:gd name="connsiteY0" fmla="*/ 842962 h 910573"/>
              <a:gd name="connsiteX1" fmla="*/ 7341393 w 7493793"/>
              <a:gd name="connsiteY1" fmla="*/ 828674 h 910573"/>
              <a:gd name="connsiteX2" fmla="*/ 7236618 w 7493793"/>
              <a:gd name="connsiteY2" fmla="*/ 838199 h 910573"/>
              <a:gd name="connsiteX3" fmla="*/ 6960393 w 7493793"/>
              <a:gd name="connsiteY3" fmla="*/ 835818 h 910573"/>
              <a:gd name="connsiteX4" fmla="*/ 6712743 w 7493793"/>
              <a:gd name="connsiteY4" fmla="*/ 840581 h 910573"/>
              <a:gd name="connsiteX5" fmla="*/ 6372224 w 7493793"/>
              <a:gd name="connsiteY5" fmla="*/ 804862 h 910573"/>
              <a:gd name="connsiteX6" fmla="*/ 6291262 w 7493793"/>
              <a:gd name="connsiteY6" fmla="*/ 807243 h 910573"/>
              <a:gd name="connsiteX7" fmla="*/ 6215062 w 7493793"/>
              <a:gd name="connsiteY7" fmla="*/ 842962 h 910573"/>
              <a:gd name="connsiteX8" fmla="*/ 6115049 w 7493793"/>
              <a:gd name="connsiteY8" fmla="*/ 888206 h 910573"/>
              <a:gd name="connsiteX9" fmla="*/ 6005512 w 7493793"/>
              <a:gd name="connsiteY9" fmla="*/ 897731 h 910573"/>
              <a:gd name="connsiteX10" fmla="*/ 5860256 w 7493793"/>
              <a:gd name="connsiteY10" fmla="*/ 895349 h 910573"/>
              <a:gd name="connsiteX11" fmla="*/ 5786437 w 7493793"/>
              <a:gd name="connsiteY11" fmla="*/ 907256 h 910573"/>
              <a:gd name="connsiteX12" fmla="*/ 5717381 w 7493793"/>
              <a:gd name="connsiteY12" fmla="*/ 907256 h 910573"/>
              <a:gd name="connsiteX13" fmla="*/ 5629274 w 7493793"/>
              <a:gd name="connsiteY13" fmla="*/ 869156 h 910573"/>
              <a:gd name="connsiteX14" fmla="*/ 5564981 w 7493793"/>
              <a:gd name="connsiteY14" fmla="*/ 828674 h 910573"/>
              <a:gd name="connsiteX15" fmla="*/ 5448299 w 7493793"/>
              <a:gd name="connsiteY15" fmla="*/ 816768 h 910573"/>
              <a:gd name="connsiteX16" fmla="*/ 5198268 w 7493793"/>
              <a:gd name="connsiteY16" fmla="*/ 804863 h 910573"/>
              <a:gd name="connsiteX17" fmla="*/ 5050631 w 7493793"/>
              <a:gd name="connsiteY17" fmla="*/ 812006 h 910573"/>
              <a:gd name="connsiteX18" fmla="*/ 4922043 w 7493793"/>
              <a:gd name="connsiteY18" fmla="*/ 804862 h 910573"/>
              <a:gd name="connsiteX19" fmla="*/ 4843462 w 7493793"/>
              <a:gd name="connsiteY19" fmla="*/ 807243 h 910573"/>
              <a:gd name="connsiteX20" fmla="*/ 4793456 w 7493793"/>
              <a:gd name="connsiteY20" fmla="*/ 814387 h 910573"/>
              <a:gd name="connsiteX21" fmla="*/ 4733924 w 7493793"/>
              <a:gd name="connsiteY21" fmla="*/ 816768 h 910573"/>
              <a:gd name="connsiteX22" fmla="*/ 4657724 w 7493793"/>
              <a:gd name="connsiteY22" fmla="*/ 790574 h 910573"/>
              <a:gd name="connsiteX23" fmla="*/ 4538663 w 7493793"/>
              <a:gd name="connsiteY23" fmla="*/ 659607 h 910573"/>
              <a:gd name="connsiteX24" fmla="*/ 4407694 w 7493793"/>
              <a:gd name="connsiteY24" fmla="*/ 607219 h 910573"/>
              <a:gd name="connsiteX25" fmla="*/ 4286250 w 7493793"/>
              <a:gd name="connsiteY25" fmla="*/ 554832 h 910573"/>
              <a:gd name="connsiteX26" fmla="*/ 4117182 w 7493793"/>
              <a:gd name="connsiteY26" fmla="*/ 600076 h 910573"/>
              <a:gd name="connsiteX27" fmla="*/ 3986213 w 7493793"/>
              <a:gd name="connsiteY27" fmla="*/ 588169 h 910573"/>
              <a:gd name="connsiteX28" fmla="*/ 3557588 w 7493793"/>
              <a:gd name="connsiteY28" fmla="*/ 431006 h 910573"/>
              <a:gd name="connsiteX29" fmla="*/ 2697957 w 7493793"/>
              <a:gd name="connsiteY29" fmla="*/ 442913 h 910573"/>
              <a:gd name="connsiteX30" fmla="*/ 97633 w 7493793"/>
              <a:gd name="connsiteY30" fmla="*/ 0 h 910573"/>
              <a:gd name="connsiteX31" fmla="*/ 0 w 7493793"/>
              <a:gd name="connsiteY31" fmla="*/ 14286 h 910573"/>
              <a:gd name="connsiteX0" fmla="*/ 7493793 w 7493793"/>
              <a:gd name="connsiteY0" fmla="*/ 876931 h 944542"/>
              <a:gd name="connsiteX1" fmla="*/ 7341393 w 7493793"/>
              <a:gd name="connsiteY1" fmla="*/ 862643 h 944542"/>
              <a:gd name="connsiteX2" fmla="*/ 7236618 w 7493793"/>
              <a:gd name="connsiteY2" fmla="*/ 872168 h 944542"/>
              <a:gd name="connsiteX3" fmla="*/ 6960393 w 7493793"/>
              <a:gd name="connsiteY3" fmla="*/ 869787 h 944542"/>
              <a:gd name="connsiteX4" fmla="*/ 6712743 w 7493793"/>
              <a:gd name="connsiteY4" fmla="*/ 874550 h 944542"/>
              <a:gd name="connsiteX5" fmla="*/ 6372224 w 7493793"/>
              <a:gd name="connsiteY5" fmla="*/ 838831 h 944542"/>
              <a:gd name="connsiteX6" fmla="*/ 6291262 w 7493793"/>
              <a:gd name="connsiteY6" fmla="*/ 841212 h 944542"/>
              <a:gd name="connsiteX7" fmla="*/ 6215062 w 7493793"/>
              <a:gd name="connsiteY7" fmla="*/ 876931 h 944542"/>
              <a:gd name="connsiteX8" fmla="*/ 6115049 w 7493793"/>
              <a:gd name="connsiteY8" fmla="*/ 922175 h 944542"/>
              <a:gd name="connsiteX9" fmla="*/ 6005512 w 7493793"/>
              <a:gd name="connsiteY9" fmla="*/ 931700 h 944542"/>
              <a:gd name="connsiteX10" fmla="*/ 5860256 w 7493793"/>
              <a:gd name="connsiteY10" fmla="*/ 929318 h 944542"/>
              <a:gd name="connsiteX11" fmla="*/ 5786437 w 7493793"/>
              <a:gd name="connsiteY11" fmla="*/ 941225 h 944542"/>
              <a:gd name="connsiteX12" fmla="*/ 5717381 w 7493793"/>
              <a:gd name="connsiteY12" fmla="*/ 941225 h 944542"/>
              <a:gd name="connsiteX13" fmla="*/ 5629274 w 7493793"/>
              <a:gd name="connsiteY13" fmla="*/ 903125 h 944542"/>
              <a:gd name="connsiteX14" fmla="*/ 5564981 w 7493793"/>
              <a:gd name="connsiteY14" fmla="*/ 862643 h 944542"/>
              <a:gd name="connsiteX15" fmla="*/ 5448299 w 7493793"/>
              <a:gd name="connsiteY15" fmla="*/ 850737 h 944542"/>
              <a:gd name="connsiteX16" fmla="*/ 5198268 w 7493793"/>
              <a:gd name="connsiteY16" fmla="*/ 838832 h 944542"/>
              <a:gd name="connsiteX17" fmla="*/ 5050631 w 7493793"/>
              <a:gd name="connsiteY17" fmla="*/ 845975 h 944542"/>
              <a:gd name="connsiteX18" fmla="*/ 4922043 w 7493793"/>
              <a:gd name="connsiteY18" fmla="*/ 838831 h 944542"/>
              <a:gd name="connsiteX19" fmla="*/ 4843462 w 7493793"/>
              <a:gd name="connsiteY19" fmla="*/ 841212 h 944542"/>
              <a:gd name="connsiteX20" fmla="*/ 4793456 w 7493793"/>
              <a:gd name="connsiteY20" fmla="*/ 848356 h 944542"/>
              <a:gd name="connsiteX21" fmla="*/ 4733924 w 7493793"/>
              <a:gd name="connsiteY21" fmla="*/ 850737 h 944542"/>
              <a:gd name="connsiteX22" fmla="*/ 4657724 w 7493793"/>
              <a:gd name="connsiteY22" fmla="*/ 824543 h 944542"/>
              <a:gd name="connsiteX23" fmla="*/ 4538663 w 7493793"/>
              <a:gd name="connsiteY23" fmla="*/ 693576 h 944542"/>
              <a:gd name="connsiteX24" fmla="*/ 4407694 w 7493793"/>
              <a:gd name="connsiteY24" fmla="*/ 641188 h 944542"/>
              <a:gd name="connsiteX25" fmla="*/ 4286250 w 7493793"/>
              <a:gd name="connsiteY25" fmla="*/ 588801 h 944542"/>
              <a:gd name="connsiteX26" fmla="*/ 4117182 w 7493793"/>
              <a:gd name="connsiteY26" fmla="*/ 634045 h 944542"/>
              <a:gd name="connsiteX27" fmla="*/ 3986213 w 7493793"/>
              <a:gd name="connsiteY27" fmla="*/ 622138 h 944542"/>
              <a:gd name="connsiteX28" fmla="*/ 3557588 w 7493793"/>
              <a:gd name="connsiteY28" fmla="*/ 464975 h 944542"/>
              <a:gd name="connsiteX29" fmla="*/ 2697957 w 7493793"/>
              <a:gd name="connsiteY29" fmla="*/ 476882 h 944542"/>
              <a:gd name="connsiteX30" fmla="*/ 728664 w 7493793"/>
              <a:gd name="connsiteY30" fmla="*/ 29207 h 944542"/>
              <a:gd name="connsiteX31" fmla="*/ 97633 w 7493793"/>
              <a:gd name="connsiteY31" fmla="*/ 33969 h 944542"/>
              <a:gd name="connsiteX32" fmla="*/ 0 w 7493793"/>
              <a:gd name="connsiteY32" fmla="*/ 48255 h 944542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97633 w 7493793"/>
              <a:gd name="connsiteY31" fmla="*/ 4763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728664 w 7493793"/>
              <a:gd name="connsiteY30" fmla="*/ 0 h 922478"/>
              <a:gd name="connsiteX31" fmla="*/ 128589 w 7493793"/>
              <a:gd name="connsiteY31" fmla="*/ 7142 h 922478"/>
              <a:gd name="connsiteX32" fmla="*/ 0 w 7493793"/>
              <a:gd name="connsiteY32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881064 w 7493793"/>
              <a:gd name="connsiteY30" fmla="*/ 5714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202533 w 7493793"/>
              <a:gd name="connsiteY30" fmla="*/ 107155 h 922478"/>
              <a:gd name="connsiteX31" fmla="*/ 914401 w 7493793"/>
              <a:gd name="connsiteY31" fmla="*/ 114299 h 922478"/>
              <a:gd name="connsiteX32" fmla="*/ 728664 w 7493793"/>
              <a:gd name="connsiteY32" fmla="*/ 0 h 922478"/>
              <a:gd name="connsiteX33" fmla="*/ 128589 w 7493793"/>
              <a:gd name="connsiteY33" fmla="*/ 7142 h 922478"/>
              <a:gd name="connsiteX34" fmla="*/ 0 w 7493793"/>
              <a:gd name="connsiteY34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797845 w 7493793"/>
              <a:gd name="connsiteY30" fmla="*/ 102393 h 922478"/>
              <a:gd name="connsiteX31" fmla="*/ 1202533 w 7493793"/>
              <a:gd name="connsiteY31" fmla="*/ 107155 h 922478"/>
              <a:gd name="connsiteX32" fmla="*/ 914401 w 7493793"/>
              <a:gd name="connsiteY32" fmla="*/ 114299 h 922478"/>
              <a:gd name="connsiteX33" fmla="*/ 728664 w 7493793"/>
              <a:gd name="connsiteY33" fmla="*/ 0 h 922478"/>
              <a:gd name="connsiteX34" fmla="*/ 128589 w 7493793"/>
              <a:gd name="connsiteY34" fmla="*/ 7142 h 922478"/>
              <a:gd name="connsiteX35" fmla="*/ 0 w 7493793"/>
              <a:gd name="connsiteY35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062164 w 7493793"/>
              <a:gd name="connsiteY30" fmla="*/ 126205 h 922478"/>
              <a:gd name="connsiteX31" fmla="*/ 1797845 w 7493793"/>
              <a:gd name="connsiteY31" fmla="*/ 102393 h 922478"/>
              <a:gd name="connsiteX32" fmla="*/ 1202533 w 7493793"/>
              <a:gd name="connsiteY32" fmla="*/ 107155 h 922478"/>
              <a:gd name="connsiteX33" fmla="*/ 914401 w 7493793"/>
              <a:gd name="connsiteY33" fmla="*/ 114299 h 922478"/>
              <a:gd name="connsiteX34" fmla="*/ 728664 w 7493793"/>
              <a:gd name="connsiteY34" fmla="*/ 0 h 922478"/>
              <a:gd name="connsiteX35" fmla="*/ 128589 w 7493793"/>
              <a:gd name="connsiteY35" fmla="*/ 7142 h 922478"/>
              <a:gd name="connsiteX36" fmla="*/ 0 w 7493793"/>
              <a:gd name="connsiteY36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355058 w 7493793"/>
              <a:gd name="connsiteY30" fmla="*/ 283368 h 922478"/>
              <a:gd name="connsiteX31" fmla="*/ 2062164 w 7493793"/>
              <a:gd name="connsiteY31" fmla="*/ 126205 h 922478"/>
              <a:gd name="connsiteX32" fmla="*/ 1797845 w 7493793"/>
              <a:gd name="connsiteY32" fmla="*/ 102393 h 922478"/>
              <a:gd name="connsiteX33" fmla="*/ 1202533 w 7493793"/>
              <a:gd name="connsiteY33" fmla="*/ 107155 h 922478"/>
              <a:gd name="connsiteX34" fmla="*/ 914401 w 7493793"/>
              <a:gd name="connsiteY34" fmla="*/ 114299 h 922478"/>
              <a:gd name="connsiteX35" fmla="*/ 728664 w 7493793"/>
              <a:gd name="connsiteY35" fmla="*/ 0 h 922478"/>
              <a:gd name="connsiteX36" fmla="*/ 128589 w 7493793"/>
              <a:gd name="connsiteY36" fmla="*/ 7142 h 922478"/>
              <a:gd name="connsiteX37" fmla="*/ 0 w 7493793"/>
              <a:gd name="connsiteY37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0 w 8303418"/>
              <a:gd name="connsiteY39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219076 w 8303418"/>
              <a:gd name="connsiteY39" fmla="*/ 76199 h 922478"/>
              <a:gd name="connsiteX40" fmla="*/ 0 w 8303418"/>
              <a:gd name="connsiteY40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114301 w 8303418"/>
              <a:gd name="connsiteY41" fmla="*/ 147637 h 922478"/>
              <a:gd name="connsiteX42" fmla="*/ 0 w 8303418"/>
              <a:gd name="connsiteY42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79105 h 946716"/>
              <a:gd name="connsiteX1" fmla="*/ 8151018 w 8303418"/>
              <a:gd name="connsiteY1" fmla="*/ 864817 h 946716"/>
              <a:gd name="connsiteX2" fmla="*/ 8046243 w 8303418"/>
              <a:gd name="connsiteY2" fmla="*/ 874342 h 946716"/>
              <a:gd name="connsiteX3" fmla="*/ 7770018 w 8303418"/>
              <a:gd name="connsiteY3" fmla="*/ 871961 h 946716"/>
              <a:gd name="connsiteX4" fmla="*/ 7522368 w 8303418"/>
              <a:gd name="connsiteY4" fmla="*/ 876724 h 946716"/>
              <a:gd name="connsiteX5" fmla="*/ 7181849 w 8303418"/>
              <a:gd name="connsiteY5" fmla="*/ 841005 h 946716"/>
              <a:gd name="connsiteX6" fmla="*/ 7100887 w 8303418"/>
              <a:gd name="connsiteY6" fmla="*/ 843386 h 946716"/>
              <a:gd name="connsiteX7" fmla="*/ 7024687 w 8303418"/>
              <a:gd name="connsiteY7" fmla="*/ 879105 h 946716"/>
              <a:gd name="connsiteX8" fmla="*/ 6924674 w 8303418"/>
              <a:gd name="connsiteY8" fmla="*/ 924349 h 946716"/>
              <a:gd name="connsiteX9" fmla="*/ 6815137 w 8303418"/>
              <a:gd name="connsiteY9" fmla="*/ 933874 h 946716"/>
              <a:gd name="connsiteX10" fmla="*/ 6669881 w 8303418"/>
              <a:gd name="connsiteY10" fmla="*/ 931492 h 946716"/>
              <a:gd name="connsiteX11" fmla="*/ 6596062 w 8303418"/>
              <a:gd name="connsiteY11" fmla="*/ 943399 h 946716"/>
              <a:gd name="connsiteX12" fmla="*/ 6527006 w 8303418"/>
              <a:gd name="connsiteY12" fmla="*/ 943399 h 946716"/>
              <a:gd name="connsiteX13" fmla="*/ 6438899 w 8303418"/>
              <a:gd name="connsiteY13" fmla="*/ 905299 h 946716"/>
              <a:gd name="connsiteX14" fmla="*/ 6374606 w 8303418"/>
              <a:gd name="connsiteY14" fmla="*/ 864817 h 946716"/>
              <a:gd name="connsiteX15" fmla="*/ 6257924 w 8303418"/>
              <a:gd name="connsiteY15" fmla="*/ 852911 h 946716"/>
              <a:gd name="connsiteX16" fmla="*/ 6007893 w 8303418"/>
              <a:gd name="connsiteY16" fmla="*/ 841006 h 946716"/>
              <a:gd name="connsiteX17" fmla="*/ 5860256 w 8303418"/>
              <a:gd name="connsiteY17" fmla="*/ 848149 h 946716"/>
              <a:gd name="connsiteX18" fmla="*/ 5731668 w 8303418"/>
              <a:gd name="connsiteY18" fmla="*/ 841005 h 946716"/>
              <a:gd name="connsiteX19" fmla="*/ 5653087 w 8303418"/>
              <a:gd name="connsiteY19" fmla="*/ 843386 h 946716"/>
              <a:gd name="connsiteX20" fmla="*/ 5603081 w 8303418"/>
              <a:gd name="connsiteY20" fmla="*/ 850530 h 946716"/>
              <a:gd name="connsiteX21" fmla="*/ 5543549 w 8303418"/>
              <a:gd name="connsiteY21" fmla="*/ 852911 h 946716"/>
              <a:gd name="connsiteX22" fmla="*/ 5467349 w 8303418"/>
              <a:gd name="connsiteY22" fmla="*/ 826717 h 946716"/>
              <a:gd name="connsiteX23" fmla="*/ 5348288 w 8303418"/>
              <a:gd name="connsiteY23" fmla="*/ 695750 h 946716"/>
              <a:gd name="connsiteX24" fmla="*/ 5217319 w 8303418"/>
              <a:gd name="connsiteY24" fmla="*/ 643362 h 946716"/>
              <a:gd name="connsiteX25" fmla="*/ 5095875 w 8303418"/>
              <a:gd name="connsiteY25" fmla="*/ 590975 h 946716"/>
              <a:gd name="connsiteX26" fmla="*/ 4926807 w 8303418"/>
              <a:gd name="connsiteY26" fmla="*/ 636219 h 946716"/>
              <a:gd name="connsiteX27" fmla="*/ 4795838 w 8303418"/>
              <a:gd name="connsiteY27" fmla="*/ 624312 h 946716"/>
              <a:gd name="connsiteX28" fmla="*/ 4367213 w 8303418"/>
              <a:gd name="connsiteY28" fmla="*/ 467149 h 946716"/>
              <a:gd name="connsiteX29" fmla="*/ 3507582 w 8303418"/>
              <a:gd name="connsiteY29" fmla="*/ 469531 h 946716"/>
              <a:gd name="connsiteX30" fmla="*/ 3259933 w 8303418"/>
              <a:gd name="connsiteY30" fmla="*/ 407617 h 946716"/>
              <a:gd name="connsiteX31" fmla="*/ 3145633 w 8303418"/>
              <a:gd name="connsiteY31" fmla="*/ 293318 h 946716"/>
              <a:gd name="connsiteX32" fmla="*/ 2883695 w 8303418"/>
              <a:gd name="connsiteY32" fmla="*/ 152825 h 946716"/>
              <a:gd name="connsiteX33" fmla="*/ 2693195 w 8303418"/>
              <a:gd name="connsiteY33" fmla="*/ 126631 h 946716"/>
              <a:gd name="connsiteX34" fmla="*/ 2607470 w 8303418"/>
              <a:gd name="connsiteY34" fmla="*/ 126631 h 946716"/>
              <a:gd name="connsiteX35" fmla="*/ 2012158 w 8303418"/>
              <a:gd name="connsiteY35" fmla="*/ 131393 h 946716"/>
              <a:gd name="connsiteX36" fmla="*/ 1724026 w 8303418"/>
              <a:gd name="connsiteY36" fmla="*/ 138537 h 946716"/>
              <a:gd name="connsiteX37" fmla="*/ 1538289 w 8303418"/>
              <a:gd name="connsiteY37" fmla="*/ 24238 h 946716"/>
              <a:gd name="connsiteX38" fmla="*/ 938214 w 8303418"/>
              <a:gd name="connsiteY38" fmla="*/ 31380 h 946716"/>
              <a:gd name="connsiteX39" fmla="*/ 819151 w 8303418"/>
              <a:gd name="connsiteY39" fmla="*/ 45668 h 946716"/>
              <a:gd name="connsiteX40" fmla="*/ 335758 w 8303418"/>
              <a:gd name="connsiteY40" fmla="*/ 45668 h 946716"/>
              <a:gd name="connsiteX41" fmla="*/ 173832 w 8303418"/>
              <a:gd name="connsiteY41" fmla="*/ 7569 h 946716"/>
              <a:gd name="connsiteX42" fmla="*/ 114301 w 8303418"/>
              <a:gd name="connsiteY42" fmla="*/ 171875 h 946716"/>
              <a:gd name="connsiteX43" fmla="*/ 0 w 8303418"/>
              <a:gd name="connsiteY43" fmla="*/ 205210 h 946716"/>
              <a:gd name="connsiteX0" fmla="*/ 8303418 w 8303418"/>
              <a:gd name="connsiteY0" fmla="*/ 1070195 h 1137806"/>
              <a:gd name="connsiteX1" fmla="*/ 8151018 w 8303418"/>
              <a:gd name="connsiteY1" fmla="*/ 1055907 h 1137806"/>
              <a:gd name="connsiteX2" fmla="*/ 8046243 w 8303418"/>
              <a:gd name="connsiteY2" fmla="*/ 1065432 h 1137806"/>
              <a:gd name="connsiteX3" fmla="*/ 7770018 w 8303418"/>
              <a:gd name="connsiteY3" fmla="*/ 1063051 h 1137806"/>
              <a:gd name="connsiteX4" fmla="*/ 7522368 w 8303418"/>
              <a:gd name="connsiteY4" fmla="*/ 1067814 h 1137806"/>
              <a:gd name="connsiteX5" fmla="*/ 7181849 w 8303418"/>
              <a:gd name="connsiteY5" fmla="*/ 1032095 h 1137806"/>
              <a:gd name="connsiteX6" fmla="*/ 7100887 w 8303418"/>
              <a:gd name="connsiteY6" fmla="*/ 1034476 h 1137806"/>
              <a:gd name="connsiteX7" fmla="*/ 7024687 w 8303418"/>
              <a:gd name="connsiteY7" fmla="*/ 1070195 h 1137806"/>
              <a:gd name="connsiteX8" fmla="*/ 6924674 w 8303418"/>
              <a:gd name="connsiteY8" fmla="*/ 1115439 h 1137806"/>
              <a:gd name="connsiteX9" fmla="*/ 6815137 w 8303418"/>
              <a:gd name="connsiteY9" fmla="*/ 1124964 h 1137806"/>
              <a:gd name="connsiteX10" fmla="*/ 6669881 w 8303418"/>
              <a:gd name="connsiteY10" fmla="*/ 1122582 h 1137806"/>
              <a:gd name="connsiteX11" fmla="*/ 6596062 w 8303418"/>
              <a:gd name="connsiteY11" fmla="*/ 1134489 h 1137806"/>
              <a:gd name="connsiteX12" fmla="*/ 6527006 w 8303418"/>
              <a:gd name="connsiteY12" fmla="*/ 1134489 h 1137806"/>
              <a:gd name="connsiteX13" fmla="*/ 6438899 w 8303418"/>
              <a:gd name="connsiteY13" fmla="*/ 1096389 h 1137806"/>
              <a:gd name="connsiteX14" fmla="*/ 6374606 w 8303418"/>
              <a:gd name="connsiteY14" fmla="*/ 1055907 h 1137806"/>
              <a:gd name="connsiteX15" fmla="*/ 6257924 w 8303418"/>
              <a:gd name="connsiteY15" fmla="*/ 1044001 h 1137806"/>
              <a:gd name="connsiteX16" fmla="*/ 6007893 w 8303418"/>
              <a:gd name="connsiteY16" fmla="*/ 1032096 h 1137806"/>
              <a:gd name="connsiteX17" fmla="*/ 5860256 w 8303418"/>
              <a:gd name="connsiteY17" fmla="*/ 1039239 h 1137806"/>
              <a:gd name="connsiteX18" fmla="*/ 5731668 w 8303418"/>
              <a:gd name="connsiteY18" fmla="*/ 1032095 h 1137806"/>
              <a:gd name="connsiteX19" fmla="*/ 5653087 w 8303418"/>
              <a:gd name="connsiteY19" fmla="*/ 1034476 h 1137806"/>
              <a:gd name="connsiteX20" fmla="*/ 5603081 w 8303418"/>
              <a:gd name="connsiteY20" fmla="*/ 1041620 h 1137806"/>
              <a:gd name="connsiteX21" fmla="*/ 5543549 w 8303418"/>
              <a:gd name="connsiteY21" fmla="*/ 1044001 h 1137806"/>
              <a:gd name="connsiteX22" fmla="*/ 5467349 w 8303418"/>
              <a:gd name="connsiteY22" fmla="*/ 1017807 h 1137806"/>
              <a:gd name="connsiteX23" fmla="*/ 5348288 w 8303418"/>
              <a:gd name="connsiteY23" fmla="*/ 886840 h 1137806"/>
              <a:gd name="connsiteX24" fmla="*/ 5217319 w 8303418"/>
              <a:gd name="connsiteY24" fmla="*/ 834452 h 1137806"/>
              <a:gd name="connsiteX25" fmla="*/ 5095875 w 8303418"/>
              <a:gd name="connsiteY25" fmla="*/ 782065 h 1137806"/>
              <a:gd name="connsiteX26" fmla="*/ 4926807 w 8303418"/>
              <a:gd name="connsiteY26" fmla="*/ 827309 h 1137806"/>
              <a:gd name="connsiteX27" fmla="*/ 4795838 w 8303418"/>
              <a:gd name="connsiteY27" fmla="*/ 815402 h 1137806"/>
              <a:gd name="connsiteX28" fmla="*/ 4367213 w 8303418"/>
              <a:gd name="connsiteY28" fmla="*/ 658239 h 1137806"/>
              <a:gd name="connsiteX29" fmla="*/ 3507582 w 8303418"/>
              <a:gd name="connsiteY29" fmla="*/ 660621 h 1137806"/>
              <a:gd name="connsiteX30" fmla="*/ 3259933 w 8303418"/>
              <a:gd name="connsiteY30" fmla="*/ 598707 h 1137806"/>
              <a:gd name="connsiteX31" fmla="*/ 3145633 w 8303418"/>
              <a:gd name="connsiteY31" fmla="*/ 484408 h 1137806"/>
              <a:gd name="connsiteX32" fmla="*/ 2883695 w 8303418"/>
              <a:gd name="connsiteY32" fmla="*/ 343915 h 1137806"/>
              <a:gd name="connsiteX33" fmla="*/ 2693195 w 8303418"/>
              <a:gd name="connsiteY33" fmla="*/ 317721 h 1137806"/>
              <a:gd name="connsiteX34" fmla="*/ 2607470 w 8303418"/>
              <a:gd name="connsiteY34" fmla="*/ 317721 h 1137806"/>
              <a:gd name="connsiteX35" fmla="*/ 2012158 w 8303418"/>
              <a:gd name="connsiteY35" fmla="*/ 322483 h 1137806"/>
              <a:gd name="connsiteX36" fmla="*/ 1724026 w 8303418"/>
              <a:gd name="connsiteY36" fmla="*/ 329627 h 1137806"/>
              <a:gd name="connsiteX37" fmla="*/ 1538289 w 8303418"/>
              <a:gd name="connsiteY37" fmla="*/ 215328 h 1137806"/>
              <a:gd name="connsiteX38" fmla="*/ 938214 w 8303418"/>
              <a:gd name="connsiteY38" fmla="*/ 222470 h 1137806"/>
              <a:gd name="connsiteX39" fmla="*/ 819151 w 8303418"/>
              <a:gd name="connsiteY39" fmla="*/ 236758 h 1137806"/>
              <a:gd name="connsiteX40" fmla="*/ 335758 w 8303418"/>
              <a:gd name="connsiteY40" fmla="*/ 236758 h 1137806"/>
              <a:gd name="connsiteX41" fmla="*/ 173832 w 8303418"/>
              <a:gd name="connsiteY41" fmla="*/ 198659 h 1137806"/>
              <a:gd name="connsiteX42" fmla="*/ 147639 w 8303418"/>
              <a:gd name="connsiteY42" fmla="*/ 1015 h 1137806"/>
              <a:gd name="connsiteX43" fmla="*/ 0 w 8303418"/>
              <a:gd name="connsiteY43" fmla="*/ 396300 h 1137806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069180 h 1136791"/>
              <a:gd name="connsiteX1" fmla="*/ 8003379 w 8155779"/>
              <a:gd name="connsiteY1" fmla="*/ 1054892 h 1136791"/>
              <a:gd name="connsiteX2" fmla="*/ 7898604 w 8155779"/>
              <a:gd name="connsiteY2" fmla="*/ 1064417 h 1136791"/>
              <a:gd name="connsiteX3" fmla="*/ 7622379 w 8155779"/>
              <a:gd name="connsiteY3" fmla="*/ 1062036 h 1136791"/>
              <a:gd name="connsiteX4" fmla="*/ 7374729 w 8155779"/>
              <a:gd name="connsiteY4" fmla="*/ 1066799 h 1136791"/>
              <a:gd name="connsiteX5" fmla="*/ 7034210 w 8155779"/>
              <a:gd name="connsiteY5" fmla="*/ 1031080 h 1136791"/>
              <a:gd name="connsiteX6" fmla="*/ 6953248 w 8155779"/>
              <a:gd name="connsiteY6" fmla="*/ 1033461 h 1136791"/>
              <a:gd name="connsiteX7" fmla="*/ 6877048 w 8155779"/>
              <a:gd name="connsiteY7" fmla="*/ 1069180 h 1136791"/>
              <a:gd name="connsiteX8" fmla="*/ 6777035 w 8155779"/>
              <a:gd name="connsiteY8" fmla="*/ 1114424 h 1136791"/>
              <a:gd name="connsiteX9" fmla="*/ 6667498 w 8155779"/>
              <a:gd name="connsiteY9" fmla="*/ 1123949 h 1136791"/>
              <a:gd name="connsiteX10" fmla="*/ 6522242 w 8155779"/>
              <a:gd name="connsiteY10" fmla="*/ 1121567 h 1136791"/>
              <a:gd name="connsiteX11" fmla="*/ 6448423 w 8155779"/>
              <a:gd name="connsiteY11" fmla="*/ 1133474 h 1136791"/>
              <a:gd name="connsiteX12" fmla="*/ 6379367 w 8155779"/>
              <a:gd name="connsiteY12" fmla="*/ 1133474 h 1136791"/>
              <a:gd name="connsiteX13" fmla="*/ 6291260 w 8155779"/>
              <a:gd name="connsiteY13" fmla="*/ 1095374 h 1136791"/>
              <a:gd name="connsiteX14" fmla="*/ 6226967 w 8155779"/>
              <a:gd name="connsiteY14" fmla="*/ 1054892 h 1136791"/>
              <a:gd name="connsiteX15" fmla="*/ 6110285 w 8155779"/>
              <a:gd name="connsiteY15" fmla="*/ 1042986 h 1136791"/>
              <a:gd name="connsiteX16" fmla="*/ 5860254 w 8155779"/>
              <a:gd name="connsiteY16" fmla="*/ 1031081 h 1136791"/>
              <a:gd name="connsiteX17" fmla="*/ 5712617 w 8155779"/>
              <a:gd name="connsiteY17" fmla="*/ 1038224 h 1136791"/>
              <a:gd name="connsiteX18" fmla="*/ 5584029 w 8155779"/>
              <a:gd name="connsiteY18" fmla="*/ 1031080 h 1136791"/>
              <a:gd name="connsiteX19" fmla="*/ 5505448 w 8155779"/>
              <a:gd name="connsiteY19" fmla="*/ 1033461 h 1136791"/>
              <a:gd name="connsiteX20" fmla="*/ 5455442 w 8155779"/>
              <a:gd name="connsiteY20" fmla="*/ 1040605 h 1136791"/>
              <a:gd name="connsiteX21" fmla="*/ 5395910 w 8155779"/>
              <a:gd name="connsiteY21" fmla="*/ 1042986 h 1136791"/>
              <a:gd name="connsiteX22" fmla="*/ 5319710 w 8155779"/>
              <a:gd name="connsiteY22" fmla="*/ 1016792 h 1136791"/>
              <a:gd name="connsiteX23" fmla="*/ 5200649 w 8155779"/>
              <a:gd name="connsiteY23" fmla="*/ 885825 h 1136791"/>
              <a:gd name="connsiteX24" fmla="*/ 5069680 w 8155779"/>
              <a:gd name="connsiteY24" fmla="*/ 833437 h 1136791"/>
              <a:gd name="connsiteX25" fmla="*/ 4948236 w 8155779"/>
              <a:gd name="connsiteY25" fmla="*/ 781050 h 1136791"/>
              <a:gd name="connsiteX26" fmla="*/ 4779168 w 8155779"/>
              <a:gd name="connsiteY26" fmla="*/ 826294 h 1136791"/>
              <a:gd name="connsiteX27" fmla="*/ 4648199 w 8155779"/>
              <a:gd name="connsiteY27" fmla="*/ 814387 h 1136791"/>
              <a:gd name="connsiteX28" fmla="*/ 4219574 w 8155779"/>
              <a:gd name="connsiteY28" fmla="*/ 657224 h 1136791"/>
              <a:gd name="connsiteX29" fmla="*/ 3359943 w 8155779"/>
              <a:gd name="connsiteY29" fmla="*/ 659606 h 1136791"/>
              <a:gd name="connsiteX30" fmla="*/ 3112294 w 8155779"/>
              <a:gd name="connsiteY30" fmla="*/ 597692 h 1136791"/>
              <a:gd name="connsiteX31" fmla="*/ 2997994 w 8155779"/>
              <a:gd name="connsiteY31" fmla="*/ 483393 h 1136791"/>
              <a:gd name="connsiteX32" fmla="*/ 2736056 w 8155779"/>
              <a:gd name="connsiteY32" fmla="*/ 342900 h 1136791"/>
              <a:gd name="connsiteX33" fmla="*/ 2545556 w 8155779"/>
              <a:gd name="connsiteY33" fmla="*/ 316706 h 1136791"/>
              <a:gd name="connsiteX34" fmla="*/ 2459831 w 8155779"/>
              <a:gd name="connsiteY34" fmla="*/ 316706 h 1136791"/>
              <a:gd name="connsiteX35" fmla="*/ 1864519 w 8155779"/>
              <a:gd name="connsiteY35" fmla="*/ 321468 h 1136791"/>
              <a:gd name="connsiteX36" fmla="*/ 1576387 w 8155779"/>
              <a:gd name="connsiteY36" fmla="*/ 328612 h 1136791"/>
              <a:gd name="connsiteX37" fmla="*/ 1390650 w 8155779"/>
              <a:gd name="connsiteY37" fmla="*/ 214313 h 1136791"/>
              <a:gd name="connsiteX38" fmla="*/ 790575 w 8155779"/>
              <a:gd name="connsiteY38" fmla="*/ 221455 h 1136791"/>
              <a:gd name="connsiteX39" fmla="*/ 671512 w 8155779"/>
              <a:gd name="connsiteY39" fmla="*/ 235743 h 1136791"/>
              <a:gd name="connsiteX40" fmla="*/ 188119 w 8155779"/>
              <a:gd name="connsiteY40" fmla="*/ 235743 h 1136791"/>
              <a:gd name="connsiteX41" fmla="*/ 40480 w 8155779"/>
              <a:gd name="connsiteY41" fmla="*/ 195262 h 1136791"/>
              <a:gd name="connsiteX42" fmla="*/ 0 w 8155779"/>
              <a:gd name="connsiteY42" fmla="*/ 0 h 1136791"/>
              <a:gd name="connsiteX0" fmla="*/ 8115299 w 8115299"/>
              <a:gd name="connsiteY0" fmla="*/ 873918 h 941529"/>
              <a:gd name="connsiteX1" fmla="*/ 7962899 w 8115299"/>
              <a:gd name="connsiteY1" fmla="*/ 859630 h 941529"/>
              <a:gd name="connsiteX2" fmla="*/ 7858124 w 8115299"/>
              <a:gd name="connsiteY2" fmla="*/ 869155 h 941529"/>
              <a:gd name="connsiteX3" fmla="*/ 7581899 w 8115299"/>
              <a:gd name="connsiteY3" fmla="*/ 866774 h 941529"/>
              <a:gd name="connsiteX4" fmla="*/ 7334249 w 8115299"/>
              <a:gd name="connsiteY4" fmla="*/ 871537 h 941529"/>
              <a:gd name="connsiteX5" fmla="*/ 6993730 w 8115299"/>
              <a:gd name="connsiteY5" fmla="*/ 835818 h 941529"/>
              <a:gd name="connsiteX6" fmla="*/ 6912768 w 8115299"/>
              <a:gd name="connsiteY6" fmla="*/ 838199 h 941529"/>
              <a:gd name="connsiteX7" fmla="*/ 6836568 w 8115299"/>
              <a:gd name="connsiteY7" fmla="*/ 873918 h 941529"/>
              <a:gd name="connsiteX8" fmla="*/ 6736555 w 8115299"/>
              <a:gd name="connsiteY8" fmla="*/ 919162 h 941529"/>
              <a:gd name="connsiteX9" fmla="*/ 6627018 w 8115299"/>
              <a:gd name="connsiteY9" fmla="*/ 928687 h 941529"/>
              <a:gd name="connsiteX10" fmla="*/ 6481762 w 8115299"/>
              <a:gd name="connsiteY10" fmla="*/ 926305 h 941529"/>
              <a:gd name="connsiteX11" fmla="*/ 6407943 w 8115299"/>
              <a:gd name="connsiteY11" fmla="*/ 938212 h 941529"/>
              <a:gd name="connsiteX12" fmla="*/ 6338887 w 8115299"/>
              <a:gd name="connsiteY12" fmla="*/ 938212 h 941529"/>
              <a:gd name="connsiteX13" fmla="*/ 6250780 w 8115299"/>
              <a:gd name="connsiteY13" fmla="*/ 900112 h 941529"/>
              <a:gd name="connsiteX14" fmla="*/ 6186487 w 8115299"/>
              <a:gd name="connsiteY14" fmla="*/ 859630 h 941529"/>
              <a:gd name="connsiteX15" fmla="*/ 6069805 w 8115299"/>
              <a:gd name="connsiteY15" fmla="*/ 847724 h 941529"/>
              <a:gd name="connsiteX16" fmla="*/ 5819774 w 8115299"/>
              <a:gd name="connsiteY16" fmla="*/ 835819 h 941529"/>
              <a:gd name="connsiteX17" fmla="*/ 5672137 w 8115299"/>
              <a:gd name="connsiteY17" fmla="*/ 842962 h 941529"/>
              <a:gd name="connsiteX18" fmla="*/ 5543549 w 8115299"/>
              <a:gd name="connsiteY18" fmla="*/ 835818 h 941529"/>
              <a:gd name="connsiteX19" fmla="*/ 5464968 w 8115299"/>
              <a:gd name="connsiteY19" fmla="*/ 838199 h 941529"/>
              <a:gd name="connsiteX20" fmla="*/ 5414962 w 8115299"/>
              <a:gd name="connsiteY20" fmla="*/ 845343 h 941529"/>
              <a:gd name="connsiteX21" fmla="*/ 5355430 w 8115299"/>
              <a:gd name="connsiteY21" fmla="*/ 847724 h 941529"/>
              <a:gd name="connsiteX22" fmla="*/ 5279230 w 8115299"/>
              <a:gd name="connsiteY22" fmla="*/ 821530 h 941529"/>
              <a:gd name="connsiteX23" fmla="*/ 5160169 w 8115299"/>
              <a:gd name="connsiteY23" fmla="*/ 690563 h 941529"/>
              <a:gd name="connsiteX24" fmla="*/ 5029200 w 8115299"/>
              <a:gd name="connsiteY24" fmla="*/ 638175 h 941529"/>
              <a:gd name="connsiteX25" fmla="*/ 4907756 w 8115299"/>
              <a:gd name="connsiteY25" fmla="*/ 585788 h 941529"/>
              <a:gd name="connsiteX26" fmla="*/ 4738688 w 8115299"/>
              <a:gd name="connsiteY26" fmla="*/ 631032 h 941529"/>
              <a:gd name="connsiteX27" fmla="*/ 4607719 w 8115299"/>
              <a:gd name="connsiteY27" fmla="*/ 619125 h 941529"/>
              <a:gd name="connsiteX28" fmla="*/ 4179094 w 8115299"/>
              <a:gd name="connsiteY28" fmla="*/ 461962 h 941529"/>
              <a:gd name="connsiteX29" fmla="*/ 3319463 w 8115299"/>
              <a:gd name="connsiteY29" fmla="*/ 464344 h 941529"/>
              <a:gd name="connsiteX30" fmla="*/ 3071814 w 8115299"/>
              <a:gd name="connsiteY30" fmla="*/ 402430 h 941529"/>
              <a:gd name="connsiteX31" fmla="*/ 2957514 w 8115299"/>
              <a:gd name="connsiteY31" fmla="*/ 288131 h 941529"/>
              <a:gd name="connsiteX32" fmla="*/ 2695576 w 8115299"/>
              <a:gd name="connsiteY32" fmla="*/ 147638 h 941529"/>
              <a:gd name="connsiteX33" fmla="*/ 2505076 w 8115299"/>
              <a:gd name="connsiteY33" fmla="*/ 121444 h 941529"/>
              <a:gd name="connsiteX34" fmla="*/ 2419351 w 8115299"/>
              <a:gd name="connsiteY34" fmla="*/ 121444 h 941529"/>
              <a:gd name="connsiteX35" fmla="*/ 1824039 w 8115299"/>
              <a:gd name="connsiteY35" fmla="*/ 126206 h 941529"/>
              <a:gd name="connsiteX36" fmla="*/ 1535907 w 8115299"/>
              <a:gd name="connsiteY36" fmla="*/ 133350 h 941529"/>
              <a:gd name="connsiteX37" fmla="*/ 1350170 w 8115299"/>
              <a:gd name="connsiteY37" fmla="*/ 19051 h 941529"/>
              <a:gd name="connsiteX38" fmla="*/ 750095 w 8115299"/>
              <a:gd name="connsiteY38" fmla="*/ 26193 h 941529"/>
              <a:gd name="connsiteX39" fmla="*/ 631032 w 8115299"/>
              <a:gd name="connsiteY39" fmla="*/ 40481 h 941529"/>
              <a:gd name="connsiteX40" fmla="*/ 147639 w 8115299"/>
              <a:gd name="connsiteY40" fmla="*/ 40481 h 941529"/>
              <a:gd name="connsiteX41" fmla="*/ 0 w 8115299"/>
              <a:gd name="connsiteY41" fmla="*/ 0 h 941529"/>
              <a:gd name="connsiteX0" fmla="*/ 7967660 w 7967660"/>
              <a:gd name="connsiteY0" fmla="*/ 854867 h 922478"/>
              <a:gd name="connsiteX1" fmla="*/ 7815260 w 7967660"/>
              <a:gd name="connsiteY1" fmla="*/ 840579 h 922478"/>
              <a:gd name="connsiteX2" fmla="*/ 7710485 w 7967660"/>
              <a:gd name="connsiteY2" fmla="*/ 850104 h 922478"/>
              <a:gd name="connsiteX3" fmla="*/ 7434260 w 7967660"/>
              <a:gd name="connsiteY3" fmla="*/ 847723 h 922478"/>
              <a:gd name="connsiteX4" fmla="*/ 7186610 w 7967660"/>
              <a:gd name="connsiteY4" fmla="*/ 852486 h 922478"/>
              <a:gd name="connsiteX5" fmla="*/ 6846091 w 7967660"/>
              <a:gd name="connsiteY5" fmla="*/ 816767 h 922478"/>
              <a:gd name="connsiteX6" fmla="*/ 6765129 w 7967660"/>
              <a:gd name="connsiteY6" fmla="*/ 819148 h 922478"/>
              <a:gd name="connsiteX7" fmla="*/ 6688929 w 7967660"/>
              <a:gd name="connsiteY7" fmla="*/ 854867 h 922478"/>
              <a:gd name="connsiteX8" fmla="*/ 6588916 w 7967660"/>
              <a:gd name="connsiteY8" fmla="*/ 900111 h 922478"/>
              <a:gd name="connsiteX9" fmla="*/ 6479379 w 7967660"/>
              <a:gd name="connsiteY9" fmla="*/ 909636 h 922478"/>
              <a:gd name="connsiteX10" fmla="*/ 6334123 w 7967660"/>
              <a:gd name="connsiteY10" fmla="*/ 907254 h 922478"/>
              <a:gd name="connsiteX11" fmla="*/ 6260304 w 7967660"/>
              <a:gd name="connsiteY11" fmla="*/ 919161 h 922478"/>
              <a:gd name="connsiteX12" fmla="*/ 6191248 w 7967660"/>
              <a:gd name="connsiteY12" fmla="*/ 919161 h 922478"/>
              <a:gd name="connsiteX13" fmla="*/ 6103141 w 7967660"/>
              <a:gd name="connsiteY13" fmla="*/ 881061 h 922478"/>
              <a:gd name="connsiteX14" fmla="*/ 6038848 w 7967660"/>
              <a:gd name="connsiteY14" fmla="*/ 840579 h 922478"/>
              <a:gd name="connsiteX15" fmla="*/ 5922166 w 7967660"/>
              <a:gd name="connsiteY15" fmla="*/ 828673 h 922478"/>
              <a:gd name="connsiteX16" fmla="*/ 5672135 w 7967660"/>
              <a:gd name="connsiteY16" fmla="*/ 816768 h 922478"/>
              <a:gd name="connsiteX17" fmla="*/ 5524498 w 7967660"/>
              <a:gd name="connsiteY17" fmla="*/ 823911 h 922478"/>
              <a:gd name="connsiteX18" fmla="*/ 5395910 w 7967660"/>
              <a:gd name="connsiteY18" fmla="*/ 816767 h 922478"/>
              <a:gd name="connsiteX19" fmla="*/ 5317329 w 7967660"/>
              <a:gd name="connsiteY19" fmla="*/ 819148 h 922478"/>
              <a:gd name="connsiteX20" fmla="*/ 5267323 w 7967660"/>
              <a:gd name="connsiteY20" fmla="*/ 826292 h 922478"/>
              <a:gd name="connsiteX21" fmla="*/ 5207791 w 7967660"/>
              <a:gd name="connsiteY21" fmla="*/ 828673 h 922478"/>
              <a:gd name="connsiteX22" fmla="*/ 5131591 w 7967660"/>
              <a:gd name="connsiteY22" fmla="*/ 802479 h 922478"/>
              <a:gd name="connsiteX23" fmla="*/ 5012530 w 7967660"/>
              <a:gd name="connsiteY23" fmla="*/ 671512 h 922478"/>
              <a:gd name="connsiteX24" fmla="*/ 4881561 w 7967660"/>
              <a:gd name="connsiteY24" fmla="*/ 619124 h 922478"/>
              <a:gd name="connsiteX25" fmla="*/ 4760117 w 7967660"/>
              <a:gd name="connsiteY25" fmla="*/ 566737 h 922478"/>
              <a:gd name="connsiteX26" fmla="*/ 4591049 w 7967660"/>
              <a:gd name="connsiteY26" fmla="*/ 611981 h 922478"/>
              <a:gd name="connsiteX27" fmla="*/ 4460080 w 7967660"/>
              <a:gd name="connsiteY27" fmla="*/ 600074 h 922478"/>
              <a:gd name="connsiteX28" fmla="*/ 4031455 w 7967660"/>
              <a:gd name="connsiteY28" fmla="*/ 442911 h 922478"/>
              <a:gd name="connsiteX29" fmla="*/ 3171824 w 7967660"/>
              <a:gd name="connsiteY29" fmla="*/ 445293 h 922478"/>
              <a:gd name="connsiteX30" fmla="*/ 2924175 w 7967660"/>
              <a:gd name="connsiteY30" fmla="*/ 383379 h 922478"/>
              <a:gd name="connsiteX31" fmla="*/ 2809875 w 7967660"/>
              <a:gd name="connsiteY31" fmla="*/ 269080 h 922478"/>
              <a:gd name="connsiteX32" fmla="*/ 2547937 w 7967660"/>
              <a:gd name="connsiteY32" fmla="*/ 128587 h 922478"/>
              <a:gd name="connsiteX33" fmla="*/ 2357437 w 7967660"/>
              <a:gd name="connsiteY33" fmla="*/ 102393 h 922478"/>
              <a:gd name="connsiteX34" fmla="*/ 2271712 w 7967660"/>
              <a:gd name="connsiteY34" fmla="*/ 102393 h 922478"/>
              <a:gd name="connsiteX35" fmla="*/ 1676400 w 7967660"/>
              <a:gd name="connsiteY35" fmla="*/ 107155 h 922478"/>
              <a:gd name="connsiteX36" fmla="*/ 1388268 w 7967660"/>
              <a:gd name="connsiteY36" fmla="*/ 114299 h 922478"/>
              <a:gd name="connsiteX37" fmla="*/ 1202531 w 7967660"/>
              <a:gd name="connsiteY37" fmla="*/ 0 h 922478"/>
              <a:gd name="connsiteX38" fmla="*/ 602456 w 7967660"/>
              <a:gd name="connsiteY38" fmla="*/ 7142 h 922478"/>
              <a:gd name="connsiteX39" fmla="*/ 483393 w 7967660"/>
              <a:gd name="connsiteY39" fmla="*/ 21430 h 922478"/>
              <a:gd name="connsiteX40" fmla="*/ 0 w 7967660"/>
              <a:gd name="connsiteY40" fmla="*/ 2143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15089 w 8073168"/>
              <a:gd name="connsiteY40" fmla="*/ 20902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815993 w 8073168"/>
              <a:gd name="connsiteY1" fmla="*/ 850104 h 922478"/>
              <a:gd name="connsiteX2" fmla="*/ 7539768 w 8073168"/>
              <a:gd name="connsiteY2" fmla="*/ 847723 h 922478"/>
              <a:gd name="connsiteX3" fmla="*/ 7292118 w 8073168"/>
              <a:gd name="connsiteY3" fmla="*/ 852486 h 922478"/>
              <a:gd name="connsiteX4" fmla="*/ 6951599 w 8073168"/>
              <a:gd name="connsiteY4" fmla="*/ 816767 h 922478"/>
              <a:gd name="connsiteX5" fmla="*/ 6870637 w 8073168"/>
              <a:gd name="connsiteY5" fmla="*/ 819148 h 922478"/>
              <a:gd name="connsiteX6" fmla="*/ 6794437 w 8073168"/>
              <a:gd name="connsiteY6" fmla="*/ 854867 h 922478"/>
              <a:gd name="connsiteX7" fmla="*/ 6694424 w 8073168"/>
              <a:gd name="connsiteY7" fmla="*/ 900111 h 922478"/>
              <a:gd name="connsiteX8" fmla="*/ 6584887 w 8073168"/>
              <a:gd name="connsiteY8" fmla="*/ 909636 h 922478"/>
              <a:gd name="connsiteX9" fmla="*/ 6439631 w 8073168"/>
              <a:gd name="connsiteY9" fmla="*/ 907254 h 922478"/>
              <a:gd name="connsiteX10" fmla="*/ 6365812 w 8073168"/>
              <a:gd name="connsiteY10" fmla="*/ 919161 h 922478"/>
              <a:gd name="connsiteX11" fmla="*/ 6296756 w 8073168"/>
              <a:gd name="connsiteY11" fmla="*/ 919161 h 922478"/>
              <a:gd name="connsiteX12" fmla="*/ 6208649 w 8073168"/>
              <a:gd name="connsiteY12" fmla="*/ 881061 h 922478"/>
              <a:gd name="connsiteX13" fmla="*/ 6144356 w 8073168"/>
              <a:gd name="connsiteY13" fmla="*/ 840579 h 922478"/>
              <a:gd name="connsiteX14" fmla="*/ 6027674 w 8073168"/>
              <a:gd name="connsiteY14" fmla="*/ 828673 h 922478"/>
              <a:gd name="connsiteX15" fmla="*/ 5777643 w 8073168"/>
              <a:gd name="connsiteY15" fmla="*/ 816768 h 922478"/>
              <a:gd name="connsiteX16" fmla="*/ 5630006 w 8073168"/>
              <a:gd name="connsiteY16" fmla="*/ 823911 h 922478"/>
              <a:gd name="connsiteX17" fmla="*/ 5501418 w 8073168"/>
              <a:gd name="connsiteY17" fmla="*/ 816767 h 922478"/>
              <a:gd name="connsiteX18" fmla="*/ 5422837 w 8073168"/>
              <a:gd name="connsiteY18" fmla="*/ 819148 h 922478"/>
              <a:gd name="connsiteX19" fmla="*/ 5372831 w 8073168"/>
              <a:gd name="connsiteY19" fmla="*/ 826292 h 922478"/>
              <a:gd name="connsiteX20" fmla="*/ 5313299 w 8073168"/>
              <a:gd name="connsiteY20" fmla="*/ 828673 h 922478"/>
              <a:gd name="connsiteX21" fmla="*/ 5237099 w 8073168"/>
              <a:gd name="connsiteY21" fmla="*/ 802479 h 922478"/>
              <a:gd name="connsiteX22" fmla="*/ 5118038 w 8073168"/>
              <a:gd name="connsiteY22" fmla="*/ 671512 h 922478"/>
              <a:gd name="connsiteX23" fmla="*/ 4987069 w 8073168"/>
              <a:gd name="connsiteY23" fmla="*/ 619124 h 922478"/>
              <a:gd name="connsiteX24" fmla="*/ 4865625 w 8073168"/>
              <a:gd name="connsiteY24" fmla="*/ 566737 h 922478"/>
              <a:gd name="connsiteX25" fmla="*/ 4696557 w 8073168"/>
              <a:gd name="connsiteY25" fmla="*/ 611981 h 922478"/>
              <a:gd name="connsiteX26" fmla="*/ 4565588 w 8073168"/>
              <a:gd name="connsiteY26" fmla="*/ 600074 h 922478"/>
              <a:gd name="connsiteX27" fmla="*/ 4136963 w 8073168"/>
              <a:gd name="connsiteY27" fmla="*/ 442911 h 922478"/>
              <a:gd name="connsiteX28" fmla="*/ 3277332 w 8073168"/>
              <a:gd name="connsiteY28" fmla="*/ 445293 h 922478"/>
              <a:gd name="connsiteX29" fmla="*/ 3029683 w 8073168"/>
              <a:gd name="connsiteY29" fmla="*/ 383379 h 922478"/>
              <a:gd name="connsiteX30" fmla="*/ 2915383 w 8073168"/>
              <a:gd name="connsiteY30" fmla="*/ 269080 h 922478"/>
              <a:gd name="connsiteX31" fmla="*/ 2653445 w 8073168"/>
              <a:gd name="connsiteY31" fmla="*/ 128587 h 922478"/>
              <a:gd name="connsiteX32" fmla="*/ 2462945 w 8073168"/>
              <a:gd name="connsiteY32" fmla="*/ 102393 h 922478"/>
              <a:gd name="connsiteX33" fmla="*/ 2377220 w 8073168"/>
              <a:gd name="connsiteY33" fmla="*/ 102393 h 922478"/>
              <a:gd name="connsiteX34" fmla="*/ 1781908 w 8073168"/>
              <a:gd name="connsiteY34" fmla="*/ 107155 h 922478"/>
              <a:gd name="connsiteX35" fmla="*/ 1493776 w 8073168"/>
              <a:gd name="connsiteY35" fmla="*/ 114299 h 922478"/>
              <a:gd name="connsiteX36" fmla="*/ 1308039 w 8073168"/>
              <a:gd name="connsiteY36" fmla="*/ 0 h 922478"/>
              <a:gd name="connsiteX37" fmla="*/ 707964 w 8073168"/>
              <a:gd name="connsiteY37" fmla="*/ 7142 h 922478"/>
              <a:gd name="connsiteX38" fmla="*/ 588901 w 8073168"/>
              <a:gd name="connsiteY38" fmla="*/ 21430 h 922478"/>
              <a:gd name="connsiteX39" fmla="*/ 115089 w 8073168"/>
              <a:gd name="connsiteY39" fmla="*/ 20902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539768 w 8073168"/>
              <a:gd name="connsiteY1" fmla="*/ 847723 h 922478"/>
              <a:gd name="connsiteX2" fmla="*/ 7292118 w 8073168"/>
              <a:gd name="connsiteY2" fmla="*/ 852486 h 922478"/>
              <a:gd name="connsiteX3" fmla="*/ 6951599 w 8073168"/>
              <a:gd name="connsiteY3" fmla="*/ 816767 h 922478"/>
              <a:gd name="connsiteX4" fmla="*/ 6870637 w 8073168"/>
              <a:gd name="connsiteY4" fmla="*/ 819148 h 922478"/>
              <a:gd name="connsiteX5" fmla="*/ 6794437 w 8073168"/>
              <a:gd name="connsiteY5" fmla="*/ 854867 h 922478"/>
              <a:gd name="connsiteX6" fmla="*/ 6694424 w 8073168"/>
              <a:gd name="connsiteY6" fmla="*/ 900111 h 922478"/>
              <a:gd name="connsiteX7" fmla="*/ 6584887 w 8073168"/>
              <a:gd name="connsiteY7" fmla="*/ 909636 h 922478"/>
              <a:gd name="connsiteX8" fmla="*/ 6439631 w 8073168"/>
              <a:gd name="connsiteY8" fmla="*/ 907254 h 922478"/>
              <a:gd name="connsiteX9" fmla="*/ 6365812 w 8073168"/>
              <a:gd name="connsiteY9" fmla="*/ 919161 h 922478"/>
              <a:gd name="connsiteX10" fmla="*/ 6296756 w 8073168"/>
              <a:gd name="connsiteY10" fmla="*/ 919161 h 922478"/>
              <a:gd name="connsiteX11" fmla="*/ 6208649 w 8073168"/>
              <a:gd name="connsiteY11" fmla="*/ 881061 h 922478"/>
              <a:gd name="connsiteX12" fmla="*/ 6144356 w 8073168"/>
              <a:gd name="connsiteY12" fmla="*/ 840579 h 922478"/>
              <a:gd name="connsiteX13" fmla="*/ 6027674 w 8073168"/>
              <a:gd name="connsiteY13" fmla="*/ 828673 h 922478"/>
              <a:gd name="connsiteX14" fmla="*/ 5777643 w 8073168"/>
              <a:gd name="connsiteY14" fmla="*/ 816768 h 922478"/>
              <a:gd name="connsiteX15" fmla="*/ 5630006 w 8073168"/>
              <a:gd name="connsiteY15" fmla="*/ 823911 h 922478"/>
              <a:gd name="connsiteX16" fmla="*/ 5501418 w 8073168"/>
              <a:gd name="connsiteY16" fmla="*/ 816767 h 922478"/>
              <a:gd name="connsiteX17" fmla="*/ 5422837 w 8073168"/>
              <a:gd name="connsiteY17" fmla="*/ 819148 h 922478"/>
              <a:gd name="connsiteX18" fmla="*/ 5372831 w 8073168"/>
              <a:gd name="connsiteY18" fmla="*/ 826292 h 922478"/>
              <a:gd name="connsiteX19" fmla="*/ 5313299 w 8073168"/>
              <a:gd name="connsiteY19" fmla="*/ 828673 h 922478"/>
              <a:gd name="connsiteX20" fmla="*/ 5237099 w 8073168"/>
              <a:gd name="connsiteY20" fmla="*/ 802479 h 922478"/>
              <a:gd name="connsiteX21" fmla="*/ 5118038 w 8073168"/>
              <a:gd name="connsiteY21" fmla="*/ 671512 h 922478"/>
              <a:gd name="connsiteX22" fmla="*/ 4987069 w 8073168"/>
              <a:gd name="connsiteY22" fmla="*/ 619124 h 922478"/>
              <a:gd name="connsiteX23" fmla="*/ 4865625 w 8073168"/>
              <a:gd name="connsiteY23" fmla="*/ 566737 h 922478"/>
              <a:gd name="connsiteX24" fmla="*/ 4696557 w 8073168"/>
              <a:gd name="connsiteY24" fmla="*/ 611981 h 922478"/>
              <a:gd name="connsiteX25" fmla="*/ 4565588 w 8073168"/>
              <a:gd name="connsiteY25" fmla="*/ 600074 h 922478"/>
              <a:gd name="connsiteX26" fmla="*/ 4136963 w 8073168"/>
              <a:gd name="connsiteY26" fmla="*/ 442911 h 922478"/>
              <a:gd name="connsiteX27" fmla="*/ 3277332 w 8073168"/>
              <a:gd name="connsiteY27" fmla="*/ 445293 h 922478"/>
              <a:gd name="connsiteX28" fmla="*/ 3029683 w 8073168"/>
              <a:gd name="connsiteY28" fmla="*/ 383379 h 922478"/>
              <a:gd name="connsiteX29" fmla="*/ 2915383 w 8073168"/>
              <a:gd name="connsiteY29" fmla="*/ 269080 h 922478"/>
              <a:gd name="connsiteX30" fmla="*/ 2653445 w 8073168"/>
              <a:gd name="connsiteY30" fmla="*/ 128587 h 922478"/>
              <a:gd name="connsiteX31" fmla="*/ 2462945 w 8073168"/>
              <a:gd name="connsiteY31" fmla="*/ 102393 h 922478"/>
              <a:gd name="connsiteX32" fmla="*/ 2377220 w 8073168"/>
              <a:gd name="connsiteY32" fmla="*/ 102393 h 922478"/>
              <a:gd name="connsiteX33" fmla="*/ 1781908 w 8073168"/>
              <a:gd name="connsiteY33" fmla="*/ 107155 h 922478"/>
              <a:gd name="connsiteX34" fmla="*/ 1493776 w 8073168"/>
              <a:gd name="connsiteY34" fmla="*/ 114299 h 922478"/>
              <a:gd name="connsiteX35" fmla="*/ 1308039 w 8073168"/>
              <a:gd name="connsiteY35" fmla="*/ 0 h 922478"/>
              <a:gd name="connsiteX36" fmla="*/ 707964 w 8073168"/>
              <a:gd name="connsiteY36" fmla="*/ 7142 h 922478"/>
              <a:gd name="connsiteX37" fmla="*/ 588901 w 8073168"/>
              <a:gd name="connsiteY37" fmla="*/ 21430 h 922478"/>
              <a:gd name="connsiteX38" fmla="*/ 115089 w 8073168"/>
              <a:gd name="connsiteY38" fmla="*/ 20902 h 922478"/>
              <a:gd name="connsiteX39" fmla="*/ 0 w 8073168"/>
              <a:gd name="connsiteY39" fmla="*/ 56600 h 922478"/>
              <a:gd name="connsiteX0" fmla="*/ 8073168 w 8073168"/>
              <a:gd name="connsiteY0" fmla="*/ 854867 h 922478"/>
              <a:gd name="connsiteX1" fmla="*/ 7292118 w 8073168"/>
              <a:gd name="connsiteY1" fmla="*/ 852486 h 922478"/>
              <a:gd name="connsiteX2" fmla="*/ 6951599 w 8073168"/>
              <a:gd name="connsiteY2" fmla="*/ 816767 h 922478"/>
              <a:gd name="connsiteX3" fmla="*/ 6870637 w 8073168"/>
              <a:gd name="connsiteY3" fmla="*/ 819148 h 922478"/>
              <a:gd name="connsiteX4" fmla="*/ 6794437 w 8073168"/>
              <a:gd name="connsiteY4" fmla="*/ 854867 h 922478"/>
              <a:gd name="connsiteX5" fmla="*/ 6694424 w 8073168"/>
              <a:gd name="connsiteY5" fmla="*/ 900111 h 922478"/>
              <a:gd name="connsiteX6" fmla="*/ 6584887 w 8073168"/>
              <a:gd name="connsiteY6" fmla="*/ 909636 h 922478"/>
              <a:gd name="connsiteX7" fmla="*/ 6439631 w 8073168"/>
              <a:gd name="connsiteY7" fmla="*/ 907254 h 922478"/>
              <a:gd name="connsiteX8" fmla="*/ 6365812 w 8073168"/>
              <a:gd name="connsiteY8" fmla="*/ 919161 h 922478"/>
              <a:gd name="connsiteX9" fmla="*/ 6296756 w 8073168"/>
              <a:gd name="connsiteY9" fmla="*/ 919161 h 922478"/>
              <a:gd name="connsiteX10" fmla="*/ 6208649 w 8073168"/>
              <a:gd name="connsiteY10" fmla="*/ 881061 h 922478"/>
              <a:gd name="connsiteX11" fmla="*/ 6144356 w 8073168"/>
              <a:gd name="connsiteY11" fmla="*/ 840579 h 922478"/>
              <a:gd name="connsiteX12" fmla="*/ 6027674 w 8073168"/>
              <a:gd name="connsiteY12" fmla="*/ 828673 h 922478"/>
              <a:gd name="connsiteX13" fmla="*/ 5777643 w 8073168"/>
              <a:gd name="connsiteY13" fmla="*/ 816768 h 922478"/>
              <a:gd name="connsiteX14" fmla="*/ 5630006 w 8073168"/>
              <a:gd name="connsiteY14" fmla="*/ 823911 h 922478"/>
              <a:gd name="connsiteX15" fmla="*/ 5501418 w 8073168"/>
              <a:gd name="connsiteY15" fmla="*/ 816767 h 922478"/>
              <a:gd name="connsiteX16" fmla="*/ 5422837 w 8073168"/>
              <a:gd name="connsiteY16" fmla="*/ 819148 h 922478"/>
              <a:gd name="connsiteX17" fmla="*/ 5372831 w 8073168"/>
              <a:gd name="connsiteY17" fmla="*/ 826292 h 922478"/>
              <a:gd name="connsiteX18" fmla="*/ 5313299 w 8073168"/>
              <a:gd name="connsiteY18" fmla="*/ 828673 h 922478"/>
              <a:gd name="connsiteX19" fmla="*/ 5237099 w 8073168"/>
              <a:gd name="connsiteY19" fmla="*/ 802479 h 922478"/>
              <a:gd name="connsiteX20" fmla="*/ 5118038 w 8073168"/>
              <a:gd name="connsiteY20" fmla="*/ 671512 h 922478"/>
              <a:gd name="connsiteX21" fmla="*/ 4987069 w 8073168"/>
              <a:gd name="connsiteY21" fmla="*/ 619124 h 922478"/>
              <a:gd name="connsiteX22" fmla="*/ 4865625 w 8073168"/>
              <a:gd name="connsiteY22" fmla="*/ 566737 h 922478"/>
              <a:gd name="connsiteX23" fmla="*/ 4696557 w 8073168"/>
              <a:gd name="connsiteY23" fmla="*/ 611981 h 922478"/>
              <a:gd name="connsiteX24" fmla="*/ 4565588 w 8073168"/>
              <a:gd name="connsiteY24" fmla="*/ 600074 h 922478"/>
              <a:gd name="connsiteX25" fmla="*/ 4136963 w 8073168"/>
              <a:gd name="connsiteY25" fmla="*/ 442911 h 922478"/>
              <a:gd name="connsiteX26" fmla="*/ 3277332 w 8073168"/>
              <a:gd name="connsiteY26" fmla="*/ 445293 h 922478"/>
              <a:gd name="connsiteX27" fmla="*/ 3029683 w 8073168"/>
              <a:gd name="connsiteY27" fmla="*/ 383379 h 922478"/>
              <a:gd name="connsiteX28" fmla="*/ 2915383 w 8073168"/>
              <a:gd name="connsiteY28" fmla="*/ 269080 h 922478"/>
              <a:gd name="connsiteX29" fmla="*/ 2653445 w 8073168"/>
              <a:gd name="connsiteY29" fmla="*/ 128587 h 922478"/>
              <a:gd name="connsiteX30" fmla="*/ 2462945 w 8073168"/>
              <a:gd name="connsiteY30" fmla="*/ 102393 h 922478"/>
              <a:gd name="connsiteX31" fmla="*/ 2377220 w 8073168"/>
              <a:gd name="connsiteY31" fmla="*/ 102393 h 922478"/>
              <a:gd name="connsiteX32" fmla="*/ 1781908 w 8073168"/>
              <a:gd name="connsiteY32" fmla="*/ 107155 h 922478"/>
              <a:gd name="connsiteX33" fmla="*/ 1493776 w 8073168"/>
              <a:gd name="connsiteY33" fmla="*/ 114299 h 922478"/>
              <a:gd name="connsiteX34" fmla="*/ 1308039 w 8073168"/>
              <a:gd name="connsiteY34" fmla="*/ 0 h 922478"/>
              <a:gd name="connsiteX35" fmla="*/ 707964 w 8073168"/>
              <a:gd name="connsiteY35" fmla="*/ 7142 h 922478"/>
              <a:gd name="connsiteX36" fmla="*/ 588901 w 8073168"/>
              <a:gd name="connsiteY36" fmla="*/ 21430 h 922478"/>
              <a:gd name="connsiteX37" fmla="*/ 115089 w 8073168"/>
              <a:gd name="connsiteY37" fmla="*/ 20902 h 922478"/>
              <a:gd name="connsiteX38" fmla="*/ 0 w 8073168"/>
              <a:gd name="connsiteY38" fmla="*/ 56600 h 922478"/>
              <a:gd name="connsiteX0" fmla="*/ 8073168 w 8073168"/>
              <a:gd name="connsiteY0" fmla="*/ 854867 h 922478"/>
              <a:gd name="connsiteX1" fmla="*/ 6951599 w 8073168"/>
              <a:gd name="connsiteY1" fmla="*/ 816767 h 922478"/>
              <a:gd name="connsiteX2" fmla="*/ 6870637 w 8073168"/>
              <a:gd name="connsiteY2" fmla="*/ 819148 h 922478"/>
              <a:gd name="connsiteX3" fmla="*/ 6794437 w 8073168"/>
              <a:gd name="connsiteY3" fmla="*/ 854867 h 922478"/>
              <a:gd name="connsiteX4" fmla="*/ 6694424 w 8073168"/>
              <a:gd name="connsiteY4" fmla="*/ 900111 h 922478"/>
              <a:gd name="connsiteX5" fmla="*/ 6584887 w 8073168"/>
              <a:gd name="connsiteY5" fmla="*/ 909636 h 922478"/>
              <a:gd name="connsiteX6" fmla="*/ 6439631 w 8073168"/>
              <a:gd name="connsiteY6" fmla="*/ 907254 h 922478"/>
              <a:gd name="connsiteX7" fmla="*/ 6365812 w 8073168"/>
              <a:gd name="connsiteY7" fmla="*/ 919161 h 922478"/>
              <a:gd name="connsiteX8" fmla="*/ 6296756 w 8073168"/>
              <a:gd name="connsiteY8" fmla="*/ 919161 h 922478"/>
              <a:gd name="connsiteX9" fmla="*/ 6208649 w 8073168"/>
              <a:gd name="connsiteY9" fmla="*/ 881061 h 922478"/>
              <a:gd name="connsiteX10" fmla="*/ 6144356 w 8073168"/>
              <a:gd name="connsiteY10" fmla="*/ 840579 h 922478"/>
              <a:gd name="connsiteX11" fmla="*/ 6027674 w 8073168"/>
              <a:gd name="connsiteY11" fmla="*/ 828673 h 922478"/>
              <a:gd name="connsiteX12" fmla="*/ 5777643 w 8073168"/>
              <a:gd name="connsiteY12" fmla="*/ 816768 h 922478"/>
              <a:gd name="connsiteX13" fmla="*/ 5630006 w 8073168"/>
              <a:gd name="connsiteY13" fmla="*/ 823911 h 922478"/>
              <a:gd name="connsiteX14" fmla="*/ 5501418 w 8073168"/>
              <a:gd name="connsiteY14" fmla="*/ 816767 h 922478"/>
              <a:gd name="connsiteX15" fmla="*/ 5422837 w 8073168"/>
              <a:gd name="connsiteY15" fmla="*/ 819148 h 922478"/>
              <a:gd name="connsiteX16" fmla="*/ 5372831 w 8073168"/>
              <a:gd name="connsiteY16" fmla="*/ 826292 h 922478"/>
              <a:gd name="connsiteX17" fmla="*/ 5313299 w 8073168"/>
              <a:gd name="connsiteY17" fmla="*/ 828673 h 922478"/>
              <a:gd name="connsiteX18" fmla="*/ 5237099 w 8073168"/>
              <a:gd name="connsiteY18" fmla="*/ 802479 h 922478"/>
              <a:gd name="connsiteX19" fmla="*/ 5118038 w 8073168"/>
              <a:gd name="connsiteY19" fmla="*/ 671512 h 922478"/>
              <a:gd name="connsiteX20" fmla="*/ 4987069 w 8073168"/>
              <a:gd name="connsiteY20" fmla="*/ 619124 h 922478"/>
              <a:gd name="connsiteX21" fmla="*/ 4865625 w 8073168"/>
              <a:gd name="connsiteY21" fmla="*/ 566737 h 922478"/>
              <a:gd name="connsiteX22" fmla="*/ 4696557 w 8073168"/>
              <a:gd name="connsiteY22" fmla="*/ 611981 h 922478"/>
              <a:gd name="connsiteX23" fmla="*/ 4565588 w 8073168"/>
              <a:gd name="connsiteY23" fmla="*/ 600074 h 922478"/>
              <a:gd name="connsiteX24" fmla="*/ 4136963 w 8073168"/>
              <a:gd name="connsiteY24" fmla="*/ 442911 h 922478"/>
              <a:gd name="connsiteX25" fmla="*/ 3277332 w 8073168"/>
              <a:gd name="connsiteY25" fmla="*/ 445293 h 922478"/>
              <a:gd name="connsiteX26" fmla="*/ 3029683 w 8073168"/>
              <a:gd name="connsiteY26" fmla="*/ 383379 h 922478"/>
              <a:gd name="connsiteX27" fmla="*/ 2915383 w 8073168"/>
              <a:gd name="connsiteY27" fmla="*/ 269080 h 922478"/>
              <a:gd name="connsiteX28" fmla="*/ 2653445 w 8073168"/>
              <a:gd name="connsiteY28" fmla="*/ 128587 h 922478"/>
              <a:gd name="connsiteX29" fmla="*/ 2462945 w 8073168"/>
              <a:gd name="connsiteY29" fmla="*/ 102393 h 922478"/>
              <a:gd name="connsiteX30" fmla="*/ 2377220 w 8073168"/>
              <a:gd name="connsiteY30" fmla="*/ 102393 h 922478"/>
              <a:gd name="connsiteX31" fmla="*/ 1781908 w 8073168"/>
              <a:gd name="connsiteY31" fmla="*/ 107155 h 922478"/>
              <a:gd name="connsiteX32" fmla="*/ 1493776 w 8073168"/>
              <a:gd name="connsiteY32" fmla="*/ 114299 h 922478"/>
              <a:gd name="connsiteX33" fmla="*/ 1308039 w 8073168"/>
              <a:gd name="connsiteY33" fmla="*/ 0 h 922478"/>
              <a:gd name="connsiteX34" fmla="*/ 707964 w 8073168"/>
              <a:gd name="connsiteY34" fmla="*/ 7142 h 922478"/>
              <a:gd name="connsiteX35" fmla="*/ 588901 w 8073168"/>
              <a:gd name="connsiteY35" fmla="*/ 21430 h 922478"/>
              <a:gd name="connsiteX36" fmla="*/ 115089 w 8073168"/>
              <a:gd name="connsiteY36" fmla="*/ 20902 h 922478"/>
              <a:gd name="connsiteX37" fmla="*/ 0 w 8073168"/>
              <a:gd name="connsiteY37" fmla="*/ 56600 h 922478"/>
              <a:gd name="connsiteX0" fmla="*/ 6951599 w 6951599"/>
              <a:gd name="connsiteY0" fmla="*/ 816767 h 922478"/>
              <a:gd name="connsiteX1" fmla="*/ 6870637 w 6951599"/>
              <a:gd name="connsiteY1" fmla="*/ 819148 h 922478"/>
              <a:gd name="connsiteX2" fmla="*/ 6794437 w 6951599"/>
              <a:gd name="connsiteY2" fmla="*/ 854867 h 922478"/>
              <a:gd name="connsiteX3" fmla="*/ 6694424 w 6951599"/>
              <a:gd name="connsiteY3" fmla="*/ 900111 h 922478"/>
              <a:gd name="connsiteX4" fmla="*/ 6584887 w 6951599"/>
              <a:gd name="connsiteY4" fmla="*/ 909636 h 922478"/>
              <a:gd name="connsiteX5" fmla="*/ 6439631 w 6951599"/>
              <a:gd name="connsiteY5" fmla="*/ 907254 h 922478"/>
              <a:gd name="connsiteX6" fmla="*/ 6365812 w 6951599"/>
              <a:gd name="connsiteY6" fmla="*/ 919161 h 922478"/>
              <a:gd name="connsiteX7" fmla="*/ 6296756 w 6951599"/>
              <a:gd name="connsiteY7" fmla="*/ 919161 h 922478"/>
              <a:gd name="connsiteX8" fmla="*/ 6208649 w 6951599"/>
              <a:gd name="connsiteY8" fmla="*/ 881061 h 922478"/>
              <a:gd name="connsiteX9" fmla="*/ 6144356 w 6951599"/>
              <a:gd name="connsiteY9" fmla="*/ 840579 h 922478"/>
              <a:gd name="connsiteX10" fmla="*/ 6027674 w 6951599"/>
              <a:gd name="connsiteY10" fmla="*/ 828673 h 922478"/>
              <a:gd name="connsiteX11" fmla="*/ 5777643 w 6951599"/>
              <a:gd name="connsiteY11" fmla="*/ 816768 h 922478"/>
              <a:gd name="connsiteX12" fmla="*/ 5630006 w 6951599"/>
              <a:gd name="connsiteY12" fmla="*/ 823911 h 922478"/>
              <a:gd name="connsiteX13" fmla="*/ 5501418 w 6951599"/>
              <a:gd name="connsiteY13" fmla="*/ 816767 h 922478"/>
              <a:gd name="connsiteX14" fmla="*/ 5422837 w 6951599"/>
              <a:gd name="connsiteY14" fmla="*/ 819148 h 922478"/>
              <a:gd name="connsiteX15" fmla="*/ 5372831 w 6951599"/>
              <a:gd name="connsiteY15" fmla="*/ 826292 h 922478"/>
              <a:gd name="connsiteX16" fmla="*/ 5313299 w 6951599"/>
              <a:gd name="connsiteY16" fmla="*/ 828673 h 922478"/>
              <a:gd name="connsiteX17" fmla="*/ 5237099 w 6951599"/>
              <a:gd name="connsiteY17" fmla="*/ 802479 h 922478"/>
              <a:gd name="connsiteX18" fmla="*/ 5118038 w 6951599"/>
              <a:gd name="connsiteY18" fmla="*/ 671512 h 922478"/>
              <a:gd name="connsiteX19" fmla="*/ 4987069 w 6951599"/>
              <a:gd name="connsiteY19" fmla="*/ 619124 h 922478"/>
              <a:gd name="connsiteX20" fmla="*/ 4865625 w 6951599"/>
              <a:gd name="connsiteY20" fmla="*/ 566737 h 922478"/>
              <a:gd name="connsiteX21" fmla="*/ 4696557 w 6951599"/>
              <a:gd name="connsiteY21" fmla="*/ 611981 h 922478"/>
              <a:gd name="connsiteX22" fmla="*/ 4565588 w 6951599"/>
              <a:gd name="connsiteY22" fmla="*/ 600074 h 922478"/>
              <a:gd name="connsiteX23" fmla="*/ 4136963 w 6951599"/>
              <a:gd name="connsiteY23" fmla="*/ 442911 h 922478"/>
              <a:gd name="connsiteX24" fmla="*/ 3277332 w 6951599"/>
              <a:gd name="connsiteY24" fmla="*/ 445293 h 922478"/>
              <a:gd name="connsiteX25" fmla="*/ 3029683 w 6951599"/>
              <a:gd name="connsiteY25" fmla="*/ 383379 h 922478"/>
              <a:gd name="connsiteX26" fmla="*/ 2915383 w 6951599"/>
              <a:gd name="connsiteY26" fmla="*/ 269080 h 922478"/>
              <a:gd name="connsiteX27" fmla="*/ 2653445 w 6951599"/>
              <a:gd name="connsiteY27" fmla="*/ 128587 h 922478"/>
              <a:gd name="connsiteX28" fmla="*/ 2462945 w 6951599"/>
              <a:gd name="connsiteY28" fmla="*/ 102393 h 922478"/>
              <a:gd name="connsiteX29" fmla="*/ 2377220 w 6951599"/>
              <a:gd name="connsiteY29" fmla="*/ 102393 h 922478"/>
              <a:gd name="connsiteX30" fmla="*/ 1781908 w 6951599"/>
              <a:gd name="connsiteY30" fmla="*/ 107155 h 922478"/>
              <a:gd name="connsiteX31" fmla="*/ 1493776 w 6951599"/>
              <a:gd name="connsiteY31" fmla="*/ 114299 h 922478"/>
              <a:gd name="connsiteX32" fmla="*/ 1308039 w 6951599"/>
              <a:gd name="connsiteY32" fmla="*/ 0 h 922478"/>
              <a:gd name="connsiteX33" fmla="*/ 707964 w 6951599"/>
              <a:gd name="connsiteY33" fmla="*/ 7142 h 922478"/>
              <a:gd name="connsiteX34" fmla="*/ 588901 w 6951599"/>
              <a:gd name="connsiteY34" fmla="*/ 21430 h 922478"/>
              <a:gd name="connsiteX35" fmla="*/ 115089 w 6951599"/>
              <a:gd name="connsiteY35" fmla="*/ 20902 h 922478"/>
              <a:gd name="connsiteX36" fmla="*/ 0 w 6951599"/>
              <a:gd name="connsiteY36" fmla="*/ 56600 h 922478"/>
              <a:gd name="connsiteX0" fmla="*/ 7107349 w 7107349"/>
              <a:gd name="connsiteY0" fmla="*/ 821791 h 922478"/>
              <a:gd name="connsiteX1" fmla="*/ 6870637 w 7107349"/>
              <a:gd name="connsiteY1" fmla="*/ 819148 h 922478"/>
              <a:gd name="connsiteX2" fmla="*/ 6794437 w 7107349"/>
              <a:gd name="connsiteY2" fmla="*/ 854867 h 922478"/>
              <a:gd name="connsiteX3" fmla="*/ 6694424 w 7107349"/>
              <a:gd name="connsiteY3" fmla="*/ 900111 h 922478"/>
              <a:gd name="connsiteX4" fmla="*/ 6584887 w 7107349"/>
              <a:gd name="connsiteY4" fmla="*/ 909636 h 922478"/>
              <a:gd name="connsiteX5" fmla="*/ 6439631 w 7107349"/>
              <a:gd name="connsiteY5" fmla="*/ 907254 h 922478"/>
              <a:gd name="connsiteX6" fmla="*/ 6365812 w 7107349"/>
              <a:gd name="connsiteY6" fmla="*/ 919161 h 922478"/>
              <a:gd name="connsiteX7" fmla="*/ 6296756 w 7107349"/>
              <a:gd name="connsiteY7" fmla="*/ 919161 h 922478"/>
              <a:gd name="connsiteX8" fmla="*/ 6208649 w 7107349"/>
              <a:gd name="connsiteY8" fmla="*/ 881061 h 922478"/>
              <a:gd name="connsiteX9" fmla="*/ 6144356 w 7107349"/>
              <a:gd name="connsiteY9" fmla="*/ 840579 h 922478"/>
              <a:gd name="connsiteX10" fmla="*/ 6027674 w 7107349"/>
              <a:gd name="connsiteY10" fmla="*/ 828673 h 922478"/>
              <a:gd name="connsiteX11" fmla="*/ 5777643 w 7107349"/>
              <a:gd name="connsiteY11" fmla="*/ 816768 h 922478"/>
              <a:gd name="connsiteX12" fmla="*/ 5630006 w 7107349"/>
              <a:gd name="connsiteY12" fmla="*/ 823911 h 922478"/>
              <a:gd name="connsiteX13" fmla="*/ 5501418 w 7107349"/>
              <a:gd name="connsiteY13" fmla="*/ 816767 h 922478"/>
              <a:gd name="connsiteX14" fmla="*/ 5422837 w 7107349"/>
              <a:gd name="connsiteY14" fmla="*/ 819148 h 922478"/>
              <a:gd name="connsiteX15" fmla="*/ 5372831 w 7107349"/>
              <a:gd name="connsiteY15" fmla="*/ 826292 h 922478"/>
              <a:gd name="connsiteX16" fmla="*/ 5313299 w 7107349"/>
              <a:gd name="connsiteY16" fmla="*/ 828673 h 922478"/>
              <a:gd name="connsiteX17" fmla="*/ 5237099 w 7107349"/>
              <a:gd name="connsiteY17" fmla="*/ 802479 h 922478"/>
              <a:gd name="connsiteX18" fmla="*/ 5118038 w 7107349"/>
              <a:gd name="connsiteY18" fmla="*/ 671512 h 922478"/>
              <a:gd name="connsiteX19" fmla="*/ 4987069 w 7107349"/>
              <a:gd name="connsiteY19" fmla="*/ 619124 h 922478"/>
              <a:gd name="connsiteX20" fmla="*/ 4865625 w 7107349"/>
              <a:gd name="connsiteY20" fmla="*/ 566737 h 922478"/>
              <a:gd name="connsiteX21" fmla="*/ 4696557 w 7107349"/>
              <a:gd name="connsiteY21" fmla="*/ 611981 h 922478"/>
              <a:gd name="connsiteX22" fmla="*/ 4565588 w 7107349"/>
              <a:gd name="connsiteY22" fmla="*/ 600074 h 922478"/>
              <a:gd name="connsiteX23" fmla="*/ 4136963 w 7107349"/>
              <a:gd name="connsiteY23" fmla="*/ 442911 h 922478"/>
              <a:gd name="connsiteX24" fmla="*/ 3277332 w 7107349"/>
              <a:gd name="connsiteY24" fmla="*/ 445293 h 922478"/>
              <a:gd name="connsiteX25" fmla="*/ 3029683 w 7107349"/>
              <a:gd name="connsiteY25" fmla="*/ 383379 h 922478"/>
              <a:gd name="connsiteX26" fmla="*/ 2915383 w 7107349"/>
              <a:gd name="connsiteY26" fmla="*/ 269080 h 922478"/>
              <a:gd name="connsiteX27" fmla="*/ 2653445 w 7107349"/>
              <a:gd name="connsiteY27" fmla="*/ 128587 h 922478"/>
              <a:gd name="connsiteX28" fmla="*/ 2462945 w 7107349"/>
              <a:gd name="connsiteY28" fmla="*/ 102393 h 922478"/>
              <a:gd name="connsiteX29" fmla="*/ 2377220 w 7107349"/>
              <a:gd name="connsiteY29" fmla="*/ 102393 h 922478"/>
              <a:gd name="connsiteX30" fmla="*/ 1781908 w 7107349"/>
              <a:gd name="connsiteY30" fmla="*/ 107155 h 922478"/>
              <a:gd name="connsiteX31" fmla="*/ 1493776 w 7107349"/>
              <a:gd name="connsiteY31" fmla="*/ 114299 h 922478"/>
              <a:gd name="connsiteX32" fmla="*/ 1308039 w 7107349"/>
              <a:gd name="connsiteY32" fmla="*/ 0 h 922478"/>
              <a:gd name="connsiteX33" fmla="*/ 707964 w 7107349"/>
              <a:gd name="connsiteY33" fmla="*/ 7142 h 922478"/>
              <a:gd name="connsiteX34" fmla="*/ 588901 w 7107349"/>
              <a:gd name="connsiteY34" fmla="*/ 21430 h 922478"/>
              <a:gd name="connsiteX35" fmla="*/ 115089 w 7107349"/>
              <a:gd name="connsiteY35" fmla="*/ 20902 h 922478"/>
              <a:gd name="connsiteX36" fmla="*/ 0 w 7107349"/>
              <a:gd name="connsiteY36" fmla="*/ 56600 h 922478"/>
              <a:gd name="connsiteX0" fmla="*/ 6870637 w 6870637"/>
              <a:gd name="connsiteY0" fmla="*/ 819148 h 922478"/>
              <a:gd name="connsiteX1" fmla="*/ 6794437 w 6870637"/>
              <a:gd name="connsiteY1" fmla="*/ 854867 h 922478"/>
              <a:gd name="connsiteX2" fmla="*/ 6694424 w 6870637"/>
              <a:gd name="connsiteY2" fmla="*/ 900111 h 922478"/>
              <a:gd name="connsiteX3" fmla="*/ 6584887 w 6870637"/>
              <a:gd name="connsiteY3" fmla="*/ 909636 h 922478"/>
              <a:gd name="connsiteX4" fmla="*/ 6439631 w 6870637"/>
              <a:gd name="connsiteY4" fmla="*/ 907254 h 922478"/>
              <a:gd name="connsiteX5" fmla="*/ 6365812 w 6870637"/>
              <a:gd name="connsiteY5" fmla="*/ 919161 h 922478"/>
              <a:gd name="connsiteX6" fmla="*/ 6296756 w 6870637"/>
              <a:gd name="connsiteY6" fmla="*/ 919161 h 922478"/>
              <a:gd name="connsiteX7" fmla="*/ 6208649 w 6870637"/>
              <a:gd name="connsiteY7" fmla="*/ 881061 h 922478"/>
              <a:gd name="connsiteX8" fmla="*/ 6144356 w 6870637"/>
              <a:gd name="connsiteY8" fmla="*/ 840579 h 922478"/>
              <a:gd name="connsiteX9" fmla="*/ 6027674 w 6870637"/>
              <a:gd name="connsiteY9" fmla="*/ 828673 h 922478"/>
              <a:gd name="connsiteX10" fmla="*/ 5777643 w 6870637"/>
              <a:gd name="connsiteY10" fmla="*/ 816768 h 922478"/>
              <a:gd name="connsiteX11" fmla="*/ 5630006 w 6870637"/>
              <a:gd name="connsiteY11" fmla="*/ 823911 h 922478"/>
              <a:gd name="connsiteX12" fmla="*/ 5501418 w 6870637"/>
              <a:gd name="connsiteY12" fmla="*/ 816767 h 922478"/>
              <a:gd name="connsiteX13" fmla="*/ 5422837 w 6870637"/>
              <a:gd name="connsiteY13" fmla="*/ 819148 h 922478"/>
              <a:gd name="connsiteX14" fmla="*/ 5372831 w 6870637"/>
              <a:gd name="connsiteY14" fmla="*/ 826292 h 922478"/>
              <a:gd name="connsiteX15" fmla="*/ 5313299 w 6870637"/>
              <a:gd name="connsiteY15" fmla="*/ 828673 h 922478"/>
              <a:gd name="connsiteX16" fmla="*/ 5237099 w 6870637"/>
              <a:gd name="connsiteY16" fmla="*/ 802479 h 922478"/>
              <a:gd name="connsiteX17" fmla="*/ 5118038 w 6870637"/>
              <a:gd name="connsiteY17" fmla="*/ 671512 h 922478"/>
              <a:gd name="connsiteX18" fmla="*/ 4987069 w 6870637"/>
              <a:gd name="connsiteY18" fmla="*/ 619124 h 922478"/>
              <a:gd name="connsiteX19" fmla="*/ 4865625 w 6870637"/>
              <a:gd name="connsiteY19" fmla="*/ 566737 h 922478"/>
              <a:gd name="connsiteX20" fmla="*/ 4696557 w 6870637"/>
              <a:gd name="connsiteY20" fmla="*/ 611981 h 922478"/>
              <a:gd name="connsiteX21" fmla="*/ 4565588 w 6870637"/>
              <a:gd name="connsiteY21" fmla="*/ 600074 h 922478"/>
              <a:gd name="connsiteX22" fmla="*/ 4136963 w 6870637"/>
              <a:gd name="connsiteY22" fmla="*/ 442911 h 922478"/>
              <a:gd name="connsiteX23" fmla="*/ 3277332 w 6870637"/>
              <a:gd name="connsiteY23" fmla="*/ 445293 h 922478"/>
              <a:gd name="connsiteX24" fmla="*/ 3029683 w 6870637"/>
              <a:gd name="connsiteY24" fmla="*/ 383379 h 922478"/>
              <a:gd name="connsiteX25" fmla="*/ 2915383 w 6870637"/>
              <a:gd name="connsiteY25" fmla="*/ 269080 h 922478"/>
              <a:gd name="connsiteX26" fmla="*/ 2653445 w 6870637"/>
              <a:gd name="connsiteY26" fmla="*/ 128587 h 922478"/>
              <a:gd name="connsiteX27" fmla="*/ 2462945 w 6870637"/>
              <a:gd name="connsiteY27" fmla="*/ 102393 h 922478"/>
              <a:gd name="connsiteX28" fmla="*/ 2377220 w 6870637"/>
              <a:gd name="connsiteY28" fmla="*/ 102393 h 922478"/>
              <a:gd name="connsiteX29" fmla="*/ 1781908 w 6870637"/>
              <a:gd name="connsiteY29" fmla="*/ 107155 h 922478"/>
              <a:gd name="connsiteX30" fmla="*/ 1493776 w 6870637"/>
              <a:gd name="connsiteY30" fmla="*/ 114299 h 922478"/>
              <a:gd name="connsiteX31" fmla="*/ 1308039 w 6870637"/>
              <a:gd name="connsiteY31" fmla="*/ 0 h 922478"/>
              <a:gd name="connsiteX32" fmla="*/ 707964 w 6870637"/>
              <a:gd name="connsiteY32" fmla="*/ 7142 h 922478"/>
              <a:gd name="connsiteX33" fmla="*/ 588901 w 6870637"/>
              <a:gd name="connsiteY33" fmla="*/ 21430 h 922478"/>
              <a:gd name="connsiteX34" fmla="*/ 115089 w 6870637"/>
              <a:gd name="connsiteY34" fmla="*/ 20902 h 922478"/>
              <a:gd name="connsiteX35" fmla="*/ 0 w 6870637"/>
              <a:gd name="connsiteY35" fmla="*/ 56600 h 922478"/>
              <a:gd name="connsiteX0" fmla="*/ 6794437 w 6794437"/>
              <a:gd name="connsiteY0" fmla="*/ 854867 h 922478"/>
              <a:gd name="connsiteX1" fmla="*/ 6694424 w 6794437"/>
              <a:gd name="connsiteY1" fmla="*/ 900111 h 922478"/>
              <a:gd name="connsiteX2" fmla="*/ 6584887 w 6794437"/>
              <a:gd name="connsiteY2" fmla="*/ 909636 h 922478"/>
              <a:gd name="connsiteX3" fmla="*/ 6439631 w 6794437"/>
              <a:gd name="connsiteY3" fmla="*/ 907254 h 922478"/>
              <a:gd name="connsiteX4" fmla="*/ 6365812 w 6794437"/>
              <a:gd name="connsiteY4" fmla="*/ 919161 h 922478"/>
              <a:gd name="connsiteX5" fmla="*/ 6296756 w 6794437"/>
              <a:gd name="connsiteY5" fmla="*/ 919161 h 922478"/>
              <a:gd name="connsiteX6" fmla="*/ 6208649 w 6794437"/>
              <a:gd name="connsiteY6" fmla="*/ 881061 h 922478"/>
              <a:gd name="connsiteX7" fmla="*/ 6144356 w 6794437"/>
              <a:gd name="connsiteY7" fmla="*/ 840579 h 922478"/>
              <a:gd name="connsiteX8" fmla="*/ 6027674 w 6794437"/>
              <a:gd name="connsiteY8" fmla="*/ 828673 h 922478"/>
              <a:gd name="connsiteX9" fmla="*/ 5777643 w 6794437"/>
              <a:gd name="connsiteY9" fmla="*/ 816768 h 922478"/>
              <a:gd name="connsiteX10" fmla="*/ 5630006 w 6794437"/>
              <a:gd name="connsiteY10" fmla="*/ 823911 h 922478"/>
              <a:gd name="connsiteX11" fmla="*/ 5501418 w 6794437"/>
              <a:gd name="connsiteY11" fmla="*/ 816767 h 922478"/>
              <a:gd name="connsiteX12" fmla="*/ 5422837 w 6794437"/>
              <a:gd name="connsiteY12" fmla="*/ 819148 h 922478"/>
              <a:gd name="connsiteX13" fmla="*/ 5372831 w 6794437"/>
              <a:gd name="connsiteY13" fmla="*/ 826292 h 922478"/>
              <a:gd name="connsiteX14" fmla="*/ 5313299 w 6794437"/>
              <a:gd name="connsiteY14" fmla="*/ 828673 h 922478"/>
              <a:gd name="connsiteX15" fmla="*/ 5237099 w 6794437"/>
              <a:gd name="connsiteY15" fmla="*/ 802479 h 922478"/>
              <a:gd name="connsiteX16" fmla="*/ 5118038 w 6794437"/>
              <a:gd name="connsiteY16" fmla="*/ 671512 h 922478"/>
              <a:gd name="connsiteX17" fmla="*/ 4987069 w 6794437"/>
              <a:gd name="connsiteY17" fmla="*/ 619124 h 922478"/>
              <a:gd name="connsiteX18" fmla="*/ 4865625 w 6794437"/>
              <a:gd name="connsiteY18" fmla="*/ 566737 h 922478"/>
              <a:gd name="connsiteX19" fmla="*/ 4696557 w 6794437"/>
              <a:gd name="connsiteY19" fmla="*/ 611981 h 922478"/>
              <a:gd name="connsiteX20" fmla="*/ 4565588 w 6794437"/>
              <a:gd name="connsiteY20" fmla="*/ 600074 h 922478"/>
              <a:gd name="connsiteX21" fmla="*/ 4136963 w 6794437"/>
              <a:gd name="connsiteY21" fmla="*/ 442911 h 922478"/>
              <a:gd name="connsiteX22" fmla="*/ 3277332 w 6794437"/>
              <a:gd name="connsiteY22" fmla="*/ 445293 h 922478"/>
              <a:gd name="connsiteX23" fmla="*/ 3029683 w 6794437"/>
              <a:gd name="connsiteY23" fmla="*/ 383379 h 922478"/>
              <a:gd name="connsiteX24" fmla="*/ 2915383 w 6794437"/>
              <a:gd name="connsiteY24" fmla="*/ 269080 h 922478"/>
              <a:gd name="connsiteX25" fmla="*/ 2653445 w 6794437"/>
              <a:gd name="connsiteY25" fmla="*/ 128587 h 922478"/>
              <a:gd name="connsiteX26" fmla="*/ 2462945 w 6794437"/>
              <a:gd name="connsiteY26" fmla="*/ 102393 h 922478"/>
              <a:gd name="connsiteX27" fmla="*/ 2377220 w 6794437"/>
              <a:gd name="connsiteY27" fmla="*/ 102393 h 922478"/>
              <a:gd name="connsiteX28" fmla="*/ 1781908 w 6794437"/>
              <a:gd name="connsiteY28" fmla="*/ 107155 h 922478"/>
              <a:gd name="connsiteX29" fmla="*/ 1493776 w 6794437"/>
              <a:gd name="connsiteY29" fmla="*/ 114299 h 922478"/>
              <a:gd name="connsiteX30" fmla="*/ 1308039 w 6794437"/>
              <a:gd name="connsiteY30" fmla="*/ 0 h 922478"/>
              <a:gd name="connsiteX31" fmla="*/ 707964 w 6794437"/>
              <a:gd name="connsiteY31" fmla="*/ 7142 h 922478"/>
              <a:gd name="connsiteX32" fmla="*/ 588901 w 6794437"/>
              <a:gd name="connsiteY32" fmla="*/ 21430 h 922478"/>
              <a:gd name="connsiteX33" fmla="*/ 115089 w 6794437"/>
              <a:gd name="connsiteY33" fmla="*/ 20902 h 922478"/>
              <a:gd name="connsiteX34" fmla="*/ 0 w 6794437"/>
              <a:gd name="connsiteY34" fmla="*/ 56600 h 922478"/>
              <a:gd name="connsiteX0" fmla="*/ 6694424 w 6694424"/>
              <a:gd name="connsiteY0" fmla="*/ 900111 h 922478"/>
              <a:gd name="connsiteX1" fmla="*/ 6584887 w 6694424"/>
              <a:gd name="connsiteY1" fmla="*/ 909636 h 922478"/>
              <a:gd name="connsiteX2" fmla="*/ 6439631 w 6694424"/>
              <a:gd name="connsiteY2" fmla="*/ 907254 h 922478"/>
              <a:gd name="connsiteX3" fmla="*/ 6365812 w 6694424"/>
              <a:gd name="connsiteY3" fmla="*/ 919161 h 922478"/>
              <a:gd name="connsiteX4" fmla="*/ 6296756 w 6694424"/>
              <a:gd name="connsiteY4" fmla="*/ 919161 h 922478"/>
              <a:gd name="connsiteX5" fmla="*/ 6208649 w 6694424"/>
              <a:gd name="connsiteY5" fmla="*/ 881061 h 922478"/>
              <a:gd name="connsiteX6" fmla="*/ 6144356 w 6694424"/>
              <a:gd name="connsiteY6" fmla="*/ 840579 h 922478"/>
              <a:gd name="connsiteX7" fmla="*/ 6027674 w 6694424"/>
              <a:gd name="connsiteY7" fmla="*/ 828673 h 922478"/>
              <a:gd name="connsiteX8" fmla="*/ 5777643 w 6694424"/>
              <a:gd name="connsiteY8" fmla="*/ 816768 h 922478"/>
              <a:gd name="connsiteX9" fmla="*/ 5630006 w 6694424"/>
              <a:gd name="connsiteY9" fmla="*/ 823911 h 922478"/>
              <a:gd name="connsiteX10" fmla="*/ 5501418 w 6694424"/>
              <a:gd name="connsiteY10" fmla="*/ 816767 h 922478"/>
              <a:gd name="connsiteX11" fmla="*/ 5422837 w 6694424"/>
              <a:gd name="connsiteY11" fmla="*/ 819148 h 922478"/>
              <a:gd name="connsiteX12" fmla="*/ 5372831 w 6694424"/>
              <a:gd name="connsiteY12" fmla="*/ 826292 h 922478"/>
              <a:gd name="connsiteX13" fmla="*/ 5313299 w 6694424"/>
              <a:gd name="connsiteY13" fmla="*/ 828673 h 922478"/>
              <a:gd name="connsiteX14" fmla="*/ 5237099 w 6694424"/>
              <a:gd name="connsiteY14" fmla="*/ 802479 h 922478"/>
              <a:gd name="connsiteX15" fmla="*/ 5118038 w 6694424"/>
              <a:gd name="connsiteY15" fmla="*/ 671512 h 922478"/>
              <a:gd name="connsiteX16" fmla="*/ 4987069 w 6694424"/>
              <a:gd name="connsiteY16" fmla="*/ 619124 h 922478"/>
              <a:gd name="connsiteX17" fmla="*/ 4865625 w 6694424"/>
              <a:gd name="connsiteY17" fmla="*/ 566737 h 922478"/>
              <a:gd name="connsiteX18" fmla="*/ 4696557 w 6694424"/>
              <a:gd name="connsiteY18" fmla="*/ 611981 h 922478"/>
              <a:gd name="connsiteX19" fmla="*/ 4565588 w 6694424"/>
              <a:gd name="connsiteY19" fmla="*/ 600074 h 922478"/>
              <a:gd name="connsiteX20" fmla="*/ 4136963 w 6694424"/>
              <a:gd name="connsiteY20" fmla="*/ 442911 h 922478"/>
              <a:gd name="connsiteX21" fmla="*/ 3277332 w 6694424"/>
              <a:gd name="connsiteY21" fmla="*/ 445293 h 922478"/>
              <a:gd name="connsiteX22" fmla="*/ 3029683 w 6694424"/>
              <a:gd name="connsiteY22" fmla="*/ 383379 h 922478"/>
              <a:gd name="connsiteX23" fmla="*/ 2915383 w 6694424"/>
              <a:gd name="connsiteY23" fmla="*/ 269080 h 922478"/>
              <a:gd name="connsiteX24" fmla="*/ 2653445 w 6694424"/>
              <a:gd name="connsiteY24" fmla="*/ 128587 h 922478"/>
              <a:gd name="connsiteX25" fmla="*/ 2462945 w 6694424"/>
              <a:gd name="connsiteY25" fmla="*/ 102393 h 922478"/>
              <a:gd name="connsiteX26" fmla="*/ 2377220 w 6694424"/>
              <a:gd name="connsiteY26" fmla="*/ 102393 h 922478"/>
              <a:gd name="connsiteX27" fmla="*/ 1781908 w 6694424"/>
              <a:gd name="connsiteY27" fmla="*/ 107155 h 922478"/>
              <a:gd name="connsiteX28" fmla="*/ 1493776 w 6694424"/>
              <a:gd name="connsiteY28" fmla="*/ 114299 h 922478"/>
              <a:gd name="connsiteX29" fmla="*/ 1308039 w 6694424"/>
              <a:gd name="connsiteY29" fmla="*/ 0 h 922478"/>
              <a:gd name="connsiteX30" fmla="*/ 707964 w 6694424"/>
              <a:gd name="connsiteY30" fmla="*/ 7142 h 922478"/>
              <a:gd name="connsiteX31" fmla="*/ 588901 w 6694424"/>
              <a:gd name="connsiteY31" fmla="*/ 21430 h 922478"/>
              <a:gd name="connsiteX32" fmla="*/ 115089 w 6694424"/>
              <a:gd name="connsiteY32" fmla="*/ 20902 h 922478"/>
              <a:gd name="connsiteX33" fmla="*/ 0 w 6694424"/>
              <a:gd name="connsiteY33" fmla="*/ 56600 h 922478"/>
              <a:gd name="connsiteX0" fmla="*/ 6584887 w 6584887"/>
              <a:gd name="connsiteY0" fmla="*/ 909636 h 922478"/>
              <a:gd name="connsiteX1" fmla="*/ 6439631 w 6584887"/>
              <a:gd name="connsiteY1" fmla="*/ 907254 h 922478"/>
              <a:gd name="connsiteX2" fmla="*/ 6365812 w 6584887"/>
              <a:gd name="connsiteY2" fmla="*/ 919161 h 922478"/>
              <a:gd name="connsiteX3" fmla="*/ 6296756 w 6584887"/>
              <a:gd name="connsiteY3" fmla="*/ 919161 h 922478"/>
              <a:gd name="connsiteX4" fmla="*/ 6208649 w 6584887"/>
              <a:gd name="connsiteY4" fmla="*/ 881061 h 922478"/>
              <a:gd name="connsiteX5" fmla="*/ 6144356 w 6584887"/>
              <a:gd name="connsiteY5" fmla="*/ 840579 h 922478"/>
              <a:gd name="connsiteX6" fmla="*/ 6027674 w 6584887"/>
              <a:gd name="connsiteY6" fmla="*/ 828673 h 922478"/>
              <a:gd name="connsiteX7" fmla="*/ 5777643 w 6584887"/>
              <a:gd name="connsiteY7" fmla="*/ 816768 h 922478"/>
              <a:gd name="connsiteX8" fmla="*/ 5630006 w 6584887"/>
              <a:gd name="connsiteY8" fmla="*/ 823911 h 922478"/>
              <a:gd name="connsiteX9" fmla="*/ 5501418 w 6584887"/>
              <a:gd name="connsiteY9" fmla="*/ 816767 h 922478"/>
              <a:gd name="connsiteX10" fmla="*/ 5422837 w 6584887"/>
              <a:gd name="connsiteY10" fmla="*/ 819148 h 922478"/>
              <a:gd name="connsiteX11" fmla="*/ 5372831 w 6584887"/>
              <a:gd name="connsiteY11" fmla="*/ 826292 h 922478"/>
              <a:gd name="connsiteX12" fmla="*/ 5313299 w 6584887"/>
              <a:gd name="connsiteY12" fmla="*/ 828673 h 922478"/>
              <a:gd name="connsiteX13" fmla="*/ 5237099 w 6584887"/>
              <a:gd name="connsiteY13" fmla="*/ 802479 h 922478"/>
              <a:gd name="connsiteX14" fmla="*/ 5118038 w 6584887"/>
              <a:gd name="connsiteY14" fmla="*/ 671512 h 922478"/>
              <a:gd name="connsiteX15" fmla="*/ 4987069 w 6584887"/>
              <a:gd name="connsiteY15" fmla="*/ 619124 h 922478"/>
              <a:gd name="connsiteX16" fmla="*/ 4865625 w 6584887"/>
              <a:gd name="connsiteY16" fmla="*/ 566737 h 922478"/>
              <a:gd name="connsiteX17" fmla="*/ 4696557 w 6584887"/>
              <a:gd name="connsiteY17" fmla="*/ 611981 h 922478"/>
              <a:gd name="connsiteX18" fmla="*/ 4565588 w 6584887"/>
              <a:gd name="connsiteY18" fmla="*/ 600074 h 922478"/>
              <a:gd name="connsiteX19" fmla="*/ 4136963 w 6584887"/>
              <a:gd name="connsiteY19" fmla="*/ 442911 h 922478"/>
              <a:gd name="connsiteX20" fmla="*/ 3277332 w 6584887"/>
              <a:gd name="connsiteY20" fmla="*/ 445293 h 922478"/>
              <a:gd name="connsiteX21" fmla="*/ 3029683 w 6584887"/>
              <a:gd name="connsiteY21" fmla="*/ 383379 h 922478"/>
              <a:gd name="connsiteX22" fmla="*/ 2915383 w 6584887"/>
              <a:gd name="connsiteY22" fmla="*/ 269080 h 922478"/>
              <a:gd name="connsiteX23" fmla="*/ 2653445 w 6584887"/>
              <a:gd name="connsiteY23" fmla="*/ 128587 h 922478"/>
              <a:gd name="connsiteX24" fmla="*/ 2462945 w 6584887"/>
              <a:gd name="connsiteY24" fmla="*/ 102393 h 922478"/>
              <a:gd name="connsiteX25" fmla="*/ 2377220 w 6584887"/>
              <a:gd name="connsiteY25" fmla="*/ 102393 h 922478"/>
              <a:gd name="connsiteX26" fmla="*/ 1781908 w 6584887"/>
              <a:gd name="connsiteY26" fmla="*/ 107155 h 922478"/>
              <a:gd name="connsiteX27" fmla="*/ 1493776 w 6584887"/>
              <a:gd name="connsiteY27" fmla="*/ 114299 h 922478"/>
              <a:gd name="connsiteX28" fmla="*/ 1308039 w 6584887"/>
              <a:gd name="connsiteY28" fmla="*/ 0 h 922478"/>
              <a:gd name="connsiteX29" fmla="*/ 707964 w 6584887"/>
              <a:gd name="connsiteY29" fmla="*/ 7142 h 922478"/>
              <a:gd name="connsiteX30" fmla="*/ 588901 w 6584887"/>
              <a:gd name="connsiteY30" fmla="*/ 21430 h 922478"/>
              <a:gd name="connsiteX31" fmla="*/ 115089 w 6584887"/>
              <a:gd name="connsiteY31" fmla="*/ 20902 h 922478"/>
              <a:gd name="connsiteX32" fmla="*/ 0 w 6584887"/>
              <a:gd name="connsiteY32" fmla="*/ 56600 h 922478"/>
              <a:gd name="connsiteX0" fmla="*/ 6439631 w 6439631"/>
              <a:gd name="connsiteY0" fmla="*/ 907254 h 922478"/>
              <a:gd name="connsiteX1" fmla="*/ 6365812 w 6439631"/>
              <a:gd name="connsiteY1" fmla="*/ 919161 h 922478"/>
              <a:gd name="connsiteX2" fmla="*/ 6296756 w 6439631"/>
              <a:gd name="connsiteY2" fmla="*/ 919161 h 922478"/>
              <a:gd name="connsiteX3" fmla="*/ 6208649 w 6439631"/>
              <a:gd name="connsiteY3" fmla="*/ 881061 h 922478"/>
              <a:gd name="connsiteX4" fmla="*/ 6144356 w 6439631"/>
              <a:gd name="connsiteY4" fmla="*/ 840579 h 922478"/>
              <a:gd name="connsiteX5" fmla="*/ 6027674 w 6439631"/>
              <a:gd name="connsiteY5" fmla="*/ 828673 h 922478"/>
              <a:gd name="connsiteX6" fmla="*/ 5777643 w 6439631"/>
              <a:gd name="connsiteY6" fmla="*/ 816768 h 922478"/>
              <a:gd name="connsiteX7" fmla="*/ 5630006 w 6439631"/>
              <a:gd name="connsiteY7" fmla="*/ 823911 h 922478"/>
              <a:gd name="connsiteX8" fmla="*/ 5501418 w 6439631"/>
              <a:gd name="connsiteY8" fmla="*/ 816767 h 922478"/>
              <a:gd name="connsiteX9" fmla="*/ 5422837 w 6439631"/>
              <a:gd name="connsiteY9" fmla="*/ 819148 h 922478"/>
              <a:gd name="connsiteX10" fmla="*/ 5372831 w 6439631"/>
              <a:gd name="connsiteY10" fmla="*/ 826292 h 922478"/>
              <a:gd name="connsiteX11" fmla="*/ 5313299 w 6439631"/>
              <a:gd name="connsiteY11" fmla="*/ 828673 h 922478"/>
              <a:gd name="connsiteX12" fmla="*/ 5237099 w 6439631"/>
              <a:gd name="connsiteY12" fmla="*/ 802479 h 922478"/>
              <a:gd name="connsiteX13" fmla="*/ 5118038 w 6439631"/>
              <a:gd name="connsiteY13" fmla="*/ 671512 h 922478"/>
              <a:gd name="connsiteX14" fmla="*/ 4987069 w 6439631"/>
              <a:gd name="connsiteY14" fmla="*/ 619124 h 922478"/>
              <a:gd name="connsiteX15" fmla="*/ 4865625 w 6439631"/>
              <a:gd name="connsiteY15" fmla="*/ 566737 h 922478"/>
              <a:gd name="connsiteX16" fmla="*/ 4696557 w 6439631"/>
              <a:gd name="connsiteY16" fmla="*/ 611981 h 922478"/>
              <a:gd name="connsiteX17" fmla="*/ 4565588 w 6439631"/>
              <a:gd name="connsiteY17" fmla="*/ 600074 h 922478"/>
              <a:gd name="connsiteX18" fmla="*/ 4136963 w 6439631"/>
              <a:gd name="connsiteY18" fmla="*/ 442911 h 922478"/>
              <a:gd name="connsiteX19" fmla="*/ 3277332 w 6439631"/>
              <a:gd name="connsiteY19" fmla="*/ 445293 h 922478"/>
              <a:gd name="connsiteX20" fmla="*/ 3029683 w 6439631"/>
              <a:gd name="connsiteY20" fmla="*/ 383379 h 922478"/>
              <a:gd name="connsiteX21" fmla="*/ 2915383 w 6439631"/>
              <a:gd name="connsiteY21" fmla="*/ 269080 h 922478"/>
              <a:gd name="connsiteX22" fmla="*/ 2653445 w 6439631"/>
              <a:gd name="connsiteY22" fmla="*/ 128587 h 922478"/>
              <a:gd name="connsiteX23" fmla="*/ 2462945 w 6439631"/>
              <a:gd name="connsiteY23" fmla="*/ 102393 h 922478"/>
              <a:gd name="connsiteX24" fmla="*/ 2377220 w 6439631"/>
              <a:gd name="connsiteY24" fmla="*/ 102393 h 922478"/>
              <a:gd name="connsiteX25" fmla="*/ 1781908 w 6439631"/>
              <a:gd name="connsiteY25" fmla="*/ 107155 h 922478"/>
              <a:gd name="connsiteX26" fmla="*/ 1493776 w 6439631"/>
              <a:gd name="connsiteY26" fmla="*/ 114299 h 922478"/>
              <a:gd name="connsiteX27" fmla="*/ 1308039 w 6439631"/>
              <a:gd name="connsiteY27" fmla="*/ 0 h 922478"/>
              <a:gd name="connsiteX28" fmla="*/ 707964 w 6439631"/>
              <a:gd name="connsiteY28" fmla="*/ 7142 h 922478"/>
              <a:gd name="connsiteX29" fmla="*/ 588901 w 6439631"/>
              <a:gd name="connsiteY29" fmla="*/ 21430 h 922478"/>
              <a:gd name="connsiteX30" fmla="*/ 115089 w 6439631"/>
              <a:gd name="connsiteY30" fmla="*/ 20902 h 922478"/>
              <a:gd name="connsiteX31" fmla="*/ 0 w 6439631"/>
              <a:gd name="connsiteY31" fmla="*/ 56600 h 922478"/>
              <a:gd name="connsiteX0" fmla="*/ 6365812 w 6365812"/>
              <a:gd name="connsiteY0" fmla="*/ 919161 h 922478"/>
              <a:gd name="connsiteX1" fmla="*/ 6296756 w 6365812"/>
              <a:gd name="connsiteY1" fmla="*/ 919161 h 922478"/>
              <a:gd name="connsiteX2" fmla="*/ 6208649 w 6365812"/>
              <a:gd name="connsiteY2" fmla="*/ 881061 h 922478"/>
              <a:gd name="connsiteX3" fmla="*/ 6144356 w 6365812"/>
              <a:gd name="connsiteY3" fmla="*/ 840579 h 922478"/>
              <a:gd name="connsiteX4" fmla="*/ 6027674 w 6365812"/>
              <a:gd name="connsiteY4" fmla="*/ 828673 h 922478"/>
              <a:gd name="connsiteX5" fmla="*/ 5777643 w 6365812"/>
              <a:gd name="connsiteY5" fmla="*/ 816768 h 922478"/>
              <a:gd name="connsiteX6" fmla="*/ 5630006 w 6365812"/>
              <a:gd name="connsiteY6" fmla="*/ 823911 h 922478"/>
              <a:gd name="connsiteX7" fmla="*/ 5501418 w 6365812"/>
              <a:gd name="connsiteY7" fmla="*/ 816767 h 922478"/>
              <a:gd name="connsiteX8" fmla="*/ 5422837 w 6365812"/>
              <a:gd name="connsiteY8" fmla="*/ 819148 h 922478"/>
              <a:gd name="connsiteX9" fmla="*/ 5372831 w 6365812"/>
              <a:gd name="connsiteY9" fmla="*/ 826292 h 922478"/>
              <a:gd name="connsiteX10" fmla="*/ 5313299 w 6365812"/>
              <a:gd name="connsiteY10" fmla="*/ 828673 h 922478"/>
              <a:gd name="connsiteX11" fmla="*/ 5237099 w 6365812"/>
              <a:gd name="connsiteY11" fmla="*/ 802479 h 922478"/>
              <a:gd name="connsiteX12" fmla="*/ 5118038 w 6365812"/>
              <a:gd name="connsiteY12" fmla="*/ 671512 h 922478"/>
              <a:gd name="connsiteX13" fmla="*/ 4987069 w 6365812"/>
              <a:gd name="connsiteY13" fmla="*/ 619124 h 922478"/>
              <a:gd name="connsiteX14" fmla="*/ 4865625 w 6365812"/>
              <a:gd name="connsiteY14" fmla="*/ 566737 h 922478"/>
              <a:gd name="connsiteX15" fmla="*/ 4696557 w 6365812"/>
              <a:gd name="connsiteY15" fmla="*/ 611981 h 922478"/>
              <a:gd name="connsiteX16" fmla="*/ 4565588 w 6365812"/>
              <a:gd name="connsiteY16" fmla="*/ 600074 h 922478"/>
              <a:gd name="connsiteX17" fmla="*/ 4136963 w 6365812"/>
              <a:gd name="connsiteY17" fmla="*/ 442911 h 922478"/>
              <a:gd name="connsiteX18" fmla="*/ 3277332 w 6365812"/>
              <a:gd name="connsiteY18" fmla="*/ 445293 h 922478"/>
              <a:gd name="connsiteX19" fmla="*/ 3029683 w 6365812"/>
              <a:gd name="connsiteY19" fmla="*/ 383379 h 922478"/>
              <a:gd name="connsiteX20" fmla="*/ 2915383 w 6365812"/>
              <a:gd name="connsiteY20" fmla="*/ 269080 h 922478"/>
              <a:gd name="connsiteX21" fmla="*/ 2653445 w 6365812"/>
              <a:gd name="connsiteY21" fmla="*/ 128587 h 922478"/>
              <a:gd name="connsiteX22" fmla="*/ 2462945 w 6365812"/>
              <a:gd name="connsiteY22" fmla="*/ 102393 h 922478"/>
              <a:gd name="connsiteX23" fmla="*/ 2377220 w 6365812"/>
              <a:gd name="connsiteY23" fmla="*/ 102393 h 922478"/>
              <a:gd name="connsiteX24" fmla="*/ 1781908 w 6365812"/>
              <a:gd name="connsiteY24" fmla="*/ 107155 h 922478"/>
              <a:gd name="connsiteX25" fmla="*/ 1493776 w 6365812"/>
              <a:gd name="connsiteY25" fmla="*/ 114299 h 922478"/>
              <a:gd name="connsiteX26" fmla="*/ 1308039 w 6365812"/>
              <a:gd name="connsiteY26" fmla="*/ 0 h 922478"/>
              <a:gd name="connsiteX27" fmla="*/ 707964 w 6365812"/>
              <a:gd name="connsiteY27" fmla="*/ 7142 h 922478"/>
              <a:gd name="connsiteX28" fmla="*/ 588901 w 6365812"/>
              <a:gd name="connsiteY28" fmla="*/ 21430 h 922478"/>
              <a:gd name="connsiteX29" fmla="*/ 115089 w 6365812"/>
              <a:gd name="connsiteY29" fmla="*/ 20902 h 922478"/>
              <a:gd name="connsiteX30" fmla="*/ 0 w 6365812"/>
              <a:gd name="connsiteY30" fmla="*/ 56600 h 922478"/>
              <a:gd name="connsiteX0" fmla="*/ 6296756 w 6296756"/>
              <a:gd name="connsiteY0" fmla="*/ 919161 h 919161"/>
              <a:gd name="connsiteX1" fmla="*/ 6208649 w 6296756"/>
              <a:gd name="connsiteY1" fmla="*/ 881061 h 919161"/>
              <a:gd name="connsiteX2" fmla="*/ 6144356 w 6296756"/>
              <a:gd name="connsiteY2" fmla="*/ 840579 h 919161"/>
              <a:gd name="connsiteX3" fmla="*/ 6027674 w 6296756"/>
              <a:gd name="connsiteY3" fmla="*/ 828673 h 919161"/>
              <a:gd name="connsiteX4" fmla="*/ 5777643 w 6296756"/>
              <a:gd name="connsiteY4" fmla="*/ 816768 h 919161"/>
              <a:gd name="connsiteX5" fmla="*/ 5630006 w 6296756"/>
              <a:gd name="connsiteY5" fmla="*/ 823911 h 919161"/>
              <a:gd name="connsiteX6" fmla="*/ 5501418 w 6296756"/>
              <a:gd name="connsiteY6" fmla="*/ 816767 h 919161"/>
              <a:gd name="connsiteX7" fmla="*/ 5422837 w 6296756"/>
              <a:gd name="connsiteY7" fmla="*/ 819148 h 919161"/>
              <a:gd name="connsiteX8" fmla="*/ 5372831 w 6296756"/>
              <a:gd name="connsiteY8" fmla="*/ 826292 h 919161"/>
              <a:gd name="connsiteX9" fmla="*/ 5313299 w 6296756"/>
              <a:gd name="connsiteY9" fmla="*/ 828673 h 919161"/>
              <a:gd name="connsiteX10" fmla="*/ 5237099 w 6296756"/>
              <a:gd name="connsiteY10" fmla="*/ 802479 h 919161"/>
              <a:gd name="connsiteX11" fmla="*/ 5118038 w 6296756"/>
              <a:gd name="connsiteY11" fmla="*/ 671512 h 919161"/>
              <a:gd name="connsiteX12" fmla="*/ 4987069 w 6296756"/>
              <a:gd name="connsiteY12" fmla="*/ 619124 h 919161"/>
              <a:gd name="connsiteX13" fmla="*/ 4865625 w 6296756"/>
              <a:gd name="connsiteY13" fmla="*/ 566737 h 919161"/>
              <a:gd name="connsiteX14" fmla="*/ 4696557 w 6296756"/>
              <a:gd name="connsiteY14" fmla="*/ 611981 h 919161"/>
              <a:gd name="connsiteX15" fmla="*/ 4565588 w 6296756"/>
              <a:gd name="connsiteY15" fmla="*/ 600074 h 919161"/>
              <a:gd name="connsiteX16" fmla="*/ 4136963 w 6296756"/>
              <a:gd name="connsiteY16" fmla="*/ 442911 h 919161"/>
              <a:gd name="connsiteX17" fmla="*/ 3277332 w 6296756"/>
              <a:gd name="connsiteY17" fmla="*/ 445293 h 919161"/>
              <a:gd name="connsiteX18" fmla="*/ 3029683 w 6296756"/>
              <a:gd name="connsiteY18" fmla="*/ 383379 h 919161"/>
              <a:gd name="connsiteX19" fmla="*/ 2915383 w 6296756"/>
              <a:gd name="connsiteY19" fmla="*/ 269080 h 919161"/>
              <a:gd name="connsiteX20" fmla="*/ 2653445 w 6296756"/>
              <a:gd name="connsiteY20" fmla="*/ 128587 h 919161"/>
              <a:gd name="connsiteX21" fmla="*/ 2462945 w 6296756"/>
              <a:gd name="connsiteY21" fmla="*/ 102393 h 919161"/>
              <a:gd name="connsiteX22" fmla="*/ 2377220 w 6296756"/>
              <a:gd name="connsiteY22" fmla="*/ 102393 h 919161"/>
              <a:gd name="connsiteX23" fmla="*/ 1781908 w 6296756"/>
              <a:gd name="connsiteY23" fmla="*/ 107155 h 919161"/>
              <a:gd name="connsiteX24" fmla="*/ 1493776 w 6296756"/>
              <a:gd name="connsiteY24" fmla="*/ 114299 h 919161"/>
              <a:gd name="connsiteX25" fmla="*/ 1308039 w 6296756"/>
              <a:gd name="connsiteY25" fmla="*/ 0 h 919161"/>
              <a:gd name="connsiteX26" fmla="*/ 707964 w 6296756"/>
              <a:gd name="connsiteY26" fmla="*/ 7142 h 919161"/>
              <a:gd name="connsiteX27" fmla="*/ 588901 w 6296756"/>
              <a:gd name="connsiteY27" fmla="*/ 21430 h 919161"/>
              <a:gd name="connsiteX28" fmla="*/ 115089 w 6296756"/>
              <a:gd name="connsiteY28" fmla="*/ 20902 h 919161"/>
              <a:gd name="connsiteX29" fmla="*/ 0 w 6296756"/>
              <a:gd name="connsiteY29" fmla="*/ 56600 h 919161"/>
              <a:gd name="connsiteX0" fmla="*/ 6208649 w 6208649"/>
              <a:gd name="connsiteY0" fmla="*/ 881061 h 881061"/>
              <a:gd name="connsiteX1" fmla="*/ 6144356 w 6208649"/>
              <a:gd name="connsiteY1" fmla="*/ 840579 h 881061"/>
              <a:gd name="connsiteX2" fmla="*/ 6027674 w 6208649"/>
              <a:gd name="connsiteY2" fmla="*/ 828673 h 881061"/>
              <a:gd name="connsiteX3" fmla="*/ 5777643 w 6208649"/>
              <a:gd name="connsiteY3" fmla="*/ 816768 h 881061"/>
              <a:gd name="connsiteX4" fmla="*/ 5630006 w 6208649"/>
              <a:gd name="connsiteY4" fmla="*/ 823911 h 881061"/>
              <a:gd name="connsiteX5" fmla="*/ 5501418 w 6208649"/>
              <a:gd name="connsiteY5" fmla="*/ 816767 h 881061"/>
              <a:gd name="connsiteX6" fmla="*/ 5422837 w 6208649"/>
              <a:gd name="connsiteY6" fmla="*/ 819148 h 881061"/>
              <a:gd name="connsiteX7" fmla="*/ 5372831 w 6208649"/>
              <a:gd name="connsiteY7" fmla="*/ 826292 h 881061"/>
              <a:gd name="connsiteX8" fmla="*/ 5313299 w 6208649"/>
              <a:gd name="connsiteY8" fmla="*/ 828673 h 881061"/>
              <a:gd name="connsiteX9" fmla="*/ 5237099 w 6208649"/>
              <a:gd name="connsiteY9" fmla="*/ 802479 h 881061"/>
              <a:gd name="connsiteX10" fmla="*/ 5118038 w 6208649"/>
              <a:gd name="connsiteY10" fmla="*/ 671512 h 881061"/>
              <a:gd name="connsiteX11" fmla="*/ 4987069 w 6208649"/>
              <a:gd name="connsiteY11" fmla="*/ 619124 h 881061"/>
              <a:gd name="connsiteX12" fmla="*/ 4865625 w 6208649"/>
              <a:gd name="connsiteY12" fmla="*/ 566737 h 881061"/>
              <a:gd name="connsiteX13" fmla="*/ 4696557 w 6208649"/>
              <a:gd name="connsiteY13" fmla="*/ 611981 h 881061"/>
              <a:gd name="connsiteX14" fmla="*/ 4565588 w 6208649"/>
              <a:gd name="connsiteY14" fmla="*/ 600074 h 881061"/>
              <a:gd name="connsiteX15" fmla="*/ 4136963 w 6208649"/>
              <a:gd name="connsiteY15" fmla="*/ 442911 h 881061"/>
              <a:gd name="connsiteX16" fmla="*/ 3277332 w 6208649"/>
              <a:gd name="connsiteY16" fmla="*/ 445293 h 881061"/>
              <a:gd name="connsiteX17" fmla="*/ 3029683 w 6208649"/>
              <a:gd name="connsiteY17" fmla="*/ 383379 h 881061"/>
              <a:gd name="connsiteX18" fmla="*/ 2915383 w 6208649"/>
              <a:gd name="connsiteY18" fmla="*/ 269080 h 881061"/>
              <a:gd name="connsiteX19" fmla="*/ 2653445 w 6208649"/>
              <a:gd name="connsiteY19" fmla="*/ 128587 h 881061"/>
              <a:gd name="connsiteX20" fmla="*/ 2462945 w 6208649"/>
              <a:gd name="connsiteY20" fmla="*/ 102393 h 881061"/>
              <a:gd name="connsiteX21" fmla="*/ 2377220 w 6208649"/>
              <a:gd name="connsiteY21" fmla="*/ 102393 h 881061"/>
              <a:gd name="connsiteX22" fmla="*/ 1781908 w 6208649"/>
              <a:gd name="connsiteY22" fmla="*/ 107155 h 881061"/>
              <a:gd name="connsiteX23" fmla="*/ 1493776 w 6208649"/>
              <a:gd name="connsiteY23" fmla="*/ 114299 h 881061"/>
              <a:gd name="connsiteX24" fmla="*/ 1308039 w 6208649"/>
              <a:gd name="connsiteY24" fmla="*/ 0 h 881061"/>
              <a:gd name="connsiteX25" fmla="*/ 707964 w 6208649"/>
              <a:gd name="connsiteY25" fmla="*/ 7142 h 881061"/>
              <a:gd name="connsiteX26" fmla="*/ 588901 w 6208649"/>
              <a:gd name="connsiteY26" fmla="*/ 21430 h 881061"/>
              <a:gd name="connsiteX27" fmla="*/ 115089 w 6208649"/>
              <a:gd name="connsiteY27" fmla="*/ 20902 h 881061"/>
              <a:gd name="connsiteX28" fmla="*/ 0 w 6208649"/>
              <a:gd name="connsiteY28" fmla="*/ 56600 h 881061"/>
              <a:gd name="connsiteX0" fmla="*/ 6144356 w 6144356"/>
              <a:gd name="connsiteY0" fmla="*/ 840579 h 840579"/>
              <a:gd name="connsiteX1" fmla="*/ 6027674 w 6144356"/>
              <a:gd name="connsiteY1" fmla="*/ 828673 h 840579"/>
              <a:gd name="connsiteX2" fmla="*/ 5777643 w 6144356"/>
              <a:gd name="connsiteY2" fmla="*/ 816768 h 840579"/>
              <a:gd name="connsiteX3" fmla="*/ 5630006 w 6144356"/>
              <a:gd name="connsiteY3" fmla="*/ 823911 h 840579"/>
              <a:gd name="connsiteX4" fmla="*/ 5501418 w 6144356"/>
              <a:gd name="connsiteY4" fmla="*/ 816767 h 840579"/>
              <a:gd name="connsiteX5" fmla="*/ 5422837 w 6144356"/>
              <a:gd name="connsiteY5" fmla="*/ 819148 h 840579"/>
              <a:gd name="connsiteX6" fmla="*/ 5372831 w 6144356"/>
              <a:gd name="connsiteY6" fmla="*/ 826292 h 840579"/>
              <a:gd name="connsiteX7" fmla="*/ 5313299 w 6144356"/>
              <a:gd name="connsiteY7" fmla="*/ 828673 h 840579"/>
              <a:gd name="connsiteX8" fmla="*/ 5237099 w 6144356"/>
              <a:gd name="connsiteY8" fmla="*/ 802479 h 840579"/>
              <a:gd name="connsiteX9" fmla="*/ 5118038 w 6144356"/>
              <a:gd name="connsiteY9" fmla="*/ 671512 h 840579"/>
              <a:gd name="connsiteX10" fmla="*/ 4987069 w 6144356"/>
              <a:gd name="connsiteY10" fmla="*/ 619124 h 840579"/>
              <a:gd name="connsiteX11" fmla="*/ 4865625 w 6144356"/>
              <a:gd name="connsiteY11" fmla="*/ 566737 h 840579"/>
              <a:gd name="connsiteX12" fmla="*/ 4696557 w 6144356"/>
              <a:gd name="connsiteY12" fmla="*/ 611981 h 840579"/>
              <a:gd name="connsiteX13" fmla="*/ 4565588 w 6144356"/>
              <a:gd name="connsiteY13" fmla="*/ 600074 h 840579"/>
              <a:gd name="connsiteX14" fmla="*/ 4136963 w 6144356"/>
              <a:gd name="connsiteY14" fmla="*/ 442911 h 840579"/>
              <a:gd name="connsiteX15" fmla="*/ 3277332 w 6144356"/>
              <a:gd name="connsiteY15" fmla="*/ 445293 h 840579"/>
              <a:gd name="connsiteX16" fmla="*/ 3029683 w 6144356"/>
              <a:gd name="connsiteY16" fmla="*/ 383379 h 840579"/>
              <a:gd name="connsiteX17" fmla="*/ 2915383 w 6144356"/>
              <a:gd name="connsiteY17" fmla="*/ 269080 h 840579"/>
              <a:gd name="connsiteX18" fmla="*/ 2653445 w 6144356"/>
              <a:gd name="connsiteY18" fmla="*/ 128587 h 840579"/>
              <a:gd name="connsiteX19" fmla="*/ 2462945 w 6144356"/>
              <a:gd name="connsiteY19" fmla="*/ 102393 h 840579"/>
              <a:gd name="connsiteX20" fmla="*/ 2377220 w 6144356"/>
              <a:gd name="connsiteY20" fmla="*/ 102393 h 840579"/>
              <a:gd name="connsiteX21" fmla="*/ 1781908 w 6144356"/>
              <a:gd name="connsiteY21" fmla="*/ 107155 h 840579"/>
              <a:gd name="connsiteX22" fmla="*/ 1493776 w 6144356"/>
              <a:gd name="connsiteY22" fmla="*/ 114299 h 840579"/>
              <a:gd name="connsiteX23" fmla="*/ 1308039 w 6144356"/>
              <a:gd name="connsiteY23" fmla="*/ 0 h 840579"/>
              <a:gd name="connsiteX24" fmla="*/ 707964 w 6144356"/>
              <a:gd name="connsiteY24" fmla="*/ 7142 h 840579"/>
              <a:gd name="connsiteX25" fmla="*/ 588901 w 6144356"/>
              <a:gd name="connsiteY25" fmla="*/ 21430 h 840579"/>
              <a:gd name="connsiteX26" fmla="*/ 115089 w 6144356"/>
              <a:gd name="connsiteY26" fmla="*/ 20902 h 840579"/>
              <a:gd name="connsiteX27" fmla="*/ 0 w 6144356"/>
              <a:gd name="connsiteY27" fmla="*/ 56600 h 840579"/>
              <a:gd name="connsiteX0" fmla="*/ 6027674 w 6027674"/>
              <a:gd name="connsiteY0" fmla="*/ 828673 h 830214"/>
              <a:gd name="connsiteX1" fmla="*/ 5777643 w 6027674"/>
              <a:gd name="connsiteY1" fmla="*/ 816768 h 830214"/>
              <a:gd name="connsiteX2" fmla="*/ 5630006 w 6027674"/>
              <a:gd name="connsiteY2" fmla="*/ 823911 h 830214"/>
              <a:gd name="connsiteX3" fmla="*/ 5501418 w 6027674"/>
              <a:gd name="connsiteY3" fmla="*/ 816767 h 830214"/>
              <a:gd name="connsiteX4" fmla="*/ 5422837 w 6027674"/>
              <a:gd name="connsiteY4" fmla="*/ 819148 h 830214"/>
              <a:gd name="connsiteX5" fmla="*/ 5372831 w 6027674"/>
              <a:gd name="connsiteY5" fmla="*/ 826292 h 830214"/>
              <a:gd name="connsiteX6" fmla="*/ 5313299 w 6027674"/>
              <a:gd name="connsiteY6" fmla="*/ 828673 h 830214"/>
              <a:gd name="connsiteX7" fmla="*/ 5237099 w 6027674"/>
              <a:gd name="connsiteY7" fmla="*/ 802479 h 830214"/>
              <a:gd name="connsiteX8" fmla="*/ 5118038 w 6027674"/>
              <a:gd name="connsiteY8" fmla="*/ 671512 h 830214"/>
              <a:gd name="connsiteX9" fmla="*/ 4987069 w 6027674"/>
              <a:gd name="connsiteY9" fmla="*/ 619124 h 830214"/>
              <a:gd name="connsiteX10" fmla="*/ 4865625 w 6027674"/>
              <a:gd name="connsiteY10" fmla="*/ 566737 h 830214"/>
              <a:gd name="connsiteX11" fmla="*/ 4696557 w 6027674"/>
              <a:gd name="connsiteY11" fmla="*/ 611981 h 830214"/>
              <a:gd name="connsiteX12" fmla="*/ 4565588 w 6027674"/>
              <a:gd name="connsiteY12" fmla="*/ 600074 h 830214"/>
              <a:gd name="connsiteX13" fmla="*/ 4136963 w 6027674"/>
              <a:gd name="connsiteY13" fmla="*/ 442911 h 830214"/>
              <a:gd name="connsiteX14" fmla="*/ 3277332 w 6027674"/>
              <a:gd name="connsiteY14" fmla="*/ 445293 h 830214"/>
              <a:gd name="connsiteX15" fmla="*/ 3029683 w 6027674"/>
              <a:gd name="connsiteY15" fmla="*/ 383379 h 830214"/>
              <a:gd name="connsiteX16" fmla="*/ 2915383 w 6027674"/>
              <a:gd name="connsiteY16" fmla="*/ 269080 h 830214"/>
              <a:gd name="connsiteX17" fmla="*/ 2653445 w 6027674"/>
              <a:gd name="connsiteY17" fmla="*/ 128587 h 830214"/>
              <a:gd name="connsiteX18" fmla="*/ 2462945 w 6027674"/>
              <a:gd name="connsiteY18" fmla="*/ 102393 h 830214"/>
              <a:gd name="connsiteX19" fmla="*/ 2377220 w 6027674"/>
              <a:gd name="connsiteY19" fmla="*/ 102393 h 830214"/>
              <a:gd name="connsiteX20" fmla="*/ 1781908 w 6027674"/>
              <a:gd name="connsiteY20" fmla="*/ 107155 h 830214"/>
              <a:gd name="connsiteX21" fmla="*/ 1493776 w 6027674"/>
              <a:gd name="connsiteY21" fmla="*/ 114299 h 830214"/>
              <a:gd name="connsiteX22" fmla="*/ 1308039 w 6027674"/>
              <a:gd name="connsiteY22" fmla="*/ 0 h 830214"/>
              <a:gd name="connsiteX23" fmla="*/ 707964 w 6027674"/>
              <a:gd name="connsiteY23" fmla="*/ 7142 h 830214"/>
              <a:gd name="connsiteX24" fmla="*/ 588901 w 6027674"/>
              <a:gd name="connsiteY24" fmla="*/ 21430 h 830214"/>
              <a:gd name="connsiteX25" fmla="*/ 115089 w 6027674"/>
              <a:gd name="connsiteY25" fmla="*/ 20902 h 830214"/>
              <a:gd name="connsiteX26" fmla="*/ 0 w 6027674"/>
              <a:gd name="connsiteY26" fmla="*/ 56600 h 830214"/>
              <a:gd name="connsiteX0" fmla="*/ 5777643 w 5777643"/>
              <a:gd name="connsiteY0" fmla="*/ 816768 h 830214"/>
              <a:gd name="connsiteX1" fmla="*/ 5630006 w 5777643"/>
              <a:gd name="connsiteY1" fmla="*/ 823911 h 830214"/>
              <a:gd name="connsiteX2" fmla="*/ 5501418 w 5777643"/>
              <a:gd name="connsiteY2" fmla="*/ 816767 h 830214"/>
              <a:gd name="connsiteX3" fmla="*/ 5422837 w 5777643"/>
              <a:gd name="connsiteY3" fmla="*/ 819148 h 830214"/>
              <a:gd name="connsiteX4" fmla="*/ 5372831 w 5777643"/>
              <a:gd name="connsiteY4" fmla="*/ 826292 h 830214"/>
              <a:gd name="connsiteX5" fmla="*/ 5313299 w 5777643"/>
              <a:gd name="connsiteY5" fmla="*/ 828673 h 830214"/>
              <a:gd name="connsiteX6" fmla="*/ 5237099 w 5777643"/>
              <a:gd name="connsiteY6" fmla="*/ 802479 h 830214"/>
              <a:gd name="connsiteX7" fmla="*/ 5118038 w 5777643"/>
              <a:gd name="connsiteY7" fmla="*/ 671512 h 830214"/>
              <a:gd name="connsiteX8" fmla="*/ 4987069 w 5777643"/>
              <a:gd name="connsiteY8" fmla="*/ 619124 h 830214"/>
              <a:gd name="connsiteX9" fmla="*/ 4865625 w 5777643"/>
              <a:gd name="connsiteY9" fmla="*/ 566737 h 830214"/>
              <a:gd name="connsiteX10" fmla="*/ 4696557 w 5777643"/>
              <a:gd name="connsiteY10" fmla="*/ 611981 h 830214"/>
              <a:gd name="connsiteX11" fmla="*/ 4565588 w 5777643"/>
              <a:gd name="connsiteY11" fmla="*/ 600074 h 830214"/>
              <a:gd name="connsiteX12" fmla="*/ 4136963 w 5777643"/>
              <a:gd name="connsiteY12" fmla="*/ 442911 h 830214"/>
              <a:gd name="connsiteX13" fmla="*/ 3277332 w 5777643"/>
              <a:gd name="connsiteY13" fmla="*/ 445293 h 830214"/>
              <a:gd name="connsiteX14" fmla="*/ 3029683 w 5777643"/>
              <a:gd name="connsiteY14" fmla="*/ 383379 h 830214"/>
              <a:gd name="connsiteX15" fmla="*/ 2915383 w 5777643"/>
              <a:gd name="connsiteY15" fmla="*/ 269080 h 830214"/>
              <a:gd name="connsiteX16" fmla="*/ 2653445 w 5777643"/>
              <a:gd name="connsiteY16" fmla="*/ 128587 h 830214"/>
              <a:gd name="connsiteX17" fmla="*/ 2462945 w 5777643"/>
              <a:gd name="connsiteY17" fmla="*/ 102393 h 830214"/>
              <a:gd name="connsiteX18" fmla="*/ 2377220 w 5777643"/>
              <a:gd name="connsiteY18" fmla="*/ 102393 h 830214"/>
              <a:gd name="connsiteX19" fmla="*/ 1781908 w 5777643"/>
              <a:gd name="connsiteY19" fmla="*/ 107155 h 830214"/>
              <a:gd name="connsiteX20" fmla="*/ 1493776 w 5777643"/>
              <a:gd name="connsiteY20" fmla="*/ 114299 h 830214"/>
              <a:gd name="connsiteX21" fmla="*/ 1308039 w 5777643"/>
              <a:gd name="connsiteY21" fmla="*/ 0 h 830214"/>
              <a:gd name="connsiteX22" fmla="*/ 707964 w 5777643"/>
              <a:gd name="connsiteY22" fmla="*/ 7142 h 830214"/>
              <a:gd name="connsiteX23" fmla="*/ 588901 w 5777643"/>
              <a:gd name="connsiteY23" fmla="*/ 21430 h 830214"/>
              <a:gd name="connsiteX24" fmla="*/ 115089 w 5777643"/>
              <a:gd name="connsiteY24" fmla="*/ 20902 h 830214"/>
              <a:gd name="connsiteX25" fmla="*/ 0 w 5777643"/>
              <a:gd name="connsiteY25" fmla="*/ 56600 h 830214"/>
              <a:gd name="connsiteX0" fmla="*/ 5630006 w 5630006"/>
              <a:gd name="connsiteY0" fmla="*/ 823911 h 830214"/>
              <a:gd name="connsiteX1" fmla="*/ 5501418 w 5630006"/>
              <a:gd name="connsiteY1" fmla="*/ 816767 h 830214"/>
              <a:gd name="connsiteX2" fmla="*/ 5422837 w 5630006"/>
              <a:gd name="connsiteY2" fmla="*/ 819148 h 830214"/>
              <a:gd name="connsiteX3" fmla="*/ 5372831 w 5630006"/>
              <a:gd name="connsiteY3" fmla="*/ 826292 h 830214"/>
              <a:gd name="connsiteX4" fmla="*/ 5313299 w 5630006"/>
              <a:gd name="connsiteY4" fmla="*/ 828673 h 830214"/>
              <a:gd name="connsiteX5" fmla="*/ 5237099 w 5630006"/>
              <a:gd name="connsiteY5" fmla="*/ 802479 h 830214"/>
              <a:gd name="connsiteX6" fmla="*/ 5118038 w 5630006"/>
              <a:gd name="connsiteY6" fmla="*/ 671512 h 830214"/>
              <a:gd name="connsiteX7" fmla="*/ 4987069 w 5630006"/>
              <a:gd name="connsiteY7" fmla="*/ 619124 h 830214"/>
              <a:gd name="connsiteX8" fmla="*/ 4865625 w 5630006"/>
              <a:gd name="connsiteY8" fmla="*/ 566737 h 830214"/>
              <a:gd name="connsiteX9" fmla="*/ 4696557 w 5630006"/>
              <a:gd name="connsiteY9" fmla="*/ 611981 h 830214"/>
              <a:gd name="connsiteX10" fmla="*/ 4565588 w 5630006"/>
              <a:gd name="connsiteY10" fmla="*/ 600074 h 830214"/>
              <a:gd name="connsiteX11" fmla="*/ 4136963 w 5630006"/>
              <a:gd name="connsiteY11" fmla="*/ 442911 h 830214"/>
              <a:gd name="connsiteX12" fmla="*/ 3277332 w 5630006"/>
              <a:gd name="connsiteY12" fmla="*/ 445293 h 830214"/>
              <a:gd name="connsiteX13" fmla="*/ 3029683 w 5630006"/>
              <a:gd name="connsiteY13" fmla="*/ 383379 h 830214"/>
              <a:gd name="connsiteX14" fmla="*/ 2915383 w 5630006"/>
              <a:gd name="connsiteY14" fmla="*/ 269080 h 830214"/>
              <a:gd name="connsiteX15" fmla="*/ 2653445 w 5630006"/>
              <a:gd name="connsiteY15" fmla="*/ 128587 h 830214"/>
              <a:gd name="connsiteX16" fmla="*/ 2462945 w 5630006"/>
              <a:gd name="connsiteY16" fmla="*/ 102393 h 830214"/>
              <a:gd name="connsiteX17" fmla="*/ 2377220 w 5630006"/>
              <a:gd name="connsiteY17" fmla="*/ 102393 h 830214"/>
              <a:gd name="connsiteX18" fmla="*/ 1781908 w 5630006"/>
              <a:gd name="connsiteY18" fmla="*/ 107155 h 830214"/>
              <a:gd name="connsiteX19" fmla="*/ 1493776 w 5630006"/>
              <a:gd name="connsiteY19" fmla="*/ 114299 h 830214"/>
              <a:gd name="connsiteX20" fmla="*/ 1308039 w 5630006"/>
              <a:gd name="connsiteY20" fmla="*/ 0 h 830214"/>
              <a:gd name="connsiteX21" fmla="*/ 707964 w 5630006"/>
              <a:gd name="connsiteY21" fmla="*/ 7142 h 830214"/>
              <a:gd name="connsiteX22" fmla="*/ 588901 w 5630006"/>
              <a:gd name="connsiteY22" fmla="*/ 21430 h 830214"/>
              <a:gd name="connsiteX23" fmla="*/ 115089 w 5630006"/>
              <a:gd name="connsiteY23" fmla="*/ 20902 h 830214"/>
              <a:gd name="connsiteX24" fmla="*/ 0 w 5630006"/>
              <a:gd name="connsiteY24" fmla="*/ 56600 h 830214"/>
              <a:gd name="connsiteX0" fmla="*/ 5501418 w 5501418"/>
              <a:gd name="connsiteY0" fmla="*/ 816767 h 830214"/>
              <a:gd name="connsiteX1" fmla="*/ 5422837 w 5501418"/>
              <a:gd name="connsiteY1" fmla="*/ 819148 h 830214"/>
              <a:gd name="connsiteX2" fmla="*/ 5372831 w 5501418"/>
              <a:gd name="connsiteY2" fmla="*/ 826292 h 830214"/>
              <a:gd name="connsiteX3" fmla="*/ 5313299 w 5501418"/>
              <a:gd name="connsiteY3" fmla="*/ 828673 h 830214"/>
              <a:gd name="connsiteX4" fmla="*/ 5237099 w 5501418"/>
              <a:gd name="connsiteY4" fmla="*/ 802479 h 830214"/>
              <a:gd name="connsiteX5" fmla="*/ 5118038 w 5501418"/>
              <a:gd name="connsiteY5" fmla="*/ 671512 h 830214"/>
              <a:gd name="connsiteX6" fmla="*/ 4987069 w 5501418"/>
              <a:gd name="connsiteY6" fmla="*/ 619124 h 830214"/>
              <a:gd name="connsiteX7" fmla="*/ 4865625 w 5501418"/>
              <a:gd name="connsiteY7" fmla="*/ 566737 h 830214"/>
              <a:gd name="connsiteX8" fmla="*/ 4696557 w 5501418"/>
              <a:gd name="connsiteY8" fmla="*/ 611981 h 830214"/>
              <a:gd name="connsiteX9" fmla="*/ 4565588 w 5501418"/>
              <a:gd name="connsiteY9" fmla="*/ 600074 h 830214"/>
              <a:gd name="connsiteX10" fmla="*/ 4136963 w 5501418"/>
              <a:gd name="connsiteY10" fmla="*/ 442911 h 830214"/>
              <a:gd name="connsiteX11" fmla="*/ 3277332 w 5501418"/>
              <a:gd name="connsiteY11" fmla="*/ 445293 h 830214"/>
              <a:gd name="connsiteX12" fmla="*/ 3029683 w 5501418"/>
              <a:gd name="connsiteY12" fmla="*/ 383379 h 830214"/>
              <a:gd name="connsiteX13" fmla="*/ 2915383 w 5501418"/>
              <a:gd name="connsiteY13" fmla="*/ 269080 h 830214"/>
              <a:gd name="connsiteX14" fmla="*/ 2653445 w 5501418"/>
              <a:gd name="connsiteY14" fmla="*/ 128587 h 830214"/>
              <a:gd name="connsiteX15" fmla="*/ 2462945 w 5501418"/>
              <a:gd name="connsiteY15" fmla="*/ 102393 h 830214"/>
              <a:gd name="connsiteX16" fmla="*/ 2377220 w 5501418"/>
              <a:gd name="connsiteY16" fmla="*/ 102393 h 830214"/>
              <a:gd name="connsiteX17" fmla="*/ 1781908 w 5501418"/>
              <a:gd name="connsiteY17" fmla="*/ 107155 h 830214"/>
              <a:gd name="connsiteX18" fmla="*/ 1493776 w 5501418"/>
              <a:gd name="connsiteY18" fmla="*/ 114299 h 830214"/>
              <a:gd name="connsiteX19" fmla="*/ 1308039 w 5501418"/>
              <a:gd name="connsiteY19" fmla="*/ 0 h 830214"/>
              <a:gd name="connsiteX20" fmla="*/ 707964 w 5501418"/>
              <a:gd name="connsiteY20" fmla="*/ 7142 h 830214"/>
              <a:gd name="connsiteX21" fmla="*/ 588901 w 5501418"/>
              <a:gd name="connsiteY21" fmla="*/ 21430 h 830214"/>
              <a:gd name="connsiteX22" fmla="*/ 115089 w 5501418"/>
              <a:gd name="connsiteY22" fmla="*/ 20902 h 830214"/>
              <a:gd name="connsiteX23" fmla="*/ 0 w 5501418"/>
              <a:gd name="connsiteY23" fmla="*/ 56600 h 830214"/>
              <a:gd name="connsiteX0" fmla="*/ 5422837 w 5422837"/>
              <a:gd name="connsiteY0" fmla="*/ 819148 h 830214"/>
              <a:gd name="connsiteX1" fmla="*/ 5372831 w 5422837"/>
              <a:gd name="connsiteY1" fmla="*/ 826292 h 830214"/>
              <a:gd name="connsiteX2" fmla="*/ 5313299 w 5422837"/>
              <a:gd name="connsiteY2" fmla="*/ 828673 h 830214"/>
              <a:gd name="connsiteX3" fmla="*/ 5237099 w 5422837"/>
              <a:gd name="connsiteY3" fmla="*/ 802479 h 830214"/>
              <a:gd name="connsiteX4" fmla="*/ 5118038 w 5422837"/>
              <a:gd name="connsiteY4" fmla="*/ 671512 h 830214"/>
              <a:gd name="connsiteX5" fmla="*/ 4987069 w 5422837"/>
              <a:gd name="connsiteY5" fmla="*/ 619124 h 830214"/>
              <a:gd name="connsiteX6" fmla="*/ 4865625 w 5422837"/>
              <a:gd name="connsiteY6" fmla="*/ 566737 h 830214"/>
              <a:gd name="connsiteX7" fmla="*/ 4696557 w 5422837"/>
              <a:gd name="connsiteY7" fmla="*/ 611981 h 830214"/>
              <a:gd name="connsiteX8" fmla="*/ 4565588 w 5422837"/>
              <a:gd name="connsiteY8" fmla="*/ 600074 h 830214"/>
              <a:gd name="connsiteX9" fmla="*/ 4136963 w 5422837"/>
              <a:gd name="connsiteY9" fmla="*/ 442911 h 830214"/>
              <a:gd name="connsiteX10" fmla="*/ 3277332 w 5422837"/>
              <a:gd name="connsiteY10" fmla="*/ 445293 h 830214"/>
              <a:gd name="connsiteX11" fmla="*/ 3029683 w 5422837"/>
              <a:gd name="connsiteY11" fmla="*/ 383379 h 830214"/>
              <a:gd name="connsiteX12" fmla="*/ 2915383 w 5422837"/>
              <a:gd name="connsiteY12" fmla="*/ 269080 h 830214"/>
              <a:gd name="connsiteX13" fmla="*/ 2653445 w 5422837"/>
              <a:gd name="connsiteY13" fmla="*/ 128587 h 830214"/>
              <a:gd name="connsiteX14" fmla="*/ 2462945 w 5422837"/>
              <a:gd name="connsiteY14" fmla="*/ 102393 h 830214"/>
              <a:gd name="connsiteX15" fmla="*/ 2377220 w 5422837"/>
              <a:gd name="connsiteY15" fmla="*/ 102393 h 830214"/>
              <a:gd name="connsiteX16" fmla="*/ 1781908 w 5422837"/>
              <a:gd name="connsiteY16" fmla="*/ 107155 h 830214"/>
              <a:gd name="connsiteX17" fmla="*/ 1493776 w 5422837"/>
              <a:gd name="connsiteY17" fmla="*/ 114299 h 830214"/>
              <a:gd name="connsiteX18" fmla="*/ 1308039 w 5422837"/>
              <a:gd name="connsiteY18" fmla="*/ 0 h 830214"/>
              <a:gd name="connsiteX19" fmla="*/ 707964 w 5422837"/>
              <a:gd name="connsiteY19" fmla="*/ 7142 h 830214"/>
              <a:gd name="connsiteX20" fmla="*/ 588901 w 5422837"/>
              <a:gd name="connsiteY20" fmla="*/ 21430 h 830214"/>
              <a:gd name="connsiteX21" fmla="*/ 115089 w 5422837"/>
              <a:gd name="connsiteY21" fmla="*/ 20902 h 830214"/>
              <a:gd name="connsiteX22" fmla="*/ 0 w 5422837"/>
              <a:gd name="connsiteY22" fmla="*/ 56600 h 830214"/>
              <a:gd name="connsiteX0" fmla="*/ 5372831 w 5372831"/>
              <a:gd name="connsiteY0" fmla="*/ 826292 h 830214"/>
              <a:gd name="connsiteX1" fmla="*/ 5313299 w 5372831"/>
              <a:gd name="connsiteY1" fmla="*/ 828673 h 830214"/>
              <a:gd name="connsiteX2" fmla="*/ 5237099 w 5372831"/>
              <a:gd name="connsiteY2" fmla="*/ 802479 h 830214"/>
              <a:gd name="connsiteX3" fmla="*/ 5118038 w 5372831"/>
              <a:gd name="connsiteY3" fmla="*/ 671512 h 830214"/>
              <a:gd name="connsiteX4" fmla="*/ 4987069 w 5372831"/>
              <a:gd name="connsiteY4" fmla="*/ 619124 h 830214"/>
              <a:gd name="connsiteX5" fmla="*/ 4865625 w 5372831"/>
              <a:gd name="connsiteY5" fmla="*/ 566737 h 830214"/>
              <a:gd name="connsiteX6" fmla="*/ 4696557 w 5372831"/>
              <a:gd name="connsiteY6" fmla="*/ 611981 h 830214"/>
              <a:gd name="connsiteX7" fmla="*/ 4565588 w 5372831"/>
              <a:gd name="connsiteY7" fmla="*/ 600074 h 830214"/>
              <a:gd name="connsiteX8" fmla="*/ 4136963 w 5372831"/>
              <a:gd name="connsiteY8" fmla="*/ 442911 h 830214"/>
              <a:gd name="connsiteX9" fmla="*/ 3277332 w 5372831"/>
              <a:gd name="connsiteY9" fmla="*/ 445293 h 830214"/>
              <a:gd name="connsiteX10" fmla="*/ 3029683 w 5372831"/>
              <a:gd name="connsiteY10" fmla="*/ 383379 h 830214"/>
              <a:gd name="connsiteX11" fmla="*/ 2915383 w 5372831"/>
              <a:gd name="connsiteY11" fmla="*/ 269080 h 830214"/>
              <a:gd name="connsiteX12" fmla="*/ 2653445 w 5372831"/>
              <a:gd name="connsiteY12" fmla="*/ 128587 h 830214"/>
              <a:gd name="connsiteX13" fmla="*/ 2462945 w 5372831"/>
              <a:gd name="connsiteY13" fmla="*/ 102393 h 830214"/>
              <a:gd name="connsiteX14" fmla="*/ 2377220 w 5372831"/>
              <a:gd name="connsiteY14" fmla="*/ 102393 h 830214"/>
              <a:gd name="connsiteX15" fmla="*/ 1781908 w 5372831"/>
              <a:gd name="connsiteY15" fmla="*/ 107155 h 830214"/>
              <a:gd name="connsiteX16" fmla="*/ 1493776 w 5372831"/>
              <a:gd name="connsiteY16" fmla="*/ 114299 h 830214"/>
              <a:gd name="connsiteX17" fmla="*/ 1308039 w 5372831"/>
              <a:gd name="connsiteY17" fmla="*/ 0 h 830214"/>
              <a:gd name="connsiteX18" fmla="*/ 707964 w 5372831"/>
              <a:gd name="connsiteY18" fmla="*/ 7142 h 830214"/>
              <a:gd name="connsiteX19" fmla="*/ 588901 w 5372831"/>
              <a:gd name="connsiteY19" fmla="*/ 21430 h 830214"/>
              <a:gd name="connsiteX20" fmla="*/ 115089 w 5372831"/>
              <a:gd name="connsiteY20" fmla="*/ 20902 h 830214"/>
              <a:gd name="connsiteX21" fmla="*/ 0 w 5372831"/>
              <a:gd name="connsiteY21" fmla="*/ 56600 h 830214"/>
              <a:gd name="connsiteX0" fmla="*/ 5313299 w 5313299"/>
              <a:gd name="connsiteY0" fmla="*/ 828673 h 828673"/>
              <a:gd name="connsiteX1" fmla="*/ 5237099 w 5313299"/>
              <a:gd name="connsiteY1" fmla="*/ 802479 h 828673"/>
              <a:gd name="connsiteX2" fmla="*/ 5118038 w 5313299"/>
              <a:gd name="connsiteY2" fmla="*/ 671512 h 828673"/>
              <a:gd name="connsiteX3" fmla="*/ 4987069 w 5313299"/>
              <a:gd name="connsiteY3" fmla="*/ 619124 h 828673"/>
              <a:gd name="connsiteX4" fmla="*/ 4865625 w 5313299"/>
              <a:gd name="connsiteY4" fmla="*/ 566737 h 828673"/>
              <a:gd name="connsiteX5" fmla="*/ 4696557 w 5313299"/>
              <a:gd name="connsiteY5" fmla="*/ 611981 h 828673"/>
              <a:gd name="connsiteX6" fmla="*/ 4565588 w 5313299"/>
              <a:gd name="connsiteY6" fmla="*/ 600074 h 828673"/>
              <a:gd name="connsiteX7" fmla="*/ 4136963 w 5313299"/>
              <a:gd name="connsiteY7" fmla="*/ 442911 h 828673"/>
              <a:gd name="connsiteX8" fmla="*/ 3277332 w 5313299"/>
              <a:gd name="connsiteY8" fmla="*/ 445293 h 828673"/>
              <a:gd name="connsiteX9" fmla="*/ 3029683 w 5313299"/>
              <a:gd name="connsiteY9" fmla="*/ 383379 h 828673"/>
              <a:gd name="connsiteX10" fmla="*/ 2915383 w 5313299"/>
              <a:gd name="connsiteY10" fmla="*/ 269080 h 828673"/>
              <a:gd name="connsiteX11" fmla="*/ 2653445 w 5313299"/>
              <a:gd name="connsiteY11" fmla="*/ 128587 h 828673"/>
              <a:gd name="connsiteX12" fmla="*/ 2462945 w 5313299"/>
              <a:gd name="connsiteY12" fmla="*/ 102393 h 828673"/>
              <a:gd name="connsiteX13" fmla="*/ 2377220 w 5313299"/>
              <a:gd name="connsiteY13" fmla="*/ 102393 h 828673"/>
              <a:gd name="connsiteX14" fmla="*/ 1781908 w 5313299"/>
              <a:gd name="connsiteY14" fmla="*/ 107155 h 828673"/>
              <a:gd name="connsiteX15" fmla="*/ 1493776 w 5313299"/>
              <a:gd name="connsiteY15" fmla="*/ 114299 h 828673"/>
              <a:gd name="connsiteX16" fmla="*/ 1308039 w 5313299"/>
              <a:gd name="connsiteY16" fmla="*/ 0 h 828673"/>
              <a:gd name="connsiteX17" fmla="*/ 707964 w 5313299"/>
              <a:gd name="connsiteY17" fmla="*/ 7142 h 828673"/>
              <a:gd name="connsiteX18" fmla="*/ 588901 w 5313299"/>
              <a:gd name="connsiteY18" fmla="*/ 21430 h 828673"/>
              <a:gd name="connsiteX19" fmla="*/ 115089 w 5313299"/>
              <a:gd name="connsiteY19" fmla="*/ 20902 h 828673"/>
              <a:gd name="connsiteX20" fmla="*/ 0 w 5313299"/>
              <a:gd name="connsiteY20" fmla="*/ 56600 h 828673"/>
              <a:gd name="connsiteX0" fmla="*/ 5237099 w 5237099"/>
              <a:gd name="connsiteY0" fmla="*/ 802479 h 802479"/>
              <a:gd name="connsiteX1" fmla="*/ 5118038 w 5237099"/>
              <a:gd name="connsiteY1" fmla="*/ 671512 h 802479"/>
              <a:gd name="connsiteX2" fmla="*/ 4987069 w 5237099"/>
              <a:gd name="connsiteY2" fmla="*/ 619124 h 802479"/>
              <a:gd name="connsiteX3" fmla="*/ 4865625 w 5237099"/>
              <a:gd name="connsiteY3" fmla="*/ 566737 h 802479"/>
              <a:gd name="connsiteX4" fmla="*/ 4696557 w 5237099"/>
              <a:gd name="connsiteY4" fmla="*/ 611981 h 802479"/>
              <a:gd name="connsiteX5" fmla="*/ 4565588 w 5237099"/>
              <a:gd name="connsiteY5" fmla="*/ 600074 h 802479"/>
              <a:gd name="connsiteX6" fmla="*/ 4136963 w 5237099"/>
              <a:gd name="connsiteY6" fmla="*/ 442911 h 802479"/>
              <a:gd name="connsiteX7" fmla="*/ 3277332 w 5237099"/>
              <a:gd name="connsiteY7" fmla="*/ 445293 h 802479"/>
              <a:gd name="connsiteX8" fmla="*/ 3029683 w 5237099"/>
              <a:gd name="connsiteY8" fmla="*/ 383379 h 802479"/>
              <a:gd name="connsiteX9" fmla="*/ 2915383 w 5237099"/>
              <a:gd name="connsiteY9" fmla="*/ 269080 h 802479"/>
              <a:gd name="connsiteX10" fmla="*/ 2653445 w 5237099"/>
              <a:gd name="connsiteY10" fmla="*/ 128587 h 802479"/>
              <a:gd name="connsiteX11" fmla="*/ 2462945 w 5237099"/>
              <a:gd name="connsiteY11" fmla="*/ 102393 h 802479"/>
              <a:gd name="connsiteX12" fmla="*/ 2377220 w 5237099"/>
              <a:gd name="connsiteY12" fmla="*/ 102393 h 802479"/>
              <a:gd name="connsiteX13" fmla="*/ 1781908 w 5237099"/>
              <a:gd name="connsiteY13" fmla="*/ 107155 h 802479"/>
              <a:gd name="connsiteX14" fmla="*/ 1493776 w 5237099"/>
              <a:gd name="connsiteY14" fmla="*/ 114299 h 802479"/>
              <a:gd name="connsiteX15" fmla="*/ 1308039 w 5237099"/>
              <a:gd name="connsiteY15" fmla="*/ 0 h 802479"/>
              <a:gd name="connsiteX16" fmla="*/ 707964 w 5237099"/>
              <a:gd name="connsiteY16" fmla="*/ 7142 h 802479"/>
              <a:gd name="connsiteX17" fmla="*/ 588901 w 5237099"/>
              <a:gd name="connsiteY17" fmla="*/ 21430 h 802479"/>
              <a:gd name="connsiteX18" fmla="*/ 115089 w 5237099"/>
              <a:gd name="connsiteY18" fmla="*/ 20902 h 802479"/>
              <a:gd name="connsiteX19" fmla="*/ 0 w 5237099"/>
              <a:gd name="connsiteY19" fmla="*/ 56600 h 802479"/>
              <a:gd name="connsiteX0" fmla="*/ 5118038 w 5118038"/>
              <a:gd name="connsiteY0" fmla="*/ 671512 h 671512"/>
              <a:gd name="connsiteX1" fmla="*/ 4987069 w 5118038"/>
              <a:gd name="connsiteY1" fmla="*/ 619124 h 671512"/>
              <a:gd name="connsiteX2" fmla="*/ 4865625 w 5118038"/>
              <a:gd name="connsiteY2" fmla="*/ 566737 h 671512"/>
              <a:gd name="connsiteX3" fmla="*/ 4696557 w 5118038"/>
              <a:gd name="connsiteY3" fmla="*/ 611981 h 671512"/>
              <a:gd name="connsiteX4" fmla="*/ 4565588 w 5118038"/>
              <a:gd name="connsiteY4" fmla="*/ 600074 h 671512"/>
              <a:gd name="connsiteX5" fmla="*/ 4136963 w 5118038"/>
              <a:gd name="connsiteY5" fmla="*/ 442911 h 671512"/>
              <a:gd name="connsiteX6" fmla="*/ 3277332 w 5118038"/>
              <a:gd name="connsiteY6" fmla="*/ 445293 h 671512"/>
              <a:gd name="connsiteX7" fmla="*/ 3029683 w 5118038"/>
              <a:gd name="connsiteY7" fmla="*/ 383379 h 671512"/>
              <a:gd name="connsiteX8" fmla="*/ 2915383 w 5118038"/>
              <a:gd name="connsiteY8" fmla="*/ 269080 h 671512"/>
              <a:gd name="connsiteX9" fmla="*/ 2653445 w 5118038"/>
              <a:gd name="connsiteY9" fmla="*/ 128587 h 671512"/>
              <a:gd name="connsiteX10" fmla="*/ 2462945 w 5118038"/>
              <a:gd name="connsiteY10" fmla="*/ 102393 h 671512"/>
              <a:gd name="connsiteX11" fmla="*/ 2377220 w 5118038"/>
              <a:gd name="connsiteY11" fmla="*/ 102393 h 671512"/>
              <a:gd name="connsiteX12" fmla="*/ 1781908 w 5118038"/>
              <a:gd name="connsiteY12" fmla="*/ 107155 h 671512"/>
              <a:gd name="connsiteX13" fmla="*/ 1493776 w 5118038"/>
              <a:gd name="connsiteY13" fmla="*/ 114299 h 671512"/>
              <a:gd name="connsiteX14" fmla="*/ 1308039 w 5118038"/>
              <a:gd name="connsiteY14" fmla="*/ 0 h 671512"/>
              <a:gd name="connsiteX15" fmla="*/ 707964 w 5118038"/>
              <a:gd name="connsiteY15" fmla="*/ 7142 h 671512"/>
              <a:gd name="connsiteX16" fmla="*/ 588901 w 5118038"/>
              <a:gd name="connsiteY16" fmla="*/ 21430 h 671512"/>
              <a:gd name="connsiteX17" fmla="*/ 115089 w 5118038"/>
              <a:gd name="connsiteY17" fmla="*/ 20902 h 671512"/>
              <a:gd name="connsiteX18" fmla="*/ 0 w 5118038"/>
              <a:gd name="connsiteY18" fmla="*/ 56600 h 671512"/>
              <a:gd name="connsiteX0" fmla="*/ 4987069 w 4987069"/>
              <a:gd name="connsiteY0" fmla="*/ 619124 h 622404"/>
              <a:gd name="connsiteX1" fmla="*/ 4865625 w 4987069"/>
              <a:gd name="connsiteY1" fmla="*/ 566737 h 622404"/>
              <a:gd name="connsiteX2" fmla="*/ 4696557 w 4987069"/>
              <a:gd name="connsiteY2" fmla="*/ 611981 h 622404"/>
              <a:gd name="connsiteX3" fmla="*/ 4565588 w 4987069"/>
              <a:gd name="connsiteY3" fmla="*/ 600074 h 622404"/>
              <a:gd name="connsiteX4" fmla="*/ 4136963 w 4987069"/>
              <a:gd name="connsiteY4" fmla="*/ 442911 h 622404"/>
              <a:gd name="connsiteX5" fmla="*/ 3277332 w 4987069"/>
              <a:gd name="connsiteY5" fmla="*/ 445293 h 622404"/>
              <a:gd name="connsiteX6" fmla="*/ 3029683 w 4987069"/>
              <a:gd name="connsiteY6" fmla="*/ 383379 h 622404"/>
              <a:gd name="connsiteX7" fmla="*/ 2915383 w 4987069"/>
              <a:gd name="connsiteY7" fmla="*/ 269080 h 622404"/>
              <a:gd name="connsiteX8" fmla="*/ 2653445 w 4987069"/>
              <a:gd name="connsiteY8" fmla="*/ 128587 h 622404"/>
              <a:gd name="connsiteX9" fmla="*/ 2462945 w 4987069"/>
              <a:gd name="connsiteY9" fmla="*/ 102393 h 622404"/>
              <a:gd name="connsiteX10" fmla="*/ 2377220 w 4987069"/>
              <a:gd name="connsiteY10" fmla="*/ 102393 h 622404"/>
              <a:gd name="connsiteX11" fmla="*/ 1781908 w 4987069"/>
              <a:gd name="connsiteY11" fmla="*/ 107155 h 622404"/>
              <a:gd name="connsiteX12" fmla="*/ 1493776 w 4987069"/>
              <a:gd name="connsiteY12" fmla="*/ 114299 h 622404"/>
              <a:gd name="connsiteX13" fmla="*/ 1308039 w 4987069"/>
              <a:gd name="connsiteY13" fmla="*/ 0 h 622404"/>
              <a:gd name="connsiteX14" fmla="*/ 707964 w 4987069"/>
              <a:gd name="connsiteY14" fmla="*/ 7142 h 622404"/>
              <a:gd name="connsiteX15" fmla="*/ 588901 w 4987069"/>
              <a:gd name="connsiteY15" fmla="*/ 21430 h 622404"/>
              <a:gd name="connsiteX16" fmla="*/ 115089 w 4987069"/>
              <a:gd name="connsiteY16" fmla="*/ 20902 h 622404"/>
              <a:gd name="connsiteX17" fmla="*/ 0 w 4987069"/>
              <a:gd name="connsiteY17" fmla="*/ 56600 h 622404"/>
              <a:gd name="connsiteX0" fmla="*/ 4865625 w 4865625"/>
              <a:gd name="connsiteY0" fmla="*/ 566737 h 622404"/>
              <a:gd name="connsiteX1" fmla="*/ 4696557 w 4865625"/>
              <a:gd name="connsiteY1" fmla="*/ 611981 h 622404"/>
              <a:gd name="connsiteX2" fmla="*/ 4565588 w 4865625"/>
              <a:gd name="connsiteY2" fmla="*/ 600074 h 622404"/>
              <a:gd name="connsiteX3" fmla="*/ 4136963 w 4865625"/>
              <a:gd name="connsiteY3" fmla="*/ 442911 h 622404"/>
              <a:gd name="connsiteX4" fmla="*/ 3277332 w 4865625"/>
              <a:gd name="connsiteY4" fmla="*/ 445293 h 622404"/>
              <a:gd name="connsiteX5" fmla="*/ 3029683 w 4865625"/>
              <a:gd name="connsiteY5" fmla="*/ 383379 h 622404"/>
              <a:gd name="connsiteX6" fmla="*/ 2915383 w 4865625"/>
              <a:gd name="connsiteY6" fmla="*/ 269080 h 622404"/>
              <a:gd name="connsiteX7" fmla="*/ 2653445 w 4865625"/>
              <a:gd name="connsiteY7" fmla="*/ 128587 h 622404"/>
              <a:gd name="connsiteX8" fmla="*/ 2462945 w 4865625"/>
              <a:gd name="connsiteY8" fmla="*/ 102393 h 622404"/>
              <a:gd name="connsiteX9" fmla="*/ 2377220 w 4865625"/>
              <a:gd name="connsiteY9" fmla="*/ 102393 h 622404"/>
              <a:gd name="connsiteX10" fmla="*/ 1781908 w 4865625"/>
              <a:gd name="connsiteY10" fmla="*/ 107155 h 622404"/>
              <a:gd name="connsiteX11" fmla="*/ 1493776 w 4865625"/>
              <a:gd name="connsiteY11" fmla="*/ 114299 h 622404"/>
              <a:gd name="connsiteX12" fmla="*/ 1308039 w 4865625"/>
              <a:gd name="connsiteY12" fmla="*/ 0 h 622404"/>
              <a:gd name="connsiteX13" fmla="*/ 707964 w 4865625"/>
              <a:gd name="connsiteY13" fmla="*/ 7142 h 622404"/>
              <a:gd name="connsiteX14" fmla="*/ 588901 w 4865625"/>
              <a:gd name="connsiteY14" fmla="*/ 21430 h 622404"/>
              <a:gd name="connsiteX15" fmla="*/ 115089 w 4865625"/>
              <a:gd name="connsiteY15" fmla="*/ 20902 h 622404"/>
              <a:gd name="connsiteX16" fmla="*/ 0 w 4865625"/>
              <a:gd name="connsiteY16" fmla="*/ 56600 h 622404"/>
              <a:gd name="connsiteX0" fmla="*/ 4842925 w 4842925"/>
              <a:gd name="connsiteY0" fmla="*/ 571276 h 622404"/>
              <a:gd name="connsiteX1" fmla="*/ 4696557 w 4842925"/>
              <a:gd name="connsiteY1" fmla="*/ 611981 h 622404"/>
              <a:gd name="connsiteX2" fmla="*/ 4565588 w 4842925"/>
              <a:gd name="connsiteY2" fmla="*/ 600074 h 622404"/>
              <a:gd name="connsiteX3" fmla="*/ 4136963 w 4842925"/>
              <a:gd name="connsiteY3" fmla="*/ 442911 h 622404"/>
              <a:gd name="connsiteX4" fmla="*/ 3277332 w 4842925"/>
              <a:gd name="connsiteY4" fmla="*/ 445293 h 622404"/>
              <a:gd name="connsiteX5" fmla="*/ 3029683 w 4842925"/>
              <a:gd name="connsiteY5" fmla="*/ 383379 h 622404"/>
              <a:gd name="connsiteX6" fmla="*/ 2915383 w 4842925"/>
              <a:gd name="connsiteY6" fmla="*/ 269080 h 622404"/>
              <a:gd name="connsiteX7" fmla="*/ 2653445 w 4842925"/>
              <a:gd name="connsiteY7" fmla="*/ 128587 h 622404"/>
              <a:gd name="connsiteX8" fmla="*/ 2462945 w 4842925"/>
              <a:gd name="connsiteY8" fmla="*/ 102393 h 622404"/>
              <a:gd name="connsiteX9" fmla="*/ 2377220 w 4842925"/>
              <a:gd name="connsiteY9" fmla="*/ 102393 h 622404"/>
              <a:gd name="connsiteX10" fmla="*/ 1781908 w 4842925"/>
              <a:gd name="connsiteY10" fmla="*/ 107155 h 622404"/>
              <a:gd name="connsiteX11" fmla="*/ 1493776 w 4842925"/>
              <a:gd name="connsiteY11" fmla="*/ 114299 h 622404"/>
              <a:gd name="connsiteX12" fmla="*/ 1308039 w 4842925"/>
              <a:gd name="connsiteY12" fmla="*/ 0 h 622404"/>
              <a:gd name="connsiteX13" fmla="*/ 707964 w 4842925"/>
              <a:gd name="connsiteY13" fmla="*/ 7142 h 622404"/>
              <a:gd name="connsiteX14" fmla="*/ 588901 w 4842925"/>
              <a:gd name="connsiteY14" fmla="*/ 21430 h 622404"/>
              <a:gd name="connsiteX15" fmla="*/ 115089 w 4842925"/>
              <a:gd name="connsiteY15" fmla="*/ 20902 h 622404"/>
              <a:gd name="connsiteX16" fmla="*/ 0 w 4842925"/>
              <a:gd name="connsiteY16" fmla="*/ 56600 h 62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42925" h="622404">
                <a:moveTo>
                  <a:pt x="4842925" y="571276"/>
                </a:moveTo>
                <a:cubicBezTo>
                  <a:pt x="4794506" y="572864"/>
                  <a:pt x="4749738" y="595709"/>
                  <a:pt x="4696557" y="611981"/>
                </a:cubicBezTo>
                <a:cubicBezTo>
                  <a:pt x="4643376" y="621110"/>
                  <a:pt x="4660441" y="634602"/>
                  <a:pt x="4565588" y="600074"/>
                </a:cubicBezTo>
                <a:cubicBezTo>
                  <a:pt x="4470735" y="565546"/>
                  <a:pt x="4354847" y="467517"/>
                  <a:pt x="4136963" y="442911"/>
                </a:cubicBezTo>
                <a:lnTo>
                  <a:pt x="3277332" y="445293"/>
                </a:lnTo>
                <a:cubicBezTo>
                  <a:pt x="3097945" y="434974"/>
                  <a:pt x="3086833" y="411954"/>
                  <a:pt x="3029683" y="383379"/>
                </a:cubicBezTo>
                <a:cubicBezTo>
                  <a:pt x="2982058" y="340516"/>
                  <a:pt x="2973326" y="318689"/>
                  <a:pt x="2915383" y="269080"/>
                </a:cubicBezTo>
                <a:cubicBezTo>
                  <a:pt x="2845533" y="226614"/>
                  <a:pt x="2742742" y="161131"/>
                  <a:pt x="2653445" y="128587"/>
                </a:cubicBezTo>
                <a:cubicBezTo>
                  <a:pt x="2574864" y="100012"/>
                  <a:pt x="2507395" y="107156"/>
                  <a:pt x="2462945" y="102393"/>
                </a:cubicBezTo>
                <a:cubicBezTo>
                  <a:pt x="2418495" y="97631"/>
                  <a:pt x="2490726" y="103187"/>
                  <a:pt x="2377220" y="102393"/>
                </a:cubicBezTo>
                <a:lnTo>
                  <a:pt x="1781908" y="107155"/>
                </a:lnTo>
                <a:cubicBezTo>
                  <a:pt x="1660860" y="133746"/>
                  <a:pt x="1560848" y="142080"/>
                  <a:pt x="1493776" y="114299"/>
                </a:cubicBezTo>
                <a:cubicBezTo>
                  <a:pt x="1426704" y="86518"/>
                  <a:pt x="1386620" y="7145"/>
                  <a:pt x="1308039" y="0"/>
                </a:cubicBezTo>
                <a:lnTo>
                  <a:pt x="707964" y="7142"/>
                </a:lnTo>
                <a:cubicBezTo>
                  <a:pt x="634145" y="5951"/>
                  <a:pt x="627398" y="23812"/>
                  <a:pt x="588901" y="21430"/>
                </a:cubicBezTo>
                <a:lnTo>
                  <a:pt x="115089" y="20902"/>
                </a:lnTo>
                <a:lnTo>
                  <a:pt x="0" y="56600"/>
                </a:lnTo>
              </a:path>
            </a:pathLst>
          </a:custGeom>
          <a:noFill/>
          <a:ln w="22225" cmpd="dbl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Freeform 662"/>
          <p:cNvSpPr/>
          <p:nvPr/>
        </p:nvSpPr>
        <p:spPr>
          <a:xfrm>
            <a:off x="3767209" y="2320064"/>
            <a:ext cx="268082" cy="3222093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  <a:gd name="connsiteX0" fmla="*/ 198664 w 198664"/>
              <a:gd name="connsiteY0" fmla="*/ 2292465 h 2292465"/>
              <a:gd name="connsiteX1" fmla="*/ 185057 w 198664"/>
              <a:gd name="connsiteY1" fmla="*/ 2175443 h 2292465"/>
              <a:gd name="connsiteX2" fmla="*/ 171450 w 198664"/>
              <a:gd name="connsiteY2" fmla="*/ 1152186 h 2292465"/>
              <a:gd name="connsiteX3" fmla="*/ 185058 w 198664"/>
              <a:gd name="connsiteY3" fmla="*/ 978015 h 2292465"/>
              <a:gd name="connsiteX4" fmla="*/ 171450 w 198664"/>
              <a:gd name="connsiteY4" fmla="*/ 207852 h 2292465"/>
              <a:gd name="connsiteX5" fmla="*/ 89807 w 198664"/>
              <a:gd name="connsiteY5" fmla="*/ 126209 h 2292465"/>
              <a:gd name="connsiteX6" fmla="*/ 0 w 198664"/>
              <a:gd name="connsiteY6" fmla="*/ 0 h 2292465"/>
              <a:gd name="connsiteX0" fmla="*/ 185057 w 185437"/>
              <a:gd name="connsiteY0" fmla="*/ 2175443 h 2175443"/>
              <a:gd name="connsiteX1" fmla="*/ 171450 w 185437"/>
              <a:gd name="connsiteY1" fmla="*/ 1152186 h 2175443"/>
              <a:gd name="connsiteX2" fmla="*/ 185058 w 185437"/>
              <a:gd name="connsiteY2" fmla="*/ 978015 h 2175443"/>
              <a:gd name="connsiteX3" fmla="*/ 171450 w 185437"/>
              <a:gd name="connsiteY3" fmla="*/ 207852 h 2175443"/>
              <a:gd name="connsiteX4" fmla="*/ 89807 w 185437"/>
              <a:gd name="connsiteY4" fmla="*/ 126209 h 2175443"/>
              <a:gd name="connsiteX5" fmla="*/ 0 w 185437"/>
              <a:gd name="connsiteY5" fmla="*/ 0 h 2175443"/>
              <a:gd name="connsiteX0" fmla="*/ 185057 w 185437"/>
              <a:gd name="connsiteY0" fmla="*/ 2228783 h 2228783"/>
              <a:gd name="connsiteX1" fmla="*/ 171450 w 185437"/>
              <a:gd name="connsiteY1" fmla="*/ 1152186 h 2228783"/>
              <a:gd name="connsiteX2" fmla="*/ 185058 w 185437"/>
              <a:gd name="connsiteY2" fmla="*/ 978015 h 2228783"/>
              <a:gd name="connsiteX3" fmla="*/ 171450 w 185437"/>
              <a:gd name="connsiteY3" fmla="*/ 207852 h 2228783"/>
              <a:gd name="connsiteX4" fmla="*/ 89807 w 185437"/>
              <a:gd name="connsiteY4" fmla="*/ 126209 h 2228783"/>
              <a:gd name="connsiteX5" fmla="*/ 0 w 185437"/>
              <a:gd name="connsiteY5" fmla="*/ 0 h 222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437" h="2228783">
                <a:moveTo>
                  <a:pt x="185057" y="2228783"/>
                </a:moveTo>
                <a:cubicBezTo>
                  <a:pt x="188141" y="2153037"/>
                  <a:pt x="171450" y="1360647"/>
                  <a:pt x="171450" y="1152186"/>
                </a:cubicBezTo>
                <a:cubicBezTo>
                  <a:pt x="171450" y="943725"/>
                  <a:pt x="185058" y="1094582"/>
                  <a:pt x="185058" y="978015"/>
                </a:cubicBezTo>
                <a:cubicBezTo>
                  <a:pt x="185058" y="861448"/>
                  <a:pt x="177800" y="353901"/>
                  <a:pt x="171450" y="207852"/>
                </a:cubicBezTo>
                <a:cubicBezTo>
                  <a:pt x="175986" y="135281"/>
                  <a:pt x="107496" y="169298"/>
                  <a:pt x="89807" y="126209"/>
                </a:cubicBezTo>
                <a:cubicBezTo>
                  <a:pt x="35833" y="-1245"/>
                  <a:pt x="28915" y="13494"/>
                  <a:pt x="0" y="0"/>
                </a:cubicBezTo>
              </a:path>
            </a:pathLst>
          </a:custGeom>
          <a:noFill/>
          <a:ln w="190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4" name="Straight Connector 673"/>
          <p:cNvCxnSpPr/>
          <p:nvPr/>
        </p:nvCxnSpPr>
        <p:spPr>
          <a:xfrm flipH="1" flipV="1">
            <a:off x="6726264" y="2545497"/>
            <a:ext cx="930" cy="73036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" name="Freeform 674"/>
          <p:cNvSpPr/>
          <p:nvPr/>
        </p:nvSpPr>
        <p:spPr>
          <a:xfrm>
            <a:off x="5347064" y="2558093"/>
            <a:ext cx="934126" cy="3332350"/>
          </a:xfrm>
          <a:custGeom>
            <a:avLst/>
            <a:gdLst>
              <a:gd name="connsiteX0" fmla="*/ 2561 w 630365"/>
              <a:gd name="connsiteY0" fmla="*/ 1609725 h 1609725"/>
              <a:gd name="connsiteX1" fmla="*/ 9705 w 630365"/>
              <a:gd name="connsiteY1" fmla="*/ 1521619 h 1609725"/>
              <a:gd name="connsiteX2" fmla="*/ 81142 w 630365"/>
              <a:gd name="connsiteY2" fmla="*/ 1423987 h 1609725"/>
              <a:gd name="connsiteX3" fmla="*/ 157342 w 630365"/>
              <a:gd name="connsiteY3" fmla="*/ 1350169 h 1609725"/>
              <a:gd name="connsiteX4" fmla="*/ 354986 w 630365"/>
              <a:gd name="connsiteY4" fmla="*/ 866775 h 1609725"/>
              <a:gd name="connsiteX5" fmla="*/ 545486 w 630365"/>
              <a:gd name="connsiteY5" fmla="*/ 395287 h 1609725"/>
              <a:gd name="connsiteX6" fmla="*/ 595492 w 630365"/>
              <a:gd name="connsiteY6" fmla="*/ 300037 h 1609725"/>
              <a:gd name="connsiteX7" fmla="*/ 628830 w 630365"/>
              <a:gd name="connsiteY7" fmla="*/ 223837 h 1609725"/>
              <a:gd name="connsiteX8" fmla="*/ 621686 w 630365"/>
              <a:gd name="connsiteY8" fmla="*/ 0 h 1609725"/>
              <a:gd name="connsiteX0" fmla="*/ 2561 w 630286"/>
              <a:gd name="connsiteY0" fmla="*/ 1609725 h 1609725"/>
              <a:gd name="connsiteX1" fmla="*/ 9705 w 630286"/>
              <a:gd name="connsiteY1" fmla="*/ 1521619 h 1609725"/>
              <a:gd name="connsiteX2" fmla="*/ 81142 w 630286"/>
              <a:gd name="connsiteY2" fmla="*/ 1423987 h 1609725"/>
              <a:gd name="connsiteX3" fmla="*/ 157342 w 630286"/>
              <a:gd name="connsiteY3" fmla="*/ 1350169 h 1609725"/>
              <a:gd name="connsiteX4" fmla="*/ 354986 w 630286"/>
              <a:gd name="connsiteY4" fmla="*/ 866775 h 1609725"/>
              <a:gd name="connsiteX5" fmla="*/ 545486 w 630286"/>
              <a:gd name="connsiteY5" fmla="*/ 395287 h 1609725"/>
              <a:gd name="connsiteX6" fmla="*/ 595492 w 630286"/>
              <a:gd name="connsiteY6" fmla="*/ 300037 h 1609725"/>
              <a:gd name="connsiteX7" fmla="*/ 628830 w 630286"/>
              <a:gd name="connsiteY7" fmla="*/ 223837 h 1609725"/>
              <a:gd name="connsiteX8" fmla="*/ 624067 w 630286"/>
              <a:gd name="connsiteY8" fmla="*/ 30956 h 1609725"/>
              <a:gd name="connsiteX9" fmla="*/ 621686 w 630286"/>
              <a:gd name="connsiteY9" fmla="*/ 0 h 1609725"/>
              <a:gd name="connsiteX0" fmla="*/ 2561 w 638355"/>
              <a:gd name="connsiteY0" fmla="*/ 2305050 h 2305050"/>
              <a:gd name="connsiteX1" fmla="*/ 9705 w 638355"/>
              <a:gd name="connsiteY1" fmla="*/ 2216944 h 2305050"/>
              <a:gd name="connsiteX2" fmla="*/ 81142 w 638355"/>
              <a:gd name="connsiteY2" fmla="*/ 2119312 h 2305050"/>
              <a:gd name="connsiteX3" fmla="*/ 157342 w 638355"/>
              <a:gd name="connsiteY3" fmla="*/ 2045494 h 2305050"/>
              <a:gd name="connsiteX4" fmla="*/ 354986 w 638355"/>
              <a:gd name="connsiteY4" fmla="*/ 1562100 h 2305050"/>
              <a:gd name="connsiteX5" fmla="*/ 545486 w 638355"/>
              <a:gd name="connsiteY5" fmla="*/ 1090612 h 2305050"/>
              <a:gd name="connsiteX6" fmla="*/ 595492 w 638355"/>
              <a:gd name="connsiteY6" fmla="*/ 995362 h 2305050"/>
              <a:gd name="connsiteX7" fmla="*/ 628830 w 638355"/>
              <a:gd name="connsiteY7" fmla="*/ 919162 h 2305050"/>
              <a:gd name="connsiteX8" fmla="*/ 624067 w 638355"/>
              <a:gd name="connsiteY8" fmla="*/ 726281 h 2305050"/>
              <a:gd name="connsiteX9" fmla="*/ 638355 w 638355"/>
              <a:gd name="connsiteY9" fmla="*/ 0 h 2305050"/>
              <a:gd name="connsiteX0" fmla="*/ 2561 w 645824"/>
              <a:gd name="connsiteY0" fmla="*/ 2305050 h 2305050"/>
              <a:gd name="connsiteX1" fmla="*/ 9705 w 645824"/>
              <a:gd name="connsiteY1" fmla="*/ 2216944 h 2305050"/>
              <a:gd name="connsiteX2" fmla="*/ 81142 w 645824"/>
              <a:gd name="connsiteY2" fmla="*/ 2119312 h 2305050"/>
              <a:gd name="connsiteX3" fmla="*/ 157342 w 645824"/>
              <a:gd name="connsiteY3" fmla="*/ 2045494 h 2305050"/>
              <a:gd name="connsiteX4" fmla="*/ 354986 w 645824"/>
              <a:gd name="connsiteY4" fmla="*/ 1562100 h 2305050"/>
              <a:gd name="connsiteX5" fmla="*/ 545486 w 645824"/>
              <a:gd name="connsiteY5" fmla="*/ 1090612 h 2305050"/>
              <a:gd name="connsiteX6" fmla="*/ 595492 w 645824"/>
              <a:gd name="connsiteY6" fmla="*/ 995362 h 2305050"/>
              <a:gd name="connsiteX7" fmla="*/ 628830 w 645824"/>
              <a:gd name="connsiteY7" fmla="*/ 919162 h 2305050"/>
              <a:gd name="connsiteX8" fmla="*/ 624067 w 645824"/>
              <a:gd name="connsiteY8" fmla="*/ 726281 h 2305050"/>
              <a:gd name="connsiteX9" fmla="*/ 645499 w 645824"/>
              <a:gd name="connsiteY9" fmla="*/ 550069 h 2305050"/>
              <a:gd name="connsiteX10" fmla="*/ 638355 w 645824"/>
              <a:gd name="connsiteY10" fmla="*/ 0 h 2305050"/>
              <a:gd name="connsiteX0" fmla="*/ 2561 w 646070"/>
              <a:gd name="connsiteY0" fmla="*/ 2305050 h 2305050"/>
              <a:gd name="connsiteX1" fmla="*/ 9705 w 646070"/>
              <a:gd name="connsiteY1" fmla="*/ 2216944 h 2305050"/>
              <a:gd name="connsiteX2" fmla="*/ 81142 w 646070"/>
              <a:gd name="connsiteY2" fmla="*/ 2119312 h 2305050"/>
              <a:gd name="connsiteX3" fmla="*/ 157342 w 646070"/>
              <a:gd name="connsiteY3" fmla="*/ 2045494 h 2305050"/>
              <a:gd name="connsiteX4" fmla="*/ 354986 w 646070"/>
              <a:gd name="connsiteY4" fmla="*/ 1562100 h 2305050"/>
              <a:gd name="connsiteX5" fmla="*/ 545486 w 646070"/>
              <a:gd name="connsiteY5" fmla="*/ 1090612 h 2305050"/>
              <a:gd name="connsiteX6" fmla="*/ 595492 w 646070"/>
              <a:gd name="connsiteY6" fmla="*/ 995362 h 2305050"/>
              <a:gd name="connsiteX7" fmla="*/ 628830 w 646070"/>
              <a:gd name="connsiteY7" fmla="*/ 919162 h 2305050"/>
              <a:gd name="connsiteX8" fmla="*/ 624067 w 646070"/>
              <a:gd name="connsiteY8" fmla="*/ 726281 h 2305050"/>
              <a:gd name="connsiteX9" fmla="*/ 645499 w 646070"/>
              <a:gd name="connsiteY9" fmla="*/ 550069 h 2305050"/>
              <a:gd name="connsiteX10" fmla="*/ 638355 w 646070"/>
              <a:gd name="connsiteY10" fmla="*/ 0 h 2305050"/>
              <a:gd name="connsiteX0" fmla="*/ 2561 w 646119"/>
              <a:gd name="connsiteY0" fmla="*/ 2305050 h 2305050"/>
              <a:gd name="connsiteX1" fmla="*/ 9705 w 646119"/>
              <a:gd name="connsiteY1" fmla="*/ 2216944 h 2305050"/>
              <a:gd name="connsiteX2" fmla="*/ 81142 w 646119"/>
              <a:gd name="connsiteY2" fmla="*/ 2119312 h 2305050"/>
              <a:gd name="connsiteX3" fmla="*/ 157342 w 646119"/>
              <a:gd name="connsiteY3" fmla="*/ 2045494 h 2305050"/>
              <a:gd name="connsiteX4" fmla="*/ 354986 w 646119"/>
              <a:gd name="connsiteY4" fmla="*/ 1562100 h 2305050"/>
              <a:gd name="connsiteX5" fmla="*/ 545486 w 646119"/>
              <a:gd name="connsiteY5" fmla="*/ 1090612 h 2305050"/>
              <a:gd name="connsiteX6" fmla="*/ 595492 w 646119"/>
              <a:gd name="connsiteY6" fmla="*/ 995362 h 2305050"/>
              <a:gd name="connsiteX7" fmla="*/ 628830 w 646119"/>
              <a:gd name="connsiteY7" fmla="*/ 919162 h 2305050"/>
              <a:gd name="connsiteX8" fmla="*/ 626449 w 646119"/>
              <a:gd name="connsiteY8" fmla="*/ 583406 h 2305050"/>
              <a:gd name="connsiteX9" fmla="*/ 645499 w 646119"/>
              <a:gd name="connsiteY9" fmla="*/ 550069 h 2305050"/>
              <a:gd name="connsiteX10" fmla="*/ 638355 w 646119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50069 h 2305050"/>
              <a:gd name="connsiteX10" fmla="*/ 638355 w 646244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50069 h 2305050"/>
              <a:gd name="connsiteX10" fmla="*/ 638355 w 646244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24669 h 2305050"/>
              <a:gd name="connsiteX10" fmla="*/ 638355 w 646244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70706 h 2305050"/>
              <a:gd name="connsiteX9" fmla="*/ 645499 w 646244"/>
              <a:gd name="connsiteY9" fmla="*/ 524669 h 2305050"/>
              <a:gd name="connsiteX10" fmla="*/ 638355 w 646244"/>
              <a:gd name="connsiteY10" fmla="*/ 0 h 2305050"/>
              <a:gd name="connsiteX0" fmla="*/ 2561 w 646153"/>
              <a:gd name="connsiteY0" fmla="*/ 2305050 h 2305050"/>
              <a:gd name="connsiteX1" fmla="*/ 9705 w 646153"/>
              <a:gd name="connsiteY1" fmla="*/ 2216944 h 2305050"/>
              <a:gd name="connsiteX2" fmla="*/ 81142 w 646153"/>
              <a:gd name="connsiteY2" fmla="*/ 2119312 h 2305050"/>
              <a:gd name="connsiteX3" fmla="*/ 157342 w 646153"/>
              <a:gd name="connsiteY3" fmla="*/ 2045494 h 2305050"/>
              <a:gd name="connsiteX4" fmla="*/ 354986 w 646153"/>
              <a:gd name="connsiteY4" fmla="*/ 1562100 h 2305050"/>
              <a:gd name="connsiteX5" fmla="*/ 545486 w 646153"/>
              <a:gd name="connsiteY5" fmla="*/ 1090612 h 2305050"/>
              <a:gd name="connsiteX6" fmla="*/ 595492 w 646153"/>
              <a:gd name="connsiteY6" fmla="*/ 995362 h 2305050"/>
              <a:gd name="connsiteX7" fmla="*/ 628830 w 646153"/>
              <a:gd name="connsiteY7" fmla="*/ 919162 h 2305050"/>
              <a:gd name="connsiteX8" fmla="*/ 623274 w 646153"/>
              <a:gd name="connsiteY8" fmla="*/ 558006 h 2305050"/>
              <a:gd name="connsiteX9" fmla="*/ 645499 w 646153"/>
              <a:gd name="connsiteY9" fmla="*/ 524669 h 2305050"/>
              <a:gd name="connsiteX10" fmla="*/ 638355 w 646153"/>
              <a:gd name="connsiteY10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153" h="2305050">
                <a:moveTo>
                  <a:pt x="2561" y="2305050"/>
                </a:moveTo>
                <a:cubicBezTo>
                  <a:pt x="-416" y="2276475"/>
                  <a:pt x="-3392" y="2247900"/>
                  <a:pt x="9705" y="2216944"/>
                </a:cubicBezTo>
                <a:cubicBezTo>
                  <a:pt x="22802" y="2185988"/>
                  <a:pt x="56536" y="2147887"/>
                  <a:pt x="81142" y="2119312"/>
                </a:cubicBezTo>
                <a:lnTo>
                  <a:pt x="157342" y="2045494"/>
                </a:lnTo>
                <a:cubicBezTo>
                  <a:pt x="202983" y="1952625"/>
                  <a:pt x="290295" y="1721247"/>
                  <a:pt x="354986" y="1562100"/>
                </a:cubicBezTo>
                <a:cubicBezTo>
                  <a:pt x="419677" y="1402953"/>
                  <a:pt x="505402" y="1185068"/>
                  <a:pt x="545486" y="1090612"/>
                </a:cubicBezTo>
                <a:cubicBezTo>
                  <a:pt x="585570" y="996156"/>
                  <a:pt x="581601" y="1023937"/>
                  <a:pt x="595492" y="995362"/>
                </a:cubicBezTo>
                <a:cubicBezTo>
                  <a:pt x="609383" y="966787"/>
                  <a:pt x="624200" y="992055"/>
                  <a:pt x="628830" y="919162"/>
                </a:cubicBezTo>
                <a:cubicBezTo>
                  <a:pt x="633460" y="846269"/>
                  <a:pt x="623671" y="619521"/>
                  <a:pt x="623274" y="558006"/>
                </a:cubicBezTo>
                <a:cubicBezTo>
                  <a:pt x="627640" y="539353"/>
                  <a:pt x="650261" y="536178"/>
                  <a:pt x="645499" y="524669"/>
                </a:cubicBezTo>
                <a:cubicBezTo>
                  <a:pt x="647880" y="403622"/>
                  <a:pt x="636371" y="91678"/>
                  <a:pt x="638355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Freeform 675"/>
          <p:cNvSpPr/>
          <p:nvPr/>
        </p:nvSpPr>
        <p:spPr>
          <a:xfrm>
            <a:off x="4983401" y="2147249"/>
            <a:ext cx="496920" cy="3738768"/>
          </a:xfrm>
          <a:custGeom>
            <a:avLst/>
            <a:gdLst>
              <a:gd name="connsiteX0" fmla="*/ 0 w 65315"/>
              <a:gd name="connsiteY0" fmla="*/ 0 h 1410948"/>
              <a:gd name="connsiteX1" fmla="*/ 21772 w 65315"/>
              <a:gd name="connsiteY1" fmla="*/ 1183822 h 1410948"/>
              <a:gd name="connsiteX2" fmla="*/ 65315 w 65315"/>
              <a:gd name="connsiteY2" fmla="*/ 1409700 h 1410948"/>
              <a:gd name="connsiteX0" fmla="*/ 0 w 59872"/>
              <a:gd name="connsiteY0" fmla="*/ 0 h 1643349"/>
              <a:gd name="connsiteX1" fmla="*/ 16329 w 59872"/>
              <a:gd name="connsiteY1" fmla="*/ 1412422 h 1643349"/>
              <a:gd name="connsiteX2" fmla="*/ 59872 w 59872"/>
              <a:gd name="connsiteY2" fmla="*/ 1638300 h 1643349"/>
              <a:gd name="connsiteX0" fmla="*/ 232164 w 263081"/>
              <a:gd name="connsiteY0" fmla="*/ 0 h 2563607"/>
              <a:gd name="connsiteX1" fmla="*/ 248493 w 263081"/>
              <a:gd name="connsiteY1" fmla="*/ 1412422 h 2563607"/>
              <a:gd name="connsiteX2" fmla="*/ 844 w 263081"/>
              <a:gd name="connsiteY2" fmla="*/ 2563586 h 2563607"/>
              <a:gd name="connsiteX0" fmla="*/ 246742 w 277462"/>
              <a:gd name="connsiteY0" fmla="*/ 0 h 2563586"/>
              <a:gd name="connsiteX1" fmla="*/ 263071 w 277462"/>
              <a:gd name="connsiteY1" fmla="*/ 1412422 h 2563586"/>
              <a:gd name="connsiteX2" fmla="*/ 18142 w 277462"/>
              <a:gd name="connsiteY2" fmla="*/ 2416629 h 2563586"/>
              <a:gd name="connsiteX3" fmla="*/ 15422 w 277462"/>
              <a:gd name="connsiteY3" fmla="*/ 2563586 h 2563586"/>
              <a:gd name="connsiteX0" fmla="*/ 246742 w 277069"/>
              <a:gd name="connsiteY0" fmla="*/ 0 h 2563586"/>
              <a:gd name="connsiteX1" fmla="*/ 263071 w 277069"/>
              <a:gd name="connsiteY1" fmla="*/ 1412422 h 2563586"/>
              <a:gd name="connsiteX2" fmla="*/ 23585 w 277069"/>
              <a:gd name="connsiteY2" fmla="*/ 2318658 h 2563586"/>
              <a:gd name="connsiteX3" fmla="*/ 18142 w 277069"/>
              <a:gd name="connsiteY3" fmla="*/ 2416629 h 2563586"/>
              <a:gd name="connsiteX4" fmla="*/ 15422 w 277069"/>
              <a:gd name="connsiteY4" fmla="*/ 2563586 h 2563586"/>
              <a:gd name="connsiteX0" fmla="*/ 246742 w 275695"/>
              <a:gd name="connsiteY0" fmla="*/ 0 h 2563586"/>
              <a:gd name="connsiteX1" fmla="*/ 263071 w 275695"/>
              <a:gd name="connsiteY1" fmla="*/ 1412422 h 2563586"/>
              <a:gd name="connsiteX2" fmla="*/ 42636 w 275695"/>
              <a:gd name="connsiteY2" fmla="*/ 2220686 h 2563586"/>
              <a:gd name="connsiteX3" fmla="*/ 23585 w 275695"/>
              <a:gd name="connsiteY3" fmla="*/ 2318658 h 2563586"/>
              <a:gd name="connsiteX4" fmla="*/ 18142 w 275695"/>
              <a:gd name="connsiteY4" fmla="*/ 2416629 h 2563586"/>
              <a:gd name="connsiteX5" fmla="*/ 15422 w 275695"/>
              <a:gd name="connsiteY5" fmla="*/ 2563586 h 2563586"/>
              <a:gd name="connsiteX0" fmla="*/ 246742 w 272002"/>
              <a:gd name="connsiteY0" fmla="*/ 0 h 2563586"/>
              <a:gd name="connsiteX1" fmla="*/ 263071 w 272002"/>
              <a:gd name="connsiteY1" fmla="*/ 1412422 h 2563586"/>
              <a:gd name="connsiteX2" fmla="*/ 94343 w 272002"/>
              <a:gd name="connsiteY2" fmla="*/ 2136322 h 2563586"/>
              <a:gd name="connsiteX3" fmla="*/ 42636 w 272002"/>
              <a:gd name="connsiteY3" fmla="*/ 2220686 h 2563586"/>
              <a:gd name="connsiteX4" fmla="*/ 23585 w 272002"/>
              <a:gd name="connsiteY4" fmla="*/ 2318658 h 2563586"/>
              <a:gd name="connsiteX5" fmla="*/ 18142 w 272002"/>
              <a:gd name="connsiteY5" fmla="*/ 2416629 h 2563586"/>
              <a:gd name="connsiteX6" fmla="*/ 15422 w 272002"/>
              <a:gd name="connsiteY6" fmla="*/ 2563586 h 2563586"/>
              <a:gd name="connsiteX0" fmla="*/ 246742 w 272002"/>
              <a:gd name="connsiteY0" fmla="*/ 0 h 2563586"/>
              <a:gd name="connsiteX1" fmla="*/ 263071 w 272002"/>
              <a:gd name="connsiteY1" fmla="*/ 1412422 h 2563586"/>
              <a:gd name="connsiteX2" fmla="*/ 94343 w 272002"/>
              <a:gd name="connsiteY2" fmla="*/ 2136322 h 2563586"/>
              <a:gd name="connsiteX3" fmla="*/ 42636 w 272002"/>
              <a:gd name="connsiteY3" fmla="*/ 2220686 h 2563586"/>
              <a:gd name="connsiteX4" fmla="*/ 23585 w 272002"/>
              <a:gd name="connsiteY4" fmla="*/ 2318658 h 2563586"/>
              <a:gd name="connsiteX5" fmla="*/ 18142 w 272002"/>
              <a:gd name="connsiteY5" fmla="*/ 2416629 h 2563586"/>
              <a:gd name="connsiteX6" fmla="*/ 15422 w 272002"/>
              <a:gd name="connsiteY6" fmla="*/ 2563586 h 2563586"/>
              <a:gd name="connsiteX0" fmla="*/ 246742 w 311384"/>
              <a:gd name="connsiteY0" fmla="*/ 0 h 2563586"/>
              <a:gd name="connsiteX1" fmla="*/ 263071 w 311384"/>
              <a:gd name="connsiteY1" fmla="*/ 1412422 h 2563586"/>
              <a:gd name="connsiteX2" fmla="*/ 303893 w 311384"/>
              <a:gd name="connsiteY2" fmla="*/ 1768929 h 2563586"/>
              <a:gd name="connsiteX3" fmla="*/ 94343 w 311384"/>
              <a:gd name="connsiteY3" fmla="*/ 2136322 h 2563586"/>
              <a:gd name="connsiteX4" fmla="*/ 42636 w 311384"/>
              <a:gd name="connsiteY4" fmla="*/ 2220686 h 2563586"/>
              <a:gd name="connsiteX5" fmla="*/ 23585 w 311384"/>
              <a:gd name="connsiteY5" fmla="*/ 2318658 h 2563586"/>
              <a:gd name="connsiteX6" fmla="*/ 18142 w 311384"/>
              <a:gd name="connsiteY6" fmla="*/ 2416629 h 2563586"/>
              <a:gd name="connsiteX7" fmla="*/ 15422 w 311384"/>
              <a:gd name="connsiteY7" fmla="*/ 2563586 h 2563586"/>
              <a:gd name="connsiteX0" fmla="*/ 246742 w 331266"/>
              <a:gd name="connsiteY0" fmla="*/ 0 h 2563586"/>
              <a:gd name="connsiteX1" fmla="*/ 263071 w 331266"/>
              <a:gd name="connsiteY1" fmla="*/ 1412422 h 2563586"/>
              <a:gd name="connsiteX2" fmla="*/ 303893 w 331266"/>
              <a:gd name="connsiteY2" fmla="*/ 1768929 h 2563586"/>
              <a:gd name="connsiteX3" fmla="*/ 317500 w 331266"/>
              <a:gd name="connsiteY3" fmla="*/ 1711779 h 2563586"/>
              <a:gd name="connsiteX4" fmla="*/ 94343 w 331266"/>
              <a:gd name="connsiteY4" fmla="*/ 2136322 h 2563586"/>
              <a:gd name="connsiteX5" fmla="*/ 42636 w 331266"/>
              <a:gd name="connsiteY5" fmla="*/ 2220686 h 2563586"/>
              <a:gd name="connsiteX6" fmla="*/ 23585 w 331266"/>
              <a:gd name="connsiteY6" fmla="*/ 2318658 h 2563586"/>
              <a:gd name="connsiteX7" fmla="*/ 18142 w 331266"/>
              <a:gd name="connsiteY7" fmla="*/ 2416629 h 2563586"/>
              <a:gd name="connsiteX8" fmla="*/ 15422 w 331266"/>
              <a:gd name="connsiteY8" fmla="*/ 2563586 h 2563586"/>
              <a:gd name="connsiteX0" fmla="*/ 246742 w 343080"/>
              <a:gd name="connsiteY0" fmla="*/ 0 h 2563586"/>
              <a:gd name="connsiteX1" fmla="*/ 263071 w 343080"/>
              <a:gd name="connsiteY1" fmla="*/ 1412422 h 2563586"/>
              <a:gd name="connsiteX2" fmla="*/ 303893 w 343080"/>
              <a:gd name="connsiteY2" fmla="*/ 1768929 h 2563586"/>
              <a:gd name="connsiteX3" fmla="*/ 339272 w 343080"/>
              <a:gd name="connsiteY3" fmla="*/ 1877786 h 2563586"/>
              <a:gd name="connsiteX4" fmla="*/ 317500 w 343080"/>
              <a:gd name="connsiteY4" fmla="*/ 1711779 h 2563586"/>
              <a:gd name="connsiteX5" fmla="*/ 94343 w 343080"/>
              <a:gd name="connsiteY5" fmla="*/ 2136322 h 2563586"/>
              <a:gd name="connsiteX6" fmla="*/ 42636 w 343080"/>
              <a:gd name="connsiteY6" fmla="*/ 2220686 h 2563586"/>
              <a:gd name="connsiteX7" fmla="*/ 23585 w 343080"/>
              <a:gd name="connsiteY7" fmla="*/ 2318658 h 2563586"/>
              <a:gd name="connsiteX8" fmla="*/ 18142 w 343080"/>
              <a:gd name="connsiteY8" fmla="*/ 2416629 h 2563586"/>
              <a:gd name="connsiteX9" fmla="*/ 15422 w 343080"/>
              <a:gd name="connsiteY9" fmla="*/ 2563586 h 2563586"/>
              <a:gd name="connsiteX0" fmla="*/ 246742 w 339533"/>
              <a:gd name="connsiteY0" fmla="*/ 0 h 2563586"/>
              <a:gd name="connsiteX1" fmla="*/ 263071 w 339533"/>
              <a:gd name="connsiteY1" fmla="*/ 1412422 h 2563586"/>
              <a:gd name="connsiteX2" fmla="*/ 303893 w 339533"/>
              <a:gd name="connsiteY2" fmla="*/ 1768929 h 2563586"/>
              <a:gd name="connsiteX3" fmla="*/ 339272 w 339533"/>
              <a:gd name="connsiteY3" fmla="*/ 1877786 h 2563586"/>
              <a:gd name="connsiteX4" fmla="*/ 293008 w 339533"/>
              <a:gd name="connsiteY4" fmla="*/ 1973036 h 2563586"/>
              <a:gd name="connsiteX5" fmla="*/ 94343 w 339533"/>
              <a:gd name="connsiteY5" fmla="*/ 2136322 h 2563586"/>
              <a:gd name="connsiteX6" fmla="*/ 42636 w 339533"/>
              <a:gd name="connsiteY6" fmla="*/ 2220686 h 2563586"/>
              <a:gd name="connsiteX7" fmla="*/ 23585 w 339533"/>
              <a:gd name="connsiteY7" fmla="*/ 2318658 h 2563586"/>
              <a:gd name="connsiteX8" fmla="*/ 18142 w 339533"/>
              <a:gd name="connsiteY8" fmla="*/ 2416629 h 2563586"/>
              <a:gd name="connsiteX9" fmla="*/ 15422 w 339533"/>
              <a:gd name="connsiteY9" fmla="*/ 2563586 h 2563586"/>
              <a:gd name="connsiteX0" fmla="*/ 246742 w 362372"/>
              <a:gd name="connsiteY0" fmla="*/ 0 h 2563586"/>
              <a:gd name="connsiteX1" fmla="*/ 263071 w 362372"/>
              <a:gd name="connsiteY1" fmla="*/ 1412422 h 2563586"/>
              <a:gd name="connsiteX2" fmla="*/ 361043 w 362372"/>
              <a:gd name="connsiteY2" fmla="*/ 1793422 h 2563586"/>
              <a:gd name="connsiteX3" fmla="*/ 339272 w 362372"/>
              <a:gd name="connsiteY3" fmla="*/ 1877786 h 2563586"/>
              <a:gd name="connsiteX4" fmla="*/ 293008 w 362372"/>
              <a:gd name="connsiteY4" fmla="*/ 1973036 h 2563586"/>
              <a:gd name="connsiteX5" fmla="*/ 94343 w 362372"/>
              <a:gd name="connsiteY5" fmla="*/ 2136322 h 2563586"/>
              <a:gd name="connsiteX6" fmla="*/ 42636 w 362372"/>
              <a:gd name="connsiteY6" fmla="*/ 2220686 h 2563586"/>
              <a:gd name="connsiteX7" fmla="*/ 23585 w 362372"/>
              <a:gd name="connsiteY7" fmla="*/ 2318658 h 2563586"/>
              <a:gd name="connsiteX8" fmla="*/ 18142 w 362372"/>
              <a:gd name="connsiteY8" fmla="*/ 2416629 h 2563586"/>
              <a:gd name="connsiteX9" fmla="*/ 15422 w 362372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396"/>
              <a:gd name="connsiteY0" fmla="*/ 0 h 2563586"/>
              <a:gd name="connsiteX1" fmla="*/ 263071 w 362396"/>
              <a:gd name="connsiteY1" fmla="*/ 1412422 h 2563586"/>
              <a:gd name="connsiteX2" fmla="*/ 361043 w 362396"/>
              <a:gd name="connsiteY2" fmla="*/ 1793422 h 2563586"/>
              <a:gd name="connsiteX3" fmla="*/ 339953 w 362396"/>
              <a:gd name="connsiteY3" fmla="*/ 1886290 h 2563586"/>
              <a:gd name="connsiteX4" fmla="*/ 293008 w 362396"/>
              <a:gd name="connsiteY4" fmla="*/ 1973036 h 2563586"/>
              <a:gd name="connsiteX5" fmla="*/ 94343 w 362396"/>
              <a:gd name="connsiteY5" fmla="*/ 2136322 h 2563586"/>
              <a:gd name="connsiteX6" fmla="*/ 42636 w 362396"/>
              <a:gd name="connsiteY6" fmla="*/ 2220686 h 2563586"/>
              <a:gd name="connsiteX7" fmla="*/ 23585 w 362396"/>
              <a:gd name="connsiteY7" fmla="*/ 2318658 h 2563586"/>
              <a:gd name="connsiteX8" fmla="*/ 18142 w 362396"/>
              <a:gd name="connsiteY8" fmla="*/ 2416629 h 2563586"/>
              <a:gd name="connsiteX9" fmla="*/ 15422 w 362396"/>
              <a:gd name="connsiteY9" fmla="*/ 2563586 h 2563586"/>
              <a:gd name="connsiteX0" fmla="*/ 246742 w 362813"/>
              <a:gd name="connsiteY0" fmla="*/ 0 h 2563586"/>
              <a:gd name="connsiteX1" fmla="*/ 263071 w 362813"/>
              <a:gd name="connsiteY1" fmla="*/ 1412422 h 2563586"/>
              <a:gd name="connsiteX2" fmla="*/ 361043 w 362813"/>
              <a:gd name="connsiteY2" fmla="*/ 1793422 h 2563586"/>
              <a:gd name="connsiteX3" fmla="*/ 339953 w 362813"/>
              <a:gd name="connsiteY3" fmla="*/ 1886290 h 2563586"/>
              <a:gd name="connsiteX4" fmla="*/ 321923 w 362813"/>
              <a:gd name="connsiteY4" fmla="*/ 1933235 h 2563586"/>
              <a:gd name="connsiteX5" fmla="*/ 293008 w 362813"/>
              <a:gd name="connsiteY5" fmla="*/ 1973036 h 2563586"/>
              <a:gd name="connsiteX6" fmla="*/ 94343 w 362813"/>
              <a:gd name="connsiteY6" fmla="*/ 2136322 h 2563586"/>
              <a:gd name="connsiteX7" fmla="*/ 42636 w 362813"/>
              <a:gd name="connsiteY7" fmla="*/ 2220686 h 2563586"/>
              <a:gd name="connsiteX8" fmla="*/ 23585 w 362813"/>
              <a:gd name="connsiteY8" fmla="*/ 2318658 h 2563586"/>
              <a:gd name="connsiteX9" fmla="*/ 18142 w 362813"/>
              <a:gd name="connsiteY9" fmla="*/ 2416629 h 2563586"/>
              <a:gd name="connsiteX10" fmla="*/ 15422 w 362813"/>
              <a:gd name="connsiteY10" fmla="*/ 2563586 h 2563586"/>
              <a:gd name="connsiteX0" fmla="*/ 246742 w 362813"/>
              <a:gd name="connsiteY0" fmla="*/ 0 h 2563586"/>
              <a:gd name="connsiteX1" fmla="*/ 263071 w 362813"/>
              <a:gd name="connsiteY1" fmla="*/ 1412422 h 2563586"/>
              <a:gd name="connsiteX2" fmla="*/ 361043 w 362813"/>
              <a:gd name="connsiteY2" fmla="*/ 1793422 h 2563586"/>
              <a:gd name="connsiteX3" fmla="*/ 339953 w 362813"/>
              <a:gd name="connsiteY3" fmla="*/ 1886290 h 2563586"/>
              <a:gd name="connsiteX4" fmla="*/ 321923 w 362813"/>
              <a:gd name="connsiteY4" fmla="*/ 1933235 h 2563586"/>
              <a:gd name="connsiteX5" fmla="*/ 293008 w 362813"/>
              <a:gd name="connsiteY5" fmla="*/ 1973036 h 2563586"/>
              <a:gd name="connsiteX6" fmla="*/ 183810 w 362813"/>
              <a:gd name="connsiteY6" fmla="*/ 2068967 h 2563586"/>
              <a:gd name="connsiteX7" fmla="*/ 94343 w 362813"/>
              <a:gd name="connsiteY7" fmla="*/ 2136322 h 2563586"/>
              <a:gd name="connsiteX8" fmla="*/ 42636 w 362813"/>
              <a:gd name="connsiteY8" fmla="*/ 2220686 h 2563586"/>
              <a:gd name="connsiteX9" fmla="*/ 23585 w 362813"/>
              <a:gd name="connsiteY9" fmla="*/ 2318658 h 2563586"/>
              <a:gd name="connsiteX10" fmla="*/ 18142 w 362813"/>
              <a:gd name="connsiteY10" fmla="*/ 2416629 h 2563586"/>
              <a:gd name="connsiteX11" fmla="*/ 15422 w 362813"/>
              <a:gd name="connsiteY11" fmla="*/ 2563586 h 2563586"/>
              <a:gd name="connsiteX0" fmla="*/ 246742 w 360591"/>
              <a:gd name="connsiteY0" fmla="*/ 0 h 2563586"/>
              <a:gd name="connsiteX1" fmla="*/ 263071 w 360591"/>
              <a:gd name="connsiteY1" fmla="*/ 1412422 h 2563586"/>
              <a:gd name="connsiteX2" fmla="*/ 358662 w 360591"/>
              <a:gd name="connsiteY2" fmla="*/ 1793422 h 2563586"/>
              <a:gd name="connsiteX3" fmla="*/ 339953 w 360591"/>
              <a:gd name="connsiteY3" fmla="*/ 1886290 h 2563586"/>
              <a:gd name="connsiteX4" fmla="*/ 321923 w 360591"/>
              <a:gd name="connsiteY4" fmla="*/ 1933235 h 2563586"/>
              <a:gd name="connsiteX5" fmla="*/ 293008 w 360591"/>
              <a:gd name="connsiteY5" fmla="*/ 1973036 h 2563586"/>
              <a:gd name="connsiteX6" fmla="*/ 183810 w 360591"/>
              <a:gd name="connsiteY6" fmla="*/ 2068967 h 2563586"/>
              <a:gd name="connsiteX7" fmla="*/ 94343 w 360591"/>
              <a:gd name="connsiteY7" fmla="*/ 2136322 h 2563586"/>
              <a:gd name="connsiteX8" fmla="*/ 42636 w 360591"/>
              <a:gd name="connsiteY8" fmla="*/ 2220686 h 2563586"/>
              <a:gd name="connsiteX9" fmla="*/ 23585 w 360591"/>
              <a:gd name="connsiteY9" fmla="*/ 2318658 h 2563586"/>
              <a:gd name="connsiteX10" fmla="*/ 18142 w 360591"/>
              <a:gd name="connsiteY10" fmla="*/ 2416629 h 2563586"/>
              <a:gd name="connsiteX11" fmla="*/ 15422 w 360591"/>
              <a:gd name="connsiteY11" fmla="*/ 2563586 h 2563586"/>
              <a:gd name="connsiteX0" fmla="*/ 246742 w 361153"/>
              <a:gd name="connsiteY0" fmla="*/ 0 h 2563586"/>
              <a:gd name="connsiteX1" fmla="*/ 263071 w 361153"/>
              <a:gd name="connsiteY1" fmla="*/ 1412422 h 2563586"/>
              <a:gd name="connsiteX2" fmla="*/ 300492 w 361153"/>
              <a:gd name="connsiteY2" fmla="*/ 1578429 h 2563586"/>
              <a:gd name="connsiteX3" fmla="*/ 358662 w 361153"/>
              <a:gd name="connsiteY3" fmla="*/ 1793422 h 2563586"/>
              <a:gd name="connsiteX4" fmla="*/ 339953 w 361153"/>
              <a:gd name="connsiteY4" fmla="*/ 1886290 h 2563586"/>
              <a:gd name="connsiteX5" fmla="*/ 321923 w 361153"/>
              <a:gd name="connsiteY5" fmla="*/ 1933235 h 2563586"/>
              <a:gd name="connsiteX6" fmla="*/ 293008 w 361153"/>
              <a:gd name="connsiteY6" fmla="*/ 1973036 h 2563586"/>
              <a:gd name="connsiteX7" fmla="*/ 183810 w 361153"/>
              <a:gd name="connsiteY7" fmla="*/ 2068967 h 2563586"/>
              <a:gd name="connsiteX8" fmla="*/ 94343 w 361153"/>
              <a:gd name="connsiteY8" fmla="*/ 2136322 h 2563586"/>
              <a:gd name="connsiteX9" fmla="*/ 42636 w 361153"/>
              <a:gd name="connsiteY9" fmla="*/ 2220686 h 2563586"/>
              <a:gd name="connsiteX10" fmla="*/ 23585 w 361153"/>
              <a:gd name="connsiteY10" fmla="*/ 2318658 h 2563586"/>
              <a:gd name="connsiteX11" fmla="*/ 18142 w 361153"/>
              <a:gd name="connsiteY11" fmla="*/ 2416629 h 2563586"/>
              <a:gd name="connsiteX12" fmla="*/ 15422 w 361153"/>
              <a:gd name="connsiteY12" fmla="*/ 2563586 h 2563586"/>
              <a:gd name="connsiteX0" fmla="*/ 246742 w 361153"/>
              <a:gd name="connsiteY0" fmla="*/ 0 h 2563586"/>
              <a:gd name="connsiteX1" fmla="*/ 263071 w 361153"/>
              <a:gd name="connsiteY1" fmla="*/ 1412422 h 2563586"/>
              <a:gd name="connsiteX2" fmla="*/ 300492 w 361153"/>
              <a:gd name="connsiteY2" fmla="*/ 1578429 h 2563586"/>
              <a:gd name="connsiteX3" fmla="*/ 358662 w 361153"/>
              <a:gd name="connsiteY3" fmla="*/ 1793422 h 2563586"/>
              <a:gd name="connsiteX4" fmla="*/ 339953 w 361153"/>
              <a:gd name="connsiteY4" fmla="*/ 1886290 h 2563586"/>
              <a:gd name="connsiteX5" fmla="*/ 321923 w 361153"/>
              <a:gd name="connsiteY5" fmla="*/ 1933235 h 2563586"/>
              <a:gd name="connsiteX6" fmla="*/ 293008 w 361153"/>
              <a:gd name="connsiteY6" fmla="*/ 1973036 h 2563586"/>
              <a:gd name="connsiteX7" fmla="*/ 183810 w 361153"/>
              <a:gd name="connsiteY7" fmla="*/ 2068967 h 2563586"/>
              <a:gd name="connsiteX8" fmla="*/ 94343 w 361153"/>
              <a:gd name="connsiteY8" fmla="*/ 2136322 h 2563586"/>
              <a:gd name="connsiteX9" fmla="*/ 42636 w 361153"/>
              <a:gd name="connsiteY9" fmla="*/ 2220686 h 2563586"/>
              <a:gd name="connsiteX10" fmla="*/ 23585 w 361153"/>
              <a:gd name="connsiteY10" fmla="*/ 2318658 h 2563586"/>
              <a:gd name="connsiteX11" fmla="*/ 18142 w 361153"/>
              <a:gd name="connsiteY11" fmla="*/ 2416629 h 2563586"/>
              <a:gd name="connsiteX12" fmla="*/ 15422 w 361153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00492 w 359151"/>
              <a:gd name="connsiteY2" fmla="*/ 1578429 h 2563586"/>
              <a:gd name="connsiteX3" fmla="*/ 307635 w 359151"/>
              <a:gd name="connsiteY3" fmla="*/ 1699873 h 2563586"/>
              <a:gd name="connsiteX4" fmla="*/ 358662 w 359151"/>
              <a:gd name="connsiteY4" fmla="*/ 1793422 h 2563586"/>
              <a:gd name="connsiteX5" fmla="*/ 339953 w 359151"/>
              <a:gd name="connsiteY5" fmla="*/ 1886290 h 2563586"/>
              <a:gd name="connsiteX6" fmla="*/ 321923 w 359151"/>
              <a:gd name="connsiteY6" fmla="*/ 1933235 h 2563586"/>
              <a:gd name="connsiteX7" fmla="*/ 293008 w 359151"/>
              <a:gd name="connsiteY7" fmla="*/ 1973036 h 2563586"/>
              <a:gd name="connsiteX8" fmla="*/ 183810 w 359151"/>
              <a:gd name="connsiteY8" fmla="*/ 2068967 h 2563586"/>
              <a:gd name="connsiteX9" fmla="*/ 94343 w 359151"/>
              <a:gd name="connsiteY9" fmla="*/ 2136322 h 2563586"/>
              <a:gd name="connsiteX10" fmla="*/ 42636 w 359151"/>
              <a:gd name="connsiteY10" fmla="*/ 2220686 h 2563586"/>
              <a:gd name="connsiteX11" fmla="*/ 23585 w 359151"/>
              <a:gd name="connsiteY11" fmla="*/ 2318658 h 2563586"/>
              <a:gd name="connsiteX12" fmla="*/ 18142 w 359151"/>
              <a:gd name="connsiteY12" fmla="*/ 2416629 h 2563586"/>
              <a:gd name="connsiteX13" fmla="*/ 15422 w 359151"/>
              <a:gd name="connsiteY13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07635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4361 w 359151"/>
              <a:gd name="connsiteY0" fmla="*/ 0 h 2599305"/>
              <a:gd name="connsiteX1" fmla="*/ 263071 w 359151"/>
              <a:gd name="connsiteY1" fmla="*/ 1448141 h 2599305"/>
              <a:gd name="connsiteX2" fmla="*/ 317160 w 359151"/>
              <a:gd name="connsiteY2" fmla="*/ 1735592 h 2599305"/>
              <a:gd name="connsiteX3" fmla="*/ 358662 w 359151"/>
              <a:gd name="connsiteY3" fmla="*/ 1829141 h 2599305"/>
              <a:gd name="connsiteX4" fmla="*/ 339953 w 359151"/>
              <a:gd name="connsiteY4" fmla="*/ 1922009 h 2599305"/>
              <a:gd name="connsiteX5" fmla="*/ 321923 w 359151"/>
              <a:gd name="connsiteY5" fmla="*/ 1968954 h 2599305"/>
              <a:gd name="connsiteX6" fmla="*/ 293008 w 359151"/>
              <a:gd name="connsiteY6" fmla="*/ 2008755 h 2599305"/>
              <a:gd name="connsiteX7" fmla="*/ 183810 w 359151"/>
              <a:gd name="connsiteY7" fmla="*/ 2104686 h 2599305"/>
              <a:gd name="connsiteX8" fmla="*/ 94343 w 359151"/>
              <a:gd name="connsiteY8" fmla="*/ 2172041 h 2599305"/>
              <a:gd name="connsiteX9" fmla="*/ 42636 w 359151"/>
              <a:gd name="connsiteY9" fmla="*/ 2256405 h 2599305"/>
              <a:gd name="connsiteX10" fmla="*/ 23585 w 359151"/>
              <a:gd name="connsiteY10" fmla="*/ 2354377 h 2599305"/>
              <a:gd name="connsiteX11" fmla="*/ 18142 w 359151"/>
              <a:gd name="connsiteY11" fmla="*/ 2452348 h 2599305"/>
              <a:gd name="connsiteX12" fmla="*/ 15422 w 359151"/>
              <a:gd name="connsiteY12" fmla="*/ 2599305 h 2599305"/>
              <a:gd name="connsiteX0" fmla="*/ 244361 w 359151"/>
              <a:gd name="connsiteY0" fmla="*/ 0 h 2570730"/>
              <a:gd name="connsiteX1" fmla="*/ 263071 w 359151"/>
              <a:gd name="connsiteY1" fmla="*/ 1419566 h 2570730"/>
              <a:gd name="connsiteX2" fmla="*/ 317160 w 359151"/>
              <a:gd name="connsiteY2" fmla="*/ 1707017 h 2570730"/>
              <a:gd name="connsiteX3" fmla="*/ 358662 w 359151"/>
              <a:gd name="connsiteY3" fmla="*/ 1800566 h 2570730"/>
              <a:gd name="connsiteX4" fmla="*/ 339953 w 359151"/>
              <a:gd name="connsiteY4" fmla="*/ 1893434 h 2570730"/>
              <a:gd name="connsiteX5" fmla="*/ 321923 w 359151"/>
              <a:gd name="connsiteY5" fmla="*/ 1940379 h 2570730"/>
              <a:gd name="connsiteX6" fmla="*/ 293008 w 359151"/>
              <a:gd name="connsiteY6" fmla="*/ 1980180 h 2570730"/>
              <a:gd name="connsiteX7" fmla="*/ 183810 w 359151"/>
              <a:gd name="connsiteY7" fmla="*/ 2076111 h 2570730"/>
              <a:gd name="connsiteX8" fmla="*/ 94343 w 359151"/>
              <a:gd name="connsiteY8" fmla="*/ 2143466 h 2570730"/>
              <a:gd name="connsiteX9" fmla="*/ 42636 w 359151"/>
              <a:gd name="connsiteY9" fmla="*/ 2227830 h 2570730"/>
              <a:gd name="connsiteX10" fmla="*/ 23585 w 359151"/>
              <a:gd name="connsiteY10" fmla="*/ 2325802 h 2570730"/>
              <a:gd name="connsiteX11" fmla="*/ 18142 w 359151"/>
              <a:gd name="connsiteY11" fmla="*/ 2423773 h 2570730"/>
              <a:gd name="connsiteX12" fmla="*/ 15422 w 359151"/>
              <a:gd name="connsiteY12" fmla="*/ 2570730 h 2570730"/>
              <a:gd name="connsiteX0" fmla="*/ 228939 w 343729"/>
              <a:gd name="connsiteY0" fmla="*/ 0 h 2570730"/>
              <a:gd name="connsiteX1" fmla="*/ 247649 w 343729"/>
              <a:gd name="connsiteY1" fmla="*/ 1419566 h 2570730"/>
              <a:gd name="connsiteX2" fmla="*/ 301738 w 343729"/>
              <a:gd name="connsiteY2" fmla="*/ 1707017 h 2570730"/>
              <a:gd name="connsiteX3" fmla="*/ 343240 w 343729"/>
              <a:gd name="connsiteY3" fmla="*/ 1800566 h 2570730"/>
              <a:gd name="connsiteX4" fmla="*/ 324531 w 343729"/>
              <a:gd name="connsiteY4" fmla="*/ 1893434 h 2570730"/>
              <a:gd name="connsiteX5" fmla="*/ 306501 w 343729"/>
              <a:gd name="connsiteY5" fmla="*/ 1940379 h 2570730"/>
              <a:gd name="connsiteX6" fmla="*/ 277586 w 343729"/>
              <a:gd name="connsiteY6" fmla="*/ 1980180 h 2570730"/>
              <a:gd name="connsiteX7" fmla="*/ 168388 w 343729"/>
              <a:gd name="connsiteY7" fmla="*/ 2076111 h 2570730"/>
              <a:gd name="connsiteX8" fmla="*/ 78921 w 343729"/>
              <a:gd name="connsiteY8" fmla="*/ 2143466 h 2570730"/>
              <a:gd name="connsiteX9" fmla="*/ 27214 w 343729"/>
              <a:gd name="connsiteY9" fmla="*/ 2227830 h 2570730"/>
              <a:gd name="connsiteX10" fmla="*/ 8163 w 343729"/>
              <a:gd name="connsiteY10" fmla="*/ 2325802 h 2570730"/>
              <a:gd name="connsiteX11" fmla="*/ 2720 w 343729"/>
              <a:gd name="connsiteY11" fmla="*/ 2423773 h 2570730"/>
              <a:gd name="connsiteX12" fmla="*/ 0 w 343729"/>
              <a:gd name="connsiteY12" fmla="*/ 2570730 h 2570730"/>
              <a:gd name="connsiteX0" fmla="*/ 228939 w 343729"/>
              <a:gd name="connsiteY0" fmla="*/ 0 h 2570730"/>
              <a:gd name="connsiteX1" fmla="*/ 247649 w 343729"/>
              <a:gd name="connsiteY1" fmla="*/ 1419566 h 2570730"/>
              <a:gd name="connsiteX2" fmla="*/ 301738 w 343729"/>
              <a:gd name="connsiteY2" fmla="*/ 1707017 h 2570730"/>
              <a:gd name="connsiteX3" fmla="*/ 343240 w 343729"/>
              <a:gd name="connsiteY3" fmla="*/ 1800566 h 2570730"/>
              <a:gd name="connsiteX4" fmla="*/ 324531 w 343729"/>
              <a:gd name="connsiteY4" fmla="*/ 1893434 h 2570730"/>
              <a:gd name="connsiteX5" fmla="*/ 306501 w 343729"/>
              <a:gd name="connsiteY5" fmla="*/ 1940379 h 2570730"/>
              <a:gd name="connsiteX6" fmla="*/ 277586 w 343729"/>
              <a:gd name="connsiteY6" fmla="*/ 1980180 h 2570730"/>
              <a:gd name="connsiteX7" fmla="*/ 168388 w 343729"/>
              <a:gd name="connsiteY7" fmla="*/ 2076111 h 2570730"/>
              <a:gd name="connsiteX8" fmla="*/ 133508 w 343729"/>
              <a:gd name="connsiteY8" fmla="*/ 2106964 h 2570730"/>
              <a:gd name="connsiteX9" fmla="*/ 78921 w 343729"/>
              <a:gd name="connsiteY9" fmla="*/ 2143466 h 2570730"/>
              <a:gd name="connsiteX10" fmla="*/ 27214 w 343729"/>
              <a:gd name="connsiteY10" fmla="*/ 2227830 h 2570730"/>
              <a:gd name="connsiteX11" fmla="*/ 8163 w 343729"/>
              <a:gd name="connsiteY11" fmla="*/ 2325802 h 2570730"/>
              <a:gd name="connsiteX12" fmla="*/ 2720 w 343729"/>
              <a:gd name="connsiteY12" fmla="*/ 2423773 h 2570730"/>
              <a:gd name="connsiteX13" fmla="*/ 0 w 343729"/>
              <a:gd name="connsiteY13" fmla="*/ 2570730 h 2570730"/>
              <a:gd name="connsiteX0" fmla="*/ 228939 w 343729"/>
              <a:gd name="connsiteY0" fmla="*/ 0 h 2557606"/>
              <a:gd name="connsiteX1" fmla="*/ 247649 w 343729"/>
              <a:gd name="connsiteY1" fmla="*/ 1406442 h 2557606"/>
              <a:gd name="connsiteX2" fmla="*/ 301738 w 343729"/>
              <a:gd name="connsiteY2" fmla="*/ 1693893 h 2557606"/>
              <a:gd name="connsiteX3" fmla="*/ 343240 w 343729"/>
              <a:gd name="connsiteY3" fmla="*/ 1787442 h 2557606"/>
              <a:gd name="connsiteX4" fmla="*/ 324531 w 343729"/>
              <a:gd name="connsiteY4" fmla="*/ 1880310 h 2557606"/>
              <a:gd name="connsiteX5" fmla="*/ 306501 w 343729"/>
              <a:gd name="connsiteY5" fmla="*/ 1927255 h 2557606"/>
              <a:gd name="connsiteX6" fmla="*/ 277586 w 343729"/>
              <a:gd name="connsiteY6" fmla="*/ 1967056 h 2557606"/>
              <a:gd name="connsiteX7" fmla="*/ 168388 w 343729"/>
              <a:gd name="connsiteY7" fmla="*/ 2062987 h 2557606"/>
              <a:gd name="connsiteX8" fmla="*/ 133508 w 343729"/>
              <a:gd name="connsiteY8" fmla="*/ 2093840 h 2557606"/>
              <a:gd name="connsiteX9" fmla="*/ 78921 w 343729"/>
              <a:gd name="connsiteY9" fmla="*/ 2130342 h 2557606"/>
              <a:gd name="connsiteX10" fmla="*/ 27214 w 343729"/>
              <a:gd name="connsiteY10" fmla="*/ 2214706 h 2557606"/>
              <a:gd name="connsiteX11" fmla="*/ 8163 w 343729"/>
              <a:gd name="connsiteY11" fmla="*/ 2312678 h 2557606"/>
              <a:gd name="connsiteX12" fmla="*/ 2720 w 343729"/>
              <a:gd name="connsiteY12" fmla="*/ 2410649 h 2557606"/>
              <a:gd name="connsiteX13" fmla="*/ 0 w 343729"/>
              <a:gd name="connsiteY13" fmla="*/ 2557606 h 255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3729" h="2557606">
                <a:moveTo>
                  <a:pt x="228939" y="0"/>
                </a:moveTo>
                <a:cubicBezTo>
                  <a:pt x="235176" y="482714"/>
                  <a:pt x="235516" y="1124127"/>
                  <a:pt x="247649" y="1406442"/>
                </a:cubicBezTo>
                <a:cubicBezTo>
                  <a:pt x="259782" y="1688757"/>
                  <a:pt x="285806" y="1630393"/>
                  <a:pt x="301738" y="1693893"/>
                </a:cubicBezTo>
                <a:cubicBezTo>
                  <a:pt x="317670" y="1757393"/>
                  <a:pt x="339838" y="1754388"/>
                  <a:pt x="343240" y="1787442"/>
                </a:cubicBezTo>
                <a:cubicBezTo>
                  <a:pt x="346642" y="1820496"/>
                  <a:pt x="331448" y="1858198"/>
                  <a:pt x="324531" y="1880310"/>
                </a:cubicBezTo>
                <a:cubicBezTo>
                  <a:pt x="317614" y="1902422"/>
                  <a:pt x="314325" y="1912797"/>
                  <a:pt x="306501" y="1927255"/>
                </a:cubicBezTo>
                <a:cubicBezTo>
                  <a:pt x="298677" y="1941713"/>
                  <a:pt x="301002" y="1946022"/>
                  <a:pt x="277586" y="1967056"/>
                </a:cubicBezTo>
                <a:cubicBezTo>
                  <a:pt x="254170" y="1988091"/>
                  <a:pt x="192401" y="2042293"/>
                  <a:pt x="168388" y="2062987"/>
                </a:cubicBezTo>
                <a:cubicBezTo>
                  <a:pt x="144375" y="2083681"/>
                  <a:pt x="148419" y="2082614"/>
                  <a:pt x="133508" y="2093840"/>
                </a:cubicBezTo>
                <a:cubicBezTo>
                  <a:pt x="118597" y="2105066"/>
                  <a:pt x="96637" y="2109761"/>
                  <a:pt x="78921" y="2130342"/>
                </a:cubicBezTo>
                <a:cubicBezTo>
                  <a:pt x="14967" y="2216066"/>
                  <a:pt x="39914" y="2171163"/>
                  <a:pt x="27214" y="2214706"/>
                </a:cubicBezTo>
                <a:cubicBezTo>
                  <a:pt x="14514" y="2258249"/>
                  <a:pt x="13606" y="2280475"/>
                  <a:pt x="8163" y="2312678"/>
                </a:cubicBezTo>
                <a:cubicBezTo>
                  <a:pt x="2720" y="2344881"/>
                  <a:pt x="8163" y="2369828"/>
                  <a:pt x="2720" y="2410649"/>
                </a:cubicBezTo>
                <a:cubicBezTo>
                  <a:pt x="1813" y="2459635"/>
                  <a:pt x="907" y="2508620"/>
                  <a:pt x="0" y="2557606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Freeform 678"/>
          <p:cNvSpPr/>
          <p:nvPr/>
        </p:nvSpPr>
        <p:spPr>
          <a:xfrm>
            <a:off x="6789261" y="3002177"/>
            <a:ext cx="218673" cy="960461"/>
          </a:xfrm>
          <a:custGeom>
            <a:avLst/>
            <a:gdLst>
              <a:gd name="connsiteX0" fmla="*/ 33179 w 157918"/>
              <a:gd name="connsiteY0" fmla="*/ 664369 h 664369"/>
              <a:gd name="connsiteX1" fmla="*/ 23654 w 157918"/>
              <a:gd name="connsiteY1" fmla="*/ 585788 h 664369"/>
              <a:gd name="connsiteX2" fmla="*/ 2223 w 157918"/>
              <a:gd name="connsiteY2" fmla="*/ 561975 h 664369"/>
              <a:gd name="connsiteX3" fmla="*/ 83186 w 157918"/>
              <a:gd name="connsiteY3" fmla="*/ 519113 h 664369"/>
              <a:gd name="connsiteX4" fmla="*/ 133192 w 157918"/>
              <a:gd name="connsiteY4" fmla="*/ 473869 h 664369"/>
              <a:gd name="connsiteX5" fmla="*/ 157004 w 157918"/>
              <a:gd name="connsiteY5" fmla="*/ 376238 h 664369"/>
              <a:gd name="connsiteX6" fmla="*/ 152242 w 157918"/>
              <a:gd name="connsiteY6" fmla="*/ 185738 h 664369"/>
              <a:gd name="connsiteX7" fmla="*/ 145098 w 157918"/>
              <a:gd name="connsiteY7" fmla="*/ 0 h 664369"/>
              <a:gd name="connsiteX0" fmla="*/ 26521 w 151260"/>
              <a:gd name="connsiteY0" fmla="*/ 664369 h 664369"/>
              <a:gd name="connsiteX1" fmla="*/ 16996 w 151260"/>
              <a:gd name="connsiteY1" fmla="*/ 585788 h 664369"/>
              <a:gd name="connsiteX2" fmla="*/ 2709 w 151260"/>
              <a:gd name="connsiteY2" fmla="*/ 554831 h 664369"/>
              <a:gd name="connsiteX3" fmla="*/ 76528 w 151260"/>
              <a:gd name="connsiteY3" fmla="*/ 519113 h 664369"/>
              <a:gd name="connsiteX4" fmla="*/ 126534 w 151260"/>
              <a:gd name="connsiteY4" fmla="*/ 473869 h 664369"/>
              <a:gd name="connsiteX5" fmla="*/ 150346 w 151260"/>
              <a:gd name="connsiteY5" fmla="*/ 376238 h 664369"/>
              <a:gd name="connsiteX6" fmla="*/ 145584 w 151260"/>
              <a:gd name="connsiteY6" fmla="*/ 185738 h 664369"/>
              <a:gd name="connsiteX7" fmla="*/ 138440 w 151260"/>
              <a:gd name="connsiteY7" fmla="*/ 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260" h="664369">
                <a:moveTo>
                  <a:pt x="26521" y="664369"/>
                </a:moveTo>
                <a:cubicBezTo>
                  <a:pt x="24338" y="633611"/>
                  <a:pt x="20965" y="604044"/>
                  <a:pt x="16996" y="585788"/>
                </a:cubicBezTo>
                <a:cubicBezTo>
                  <a:pt x="13027" y="567532"/>
                  <a:pt x="-7213" y="565943"/>
                  <a:pt x="2709" y="554831"/>
                </a:cubicBezTo>
                <a:cubicBezTo>
                  <a:pt x="12631" y="543719"/>
                  <a:pt x="55891" y="532607"/>
                  <a:pt x="76528" y="519113"/>
                </a:cubicBezTo>
                <a:cubicBezTo>
                  <a:pt x="97165" y="505619"/>
                  <a:pt x="114231" y="497681"/>
                  <a:pt x="126534" y="473869"/>
                </a:cubicBezTo>
                <a:cubicBezTo>
                  <a:pt x="138837" y="450057"/>
                  <a:pt x="147171" y="424260"/>
                  <a:pt x="150346" y="376238"/>
                </a:cubicBezTo>
                <a:cubicBezTo>
                  <a:pt x="153521" y="328216"/>
                  <a:pt x="147568" y="248444"/>
                  <a:pt x="145584" y="185738"/>
                </a:cubicBezTo>
                <a:cubicBezTo>
                  <a:pt x="143600" y="123032"/>
                  <a:pt x="141020" y="61516"/>
                  <a:pt x="13844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Freeform 681"/>
          <p:cNvSpPr/>
          <p:nvPr/>
        </p:nvSpPr>
        <p:spPr>
          <a:xfrm>
            <a:off x="3381651" y="2161683"/>
            <a:ext cx="1927806" cy="120487"/>
          </a:xfrm>
          <a:custGeom>
            <a:avLst/>
            <a:gdLst>
              <a:gd name="connsiteX0" fmla="*/ 1401279 w 1401279"/>
              <a:gd name="connsiteY0" fmla="*/ 0 h 83343"/>
              <a:gd name="connsiteX1" fmla="*/ 151123 w 1401279"/>
              <a:gd name="connsiteY1" fmla="*/ 11906 h 83343"/>
              <a:gd name="connsiteX2" fmla="*/ 67779 w 1401279"/>
              <a:gd name="connsiteY2" fmla="*/ 83343 h 83343"/>
              <a:gd name="connsiteX0" fmla="*/ 1354147 w 1354147"/>
              <a:gd name="connsiteY0" fmla="*/ 0 h 83343"/>
              <a:gd name="connsiteX1" fmla="*/ 103991 w 1354147"/>
              <a:gd name="connsiteY1" fmla="*/ 11906 h 83343"/>
              <a:gd name="connsiteX2" fmla="*/ 20647 w 1354147"/>
              <a:gd name="connsiteY2" fmla="*/ 83343 h 83343"/>
              <a:gd name="connsiteX0" fmla="*/ 1349453 w 1349453"/>
              <a:gd name="connsiteY0" fmla="*/ 0 h 83343"/>
              <a:gd name="connsiteX1" fmla="*/ 151685 w 1349453"/>
              <a:gd name="connsiteY1" fmla="*/ 11906 h 83343"/>
              <a:gd name="connsiteX2" fmla="*/ 15953 w 1349453"/>
              <a:gd name="connsiteY2" fmla="*/ 83343 h 83343"/>
              <a:gd name="connsiteX0" fmla="*/ 1333500 w 1333500"/>
              <a:gd name="connsiteY0" fmla="*/ 0 h 83343"/>
              <a:gd name="connsiteX1" fmla="*/ 135732 w 1333500"/>
              <a:gd name="connsiteY1" fmla="*/ 11906 h 83343"/>
              <a:gd name="connsiteX2" fmla="*/ 0 w 1333500"/>
              <a:gd name="connsiteY2" fmla="*/ 83343 h 83343"/>
              <a:gd name="connsiteX0" fmla="*/ 1333500 w 1333500"/>
              <a:gd name="connsiteY0" fmla="*/ 0 h 83343"/>
              <a:gd name="connsiteX1" fmla="*/ 135732 w 1333500"/>
              <a:gd name="connsiteY1" fmla="*/ 11906 h 83343"/>
              <a:gd name="connsiteX2" fmla="*/ 0 w 1333500"/>
              <a:gd name="connsiteY2" fmla="*/ 83343 h 8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83343">
                <a:moveTo>
                  <a:pt x="1333500" y="0"/>
                </a:moveTo>
                <a:lnTo>
                  <a:pt x="135732" y="11906"/>
                </a:lnTo>
                <a:cubicBezTo>
                  <a:pt x="108744" y="11510"/>
                  <a:pt x="4742" y="-1"/>
                  <a:pt x="0" y="83343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Freeform 683"/>
          <p:cNvSpPr/>
          <p:nvPr/>
        </p:nvSpPr>
        <p:spPr>
          <a:xfrm>
            <a:off x="1297926" y="2549623"/>
            <a:ext cx="5418766" cy="79278"/>
          </a:xfrm>
          <a:custGeom>
            <a:avLst/>
            <a:gdLst>
              <a:gd name="connsiteX0" fmla="*/ 0 w 2393157"/>
              <a:gd name="connsiteY0" fmla="*/ 30956 h 30956"/>
              <a:gd name="connsiteX1" fmla="*/ 1047750 w 2393157"/>
              <a:gd name="connsiteY1" fmla="*/ 30956 h 30956"/>
              <a:gd name="connsiteX2" fmla="*/ 1104900 w 2393157"/>
              <a:gd name="connsiteY2" fmla="*/ 28575 h 30956"/>
              <a:gd name="connsiteX3" fmla="*/ 2393157 w 2393157"/>
              <a:gd name="connsiteY3" fmla="*/ 0 h 30956"/>
              <a:gd name="connsiteX0" fmla="*/ 0 w 3524250"/>
              <a:gd name="connsiteY0" fmla="*/ 47625 h 49397"/>
              <a:gd name="connsiteX1" fmla="*/ 1047750 w 3524250"/>
              <a:gd name="connsiteY1" fmla="*/ 47625 h 49397"/>
              <a:gd name="connsiteX2" fmla="*/ 1104900 w 3524250"/>
              <a:gd name="connsiteY2" fmla="*/ 45244 h 49397"/>
              <a:gd name="connsiteX3" fmla="*/ 3524250 w 3524250"/>
              <a:gd name="connsiteY3" fmla="*/ 0 h 49397"/>
              <a:gd name="connsiteX0" fmla="*/ 0 w 3521869"/>
              <a:gd name="connsiteY0" fmla="*/ 54768 h 57054"/>
              <a:gd name="connsiteX1" fmla="*/ 1047750 w 3521869"/>
              <a:gd name="connsiteY1" fmla="*/ 54768 h 57054"/>
              <a:gd name="connsiteX2" fmla="*/ 1104900 w 3521869"/>
              <a:gd name="connsiteY2" fmla="*/ 52387 h 57054"/>
              <a:gd name="connsiteX3" fmla="*/ 3521869 w 3521869"/>
              <a:gd name="connsiteY3" fmla="*/ 0 h 57054"/>
              <a:gd name="connsiteX0" fmla="*/ 0 w 3521869"/>
              <a:gd name="connsiteY0" fmla="*/ 54768 h 57386"/>
              <a:gd name="connsiteX1" fmla="*/ 1047750 w 3521869"/>
              <a:gd name="connsiteY1" fmla="*/ 54768 h 57386"/>
              <a:gd name="connsiteX2" fmla="*/ 956888 w 3521869"/>
              <a:gd name="connsiteY2" fmla="*/ 55533 h 57386"/>
              <a:gd name="connsiteX3" fmla="*/ 1104900 w 3521869"/>
              <a:gd name="connsiteY3" fmla="*/ 52387 h 57386"/>
              <a:gd name="connsiteX4" fmla="*/ 3521869 w 3521869"/>
              <a:gd name="connsiteY4" fmla="*/ 0 h 57386"/>
              <a:gd name="connsiteX0" fmla="*/ 0 w 3521869"/>
              <a:gd name="connsiteY0" fmla="*/ 54768 h 55533"/>
              <a:gd name="connsiteX1" fmla="*/ 1047750 w 3521869"/>
              <a:gd name="connsiteY1" fmla="*/ 54768 h 55533"/>
              <a:gd name="connsiteX2" fmla="*/ 956888 w 3521869"/>
              <a:gd name="connsiteY2" fmla="*/ 55533 h 55533"/>
              <a:gd name="connsiteX3" fmla="*/ 1104900 w 3521869"/>
              <a:gd name="connsiteY3" fmla="*/ 52387 h 55533"/>
              <a:gd name="connsiteX4" fmla="*/ 3521869 w 3521869"/>
              <a:gd name="connsiteY4" fmla="*/ 0 h 55533"/>
              <a:gd name="connsiteX0" fmla="*/ 0 w 3521869"/>
              <a:gd name="connsiteY0" fmla="*/ 54768 h 60455"/>
              <a:gd name="connsiteX1" fmla="*/ 1047750 w 3521869"/>
              <a:gd name="connsiteY1" fmla="*/ 60455 h 60455"/>
              <a:gd name="connsiteX2" fmla="*/ 956888 w 3521869"/>
              <a:gd name="connsiteY2" fmla="*/ 55533 h 60455"/>
              <a:gd name="connsiteX3" fmla="*/ 1104900 w 3521869"/>
              <a:gd name="connsiteY3" fmla="*/ 52387 h 60455"/>
              <a:gd name="connsiteX4" fmla="*/ 3521869 w 3521869"/>
              <a:gd name="connsiteY4" fmla="*/ 0 h 60455"/>
              <a:gd name="connsiteX0" fmla="*/ 0 w 3521869"/>
              <a:gd name="connsiteY0" fmla="*/ 54768 h 60455"/>
              <a:gd name="connsiteX1" fmla="*/ 1047750 w 3521869"/>
              <a:gd name="connsiteY1" fmla="*/ 60455 h 60455"/>
              <a:gd name="connsiteX2" fmla="*/ 956888 w 3521869"/>
              <a:gd name="connsiteY2" fmla="*/ 55533 h 60455"/>
              <a:gd name="connsiteX3" fmla="*/ 1104900 w 3521869"/>
              <a:gd name="connsiteY3" fmla="*/ 52387 h 60455"/>
              <a:gd name="connsiteX4" fmla="*/ 3521869 w 3521869"/>
              <a:gd name="connsiteY4" fmla="*/ 0 h 60455"/>
              <a:gd name="connsiteX0" fmla="*/ 0 w 3521869"/>
              <a:gd name="connsiteY0" fmla="*/ 54768 h 60455"/>
              <a:gd name="connsiteX1" fmla="*/ 1047750 w 3521869"/>
              <a:gd name="connsiteY1" fmla="*/ 60455 h 60455"/>
              <a:gd name="connsiteX2" fmla="*/ 1055563 w 3521869"/>
              <a:gd name="connsiteY2" fmla="*/ 49845 h 60455"/>
              <a:gd name="connsiteX3" fmla="*/ 1104900 w 3521869"/>
              <a:gd name="connsiteY3" fmla="*/ 52387 h 60455"/>
              <a:gd name="connsiteX4" fmla="*/ 3521869 w 3521869"/>
              <a:gd name="connsiteY4" fmla="*/ 0 h 60455"/>
              <a:gd name="connsiteX0" fmla="*/ 0 w 3521869"/>
              <a:gd name="connsiteY0" fmla="*/ 54768 h 60455"/>
              <a:gd name="connsiteX1" fmla="*/ 956888 w 3521869"/>
              <a:gd name="connsiteY1" fmla="*/ 57429 h 60455"/>
              <a:gd name="connsiteX2" fmla="*/ 1047750 w 3521869"/>
              <a:gd name="connsiteY2" fmla="*/ 60455 h 60455"/>
              <a:gd name="connsiteX3" fmla="*/ 1055563 w 3521869"/>
              <a:gd name="connsiteY3" fmla="*/ 49845 h 60455"/>
              <a:gd name="connsiteX4" fmla="*/ 1104900 w 3521869"/>
              <a:gd name="connsiteY4" fmla="*/ 52387 h 60455"/>
              <a:gd name="connsiteX5" fmla="*/ 3521869 w 3521869"/>
              <a:gd name="connsiteY5" fmla="*/ 0 h 60455"/>
              <a:gd name="connsiteX0" fmla="*/ 0 w 3521869"/>
              <a:gd name="connsiteY0" fmla="*/ 54768 h 60455"/>
              <a:gd name="connsiteX1" fmla="*/ 956888 w 3521869"/>
              <a:gd name="connsiteY1" fmla="*/ 57429 h 60455"/>
              <a:gd name="connsiteX2" fmla="*/ 1047750 w 3521869"/>
              <a:gd name="connsiteY2" fmla="*/ 60455 h 60455"/>
              <a:gd name="connsiteX3" fmla="*/ 1055563 w 3521869"/>
              <a:gd name="connsiteY3" fmla="*/ 49845 h 60455"/>
              <a:gd name="connsiteX4" fmla="*/ 1104900 w 3521869"/>
              <a:gd name="connsiteY4" fmla="*/ 52387 h 60455"/>
              <a:gd name="connsiteX5" fmla="*/ 3521869 w 3521869"/>
              <a:gd name="connsiteY5" fmla="*/ 0 h 60455"/>
              <a:gd name="connsiteX0" fmla="*/ 0 w 3521869"/>
              <a:gd name="connsiteY0" fmla="*/ 54768 h 60455"/>
              <a:gd name="connsiteX1" fmla="*/ 858214 w 3521869"/>
              <a:gd name="connsiteY1" fmla="*/ 59325 h 60455"/>
              <a:gd name="connsiteX2" fmla="*/ 956888 w 3521869"/>
              <a:gd name="connsiteY2" fmla="*/ 57429 h 60455"/>
              <a:gd name="connsiteX3" fmla="*/ 1047750 w 3521869"/>
              <a:gd name="connsiteY3" fmla="*/ 60455 h 60455"/>
              <a:gd name="connsiteX4" fmla="*/ 1055563 w 3521869"/>
              <a:gd name="connsiteY4" fmla="*/ 49845 h 60455"/>
              <a:gd name="connsiteX5" fmla="*/ 1104900 w 3521869"/>
              <a:gd name="connsiteY5" fmla="*/ 52387 h 60455"/>
              <a:gd name="connsiteX6" fmla="*/ 3521869 w 3521869"/>
              <a:gd name="connsiteY6" fmla="*/ 0 h 60455"/>
              <a:gd name="connsiteX0" fmla="*/ 0 w 3521869"/>
              <a:gd name="connsiteY0" fmla="*/ 54768 h 60455"/>
              <a:gd name="connsiteX1" fmla="*/ 858214 w 3521869"/>
              <a:gd name="connsiteY1" fmla="*/ 59325 h 60455"/>
              <a:gd name="connsiteX2" fmla="*/ 956888 w 3521869"/>
              <a:gd name="connsiteY2" fmla="*/ 57429 h 60455"/>
              <a:gd name="connsiteX3" fmla="*/ 1047750 w 3521869"/>
              <a:gd name="connsiteY3" fmla="*/ 60455 h 60455"/>
              <a:gd name="connsiteX4" fmla="*/ 1055563 w 3521869"/>
              <a:gd name="connsiteY4" fmla="*/ 49845 h 60455"/>
              <a:gd name="connsiteX5" fmla="*/ 1104900 w 3521869"/>
              <a:gd name="connsiteY5" fmla="*/ 52387 h 60455"/>
              <a:gd name="connsiteX6" fmla="*/ 3521869 w 3521869"/>
              <a:gd name="connsiteY6" fmla="*/ 0 h 60455"/>
              <a:gd name="connsiteX0" fmla="*/ 0 w 3521869"/>
              <a:gd name="connsiteY0" fmla="*/ 54768 h 60455"/>
              <a:gd name="connsiteX1" fmla="*/ 858214 w 3521869"/>
              <a:gd name="connsiteY1" fmla="*/ 59325 h 60455"/>
              <a:gd name="connsiteX2" fmla="*/ 910840 w 3521869"/>
              <a:gd name="connsiteY2" fmla="*/ 49845 h 60455"/>
              <a:gd name="connsiteX3" fmla="*/ 956888 w 3521869"/>
              <a:gd name="connsiteY3" fmla="*/ 57429 h 60455"/>
              <a:gd name="connsiteX4" fmla="*/ 1047750 w 3521869"/>
              <a:gd name="connsiteY4" fmla="*/ 60455 h 60455"/>
              <a:gd name="connsiteX5" fmla="*/ 1055563 w 3521869"/>
              <a:gd name="connsiteY5" fmla="*/ 49845 h 60455"/>
              <a:gd name="connsiteX6" fmla="*/ 1104900 w 3521869"/>
              <a:gd name="connsiteY6" fmla="*/ 52387 h 60455"/>
              <a:gd name="connsiteX7" fmla="*/ 3521869 w 3521869"/>
              <a:gd name="connsiteY7" fmla="*/ 0 h 60455"/>
              <a:gd name="connsiteX0" fmla="*/ 0 w 3521869"/>
              <a:gd name="connsiteY0" fmla="*/ 54768 h 63117"/>
              <a:gd name="connsiteX1" fmla="*/ 858214 w 3521869"/>
              <a:gd name="connsiteY1" fmla="*/ 59325 h 63117"/>
              <a:gd name="connsiteX2" fmla="*/ 910840 w 3521869"/>
              <a:gd name="connsiteY2" fmla="*/ 49845 h 63117"/>
              <a:gd name="connsiteX3" fmla="*/ 956888 w 3521869"/>
              <a:gd name="connsiteY3" fmla="*/ 57429 h 63117"/>
              <a:gd name="connsiteX4" fmla="*/ 991425 w 3521869"/>
              <a:gd name="connsiteY4" fmla="*/ 63117 h 63117"/>
              <a:gd name="connsiteX5" fmla="*/ 1047750 w 3521869"/>
              <a:gd name="connsiteY5" fmla="*/ 60455 h 63117"/>
              <a:gd name="connsiteX6" fmla="*/ 1055563 w 3521869"/>
              <a:gd name="connsiteY6" fmla="*/ 49845 h 63117"/>
              <a:gd name="connsiteX7" fmla="*/ 1104900 w 3521869"/>
              <a:gd name="connsiteY7" fmla="*/ 52387 h 63117"/>
              <a:gd name="connsiteX8" fmla="*/ 3521869 w 3521869"/>
              <a:gd name="connsiteY8" fmla="*/ 0 h 63117"/>
              <a:gd name="connsiteX0" fmla="*/ 0 w 3521869"/>
              <a:gd name="connsiteY0" fmla="*/ 54768 h 63117"/>
              <a:gd name="connsiteX1" fmla="*/ 858214 w 3521869"/>
              <a:gd name="connsiteY1" fmla="*/ 59325 h 63117"/>
              <a:gd name="connsiteX2" fmla="*/ 910840 w 3521869"/>
              <a:gd name="connsiteY2" fmla="*/ 49845 h 63117"/>
              <a:gd name="connsiteX3" fmla="*/ 956888 w 3521869"/>
              <a:gd name="connsiteY3" fmla="*/ 57429 h 63117"/>
              <a:gd name="connsiteX4" fmla="*/ 991425 w 3521869"/>
              <a:gd name="connsiteY4" fmla="*/ 63117 h 63117"/>
              <a:gd name="connsiteX5" fmla="*/ 1047750 w 3521869"/>
              <a:gd name="connsiteY5" fmla="*/ 60455 h 63117"/>
              <a:gd name="connsiteX6" fmla="*/ 1055563 w 3521869"/>
              <a:gd name="connsiteY6" fmla="*/ 49845 h 63117"/>
              <a:gd name="connsiteX7" fmla="*/ 1104900 w 3521869"/>
              <a:gd name="connsiteY7" fmla="*/ 52387 h 63117"/>
              <a:gd name="connsiteX8" fmla="*/ 3521869 w 3521869"/>
              <a:gd name="connsiteY8" fmla="*/ 0 h 63117"/>
              <a:gd name="connsiteX0" fmla="*/ 0 w 3521869"/>
              <a:gd name="connsiteY0" fmla="*/ 54768 h 63126"/>
              <a:gd name="connsiteX1" fmla="*/ 858214 w 3521869"/>
              <a:gd name="connsiteY1" fmla="*/ 63116 h 63126"/>
              <a:gd name="connsiteX2" fmla="*/ 910840 w 3521869"/>
              <a:gd name="connsiteY2" fmla="*/ 49845 h 63126"/>
              <a:gd name="connsiteX3" fmla="*/ 956888 w 3521869"/>
              <a:gd name="connsiteY3" fmla="*/ 57429 h 63126"/>
              <a:gd name="connsiteX4" fmla="*/ 991425 w 3521869"/>
              <a:gd name="connsiteY4" fmla="*/ 63117 h 63126"/>
              <a:gd name="connsiteX5" fmla="*/ 1047750 w 3521869"/>
              <a:gd name="connsiteY5" fmla="*/ 60455 h 63126"/>
              <a:gd name="connsiteX6" fmla="*/ 1055563 w 3521869"/>
              <a:gd name="connsiteY6" fmla="*/ 49845 h 63126"/>
              <a:gd name="connsiteX7" fmla="*/ 1104900 w 3521869"/>
              <a:gd name="connsiteY7" fmla="*/ 52387 h 63126"/>
              <a:gd name="connsiteX8" fmla="*/ 3521869 w 3521869"/>
              <a:gd name="connsiteY8" fmla="*/ 0 h 63126"/>
              <a:gd name="connsiteX0" fmla="*/ 0 w 3521869"/>
              <a:gd name="connsiteY0" fmla="*/ 54768 h 63117"/>
              <a:gd name="connsiteX1" fmla="*/ 858214 w 3521869"/>
              <a:gd name="connsiteY1" fmla="*/ 59324 h 63117"/>
              <a:gd name="connsiteX2" fmla="*/ 910840 w 3521869"/>
              <a:gd name="connsiteY2" fmla="*/ 49845 h 63117"/>
              <a:gd name="connsiteX3" fmla="*/ 956888 w 3521869"/>
              <a:gd name="connsiteY3" fmla="*/ 57429 h 63117"/>
              <a:gd name="connsiteX4" fmla="*/ 991425 w 3521869"/>
              <a:gd name="connsiteY4" fmla="*/ 63117 h 63117"/>
              <a:gd name="connsiteX5" fmla="*/ 1047750 w 3521869"/>
              <a:gd name="connsiteY5" fmla="*/ 60455 h 63117"/>
              <a:gd name="connsiteX6" fmla="*/ 1055563 w 3521869"/>
              <a:gd name="connsiteY6" fmla="*/ 49845 h 63117"/>
              <a:gd name="connsiteX7" fmla="*/ 1104900 w 3521869"/>
              <a:gd name="connsiteY7" fmla="*/ 52387 h 63117"/>
              <a:gd name="connsiteX8" fmla="*/ 3521869 w 3521869"/>
              <a:gd name="connsiteY8" fmla="*/ 0 h 63117"/>
              <a:gd name="connsiteX0" fmla="*/ 0 w 3521869"/>
              <a:gd name="connsiteY0" fmla="*/ 58559 h 63117"/>
              <a:gd name="connsiteX1" fmla="*/ 858214 w 3521869"/>
              <a:gd name="connsiteY1" fmla="*/ 59324 h 63117"/>
              <a:gd name="connsiteX2" fmla="*/ 910840 w 3521869"/>
              <a:gd name="connsiteY2" fmla="*/ 49845 h 63117"/>
              <a:gd name="connsiteX3" fmla="*/ 956888 w 3521869"/>
              <a:gd name="connsiteY3" fmla="*/ 57429 h 63117"/>
              <a:gd name="connsiteX4" fmla="*/ 991425 w 3521869"/>
              <a:gd name="connsiteY4" fmla="*/ 63117 h 63117"/>
              <a:gd name="connsiteX5" fmla="*/ 1047750 w 3521869"/>
              <a:gd name="connsiteY5" fmla="*/ 60455 h 63117"/>
              <a:gd name="connsiteX6" fmla="*/ 1055563 w 3521869"/>
              <a:gd name="connsiteY6" fmla="*/ 49845 h 63117"/>
              <a:gd name="connsiteX7" fmla="*/ 1104900 w 3521869"/>
              <a:gd name="connsiteY7" fmla="*/ 52387 h 63117"/>
              <a:gd name="connsiteX8" fmla="*/ 3521869 w 3521869"/>
              <a:gd name="connsiteY8" fmla="*/ 0 h 63117"/>
              <a:gd name="connsiteX0" fmla="*/ 0 w 3521869"/>
              <a:gd name="connsiteY0" fmla="*/ 58559 h 63117"/>
              <a:gd name="connsiteX1" fmla="*/ 858214 w 3521869"/>
              <a:gd name="connsiteY1" fmla="*/ 59324 h 63117"/>
              <a:gd name="connsiteX2" fmla="*/ 910840 w 3521869"/>
              <a:gd name="connsiteY2" fmla="*/ 49845 h 63117"/>
              <a:gd name="connsiteX3" fmla="*/ 956888 w 3521869"/>
              <a:gd name="connsiteY3" fmla="*/ 57429 h 63117"/>
              <a:gd name="connsiteX4" fmla="*/ 991425 w 3521869"/>
              <a:gd name="connsiteY4" fmla="*/ 63117 h 63117"/>
              <a:gd name="connsiteX5" fmla="*/ 1034593 w 3521869"/>
              <a:gd name="connsiteY5" fmla="*/ 62350 h 63117"/>
              <a:gd name="connsiteX6" fmla="*/ 1055563 w 3521869"/>
              <a:gd name="connsiteY6" fmla="*/ 49845 h 63117"/>
              <a:gd name="connsiteX7" fmla="*/ 1104900 w 3521869"/>
              <a:gd name="connsiteY7" fmla="*/ 52387 h 63117"/>
              <a:gd name="connsiteX8" fmla="*/ 3521869 w 3521869"/>
              <a:gd name="connsiteY8" fmla="*/ 0 h 63117"/>
              <a:gd name="connsiteX0" fmla="*/ 0 w 3742399"/>
              <a:gd name="connsiteY0" fmla="*/ 56632 h 63117"/>
              <a:gd name="connsiteX1" fmla="*/ 1078744 w 3742399"/>
              <a:gd name="connsiteY1" fmla="*/ 59324 h 63117"/>
              <a:gd name="connsiteX2" fmla="*/ 1131370 w 3742399"/>
              <a:gd name="connsiteY2" fmla="*/ 49845 h 63117"/>
              <a:gd name="connsiteX3" fmla="*/ 1177418 w 3742399"/>
              <a:gd name="connsiteY3" fmla="*/ 57429 h 63117"/>
              <a:gd name="connsiteX4" fmla="*/ 1211955 w 3742399"/>
              <a:gd name="connsiteY4" fmla="*/ 63117 h 63117"/>
              <a:gd name="connsiteX5" fmla="*/ 1255123 w 3742399"/>
              <a:gd name="connsiteY5" fmla="*/ 62350 h 63117"/>
              <a:gd name="connsiteX6" fmla="*/ 1276093 w 3742399"/>
              <a:gd name="connsiteY6" fmla="*/ 49845 h 63117"/>
              <a:gd name="connsiteX7" fmla="*/ 1325430 w 3742399"/>
              <a:gd name="connsiteY7" fmla="*/ 52387 h 63117"/>
              <a:gd name="connsiteX8" fmla="*/ 3742399 w 3742399"/>
              <a:gd name="connsiteY8" fmla="*/ 0 h 63117"/>
              <a:gd name="connsiteX0" fmla="*/ 0 w 3742399"/>
              <a:gd name="connsiteY0" fmla="*/ 56632 h 63117"/>
              <a:gd name="connsiteX1" fmla="*/ 1078744 w 3742399"/>
              <a:gd name="connsiteY1" fmla="*/ 59324 h 63117"/>
              <a:gd name="connsiteX2" fmla="*/ 1131370 w 3742399"/>
              <a:gd name="connsiteY2" fmla="*/ 49845 h 63117"/>
              <a:gd name="connsiteX3" fmla="*/ 1177418 w 3742399"/>
              <a:gd name="connsiteY3" fmla="*/ 57429 h 63117"/>
              <a:gd name="connsiteX4" fmla="*/ 1211955 w 3742399"/>
              <a:gd name="connsiteY4" fmla="*/ 63117 h 63117"/>
              <a:gd name="connsiteX5" fmla="*/ 1255123 w 3742399"/>
              <a:gd name="connsiteY5" fmla="*/ 62350 h 63117"/>
              <a:gd name="connsiteX6" fmla="*/ 1276093 w 3742399"/>
              <a:gd name="connsiteY6" fmla="*/ 49845 h 63117"/>
              <a:gd name="connsiteX7" fmla="*/ 1325430 w 3742399"/>
              <a:gd name="connsiteY7" fmla="*/ 52387 h 63117"/>
              <a:gd name="connsiteX8" fmla="*/ 3742399 w 3742399"/>
              <a:gd name="connsiteY8" fmla="*/ 0 h 63117"/>
              <a:gd name="connsiteX0" fmla="*/ 0 w 3742399"/>
              <a:gd name="connsiteY0" fmla="*/ 56632 h 63117"/>
              <a:gd name="connsiteX1" fmla="*/ 1078744 w 3742399"/>
              <a:gd name="connsiteY1" fmla="*/ 59324 h 63117"/>
              <a:gd name="connsiteX2" fmla="*/ 1131370 w 3742399"/>
              <a:gd name="connsiteY2" fmla="*/ 49845 h 63117"/>
              <a:gd name="connsiteX3" fmla="*/ 1177418 w 3742399"/>
              <a:gd name="connsiteY3" fmla="*/ 57429 h 63117"/>
              <a:gd name="connsiteX4" fmla="*/ 1211955 w 3742399"/>
              <a:gd name="connsiteY4" fmla="*/ 63117 h 63117"/>
              <a:gd name="connsiteX5" fmla="*/ 1255123 w 3742399"/>
              <a:gd name="connsiteY5" fmla="*/ 62350 h 63117"/>
              <a:gd name="connsiteX6" fmla="*/ 1302406 w 3742399"/>
              <a:gd name="connsiteY6" fmla="*/ 49845 h 63117"/>
              <a:gd name="connsiteX7" fmla="*/ 1325430 w 3742399"/>
              <a:gd name="connsiteY7" fmla="*/ 52387 h 63117"/>
              <a:gd name="connsiteX8" fmla="*/ 3742399 w 3742399"/>
              <a:gd name="connsiteY8" fmla="*/ 0 h 6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2399" h="63117">
                <a:moveTo>
                  <a:pt x="0" y="56632"/>
                </a:moveTo>
                <a:lnTo>
                  <a:pt x="1078744" y="59324"/>
                </a:lnTo>
                <a:cubicBezTo>
                  <a:pt x="1103918" y="59767"/>
                  <a:pt x="1114924" y="50161"/>
                  <a:pt x="1131370" y="49845"/>
                </a:cubicBezTo>
                <a:cubicBezTo>
                  <a:pt x="1147816" y="49529"/>
                  <a:pt x="1163713" y="56165"/>
                  <a:pt x="1177418" y="57429"/>
                </a:cubicBezTo>
                <a:cubicBezTo>
                  <a:pt x="1189478" y="57429"/>
                  <a:pt x="1199895" y="63117"/>
                  <a:pt x="1211955" y="63117"/>
                </a:cubicBezTo>
                <a:lnTo>
                  <a:pt x="1255123" y="62350"/>
                </a:lnTo>
                <a:lnTo>
                  <a:pt x="1302406" y="49845"/>
                </a:lnTo>
                <a:lnTo>
                  <a:pt x="1325430" y="52387"/>
                </a:lnTo>
                <a:lnTo>
                  <a:pt x="3742399" y="0"/>
                </a:lnTo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6D43"/>
              </a:solidFill>
            </a:endParaRPr>
          </a:p>
        </p:txBody>
      </p:sp>
      <p:sp>
        <p:nvSpPr>
          <p:cNvPr id="686" name="Freeform 685"/>
          <p:cNvSpPr/>
          <p:nvPr/>
        </p:nvSpPr>
        <p:spPr>
          <a:xfrm>
            <a:off x="5364535" y="4014269"/>
            <a:ext cx="2110258" cy="229459"/>
          </a:xfrm>
          <a:custGeom>
            <a:avLst/>
            <a:gdLst>
              <a:gd name="connsiteX0" fmla="*/ 0 w 1459706"/>
              <a:gd name="connsiteY0" fmla="*/ 150024 h 167079"/>
              <a:gd name="connsiteX1" fmla="*/ 831056 w 1459706"/>
              <a:gd name="connsiteY1" fmla="*/ 6 h 167079"/>
              <a:gd name="connsiteX2" fmla="*/ 1202531 w 1459706"/>
              <a:gd name="connsiteY2" fmla="*/ 154787 h 167079"/>
              <a:gd name="connsiteX3" fmla="*/ 1233488 w 1459706"/>
              <a:gd name="connsiteY3" fmla="*/ 157168 h 167079"/>
              <a:gd name="connsiteX4" fmla="*/ 1459706 w 1459706"/>
              <a:gd name="connsiteY4" fmla="*/ 154787 h 167079"/>
              <a:gd name="connsiteX0" fmla="*/ 0 w 1459706"/>
              <a:gd name="connsiteY0" fmla="*/ 150018 h 167073"/>
              <a:gd name="connsiteX1" fmla="*/ 831056 w 1459706"/>
              <a:gd name="connsiteY1" fmla="*/ 0 h 167073"/>
              <a:gd name="connsiteX2" fmla="*/ 1202531 w 1459706"/>
              <a:gd name="connsiteY2" fmla="*/ 154781 h 167073"/>
              <a:gd name="connsiteX3" fmla="*/ 1233488 w 1459706"/>
              <a:gd name="connsiteY3" fmla="*/ 157162 h 167073"/>
              <a:gd name="connsiteX4" fmla="*/ 1459706 w 1459706"/>
              <a:gd name="connsiteY4" fmla="*/ 154781 h 167073"/>
              <a:gd name="connsiteX0" fmla="*/ 0 w 1459706"/>
              <a:gd name="connsiteY0" fmla="*/ 150018 h 167073"/>
              <a:gd name="connsiteX1" fmla="*/ 831056 w 1459706"/>
              <a:gd name="connsiteY1" fmla="*/ 0 h 167073"/>
              <a:gd name="connsiteX2" fmla="*/ 1202531 w 1459706"/>
              <a:gd name="connsiteY2" fmla="*/ 154781 h 167073"/>
              <a:gd name="connsiteX3" fmla="*/ 1233488 w 1459706"/>
              <a:gd name="connsiteY3" fmla="*/ 157162 h 167073"/>
              <a:gd name="connsiteX4" fmla="*/ 1459706 w 1459706"/>
              <a:gd name="connsiteY4" fmla="*/ 154781 h 167073"/>
              <a:gd name="connsiteX0" fmla="*/ 0 w 1459706"/>
              <a:gd name="connsiteY0" fmla="*/ 150022 h 167077"/>
              <a:gd name="connsiteX1" fmla="*/ 831056 w 1459706"/>
              <a:gd name="connsiteY1" fmla="*/ 4 h 167077"/>
              <a:gd name="connsiteX2" fmla="*/ 1195388 w 1459706"/>
              <a:gd name="connsiteY2" fmla="*/ 154785 h 167077"/>
              <a:gd name="connsiteX3" fmla="*/ 1233488 w 1459706"/>
              <a:gd name="connsiteY3" fmla="*/ 157166 h 167077"/>
              <a:gd name="connsiteX4" fmla="*/ 1459706 w 1459706"/>
              <a:gd name="connsiteY4" fmla="*/ 154785 h 167077"/>
              <a:gd name="connsiteX0" fmla="*/ 0 w 1459706"/>
              <a:gd name="connsiteY0" fmla="*/ 150022 h 167077"/>
              <a:gd name="connsiteX1" fmla="*/ 831056 w 1459706"/>
              <a:gd name="connsiteY1" fmla="*/ 4 h 167077"/>
              <a:gd name="connsiteX2" fmla="*/ 1195388 w 1459706"/>
              <a:gd name="connsiteY2" fmla="*/ 154785 h 167077"/>
              <a:gd name="connsiteX3" fmla="*/ 1250157 w 1459706"/>
              <a:gd name="connsiteY3" fmla="*/ 157166 h 167077"/>
              <a:gd name="connsiteX4" fmla="*/ 1459706 w 1459706"/>
              <a:gd name="connsiteY4" fmla="*/ 154785 h 167077"/>
              <a:gd name="connsiteX0" fmla="*/ 0 w 1459706"/>
              <a:gd name="connsiteY0" fmla="*/ 150022 h 158721"/>
              <a:gd name="connsiteX1" fmla="*/ 831056 w 1459706"/>
              <a:gd name="connsiteY1" fmla="*/ 4 h 158721"/>
              <a:gd name="connsiteX2" fmla="*/ 1195388 w 1459706"/>
              <a:gd name="connsiteY2" fmla="*/ 154785 h 158721"/>
              <a:gd name="connsiteX3" fmla="*/ 1250157 w 1459706"/>
              <a:gd name="connsiteY3" fmla="*/ 157166 h 158721"/>
              <a:gd name="connsiteX4" fmla="*/ 1459706 w 1459706"/>
              <a:gd name="connsiteY4" fmla="*/ 154785 h 158721"/>
              <a:gd name="connsiteX0" fmla="*/ 0 w 1459706"/>
              <a:gd name="connsiteY0" fmla="*/ 150022 h 158721"/>
              <a:gd name="connsiteX1" fmla="*/ 831056 w 1459706"/>
              <a:gd name="connsiteY1" fmla="*/ 4 h 158721"/>
              <a:gd name="connsiteX2" fmla="*/ 1195388 w 1459706"/>
              <a:gd name="connsiteY2" fmla="*/ 154785 h 158721"/>
              <a:gd name="connsiteX3" fmla="*/ 1250157 w 1459706"/>
              <a:gd name="connsiteY3" fmla="*/ 157166 h 158721"/>
              <a:gd name="connsiteX4" fmla="*/ 1459706 w 1459706"/>
              <a:gd name="connsiteY4" fmla="*/ 154785 h 15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706" h="158721">
                <a:moveTo>
                  <a:pt x="0" y="150022"/>
                </a:moveTo>
                <a:cubicBezTo>
                  <a:pt x="277019" y="100016"/>
                  <a:pt x="631825" y="-790"/>
                  <a:pt x="831056" y="4"/>
                </a:cubicBezTo>
                <a:lnTo>
                  <a:pt x="1195388" y="154785"/>
                </a:lnTo>
                <a:cubicBezTo>
                  <a:pt x="1215232" y="161929"/>
                  <a:pt x="1206104" y="157166"/>
                  <a:pt x="1250157" y="157166"/>
                </a:cubicBezTo>
                <a:cubicBezTo>
                  <a:pt x="1294210" y="157166"/>
                  <a:pt x="1422003" y="154785"/>
                  <a:pt x="1459706" y="154785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Freeform 687"/>
          <p:cNvSpPr/>
          <p:nvPr/>
        </p:nvSpPr>
        <p:spPr>
          <a:xfrm>
            <a:off x="925271" y="5527659"/>
            <a:ext cx="7565492" cy="443591"/>
          </a:xfrm>
          <a:custGeom>
            <a:avLst/>
            <a:gdLst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5506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6962 h 293497"/>
              <a:gd name="connsiteX1" fmla="*/ 100959 w 4295084"/>
              <a:gd name="connsiteY1" fmla="*/ 291384 h 293497"/>
              <a:gd name="connsiteX2" fmla="*/ 199034 w 4295084"/>
              <a:gd name="connsiteY2" fmla="*/ 236578 h 293497"/>
              <a:gd name="connsiteX3" fmla="*/ 490373 w 4295084"/>
              <a:gd name="connsiteY3" fmla="*/ 43314 h 293497"/>
              <a:gd name="connsiteX4" fmla="*/ 602870 w 4295084"/>
              <a:gd name="connsiteY4" fmla="*/ 28891 h 293497"/>
              <a:gd name="connsiteX5" fmla="*/ 2466284 w 4295084"/>
              <a:gd name="connsiteY5" fmla="*/ 45 h 293497"/>
              <a:gd name="connsiteX6" fmla="*/ 2542927 w 4295084"/>
              <a:gd name="connsiteY6" fmla="*/ 13597 h 293497"/>
              <a:gd name="connsiteX7" fmla="*/ 2696544 w 4295084"/>
              <a:gd name="connsiteY7" fmla="*/ 84704 h 293497"/>
              <a:gd name="connsiteX8" fmla="*/ 2837887 w 4295084"/>
              <a:gd name="connsiteY8" fmla="*/ 112543 h 293497"/>
              <a:gd name="connsiteX9" fmla="*/ 3063385 w 4295084"/>
              <a:gd name="connsiteY9" fmla="*/ 112543 h 293497"/>
              <a:gd name="connsiteX10" fmla="*/ 3184535 w 4295084"/>
              <a:gd name="connsiteY10" fmla="*/ 124081 h 293497"/>
              <a:gd name="connsiteX11" fmla="*/ 3285494 w 4295084"/>
              <a:gd name="connsiteY11" fmla="*/ 170233 h 293497"/>
              <a:gd name="connsiteX12" fmla="*/ 3441260 w 4295084"/>
              <a:gd name="connsiteY12" fmla="*/ 213502 h 293497"/>
              <a:gd name="connsiteX13" fmla="*/ 3602794 w 4295084"/>
              <a:gd name="connsiteY13" fmla="*/ 204848 h 293497"/>
              <a:gd name="connsiteX14" fmla="*/ 4295084 w 4295084"/>
              <a:gd name="connsiteY14" fmla="*/ 80813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7795521 w 7795521"/>
              <a:gd name="connsiteY14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7795521 w 7795521"/>
              <a:gd name="connsiteY15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6443167 w 7795521"/>
              <a:gd name="connsiteY16" fmla="*/ 23099 h 293497"/>
              <a:gd name="connsiteX17" fmla="*/ 7795521 w 7795521"/>
              <a:gd name="connsiteY17" fmla="*/ 187969 h 293497"/>
              <a:gd name="connsiteX0" fmla="*/ 0 w 7795521"/>
              <a:gd name="connsiteY0" fmla="*/ 278115 h 294650"/>
              <a:gd name="connsiteX1" fmla="*/ 100959 w 7795521"/>
              <a:gd name="connsiteY1" fmla="*/ 292537 h 294650"/>
              <a:gd name="connsiteX2" fmla="*/ 199034 w 7795521"/>
              <a:gd name="connsiteY2" fmla="*/ 237731 h 294650"/>
              <a:gd name="connsiteX3" fmla="*/ 490373 w 7795521"/>
              <a:gd name="connsiteY3" fmla="*/ 44467 h 294650"/>
              <a:gd name="connsiteX4" fmla="*/ 602870 w 7795521"/>
              <a:gd name="connsiteY4" fmla="*/ 30044 h 294650"/>
              <a:gd name="connsiteX5" fmla="*/ 2466284 w 7795521"/>
              <a:gd name="connsiteY5" fmla="*/ 1198 h 294650"/>
              <a:gd name="connsiteX6" fmla="*/ 2542927 w 7795521"/>
              <a:gd name="connsiteY6" fmla="*/ 14750 h 294650"/>
              <a:gd name="connsiteX7" fmla="*/ 2696544 w 7795521"/>
              <a:gd name="connsiteY7" fmla="*/ 85857 h 294650"/>
              <a:gd name="connsiteX8" fmla="*/ 2837887 w 7795521"/>
              <a:gd name="connsiteY8" fmla="*/ 113696 h 294650"/>
              <a:gd name="connsiteX9" fmla="*/ 3063385 w 7795521"/>
              <a:gd name="connsiteY9" fmla="*/ 113696 h 294650"/>
              <a:gd name="connsiteX10" fmla="*/ 3184535 w 7795521"/>
              <a:gd name="connsiteY10" fmla="*/ 125234 h 294650"/>
              <a:gd name="connsiteX11" fmla="*/ 3285494 w 7795521"/>
              <a:gd name="connsiteY11" fmla="*/ 171386 h 294650"/>
              <a:gd name="connsiteX12" fmla="*/ 3441260 w 7795521"/>
              <a:gd name="connsiteY12" fmla="*/ 214655 h 294650"/>
              <a:gd name="connsiteX13" fmla="*/ 3602794 w 7795521"/>
              <a:gd name="connsiteY13" fmla="*/ 206001 h 294650"/>
              <a:gd name="connsiteX14" fmla="*/ 4340523 w 7795521"/>
              <a:gd name="connsiteY14" fmla="*/ 79021 h 294650"/>
              <a:gd name="connsiteX15" fmla="*/ 4907261 w 7795521"/>
              <a:gd name="connsiteY15" fmla="*/ 2821 h 294650"/>
              <a:gd name="connsiteX16" fmla="*/ 5716886 w 7795521"/>
              <a:gd name="connsiteY16" fmla="*/ 17109 h 294650"/>
              <a:gd name="connsiteX17" fmla="*/ 6443167 w 7795521"/>
              <a:gd name="connsiteY17" fmla="*/ 24252 h 294650"/>
              <a:gd name="connsiteX18" fmla="*/ 7795521 w 7795521"/>
              <a:gd name="connsiteY18" fmla="*/ 189122 h 294650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795521 w 7795521"/>
              <a:gd name="connsiteY18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071817 w 7795521"/>
              <a:gd name="connsiteY18" fmla="*/ 96614 h 295574"/>
              <a:gd name="connsiteX19" fmla="*/ 7795521 w 7795521"/>
              <a:gd name="connsiteY19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943230 w 7795521"/>
              <a:gd name="connsiteY18" fmla="*/ 106139 h 295574"/>
              <a:gd name="connsiteX19" fmla="*/ 7071817 w 7795521"/>
              <a:gd name="connsiteY19" fmla="*/ 96614 h 295574"/>
              <a:gd name="connsiteX20" fmla="*/ 7795521 w 7795521"/>
              <a:gd name="connsiteY20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821786 w 7795521"/>
              <a:gd name="connsiteY18" fmla="*/ 103758 h 295574"/>
              <a:gd name="connsiteX19" fmla="*/ 6943230 w 7795521"/>
              <a:gd name="connsiteY19" fmla="*/ 106139 h 295574"/>
              <a:gd name="connsiteX20" fmla="*/ 7071817 w 7795521"/>
              <a:gd name="connsiteY20" fmla="*/ 96614 h 295574"/>
              <a:gd name="connsiteX21" fmla="*/ 7795521 w 7795521"/>
              <a:gd name="connsiteY21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795521 w 7795521"/>
              <a:gd name="connsiteY23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795521 w 7795521"/>
              <a:gd name="connsiteY24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795521 w 7795521"/>
              <a:gd name="connsiteY25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314705 w 7795521"/>
              <a:gd name="connsiteY24" fmla="*/ 201389 h 295574"/>
              <a:gd name="connsiteX25" fmla="*/ 7445673 w 7795521"/>
              <a:gd name="connsiteY25" fmla="*/ 222820 h 295574"/>
              <a:gd name="connsiteX26" fmla="*/ 7650461 w 7795521"/>
              <a:gd name="connsiteY26" fmla="*/ 227583 h 295574"/>
              <a:gd name="connsiteX27" fmla="*/ 7795521 w 7795521"/>
              <a:gd name="connsiteY27" fmla="*/ 190046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201389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26612 w 8026502"/>
              <a:gd name="connsiteY23" fmla="*/ 194246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59961 w 8026502"/>
              <a:gd name="connsiteY24" fmla="*/ 232345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7857629"/>
              <a:gd name="connsiteY0" fmla="*/ 279039 h 295574"/>
              <a:gd name="connsiteX1" fmla="*/ 100959 w 7857629"/>
              <a:gd name="connsiteY1" fmla="*/ 293461 h 295574"/>
              <a:gd name="connsiteX2" fmla="*/ 199034 w 7857629"/>
              <a:gd name="connsiteY2" fmla="*/ 238655 h 295574"/>
              <a:gd name="connsiteX3" fmla="*/ 490373 w 7857629"/>
              <a:gd name="connsiteY3" fmla="*/ 45391 h 295574"/>
              <a:gd name="connsiteX4" fmla="*/ 602870 w 7857629"/>
              <a:gd name="connsiteY4" fmla="*/ 30968 h 295574"/>
              <a:gd name="connsiteX5" fmla="*/ 2466284 w 7857629"/>
              <a:gd name="connsiteY5" fmla="*/ 2122 h 295574"/>
              <a:gd name="connsiteX6" fmla="*/ 2542927 w 7857629"/>
              <a:gd name="connsiteY6" fmla="*/ 15674 h 295574"/>
              <a:gd name="connsiteX7" fmla="*/ 2696544 w 7857629"/>
              <a:gd name="connsiteY7" fmla="*/ 86781 h 295574"/>
              <a:gd name="connsiteX8" fmla="*/ 2837887 w 7857629"/>
              <a:gd name="connsiteY8" fmla="*/ 114620 h 295574"/>
              <a:gd name="connsiteX9" fmla="*/ 3063385 w 7857629"/>
              <a:gd name="connsiteY9" fmla="*/ 114620 h 295574"/>
              <a:gd name="connsiteX10" fmla="*/ 3184535 w 7857629"/>
              <a:gd name="connsiteY10" fmla="*/ 126158 h 295574"/>
              <a:gd name="connsiteX11" fmla="*/ 3285494 w 7857629"/>
              <a:gd name="connsiteY11" fmla="*/ 172310 h 295574"/>
              <a:gd name="connsiteX12" fmla="*/ 3441260 w 7857629"/>
              <a:gd name="connsiteY12" fmla="*/ 215579 h 295574"/>
              <a:gd name="connsiteX13" fmla="*/ 3602794 w 7857629"/>
              <a:gd name="connsiteY13" fmla="*/ 206925 h 295574"/>
              <a:gd name="connsiteX14" fmla="*/ 4340523 w 7857629"/>
              <a:gd name="connsiteY14" fmla="*/ 79945 h 295574"/>
              <a:gd name="connsiteX15" fmla="*/ 4907261 w 7857629"/>
              <a:gd name="connsiteY15" fmla="*/ 3745 h 295574"/>
              <a:gd name="connsiteX16" fmla="*/ 5702598 w 7857629"/>
              <a:gd name="connsiteY16" fmla="*/ 10890 h 295574"/>
              <a:gd name="connsiteX17" fmla="*/ 6443167 w 7857629"/>
              <a:gd name="connsiteY17" fmla="*/ 25176 h 295574"/>
              <a:gd name="connsiteX18" fmla="*/ 6652717 w 7857629"/>
              <a:gd name="connsiteY18" fmla="*/ 110901 h 295574"/>
              <a:gd name="connsiteX19" fmla="*/ 6821786 w 7857629"/>
              <a:gd name="connsiteY19" fmla="*/ 103758 h 295574"/>
              <a:gd name="connsiteX20" fmla="*/ 6943230 w 7857629"/>
              <a:gd name="connsiteY20" fmla="*/ 115664 h 295574"/>
              <a:gd name="connsiteX21" fmla="*/ 7071817 w 7857629"/>
              <a:gd name="connsiteY21" fmla="*/ 96614 h 295574"/>
              <a:gd name="connsiteX22" fmla="*/ 7221836 w 7857629"/>
              <a:gd name="connsiteY22" fmla="*/ 139476 h 295574"/>
              <a:gd name="connsiteX23" fmla="*/ 7343281 w 7857629"/>
              <a:gd name="connsiteY23" fmla="*/ 210915 h 295574"/>
              <a:gd name="connsiteX24" fmla="*/ 7469486 w 7857629"/>
              <a:gd name="connsiteY24" fmla="*/ 229963 h 295574"/>
              <a:gd name="connsiteX25" fmla="*/ 7650461 w 7857629"/>
              <a:gd name="connsiteY25" fmla="*/ 227583 h 295574"/>
              <a:gd name="connsiteX26" fmla="*/ 7857629 w 7857629"/>
              <a:gd name="connsiteY26" fmla="*/ 158526 h 295574"/>
              <a:gd name="connsiteX0" fmla="*/ 0 w 7650461"/>
              <a:gd name="connsiteY0" fmla="*/ 279039 h 295574"/>
              <a:gd name="connsiteX1" fmla="*/ 100959 w 7650461"/>
              <a:gd name="connsiteY1" fmla="*/ 293461 h 295574"/>
              <a:gd name="connsiteX2" fmla="*/ 199034 w 7650461"/>
              <a:gd name="connsiteY2" fmla="*/ 238655 h 295574"/>
              <a:gd name="connsiteX3" fmla="*/ 490373 w 7650461"/>
              <a:gd name="connsiteY3" fmla="*/ 45391 h 295574"/>
              <a:gd name="connsiteX4" fmla="*/ 602870 w 7650461"/>
              <a:gd name="connsiteY4" fmla="*/ 30968 h 295574"/>
              <a:gd name="connsiteX5" fmla="*/ 2466284 w 7650461"/>
              <a:gd name="connsiteY5" fmla="*/ 2122 h 295574"/>
              <a:gd name="connsiteX6" fmla="*/ 2542927 w 7650461"/>
              <a:gd name="connsiteY6" fmla="*/ 15674 h 295574"/>
              <a:gd name="connsiteX7" fmla="*/ 2696544 w 7650461"/>
              <a:gd name="connsiteY7" fmla="*/ 86781 h 295574"/>
              <a:gd name="connsiteX8" fmla="*/ 2837887 w 7650461"/>
              <a:gd name="connsiteY8" fmla="*/ 114620 h 295574"/>
              <a:gd name="connsiteX9" fmla="*/ 3063385 w 7650461"/>
              <a:gd name="connsiteY9" fmla="*/ 114620 h 295574"/>
              <a:gd name="connsiteX10" fmla="*/ 3184535 w 7650461"/>
              <a:gd name="connsiteY10" fmla="*/ 126158 h 295574"/>
              <a:gd name="connsiteX11" fmla="*/ 3285494 w 7650461"/>
              <a:gd name="connsiteY11" fmla="*/ 172310 h 295574"/>
              <a:gd name="connsiteX12" fmla="*/ 3441260 w 7650461"/>
              <a:gd name="connsiteY12" fmla="*/ 215579 h 295574"/>
              <a:gd name="connsiteX13" fmla="*/ 3602794 w 7650461"/>
              <a:gd name="connsiteY13" fmla="*/ 206925 h 295574"/>
              <a:gd name="connsiteX14" fmla="*/ 4340523 w 7650461"/>
              <a:gd name="connsiteY14" fmla="*/ 79945 h 295574"/>
              <a:gd name="connsiteX15" fmla="*/ 4907261 w 7650461"/>
              <a:gd name="connsiteY15" fmla="*/ 3745 h 295574"/>
              <a:gd name="connsiteX16" fmla="*/ 5702598 w 7650461"/>
              <a:gd name="connsiteY16" fmla="*/ 10890 h 295574"/>
              <a:gd name="connsiteX17" fmla="*/ 6443167 w 7650461"/>
              <a:gd name="connsiteY17" fmla="*/ 25176 h 295574"/>
              <a:gd name="connsiteX18" fmla="*/ 6652717 w 7650461"/>
              <a:gd name="connsiteY18" fmla="*/ 110901 h 295574"/>
              <a:gd name="connsiteX19" fmla="*/ 6821786 w 7650461"/>
              <a:gd name="connsiteY19" fmla="*/ 103758 h 295574"/>
              <a:gd name="connsiteX20" fmla="*/ 6943230 w 7650461"/>
              <a:gd name="connsiteY20" fmla="*/ 115664 h 295574"/>
              <a:gd name="connsiteX21" fmla="*/ 7071817 w 7650461"/>
              <a:gd name="connsiteY21" fmla="*/ 96614 h 295574"/>
              <a:gd name="connsiteX22" fmla="*/ 7221836 w 7650461"/>
              <a:gd name="connsiteY22" fmla="*/ 139476 h 295574"/>
              <a:gd name="connsiteX23" fmla="*/ 7343281 w 7650461"/>
              <a:gd name="connsiteY23" fmla="*/ 210915 h 295574"/>
              <a:gd name="connsiteX24" fmla="*/ 7469486 w 7650461"/>
              <a:gd name="connsiteY24" fmla="*/ 229963 h 295574"/>
              <a:gd name="connsiteX25" fmla="*/ 7650461 w 7650461"/>
              <a:gd name="connsiteY25" fmla="*/ 227583 h 295574"/>
              <a:gd name="connsiteX0" fmla="*/ 0 w 7469486"/>
              <a:gd name="connsiteY0" fmla="*/ 279039 h 295574"/>
              <a:gd name="connsiteX1" fmla="*/ 100959 w 7469486"/>
              <a:gd name="connsiteY1" fmla="*/ 293461 h 295574"/>
              <a:gd name="connsiteX2" fmla="*/ 199034 w 7469486"/>
              <a:gd name="connsiteY2" fmla="*/ 238655 h 295574"/>
              <a:gd name="connsiteX3" fmla="*/ 490373 w 7469486"/>
              <a:gd name="connsiteY3" fmla="*/ 45391 h 295574"/>
              <a:gd name="connsiteX4" fmla="*/ 602870 w 7469486"/>
              <a:gd name="connsiteY4" fmla="*/ 30968 h 295574"/>
              <a:gd name="connsiteX5" fmla="*/ 2466284 w 7469486"/>
              <a:gd name="connsiteY5" fmla="*/ 2122 h 295574"/>
              <a:gd name="connsiteX6" fmla="*/ 2542927 w 7469486"/>
              <a:gd name="connsiteY6" fmla="*/ 15674 h 295574"/>
              <a:gd name="connsiteX7" fmla="*/ 2696544 w 7469486"/>
              <a:gd name="connsiteY7" fmla="*/ 86781 h 295574"/>
              <a:gd name="connsiteX8" fmla="*/ 2837887 w 7469486"/>
              <a:gd name="connsiteY8" fmla="*/ 114620 h 295574"/>
              <a:gd name="connsiteX9" fmla="*/ 3063385 w 7469486"/>
              <a:gd name="connsiteY9" fmla="*/ 114620 h 295574"/>
              <a:gd name="connsiteX10" fmla="*/ 3184535 w 7469486"/>
              <a:gd name="connsiteY10" fmla="*/ 126158 h 295574"/>
              <a:gd name="connsiteX11" fmla="*/ 3285494 w 7469486"/>
              <a:gd name="connsiteY11" fmla="*/ 172310 h 295574"/>
              <a:gd name="connsiteX12" fmla="*/ 3441260 w 7469486"/>
              <a:gd name="connsiteY12" fmla="*/ 215579 h 295574"/>
              <a:gd name="connsiteX13" fmla="*/ 3602794 w 7469486"/>
              <a:gd name="connsiteY13" fmla="*/ 206925 h 295574"/>
              <a:gd name="connsiteX14" fmla="*/ 4340523 w 7469486"/>
              <a:gd name="connsiteY14" fmla="*/ 79945 h 295574"/>
              <a:gd name="connsiteX15" fmla="*/ 4907261 w 7469486"/>
              <a:gd name="connsiteY15" fmla="*/ 3745 h 295574"/>
              <a:gd name="connsiteX16" fmla="*/ 5702598 w 7469486"/>
              <a:gd name="connsiteY16" fmla="*/ 10890 h 295574"/>
              <a:gd name="connsiteX17" fmla="*/ 6443167 w 7469486"/>
              <a:gd name="connsiteY17" fmla="*/ 25176 h 295574"/>
              <a:gd name="connsiteX18" fmla="*/ 6652717 w 7469486"/>
              <a:gd name="connsiteY18" fmla="*/ 110901 h 295574"/>
              <a:gd name="connsiteX19" fmla="*/ 6821786 w 7469486"/>
              <a:gd name="connsiteY19" fmla="*/ 103758 h 295574"/>
              <a:gd name="connsiteX20" fmla="*/ 6943230 w 7469486"/>
              <a:gd name="connsiteY20" fmla="*/ 115664 h 295574"/>
              <a:gd name="connsiteX21" fmla="*/ 7071817 w 7469486"/>
              <a:gd name="connsiteY21" fmla="*/ 96614 h 295574"/>
              <a:gd name="connsiteX22" fmla="*/ 7221836 w 7469486"/>
              <a:gd name="connsiteY22" fmla="*/ 139476 h 295574"/>
              <a:gd name="connsiteX23" fmla="*/ 7343281 w 7469486"/>
              <a:gd name="connsiteY23" fmla="*/ 210915 h 295574"/>
              <a:gd name="connsiteX24" fmla="*/ 7469486 w 7469486"/>
              <a:gd name="connsiteY24" fmla="*/ 229963 h 295574"/>
              <a:gd name="connsiteX0" fmla="*/ 0 w 7343281"/>
              <a:gd name="connsiteY0" fmla="*/ 279039 h 295574"/>
              <a:gd name="connsiteX1" fmla="*/ 100959 w 7343281"/>
              <a:gd name="connsiteY1" fmla="*/ 293461 h 295574"/>
              <a:gd name="connsiteX2" fmla="*/ 199034 w 7343281"/>
              <a:gd name="connsiteY2" fmla="*/ 238655 h 295574"/>
              <a:gd name="connsiteX3" fmla="*/ 490373 w 7343281"/>
              <a:gd name="connsiteY3" fmla="*/ 45391 h 295574"/>
              <a:gd name="connsiteX4" fmla="*/ 602870 w 7343281"/>
              <a:gd name="connsiteY4" fmla="*/ 30968 h 295574"/>
              <a:gd name="connsiteX5" fmla="*/ 2466284 w 7343281"/>
              <a:gd name="connsiteY5" fmla="*/ 2122 h 295574"/>
              <a:gd name="connsiteX6" fmla="*/ 2542927 w 7343281"/>
              <a:gd name="connsiteY6" fmla="*/ 15674 h 295574"/>
              <a:gd name="connsiteX7" fmla="*/ 2696544 w 7343281"/>
              <a:gd name="connsiteY7" fmla="*/ 86781 h 295574"/>
              <a:gd name="connsiteX8" fmla="*/ 2837887 w 7343281"/>
              <a:gd name="connsiteY8" fmla="*/ 114620 h 295574"/>
              <a:gd name="connsiteX9" fmla="*/ 3063385 w 7343281"/>
              <a:gd name="connsiteY9" fmla="*/ 114620 h 295574"/>
              <a:gd name="connsiteX10" fmla="*/ 3184535 w 7343281"/>
              <a:gd name="connsiteY10" fmla="*/ 126158 h 295574"/>
              <a:gd name="connsiteX11" fmla="*/ 3285494 w 7343281"/>
              <a:gd name="connsiteY11" fmla="*/ 172310 h 295574"/>
              <a:gd name="connsiteX12" fmla="*/ 3441260 w 7343281"/>
              <a:gd name="connsiteY12" fmla="*/ 215579 h 295574"/>
              <a:gd name="connsiteX13" fmla="*/ 3602794 w 7343281"/>
              <a:gd name="connsiteY13" fmla="*/ 206925 h 295574"/>
              <a:gd name="connsiteX14" fmla="*/ 4340523 w 7343281"/>
              <a:gd name="connsiteY14" fmla="*/ 79945 h 295574"/>
              <a:gd name="connsiteX15" fmla="*/ 4907261 w 7343281"/>
              <a:gd name="connsiteY15" fmla="*/ 3745 h 295574"/>
              <a:gd name="connsiteX16" fmla="*/ 5702598 w 7343281"/>
              <a:gd name="connsiteY16" fmla="*/ 10890 h 295574"/>
              <a:gd name="connsiteX17" fmla="*/ 6443167 w 7343281"/>
              <a:gd name="connsiteY17" fmla="*/ 25176 h 295574"/>
              <a:gd name="connsiteX18" fmla="*/ 6652717 w 7343281"/>
              <a:gd name="connsiteY18" fmla="*/ 110901 h 295574"/>
              <a:gd name="connsiteX19" fmla="*/ 6821786 w 7343281"/>
              <a:gd name="connsiteY19" fmla="*/ 103758 h 295574"/>
              <a:gd name="connsiteX20" fmla="*/ 6943230 w 7343281"/>
              <a:gd name="connsiteY20" fmla="*/ 115664 h 295574"/>
              <a:gd name="connsiteX21" fmla="*/ 7071817 w 7343281"/>
              <a:gd name="connsiteY21" fmla="*/ 96614 h 295574"/>
              <a:gd name="connsiteX22" fmla="*/ 7221836 w 7343281"/>
              <a:gd name="connsiteY22" fmla="*/ 139476 h 295574"/>
              <a:gd name="connsiteX23" fmla="*/ 7343281 w 7343281"/>
              <a:gd name="connsiteY23" fmla="*/ 210915 h 295574"/>
              <a:gd name="connsiteX0" fmla="*/ 0 w 7221836"/>
              <a:gd name="connsiteY0" fmla="*/ 279039 h 295574"/>
              <a:gd name="connsiteX1" fmla="*/ 100959 w 7221836"/>
              <a:gd name="connsiteY1" fmla="*/ 293461 h 295574"/>
              <a:gd name="connsiteX2" fmla="*/ 199034 w 7221836"/>
              <a:gd name="connsiteY2" fmla="*/ 238655 h 295574"/>
              <a:gd name="connsiteX3" fmla="*/ 490373 w 7221836"/>
              <a:gd name="connsiteY3" fmla="*/ 45391 h 295574"/>
              <a:gd name="connsiteX4" fmla="*/ 602870 w 7221836"/>
              <a:gd name="connsiteY4" fmla="*/ 30968 h 295574"/>
              <a:gd name="connsiteX5" fmla="*/ 2466284 w 7221836"/>
              <a:gd name="connsiteY5" fmla="*/ 2122 h 295574"/>
              <a:gd name="connsiteX6" fmla="*/ 2542927 w 7221836"/>
              <a:gd name="connsiteY6" fmla="*/ 15674 h 295574"/>
              <a:gd name="connsiteX7" fmla="*/ 2696544 w 7221836"/>
              <a:gd name="connsiteY7" fmla="*/ 86781 h 295574"/>
              <a:gd name="connsiteX8" fmla="*/ 2837887 w 7221836"/>
              <a:gd name="connsiteY8" fmla="*/ 114620 h 295574"/>
              <a:gd name="connsiteX9" fmla="*/ 3063385 w 7221836"/>
              <a:gd name="connsiteY9" fmla="*/ 114620 h 295574"/>
              <a:gd name="connsiteX10" fmla="*/ 3184535 w 7221836"/>
              <a:gd name="connsiteY10" fmla="*/ 126158 h 295574"/>
              <a:gd name="connsiteX11" fmla="*/ 3285494 w 7221836"/>
              <a:gd name="connsiteY11" fmla="*/ 172310 h 295574"/>
              <a:gd name="connsiteX12" fmla="*/ 3441260 w 7221836"/>
              <a:gd name="connsiteY12" fmla="*/ 215579 h 295574"/>
              <a:gd name="connsiteX13" fmla="*/ 3602794 w 7221836"/>
              <a:gd name="connsiteY13" fmla="*/ 206925 h 295574"/>
              <a:gd name="connsiteX14" fmla="*/ 4340523 w 7221836"/>
              <a:gd name="connsiteY14" fmla="*/ 79945 h 295574"/>
              <a:gd name="connsiteX15" fmla="*/ 4907261 w 7221836"/>
              <a:gd name="connsiteY15" fmla="*/ 3745 h 295574"/>
              <a:gd name="connsiteX16" fmla="*/ 5702598 w 7221836"/>
              <a:gd name="connsiteY16" fmla="*/ 10890 h 295574"/>
              <a:gd name="connsiteX17" fmla="*/ 6443167 w 7221836"/>
              <a:gd name="connsiteY17" fmla="*/ 25176 h 295574"/>
              <a:gd name="connsiteX18" fmla="*/ 6652717 w 7221836"/>
              <a:gd name="connsiteY18" fmla="*/ 110901 h 295574"/>
              <a:gd name="connsiteX19" fmla="*/ 6821786 w 7221836"/>
              <a:gd name="connsiteY19" fmla="*/ 103758 h 295574"/>
              <a:gd name="connsiteX20" fmla="*/ 6943230 w 7221836"/>
              <a:gd name="connsiteY20" fmla="*/ 115664 h 295574"/>
              <a:gd name="connsiteX21" fmla="*/ 7071817 w 7221836"/>
              <a:gd name="connsiteY21" fmla="*/ 96614 h 295574"/>
              <a:gd name="connsiteX22" fmla="*/ 7221836 w 7221836"/>
              <a:gd name="connsiteY22" fmla="*/ 139476 h 295574"/>
              <a:gd name="connsiteX0" fmla="*/ 0 w 7071817"/>
              <a:gd name="connsiteY0" fmla="*/ 279039 h 295574"/>
              <a:gd name="connsiteX1" fmla="*/ 100959 w 7071817"/>
              <a:gd name="connsiteY1" fmla="*/ 293461 h 295574"/>
              <a:gd name="connsiteX2" fmla="*/ 199034 w 7071817"/>
              <a:gd name="connsiteY2" fmla="*/ 238655 h 295574"/>
              <a:gd name="connsiteX3" fmla="*/ 490373 w 7071817"/>
              <a:gd name="connsiteY3" fmla="*/ 45391 h 295574"/>
              <a:gd name="connsiteX4" fmla="*/ 602870 w 7071817"/>
              <a:gd name="connsiteY4" fmla="*/ 30968 h 295574"/>
              <a:gd name="connsiteX5" fmla="*/ 2466284 w 7071817"/>
              <a:gd name="connsiteY5" fmla="*/ 2122 h 295574"/>
              <a:gd name="connsiteX6" fmla="*/ 2542927 w 7071817"/>
              <a:gd name="connsiteY6" fmla="*/ 15674 h 295574"/>
              <a:gd name="connsiteX7" fmla="*/ 2696544 w 7071817"/>
              <a:gd name="connsiteY7" fmla="*/ 86781 h 295574"/>
              <a:gd name="connsiteX8" fmla="*/ 2837887 w 7071817"/>
              <a:gd name="connsiteY8" fmla="*/ 114620 h 295574"/>
              <a:gd name="connsiteX9" fmla="*/ 3063385 w 7071817"/>
              <a:gd name="connsiteY9" fmla="*/ 114620 h 295574"/>
              <a:gd name="connsiteX10" fmla="*/ 3184535 w 7071817"/>
              <a:gd name="connsiteY10" fmla="*/ 126158 h 295574"/>
              <a:gd name="connsiteX11" fmla="*/ 3285494 w 7071817"/>
              <a:gd name="connsiteY11" fmla="*/ 172310 h 295574"/>
              <a:gd name="connsiteX12" fmla="*/ 3441260 w 7071817"/>
              <a:gd name="connsiteY12" fmla="*/ 215579 h 295574"/>
              <a:gd name="connsiteX13" fmla="*/ 3602794 w 7071817"/>
              <a:gd name="connsiteY13" fmla="*/ 206925 h 295574"/>
              <a:gd name="connsiteX14" fmla="*/ 4340523 w 7071817"/>
              <a:gd name="connsiteY14" fmla="*/ 79945 h 295574"/>
              <a:gd name="connsiteX15" fmla="*/ 4907261 w 7071817"/>
              <a:gd name="connsiteY15" fmla="*/ 3745 h 295574"/>
              <a:gd name="connsiteX16" fmla="*/ 5702598 w 7071817"/>
              <a:gd name="connsiteY16" fmla="*/ 10890 h 295574"/>
              <a:gd name="connsiteX17" fmla="*/ 6443167 w 7071817"/>
              <a:gd name="connsiteY17" fmla="*/ 25176 h 295574"/>
              <a:gd name="connsiteX18" fmla="*/ 6652717 w 7071817"/>
              <a:gd name="connsiteY18" fmla="*/ 110901 h 295574"/>
              <a:gd name="connsiteX19" fmla="*/ 6821786 w 7071817"/>
              <a:gd name="connsiteY19" fmla="*/ 103758 h 295574"/>
              <a:gd name="connsiteX20" fmla="*/ 6943230 w 7071817"/>
              <a:gd name="connsiteY20" fmla="*/ 115664 h 295574"/>
              <a:gd name="connsiteX21" fmla="*/ 7071817 w 7071817"/>
              <a:gd name="connsiteY21" fmla="*/ 96614 h 295574"/>
              <a:gd name="connsiteX0" fmla="*/ 0 w 6943230"/>
              <a:gd name="connsiteY0" fmla="*/ 279039 h 295574"/>
              <a:gd name="connsiteX1" fmla="*/ 100959 w 6943230"/>
              <a:gd name="connsiteY1" fmla="*/ 293461 h 295574"/>
              <a:gd name="connsiteX2" fmla="*/ 199034 w 6943230"/>
              <a:gd name="connsiteY2" fmla="*/ 238655 h 295574"/>
              <a:gd name="connsiteX3" fmla="*/ 490373 w 6943230"/>
              <a:gd name="connsiteY3" fmla="*/ 45391 h 295574"/>
              <a:gd name="connsiteX4" fmla="*/ 602870 w 6943230"/>
              <a:gd name="connsiteY4" fmla="*/ 30968 h 295574"/>
              <a:gd name="connsiteX5" fmla="*/ 2466284 w 6943230"/>
              <a:gd name="connsiteY5" fmla="*/ 2122 h 295574"/>
              <a:gd name="connsiteX6" fmla="*/ 2542927 w 6943230"/>
              <a:gd name="connsiteY6" fmla="*/ 15674 h 295574"/>
              <a:gd name="connsiteX7" fmla="*/ 2696544 w 6943230"/>
              <a:gd name="connsiteY7" fmla="*/ 86781 h 295574"/>
              <a:gd name="connsiteX8" fmla="*/ 2837887 w 6943230"/>
              <a:gd name="connsiteY8" fmla="*/ 114620 h 295574"/>
              <a:gd name="connsiteX9" fmla="*/ 3063385 w 6943230"/>
              <a:gd name="connsiteY9" fmla="*/ 114620 h 295574"/>
              <a:gd name="connsiteX10" fmla="*/ 3184535 w 6943230"/>
              <a:gd name="connsiteY10" fmla="*/ 126158 h 295574"/>
              <a:gd name="connsiteX11" fmla="*/ 3285494 w 6943230"/>
              <a:gd name="connsiteY11" fmla="*/ 172310 h 295574"/>
              <a:gd name="connsiteX12" fmla="*/ 3441260 w 6943230"/>
              <a:gd name="connsiteY12" fmla="*/ 215579 h 295574"/>
              <a:gd name="connsiteX13" fmla="*/ 3602794 w 6943230"/>
              <a:gd name="connsiteY13" fmla="*/ 206925 h 295574"/>
              <a:gd name="connsiteX14" fmla="*/ 4340523 w 6943230"/>
              <a:gd name="connsiteY14" fmla="*/ 79945 h 295574"/>
              <a:gd name="connsiteX15" fmla="*/ 4907261 w 6943230"/>
              <a:gd name="connsiteY15" fmla="*/ 3745 h 295574"/>
              <a:gd name="connsiteX16" fmla="*/ 5702598 w 6943230"/>
              <a:gd name="connsiteY16" fmla="*/ 10890 h 295574"/>
              <a:gd name="connsiteX17" fmla="*/ 6443167 w 6943230"/>
              <a:gd name="connsiteY17" fmla="*/ 25176 h 295574"/>
              <a:gd name="connsiteX18" fmla="*/ 6652717 w 6943230"/>
              <a:gd name="connsiteY18" fmla="*/ 110901 h 295574"/>
              <a:gd name="connsiteX19" fmla="*/ 6821786 w 6943230"/>
              <a:gd name="connsiteY19" fmla="*/ 103758 h 295574"/>
              <a:gd name="connsiteX20" fmla="*/ 6943230 w 6943230"/>
              <a:gd name="connsiteY20" fmla="*/ 115664 h 295574"/>
              <a:gd name="connsiteX0" fmla="*/ 0 w 6821786"/>
              <a:gd name="connsiteY0" fmla="*/ 279039 h 295574"/>
              <a:gd name="connsiteX1" fmla="*/ 100959 w 6821786"/>
              <a:gd name="connsiteY1" fmla="*/ 293461 h 295574"/>
              <a:gd name="connsiteX2" fmla="*/ 199034 w 6821786"/>
              <a:gd name="connsiteY2" fmla="*/ 238655 h 295574"/>
              <a:gd name="connsiteX3" fmla="*/ 490373 w 6821786"/>
              <a:gd name="connsiteY3" fmla="*/ 45391 h 295574"/>
              <a:gd name="connsiteX4" fmla="*/ 602870 w 6821786"/>
              <a:gd name="connsiteY4" fmla="*/ 30968 h 295574"/>
              <a:gd name="connsiteX5" fmla="*/ 2466284 w 6821786"/>
              <a:gd name="connsiteY5" fmla="*/ 2122 h 295574"/>
              <a:gd name="connsiteX6" fmla="*/ 2542927 w 6821786"/>
              <a:gd name="connsiteY6" fmla="*/ 15674 h 295574"/>
              <a:gd name="connsiteX7" fmla="*/ 2696544 w 6821786"/>
              <a:gd name="connsiteY7" fmla="*/ 86781 h 295574"/>
              <a:gd name="connsiteX8" fmla="*/ 2837887 w 6821786"/>
              <a:gd name="connsiteY8" fmla="*/ 114620 h 295574"/>
              <a:gd name="connsiteX9" fmla="*/ 3063385 w 6821786"/>
              <a:gd name="connsiteY9" fmla="*/ 114620 h 295574"/>
              <a:gd name="connsiteX10" fmla="*/ 3184535 w 6821786"/>
              <a:gd name="connsiteY10" fmla="*/ 126158 h 295574"/>
              <a:gd name="connsiteX11" fmla="*/ 3285494 w 6821786"/>
              <a:gd name="connsiteY11" fmla="*/ 172310 h 295574"/>
              <a:gd name="connsiteX12" fmla="*/ 3441260 w 6821786"/>
              <a:gd name="connsiteY12" fmla="*/ 215579 h 295574"/>
              <a:gd name="connsiteX13" fmla="*/ 3602794 w 6821786"/>
              <a:gd name="connsiteY13" fmla="*/ 206925 h 295574"/>
              <a:gd name="connsiteX14" fmla="*/ 4340523 w 6821786"/>
              <a:gd name="connsiteY14" fmla="*/ 79945 h 295574"/>
              <a:gd name="connsiteX15" fmla="*/ 4907261 w 6821786"/>
              <a:gd name="connsiteY15" fmla="*/ 3745 h 295574"/>
              <a:gd name="connsiteX16" fmla="*/ 5702598 w 6821786"/>
              <a:gd name="connsiteY16" fmla="*/ 10890 h 295574"/>
              <a:gd name="connsiteX17" fmla="*/ 6443167 w 6821786"/>
              <a:gd name="connsiteY17" fmla="*/ 25176 h 295574"/>
              <a:gd name="connsiteX18" fmla="*/ 6652717 w 6821786"/>
              <a:gd name="connsiteY18" fmla="*/ 110901 h 295574"/>
              <a:gd name="connsiteX19" fmla="*/ 6821786 w 6821786"/>
              <a:gd name="connsiteY19" fmla="*/ 103758 h 295574"/>
              <a:gd name="connsiteX0" fmla="*/ 0 w 6652717"/>
              <a:gd name="connsiteY0" fmla="*/ 279039 h 295574"/>
              <a:gd name="connsiteX1" fmla="*/ 100959 w 6652717"/>
              <a:gd name="connsiteY1" fmla="*/ 293461 h 295574"/>
              <a:gd name="connsiteX2" fmla="*/ 199034 w 6652717"/>
              <a:gd name="connsiteY2" fmla="*/ 238655 h 295574"/>
              <a:gd name="connsiteX3" fmla="*/ 490373 w 6652717"/>
              <a:gd name="connsiteY3" fmla="*/ 45391 h 295574"/>
              <a:gd name="connsiteX4" fmla="*/ 602870 w 6652717"/>
              <a:gd name="connsiteY4" fmla="*/ 30968 h 295574"/>
              <a:gd name="connsiteX5" fmla="*/ 2466284 w 6652717"/>
              <a:gd name="connsiteY5" fmla="*/ 2122 h 295574"/>
              <a:gd name="connsiteX6" fmla="*/ 2542927 w 6652717"/>
              <a:gd name="connsiteY6" fmla="*/ 15674 h 295574"/>
              <a:gd name="connsiteX7" fmla="*/ 2696544 w 6652717"/>
              <a:gd name="connsiteY7" fmla="*/ 86781 h 295574"/>
              <a:gd name="connsiteX8" fmla="*/ 2837887 w 6652717"/>
              <a:gd name="connsiteY8" fmla="*/ 114620 h 295574"/>
              <a:gd name="connsiteX9" fmla="*/ 3063385 w 6652717"/>
              <a:gd name="connsiteY9" fmla="*/ 114620 h 295574"/>
              <a:gd name="connsiteX10" fmla="*/ 3184535 w 6652717"/>
              <a:gd name="connsiteY10" fmla="*/ 126158 h 295574"/>
              <a:gd name="connsiteX11" fmla="*/ 3285494 w 6652717"/>
              <a:gd name="connsiteY11" fmla="*/ 172310 h 295574"/>
              <a:gd name="connsiteX12" fmla="*/ 3441260 w 6652717"/>
              <a:gd name="connsiteY12" fmla="*/ 215579 h 295574"/>
              <a:gd name="connsiteX13" fmla="*/ 3602794 w 6652717"/>
              <a:gd name="connsiteY13" fmla="*/ 206925 h 295574"/>
              <a:gd name="connsiteX14" fmla="*/ 4340523 w 6652717"/>
              <a:gd name="connsiteY14" fmla="*/ 79945 h 295574"/>
              <a:gd name="connsiteX15" fmla="*/ 4907261 w 6652717"/>
              <a:gd name="connsiteY15" fmla="*/ 3745 h 295574"/>
              <a:gd name="connsiteX16" fmla="*/ 5702598 w 6652717"/>
              <a:gd name="connsiteY16" fmla="*/ 10890 h 295574"/>
              <a:gd name="connsiteX17" fmla="*/ 6443167 w 6652717"/>
              <a:gd name="connsiteY17" fmla="*/ 25176 h 295574"/>
              <a:gd name="connsiteX18" fmla="*/ 6652717 w 6652717"/>
              <a:gd name="connsiteY18" fmla="*/ 110901 h 295574"/>
              <a:gd name="connsiteX0" fmla="*/ 0 w 6443167"/>
              <a:gd name="connsiteY0" fmla="*/ 279039 h 295574"/>
              <a:gd name="connsiteX1" fmla="*/ 100959 w 6443167"/>
              <a:gd name="connsiteY1" fmla="*/ 293461 h 295574"/>
              <a:gd name="connsiteX2" fmla="*/ 199034 w 6443167"/>
              <a:gd name="connsiteY2" fmla="*/ 238655 h 295574"/>
              <a:gd name="connsiteX3" fmla="*/ 490373 w 6443167"/>
              <a:gd name="connsiteY3" fmla="*/ 45391 h 295574"/>
              <a:gd name="connsiteX4" fmla="*/ 602870 w 6443167"/>
              <a:gd name="connsiteY4" fmla="*/ 30968 h 295574"/>
              <a:gd name="connsiteX5" fmla="*/ 2466284 w 6443167"/>
              <a:gd name="connsiteY5" fmla="*/ 2122 h 295574"/>
              <a:gd name="connsiteX6" fmla="*/ 2542927 w 6443167"/>
              <a:gd name="connsiteY6" fmla="*/ 15674 h 295574"/>
              <a:gd name="connsiteX7" fmla="*/ 2696544 w 6443167"/>
              <a:gd name="connsiteY7" fmla="*/ 86781 h 295574"/>
              <a:gd name="connsiteX8" fmla="*/ 2837887 w 6443167"/>
              <a:gd name="connsiteY8" fmla="*/ 114620 h 295574"/>
              <a:gd name="connsiteX9" fmla="*/ 3063385 w 6443167"/>
              <a:gd name="connsiteY9" fmla="*/ 114620 h 295574"/>
              <a:gd name="connsiteX10" fmla="*/ 3184535 w 6443167"/>
              <a:gd name="connsiteY10" fmla="*/ 126158 h 295574"/>
              <a:gd name="connsiteX11" fmla="*/ 3285494 w 6443167"/>
              <a:gd name="connsiteY11" fmla="*/ 172310 h 295574"/>
              <a:gd name="connsiteX12" fmla="*/ 3441260 w 6443167"/>
              <a:gd name="connsiteY12" fmla="*/ 215579 h 295574"/>
              <a:gd name="connsiteX13" fmla="*/ 3602794 w 6443167"/>
              <a:gd name="connsiteY13" fmla="*/ 206925 h 295574"/>
              <a:gd name="connsiteX14" fmla="*/ 4340523 w 6443167"/>
              <a:gd name="connsiteY14" fmla="*/ 79945 h 295574"/>
              <a:gd name="connsiteX15" fmla="*/ 4907261 w 6443167"/>
              <a:gd name="connsiteY15" fmla="*/ 3745 h 295574"/>
              <a:gd name="connsiteX16" fmla="*/ 5702598 w 6443167"/>
              <a:gd name="connsiteY16" fmla="*/ 10890 h 295574"/>
              <a:gd name="connsiteX17" fmla="*/ 6443167 w 6443167"/>
              <a:gd name="connsiteY17" fmla="*/ 25176 h 295574"/>
              <a:gd name="connsiteX0" fmla="*/ 0 w 5702598"/>
              <a:gd name="connsiteY0" fmla="*/ 279039 h 295574"/>
              <a:gd name="connsiteX1" fmla="*/ 100959 w 5702598"/>
              <a:gd name="connsiteY1" fmla="*/ 293461 h 295574"/>
              <a:gd name="connsiteX2" fmla="*/ 199034 w 5702598"/>
              <a:gd name="connsiteY2" fmla="*/ 238655 h 295574"/>
              <a:gd name="connsiteX3" fmla="*/ 490373 w 5702598"/>
              <a:gd name="connsiteY3" fmla="*/ 45391 h 295574"/>
              <a:gd name="connsiteX4" fmla="*/ 602870 w 5702598"/>
              <a:gd name="connsiteY4" fmla="*/ 30968 h 295574"/>
              <a:gd name="connsiteX5" fmla="*/ 2466284 w 5702598"/>
              <a:gd name="connsiteY5" fmla="*/ 2122 h 295574"/>
              <a:gd name="connsiteX6" fmla="*/ 2542927 w 5702598"/>
              <a:gd name="connsiteY6" fmla="*/ 15674 h 295574"/>
              <a:gd name="connsiteX7" fmla="*/ 2696544 w 5702598"/>
              <a:gd name="connsiteY7" fmla="*/ 86781 h 295574"/>
              <a:gd name="connsiteX8" fmla="*/ 2837887 w 5702598"/>
              <a:gd name="connsiteY8" fmla="*/ 114620 h 295574"/>
              <a:gd name="connsiteX9" fmla="*/ 3063385 w 5702598"/>
              <a:gd name="connsiteY9" fmla="*/ 114620 h 295574"/>
              <a:gd name="connsiteX10" fmla="*/ 3184535 w 5702598"/>
              <a:gd name="connsiteY10" fmla="*/ 126158 h 295574"/>
              <a:gd name="connsiteX11" fmla="*/ 3285494 w 5702598"/>
              <a:gd name="connsiteY11" fmla="*/ 172310 h 295574"/>
              <a:gd name="connsiteX12" fmla="*/ 3441260 w 5702598"/>
              <a:gd name="connsiteY12" fmla="*/ 215579 h 295574"/>
              <a:gd name="connsiteX13" fmla="*/ 3602794 w 5702598"/>
              <a:gd name="connsiteY13" fmla="*/ 206925 h 295574"/>
              <a:gd name="connsiteX14" fmla="*/ 4340523 w 5702598"/>
              <a:gd name="connsiteY14" fmla="*/ 79945 h 295574"/>
              <a:gd name="connsiteX15" fmla="*/ 4907261 w 5702598"/>
              <a:gd name="connsiteY15" fmla="*/ 3745 h 295574"/>
              <a:gd name="connsiteX16" fmla="*/ 5702598 w 5702598"/>
              <a:gd name="connsiteY16" fmla="*/ 10890 h 295574"/>
              <a:gd name="connsiteX0" fmla="*/ 0 w 5157589"/>
              <a:gd name="connsiteY0" fmla="*/ 280969 h 297504"/>
              <a:gd name="connsiteX1" fmla="*/ 100959 w 5157589"/>
              <a:gd name="connsiteY1" fmla="*/ 295391 h 297504"/>
              <a:gd name="connsiteX2" fmla="*/ 199034 w 5157589"/>
              <a:gd name="connsiteY2" fmla="*/ 240585 h 297504"/>
              <a:gd name="connsiteX3" fmla="*/ 490373 w 5157589"/>
              <a:gd name="connsiteY3" fmla="*/ 47321 h 297504"/>
              <a:gd name="connsiteX4" fmla="*/ 602870 w 5157589"/>
              <a:gd name="connsiteY4" fmla="*/ 32898 h 297504"/>
              <a:gd name="connsiteX5" fmla="*/ 2466284 w 5157589"/>
              <a:gd name="connsiteY5" fmla="*/ 4052 h 297504"/>
              <a:gd name="connsiteX6" fmla="*/ 2542927 w 5157589"/>
              <a:gd name="connsiteY6" fmla="*/ 17604 h 297504"/>
              <a:gd name="connsiteX7" fmla="*/ 2696544 w 5157589"/>
              <a:gd name="connsiteY7" fmla="*/ 88711 h 297504"/>
              <a:gd name="connsiteX8" fmla="*/ 2837887 w 5157589"/>
              <a:gd name="connsiteY8" fmla="*/ 116550 h 297504"/>
              <a:gd name="connsiteX9" fmla="*/ 3063385 w 5157589"/>
              <a:gd name="connsiteY9" fmla="*/ 116550 h 297504"/>
              <a:gd name="connsiteX10" fmla="*/ 3184535 w 5157589"/>
              <a:gd name="connsiteY10" fmla="*/ 128088 h 297504"/>
              <a:gd name="connsiteX11" fmla="*/ 3285494 w 5157589"/>
              <a:gd name="connsiteY11" fmla="*/ 174240 h 297504"/>
              <a:gd name="connsiteX12" fmla="*/ 3441260 w 5157589"/>
              <a:gd name="connsiteY12" fmla="*/ 217509 h 297504"/>
              <a:gd name="connsiteX13" fmla="*/ 3602794 w 5157589"/>
              <a:gd name="connsiteY13" fmla="*/ 208855 h 297504"/>
              <a:gd name="connsiteX14" fmla="*/ 4340523 w 5157589"/>
              <a:gd name="connsiteY14" fmla="*/ 81875 h 297504"/>
              <a:gd name="connsiteX15" fmla="*/ 4907261 w 5157589"/>
              <a:gd name="connsiteY15" fmla="*/ 5675 h 297504"/>
              <a:gd name="connsiteX16" fmla="*/ 5157589 w 5157589"/>
              <a:gd name="connsiteY16" fmla="*/ 5144 h 297504"/>
              <a:gd name="connsiteX0" fmla="*/ 0 w 5233195"/>
              <a:gd name="connsiteY0" fmla="*/ 306786 h 311082"/>
              <a:gd name="connsiteX1" fmla="*/ 176565 w 5233195"/>
              <a:gd name="connsiteY1" fmla="*/ 295391 h 311082"/>
              <a:gd name="connsiteX2" fmla="*/ 274640 w 5233195"/>
              <a:gd name="connsiteY2" fmla="*/ 240585 h 311082"/>
              <a:gd name="connsiteX3" fmla="*/ 565979 w 5233195"/>
              <a:gd name="connsiteY3" fmla="*/ 47321 h 311082"/>
              <a:gd name="connsiteX4" fmla="*/ 678476 w 5233195"/>
              <a:gd name="connsiteY4" fmla="*/ 32898 h 311082"/>
              <a:gd name="connsiteX5" fmla="*/ 2541890 w 5233195"/>
              <a:gd name="connsiteY5" fmla="*/ 4052 h 311082"/>
              <a:gd name="connsiteX6" fmla="*/ 2618533 w 5233195"/>
              <a:gd name="connsiteY6" fmla="*/ 17604 h 311082"/>
              <a:gd name="connsiteX7" fmla="*/ 2772150 w 5233195"/>
              <a:gd name="connsiteY7" fmla="*/ 88711 h 311082"/>
              <a:gd name="connsiteX8" fmla="*/ 2913493 w 5233195"/>
              <a:gd name="connsiteY8" fmla="*/ 116550 h 311082"/>
              <a:gd name="connsiteX9" fmla="*/ 3138991 w 5233195"/>
              <a:gd name="connsiteY9" fmla="*/ 116550 h 311082"/>
              <a:gd name="connsiteX10" fmla="*/ 3260141 w 5233195"/>
              <a:gd name="connsiteY10" fmla="*/ 128088 h 311082"/>
              <a:gd name="connsiteX11" fmla="*/ 3361100 w 5233195"/>
              <a:gd name="connsiteY11" fmla="*/ 174240 h 311082"/>
              <a:gd name="connsiteX12" fmla="*/ 3516866 w 5233195"/>
              <a:gd name="connsiteY12" fmla="*/ 217509 h 311082"/>
              <a:gd name="connsiteX13" fmla="*/ 3678400 w 5233195"/>
              <a:gd name="connsiteY13" fmla="*/ 208855 h 311082"/>
              <a:gd name="connsiteX14" fmla="*/ 4416129 w 5233195"/>
              <a:gd name="connsiteY14" fmla="*/ 81875 h 311082"/>
              <a:gd name="connsiteX15" fmla="*/ 4982867 w 5233195"/>
              <a:gd name="connsiteY15" fmla="*/ 5675 h 311082"/>
              <a:gd name="connsiteX16" fmla="*/ 5233195 w 5233195"/>
              <a:gd name="connsiteY16" fmla="*/ 5144 h 311082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176565 w 5233195"/>
              <a:gd name="connsiteY2" fmla="*/ 295391 h 306841"/>
              <a:gd name="connsiteX3" fmla="*/ 274640 w 5233195"/>
              <a:gd name="connsiteY3" fmla="*/ 240585 h 306841"/>
              <a:gd name="connsiteX4" fmla="*/ 565979 w 5233195"/>
              <a:gd name="connsiteY4" fmla="*/ 47321 h 306841"/>
              <a:gd name="connsiteX5" fmla="*/ 678476 w 5233195"/>
              <a:gd name="connsiteY5" fmla="*/ 32898 h 306841"/>
              <a:gd name="connsiteX6" fmla="*/ 2541890 w 5233195"/>
              <a:gd name="connsiteY6" fmla="*/ 4052 h 306841"/>
              <a:gd name="connsiteX7" fmla="*/ 2618533 w 5233195"/>
              <a:gd name="connsiteY7" fmla="*/ 17604 h 306841"/>
              <a:gd name="connsiteX8" fmla="*/ 2772150 w 5233195"/>
              <a:gd name="connsiteY8" fmla="*/ 88711 h 306841"/>
              <a:gd name="connsiteX9" fmla="*/ 2913493 w 5233195"/>
              <a:gd name="connsiteY9" fmla="*/ 116550 h 306841"/>
              <a:gd name="connsiteX10" fmla="*/ 3138991 w 5233195"/>
              <a:gd name="connsiteY10" fmla="*/ 116550 h 306841"/>
              <a:gd name="connsiteX11" fmla="*/ 3260141 w 5233195"/>
              <a:gd name="connsiteY11" fmla="*/ 128088 h 306841"/>
              <a:gd name="connsiteX12" fmla="*/ 3361100 w 5233195"/>
              <a:gd name="connsiteY12" fmla="*/ 174240 h 306841"/>
              <a:gd name="connsiteX13" fmla="*/ 3516866 w 5233195"/>
              <a:gd name="connsiteY13" fmla="*/ 217509 h 306841"/>
              <a:gd name="connsiteX14" fmla="*/ 3678400 w 5233195"/>
              <a:gd name="connsiteY14" fmla="*/ 208855 h 306841"/>
              <a:gd name="connsiteX15" fmla="*/ 4416129 w 5233195"/>
              <a:gd name="connsiteY15" fmla="*/ 81875 h 306841"/>
              <a:gd name="connsiteX16" fmla="*/ 4982867 w 5233195"/>
              <a:gd name="connsiteY16" fmla="*/ 5675 h 306841"/>
              <a:gd name="connsiteX17" fmla="*/ 5233195 w 5233195"/>
              <a:gd name="connsiteY17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72150 w 5233195"/>
              <a:gd name="connsiteY9" fmla="*/ 88711 h 306841"/>
              <a:gd name="connsiteX10" fmla="*/ 2913493 w 5233195"/>
              <a:gd name="connsiteY10" fmla="*/ 116550 h 306841"/>
              <a:gd name="connsiteX11" fmla="*/ 3138991 w 5233195"/>
              <a:gd name="connsiteY11" fmla="*/ 116550 h 306841"/>
              <a:gd name="connsiteX12" fmla="*/ 3260141 w 5233195"/>
              <a:gd name="connsiteY12" fmla="*/ 128088 h 306841"/>
              <a:gd name="connsiteX13" fmla="*/ 3361100 w 5233195"/>
              <a:gd name="connsiteY13" fmla="*/ 174240 h 306841"/>
              <a:gd name="connsiteX14" fmla="*/ 3516866 w 5233195"/>
              <a:gd name="connsiteY14" fmla="*/ 217509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72150 w 5233195"/>
              <a:gd name="connsiteY9" fmla="*/ 88711 h 306841"/>
              <a:gd name="connsiteX10" fmla="*/ 2913493 w 5233195"/>
              <a:gd name="connsiteY10" fmla="*/ 116550 h 306841"/>
              <a:gd name="connsiteX11" fmla="*/ 3138991 w 5233195"/>
              <a:gd name="connsiteY11" fmla="*/ 116550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17509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72150 w 5233195"/>
              <a:gd name="connsiteY9" fmla="*/ 88711 h 306841"/>
              <a:gd name="connsiteX10" fmla="*/ 2913493 w 5233195"/>
              <a:gd name="connsiteY10" fmla="*/ 116550 h 306841"/>
              <a:gd name="connsiteX11" fmla="*/ 3138991 w 5233195"/>
              <a:gd name="connsiteY11" fmla="*/ 116550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4097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72150 w 5233195"/>
              <a:gd name="connsiteY9" fmla="*/ 88711 h 306841"/>
              <a:gd name="connsiteX10" fmla="*/ 2913493 w 5233195"/>
              <a:gd name="connsiteY10" fmla="*/ 116550 h 306841"/>
              <a:gd name="connsiteX11" fmla="*/ 3138991 w 5233195"/>
              <a:gd name="connsiteY11" fmla="*/ 116550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72150 w 5233195"/>
              <a:gd name="connsiteY9" fmla="*/ 88711 h 306841"/>
              <a:gd name="connsiteX10" fmla="*/ 2915140 w 5233195"/>
              <a:gd name="connsiteY10" fmla="*/ 119845 h 306841"/>
              <a:gd name="connsiteX11" fmla="*/ 3138991 w 5233195"/>
              <a:gd name="connsiteY11" fmla="*/ 116550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72150 w 5233195"/>
              <a:gd name="connsiteY9" fmla="*/ 88711 h 306841"/>
              <a:gd name="connsiteX10" fmla="*/ 2915140 w 5233195"/>
              <a:gd name="connsiteY10" fmla="*/ 119845 h 306841"/>
              <a:gd name="connsiteX11" fmla="*/ 3140638 w 5233195"/>
              <a:gd name="connsiteY11" fmla="*/ 119844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60620 w 5233195"/>
              <a:gd name="connsiteY9" fmla="*/ 92005 h 306841"/>
              <a:gd name="connsiteX10" fmla="*/ 2915140 w 5233195"/>
              <a:gd name="connsiteY10" fmla="*/ 119845 h 306841"/>
              <a:gd name="connsiteX11" fmla="*/ 3140638 w 5233195"/>
              <a:gd name="connsiteY11" fmla="*/ 119844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41890 w 5233195"/>
              <a:gd name="connsiteY7" fmla="*/ 4052 h 306841"/>
              <a:gd name="connsiteX8" fmla="*/ 2618533 w 5233195"/>
              <a:gd name="connsiteY8" fmla="*/ 17604 h 306841"/>
              <a:gd name="connsiteX9" fmla="*/ 2755679 w 5233195"/>
              <a:gd name="connsiteY9" fmla="*/ 92005 h 306841"/>
              <a:gd name="connsiteX10" fmla="*/ 2915140 w 5233195"/>
              <a:gd name="connsiteY10" fmla="*/ 119845 h 306841"/>
              <a:gd name="connsiteX11" fmla="*/ 3140638 w 5233195"/>
              <a:gd name="connsiteY11" fmla="*/ 119844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23771 w 5233195"/>
              <a:gd name="connsiteY7" fmla="*/ 4052 h 306841"/>
              <a:gd name="connsiteX8" fmla="*/ 2618533 w 5233195"/>
              <a:gd name="connsiteY8" fmla="*/ 17604 h 306841"/>
              <a:gd name="connsiteX9" fmla="*/ 2755679 w 5233195"/>
              <a:gd name="connsiteY9" fmla="*/ 92005 h 306841"/>
              <a:gd name="connsiteX10" fmla="*/ 2915140 w 5233195"/>
              <a:gd name="connsiteY10" fmla="*/ 119845 h 306841"/>
              <a:gd name="connsiteX11" fmla="*/ 3140638 w 5233195"/>
              <a:gd name="connsiteY11" fmla="*/ 119844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  <a:gd name="connsiteX0" fmla="*/ 0 w 5233195"/>
              <a:gd name="connsiteY0" fmla="*/ 306786 h 306841"/>
              <a:gd name="connsiteX1" fmla="*/ 49646 w 5233195"/>
              <a:gd name="connsiteY1" fmla="*/ 284948 h 306841"/>
              <a:gd name="connsiteX2" fmla="*/ 92059 w 5233195"/>
              <a:gd name="connsiteY2" fmla="*/ 286793 h 306841"/>
              <a:gd name="connsiteX3" fmla="*/ 176565 w 5233195"/>
              <a:gd name="connsiteY3" fmla="*/ 295391 h 306841"/>
              <a:gd name="connsiteX4" fmla="*/ 274640 w 5233195"/>
              <a:gd name="connsiteY4" fmla="*/ 240585 h 306841"/>
              <a:gd name="connsiteX5" fmla="*/ 565979 w 5233195"/>
              <a:gd name="connsiteY5" fmla="*/ 47321 h 306841"/>
              <a:gd name="connsiteX6" fmla="*/ 678476 w 5233195"/>
              <a:gd name="connsiteY6" fmla="*/ 32898 h 306841"/>
              <a:gd name="connsiteX7" fmla="*/ 2523771 w 5233195"/>
              <a:gd name="connsiteY7" fmla="*/ 4052 h 306841"/>
              <a:gd name="connsiteX8" fmla="*/ 2621828 w 5233195"/>
              <a:gd name="connsiteY8" fmla="*/ 17604 h 306841"/>
              <a:gd name="connsiteX9" fmla="*/ 2755679 w 5233195"/>
              <a:gd name="connsiteY9" fmla="*/ 92005 h 306841"/>
              <a:gd name="connsiteX10" fmla="*/ 2915140 w 5233195"/>
              <a:gd name="connsiteY10" fmla="*/ 119845 h 306841"/>
              <a:gd name="connsiteX11" fmla="*/ 3140638 w 5233195"/>
              <a:gd name="connsiteY11" fmla="*/ 119844 h 306841"/>
              <a:gd name="connsiteX12" fmla="*/ 3260141 w 5233195"/>
              <a:gd name="connsiteY12" fmla="*/ 128088 h 306841"/>
              <a:gd name="connsiteX13" fmla="*/ 3361100 w 5233195"/>
              <a:gd name="connsiteY13" fmla="*/ 182476 h 306841"/>
              <a:gd name="connsiteX14" fmla="*/ 3516866 w 5233195"/>
              <a:gd name="connsiteY14" fmla="*/ 220802 h 306841"/>
              <a:gd name="connsiteX15" fmla="*/ 3678400 w 5233195"/>
              <a:gd name="connsiteY15" fmla="*/ 208855 h 306841"/>
              <a:gd name="connsiteX16" fmla="*/ 4416129 w 5233195"/>
              <a:gd name="connsiteY16" fmla="*/ 81875 h 306841"/>
              <a:gd name="connsiteX17" fmla="*/ 4982867 w 5233195"/>
              <a:gd name="connsiteY17" fmla="*/ 5675 h 306841"/>
              <a:gd name="connsiteX18" fmla="*/ 5233195 w 5233195"/>
              <a:gd name="connsiteY18" fmla="*/ 5144 h 3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33195" h="306841">
                <a:moveTo>
                  <a:pt x="0" y="306786"/>
                </a:moveTo>
                <a:cubicBezTo>
                  <a:pt x="8889" y="308064"/>
                  <a:pt x="20219" y="286847"/>
                  <a:pt x="49646" y="284948"/>
                </a:cubicBezTo>
                <a:cubicBezTo>
                  <a:pt x="65604" y="282538"/>
                  <a:pt x="70906" y="285053"/>
                  <a:pt x="92059" y="286793"/>
                </a:cubicBezTo>
                <a:cubicBezTo>
                  <a:pt x="113212" y="288533"/>
                  <a:pt x="146135" y="303092"/>
                  <a:pt x="176565" y="295391"/>
                </a:cubicBezTo>
                <a:cubicBezTo>
                  <a:pt x="206995" y="287690"/>
                  <a:pt x="209738" y="281930"/>
                  <a:pt x="274640" y="240585"/>
                </a:cubicBezTo>
                <a:cubicBezTo>
                  <a:pt x="339542" y="199240"/>
                  <a:pt x="539154" y="60504"/>
                  <a:pt x="565979" y="47321"/>
                </a:cubicBezTo>
                <a:cubicBezTo>
                  <a:pt x="592804" y="34138"/>
                  <a:pt x="678476" y="32898"/>
                  <a:pt x="678476" y="32898"/>
                </a:cubicBezTo>
                <a:lnTo>
                  <a:pt x="2523771" y="4052"/>
                </a:lnTo>
                <a:cubicBezTo>
                  <a:pt x="2597083" y="3884"/>
                  <a:pt x="2583177" y="2945"/>
                  <a:pt x="2621828" y="17604"/>
                </a:cubicBezTo>
                <a:cubicBezTo>
                  <a:pt x="2660479" y="32263"/>
                  <a:pt x="2706794" y="74965"/>
                  <a:pt x="2755679" y="92005"/>
                </a:cubicBezTo>
                <a:cubicBezTo>
                  <a:pt x="2804564" y="109045"/>
                  <a:pt x="2850980" y="115205"/>
                  <a:pt x="2915140" y="119845"/>
                </a:cubicBezTo>
                <a:cubicBezTo>
                  <a:pt x="2979300" y="124485"/>
                  <a:pt x="3083138" y="118470"/>
                  <a:pt x="3140638" y="119844"/>
                </a:cubicBezTo>
                <a:cubicBezTo>
                  <a:pt x="3198138" y="121218"/>
                  <a:pt x="3223397" y="117649"/>
                  <a:pt x="3260141" y="128088"/>
                </a:cubicBezTo>
                <a:cubicBezTo>
                  <a:pt x="3296885" y="138527"/>
                  <a:pt x="3318313" y="167024"/>
                  <a:pt x="3361100" y="182476"/>
                </a:cubicBezTo>
                <a:cubicBezTo>
                  <a:pt x="3403887" y="197928"/>
                  <a:pt x="3463983" y="216406"/>
                  <a:pt x="3516866" y="220802"/>
                </a:cubicBezTo>
                <a:cubicBezTo>
                  <a:pt x="3569749" y="225199"/>
                  <a:pt x="3528523" y="231461"/>
                  <a:pt x="3678400" y="208855"/>
                </a:cubicBezTo>
                <a:lnTo>
                  <a:pt x="4416129" y="81875"/>
                </a:lnTo>
                <a:lnTo>
                  <a:pt x="4982867" y="5675"/>
                </a:lnTo>
                <a:cubicBezTo>
                  <a:pt x="5212261" y="-4644"/>
                  <a:pt x="4977211" y="1572"/>
                  <a:pt x="5233195" y="5144"/>
                </a:cubicBezTo>
              </a:path>
            </a:pathLst>
          </a:custGeom>
          <a:noFill/>
          <a:ln w="1905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4" name="Straight Connector 703"/>
          <p:cNvCxnSpPr/>
          <p:nvPr/>
        </p:nvCxnSpPr>
        <p:spPr>
          <a:xfrm>
            <a:off x="8074288" y="4639760"/>
            <a:ext cx="415155" cy="1347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" name="Freeform 705"/>
          <p:cNvSpPr/>
          <p:nvPr/>
        </p:nvSpPr>
        <p:spPr>
          <a:xfrm>
            <a:off x="8156412" y="3239710"/>
            <a:ext cx="206549" cy="2506146"/>
          </a:xfrm>
          <a:custGeom>
            <a:avLst/>
            <a:gdLst>
              <a:gd name="connsiteX0" fmla="*/ 0 w 138487"/>
              <a:gd name="connsiteY0" fmla="*/ 1635918 h 1635918"/>
              <a:gd name="connsiteX1" fmla="*/ 47625 w 138487"/>
              <a:gd name="connsiteY1" fmla="*/ 1576387 h 1635918"/>
              <a:gd name="connsiteX2" fmla="*/ 76200 w 138487"/>
              <a:gd name="connsiteY2" fmla="*/ 1540668 h 1635918"/>
              <a:gd name="connsiteX3" fmla="*/ 109537 w 138487"/>
              <a:gd name="connsiteY3" fmla="*/ 1423987 h 1635918"/>
              <a:gd name="connsiteX4" fmla="*/ 138112 w 138487"/>
              <a:gd name="connsiteY4" fmla="*/ 1066800 h 1635918"/>
              <a:gd name="connsiteX5" fmla="*/ 126206 w 138487"/>
              <a:gd name="connsiteY5" fmla="*/ 1033462 h 1635918"/>
              <a:gd name="connsiteX6" fmla="*/ 130969 w 138487"/>
              <a:gd name="connsiteY6" fmla="*/ 588168 h 1635918"/>
              <a:gd name="connsiteX7" fmla="*/ 138112 w 138487"/>
              <a:gd name="connsiteY7" fmla="*/ 0 h 1635918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74" h="1733549">
                <a:moveTo>
                  <a:pt x="0" y="1733549"/>
                </a:moveTo>
                <a:lnTo>
                  <a:pt x="47625" y="1674018"/>
                </a:lnTo>
                <a:cubicBezTo>
                  <a:pt x="60325" y="1658143"/>
                  <a:pt x="65881" y="1663699"/>
                  <a:pt x="76200" y="1638299"/>
                </a:cubicBezTo>
                <a:lnTo>
                  <a:pt x="109537" y="1521618"/>
                </a:lnTo>
                <a:lnTo>
                  <a:pt x="135731" y="1173956"/>
                </a:lnTo>
                <a:cubicBezTo>
                  <a:pt x="138509" y="1149351"/>
                  <a:pt x="127000" y="1155302"/>
                  <a:pt x="126206" y="1131093"/>
                </a:cubicBezTo>
                <a:cubicBezTo>
                  <a:pt x="125412" y="1106884"/>
                  <a:pt x="128191" y="874315"/>
                  <a:pt x="130969" y="685799"/>
                </a:cubicBezTo>
                <a:cubicBezTo>
                  <a:pt x="133747" y="497284"/>
                  <a:pt x="140294" y="207962"/>
                  <a:pt x="142874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7" name="Straight Connector 706"/>
          <p:cNvCxnSpPr/>
          <p:nvPr/>
        </p:nvCxnSpPr>
        <p:spPr>
          <a:xfrm flipV="1">
            <a:off x="7958810" y="4854051"/>
            <a:ext cx="34310" cy="618556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8" name="Straight Connector 707"/>
          <p:cNvCxnSpPr/>
          <p:nvPr/>
        </p:nvCxnSpPr>
        <p:spPr>
          <a:xfrm>
            <a:off x="8141473" y="5452404"/>
            <a:ext cx="123932" cy="9294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0" name="Rectangle 709"/>
          <p:cNvSpPr/>
          <p:nvPr/>
        </p:nvSpPr>
        <p:spPr>
          <a:xfrm rot="20520000">
            <a:off x="8329639" y="3334396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Rectangle 713"/>
          <p:cNvSpPr/>
          <p:nvPr/>
        </p:nvSpPr>
        <p:spPr>
          <a:xfrm>
            <a:off x="6967495" y="311313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Rectangle 714"/>
          <p:cNvSpPr/>
          <p:nvPr/>
        </p:nvSpPr>
        <p:spPr>
          <a:xfrm>
            <a:off x="6695541" y="3117269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Rectangle 715"/>
          <p:cNvSpPr/>
          <p:nvPr/>
        </p:nvSpPr>
        <p:spPr>
          <a:xfrm rot="3000000">
            <a:off x="5759050" y="2945490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Rectangle 717"/>
          <p:cNvSpPr/>
          <p:nvPr/>
        </p:nvSpPr>
        <p:spPr>
          <a:xfrm>
            <a:off x="6252702" y="3122666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" name="Freeform 718"/>
          <p:cNvSpPr/>
          <p:nvPr/>
        </p:nvSpPr>
        <p:spPr>
          <a:xfrm>
            <a:off x="5296745" y="4962091"/>
            <a:ext cx="2388041" cy="568014"/>
          </a:xfrm>
          <a:custGeom>
            <a:avLst/>
            <a:gdLst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  <a:gd name="connsiteX0" fmla="*/ 0 w 1651854"/>
              <a:gd name="connsiteY0" fmla="*/ 392906 h 392906"/>
              <a:gd name="connsiteX1" fmla="*/ 206435 w 1651854"/>
              <a:gd name="connsiteY1" fmla="*/ 359569 h 392906"/>
              <a:gd name="connsiteX2" fmla="*/ 642204 w 1651854"/>
              <a:gd name="connsiteY2" fmla="*/ 297656 h 392906"/>
              <a:gd name="connsiteX3" fmla="*/ 1651854 w 1651854"/>
              <a:gd name="connsiteY3" fmla="*/ 0 h 392906"/>
              <a:gd name="connsiteX0" fmla="*/ 0 w 1651854"/>
              <a:gd name="connsiteY0" fmla="*/ 392906 h 392906"/>
              <a:gd name="connsiteX1" fmla="*/ 206435 w 1651854"/>
              <a:gd name="connsiteY1" fmla="*/ 352981 h 392906"/>
              <a:gd name="connsiteX2" fmla="*/ 642204 w 1651854"/>
              <a:gd name="connsiteY2" fmla="*/ 297656 h 392906"/>
              <a:gd name="connsiteX3" fmla="*/ 1651854 w 1651854"/>
              <a:gd name="connsiteY3" fmla="*/ 0 h 392906"/>
              <a:gd name="connsiteX0" fmla="*/ 0 w 1651854"/>
              <a:gd name="connsiteY0" fmla="*/ 392906 h 392906"/>
              <a:gd name="connsiteX1" fmla="*/ 206435 w 1651854"/>
              <a:gd name="connsiteY1" fmla="*/ 352981 h 392906"/>
              <a:gd name="connsiteX2" fmla="*/ 642204 w 1651854"/>
              <a:gd name="connsiteY2" fmla="*/ 292715 h 392906"/>
              <a:gd name="connsiteX3" fmla="*/ 1651854 w 1651854"/>
              <a:gd name="connsiteY3" fmla="*/ 0 h 39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1854" h="392906">
                <a:moveTo>
                  <a:pt x="0" y="392906"/>
                </a:moveTo>
                <a:lnTo>
                  <a:pt x="206435" y="352981"/>
                </a:lnTo>
                <a:lnTo>
                  <a:pt x="642204" y="292715"/>
                </a:lnTo>
                <a:lnTo>
                  <a:pt x="1651854" y="0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Rectangle 719"/>
          <p:cNvSpPr/>
          <p:nvPr/>
        </p:nvSpPr>
        <p:spPr>
          <a:xfrm>
            <a:off x="4720284" y="2627866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1" name="Straight Connector 720"/>
          <p:cNvCxnSpPr/>
          <p:nvPr/>
        </p:nvCxnSpPr>
        <p:spPr>
          <a:xfrm flipH="1" flipV="1">
            <a:off x="4109009" y="2613173"/>
            <a:ext cx="2453" cy="14803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2" name="Rectangle 721"/>
          <p:cNvSpPr/>
          <p:nvPr/>
        </p:nvSpPr>
        <p:spPr>
          <a:xfrm>
            <a:off x="4080116" y="2631862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Rectangle 722"/>
          <p:cNvSpPr/>
          <p:nvPr/>
        </p:nvSpPr>
        <p:spPr>
          <a:xfrm>
            <a:off x="3722457" y="2657930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Freeform 730"/>
          <p:cNvSpPr/>
          <p:nvPr/>
        </p:nvSpPr>
        <p:spPr>
          <a:xfrm>
            <a:off x="1468648" y="2622499"/>
            <a:ext cx="26506" cy="341809"/>
          </a:xfrm>
          <a:custGeom>
            <a:avLst/>
            <a:gdLst>
              <a:gd name="connsiteX0" fmla="*/ 18335 w 18335"/>
              <a:gd name="connsiteY0" fmla="*/ 236436 h 236436"/>
              <a:gd name="connsiteX1" fmla="*/ 1666 w 18335"/>
              <a:gd name="connsiteY1" fmla="*/ 14980 h 236436"/>
              <a:gd name="connsiteX2" fmla="*/ 1666 w 18335"/>
              <a:gd name="connsiteY2" fmla="*/ 19743 h 2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35" h="236436">
                <a:moveTo>
                  <a:pt x="18335" y="236436"/>
                </a:moveTo>
                <a:cubicBezTo>
                  <a:pt x="11389" y="143765"/>
                  <a:pt x="4444" y="51095"/>
                  <a:pt x="1666" y="14980"/>
                </a:cubicBezTo>
                <a:cubicBezTo>
                  <a:pt x="-1112" y="-21135"/>
                  <a:pt x="79" y="19346"/>
                  <a:pt x="1666" y="19743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Freeform 734"/>
          <p:cNvSpPr/>
          <p:nvPr/>
        </p:nvSpPr>
        <p:spPr>
          <a:xfrm>
            <a:off x="1349276" y="2149755"/>
            <a:ext cx="1894797" cy="45427"/>
          </a:xfrm>
          <a:custGeom>
            <a:avLst/>
            <a:gdLst>
              <a:gd name="connsiteX0" fmla="*/ 0 w 161925"/>
              <a:gd name="connsiteY0" fmla="*/ 0 h 36774"/>
              <a:gd name="connsiteX1" fmla="*/ 76200 w 161925"/>
              <a:gd name="connsiteY1" fmla="*/ 35719 h 36774"/>
              <a:gd name="connsiteX2" fmla="*/ 161925 w 161925"/>
              <a:gd name="connsiteY2" fmla="*/ 23812 h 36774"/>
              <a:gd name="connsiteX0" fmla="*/ 0 w 161925"/>
              <a:gd name="connsiteY0" fmla="*/ 0 h 36774"/>
              <a:gd name="connsiteX1" fmla="*/ 45091 w 161925"/>
              <a:gd name="connsiteY1" fmla="*/ 15181 h 36774"/>
              <a:gd name="connsiteX2" fmla="*/ 76200 w 161925"/>
              <a:gd name="connsiteY2" fmla="*/ 35719 h 36774"/>
              <a:gd name="connsiteX3" fmla="*/ 161925 w 161925"/>
              <a:gd name="connsiteY3" fmla="*/ 23812 h 36774"/>
              <a:gd name="connsiteX0" fmla="*/ 0 w 186632"/>
              <a:gd name="connsiteY0" fmla="*/ 0 h 33479"/>
              <a:gd name="connsiteX1" fmla="*/ 69798 w 186632"/>
              <a:gd name="connsiteY1" fmla="*/ 11886 h 33479"/>
              <a:gd name="connsiteX2" fmla="*/ 100907 w 186632"/>
              <a:gd name="connsiteY2" fmla="*/ 32424 h 33479"/>
              <a:gd name="connsiteX3" fmla="*/ 186632 w 186632"/>
              <a:gd name="connsiteY3" fmla="*/ 20517 h 33479"/>
              <a:gd name="connsiteX0" fmla="*/ 0 w 186632"/>
              <a:gd name="connsiteY0" fmla="*/ 0 h 31999"/>
              <a:gd name="connsiteX1" fmla="*/ 69798 w 186632"/>
              <a:gd name="connsiteY1" fmla="*/ 11886 h 31999"/>
              <a:gd name="connsiteX2" fmla="*/ 110791 w 186632"/>
              <a:gd name="connsiteY2" fmla="*/ 30777 h 31999"/>
              <a:gd name="connsiteX3" fmla="*/ 186632 w 186632"/>
              <a:gd name="connsiteY3" fmla="*/ 20517 h 31999"/>
              <a:gd name="connsiteX0" fmla="*/ 0 w 186632"/>
              <a:gd name="connsiteY0" fmla="*/ 0 h 31521"/>
              <a:gd name="connsiteX1" fmla="*/ 69798 w 186632"/>
              <a:gd name="connsiteY1" fmla="*/ 11886 h 31521"/>
              <a:gd name="connsiteX2" fmla="*/ 110791 w 186632"/>
              <a:gd name="connsiteY2" fmla="*/ 30777 h 31521"/>
              <a:gd name="connsiteX3" fmla="*/ 147214 w 186632"/>
              <a:gd name="connsiteY3" fmla="*/ 25062 h 31521"/>
              <a:gd name="connsiteX4" fmla="*/ 186632 w 186632"/>
              <a:gd name="connsiteY4" fmla="*/ 20517 h 31521"/>
              <a:gd name="connsiteX0" fmla="*/ 0 w 1310667"/>
              <a:gd name="connsiteY0" fmla="*/ 0 h 31521"/>
              <a:gd name="connsiteX1" fmla="*/ 69798 w 1310667"/>
              <a:gd name="connsiteY1" fmla="*/ 11886 h 31521"/>
              <a:gd name="connsiteX2" fmla="*/ 110791 w 1310667"/>
              <a:gd name="connsiteY2" fmla="*/ 30777 h 31521"/>
              <a:gd name="connsiteX3" fmla="*/ 147214 w 1310667"/>
              <a:gd name="connsiteY3" fmla="*/ 25062 h 31521"/>
              <a:gd name="connsiteX4" fmla="*/ 1310667 w 1310667"/>
              <a:gd name="connsiteY4" fmla="*/ 20517 h 31521"/>
              <a:gd name="connsiteX0" fmla="*/ 0 w 1310667"/>
              <a:gd name="connsiteY0" fmla="*/ 0 h 31553"/>
              <a:gd name="connsiteX1" fmla="*/ 69798 w 1310667"/>
              <a:gd name="connsiteY1" fmla="*/ 11886 h 31553"/>
              <a:gd name="connsiteX2" fmla="*/ 110791 w 1310667"/>
              <a:gd name="connsiteY2" fmla="*/ 30777 h 31553"/>
              <a:gd name="connsiteX3" fmla="*/ 147214 w 1310667"/>
              <a:gd name="connsiteY3" fmla="*/ 25062 h 31553"/>
              <a:gd name="connsiteX4" fmla="*/ 1093754 w 1310667"/>
              <a:gd name="connsiteY4" fmla="*/ 18037 h 31553"/>
              <a:gd name="connsiteX5" fmla="*/ 1310667 w 1310667"/>
              <a:gd name="connsiteY5" fmla="*/ 20517 h 31553"/>
              <a:gd name="connsiteX0" fmla="*/ 0 w 1310667"/>
              <a:gd name="connsiteY0" fmla="*/ 0 h 31553"/>
              <a:gd name="connsiteX1" fmla="*/ 69798 w 1310667"/>
              <a:gd name="connsiteY1" fmla="*/ 11886 h 31553"/>
              <a:gd name="connsiteX2" fmla="*/ 110791 w 1310667"/>
              <a:gd name="connsiteY2" fmla="*/ 30777 h 31553"/>
              <a:gd name="connsiteX3" fmla="*/ 147214 w 1310667"/>
              <a:gd name="connsiteY3" fmla="*/ 25062 h 31553"/>
              <a:gd name="connsiteX4" fmla="*/ 1093754 w 1310667"/>
              <a:gd name="connsiteY4" fmla="*/ 18037 h 31553"/>
              <a:gd name="connsiteX5" fmla="*/ 1128046 w 1310667"/>
              <a:gd name="connsiteY5" fmla="*/ 21848 h 31553"/>
              <a:gd name="connsiteX6" fmla="*/ 1310667 w 1310667"/>
              <a:gd name="connsiteY6" fmla="*/ 20517 h 31553"/>
              <a:gd name="connsiteX0" fmla="*/ 0 w 1310667"/>
              <a:gd name="connsiteY0" fmla="*/ 0 h 31423"/>
              <a:gd name="connsiteX1" fmla="*/ 69798 w 1310667"/>
              <a:gd name="connsiteY1" fmla="*/ 11886 h 31423"/>
              <a:gd name="connsiteX2" fmla="*/ 110791 w 1310667"/>
              <a:gd name="connsiteY2" fmla="*/ 30777 h 31423"/>
              <a:gd name="connsiteX3" fmla="*/ 147214 w 1310667"/>
              <a:gd name="connsiteY3" fmla="*/ 25062 h 31423"/>
              <a:gd name="connsiteX4" fmla="*/ 1093754 w 1310667"/>
              <a:gd name="connsiteY4" fmla="*/ 18037 h 31423"/>
              <a:gd name="connsiteX5" fmla="*/ 1128046 w 1310667"/>
              <a:gd name="connsiteY5" fmla="*/ 21848 h 31423"/>
              <a:gd name="connsiteX6" fmla="*/ 1310667 w 1310667"/>
              <a:gd name="connsiteY6" fmla="*/ 20517 h 31423"/>
              <a:gd name="connsiteX0" fmla="*/ 0 w 1310667"/>
              <a:gd name="connsiteY0" fmla="*/ 0 h 31423"/>
              <a:gd name="connsiteX1" fmla="*/ 69798 w 1310667"/>
              <a:gd name="connsiteY1" fmla="*/ 11886 h 31423"/>
              <a:gd name="connsiteX2" fmla="*/ 110791 w 1310667"/>
              <a:gd name="connsiteY2" fmla="*/ 30777 h 31423"/>
              <a:gd name="connsiteX3" fmla="*/ 147214 w 1310667"/>
              <a:gd name="connsiteY3" fmla="*/ 25062 h 31423"/>
              <a:gd name="connsiteX4" fmla="*/ 1093754 w 1310667"/>
              <a:gd name="connsiteY4" fmla="*/ 16132 h 31423"/>
              <a:gd name="connsiteX5" fmla="*/ 1128046 w 1310667"/>
              <a:gd name="connsiteY5" fmla="*/ 21848 h 31423"/>
              <a:gd name="connsiteX6" fmla="*/ 1310667 w 1310667"/>
              <a:gd name="connsiteY6" fmla="*/ 20517 h 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667" h="31423">
                <a:moveTo>
                  <a:pt x="0" y="0"/>
                </a:moveTo>
                <a:cubicBezTo>
                  <a:pt x="6417" y="3903"/>
                  <a:pt x="57098" y="5933"/>
                  <a:pt x="69798" y="11886"/>
                </a:cubicBezTo>
                <a:cubicBezTo>
                  <a:pt x="82498" y="17839"/>
                  <a:pt x="97888" y="27758"/>
                  <a:pt x="110791" y="30777"/>
                </a:cubicBezTo>
                <a:cubicBezTo>
                  <a:pt x="123694" y="33796"/>
                  <a:pt x="128813" y="25280"/>
                  <a:pt x="147214" y="25062"/>
                </a:cubicBezTo>
                <a:lnTo>
                  <a:pt x="1093754" y="16132"/>
                </a:lnTo>
                <a:cubicBezTo>
                  <a:pt x="1137572" y="16132"/>
                  <a:pt x="1084228" y="21848"/>
                  <a:pt x="1128046" y="21848"/>
                </a:cubicBezTo>
                <a:lnTo>
                  <a:pt x="1310667" y="20517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Freeform 738"/>
          <p:cNvSpPr/>
          <p:nvPr/>
        </p:nvSpPr>
        <p:spPr>
          <a:xfrm>
            <a:off x="913556" y="3477242"/>
            <a:ext cx="855340" cy="476873"/>
          </a:xfrm>
          <a:custGeom>
            <a:avLst/>
            <a:gdLst>
              <a:gd name="connsiteX0" fmla="*/ 0 w 498566"/>
              <a:gd name="connsiteY0" fmla="*/ 171450 h 171450"/>
              <a:gd name="connsiteX1" fmla="*/ 178594 w 498566"/>
              <a:gd name="connsiteY1" fmla="*/ 126206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8566"/>
              <a:gd name="connsiteY0" fmla="*/ 171450 h 171450"/>
              <a:gd name="connsiteX1" fmla="*/ 176212 w 498566"/>
              <a:gd name="connsiteY1" fmla="*/ 133350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8566"/>
              <a:gd name="connsiteY0" fmla="*/ 171450 h 171450"/>
              <a:gd name="connsiteX1" fmla="*/ 178593 w 498566"/>
              <a:gd name="connsiteY1" fmla="*/ 126206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0420"/>
              <a:gd name="connsiteY0" fmla="*/ 252412 h 252412"/>
              <a:gd name="connsiteX1" fmla="*/ 178593 w 490420"/>
              <a:gd name="connsiteY1" fmla="*/ 207168 h 252412"/>
              <a:gd name="connsiteX2" fmla="*/ 326232 w 490420"/>
              <a:gd name="connsiteY2" fmla="*/ 204787 h 252412"/>
              <a:gd name="connsiteX3" fmla="*/ 423863 w 490420"/>
              <a:gd name="connsiteY3" fmla="*/ 207168 h 252412"/>
              <a:gd name="connsiteX4" fmla="*/ 488157 w 490420"/>
              <a:gd name="connsiteY4" fmla="*/ 166687 h 252412"/>
              <a:gd name="connsiteX5" fmla="*/ 476251 w 490420"/>
              <a:gd name="connsiteY5" fmla="*/ 0 h 252412"/>
              <a:gd name="connsiteX0" fmla="*/ 0 w 500827"/>
              <a:gd name="connsiteY0" fmla="*/ 252412 h 252412"/>
              <a:gd name="connsiteX1" fmla="*/ 178593 w 500827"/>
              <a:gd name="connsiteY1" fmla="*/ 207168 h 252412"/>
              <a:gd name="connsiteX2" fmla="*/ 326232 w 500827"/>
              <a:gd name="connsiteY2" fmla="*/ 204787 h 252412"/>
              <a:gd name="connsiteX3" fmla="*/ 423863 w 500827"/>
              <a:gd name="connsiteY3" fmla="*/ 207168 h 252412"/>
              <a:gd name="connsiteX4" fmla="*/ 488157 w 500827"/>
              <a:gd name="connsiteY4" fmla="*/ 166687 h 252412"/>
              <a:gd name="connsiteX5" fmla="*/ 500063 w 500827"/>
              <a:gd name="connsiteY5" fmla="*/ 104775 h 252412"/>
              <a:gd name="connsiteX6" fmla="*/ 476251 w 500827"/>
              <a:gd name="connsiteY6" fmla="*/ 0 h 252412"/>
              <a:gd name="connsiteX0" fmla="*/ 0 w 501297"/>
              <a:gd name="connsiteY0" fmla="*/ 252412 h 252412"/>
              <a:gd name="connsiteX1" fmla="*/ 178593 w 501297"/>
              <a:gd name="connsiteY1" fmla="*/ 207168 h 252412"/>
              <a:gd name="connsiteX2" fmla="*/ 326232 w 501297"/>
              <a:gd name="connsiteY2" fmla="*/ 204787 h 252412"/>
              <a:gd name="connsiteX3" fmla="*/ 423863 w 501297"/>
              <a:gd name="connsiteY3" fmla="*/ 207168 h 252412"/>
              <a:gd name="connsiteX4" fmla="*/ 490538 w 501297"/>
              <a:gd name="connsiteY4" fmla="*/ 171449 h 252412"/>
              <a:gd name="connsiteX5" fmla="*/ 500063 w 501297"/>
              <a:gd name="connsiteY5" fmla="*/ 104775 h 252412"/>
              <a:gd name="connsiteX6" fmla="*/ 476251 w 501297"/>
              <a:gd name="connsiteY6" fmla="*/ 0 h 252412"/>
              <a:gd name="connsiteX0" fmla="*/ 0 w 584279"/>
              <a:gd name="connsiteY0" fmla="*/ 359367 h 359367"/>
              <a:gd name="connsiteX1" fmla="*/ 261575 w 584279"/>
              <a:gd name="connsiteY1" fmla="*/ 207168 h 359367"/>
              <a:gd name="connsiteX2" fmla="*/ 409214 w 584279"/>
              <a:gd name="connsiteY2" fmla="*/ 204787 h 359367"/>
              <a:gd name="connsiteX3" fmla="*/ 506845 w 584279"/>
              <a:gd name="connsiteY3" fmla="*/ 207168 h 359367"/>
              <a:gd name="connsiteX4" fmla="*/ 573520 w 584279"/>
              <a:gd name="connsiteY4" fmla="*/ 171449 h 359367"/>
              <a:gd name="connsiteX5" fmla="*/ 583045 w 584279"/>
              <a:gd name="connsiteY5" fmla="*/ 104775 h 359367"/>
              <a:gd name="connsiteX6" fmla="*/ 559233 w 584279"/>
              <a:gd name="connsiteY6" fmla="*/ 0 h 359367"/>
              <a:gd name="connsiteX0" fmla="*/ 0 w 584279"/>
              <a:gd name="connsiteY0" fmla="*/ 359367 h 359367"/>
              <a:gd name="connsiteX1" fmla="*/ 61438 w 584279"/>
              <a:gd name="connsiteY1" fmla="*/ 261216 h 359367"/>
              <a:gd name="connsiteX2" fmla="*/ 261575 w 584279"/>
              <a:gd name="connsiteY2" fmla="*/ 207168 h 359367"/>
              <a:gd name="connsiteX3" fmla="*/ 409214 w 584279"/>
              <a:gd name="connsiteY3" fmla="*/ 204787 h 359367"/>
              <a:gd name="connsiteX4" fmla="*/ 506845 w 584279"/>
              <a:gd name="connsiteY4" fmla="*/ 207168 h 359367"/>
              <a:gd name="connsiteX5" fmla="*/ 573520 w 584279"/>
              <a:gd name="connsiteY5" fmla="*/ 171449 h 359367"/>
              <a:gd name="connsiteX6" fmla="*/ 583045 w 584279"/>
              <a:gd name="connsiteY6" fmla="*/ 104775 h 359367"/>
              <a:gd name="connsiteX7" fmla="*/ 559233 w 584279"/>
              <a:gd name="connsiteY7" fmla="*/ 0 h 359367"/>
              <a:gd name="connsiteX0" fmla="*/ 0 w 591655"/>
              <a:gd name="connsiteY0" fmla="*/ 329862 h 329862"/>
              <a:gd name="connsiteX1" fmla="*/ 68814 w 591655"/>
              <a:gd name="connsiteY1" fmla="*/ 261216 h 329862"/>
              <a:gd name="connsiteX2" fmla="*/ 268951 w 591655"/>
              <a:gd name="connsiteY2" fmla="*/ 207168 h 329862"/>
              <a:gd name="connsiteX3" fmla="*/ 416590 w 591655"/>
              <a:gd name="connsiteY3" fmla="*/ 204787 h 329862"/>
              <a:gd name="connsiteX4" fmla="*/ 514221 w 591655"/>
              <a:gd name="connsiteY4" fmla="*/ 207168 h 329862"/>
              <a:gd name="connsiteX5" fmla="*/ 580896 w 591655"/>
              <a:gd name="connsiteY5" fmla="*/ 171449 h 329862"/>
              <a:gd name="connsiteX6" fmla="*/ 590421 w 591655"/>
              <a:gd name="connsiteY6" fmla="*/ 104775 h 329862"/>
              <a:gd name="connsiteX7" fmla="*/ 566609 w 591655"/>
              <a:gd name="connsiteY7" fmla="*/ 0 h 329862"/>
              <a:gd name="connsiteX0" fmla="*/ 0 w 591655"/>
              <a:gd name="connsiteY0" fmla="*/ 329862 h 329862"/>
              <a:gd name="connsiteX1" fmla="*/ 68814 w 591655"/>
              <a:gd name="connsiteY1" fmla="*/ 261216 h 329862"/>
              <a:gd name="connsiteX2" fmla="*/ 268951 w 591655"/>
              <a:gd name="connsiteY2" fmla="*/ 207168 h 329862"/>
              <a:gd name="connsiteX3" fmla="*/ 336200 w 591655"/>
              <a:gd name="connsiteY3" fmla="*/ 209583 h 329862"/>
              <a:gd name="connsiteX4" fmla="*/ 416590 w 591655"/>
              <a:gd name="connsiteY4" fmla="*/ 204787 h 329862"/>
              <a:gd name="connsiteX5" fmla="*/ 514221 w 591655"/>
              <a:gd name="connsiteY5" fmla="*/ 207168 h 329862"/>
              <a:gd name="connsiteX6" fmla="*/ 580896 w 591655"/>
              <a:gd name="connsiteY6" fmla="*/ 171449 h 329862"/>
              <a:gd name="connsiteX7" fmla="*/ 590421 w 591655"/>
              <a:gd name="connsiteY7" fmla="*/ 104775 h 329862"/>
              <a:gd name="connsiteX8" fmla="*/ 566609 w 591655"/>
              <a:gd name="connsiteY8" fmla="*/ 0 h 329862"/>
              <a:gd name="connsiteX0" fmla="*/ 0 w 591655"/>
              <a:gd name="connsiteY0" fmla="*/ 329862 h 329862"/>
              <a:gd name="connsiteX1" fmla="*/ 68814 w 591655"/>
              <a:gd name="connsiteY1" fmla="*/ 261216 h 329862"/>
              <a:gd name="connsiteX2" fmla="*/ 268951 w 591655"/>
              <a:gd name="connsiteY2" fmla="*/ 207168 h 329862"/>
              <a:gd name="connsiteX3" fmla="*/ 354640 w 591655"/>
              <a:gd name="connsiteY3" fmla="*/ 209583 h 329862"/>
              <a:gd name="connsiteX4" fmla="*/ 416590 w 591655"/>
              <a:gd name="connsiteY4" fmla="*/ 204787 h 329862"/>
              <a:gd name="connsiteX5" fmla="*/ 514221 w 591655"/>
              <a:gd name="connsiteY5" fmla="*/ 207168 h 329862"/>
              <a:gd name="connsiteX6" fmla="*/ 580896 w 591655"/>
              <a:gd name="connsiteY6" fmla="*/ 171449 h 329862"/>
              <a:gd name="connsiteX7" fmla="*/ 590421 w 591655"/>
              <a:gd name="connsiteY7" fmla="*/ 104775 h 329862"/>
              <a:gd name="connsiteX8" fmla="*/ 566609 w 591655"/>
              <a:gd name="connsiteY8" fmla="*/ 0 h 329862"/>
              <a:gd name="connsiteX0" fmla="*/ 0 w 591655"/>
              <a:gd name="connsiteY0" fmla="*/ 329862 h 329862"/>
              <a:gd name="connsiteX1" fmla="*/ 68814 w 591655"/>
              <a:gd name="connsiteY1" fmla="*/ 261216 h 329862"/>
              <a:gd name="connsiteX2" fmla="*/ 181300 w 591655"/>
              <a:gd name="connsiteY2" fmla="*/ 220647 h 329862"/>
              <a:gd name="connsiteX3" fmla="*/ 268951 w 591655"/>
              <a:gd name="connsiteY3" fmla="*/ 207168 h 329862"/>
              <a:gd name="connsiteX4" fmla="*/ 354640 w 591655"/>
              <a:gd name="connsiteY4" fmla="*/ 209583 h 329862"/>
              <a:gd name="connsiteX5" fmla="*/ 416590 w 591655"/>
              <a:gd name="connsiteY5" fmla="*/ 204787 h 329862"/>
              <a:gd name="connsiteX6" fmla="*/ 514221 w 591655"/>
              <a:gd name="connsiteY6" fmla="*/ 207168 h 329862"/>
              <a:gd name="connsiteX7" fmla="*/ 580896 w 591655"/>
              <a:gd name="connsiteY7" fmla="*/ 171449 h 329862"/>
              <a:gd name="connsiteX8" fmla="*/ 590421 w 591655"/>
              <a:gd name="connsiteY8" fmla="*/ 104775 h 329862"/>
              <a:gd name="connsiteX9" fmla="*/ 566609 w 591655"/>
              <a:gd name="connsiteY9" fmla="*/ 0 h 32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655" h="329862">
                <a:moveTo>
                  <a:pt x="0" y="329862"/>
                </a:moveTo>
                <a:cubicBezTo>
                  <a:pt x="11469" y="323338"/>
                  <a:pt x="25218" y="286582"/>
                  <a:pt x="68814" y="261216"/>
                </a:cubicBezTo>
                <a:cubicBezTo>
                  <a:pt x="99645" y="243628"/>
                  <a:pt x="147944" y="229655"/>
                  <a:pt x="181300" y="220647"/>
                </a:cubicBezTo>
                <a:cubicBezTo>
                  <a:pt x="214656" y="211639"/>
                  <a:pt x="240061" y="209012"/>
                  <a:pt x="268951" y="207168"/>
                </a:cubicBezTo>
                <a:cubicBezTo>
                  <a:pt x="297841" y="205324"/>
                  <a:pt x="330034" y="209980"/>
                  <a:pt x="354640" y="209583"/>
                </a:cubicBezTo>
                <a:cubicBezTo>
                  <a:pt x="379246" y="209186"/>
                  <a:pt x="389993" y="205189"/>
                  <a:pt x="416590" y="204787"/>
                </a:cubicBezTo>
                <a:cubicBezTo>
                  <a:pt x="443187" y="204385"/>
                  <a:pt x="486837" y="212724"/>
                  <a:pt x="514221" y="207168"/>
                </a:cubicBezTo>
                <a:cubicBezTo>
                  <a:pt x="541605" y="201612"/>
                  <a:pt x="568196" y="188514"/>
                  <a:pt x="580896" y="171449"/>
                </a:cubicBezTo>
                <a:cubicBezTo>
                  <a:pt x="593596" y="154384"/>
                  <a:pt x="592405" y="132556"/>
                  <a:pt x="590421" y="104775"/>
                </a:cubicBezTo>
                <a:cubicBezTo>
                  <a:pt x="588437" y="76994"/>
                  <a:pt x="568593" y="16669"/>
                  <a:pt x="566609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Freeform 740"/>
          <p:cNvSpPr/>
          <p:nvPr/>
        </p:nvSpPr>
        <p:spPr>
          <a:xfrm>
            <a:off x="1908255" y="3150204"/>
            <a:ext cx="216879" cy="1008654"/>
          </a:xfrm>
          <a:custGeom>
            <a:avLst/>
            <a:gdLst>
              <a:gd name="connsiteX0" fmla="*/ 150019 w 150019"/>
              <a:gd name="connsiteY0" fmla="*/ 690562 h 690562"/>
              <a:gd name="connsiteX1" fmla="*/ 104775 w 150019"/>
              <a:gd name="connsiteY1" fmla="*/ 590550 h 690562"/>
              <a:gd name="connsiteX2" fmla="*/ 66675 w 150019"/>
              <a:gd name="connsiteY2" fmla="*/ 490537 h 690562"/>
              <a:gd name="connsiteX3" fmla="*/ 30956 w 150019"/>
              <a:gd name="connsiteY3" fmla="*/ 404812 h 690562"/>
              <a:gd name="connsiteX4" fmla="*/ 7144 w 150019"/>
              <a:gd name="connsiteY4" fmla="*/ 378619 h 690562"/>
              <a:gd name="connsiteX5" fmla="*/ 2381 w 150019"/>
              <a:gd name="connsiteY5" fmla="*/ 297656 h 690562"/>
              <a:gd name="connsiteX6" fmla="*/ 0 w 150019"/>
              <a:gd name="connsiteY6" fmla="*/ 0 h 690562"/>
              <a:gd name="connsiteX0" fmla="*/ 150019 w 150019"/>
              <a:gd name="connsiteY0" fmla="*/ 690562 h 690562"/>
              <a:gd name="connsiteX1" fmla="*/ 119062 w 150019"/>
              <a:gd name="connsiteY1" fmla="*/ 628650 h 690562"/>
              <a:gd name="connsiteX2" fmla="*/ 66675 w 150019"/>
              <a:gd name="connsiteY2" fmla="*/ 490537 h 690562"/>
              <a:gd name="connsiteX3" fmla="*/ 30956 w 150019"/>
              <a:gd name="connsiteY3" fmla="*/ 404812 h 690562"/>
              <a:gd name="connsiteX4" fmla="*/ 7144 w 150019"/>
              <a:gd name="connsiteY4" fmla="*/ 378619 h 690562"/>
              <a:gd name="connsiteX5" fmla="*/ 2381 w 150019"/>
              <a:gd name="connsiteY5" fmla="*/ 297656 h 690562"/>
              <a:gd name="connsiteX6" fmla="*/ 0 w 150019"/>
              <a:gd name="connsiteY6" fmla="*/ 0 h 690562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0956 w 150019"/>
              <a:gd name="connsiteY3" fmla="*/ 404812 h 697705"/>
              <a:gd name="connsiteX4" fmla="*/ 7144 w 150019"/>
              <a:gd name="connsiteY4" fmla="*/ 378619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0956 w 150019"/>
              <a:gd name="connsiteY3" fmla="*/ 404812 h 697705"/>
              <a:gd name="connsiteX4" fmla="*/ 7144 w 150019"/>
              <a:gd name="connsiteY4" fmla="*/ 352265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9191 w 150019"/>
              <a:gd name="connsiteY3" fmla="*/ 399870 h 697705"/>
              <a:gd name="connsiteX4" fmla="*/ 7144 w 150019"/>
              <a:gd name="connsiteY4" fmla="*/ 352265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9191 w 150019"/>
              <a:gd name="connsiteY3" fmla="*/ 399870 h 697705"/>
              <a:gd name="connsiteX4" fmla="*/ 51617 w 150019"/>
              <a:gd name="connsiteY4" fmla="*/ 339088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9191 w 150019"/>
              <a:gd name="connsiteY3" fmla="*/ 399870 h 697705"/>
              <a:gd name="connsiteX4" fmla="*/ 7145 w 150019"/>
              <a:gd name="connsiteY4" fmla="*/ 348971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9191 w 150019"/>
              <a:gd name="connsiteY3" fmla="*/ 399870 h 697705"/>
              <a:gd name="connsiteX4" fmla="*/ 5498 w 150019"/>
              <a:gd name="connsiteY4" fmla="*/ 353912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9191 w 150019"/>
              <a:gd name="connsiteY3" fmla="*/ 399870 h 697705"/>
              <a:gd name="connsiteX4" fmla="*/ 5498 w 150019"/>
              <a:gd name="connsiteY4" fmla="*/ 353912 h 697705"/>
              <a:gd name="connsiteX5" fmla="*/ 2381 w 150019"/>
              <a:gd name="connsiteY5" fmla="*/ 297656 h 697705"/>
              <a:gd name="connsiteX6" fmla="*/ 0 w 150019"/>
              <a:gd name="connsiteY6" fmla="*/ 0 h 697705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9191 w 150019"/>
              <a:gd name="connsiteY3" fmla="*/ 399870 h 697705"/>
              <a:gd name="connsiteX4" fmla="*/ 5498 w 150019"/>
              <a:gd name="connsiteY4" fmla="*/ 353912 h 697705"/>
              <a:gd name="connsiteX5" fmla="*/ 2381 w 150019"/>
              <a:gd name="connsiteY5" fmla="*/ 297656 h 697705"/>
              <a:gd name="connsiteX6" fmla="*/ 0 w 150019"/>
              <a:gd name="connsiteY6" fmla="*/ 0 h 69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19" h="697705">
                <a:moveTo>
                  <a:pt x="150019" y="697705"/>
                </a:moveTo>
                <a:cubicBezTo>
                  <a:pt x="134342" y="664367"/>
                  <a:pt x="132953" y="663178"/>
                  <a:pt x="119062" y="628650"/>
                </a:cubicBezTo>
                <a:cubicBezTo>
                  <a:pt x="105171" y="594122"/>
                  <a:pt x="79987" y="528667"/>
                  <a:pt x="66675" y="490537"/>
                </a:cubicBezTo>
                <a:cubicBezTo>
                  <a:pt x="53363" y="452407"/>
                  <a:pt x="49387" y="414406"/>
                  <a:pt x="39191" y="399870"/>
                </a:cubicBezTo>
                <a:cubicBezTo>
                  <a:pt x="28995" y="385334"/>
                  <a:pt x="11633" y="370948"/>
                  <a:pt x="5498" y="353912"/>
                </a:cubicBezTo>
                <a:cubicBezTo>
                  <a:pt x="-637" y="336876"/>
                  <a:pt x="3572" y="360759"/>
                  <a:pt x="2381" y="297656"/>
                </a:cubicBezTo>
                <a:cubicBezTo>
                  <a:pt x="1190" y="234553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3" name="Picture 9" descr="Interstate 210 mar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88" y="1842519"/>
            <a:ext cx="191202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4" name="Picture 11" descr="California 134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56" y="2734389"/>
            <a:ext cx="178732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8" name="Picture 15" descr="Interstate 10 mark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37" y="5500140"/>
            <a:ext cx="157949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9" name="Freeform 748"/>
          <p:cNvSpPr/>
          <p:nvPr/>
        </p:nvSpPr>
        <p:spPr>
          <a:xfrm>
            <a:off x="1154726" y="5435251"/>
            <a:ext cx="147981" cy="661123"/>
          </a:xfrm>
          <a:custGeom>
            <a:avLst/>
            <a:gdLst>
              <a:gd name="connsiteX0" fmla="*/ 0 w 199926"/>
              <a:gd name="connsiteY0" fmla="*/ 809597 h 809597"/>
              <a:gd name="connsiteX1" fmla="*/ 39300 w 199926"/>
              <a:gd name="connsiteY1" fmla="*/ 725756 h 809597"/>
              <a:gd name="connsiteX2" fmla="*/ 112662 w 199926"/>
              <a:gd name="connsiteY2" fmla="*/ 623573 h 809597"/>
              <a:gd name="connsiteX3" fmla="*/ 128382 w 199926"/>
              <a:gd name="connsiteY3" fmla="*/ 534491 h 809597"/>
              <a:gd name="connsiteX4" fmla="*/ 91702 w 199926"/>
              <a:gd name="connsiteY4" fmla="*/ 427069 h 809597"/>
              <a:gd name="connsiteX5" fmla="*/ 112662 w 199926"/>
              <a:gd name="connsiteY5" fmla="*/ 298686 h 809597"/>
              <a:gd name="connsiteX6" fmla="*/ 167683 w 199926"/>
              <a:gd name="connsiteY6" fmla="*/ 154583 h 809597"/>
              <a:gd name="connsiteX7" fmla="*/ 199124 w 199926"/>
              <a:gd name="connsiteY7" fmla="*/ 62881 h 809597"/>
              <a:gd name="connsiteX8" fmla="*/ 191264 w 199926"/>
              <a:gd name="connsiteY8" fmla="*/ 0 h 809597"/>
              <a:gd name="connsiteX0" fmla="*/ 0 w 160626"/>
              <a:gd name="connsiteY0" fmla="*/ 725756 h 725756"/>
              <a:gd name="connsiteX1" fmla="*/ 73362 w 160626"/>
              <a:gd name="connsiteY1" fmla="*/ 623573 h 725756"/>
              <a:gd name="connsiteX2" fmla="*/ 89082 w 160626"/>
              <a:gd name="connsiteY2" fmla="*/ 534491 h 725756"/>
              <a:gd name="connsiteX3" fmla="*/ 52402 w 160626"/>
              <a:gd name="connsiteY3" fmla="*/ 427069 h 725756"/>
              <a:gd name="connsiteX4" fmla="*/ 73362 w 160626"/>
              <a:gd name="connsiteY4" fmla="*/ 298686 h 725756"/>
              <a:gd name="connsiteX5" fmla="*/ 128383 w 160626"/>
              <a:gd name="connsiteY5" fmla="*/ 154583 h 725756"/>
              <a:gd name="connsiteX6" fmla="*/ 159824 w 160626"/>
              <a:gd name="connsiteY6" fmla="*/ 62881 h 725756"/>
              <a:gd name="connsiteX7" fmla="*/ 151964 w 160626"/>
              <a:gd name="connsiteY7" fmla="*/ 0 h 725756"/>
              <a:gd name="connsiteX0" fmla="*/ 21352 w 108616"/>
              <a:gd name="connsiteY0" fmla="*/ 623573 h 623573"/>
              <a:gd name="connsiteX1" fmla="*/ 37072 w 108616"/>
              <a:gd name="connsiteY1" fmla="*/ 534491 h 623573"/>
              <a:gd name="connsiteX2" fmla="*/ 392 w 108616"/>
              <a:gd name="connsiteY2" fmla="*/ 427069 h 623573"/>
              <a:gd name="connsiteX3" fmla="*/ 21352 w 108616"/>
              <a:gd name="connsiteY3" fmla="*/ 298686 h 623573"/>
              <a:gd name="connsiteX4" fmla="*/ 76373 w 108616"/>
              <a:gd name="connsiteY4" fmla="*/ 154583 h 623573"/>
              <a:gd name="connsiteX5" fmla="*/ 107814 w 108616"/>
              <a:gd name="connsiteY5" fmla="*/ 62881 h 623573"/>
              <a:gd name="connsiteX6" fmla="*/ 99954 w 108616"/>
              <a:gd name="connsiteY6" fmla="*/ 0 h 623573"/>
              <a:gd name="connsiteX0" fmla="*/ 37072 w 108616"/>
              <a:gd name="connsiteY0" fmla="*/ 534491 h 534491"/>
              <a:gd name="connsiteX1" fmla="*/ 392 w 108616"/>
              <a:gd name="connsiteY1" fmla="*/ 427069 h 534491"/>
              <a:gd name="connsiteX2" fmla="*/ 21352 w 108616"/>
              <a:gd name="connsiteY2" fmla="*/ 298686 h 534491"/>
              <a:gd name="connsiteX3" fmla="*/ 76373 w 108616"/>
              <a:gd name="connsiteY3" fmla="*/ 154583 h 534491"/>
              <a:gd name="connsiteX4" fmla="*/ 107814 w 108616"/>
              <a:gd name="connsiteY4" fmla="*/ 62881 h 534491"/>
              <a:gd name="connsiteX5" fmla="*/ 99954 w 108616"/>
              <a:gd name="connsiteY5" fmla="*/ 0 h 534491"/>
              <a:gd name="connsiteX0" fmla="*/ 30533 w 102077"/>
              <a:gd name="connsiteY0" fmla="*/ 534491 h 534491"/>
              <a:gd name="connsiteX1" fmla="*/ 663 w 102077"/>
              <a:gd name="connsiteY1" fmla="*/ 424799 h 534491"/>
              <a:gd name="connsiteX2" fmla="*/ 14813 w 102077"/>
              <a:gd name="connsiteY2" fmla="*/ 298686 h 534491"/>
              <a:gd name="connsiteX3" fmla="*/ 69834 w 102077"/>
              <a:gd name="connsiteY3" fmla="*/ 154583 h 534491"/>
              <a:gd name="connsiteX4" fmla="*/ 101275 w 102077"/>
              <a:gd name="connsiteY4" fmla="*/ 62881 h 534491"/>
              <a:gd name="connsiteX5" fmla="*/ 93415 w 102077"/>
              <a:gd name="connsiteY5" fmla="*/ 0 h 534491"/>
              <a:gd name="connsiteX0" fmla="*/ 3577 w 102361"/>
              <a:gd name="connsiteY0" fmla="*/ 457311 h 457311"/>
              <a:gd name="connsiteX1" fmla="*/ 947 w 102361"/>
              <a:gd name="connsiteY1" fmla="*/ 424799 h 457311"/>
              <a:gd name="connsiteX2" fmla="*/ 15097 w 102361"/>
              <a:gd name="connsiteY2" fmla="*/ 298686 h 457311"/>
              <a:gd name="connsiteX3" fmla="*/ 70118 w 102361"/>
              <a:gd name="connsiteY3" fmla="*/ 154583 h 457311"/>
              <a:gd name="connsiteX4" fmla="*/ 101559 w 102361"/>
              <a:gd name="connsiteY4" fmla="*/ 62881 h 457311"/>
              <a:gd name="connsiteX5" fmla="*/ 93699 w 102361"/>
              <a:gd name="connsiteY5" fmla="*/ 0 h 45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61" h="457311">
                <a:moveTo>
                  <a:pt x="3577" y="457311"/>
                </a:moveTo>
                <a:cubicBezTo>
                  <a:pt x="84" y="424560"/>
                  <a:pt x="-973" y="451236"/>
                  <a:pt x="947" y="424799"/>
                </a:cubicBezTo>
                <a:cubicBezTo>
                  <a:pt x="2867" y="398362"/>
                  <a:pt x="3569" y="343722"/>
                  <a:pt x="15097" y="298686"/>
                </a:cubicBezTo>
                <a:cubicBezTo>
                  <a:pt x="26625" y="253650"/>
                  <a:pt x="55708" y="193884"/>
                  <a:pt x="70118" y="154583"/>
                </a:cubicBezTo>
                <a:cubicBezTo>
                  <a:pt x="84528" y="115282"/>
                  <a:pt x="97629" y="88645"/>
                  <a:pt x="101559" y="62881"/>
                </a:cubicBezTo>
                <a:cubicBezTo>
                  <a:pt x="105489" y="37117"/>
                  <a:pt x="93699" y="0"/>
                  <a:pt x="93699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0" name="Picture 19" descr="Interstate 710 mark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60" y="5636318"/>
            <a:ext cx="191202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3" name="Picture 25" descr="State Route 110 mark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46" y="3703996"/>
            <a:ext cx="178732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4" name="Freeform 753"/>
          <p:cNvSpPr/>
          <p:nvPr/>
        </p:nvSpPr>
        <p:spPr>
          <a:xfrm>
            <a:off x="4033226" y="4769148"/>
            <a:ext cx="4039212" cy="214813"/>
          </a:xfrm>
          <a:custGeom>
            <a:avLst/>
            <a:gdLst>
              <a:gd name="connsiteX0" fmla="*/ 0 w 2609850"/>
              <a:gd name="connsiteY0" fmla="*/ 147537 h 151733"/>
              <a:gd name="connsiteX1" fmla="*/ 830580 w 2609850"/>
              <a:gd name="connsiteY1" fmla="*/ 2757 h 151733"/>
              <a:gd name="connsiteX2" fmla="*/ 1253490 w 2609850"/>
              <a:gd name="connsiteY2" fmla="*/ 59907 h 151733"/>
              <a:gd name="connsiteX3" fmla="*/ 1485900 w 2609850"/>
              <a:gd name="connsiteY3" fmla="*/ 151347 h 151733"/>
              <a:gd name="connsiteX4" fmla="*/ 1592580 w 2609850"/>
              <a:gd name="connsiteY4" fmla="*/ 90387 h 151733"/>
              <a:gd name="connsiteX5" fmla="*/ 1653540 w 2609850"/>
              <a:gd name="connsiteY5" fmla="*/ 33237 h 151733"/>
              <a:gd name="connsiteX6" fmla="*/ 1748790 w 2609850"/>
              <a:gd name="connsiteY6" fmla="*/ 29427 h 151733"/>
              <a:gd name="connsiteX7" fmla="*/ 2609850 w 2609850"/>
              <a:gd name="connsiteY7" fmla="*/ 14187 h 151733"/>
              <a:gd name="connsiteX0" fmla="*/ 0 w 2609850"/>
              <a:gd name="connsiteY0" fmla="*/ 144780 h 148976"/>
              <a:gd name="connsiteX1" fmla="*/ 830580 w 2609850"/>
              <a:gd name="connsiteY1" fmla="*/ 0 h 148976"/>
              <a:gd name="connsiteX2" fmla="*/ 1253490 w 2609850"/>
              <a:gd name="connsiteY2" fmla="*/ 57150 h 148976"/>
              <a:gd name="connsiteX3" fmla="*/ 1485900 w 2609850"/>
              <a:gd name="connsiteY3" fmla="*/ 148590 h 148976"/>
              <a:gd name="connsiteX4" fmla="*/ 1592580 w 2609850"/>
              <a:gd name="connsiteY4" fmla="*/ 87630 h 148976"/>
              <a:gd name="connsiteX5" fmla="*/ 1653540 w 2609850"/>
              <a:gd name="connsiteY5" fmla="*/ 30480 h 148976"/>
              <a:gd name="connsiteX6" fmla="*/ 1748790 w 2609850"/>
              <a:gd name="connsiteY6" fmla="*/ 26670 h 148976"/>
              <a:gd name="connsiteX7" fmla="*/ 2609850 w 2609850"/>
              <a:gd name="connsiteY7" fmla="*/ 11430 h 148976"/>
              <a:gd name="connsiteX0" fmla="*/ 0 w 2609850"/>
              <a:gd name="connsiteY0" fmla="*/ 144780 h 148976"/>
              <a:gd name="connsiteX1" fmla="*/ 830580 w 2609850"/>
              <a:gd name="connsiteY1" fmla="*/ 0 h 148976"/>
              <a:gd name="connsiteX2" fmla="*/ 1253490 w 2609850"/>
              <a:gd name="connsiteY2" fmla="*/ 57150 h 148976"/>
              <a:gd name="connsiteX3" fmla="*/ 1485900 w 2609850"/>
              <a:gd name="connsiteY3" fmla="*/ 148590 h 148976"/>
              <a:gd name="connsiteX4" fmla="*/ 1592580 w 2609850"/>
              <a:gd name="connsiteY4" fmla="*/ 87630 h 148976"/>
              <a:gd name="connsiteX5" fmla="*/ 1653540 w 2609850"/>
              <a:gd name="connsiteY5" fmla="*/ 30480 h 148976"/>
              <a:gd name="connsiteX6" fmla="*/ 1748790 w 2609850"/>
              <a:gd name="connsiteY6" fmla="*/ 26670 h 148976"/>
              <a:gd name="connsiteX7" fmla="*/ 2609850 w 2609850"/>
              <a:gd name="connsiteY7" fmla="*/ 11430 h 148976"/>
              <a:gd name="connsiteX0" fmla="*/ 0 w 2609850"/>
              <a:gd name="connsiteY0" fmla="*/ 144780 h 148590"/>
              <a:gd name="connsiteX1" fmla="*/ 830580 w 2609850"/>
              <a:gd name="connsiteY1" fmla="*/ 0 h 148590"/>
              <a:gd name="connsiteX2" fmla="*/ 1253490 w 2609850"/>
              <a:gd name="connsiteY2" fmla="*/ 57150 h 148590"/>
              <a:gd name="connsiteX3" fmla="*/ 1485900 w 2609850"/>
              <a:gd name="connsiteY3" fmla="*/ 148590 h 148590"/>
              <a:gd name="connsiteX4" fmla="*/ 1592580 w 2609850"/>
              <a:gd name="connsiteY4" fmla="*/ 87630 h 148590"/>
              <a:gd name="connsiteX5" fmla="*/ 1653540 w 2609850"/>
              <a:gd name="connsiteY5" fmla="*/ 30480 h 148590"/>
              <a:gd name="connsiteX6" fmla="*/ 1748790 w 2609850"/>
              <a:gd name="connsiteY6" fmla="*/ 26670 h 148590"/>
              <a:gd name="connsiteX7" fmla="*/ 2609850 w 2609850"/>
              <a:gd name="connsiteY7" fmla="*/ 11430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7150 h 148590"/>
              <a:gd name="connsiteX3" fmla="*/ 1485900 w 2794000"/>
              <a:gd name="connsiteY3" fmla="*/ 148590 h 148590"/>
              <a:gd name="connsiteX4" fmla="*/ 1592580 w 2794000"/>
              <a:gd name="connsiteY4" fmla="*/ 87630 h 148590"/>
              <a:gd name="connsiteX5" fmla="*/ 1653540 w 2794000"/>
              <a:gd name="connsiteY5" fmla="*/ 30480 h 148590"/>
              <a:gd name="connsiteX6" fmla="*/ 1748790 w 2794000"/>
              <a:gd name="connsiteY6" fmla="*/ 26670 h 148590"/>
              <a:gd name="connsiteX7" fmla="*/ 2794000 w 2794000"/>
              <a:gd name="connsiteY7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7150 h 148590"/>
              <a:gd name="connsiteX3" fmla="*/ 1485900 w 2794000"/>
              <a:gd name="connsiteY3" fmla="*/ 148590 h 148590"/>
              <a:gd name="connsiteX4" fmla="*/ 1592580 w 2794000"/>
              <a:gd name="connsiteY4" fmla="*/ 87630 h 148590"/>
              <a:gd name="connsiteX5" fmla="*/ 1653540 w 2794000"/>
              <a:gd name="connsiteY5" fmla="*/ 30480 h 148590"/>
              <a:gd name="connsiteX6" fmla="*/ 1748790 w 2794000"/>
              <a:gd name="connsiteY6" fmla="*/ 26670 h 148590"/>
              <a:gd name="connsiteX7" fmla="*/ 2794000 w 2794000"/>
              <a:gd name="connsiteY7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2209 h 148590"/>
              <a:gd name="connsiteX3" fmla="*/ 1485900 w 2794000"/>
              <a:gd name="connsiteY3" fmla="*/ 148590 h 148590"/>
              <a:gd name="connsiteX4" fmla="*/ 1592580 w 2794000"/>
              <a:gd name="connsiteY4" fmla="*/ 87630 h 148590"/>
              <a:gd name="connsiteX5" fmla="*/ 1653540 w 2794000"/>
              <a:gd name="connsiteY5" fmla="*/ 30480 h 148590"/>
              <a:gd name="connsiteX6" fmla="*/ 1748790 w 2794000"/>
              <a:gd name="connsiteY6" fmla="*/ 26670 h 148590"/>
              <a:gd name="connsiteX7" fmla="*/ 2794000 w 2794000"/>
              <a:gd name="connsiteY7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2209 h 148590"/>
              <a:gd name="connsiteX3" fmla="*/ 1300029 w 2794000"/>
              <a:gd name="connsiteY3" fmla="*/ 76112 h 148590"/>
              <a:gd name="connsiteX4" fmla="*/ 1485900 w 2794000"/>
              <a:gd name="connsiteY4" fmla="*/ 148590 h 148590"/>
              <a:gd name="connsiteX5" fmla="*/ 1592580 w 2794000"/>
              <a:gd name="connsiteY5" fmla="*/ 87630 h 148590"/>
              <a:gd name="connsiteX6" fmla="*/ 1653540 w 2794000"/>
              <a:gd name="connsiteY6" fmla="*/ 30480 h 148590"/>
              <a:gd name="connsiteX7" fmla="*/ 1748790 w 2794000"/>
              <a:gd name="connsiteY7" fmla="*/ 26670 h 148590"/>
              <a:gd name="connsiteX8" fmla="*/ 2794000 w 2794000"/>
              <a:gd name="connsiteY8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2209 h 148590"/>
              <a:gd name="connsiteX3" fmla="*/ 1300029 w 2794000"/>
              <a:gd name="connsiteY3" fmla="*/ 76112 h 148590"/>
              <a:gd name="connsiteX4" fmla="*/ 1485900 w 2794000"/>
              <a:gd name="connsiteY4" fmla="*/ 148590 h 148590"/>
              <a:gd name="connsiteX5" fmla="*/ 1592580 w 2794000"/>
              <a:gd name="connsiteY5" fmla="*/ 87630 h 148590"/>
              <a:gd name="connsiteX6" fmla="*/ 1653540 w 2794000"/>
              <a:gd name="connsiteY6" fmla="*/ 30480 h 148590"/>
              <a:gd name="connsiteX7" fmla="*/ 1748790 w 2794000"/>
              <a:gd name="connsiteY7" fmla="*/ 26670 h 148590"/>
              <a:gd name="connsiteX8" fmla="*/ 2794000 w 2794000"/>
              <a:gd name="connsiteY8" fmla="*/ 8255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0" h="148590">
                <a:moveTo>
                  <a:pt x="0" y="144780"/>
                </a:moveTo>
                <a:lnTo>
                  <a:pt x="830580" y="0"/>
                </a:lnTo>
                <a:cubicBezTo>
                  <a:pt x="971550" y="19050"/>
                  <a:pt x="1112520" y="33159"/>
                  <a:pt x="1253490" y="52209"/>
                </a:cubicBezTo>
                <a:lnTo>
                  <a:pt x="1300029" y="76112"/>
                </a:lnTo>
                <a:cubicBezTo>
                  <a:pt x="1338764" y="92176"/>
                  <a:pt x="1438789" y="145572"/>
                  <a:pt x="1485900" y="148590"/>
                </a:cubicBezTo>
                <a:lnTo>
                  <a:pt x="1592580" y="87630"/>
                </a:lnTo>
                <a:cubicBezTo>
                  <a:pt x="1620520" y="67945"/>
                  <a:pt x="1630680" y="50165"/>
                  <a:pt x="1653540" y="30480"/>
                </a:cubicBezTo>
                <a:cubicBezTo>
                  <a:pt x="1676400" y="10795"/>
                  <a:pt x="1715079" y="26974"/>
                  <a:pt x="1748790" y="26670"/>
                </a:cubicBezTo>
                <a:lnTo>
                  <a:pt x="2794000" y="8255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5" name="Straight Connector 754"/>
          <p:cNvCxnSpPr/>
          <p:nvPr/>
        </p:nvCxnSpPr>
        <p:spPr>
          <a:xfrm>
            <a:off x="8065663" y="4243728"/>
            <a:ext cx="10422" cy="620846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Straight Connector 756"/>
          <p:cNvCxnSpPr/>
          <p:nvPr/>
        </p:nvCxnSpPr>
        <p:spPr>
          <a:xfrm>
            <a:off x="8338864" y="3959572"/>
            <a:ext cx="150530" cy="285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" name="Freeform 757"/>
          <p:cNvSpPr/>
          <p:nvPr/>
        </p:nvSpPr>
        <p:spPr>
          <a:xfrm>
            <a:off x="6551513" y="3927943"/>
            <a:ext cx="1944725" cy="314681"/>
          </a:xfrm>
          <a:custGeom>
            <a:avLst/>
            <a:gdLst>
              <a:gd name="connsiteX0" fmla="*/ 0 w 2652713"/>
              <a:gd name="connsiteY0" fmla="*/ 56887 h 254717"/>
              <a:gd name="connsiteX1" fmla="*/ 264319 w 2652713"/>
              <a:gd name="connsiteY1" fmla="*/ 6881 h 254717"/>
              <a:gd name="connsiteX2" fmla="*/ 345281 w 2652713"/>
              <a:gd name="connsiteY2" fmla="*/ 4500 h 254717"/>
              <a:gd name="connsiteX3" fmla="*/ 428625 w 2652713"/>
              <a:gd name="connsiteY3" fmla="*/ 44981 h 254717"/>
              <a:gd name="connsiteX4" fmla="*/ 581025 w 2652713"/>
              <a:gd name="connsiteY4" fmla="*/ 195000 h 254717"/>
              <a:gd name="connsiteX5" fmla="*/ 640556 w 2652713"/>
              <a:gd name="connsiteY5" fmla="*/ 216431 h 254717"/>
              <a:gd name="connsiteX6" fmla="*/ 1671638 w 2652713"/>
              <a:gd name="connsiteY6" fmla="*/ 209287 h 254717"/>
              <a:gd name="connsiteX7" fmla="*/ 1778794 w 2652713"/>
              <a:gd name="connsiteY7" fmla="*/ 223575 h 254717"/>
              <a:gd name="connsiteX8" fmla="*/ 2340769 w 2652713"/>
              <a:gd name="connsiteY8" fmla="*/ 214050 h 254717"/>
              <a:gd name="connsiteX9" fmla="*/ 2431256 w 2652713"/>
              <a:gd name="connsiteY9" fmla="*/ 254531 h 254717"/>
              <a:gd name="connsiteX10" fmla="*/ 2533650 w 2652713"/>
              <a:gd name="connsiteY10" fmla="*/ 228337 h 254717"/>
              <a:gd name="connsiteX11" fmla="*/ 2652713 w 2652713"/>
              <a:gd name="connsiteY11" fmla="*/ 209287 h 254717"/>
              <a:gd name="connsiteX0" fmla="*/ 0 w 4505326"/>
              <a:gd name="connsiteY0" fmla="*/ 56887 h 388048"/>
              <a:gd name="connsiteX1" fmla="*/ 264319 w 4505326"/>
              <a:gd name="connsiteY1" fmla="*/ 6881 h 388048"/>
              <a:gd name="connsiteX2" fmla="*/ 345281 w 4505326"/>
              <a:gd name="connsiteY2" fmla="*/ 4500 h 388048"/>
              <a:gd name="connsiteX3" fmla="*/ 428625 w 4505326"/>
              <a:gd name="connsiteY3" fmla="*/ 44981 h 388048"/>
              <a:gd name="connsiteX4" fmla="*/ 581025 w 4505326"/>
              <a:gd name="connsiteY4" fmla="*/ 195000 h 388048"/>
              <a:gd name="connsiteX5" fmla="*/ 640556 w 4505326"/>
              <a:gd name="connsiteY5" fmla="*/ 216431 h 388048"/>
              <a:gd name="connsiteX6" fmla="*/ 1671638 w 4505326"/>
              <a:gd name="connsiteY6" fmla="*/ 209287 h 388048"/>
              <a:gd name="connsiteX7" fmla="*/ 1778794 w 4505326"/>
              <a:gd name="connsiteY7" fmla="*/ 223575 h 388048"/>
              <a:gd name="connsiteX8" fmla="*/ 2340769 w 4505326"/>
              <a:gd name="connsiteY8" fmla="*/ 214050 h 388048"/>
              <a:gd name="connsiteX9" fmla="*/ 2431256 w 4505326"/>
              <a:gd name="connsiteY9" fmla="*/ 254531 h 388048"/>
              <a:gd name="connsiteX10" fmla="*/ 2533650 w 4505326"/>
              <a:gd name="connsiteY10" fmla="*/ 228337 h 388048"/>
              <a:gd name="connsiteX11" fmla="*/ 4505326 w 4505326"/>
              <a:gd name="connsiteY11" fmla="*/ 387880 h 388048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4231480 w 4505326"/>
              <a:gd name="connsiteY11" fmla="*/ 342636 h 387880"/>
              <a:gd name="connsiteX12" fmla="*/ 4505326 w 4505326"/>
              <a:gd name="connsiteY12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4133849 w 4505326"/>
              <a:gd name="connsiteY11" fmla="*/ 316443 h 387880"/>
              <a:gd name="connsiteX12" fmla="*/ 4231480 w 4505326"/>
              <a:gd name="connsiteY12" fmla="*/ 342636 h 387880"/>
              <a:gd name="connsiteX13" fmla="*/ 4505326 w 4505326"/>
              <a:gd name="connsiteY13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788568 w 4505326"/>
              <a:gd name="connsiteY11" fmla="*/ 314061 h 387880"/>
              <a:gd name="connsiteX12" fmla="*/ 4133849 w 4505326"/>
              <a:gd name="connsiteY12" fmla="*/ 316443 h 387880"/>
              <a:gd name="connsiteX13" fmla="*/ 4231480 w 4505326"/>
              <a:gd name="connsiteY13" fmla="*/ 342636 h 387880"/>
              <a:gd name="connsiteX14" fmla="*/ 4505326 w 4505326"/>
              <a:gd name="connsiteY14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31996"/>
              <a:gd name="connsiteY0" fmla="*/ 64955 h 388328"/>
              <a:gd name="connsiteX1" fmla="*/ 290989 w 4531996"/>
              <a:gd name="connsiteY1" fmla="*/ 7329 h 388328"/>
              <a:gd name="connsiteX2" fmla="*/ 371951 w 4531996"/>
              <a:gd name="connsiteY2" fmla="*/ 4948 h 388328"/>
              <a:gd name="connsiteX3" fmla="*/ 455295 w 4531996"/>
              <a:gd name="connsiteY3" fmla="*/ 45429 h 388328"/>
              <a:gd name="connsiteX4" fmla="*/ 607695 w 4531996"/>
              <a:gd name="connsiteY4" fmla="*/ 195448 h 388328"/>
              <a:gd name="connsiteX5" fmla="*/ 667226 w 4531996"/>
              <a:gd name="connsiteY5" fmla="*/ 216879 h 388328"/>
              <a:gd name="connsiteX6" fmla="*/ 1698308 w 4531996"/>
              <a:gd name="connsiteY6" fmla="*/ 209735 h 388328"/>
              <a:gd name="connsiteX7" fmla="*/ 1807845 w 4531996"/>
              <a:gd name="connsiteY7" fmla="*/ 221642 h 388328"/>
              <a:gd name="connsiteX8" fmla="*/ 2367439 w 4531996"/>
              <a:gd name="connsiteY8" fmla="*/ 214498 h 388328"/>
              <a:gd name="connsiteX9" fmla="*/ 2457926 w 4531996"/>
              <a:gd name="connsiteY9" fmla="*/ 254979 h 388328"/>
              <a:gd name="connsiteX10" fmla="*/ 2560320 w 4531996"/>
              <a:gd name="connsiteY10" fmla="*/ 228785 h 388328"/>
              <a:gd name="connsiteX11" fmla="*/ 3646169 w 4531996"/>
              <a:gd name="connsiteY11" fmla="*/ 219259 h 388328"/>
              <a:gd name="connsiteX12" fmla="*/ 3815238 w 4531996"/>
              <a:gd name="connsiteY12" fmla="*/ 314509 h 388328"/>
              <a:gd name="connsiteX13" fmla="*/ 4160519 w 4531996"/>
              <a:gd name="connsiteY13" fmla="*/ 316891 h 388328"/>
              <a:gd name="connsiteX14" fmla="*/ 4258150 w 4531996"/>
              <a:gd name="connsiteY14" fmla="*/ 343084 h 388328"/>
              <a:gd name="connsiteX15" fmla="*/ 4531996 w 4531996"/>
              <a:gd name="connsiteY15" fmla="*/ 388328 h 388328"/>
              <a:gd name="connsiteX0" fmla="*/ 0 w 4531996"/>
              <a:gd name="connsiteY0" fmla="*/ 64955 h 388328"/>
              <a:gd name="connsiteX1" fmla="*/ 290989 w 4531996"/>
              <a:gd name="connsiteY1" fmla="*/ 7329 h 388328"/>
              <a:gd name="connsiteX2" fmla="*/ 371951 w 4531996"/>
              <a:gd name="connsiteY2" fmla="*/ 4948 h 388328"/>
              <a:gd name="connsiteX3" fmla="*/ 455295 w 4531996"/>
              <a:gd name="connsiteY3" fmla="*/ 45429 h 388328"/>
              <a:gd name="connsiteX4" fmla="*/ 607695 w 4531996"/>
              <a:gd name="connsiteY4" fmla="*/ 195448 h 388328"/>
              <a:gd name="connsiteX5" fmla="*/ 667226 w 4531996"/>
              <a:gd name="connsiteY5" fmla="*/ 216879 h 388328"/>
              <a:gd name="connsiteX6" fmla="*/ 1698308 w 4531996"/>
              <a:gd name="connsiteY6" fmla="*/ 209735 h 388328"/>
              <a:gd name="connsiteX7" fmla="*/ 1807845 w 4531996"/>
              <a:gd name="connsiteY7" fmla="*/ 221642 h 388328"/>
              <a:gd name="connsiteX8" fmla="*/ 2367439 w 4531996"/>
              <a:gd name="connsiteY8" fmla="*/ 214498 h 388328"/>
              <a:gd name="connsiteX9" fmla="*/ 2462688 w 4531996"/>
              <a:gd name="connsiteY9" fmla="*/ 245454 h 388328"/>
              <a:gd name="connsiteX10" fmla="*/ 2560320 w 4531996"/>
              <a:gd name="connsiteY10" fmla="*/ 228785 h 388328"/>
              <a:gd name="connsiteX11" fmla="*/ 3646169 w 4531996"/>
              <a:gd name="connsiteY11" fmla="*/ 219259 h 388328"/>
              <a:gd name="connsiteX12" fmla="*/ 3815238 w 4531996"/>
              <a:gd name="connsiteY12" fmla="*/ 314509 h 388328"/>
              <a:gd name="connsiteX13" fmla="*/ 4160519 w 4531996"/>
              <a:gd name="connsiteY13" fmla="*/ 316891 h 388328"/>
              <a:gd name="connsiteX14" fmla="*/ 4258150 w 4531996"/>
              <a:gd name="connsiteY14" fmla="*/ 343084 h 388328"/>
              <a:gd name="connsiteX15" fmla="*/ 4531996 w 4531996"/>
              <a:gd name="connsiteY15" fmla="*/ 388328 h 388328"/>
              <a:gd name="connsiteX0" fmla="*/ 0 w 4531996"/>
              <a:gd name="connsiteY0" fmla="*/ 64955 h 388328"/>
              <a:gd name="connsiteX1" fmla="*/ 290989 w 4531996"/>
              <a:gd name="connsiteY1" fmla="*/ 7329 h 388328"/>
              <a:gd name="connsiteX2" fmla="*/ 371951 w 4531996"/>
              <a:gd name="connsiteY2" fmla="*/ 4948 h 388328"/>
              <a:gd name="connsiteX3" fmla="*/ 455295 w 4531996"/>
              <a:gd name="connsiteY3" fmla="*/ 45429 h 388328"/>
              <a:gd name="connsiteX4" fmla="*/ 607695 w 4531996"/>
              <a:gd name="connsiteY4" fmla="*/ 195448 h 388328"/>
              <a:gd name="connsiteX5" fmla="*/ 667226 w 4531996"/>
              <a:gd name="connsiteY5" fmla="*/ 216879 h 388328"/>
              <a:gd name="connsiteX6" fmla="*/ 1698308 w 4531996"/>
              <a:gd name="connsiteY6" fmla="*/ 209735 h 388328"/>
              <a:gd name="connsiteX7" fmla="*/ 1807845 w 4531996"/>
              <a:gd name="connsiteY7" fmla="*/ 221642 h 388328"/>
              <a:gd name="connsiteX8" fmla="*/ 2367439 w 4531996"/>
              <a:gd name="connsiteY8" fmla="*/ 214498 h 388328"/>
              <a:gd name="connsiteX9" fmla="*/ 2462688 w 4531996"/>
              <a:gd name="connsiteY9" fmla="*/ 245454 h 388328"/>
              <a:gd name="connsiteX10" fmla="*/ 2560320 w 4531996"/>
              <a:gd name="connsiteY10" fmla="*/ 228785 h 388328"/>
              <a:gd name="connsiteX11" fmla="*/ 3183764 w 4531996"/>
              <a:gd name="connsiteY11" fmla="*/ 197008 h 388328"/>
              <a:gd name="connsiteX12" fmla="*/ 3646169 w 4531996"/>
              <a:gd name="connsiteY12" fmla="*/ 219259 h 388328"/>
              <a:gd name="connsiteX13" fmla="*/ 3815238 w 4531996"/>
              <a:gd name="connsiteY13" fmla="*/ 314509 h 388328"/>
              <a:gd name="connsiteX14" fmla="*/ 4160519 w 4531996"/>
              <a:gd name="connsiteY14" fmla="*/ 316891 h 388328"/>
              <a:gd name="connsiteX15" fmla="*/ 4258150 w 4531996"/>
              <a:gd name="connsiteY15" fmla="*/ 343084 h 388328"/>
              <a:gd name="connsiteX16" fmla="*/ 4531996 w 4531996"/>
              <a:gd name="connsiteY16" fmla="*/ 388328 h 388328"/>
              <a:gd name="connsiteX0" fmla="*/ 0 w 4531996"/>
              <a:gd name="connsiteY0" fmla="*/ 64955 h 388328"/>
              <a:gd name="connsiteX1" fmla="*/ 290989 w 4531996"/>
              <a:gd name="connsiteY1" fmla="*/ 7329 h 388328"/>
              <a:gd name="connsiteX2" fmla="*/ 371951 w 4531996"/>
              <a:gd name="connsiteY2" fmla="*/ 4948 h 388328"/>
              <a:gd name="connsiteX3" fmla="*/ 455295 w 4531996"/>
              <a:gd name="connsiteY3" fmla="*/ 45429 h 388328"/>
              <a:gd name="connsiteX4" fmla="*/ 607695 w 4531996"/>
              <a:gd name="connsiteY4" fmla="*/ 195448 h 388328"/>
              <a:gd name="connsiteX5" fmla="*/ 667226 w 4531996"/>
              <a:gd name="connsiteY5" fmla="*/ 216879 h 388328"/>
              <a:gd name="connsiteX6" fmla="*/ 1698308 w 4531996"/>
              <a:gd name="connsiteY6" fmla="*/ 209735 h 388328"/>
              <a:gd name="connsiteX7" fmla="*/ 1807845 w 4531996"/>
              <a:gd name="connsiteY7" fmla="*/ 221642 h 388328"/>
              <a:gd name="connsiteX8" fmla="*/ 2367439 w 4531996"/>
              <a:gd name="connsiteY8" fmla="*/ 214498 h 388328"/>
              <a:gd name="connsiteX9" fmla="*/ 2462688 w 4531996"/>
              <a:gd name="connsiteY9" fmla="*/ 245454 h 388328"/>
              <a:gd name="connsiteX10" fmla="*/ 2560320 w 4531996"/>
              <a:gd name="connsiteY10" fmla="*/ 228785 h 388328"/>
              <a:gd name="connsiteX11" fmla="*/ 3183764 w 4531996"/>
              <a:gd name="connsiteY11" fmla="*/ 220820 h 388328"/>
              <a:gd name="connsiteX12" fmla="*/ 3646169 w 4531996"/>
              <a:gd name="connsiteY12" fmla="*/ 219259 h 388328"/>
              <a:gd name="connsiteX13" fmla="*/ 3815238 w 4531996"/>
              <a:gd name="connsiteY13" fmla="*/ 314509 h 388328"/>
              <a:gd name="connsiteX14" fmla="*/ 4160519 w 4531996"/>
              <a:gd name="connsiteY14" fmla="*/ 316891 h 388328"/>
              <a:gd name="connsiteX15" fmla="*/ 4258150 w 4531996"/>
              <a:gd name="connsiteY15" fmla="*/ 343084 h 388328"/>
              <a:gd name="connsiteX16" fmla="*/ 4531996 w 4531996"/>
              <a:gd name="connsiteY16" fmla="*/ 388328 h 388328"/>
              <a:gd name="connsiteX0" fmla="*/ 0 w 4531996"/>
              <a:gd name="connsiteY0" fmla="*/ 64955 h 388328"/>
              <a:gd name="connsiteX1" fmla="*/ 290989 w 4531996"/>
              <a:gd name="connsiteY1" fmla="*/ 7329 h 388328"/>
              <a:gd name="connsiteX2" fmla="*/ 371951 w 4531996"/>
              <a:gd name="connsiteY2" fmla="*/ 4948 h 388328"/>
              <a:gd name="connsiteX3" fmla="*/ 455295 w 4531996"/>
              <a:gd name="connsiteY3" fmla="*/ 45429 h 388328"/>
              <a:gd name="connsiteX4" fmla="*/ 607695 w 4531996"/>
              <a:gd name="connsiteY4" fmla="*/ 195448 h 388328"/>
              <a:gd name="connsiteX5" fmla="*/ 667226 w 4531996"/>
              <a:gd name="connsiteY5" fmla="*/ 216879 h 388328"/>
              <a:gd name="connsiteX6" fmla="*/ 1698308 w 4531996"/>
              <a:gd name="connsiteY6" fmla="*/ 209735 h 388328"/>
              <a:gd name="connsiteX7" fmla="*/ 1807845 w 4531996"/>
              <a:gd name="connsiteY7" fmla="*/ 221642 h 388328"/>
              <a:gd name="connsiteX8" fmla="*/ 2367439 w 4531996"/>
              <a:gd name="connsiteY8" fmla="*/ 214498 h 388328"/>
              <a:gd name="connsiteX9" fmla="*/ 2462688 w 4531996"/>
              <a:gd name="connsiteY9" fmla="*/ 245454 h 388328"/>
              <a:gd name="connsiteX10" fmla="*/ 2560320 w 4531996"/>
              <a:gd name="connsiteY10" fmla="*/ 228785 h 388328"/>
              <a:gd name="connsiteX11" fmla="*/ 2597976 w 4531996"/>
              <a:gd name="connsiteY11" fmla="*/ 220820 h 388328"/>
              <a:gd name="connsiteX12" fmla="*/ 3183764 w 4531996"/>
              <a:gd name="connsiteY12" fmla="*/ 220820 h 388328"/>
              <a:gd name="connsiteX13" fmla="*/ 3646169 w 4531996"/>
              <a:gd name="connsiteY13" fmla="*/ 219259 h 388328"/>
              <a:gd name="connsiteX14" fmla="*/ 3815238 w 4531996"/>
              <a:gd name="connsiteY14" fmla="*/ 314509 h 388328"/>
              <a:gd name="connsiteX15" fmla="*/ 4160519 w 4531996"/>
              <a:gd name="connsiteY15" fmla="*/ 316891 h 388328"/>
              <a:gd name="connsiteX16" fmla="*/ 4258150 w 4531996"/>
              <a:gd name="connsiteY16" fmla="*/ 343084 h 388328"/>
              <a:gd name="connsiteX17" fmla="*/ 4531996 w 4531996"/>
              <a:gd name="connsiteY17" fmla="*/ 388328 h 388328"/>
              <a:gd name="connsiteX0" fmla="*/ 0 w 4258150"/>
              <a:gd name="connsiteY0" fmla="*/ 64955 h 343084"/>
              <a:gd name="connsiteX1" fmla="*/ 290989 w 4258150"/>
              <a:gd name="connsiteY1" fmla="*/ 7329 h 343084"/>
              <a:gd name="connsiteX2" fmla="*/ 371951 w 4258150"/>
              <a:gd name="connsiteY2" fmla="*/ 4948 h 343084"/>
              <a:gd name="connsiteX3" fmla="*/ 455295 w 4258150"/>
              <a:gd name="connsiteY3" fmla="*/ 45429 h 343084"/>
              <a:gd name="connsiteX4" fmla="*/ 607695 w 4258150"/>
              <a:gd name="connsiteY4" fmla="*/ 195448 h 343084"/>
              <a:gd name="connsiteX5" fmla="*/ 667226 w 4258150"/>
              <a:gd name="connsiteY5" fmla="*/ 216879 h 343084"/>
              <a:gd name="connsiteX6" fmla="*/ 1698308 w 4258150"/>
              <a:gd name="connsiteY6" fmla="*/ 209735 h 343084"/>
              <a:gd name="connsiteX7" fmla="*/ 1807845 w 4258150"/>
              <a:gd name="connsiteY7" fmla="*/ 221642 h 343084"/>
              <a:gd name="connsiteX8" fmla="*/ 2367439 w 4258150"/>
              <a:gd name="connsiteY8" fmla="*/ 214498 h 343084"/>
              <a:gd name="connsiteX9" fmla="*/ 2462688 w 4258150"/>
              <a:gd name="connsiteY9" fmla="*/ 245454 h 343084"/>
              <a:gd name="connsiteX10" fmla="*/ 2560320 w 4258150"/>
              <a:gd name="connsiteY10" fmla="*/ 228785 h 343084"/>
              <a:gd name="connsiteX11" fmla="*/ 2597976 w 4258150"/>
              <a:gd name="connsiteY11" fmla="*/ 220820 h 343084"/>
              <a:gd name="connsiteX12" fmla="*/ 3183764 w 4258150"/>
              <a:gd name="connsiteY12" fmla="*/ 220820 h 343084"/>
              <a:gd name="connsiteX13" fmla="*/ 3646169 w 4258150"/>
              <a:gd name="connsiteY13" fmla="*/ 219259 h 343084"/>
              <a:gd name="connsiteX14" fmla="*/ 3815238 w 4258150"/>
              <a:gd name="connsiteY14" fmla="*/ 314509 h 343084"/>
              <a:gd name="connsiteX15" fmla="*/ 4160519 w 4258150"/>
              <a:gd name="connsiteY15" fmla="*/ 316891 h 343084"/>
              <a:gd name="connsiteX16" fmla="*/ 4258150 w 4258150"/>
              <a:gd name="connsiteY16" fmla="*/ 343084 h 343084"/>
              <a:gd name="connsiteX0" fmla="*/ 0 w 4160519"/>
              <a:gd name="connsiteY0" fmla="*/ 64955 h 316891"/>
              <a:gd name="connsiteX1" fmla="*/ 290989 w 4160519"/>
              <a:gd name="connsiteY1" fmla="*/ 7329 h 316891"/>
              <a:gd name="connsiteX2" fmla="*/ 371951 w 4160519"/>
              <a:gd name="connsiteY2" fmla="*/ 4948 h 316891"/>
              <a:gd name="connsiteX3" fmla="*/ 455295 w 4160519"/>
              <a:gd name="connsiteY3" fmla="*/ 45429 h 316891"/>
              <a:gd name="connsiteX4" fmla="*/ 607695 w 4160519"/>
              <a:gd name="connsiteY4" fmla="*/ 195448 h 316891"/>
              <a:gd name="connsiteX5" fmla="*/ 667226 w 4160519"/>
              <a:gd name="connsiteY5" fmla="*/ 216879 h 316891"/>
              <a:gd name="connsiteX6" fmla="*/ 1698308 w 4160519"/>
              <a:gd name="connsiteY6" fmla="*/ 209735 h 316891"/>
              <a:gd name="connsiteX7" fmla="*/ 1807845 w 4160519"/>
              <a:gd name="connsiteY7" fmla="*/ 221642 h 316891"/>
              <a:gd name="connsiteX8" fmla="*/ 2367439 w 4160519"/>
              <a:gd name="connsiteY8" fmla="*/ 214498 h 316891"/>
              <a:gd name="connsiteX9" fmla="*/ 2462688 w 4160519"/>
              <a:gd name="connsiteY9" fmla="*/ 245454 h 316891"/>
              <a:gd name="connsiteX10" fmla="*/ 2560320 w 4160519"/>
              <a:gd name="connsiteY10" fmla="*/ 228785 h 316891"/>
              <a:gd name="connsiteX11" fmla="*/ 2597976 w 4160519"/>
              <a:gd name="connsiteY11" fmla="*/ 220820 h 316891"/>
              <a:gd name="connsiteX12" fmla="*/ 3183764 w 4160519"/>
              <a:gd name="connsiteY12" fmla="*/ 220820 h 316891"/>
              <a:gd name="connsiteX13" fmla="*/ 3646169 w 4160519"/>
              <a:gd name="connsiteY13" fmla="*/ 219259 h 316891"/>
              <a:gd name="connsiteX14" fmla="*/ 3815238 w 4160519"/>
              <a:gd name="connsiteY14" fmla="*/ 314509 h 316891"/>
              <a:gd name="connsiteX15" fmla="*/ 4160519 w 4160519"/>
              <a:gd name="connsiteY15" fmla="*/ 316891 h 316891"/>
              <a:gd name="connsiteX0" fmla="*/ 0 w 3815238"/>
              <a:gd name="connsiteY0" fmla="*/ 64955 h 314509"/>
              <a:gd name="connsiteX1" fmla="*/ 290989 w 3815238"/>
              <a:gd name="connsiteY1" fmla="*/ 7329 h 314509"/>
              <a:gd name="connsiteX2" fmla="*/ 371951 w 3815238"/>
              <a:gd name="connsiteY2" fmla="*/ 4948 h 314509"/>
              <a:gd name="connsiteX3" fmla="*/ 455295 w 3815238"/>
              <a:gd name="connsiteY3" fmla="*/ 45429 h 314509"/>
              <a:gd name="connsiteX4" fmla="*/ 607695 w 3815238"/>
              <a:gd name="connsiteY4" fmla="*/ 195448 h 314509"/>
              <a:gd name="connsiteX5" fmla="*/ 667226 w 3815238"/>
              <a:gd name="connsiteY5" fmla="*/ 216879 h 314509"/>
              <a:gd name="connsiteX6" fmla="*/ 1698308 w 3815238"/>
              <a:gd name="connsiteY6" fmla="*/ 209735 h 314509"/>
              <a:gd name="connsiteX7" fmla="*/ 1807845 w 3815238"/>
              <a:gd name="connsiteY7" fmla="*/ 221642 h 314509"/>
              <a:gd name="connsiteX8" fmla="*/ 2367439 w 3815238"/>
              <a:gd name="connsiteY8" fmla="*/ 214498 h 314509"/>
              <a:gd name="connsiteX9" fmla="*/ 2462688 w 3815238"/>
              <a:gd name="connsiteY9" fmla="*/ 245454 h 314509"/>
              <a:gd name="connsiteX10" fmla="*/ 2560320 w 3815238"/>
              <a:gd name="connsiteY10" fmla="*/ 228785 h 314509"/>
              <a:gd name="connsiteX11" fmla="*/ 2597976 w 3815238"/>
              <a:gd name="connsiteY11" fmla="*/ 220820 h 314509"/>
              <a:gd name="connsiteX12" fmla="*/ 3183764 w 3815238"/>
              <a:gd name="connsiteY12" fmla="*/ 220820 h 314509"/>
              <a:gd name="connsiteX13" fmla="*/ 3646169 w 3815238"/>
              <a:gd name="connsiteY13" fmla="*/ 219259 h 314509"/>
              <a:gd name="connsiteX14" fmla="*/ 3815238 w 3815238"/>
              <a:gd name="connsiteY14" fmla="*/ 314509 h 314509"/>
              <a:gd name="connsiteX0" fmla="*/ 0 w 3646169"/>
              <a:gd name="connsiteY0" fmla="*/ 64955 h 245709"/>
              <a:gd name="connsiteX1" fmla="*/ 290989 w 3646169"/>
              <a:gd name="connsiteY1" fmla="*/ 7329 h 245709"/>
              <a:gd name="connsiteX2" fmla="*/ 371951 w 3646169"/>
              <a:gd name="connsiteY2" fmla="*/ 4948 h 245709"/>
              <a:gd name="connsiteX3" fmla="*/ 455295 w 3646169"/>
              <a:gd name="connsiteY3" fmla="*/ 45429 h 245709"/>
              <a:gd name="connsiteX4" fmla="*/ 607695 w 3646169"/>
              <a:gd name="connsiteY4" fmla="*/ 195448 h 245709"/>
              <a:gd name="connsiteX5" fmla="*/ 667226 w 3646169"/>
              <a:gd name="connsiteY5" fmla="*/ 216879 h 245709"/>
              <a:gd name="connsiteX6" fmla="*/ 1698308 w 3646169"/>
              <a:gd name="connsiteY6" fmla="*/ 209735 h 245709"/>
              <a:gd name="connsiteX7" fmla="*/ 1807845 w 3646169"/>
              <a:gd name="connsiteY7" fmla="*/ 221642 h 245709"/>
              <a:gd name="connsiteX8" fmla="*/ 2367439 w 3646169"/>
              <a:gd name="connsiteY8" fmla="*/ 214498 h 245709"/>
              <a:gd name="connsiteX9" fmla="*/ 2462688 w 3646169"/>
              <a:gd name="connsiteY9" fmla="*/ 245454 h 245709"/>
              <a:gd name="connsiteX10" fmla="*/ 2560320 w 3646169"/>
              <a:gd name="connsiteY10" fmla="*/ 228785 h 245709"/>
              <a:gd name="connsiteX11" fmla="*/ 2597976 w 3646169"/>
              <a:gd name="connsiteY11" fmla="*/ 220820 h 245709"/>
              <a:gd name="connsiteX12" fmla="*/ 3183764 w 3646169"/>
              <a:gd name="connsiteY12" fmla="*/ 220820 h 245709"/>
              <a:gd name="connsiteX13" fmla="*/ 3646169 w 3646169"/>
              <a:gd name="connsiteY13" fmla="*/ 219259 h 245709"/>
              <a:gd name="connsiteX0" fmla="*/ 0 w 3183764"/>
              <a:gd name="connsiteY0" fmla="*/ 64955 h 245709"/>
              <a:gd name="connsiteX1" fmla="*/ 290989 w 3183764"/>
              <a:gd name="connsiteY1" fmla="*/ 7329 h 245709"/>
              <a:gd name="connsiteX2" fmla="*/ 371951 w 3183764"/>
              <a:gd name="connsiteY2" fmla="*/ 4948 h 245709"/>
              <a:gd name="connsiteX3" fmla="*/ 455295 w 3183764"/>
              <a:gd name="connsiteY3" fmla="*/ 45429 h 245709"/>
              <a:gd name="connsiteX4" fmla="*/ 607695 w 3183764"/>
              <a:gd name="connsiteY4" fmla="*/ 195448 h 245709"/>
              <a:gd name="connsiteX5" fmla="*/ 667226 w 3183764"/>
              <a:gd name="connsiteY5" fmla="*/ 216879 h 245709"/>
              <a:gd name="connsiteX6" fmla="*/ 1698308 w 3183764"/>
              <a:gd name="connsiteY6" fmla="*/ 209735 h 245709"/>
              <a:gd name="connsiteX7" fmla="*/ 1807845 w 3183764"/>
              <a:gd name="connsiteY7" fmla="*/ 221642 h 245709"/>
              <a:gd name="connsiteX8" fmla="*/ 2367439 w 3183764"/>
              <a:gd name="connsiteY8" fmla="*/ 214498 h 245709"/>
              <a:gd name="connsiteX9" fmla="*/ 2462688 w 3183764"/>
              <a:gd name="connsiteY9" fmla="*/ 245454 h 245709"/>
              <a:gd name="connsiteX10" fmla="*/ 2560320 w 3183764"/>
              <a:gd name="connsiteY10" fmla="*/ 228785 h 245709"/>
              <a:gd name="connsiteX11" fmla="*/ 2597976 w 3183764"/>
              <a:gd name="connsiteY11" fmla="*/ 220820 h 245709"/>
              <a:gd name="connsiteX12" fmla="*/ 3183764 w 3183764"/>
              <a:gd name="connsiteY12" fmla="*/ 220820 h 245709"/>
              <a:gd name="connsiteX0" fmla="*/ 0 w 2597976"/>
              <a:gd name="connsiteY0" fmla="*/ 64955 h 245709"/>
              <a:gd name="connsiteX1" fmla="*/ 290989 w 2597976"/>
              <a:gd name="connsiteY1" fmla="*/ 7329 h 245709"/>
              <a:gd name="connsiteX2" fmla="*/ 371951 w 2597976"/>
              <a:gd name="connsiteY2" fmla="*/ 4948 h 245709"/>
              <a:gd name="connsiteX3" fmla="*/ 455295 w 2597976"/>
              <a:gd name="connsiteY3" fmla="*/ 45429 h 245709"/>
              <a:gd name="connsiteX4" fmla="*/ 607695 w 2597976"/>
              <a:gd name="connsiteY4" fmla="*/ 195448 h 245709"/>
              <a:gd name="connsiteX5" fmla="*/ 667226 w 2597976"/>
              <a:gd name="connsiteY5" fmla="*/ 216879 h 245709"/>
              <a:gd name="connsiteX6" fmla="*/ 1698308 w 2597976"/>
              <a:gd name="connsiteY6" fmla="*/ 209735 h 245709"/>
              <a:gd name="connsiteX7" fmla="*/ 1807845 w 2597976"/>
              <a:gd name="connsiteY7" fmla="*/ 221642 h 245709"/>
              <a:gd name="connsiteX8" fmla="*/ 2367439 w 2597976"/>
              <a:gd name="connsiteY8" fmla="*/ 214498 h 245709"/>
              <a:gd name="connsiteX9" fmla="*/ 2462688 w 2597976"/>
              <a:gd name="connsiteY9" fmla="*/ 245454 h 245709"/>
              <a:gd name="connsiteX10" fmla="*/ 2560320 w 2597976"/>
              <a:gd name="connsiteY10" fmla="*/ 228785 h 245709"/>
              <a:gd name="connsiteX11" fmla="*/ 2597976 w 2597976"/>
              <a:gd name="connsiteY11" fmla="*/ 220820 h 245709"/>
              <a:gd name="connsiteX0" fmla="*/ 0 w 2560320"/>
              <a:gd name="connsiteY0" fmla="*/ 64955 h 245709"/>
              <a:gd name="connsiteX1" fmla="*/ 290989 w 2560320"/>
              <a:gd name="connsiteY1" fmla="*/ 7329 h 245709"/>
              <a:gd name="connsiteX2" fmla="*/ 371951 w 2560320"/>
              <a:gd name="connsiteY2" fmla="*/ 4948 h 245709"/>
              <a:gd name="connsiteX3" fmla="*/ 455295 w 2560320"/>
              <a:gd name="connsiteY3" fmla="*/ 45429 h 245709"/>
              <a:gd name="connsiteX4" fmla="*/ 607695 w 2560320"/>
              <a:gd name="connsiteY4" fmla="*/ 195448 h 245709"/>
              <a:gd name="connsiteX5" fmla="*/ 667226 w 2560320"/>
              <a:gd name="connsiteY5" fmla="*/ 216879 h 245709"/>
              <a:gd name="connsiteX6" fmla="*/ 1698308 w 2560320"/>
              <a:gd name="connsiteY6" fmla="*/ 209735 h 245709"/>
              <a:gd name="connsiteX7" fmla="*/ 1807845 w 2560320"/>
              <a:gd name="connsiteY7" fmla="*/ 221642 h 245709"/>
              <a:gd name="connsiteX8" fmla="*/ 2367439 w 2560320"/>
              <a:gd name="connsiteY8" fmla="*/ 214498 h 245709"/>
              <a:gd name="connsiteX9" fmla="*/ 2462688 w 2560320"/>
              <a:gd name="connsiteY9" fmla="*/ 245454 h 245709"/>
              <a:gd name="connsiteX10" fmla="*/ 2560320 w 2560320"/>
              <a:gd name="connsiteY10" fmla="*/ 228785 h 245709"/>
              <a:gd name="connsiteX0" fmla="*/ 0 w 2462688"/>
              <a:gd name="connsiteY0" fmla="*/ 64955 h 245454"/>
              <a:gd name="connsiteX1" fmla="*/ 290989 w 2462688"/>
              <a:gd name="connsiteY1" fmla="*/ 7329 h 245454"/>
              <a:gd name="connsiteX2" fmla="*/ 371951 w 2462688"/>
              <a:gd name="connsiteY2" fmla="*/ 4948 h 245454"/>
              <a:gd name="connsiteX3" fmla="*/ 455295 w 2462688"/>
              <a:gd name="connsiteY3" fmla="*/ 45429 h 245454"/>
              <a:gd name="connsiteX4" fmla="*/ 607695 w 2462688"/>
              <a:gd name="connsiteY4" fmla="*/ 195448 h 245454"/>
              <a:gd name="connsiteX5" fmla="*/ 667226 w 2462688"/>
              <a:gd name="connsiteY5" fmla="*/ 216879 h 245454"/>
              <a:gd name="connsiteX6" fmla="*/ 1698308 w 2462688"/>
              <a:gd name="connsiteY6" fmla="*/ 209735 h 245454"/>
              <a:gd name="connsiteX7" fmla="*/ 1807845 w 2462688"/>
              <a:gd name="connsiteY7" fmla="*/ 221642 h 245454"/>
              <a:gd name="connsiteX8" fmla="*/ 2367439 w 2462688"/>
              <a:gd name="connsiteY8" fmla="*/ 214498 h 245454"/>
              <a:gd name="connsiteX9" fmla="*/ 2462688 w 2462688"/>
              <a:gd name="connsiteY9" fmla="*/ 245454 h 245454"/>
              <a:gd name="connsiteX0" fmla="*/ 0 w 2367439"/>
              <a:gd name="connsiteY0" fmla="*/ 64955 h 221642"/>
              <a:gd name="connsiteX1" fmla="*/ 290989 w 2367439"/>
              <a:gd name="connsiteY1" fmla="*/ 7329 h 221642"/>
              <a:gd name="connsiteX2" fmla="*/ 371951 w 2367439"/>
              <a:gd name="connsiteY2" fmla="*/ 4948 h 221642"/>
              <a:gd name="connsiteX3" fmla="*/ 455295 w 2367439"/>
              <a:gd name="connsiteY3" fmla="*/ 45429 h 221642"/>
              <a:gd name="connsiteX4" fmla="*/ 607695 w 2367439"/>
              <a:gd name="connsiteY4" fmla="*/ 195448 h 221642"/>
              <a:gd name="connsiteX5" fmla="*/ 667226 w 2367439"/>
              <a:gd name="connsiteY5" fmla="*/ 216879 h 221642"/>
              <a:gd name="connsiteX6" fmla="*/ 1698308 w 2367439"/>
              <a:gd name="connsiteY6" fmla="*/ 209735 h 221642"/>
              <a:gd name="connsiteX7" fmla="*/ 1807845 w 2367439"/>
              <a:gd name="connsiteY7" fmla="*/ 221642 h 221642"/>
              <a:gd name="connsiteX8" fmla="*/ 2367439 w 2367439"/>
              <a:gd name="connsiteY8" fmla="*/ 214498 h 221642"/>
              <a:gd name="connsiteX0" fmla="*/ 0 w 1807845"/>
              <a:gd name="connsiteY0" fmla="*/ 64955 h 221642"/>
              <a:gd name="connsiteX1" fmla="*/ 290989 w 1807845"/>
              <a:gd name="connsiteY1" fmla="*/ 7329 h 221642"/>
              <a:gd name="connsiteX2" fmla="*/ 371951 w 1807845"/>
              <a:gd name="connsiteY2" fmla="*/ 4948 h 221642"/>
              <a:gd name="connsiteX3" fmla="*/ 455295 w 1807845"/>
              <a:gd name="connsiteY3" fmla="*/ 45429 h 221642"/>
              <a:gd name="connsiteX4" fmla="*/ 607695 w 1807845"/>
              <a:gd name="connsiteY4" fmla="*/ 195448 h 221642"/>
              <a:gd name="connsiteX5" fmla="*/ 667226 w 1807845"/>
              <a:gd name="connsiteY5" fmla="*/ 216879 h 221642"/>
              <a:gd name="connsiteX6" fmla="*/ 1698308 w 1807845"/>
              <a:gd name="connsiteY6" fmla="*/ 209735 h 221642"/>
              <a:gd name="connsiteX7" fmla="*/ 1807845 w 1807845"/>
              <a:gd name="connsiteY7" fmla="*/ 221642 h 221642"/>
              <a:gd name="connsiteX0" fmla="*/ 0 w 1698308"/>
              <a:gd name="connsiteY0" fmla="*/ 64955 h 217672"/>
              <a:gd name="connsiteX1" fmla="*/ 290989 w 1698308"/>
              <a:gd name="connsiteY1" fmla="*/ 7329 h 217672"/>
              <a:gd name="connsiteX2" fmla="*/ 371951 w 1698308"/>
              <a:gd name="connsiteY2" fmla="*/ 4948 h 217672"/>
              <a:gd name="connsiteX3" fmla="*/ 455295 w 1698308"/>
              <a:gd name="connsiteY3" fmla="*/ 45429 h 217672"/>
              <a:gd name="connsiteX4" fmla="*/ 607695 w 1698308"/>
              <a:gd name="connsiteY4" fmla="*/ 195448 h 217672"/>
              <a:gd name="connsiteX5" fmla="*/ 667226 w 1698308"/>
              <a:gd name="connsiteY5" fmla="*/ 216879 h 217672"/>
              <a:gd name="connsiteX6" fmla="*/ 1698308 w 1698308"/>
              <a:gd name="connsiteY6" fmla="*/ 209735 h 217672"/>
              <a:gd name="connsiteX0" fmla="*/ 0 w 1345204"/>
              <a:gd name="connsiteY0" fmla="*/ 64955 h 217672"/>
              <a:gd name="connsiteX1" fmla="*/ 290989 w 1345204"/>
              <a:gd name="connsiteY1" fmla="*/ 7329 h 217672"/>
              <a:gd name="connsiteX2" fmla="*/ 371951 w 1345204"/>
              <a:gd name="connsiteY2" fmla="*/ 4948 h 217672"/>
              <a:gd name="connsiteX3" fmla="*/ 455295 w 1345204"/>
              <a:gd name="connsiteY3" fmla="*/ 45429 h 217672"/>
              <a:gd name="connsiteX4" fmla="*/ 607695 w 1345204"/>
              <a:gd name="connsiteY4" fmla="*/ 195448 h 217672"/>
              <a:gd name="connsiteX5" fmla="*/ 667226 w 1345204"/>
              <a:gd name="connsiteY5" fmla="*/ 216879 h 217672"/>
              <a:gd name="connsiteX6" fmla="*/ 1345204 w 1345204"/>
              <a:gd name="connsiteY6" fmla="*/ 209735 h 21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5204" h="217672">
                <a:moveTo>
                  <a:pt x="0" y="64955"/>
                </a:moveTo>
                <a:lnTo>
                  <a:pt x="290989" y="7329"/>
                </a:lnTo>
                <a:cubicBezTo>
                  <a:pt x="352981" y="-2672"/>
                  <a:pt x="344567" y="-1402"/>
                  <a:pt x="371951" y="4948"/>
                </a:cubicBezTo>
                <a:cubicBezTo>
                  <a:pt x="399335" y="11298"/>
                  <a:pt x="416004" y="13679"/>
                  <a:pt x="455295" y="45429"/>
                </a:cubicBezTo>
                <a:cubicBezTo>
                  <a:pt x="494586" y="77179"/>
                  <a:pt x="572373" y="166873"/>
                  <a:pt x="607695" y="195448"/>
                </a:cubicBezTo>
                <a:cubicBezTo>
                  <a:pt x="643017" y="224023"/>
                  <a:pt x="667226" y="216879"/>
                  <a:pt x="667226" y="216879"/>
                </a:cubicBezTo>
                <a:lnTo>
                  <a:pt x="1345204" y="209735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Freeform 759"/>
          <p:cNvSpPr/>
          <p:nvPr/>
        </p:nvSpPr>
        <p:spPr>
          <a:xfrm>
            <a:off x="6217379" y="2995291"/>
            <a:ext cx="1467409" cy="3115117"/>
          </a:xfrm>
          <a:custGeom>
            <a:avLst/>
            <a:gdLst>
              <a:gd name="connsiteX0" fmla="*/ 0 w 433387"/>
              <a:gd name="connsiteY0" fmla="*/ 1226344 h 1226344"/>
              <a:gd name="connsiteX1" fmla="*/ 111918 w 433387"/>
              <a:gd name="connsiteY1" fmla="*/ 957262 h 1226344"/>
              <a:gd name="connsiteX2" fmla="*/ 114300 w 433387"/>
              <a:gd name="connsiteY2" fmla="*/ 876300 h 1226344"/>
              <a:gd name="connsiteX3" fmla="*/ 109537 w 433387"/>
              <a:gd name="connsiteY3" fmla="*/ 783431 h 1226344"/>
              <a:gd name="connsiteX4" fmla="*/ 159543 w 433387"/>
              <a:gd name="connsiteY4" fmla="*/ 583406 h 1226344"/>
              <a:gd name="connsiteX5" fmla="*/ 164306 w 433387"/>
              <a:gd name="connsiteY5" fmla="*/ 521494 h 1226344"/>
              <a:gd name="connsiteX6" fmla="*/ 200025 w 433387"/>
              <a:gd name="connsiteY6" fmla="*/ 342900 h 1226344"/>
              <a:gd name="connsiteX7" fmla="*/ 352425 w 433387"/>
              <a:gd name="connsiteY7" fmla="*/ 128587 h 1226344"/>
              <a:gd name="connsiteX8" fmla="*/ 419100 w 433387"/>
              <a:gd name="connsiteY8" fmla="*/ 64294 h 1226344"/>
              <a:gd name="connsiteX9" fmla="*/ 433387 w 433387"/>
              <a:gd name="connsiteY9" fmla="*/ 0 h 1226344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1076325 w 1076325"/>
              <a:gd name="connsiteY9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1028700 w 1089459"/>
              <a:gd name="connsiteY9" fmla="*/ 147638 h 2295525"/>
              <a:gd name="connsiteX10" fmla="*/ 1076325 w 1089459"/>
              <a:gd name="connsiteY10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859631 w 1089459"/>
              <a:gd name="connsiteY9" fmla="*/ 383382 h 2295525"/>
              <a:gd name="connsiteX10" fmla="*/ 1028700 w 1089459"/>
              <a:gd name="connsiteY10" fmla="*/ 147638 h 2295525"/>
              <a:gd name="connsiteX11" fmla="*/ 1076325 w 1089459"/>
              <a:gd name="connsiteY11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609600 w 1089459"/>
              <a:gd name="connsiteY9" fmla="*/ 623888 h 2295525"/>
              <a:gd name="connsiteX10" fmla="*/ 859631 w 1089459"/>
              <a:gd name="connsiteY10" fmla="*/ 383382 h 2295525"/>
              <a:gd name="connsiteX11" fmla="*/ 1028700 w 1089459"/>
              <a:gd name="connsiteY11" fmla="*/ 147638 h 2295525"/>
              <a:gd name="connsiteX12" fmla="*/ 1076325 w 1089459"/>
              <a:gd name="connsiteY12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497681 w 1089459"/>
              <a:gd name="connsiteY9" fmla="*/ 850107 h 2295525"/>
              <a:gd name="connsiteX10" fmla="*/ 609600 w 1089459"/>
              <a:gd name="connsiteY10" fmla="*/ 623888 h 2295525"/>
              <a:gd name="connsiteX11" fmla="*/ 859631 w 1089459"/>
              <a:gd name="connsiteY11" fmla="*/ 383382 h 2295525"/>
              <a:gd name="connsiteX12" fmla="*/ 1028700 w 1089459"/>
              <a:gd name="connsiteY12" fmla="*/ 147638 h 2295525"/>
              <a:gd name="connsiteX13" fmla="*/ 1076325 w 1089459"/>
              <a:gd name="connsiteY13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497681 w 1089459"/>
              <a:gd name="connsiteY9" fmla="*/ 850107 h 2295525"/>
              <a:gd name="connsiteX10" fmla="*/ 609600 w 1089459"/>
              <a:gd name="connsiteY10" fmla="*/ 623888 h 2295525"/>
              <a:gd name="connsiteX11" fmla="*/ 735806 w 1089459"/>
              <a:gd name="connsiteY11" fmla="*/ 516732 h 2295525"/>
              <a:gd name="connsiteX12" fmla="*/ 859631 w 1089459"/>
              <a:gd name="connsiteY12" fmla="*/ 383382 h 2295525"/>
              <a:gd name="connsiteX13" fmla="*/ 1028700 w 1089459"/>
              <a:gd name="connsiteY13" fmla="*/ 147638 h 2295525"/>
              <a:gd name="connsiteX14" fmla="*/ 1076325 w 1089459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497681 w 1076325"/>
              <a:gd name="connsiteY9" fmla="*/ 850107 h 2295525"/>
              <a:gd name="connsiteX10" fmla="*/ 609600 w 1076325"/>
              <a:gd name="connsiteY10" fmla="*/ 623888 h 2295525"/>
              <a:gd name="connsiteX11" fmla="*/ 735806 w 1076325"/>
              <a:gd name="connsiteY11" fmla="*/ 516732 h 2295525"/>
              <a:gd name="connsiteX12" fmla="*/ 859631 w 1076325"/>
              <a:gd name="connsiteY12" fmla="*/ 383382 h 2295525"/>
              <a:gd name="connsiteX13" fmla="*/ 1028700 w 1076325"/>
              <a:gd name="connsiteY13" fmla="*/ 147638 h 2295525"/>
              <a:gd name="connsiteX14" fmla="*/ 1076325 w 1076325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497681 w 1076325"/>
              <a:gd name="connsiteY9" fmla="*/ 850107 h 2295525"/>
              <a:gd name="connsiteX10" fmla="*/ 609600 w 1076325"/>
              <a:gd name="connsiteY10" fmla="*/ 623888 h 2295525"/>
              <a:gd name="connsiteX11" fmla="*/ 740569 w 1076325"/>
              <a:gd name="connsiteY11" fmla="*/ 521494 h 2295525"/>
              <a:gd name="connsiteX12" fmla="*/ 859631 w 1076325"/>
              <a:gd name="connsiteY12" fmla="*/ 383382 h 2295525"/>
              <a:gd name="connsiteX13" fmla="*/ 1028700 w 1076325"/>
              <a:gd name="connsiteY13" fmla="*/ 147638 h 2295525"/>
              <a:gd name="connsiteX14" fmla="*/ 1076325 w 1076325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19100 w 1076325"/>
              <a:gd name="connsiteY9" fmla="*/ 1133475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14425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9600 w 1076325"/>
              <a:gd name="connsiteY11" fmla="*/ 635794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7219 w 1076325"/>
              <a:gd name="connsiteY11" fmla="*/ 633412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4818 w 1076325"/>
              <a:gd name="connsiteY10" fmla="*/ 983457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0056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6687 w 1076325"/>
              <a:gd name="connsiteY5" fmla="*/ 1519238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04774 w 1076325"/>
              <a:gd name="connsiteY1" fmla="*/ 2038350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6687 w 1076325"/>
              <a:gd name="connsiteY5" fmla="*/ 1519238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15035"/>
              <a:gd name="connsiteY0" fmla="*/ 2154786 h 2154786"/>
              <a:gd name="connsiteX1" fmla="*/ 43484 w 1015035"/>
              <a:gd name="connsiteY1" fmla="*/ 2038350 h 2154786"/>
              <a:gd name="connsiteX2" fmla="*/ 53010 w 1015035"/>
              <a:gd name="connsiteY2" fmla="*/ 1945481 h 2154786"/>
              <a:gd name="connsiteX3" fmla="*/ 48247 w 1015035"/>
              <a:gd name="connsiteY3" fmla="*/ 1852612 h 2154786"/>
              <a:gd name="connsiteX4" fmla="*/ 98253 w 1015035"/>
              <a:gd name="connsiteY4" fmla="*/ 1652587 h 2154786"/>
              <a:gd name="connsiteX5" fmla="*/ 105397 w 1015035"/>
              <a:gd name="connsiteY5" fmla="*/ 1519238 h 2154786"/>
              <a:gd name="connsiteX6" fmla="*/ 138735 w 1015035"/>
              <a:gd name="connsiteY6" fmla="*/ 1412081 h 2154786"/>
              <a:gd name="connsiteX7" fmla="*/ 203028 w 1015035"/>
              <a:gd name="connsiteY7" fmla="*/ 1295401 h 2154786"/>
              <a:gd name="connsiteX8" fmla="*/ 291135 w 1015035"/>
              <a:gd name="connsiteY8" fmla="*/ 1197768 h 2154786"/>
              <a:gd name="connsiteX9" fmla="*/ 360191 w 1015035"/>
              <a:gd name="connsiteY9" fmla="*/ 1102519 h 2154786"/>
              <a:gd name="connsiteX10" fmla="*/ 393528 w 1015035"/>
              <a:gd name="connsiteY10" fmla="*/ 973932 h 2154786"/>
              <a:gd name="connsiteX11" fmla="*/ 436391 w 1015035"/>
              <a:gd name="connsiteY11" fmla="*/ 850107 h 2154786"/>
              <a:gd name="connsiteX12" fmla="*/ 545929 w 1015035"/>
              <a:gd name="connsiteY12" fmla="*/ 633412 h 2154786"/>
              <a:gd name="connsiteX13" fmla="*/ 679279 w 1015035"/>
              <a:gd name="connsiteY13" fmla="*/ 521494 h 2154786"/>
              <a:gd name="connsiteX14" fmla="*/ 798341 w 1015035"/>
              <a:gd name="connsiteY14" fmla="*/ 383382 h 2154786"/>
              <a:gd name="connsiteX15" fmla="*/ 967410 w 1015035"/>
              <a:gd name="connsiteY15" fmla="*/ 147638 h 2154786"/>
              <a:gd name="connsiteX16" fmla="*/ 1015035 w 1015035"/>
              <a:gd name="connsiteY16" fmla="*/ 0 h 215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5035" h="2154786">
                <a:moveTo>
                  <a:pt x="0" y="2154786"/>
                </a:moveTo>
                <a:cubicBezTo>
                  <a:pt x="46434" y="2049415"/>
                  <a:pt x="34649" y="2073234"/>
                  <a:pt x="43484" y="2038350"/>
                </a:cubicBezTo>
                <a:cubicBezTo>
                  <a:pt x="52319" y="2003466"/>
                  <a:pt x="52216" y="1976437"/>
                  <a:pt x="53010" y="1945481"/>
                </a:cubicBezTo>
                <a:cubicBezTo>
                  <a:pt x="53804" y="1914525"/>
                  <a:pt x="40707" y="1901428"/>
                  <a:pt x="48247" y="1852612"/>
                </a:cubicBezTo>
                <a:cubicBezTo>
                  <a:pt x="55787" y="1803796"/>
                  <a:pt x="88728" y="1708149"/>
                  <a:pt x="98253" y="1652587"/>
                </a:cubicBezTo>
                <a:cubicBezTo>
                  <a:pt x="107778" y="1597025"/>
                  <a:pt x="98650" y="1559322"/>
                  <a:pt x="105397" y="1519238"/>
                </a:cubicBezTo>
                <a:cubicBezTo>
                  <a:pt x="112144" y="1479154"/>
                  <a:pt x="122463" y="1449387"/>
                  <a:pt x="138735" y="1412081"/>
                </a:cubicBezTo>
                <a:cubicBezTo>
                  <a:pt x="155007" y="1374775"/>
                  <a:pt x="177628" y="1331120"/>
                  <a:pt x="203028" y="1295401"/>
                </a:cubicBezTo>
                <a:cubicBezTo>
                  <a:pt x="228428" y="1259682"/>
                  <a:pt x="264941" y="1229915"/>
                  <a:pt x="291135" y="1197768"/>
                </a:cubicBezTo>
                <a:cubicBezTo>
                  <a:pt x="317329" y="1165621"/>
                  <a:pt x="343126" y="1139825"/>
                  <a:pt x="360191" y="1102519"/>
                </a:cubicBezTo>
                <a:cubicBezTo>
                  <a:pt x="377256" y="1065213"/>
                  <a:pt x="382019" y="1016001"/>
                  <a:pt x="393528" y="973932"/>
                </a:cubicBezTo>
                <a:cubicBezTo>
                  <a:pt x="405037" y="931863"/>
                  <a:pt x="412182" y="908845"/>
                  <a:pt x="436391" y="850107"/>
                </a:cubicBezTo>
                <a:cubicBezTo>
                  <a:pt x="460600" y="791369"/>
                  <a:pt x="506638" y="691356"/>
                  <a:pt x="545929" y="633412"/>
                </a:cubicBezTo>
                <a:cubicBezTo>
                  <a:pt x="585220" y="575468"/>
                  <a:pt x="637607" y="561578"/>
                  <a:pt x="679279" y="521494"/>
                </a:cubicBezTo>
                <a:cubicBezTo>
                  <a:pt x="720951" y="481410"/>
                  <a:pt x="749129" y="442516"/>
                  <a:pt x="798341" y="383382"/>
                </a:cubicBezTo>
                <a:cubicBezTo>
                  <a:pt x="847554" y="324248"/>
                  <a:pt x="934469" y="214710"/>
                  <a:pt x="967410" y="147638"/>
                </a:cubicBezTo>
                <a:cubicBezTo>
                  <a:pt x="1022178" y="49213"/>
                  <a:pt x="1002335" y="22622"/>
                  <a:pt x="1015035" y="0"/>
                </a:cubicBezTo>
              </a:path>
            </a:pathLst>
          </a:custGeom>
          <a:noFill/>
          <a:ln w="254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Rectangle 760"/>
          <p:cNvSpPr/>
          <p:nvPr/>
        </p:nvSpPr>
        <p:spPr>
          <a:xfrm rot="5400000">
            <a:off x="6340251" y="5291967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Rectangle 762"/>
          <p:cNvSpPr/>
          <p:nvPr/>
        </p:nvSpPr>
        <p:spPr>
          <a:xfrm rot="7200000">
            <a:off x="6958510" y="3897082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Rectangle 763"/>
          <p:cNvSpPr/>
          <p:nvPr/>
        </p:nvSpPr>
        <p:spPr>
          <a:xfrm rot="7800000">
            <a:off x="6528771" y="4766812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Rectangle 764"/>
          <p:cNvSpPr/>
          <p:nvPr/>
        </p:nvSpPr>
        <p:spPr>
          <a:xfrm rot="1220209">
            <a:off x="7556595" y="3127120"/>
            <a:ext cx="127373" cy="12903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Rectangle 765"/>
          <p:cNvSpPr/>
          <p:nvPr/>
        </p:nvSpPr>
        <p:spPr>
          <a:xfrm>
            <a:off x="3725900" y="550144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Rectangle 767"/>
          <p:cNvSpPr/>
          <p:nvPr/>
        </p:nvSpPr>
        <p:spPr>
          <a:xfrm rot="600000">
            <a:off x="4954874" y="5621932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Rectangle 768"/>
          <p:cNvSpPr/>
          <p:nvPr/>
        </p:nvSpPr>
        <p:spPr>
          <a:xfrm>
            <a:off x="6226887" y="5760428"/>
            <a:ext cx="127373" cy="12903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Rectangle 769"/>
          <p:cNvSpPr/>
          <p:nvPr/>
        </p:nvSpPr>
        <p:spPr>
          <a:xfrm rot="300000">
            <a:off x="6013271" y="5800947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Rectangle 770"/>
          <p:cNvSpPr/>
          <p:nvPr/>
        </p:nvSpPr>
        <p:spPr>
          <a:xfrm rot="900000">
            <a:off x="5608951" y="5666680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Rectangle 771"/>
          <p:cNvSpPr/>
          <p:nvPr/>
        </p:nvSpPr>
        <p:spPr>
          <a:xfrm rot="21000000">
            <a:off x="7098162" y="5443687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Rectangle 772"/>
          <p:cNvSpPr/>
          <p:nvPr/>
        </p:nvSpPr>
        <p:spPr>
          <a:xfrm rot="21000000">
            <a:off x="7254784" y="5468798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4" name="Rectangle 773"/>
          <p:cNvSpPr/>
          <p:nvPr/>
        </p:nvSpPr>
        <p:spPr>
          <a:xfrm rot="21000000">
            <a:off x="7557794" y="5449418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5" name="Rectangle 774"/>
          <p:cNvSpPr/>
          <p:nvPr/>
        </p:nvSpPr>
        <p:spPr>
          <a:xfrm rot="21300000">
            <a:off x="8087943" y="5380563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Rectangle 780"/>
          <p:cNvSpPr/>
          <p:nvPr/>
        </p:nvSpPr>
        <p:spPr>
          <a:xfrm>
            <a:off x="4616263" y="548766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Rectangle 781"/>
          <p:cNvSpPr/>
          <p:nvPr/>
        </p:nvSpPr>
        <p:spPr>
          <a:xfrm>
            <a:off x="5387924" y="5650709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Rectangle 782"/>
          <p:cNvSpPr/>
          <p:nvPr/>
        </p:nvSpPr>
        <p:spPr>
          <a:xfrm>
            <a:off x="2916914" y="5511768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Rectangle 783"/>
          <p:cNvSpPr/>
          <p:nvPr/>
        </p:nvSpPr>
        <p:spPr>
          <a:xfrm>
            <a:off x="3185424" y="5509817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Rectangle 784"/>
          <p:cNvSpPr/>
          <p:nvPr/>
        </p:nvSpPr>
        <p:spPr>
          <a:xfrm rot="19500000">
            <a:off x="1604071" y="5618478"/>
            <a:ext cx="52877" cy="91450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Rectangle 785"/>
          <p:cNvSpPr/>
          <p:nvPr/>
        </p:nvSpPr>
        <p:spPr>
          <a:xfrm>
            <a:off x="3452702" y="550637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Rectangle 786"/>
          <p:cNvSpPr/>
          <p:nvPr/>
        </p:nvSpPr>
        <p:spPr>
          <a:xfrm>
            <a:off x="2457816" y="5518656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" name="Rectangle 787"/>
          <p:cNvSpPr/>
          <p:nvPr/>
        </p:nvSpPr>
        <p:spPr>
          <a:xfrm>
            <a:off x="2099798" y="5527028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Rectangle 788"/>
          <p:cNvSpPr/>
          <p:nvPr/>
        </p:nvSpPr>
        <p:spPr>
          <a:xfrm>
            <a:off x="1102705" y="5893238"/>
            <a:ext cx="127373" cy="12903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4" name="Picture 7" descr="Interstate 605 mark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95" y="4307842"/>
            <a:ext cx="191202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4" name="Rectangle 723"/>
          <p:cNvSpPr/>
          <p:nvPr/>
        </p:nvSpPr>
        <p:spPr>
          <a:xfrm>
            <a:off x="3348326" y="2474633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Rectangle 724"/>
          <p:cNvSpPr/>
          <p:nvPr/>
        </p:nvSpPr>
        <p:spPr>
          <a:xfrm>
            <a:off x="3216403" y="2475473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Rectangle 725"/>
          <p:cNvSpPr/>
          <p:nvPr/>
        </p:nvSpPr>
        <p:spPr>
          <a:xfrm>
            <a:off x="2753876" y="247891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/>
          <p:cNvSpPr/>
          <p:nvPr/>
        </p:nvSpPr>
        <p:spPr>
          <a:xfrm>
            <a:off x="2503809" y="2489241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ate Route 19 mark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51" y="4556821"/>
            <a:ext cx="157949" cy="16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5309458" y="2567500"/>
            <a:ext cx="28962" cy="1652434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" name="Rectangle 716"/>
          <p:cNvSpPr/>
          <p:nvPr/>
        </p:nvSpPr>
        <p:spPr>
          <a:xfrm rot="1200000">
            <a:off x="5299134" y="2662714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279771" y="4020071"/>
            <a:ext cx="2212283" cy="229058"/>
          </a:xfrm>
          <a:custGeom>
            <a:avLst/>
            <a:gdLst>
              <a:gd name="connsiteX0" fmla="*/ 0 w 864870"/>
              <a:gd name="connsiteY0" fmla="*/ 148590 h 148590"/>
              <a:gd name="connsiteX1" fmla="*/ 590550 w 864870"/>
              <a:gd name="connsiteY1" fmla="*/ 34290 h 148590"/>
              <a:gd name="connsiteX2" fmla="*/ 864870 w 864870"/>
              <a:gd name="connsiteY2" fmla="*/ 0 h 148590"/>
              <a:gd name="connsiteX0" fmla="*/ 0 w 1489710"/>
              <a:gd name="connsiteY0" fmla="*/ 114335 h 125894"/>
              <a:gd name="connsiteX1" fmla="*/ 590550 w 1489710"/>
              <a:gd name="connsiteY1" fmla="*/ 35 h 125894"/>
              <a:gd name="connsiteX2" fmla="*/ 1489710 w 1489710"/>
              <a:gd name="connsiteY2" fmla="*/ 125765 h 125894"/>
              <a:gd name="connsiteX0" fmla="*/ 0 w 1489710"/>
              <a:gd name="connsiteY0" fmla="*/ 114316 h 130699"/>
              <a:gd name="connsiteX1" fmla="*/ 590550 w 1489710"/>
              <a:gd name="connsiteY1" fmla="*/ 16 h 130699"/>
              <a:gd name="connsiteX2" fmla="*/ 1238250 w 1489710"/>
              <a:gd name="connsiteY2" fmla="*/ 121935 h 130699"/>
              <a:gd name="connsiteX3" fmla="*/ 1489710 w 1489710"/>
              <a:gd name="connsiteY3" fmla="*/ 125746 h 130699"/>
              <a:gd name="connsiteX0" fmla="*/ 0 w 1489710"/>
              <a:gd name="connsiteY0" fmla="*/ 148710 h 165093"/>
              <a:gd name="connsiteX1" fmla="*/ 590550 w 1489710"/>
              <a:gd name="connsiteY1" fmla="*/ 34410 h 165093"/>
              <a:gd name="connsiteX2" fmla="*/ 864870 w 1489710"/>
              <a:gd name="connsiteY2" fmla="*/ 7739 h 165093"/>
              <a:gd name="connsiteX3" fmla="*/ 1238250 w 1489710"/>
              <a:gd name="connsiteY3" fmla="*/ 156329 h 165093"/>
              <a:gd name="connsiteX4" fmla="*/ 1489710 w 1489710"/>
              <a:gd name="connsiteY4" fmla="*/ 160140 h 165093"/>
              <a:gd name="connsiteX0" fmla="*/ 0 w 1489710"/>
              <a:gd name="connsiteY0" fmla="*/ 140971 h 157354"/>
              <a:gd name="connsiteX1" fmla="*/ 590550 w 1489710"/>
              <a:gd name="connsiteY1" fmla="*/ 26671 h 157354"/>
              <a:gd name="connsiteX2" fmla="*/ 864870 w 1489710"/>
              <a:gd name="connsiteY2" fmla="*/ 0 h 157354"/>
              <a:gd name="connsiteX3" fmla="*/ 1238250 w 1489710"/>
              <a:gd name="connsiteY3" fmla="*/ 148590 h 157354"/>
              <a:gd name="connsiteX4" fmla="*/ 1489710 w 1489710"/>
              <a:gd name="connsiteY4" fmla="*/ 152401 h 157354"/>
              <a:gd name="connsiteX0" fmla="*/ 0 w 1489710"/>
              <a:gd name="connsiteY0" fmla="*/ 145570 h 161953"/>
              <a:gd name="connsiteX1" fmla="*/ 590550 w 1489710"/>
              <a:gd name="connsiteY1" fmla="*/ 31270 h 161953"/>
              <a:gd name="connsiteX2" fmla="*/ 774921 w 1489710"/>
              <a:gd name="connsiteY2" fmla="*/ 858 h 161953"/>
              <a:gd name="connsiteX3" fmla="*/ 864870 w 1489710"/>
              <a:gd name="connsiteY3" fmla="*/ 4599 h 161953"/>
              <a:gd name="connsiteX4" fmla="*/ 1238250 w 1489710"/>
              <a:gd name="connsiteY4" fmla="*/ 153189 h 161953"/>
              <a:gd name="connsiteX5" fmla="*/ 1489710 w 1489710"/>
              <a:gd name="connsiteY5" fmla="*/ 157000 h 161953"/>
              <a:gd name="connsiteX0" fmla="*/ 0 w 1489710"/>
              <a:gd name="connsiteY0" fmla="*/ 140971 h 157354"/>
              <a:gd name="connsiteX1" fmla="*/ 590550 w 1489710"/>
              <a:gd name="connsiteY1" fmla="*/ 26671 h 157354"/>
              <a:gd name="connsiteX2" fmla="*/ 777572 w 1489710"/>
              <a:gd name="connsiteY2" fmla="*/ 6861 h 157354"/>
              <a:gd name="connsiteX3" fmla="*/ 864870 w 1489710"/>
              <a:gd name="connsiteY3" fmla="*/ 0 h 157354"/>
              <a:gd name="connsiteX4" fmla="*/ 1238250 w 1489710"/>
              <a:gd name="connsiteY4" fmla="*/ 148590 h 157354"/>
              <a:gd name="connsiteX5" fmla="*/ 1489710 w 1489710"/>
              <a:gd name="connsiteY5" fmla="*/ 152401 h 157354"/>
              <a:gd name="connsiteX0" fmla="*/ 0 w 1489710"/>
              <a:gd name="connsiteY0" fmla="*/ 142061 h 158444"/>
              <a:gd name="connsiteX1" fmla="*/ 590550 w 1489710"/>
              <a:gd name="connsiteY1" fmla="*/ 27761 h 158444"/>
              <a:gd name="connsiteX2" fmla="*/ 780222 w 1489710"/>
              <a:gd name="connsiteY2" fmla="*/ 0 h 158444"/>
              <a:gd name="connsiteX3" fmla="*/ 864870 w 1489710"/>
              <a:gd name="connsiteY3" fmla="*/ 1090 h 158444"/>
              <a:gd name="connsiteX4" fmla="*/ 1238250 w 1489710"/>
              <a:gd name="connsiteY4" fmla="*/ 149680 h 158444"/>
              <a:gd name="connsiteX5" fmla="*/ 1489710 w 1489710"/>
              <a:gd name="connsiteY5" fmla="*/ 153491 h 158444"/>
              <a:gd name="connsiteX0" fmla="*/ 0 w 1522903"/>
              <a:gd name="connsiteY0" fmla="*/ 149437 h 158444"/>
              <a:gd name="connsiteX1" fmla="*/ 623743 w 1522903"/>
              <a:gd name="connsiteY1" fmla="*/ 27761 h 158444"/>
              <a:gd name="connsiteX2" fmla="*/ 813415 w 1522903"/>
              <a:gd name="connsiteY2" fmla="*/ 0 h 158444"/>
              <a:gd name="connsiteX3" fmla="*/ 898063 w 1522903"/>
              <a:gd name="connsiteY3" fmla="*/ 1090 h 158444"/>
              <a:gd name="connsiteX4" fmla="*/ 1271443 w 1522903"/>
              <a:gd name="connsiteY4" fmla="*/ 149680 h 158444"/>
              <a:gd name="connsiteX5" fmla="*/ 1522903 w 1522903"/>
              <a:gd name="connsiteY5" fmla="*/ 153491 h 158444"/>
              <a:gd name="connsiteX0" fmla="*/ 0 w 1530279"/>
              <a:gd name="connsiteY0" fmla="*/ 147593 h 158444"/>
              <a:gd name="connsiteX1" fmla="*/ 631119 w 1530279"/>
              <a:gd name="connsiteY1" fmla="*/ 27761 h 158444"/>
              <a:gd name="connsiteX2" fmla="*/ 820791 w 1530279"/>
              <a:gd name="connsiteY2" fmla="*/ 0 h 158444"/>
              <a:gd name="connsiteX3" fmla="*/ 905439 w 1530279"/>
              <a:gd name="connsiteY3" fmla="*/ 1090 h 158444"/>
              <a:gd name="connsiteX4" fmla="*/ 1278819 w 1530279"/>
              <a:gd name="connsiteY4" fmla="*/ 149680 h 158444"/>
              <a:gd name="connsiteX5" fmla="*/ 1530279 w 1530279"/>
              <a:gd name="connsiteY5" fmla="*/ 153491 h 15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0279" h="158444">
                <a:moveTo>
                  <a:pt x="0" y="147593"/>
                </a:moveTo>
                <a:lnTo>
                  <a:pt x="631119" y="27761"/>
                </a:lnTo>
                <a:lnTo>
                  <a:pt x="820791" y="0"/>
                </a:lnTo>
                <a:lnTo>
                  <a:pt x="905439" y="1090"/>
                </a:lnTo>
                <a:cubicBezTo>
                  <a:pt x="1013389" y="21410"/>
                  <a:pt x="1176584" y="135710"/>
                  <a:pt x="1278819" y="149680"/>
                </a:cubicBezTo>
                <a:cubicBezTo>
                  <a:pt x="1428679" y="170635"/>
                  <a:pt x="1487099" y="146506"/>
                  <a:pt x="1530279" y="153491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Rectangle 761"/>
          <p:cNvSpPr/>
          <p:nvPr/>
        </p:nvSpPr>
        <p:spPr>
          <a:xfrm rot="7200000">
            <a:off x="6858124" y="410018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4030662" y="5541763"/>
            <a:ext cx="145569" cy="228189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  <a:gd name="connsiteX0" fmla="*/ 195943 w 195943"/>
              <a:gd name="connsiteY0" fmla="*/ 2264227 h 2264227"/>
              <a:gd name="connsiteX1" fmla="*/ 108857 w 195943"/>
              <a:gd name="connsiteY1" fmla="*/ 2166256 h 2264227"/>
              <a:gd name="connsiteX2" fmla="*/ 95250 w 195943"/>
              <a:gd name="connsiteY2" fmla="*/ 2049234 h 2264227"/>
              <a:gd name="connsiteX3" fmla="*/ 81643 w 195943"/>
              <a:gd name="connsiteY3" fmla="*/ 1025977 h 2264227"/>
              <a:gd name="connsiteX4" fmla="*/ 95251 w 195943"/>
              <a:gd name="connsiteY4" fmla="*/ 851806 h 2264227"/>
              <a:gd name="connsiteX5" fmla="*/ 81643 w 195943"/>
              <a:gd name="connsiteY5" fmla="*/ 81643 h 2264227"/>
              <a:gd name="connsiteX6" fmla="*/ 0 w 195943"/>
              <a:gd name="connsiteY6" fmla="*/ 0 h 2264227"/>
              <a:gd name="connsiteX0" fmla="*/ 114300 w 114300"/>
              <a:gd name="connsiteY0" fmla="*/ 2182584 h 2182584"/>
              <a:gd name="connsiteX1" fmla="*/ 27214 w 114300"/>
              <a:gd name="connsiteY1" fmla="*/ 2084613 h 2182584"/>
              <a:gd name="connsiteX2" fmla="*/ 13607 w 114300"/>
              <a:gd name="connsiteY2" fmla="*/ 1967591 h 2182584"/>
              <a:gd name="connsiteX3" fmla="*/ 0 w 114300"/>
              <a:gd name="connsiteY3" fmla="*/ 944334 h 2182584"/>
              <a:gd name="connsiteX4" fmla="*/ 13608 w 114300"/>
              <a:gd name="connsiteY4" fmla="*/ 770163 h 2182584"/>
              <a:gd name="connsiteX5" fmla="*/ 0 w 114300"/>
              <a:gd name="connsiteY5" fmla="*/ 0 h 2182584"/>
              <a:gd name="connsiteX0" fmla="*/ 114300 w 114300"/>
              <a:gd name="connsiteY0" fmla="*/ 1412421 h 1412421"/>
              <a:gd name="connsiteX1" fmla="*/ 27214 w 114300"/>
              <a:gd name="connsiteY1" fmla="*/ 1314450 h 1412421"/>
              <a:gd name="connsiteX2" fmla="*/ 13607 w 114300"/>
              <a:gd name="connsiteY2" fmla="*/ 1197428 h 1412421"/>
              <a:gd name="connsiteX3" fmla="*/ 0 w 114300"/>
              <a:gd name="connsiteY3" fmla="*/ 174171 h 1412421"/>
              <a:gd name="connsiteX4" fmla="*/ 13608 w 114300"/>
              <a:gd name="connsiteY4" fmla="*/ 0 h 1412421"/>
              <a:gd name="connsiteX0" fmla="*/ 114300 w 114300"/>
              <a:gd name="connsiteY0" fmla="*/ 1238250 h 1238250"/>
              <a:gd name="connsiteX1" fmla="*/ 27214 w 114300"/>
              <a:gd name="connsiteY1" fmla="*/ 1140279 h 1238250"/>
              <a:gd name="connsiteX2" fmla="*/ 13607 w 114300"/>
              <a:gd name="connsiteY2" fmla="*/ 1023257 h 1238250"/>
              <a:gd name="connsiteX3" fmla="*/ 0 w 114300"/>
              <a:gd name="connsiteY3" fmla="*/ 0 h 1238250"/>
              <a:gd name="connsiteX0" fmla="*/ 102286 w 102286"/>
              <a:gd name="connsiteY0" fmla="*/ 214993 h 214993"/>
              <a:gd name="connsiteX1" fmla="*/ 15200 w 102286"/>
              <a:gd name="connsiteY1" fmla="*/ 117022 h 214993"/>
              <a:gd name="connsiteX2" fmla="*/ 1593 w 102286"/>
              <a:gd name="connsiteY2" fmla="*/ 0 h 214993"/>
              <a:gd name="connsiteX0" fmla="*/ 102286 w 102286"/>
              <a:gd name="connsiteY0" fmla="*/ 214993 h 214993"/>
              <a:gd name="connsiteX1" fmla="*/ 15200 w 102286"/>
              <a:gd name="connsiteY1" fmla="*/ 117022 h 214993"/>
              <a:gd name="connsiteX2" fmla="*/ 1593 w 102286"/>
              <a:gd name="connsiteY2" fmla="*/ 0 h 214993"/>
              <a:gd name="connsiteX0" fmla="*/ 102286 w 102286"/>
              <a:gd name="connsiteY0" fmla="*/ 157843 h 157843"/>
              <a:gd name="connsiteX1" fmla="*/ 15200 w 102286"/>
              <a:gd name="connsiteY1" fmla="*/ 59872 h 157843"/>
              <a:gd name="connsiteX2" fmla="*/ 1593 w 102286"/>
              <a:gd name="connsiteY2" fmla="*/ 0 h 157843"/>
              <a:gd name="connsiteX0" fmla="*/ 100693 w 100693"/>
              <a:gd name="connsiteY0" fmla="*/ 157843 h 157843"/>
              <a:gd name="connsiteX1" fmla="*/ 13607 w 100693"/>
              <a:gd name="connsiteY1" fmla="*/ 59872 h 157843"/>
              <a:gd name="connsiteX2" fmla="*/ 0 w 100693"/>
              <a:gd name="connsiteY2" fmla="*/ 0 h 15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693" h="157843">
                <a:moveTo>
                  <a:pt x="100693" y="157843"/>
                </a:moveTo>
                <a:cubicBezTo>
                  <a:pt x="65541" y="126773"/>
                  <a:pt x="30389" y="86179"/>
                  <a:pt x="13607" y="59872"/>
                </a:cubicBezTo>
                <a:cubicBezTo>
                  <a:pt x="-3175" y="33565"/>
                  <a:pt x="8346" y="45266"/>
                  <a:pt x="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>
            <a:spLocks noChangeAspect="1"/>
          </p:cNvSpPr>
          <p:nvPr/>
        </p:nvSpPr>
        <p:spPr>
          <a:xfrm>
            <a:off x="3346455" y="273963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24" name="Oval 223"/>
          <p:cNvSpPr>
            <a:spLocks noChangeAspect="1"/>
          </p:cNvSpPr>
          <p:nvPr/>
        </p:nvSpPr>
        <p:spPr>
          <a:xfrm>
            <a:off x="3468991" y="273881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25" name="Oval 224"/>
          <p:cNvSpPr>
            <a:spLocks noChangeAspect="1"/>
          </p:cNvSpPr>
          <p:nvPr/>
        </p:nvSpPr>
        <p:spPr>
          <a:xfrm>
            <a:off x="3576875" y="2738811"/>
            <a:ext cx="49571" cy="4957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1" name="Oval 230"/>
          <p:cNvSpPr>
            <a:spLocks noChangeAspect="1"/>
          </p:cNvSpPr>
          <p:nvPr/>
        </p:nvSpPr>
        <p:spPr>
          <a:xfrm>
            <a:off x="4720629" y="2681485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6" name="Oval 235"/>
          <p:cNvSpPr>
            <a:spLocks noChangeAspect="1"/>
          </p:cNvSpPr>
          <p:nvPr/>
        </p:nvSpPr>
        <p:spPr>
          <a:xfrm>
            <a:off x="4970988" y="276221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2" name="Oval 231"/>
          <p:cNvSpPr>
            <a:spLocks noChangeAspect="1"/>
          </p:cNvSpPr>
          <p:nvPr/>
        </p:nvSpPr>
        <p:spPr>
          <a:xfrm>
            <a:off x="5105759" y="2964982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3" name="Oval 232"/>
          <p:cNvSpPr>
            <a:spLocks noChangeAspect="1"/>
          </p:cNvSpPr>
          <p:nvPr/>
        </p:nvSpPr>
        <p:spPr>
          <a:xfrm>
            <a:off x="5287978" y="2972315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7" name="Oval 236"/>
          <p:cNvSpPr>
            <a:spLocks noChangeAspect="1"/>
          </p:cNvSpPr>
          <p:nvPr/>
        </p:nvSpPr>
        <p:spPr>
          <a:xfrm>
            <a:off x="5398772" y="2967864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8" name="Oval 237"/>
          <p:cNvSpPr>
            <a:spLocks noChangeAspect="1"/>
          </p:cNvSpPr>
          <p:nvPr/>
        </p:nvSpPr>
        <p:spPr>
          <a:xfrm>
            <a:off x="5495491" y="2967864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40" name="Oval 239"/>
          <p:cNvSpPr>
            <a:spLocks noChangeAspect="1"/>
          </p:cNvSpPr>
          <p:nvPr/>
        </p:nvSpPr>
        <p:spPr>
          <a:xfrm>
            <a:off x="5555491" y="2967864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59" name="Oval 258"/>
          <p:cNvSpPr>
            <a:spLocks noChangeAspect="1"/>
          </p:cNvSpPr>
          <p:nvPr/>
        </p:nvSpPr>
        <p:spPr>
          <a:xfrm>
            <a:off x="6967665" y="297627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2" name="Oval 261"/>
          <p:cNvSpPr>
            <a:spLocks noChangeAspect="1"/>
          </p:cNvSpPr>
          <p:nvPr/>
        </p:nvSpPr>
        <p:spPr>
          <a:xfrm>
            <a:off x="6972659" y="325143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0" name="Oval 269"/>
          <p:cNvSpPr>
            <a:spLocks noChangeAspect="1"/>
          </p:cNvSpPr>
          <p:nvPr/>
        </p:nvSpPr>
        <p:spPr>
          <a:xfrm>
            <a:off x="5297358" y="3363623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1" name="Oval 270"/>
          <p:cNvSpPr>
            <a:spLocks noChangeAspect="1"/>
          </p:cNvSpPr>
          <p:nvPr/>
        </p:nvSpPr>
        <p:spPr>
          <a:xfrm>
            <a:off x="5408330" y="3342597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2" name="Oval 271"/>
          <p:cNvSpPr>
            <a:spLocks noChangeAspect="1"/>
          </p:cNvSpPr>
          <p:nvPr/>
        </p:nvSpPr>
        <p:spPr>
          <a:xfrm>
            <a:off x="5496715" y="3323822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5" name="Oval 274"/>
          <p:cNvSpPr>
            <a:spLocks noChangeAspect="1"/>
          </p:cNvSpPr>
          <p:nvPr/>
        </p:nvSpPr>
        <p:spPr>
          <a:xfrm>
            <a:off x="5298050" y="3304893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6" name="Oval 275"/>
          <p:cNvSpPr>
            <a:spLocks noChangeAspect="1"/>
          </p:cNvSpPr>
          <p:nvPr/>
        </p:nvSpPr>
        <p:spPr>
          <a:xfrm>
            <a:off x="5294691" y="3106486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8" name="Oval 277"/>
          <p:cNvSpPr>
            <a:spLocks noChangeAspect="1"/>
          </p:cNvSpPr>
          <p:nvPr/>
        </p:nvSpPr>
        <p:spPr>
          <a:xfrm>
            <a:off x="5291250" y="2879107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9" name="Oval 278"/>
          <p:cNvSpPr>
            <a:spLocks noChangeAspect="1"/>
          </p:cNvSpPr>
          <p:nvPr/>
        </p:nvSpPr>
        <p:spPr>
          <a:xfrm>
            <a:off x="5291935" y="2760686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81" name="Oval 280"/>
          <p:cNvSpPr>
            <a:spLocks noChangeAspect="1"/>
          </p:cNvSpPr>
          <p:nvPr/>
        </p:nvSpPr>
        <p:spPr>
          <a:xfrm>
            <a:off x="5286611" y="2550885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82" name="Oval 281"/>
          <p:cNvSpPr>
            <a:spLocks noChangeAspect="1"/>
          </p:cNvSpPr>
          <p:nvPr/>
        </p:nvSpPr>
        <p:spPr>
          <a:xfrm>
            <a:off x="5381100" y="2544042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83" name="Oval 282"/>
          <p:cNvSpPr>
            <a:spLocks noChangeAspect="1"/>
          </p:cNvSpPr>
          <p:nvPr/>
        </p:nvSpPr>
        <p:spPr>
          <a:xfrm>
            <a:off x="5488657" y="2540882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85" name="Oval 284"/>
          <p:cNvSpPr>
            <a:spLocks noChangeAspect="1"/>
          </p:cNvSpPr>
          <p:nvPr/>
        </p:nvSpPr>
        <p:spPr>
          <a:xfrm>
            <a:off x="5763070" y="253771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86" name="Oval 285"/>
          <p:cNvSpPr>
            <a:spLocks noChangeAspect="1"/>
          </p:cNvSpPr>
          <p:nvPr/>
        </p:nvSpPr>
        <p:spPr>
          <a:xfrm>
            <a:off x="5869051" y="253613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87" name="Oval 286"/>
          <p:cNvSpPr>
            <a:spLocks noChangeAspect="1"/>
          </p:cNvSpPr>
          <p:nvPr/>
        </p:nvSpPr>
        <p:spPr>
          <a:xfrm>
            <a:off x="5970429" y="253900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88" name="Oval 287"/>
          <p:cNvSpPr>
            <a:spLocks noChangeAspect="1"/>
          </p:cNvSpPr>
          <p:nvPr/>
        </p:nvSpPr>
        <p:spPr>
          <a:xfrm>
            <a:off x="6103476" y="253455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89" name="Oval 288"/>
          <p:cNvSpPr>
            <a:spLocks noChangeAspect="1"/>
          </p:cNvSpPr>
          <p:nvPr/>
        </p:nvSpPr>
        <p:spPr>
          <a:xfrm>
            <a:off x="6244591" y="253296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95" name="Oval 294"/>
          <p:cNvSpPr>
            <a:spLocks noChangeAspect="1"/>
          </p:cNvSpPr>
          <p:nvPr/>
        </p:nvSpPr>
        <p:spPr>
          <a:xfrm>
            <a:off x="6313796" y="252980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96" name="Oval 295"/>
          <p:cNvSpPr>
            <a:spLocks noChangeAspect="1"/>
          </p:cNvSpPr>
          <p:nvPr/>
        </p:nvSpPr>
        <p:spPr>
          <a:xfrm>
            <a:off x="6373754" y="252821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97" name="Oval 296"/>
          <p:cNvSpPr>
            <a:spLocks noChangeAspect="1"/>
          </p:cNvSpPr>
          <p:nvPr/>
        </p:nvSpPr>
        <p:spPr>
          <a:xfrm>
            <a:off x="6565032" y="2525052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03" name="Oval 302"/>
          <p:cNvSpPr>
            <a:spLocks noChangeAspect="1"/>
          </p:cNvSpPr>
          <p:nvPr/>
        </p:nvSpPr>
        <p:spPr>
          <a:xfrm>
            <a:off x="7311916" y="297214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05" name="Oval 304"/>
          <p:cNvSpPr>
            <a:spLocks noChangeAspect="1"/>
          </p:cNvSpPr>
          <p:nvPr/>
        </p:nvSpPr>
        <p:spPr>
          <a:xfrm>
            <a:off x="7780101" y="296595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06" name="Oval 305"/>
          <p:cNvSpPr>
            <a:spLocks noChangeAspect="1"/>
          </p:cNvSpPr>
          <p:nvPr/>
        </p:nvSpPr>
        <p:spPr>
          <a:xfrm>
            <a:off x="7921243" y="299280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38" name="Oval 337"/>
          <p:cNvSpPr>
            <a:spLocks noChangeAspect="1"/>
          </p:cNvSpPr>
          <p:nvPr/>
        </p:nvSpPr>
        <p:spPr>
          <a:xfrm>
            <a:off x="8321783" y="404578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39" name="Oval 338"/>
          <p:cNvSpPr>
            <a:spLocks noChangeAspect="1"/>
          </p:cNvSpPr>
          <p:nvPr/>
        </p:nvSpPr>
        <p:spPr>
          <a:xfrm>
            <a:off x="8319117" y="420813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41" name="Oval 340"/>
          <p:cNvSpPr>
            <a:spLocks noChangeAspect="1"/>
          </p:cNvSpPr>
          <p:nvPr/>
        </p:nvSpPr>
        <p:spPr>
          <a:xfrm>
            <a:off x="8324449" y="3501912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42" name="Oval 341"/>
          <p:cNvSpPr>
            <a:spLocks noChangeAspect="1"/>
          </p:cNvSpPr>
          <p:nvPr/>
        </p:nvSpPr>
        <p:spPr>
          <a:xfrm>
            <a:off x="8327115" y="339859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71" name="Oval 370"/>
          <p:cNvSpPr>
            <a:spLocks noChangeAspect="1"/>
          </p:cNvSpPr>
          <p:nvPr/>
        </p:nvSpPr>
        <p:spPr>
          <a:xfrm>
            <a:off x="8034430" y="420813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72" name="Oval 371"/>
          <p:cNvSpPr>
            <a:spLocks noChangeAspect="1"/>
          </p:cNvSpPr>
          <p:nvPr/>
        </p:nvSpPr>
        <p:spPr>
          <a:xfrm>
            <a:off x="8180205" y="420813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74" name="Oval 373"/>
          <p:cNvSpPr>
            <a:spLocks noChangeAspect="1"/>
          </p:cNvSpPr>
          <p:nvPr/>
        </p:nvSpPr>
        <p:spPr>
          <a:xfrm>
            <a:off x="7419189" y="420813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75" name="Oval 374"/>
          <p:cNvSpPr>
            <a:spLocks noChangeAspect="1"/>
          </p:cNvSpPr>
          <p:nvPr/>
        </p:nvSpPr>
        <p:spPr>
          <a:xfrm>
            <a:off x="7361551" y="421851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73" name="Oval 372"/>
          <p:cNvSpPr>
            <a:spLocks noChangeAspect="1"/>
          </p:cNvSpPr>
          <p:nvPr/>
        </p:nvSpPr>
        <p:spPr>
          <a:xfrm>
            <a:off x="7487707" y="420813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80" name="Oval 379"/>
          <p:cNvSpPr>
            <a:spLocks noChangeAspect="1"/>
          </p:cNvSpPr>
          <p:nvPr/>
        </p:nvSpPr>
        <p:spPr>
          <a:xfrm>
            <a:off x="6557359" y="398876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81" name="Oval 380"/>
          <p:cNvSpPr>
            <a:spLocks noChangeAspect="1"/>
          </p:cNvSpPr>
          <p:nvPr/>
        </p:nvSpPr>
        <p:spPr>
          <a:xfrm>
            <a:off x="6658279" y="402857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82" name="Oval 381"/>
          <p:cNvSpPr>
            <a:spLocks noChangeAspect="1"/>
          </p:cNvSpPr>
          <p:nvPr/>
        </p:nvSpPr>
        <p:spPr>
          <a:xfrm>
            <a:off x="6791448" y="394017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86" name="Oval 385"/>
          <p:cNvSpPr>
            <a:spLocks noChangeAspect="1"/>
          </p:cNvSpPr>
          <p:nvPr/>
        </p:nvSpPr>
        <p:spPr>
          <a:xfrm>
            <a:off x="7218491" y="399070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59" name="Oval 458"/>
          <p:cNvSpPr>
            <a:spLocks noChangeAspect="1"/>
          </p:cNvSpPr>
          <p:nvPr/>
        </p:nvSpPr>
        <p:spPr>
          <a:xfrm>
            <a:off x="6781912" y="3777212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0" name="Oval 459"/>
          <p:cNvSpPr>
            <a:spLocks noChangeAspect="1"/>
          </p:cNvSpPr>
          <p:nvPr/>
        </p:nvSpPr>
        <p:spPr>
          <a:xfrm>
            <a:off x="6972659" y="339600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1" name="Oval 460"/>
          <p:cNvSpPr>
            <a:spLocks noChangeAspect="1"/>
          </p:cNvSpPr>
          <p:nvPr/>
        </p:nvSpPr>
        <p:spPr>
          <a:xfrm>
            <a:off x="6419655" y="399765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6" name="Oval 465"/>
          <p:cNvSpPr>
            <a:spLocks noChangeAspect="1"/>
          </p:cNvSpPr>
          <p:nvPr/>
        </p:nvSpPr>
        <p:spPr>
          <a:xfrm>
            <a:off x="5705337" y="4124810"/>
            <a:ext cx="44464" cy="44464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7" name="Oval 466"/>
          <p:cNvSpPr>
            <a:spLocks noChangeAspect="1"/>
          </p:cNvSpPr>
          <p:nvPr/>
        </p:nvSpPr>
        <p:spPr>
          <a:xfrm>
            <a:off x="5514316" y="4160171"/>
            <a:ext cx="44464" cy="44464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8" name="Oval 467"/>
          <p:cNvSpPr>
            <a:spLocks noChangeAspect="1"/>
          </p:cNvSpPr>
          <p:nvPr/>
        </p:nvSpPr>
        <p:spPr>
          <a:xfrm>
            <a:off x="5316589" y="4199426"/>
            <a:ext cx="44464" cy="44464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9" name="Oval 468"/>
          <p:cNvSpPr>
            <a:spLocks noChangeAspect="1"/>
          </p:cNvSpPr>
          <p:nvPr/>
        </p:nvSpPr>
        <p:spPr>
          <a:xfrm>
            <a:off x="5420113" y="4182067"/>
            <a:ext cx="44464" cy="44464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74" name="Oval 473"/>
          <p:cNvSpPr>
            <a:spLocks noChangeAspect="1"/>
          </p:cNvSpPr>
          <p:nvPr/>
        </p:nvSpPr>
        <p:spPr>
          <a:xfrm>
            <a:off x="5305016" y="3818300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75" name="Oval 474"/>
          <p:cNvSpPr>
            <a:spLocks noChangeAspect="1"/>
          </p:cNvSpPr>
          <p:nvPr/>
        </p:nvSpPr>
        <p:spPr>
          <a:xfrm>
            <a:off x="5302495" y="3650721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78" name="Oval 477"/>
          <p:cNvSpPr>
            <a:spLocks noChangeAspect="1"/>
          </p:cNvSpPr>
          <p:nvPr/>
        </p:nvSpPr>
        <p:spPr>
          <a:xfrm>
            <a:off x="4714406" y="2560280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86" name="Oval 485"/>
          <p:cNvSpPr>
            <a:spLocks noChangeAspect="1"/>
          </p:cNvSpPr>
          <p:nvPr/>
        </p:nvSpPr>
        <p:spPr>
          <a:xfrm>
            <a:off x="4251550" y="3301164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87" name="Oval 486"/>
          <p:cNvSpPr>
            <a:spLocks noChangeAspect="1"/>
          </p:cNvSpPr>
          <p:nvPr/>
        </p:nvSpPr>
        <p:spPr>
          <a:xfrm>
            <a:off x="4174765" y="3304007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89" name="Oval 488"/>
          <p:cNvSpPr>
            <a:spLocks noChangeAspect="1"/>
          </p:cNvSpPr>
          <p:nvPr/>
        </p:nvSpPr>
        <p:spPr>
          <a:xfrm>
            <a:off x="4391735" y="3295288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3" name="Oval 492"/>
          <p:cNvSpPr>
            <a:spLocks noChangeAspect="1"/>
          </p:cNvSpPr>
          <p:nvPr/>
        </p:nvSpPr>
        <p:spPr>
          <a:xfrm>
            <a:off x="4623023" y="3022427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4" name="Oval 493"/>
          <p:cNvSpPr>
            <a:spLocks noChangeAspect="1"/>
          </p:cNvSpPr>
          <p:nvPr/>
        </p:nvSpPr>
        <p:spPr>
          <a:xfrm>
            <a:off x="4674468" y="2907483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602E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8" name="Oval 587"/>
          <p:cNvSpPr>
            <a:spLocks noChangeAspect="1"/>
          </p:cNvSpPr>
          <p:nvPr/>
        </p:nvSpPr>
        <p:spPr>
          <a:xfrm>
            <a:off x="3175913" y="2587782"/>
            <a:ext cx="49501" cy="4950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07" name="Oval 606"/>
          <p:cNvSpPr>
            <a:spLocks noChangeAspect="1"/>
          </p:cNvSpPr>
          <p:nvPr/>
        </p:nvSpPr>
        <p:spPr>
          <a:xfrm>
            <a:off x="3723256" y="2576568"/>
            <a:ext cx="49571" cy="4957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08" name="Oval 607"/>
          <p:cNvSpPr>
            <a:spLocks noChangeAspect="1"/>
          </p:cNvSpPr>
          <p:nvPr/>
        </p:nvSpPr>
        <p:spPr>
          <a:xfrm>
            <a:off x="3744220" y="2297141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09" name="Oval 608"/>
          <p:cNvSpPr>
            <a:spLocks noChangeAspect="1"/>
          </p:cNvSpPr>
          <p:nvPr/>
        </p:nvSpPr>
        <p:spPr>
          <a:xfrm>
            <a:off x="3834177" y="2385217"/>
            <a:ext cx="49571" cy="4957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0" name="Oval 609"/>
          <p:cNvSpPr>
            <a:spLocks noChangeAspect="1"/>
          </p:cNvSpPr>
          <p:nvPr/>
        </p:nvSpPr>
        <p:spPr>
          <a:xfrm>
            <a:off x="3918592" y="250873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1" name="Oval 610"/>
          <p:cNvSpPr>
            <a:spLocks noChangeAspect="1"/>
          </p:cNvSpPr>
          <p:nvPr/>
        </p:nvSpPr>
        <p:spPr>
          <a:xfrm>
            <a:off x="3800532" y="257816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2" name="Oval 611"/>
          <p:cNvSpPr>
            <a:spLocks noChangeAspect="1"/>
          </p:cNvSpPr>
          <p:nvPr/>
        </p:nvSpPr>
        <p:spPr>
          <a:xfrm>
            <a:off x="3583162" y="2579585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3" name="Oval 612"/>
          <p:cNvSpPr>
            <a:spLocks noChangeAspect="1"/>
          </p:cNvSpPr>
          <p:nvPr/>
        </p:nvSpPr>
        <p:spPr>
          <a:xfrm>
            <a:off x="3628659" y="257842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20" name="Oval 619"/>
          <p:cNvSpPr>
            <a:spLocks noChangeAspect="1"/>
          </p:cNvSpPr>
          <p:nvPr/>
        </p:nvSpPr>
        <p:spPr>
          <a:xfrm>
            <a:off x="2975777" y="2469852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3" name="Oval 582"/>
          <p:cNvSpPr>
            <a:spLocks noChangeAspect="1"/>
          </p:cNvSpPr>
          <p:nvPr/>
        </p:nvSpPr>
        <p:spPr>
          <a:xfrm>
            <a:off x="2975938" y="252358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4" name="Oval 613"/>
          <p:cNvSpPr>
            <a:spLocks noChangeAspect="1"/>
          </p:cNvSpPr>
          <p:nvPr/>
        </p:nvSpPr>
        <p:spPr>
          <a:xfrm>
            <a:off x="3346119" y="258397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5" name="Oval 614"/>
          <p:cNvSpPr>
            <a:spLocks noChangeAspect="1"/>
          </p:cNvSpPr>
          <p:nvPr/>
        </p:nvSpPr>
        <p:spPr>
          <a:xfrm>
            <a:off x="3389845" y="258212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6" name="Oval 615"/>
          <p:cNvSpPr>
            <a:spLocks noChangeAspect="1"/>
          </p:cNvSpPr>
          <p:nvPr/>
        </p:nvSpPr>
        <p:spPr>
          <a:xfrm>
            <a:off x="3457439" y="2580272"/>
            <a:ext cx="49571" cy="4957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17" name="Oval 616"/>
          <p:cNvSpPr>
            <a:spLocks noChangeAspect="1"/>
          </p:cNvSpPr>
          <p:nvPr/>
        </p:nvSpPr>
        <p:spPr>
          <a:xfrm>
            <a:off x="3471693" y="251125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6" name="Oval 585"/>
          <p:cNvSpPr>
            <a:spLocks noChangeAspect="1"/>
          </p:cNvSpPr>
          <p:nvPr/>
        </p:nvSpPr>
        <p:spPr>
          <a:xfrm>
            <a:off x="3213307" y="256312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7" name="Oval 586"/>
          <p:cNvSpPr>
            <a:spLocks noChangeAspect="1"/>
          </p:cNvSpPr>
          <p:nvPr/>
        </p:nvSpPr>
        <p:spPr>
          <a:xfrm>
            <a:off x="3213588" y="258822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26" name="Oval 625"/>
          <p:cNvSpPr>
            <a:spLocks noChangeAspect="1"/>
          </p:cNvSpPr>
          <p:nvPr/>
        </p:nvSpPr>
        <p:spPr>
          <a:xfrm>
            <a:off x="2631399" y="247513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9" name="Oval 648"/>
          <p:cNvSpPr>
            <a:spLocks noChangeAspect="1"/>
          </p:cNvSpPr>
          <p:nvPr/>
        </p:nvSpPr>
        <p:spPr>
          <a:xfrm>
            <a:off x="2508488" y="2427395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87" name="Oval 686"/>
          <p:cNvSpPr>
            <a:spLocks noChangeAspect="1"/>
          </p:cNvSpPr>
          <p:nvPr/>
        </p:nvSpPr>
        <p:spPr>
          <a:xfrm>
            <a:off x="2763411" y="2425211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59" name="Oval 758"/>
          <p:cNvSpPr>
            <a:spLocks noChangeAspect="1"/>
          </p:cNvSpPr>
          <p:nvPr/>
        </p:nvSpPr>
        <p:spPr>
          <a:xfrm>
            <a:off x="3217444" y="228112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15" name="Oval 814"/>
          <p:cNvSpPr>
            <a:spLocks noChangeAspect="1"/>
          </p:cNvSpPr>
          <p:nvPr/>
        </p:nvSpPr>
        <p:spPr>
          <a:xfrm>
            <a:off x="3217444" y="242173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18" name="Oval 817"/>
          <p:cNvSpPr>
            <a:spLocks noChangeAspect="1"/>
          </p:cNvSpPr>
          <p:nvPr/>
        </p:nvSpPr>
        <p:spPr>
          <a:xfrm>
            <a:off x="3350326" y="228120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26" name="Oval 825"/>
          <p:cNvSpPr>
            <a:spLocks noChangeAspect="1"/>
          </p:cNvSpPr>
          <p:nvPr/>
        </p:nvSpPr>
        <p:spPr>
          <a:xfrm>
            <a:off x="3423061" y="2172552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27" name="Oval 826"/>
          <p:cNvSpPr>
            <a:spLocks noChangeAspect="1"/>
          </p:cNvSpPr>
          <p:nvPr/>
        </p:nvSpPr>
        <p:spPr>
          <a:xfrm>
            <a:off x="3360202" y="223071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25" name="Freeform 824"/>
          <p:cNvSpPr/>
          <p:nvPr/>
        </p:nvSpPr>
        <p:spPr>
          <a:xfrm>
            <a:off x="3200363" y="3924999"/>
            <a:ext cx="3115471" cy="104186"/>
          </a:xfrm>
          <a:custGeom>
            <a:avLst/>
            <a:gdLst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764381 w 2155031"/>
              <a:gd name="connsiteY3" fmla="*/ 40657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256982 w 2155031"/>
              <a:gd name="connsiteY1" fmla="*/ 49945 h 76375"/>
              <a:gd name="connsiteX2" fmla="*/ 664369 w 2155031"/>
              <a:gd name="connsiteY2" fmla="*/ 40657 h 76375"/>
              <a:gd name="connsiteX3" fmla="*/ 697706 w 2155031"/>
              <a:gd name="connsiteY3" fmla="*/ 52563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50360 h 76375"/>
              <a:gd name="connsiteX1" fmla="*/ 256982 w 2155031"/>
              <a:gd name="connsiteY1" fmla="*/ 49945 h 76375"/>
              <a:gd name="connsiteX2" fmla="*/ 664369 w 2155031"/>
              <a:gd name="connsiteY2" fmla="*/ 40657 h 76375"/>
              <a:gd name="connsiteX3" fmla="*/ 697706 w 2155031"/>
              <a:gd name="connsiteY3" fmla="*/ 52563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6052 h 72067"/>
              <a:gd name="connsiteX1" fmla="*/ 256982 w 2155031"/>
              <a:gd name="connsiteY1" fmla="*/ 45637 h 72067"/>
              <a:gd name="connsiteX2" fmla="*/ 664369 w 2155031"/>
              <a:gd name="connsiteY2" fmla="*/ 36349 h 72067"/>
              <a:gd name="connsiteX3" fmla="*/ 697706 w 2155031"/>
              <a:gd name="connsiteY3" fmla="*/ 48255 h 72067"/>
              <a:gd name="connsiteX4" fmla="*/ 809625 w 2155031"/>
              <a:gd name="connsiteY4" fmla="*/ 33967 h 72067"/>
              <a:gd name="connsiteX5" fmla="*/ 992248 w 2155031"/>
              <a:gd name="connsiteY5" fmla="*/ 6485 h 72067"/>
              <a:gd name="connsiteX6" fmla="*/ 1166812 w 2155031"/>
              <a:gd name="connsiteY6" fmla="*/ 630 h 72067"/>
              <a:gd name="connsiteX7" fmla="*/ 1209675 w 2155031"/>
              <a:gd name="connsiteY7" fmla="*/ 17299 h 72067"/>
              <a:gd name="connsiteX8" fmla="*/ 1285875 w 2155031"/>
              <a:gd name="connsiteY8" fmla="*/ 12536 h 72067"/>
              <a:gd name="connsiteX9" fmla="*/ 1340644 w 2155031"/>
              <a:gd name="connsiteY9" fmla="*/ 31586 h 72067"/>
              <a:gd name="connsiteX10" fmla="*/ 1478756 w 2155031"/>
              <a:gd name="connsiteY10" fmla="*/ 26824 h 72067"/>
              <a:gd name="connsiteX11" fmla="*/ 2031206 w 2155031"/>
              <a:gd name="connsiteY11" fmla="*/ 17299 h 72067"/>
              <a:gd name="connsiteX12" fmla="*/ 2155031 w 2155031"/>
              <a:gd name="connsiteY12" fmla="*/ 72067 h 7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5031" h="72067">
                <a:moveTo>
                  <a:pt x="0" y="46052"/>
                </a:moveTo>
                <a:cubicBezTo>
                  <a:pt x="85661" y="44815"/>
                  <a:pt x="171321" y="46874"/>
                  <a:pt x="256982" y="45637"/>
                </a:cubicBezTo>
                <a:cubicBezTo>
                  <a:pt x="392778" y="45286"/>
                  <a:pt x="528573" y="36700"/>
                  <a:pt x="664369" y="36349"/>
                </a:cubicBezTo>
                <a:cubicBezTo>
                  <a:pt x="678259" y="35158"/>
                  <a:pt x="673497" y="48652"/>
                  <a:pt x="697706" y="48255"/>
                </a:cubicBezTo>
                <a:cubicBezTo>
                  <a:pt x="721915" y="47858"/>
                  <a:pt x="760535" y="40929"/>
                  <a:pt x="809625" y="33967"/>
                </a:cubicBezTo>
                <a:cubicBezTo>
                  <a:pt x="858715" y="27005"/>
                  <a:pt x="932717" y="12041"/>
                  <a:pt x="992248" y="6485"/>
                </a:cubicBezTo>
                <a:cubicBezTo>
                  <a:pt x="1051779" y="929"/>
                  <a:pt x="1130574" y="-1172"/>
                  <a:pt x="1166812" y="630"/>
                </a:cubicBezTo>
                <a:cubicBezTo>
                  <a:pt x="1203050" y="2432"/>
                  <a:pt x="1189831" y="15315"/>
                  <a:pt x="1209675" y="17299"/>
                </a:cubicBezTo>
                <a:cubicBezTo>
                  <a:pt x="1229519" y="19283"/>
                  <a:pt x="1264047" y="10155"/>
                  <a:pt x="1285875" y="12536"/>
                </a:cubicBezTo>
                <a:cubicBezTo>
                  <a:pt x="1307703" y="14917"/>
                  <a:pt x="1308497" y="29205"/>
                  <a:pt x="1340644" y="31586"/>
                </a:cubicBezTo>
                <a:cubicBezTo>
                  <a:pt x="1372791" y="33967"/>
                  <a:pt x="1478756" y="26824"/>
                  <a:pt x="1478756" y="26824"/>
                </a:cubicBezTo>
                <a:lnTo>
                  <a:pt x="2031206" y="17299"/>
                </a:lnTo>
                <a:lnTo>
                  <a:pt x="2155031" y="72067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>
            <a:spLocks noChangeAspect="1"/>
          </p:cNvSpPr>
          <p:nvPr/>
        </p:nvSpPr>
        <p:spPr>
          <a:xfrm>
            <a:off x="5307709" y="3937837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4" name="Oval 463"/>
          <p:cNvSpPr>
            <a:spLocks noChangeAspect="1"/>
          </p:cNvSpPr>
          <p:nvPr/>
        </p:nvSpPr>
        <p:spPr>
          <a:xfrm>
            <a:off x="6190083" y="396093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62" name="Oval 461"/>
          <p:cNvSpPr>
            <a:spLocks noChangeAspect="1"/>
          </p:cNvSpPr>
          <p:nvPr/>
        </p:nvSpPr>
        <p:spPr>
          <a:xfrm>
            <a:off x="6266507" y="401878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5" name="Freeform 834"/>
          <p:cNvSpPr/>
          <p:nvPr/>
        </p:nvSpPr>
        <p:spPr>
          <a:xfrm>
            <a:off x="4685056" y="4215656"/>
            <a:ext cx="581783" cy="22378"/>
          </a:xfrm>
          <a:custGeom>
            <a:avLst/>
            <a:gdLst>
              <a:gd name="connsiteX0" fmla="*/ 0 w 2717124"/>
              <a:gd name="connsiteY0" fmla="*/ 296465 h 437935"/>
              <a:gd name="connsiteX1" fmla="*/ 100013 w 2717124"/>
              <a:gd name="connsiteY1" fmla="*/ 320278 h 437935"/>
              <a:gd name="connsiteX2" fmla="*/ 142875 w 2717124"/>
              <a:gd name="connsiteY2" fmla="*/ 327422 h 437935"/>
              <a:gd name="connsiteX3" fmla="*/ 207169 w 2717124"/>
              <a:gd name="connsiteY3" fmla="*/ 391715 h 437935"/>
              <a:gd name="connsiteX4" fmla="*/ 252413 w 2717124"/>
              <a:gd name="connsiteY4" fmla="*/ 417909 h 437935"/>
              <a:gd name="connsiteX5" fmla="*/ 481013 w 2717124"/>
              <a:gd name="connsiteY5" fmla="*/ 415528 h 437935"/>
              <a:gd name="connsiteX6" fmla="*/ 976313 w 2717124"/>
              <a:gd name="connsiteY6" fmla="*/ 136922 h 437935"/>
              <a:gd name="connsiteX7" fmla="*/ 1173957 w 2717124"/>
              <a:gd name="connsiteY7" fmla="*/ 139303 h 437935"/>
              <a:gd name="connsiteX8" fmla="*/ 1228725 w 2717124"/>
              <a:gd name="connsiteY8" fmla="*/ 122634 h 437935"/>
              <a:gd name="connsiteX9" fmla="*/ 1357313 w 2717124"/>
              <a:gd name="connsiteY9" fmla="*/ 108347 h 437935"/>
              <a:gd name="connsiteX10" fmla="*/ 1793082 w 2717124"/>
              <a:gd name="connsiteY10" fmla="*/ 105965 h 437935"/>
              <a:gd name="connsiteX11" fmla="*/ 1821657 w 2717124"/>
              <a:gd name="connsiteY11" fmla="*/ 94059 h 437935"/>
              <a:gd name="connsiteX12" fmla="*/ 1888332 w 2717124"/>
              <a:gd name="connsiteY12" fmla="*/ 55959 h 437935"/>
              <a:gd name="connsiteX13" fmla="*/ 2135982 w 2717124"/>
              <a:gd name="connsiteY13" fmla="*/ 10715 h 437935"/>
              <a:gd name="connsiteX14" fmla="*/ 2255044 w 2717124"/>
              <a:gd name="connsiteY14" fmla="*/ 1190 h 437935"/>
              <a:gd name="connsiteX15" fmla="*/ 2657475 w 2717124"/>
              <a:gd name="connsiteY15" fmla="*/ 1190 h 437935"/>
              <a:gd name="connsiteX16" fmla="*/ 2707482 w 2717124"/>
              <a:gd name="connsiteY16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0603"/>
              <a:gd name="connsiteY0" fmla="*/ 296466 h 437936"/>
              <a:gd name="connsiteX1" fmla="*/ 38100 w 2710603"/>
              <a:gd name="connsiteY1" fmla="*/ 325041 h 437936"/>
              <a:gd name="connsiteX2" fmla="*/ 100013 w 2710603"/>
              <a:gd name="connsiteY2" fmla="*/ 320279 h 437936"/>
              <a:gd name="connsiteX3" fmla="*/ 142875 w 2710603"/>
              <a:gd name="connsiteY3" fmla="*/ 327423 h 437936"/>
              <a:gd name="connsiteX4" fmla="*/ 207169 w 2710603"/>
              <a:gd name="connsiteY4" fmla="*/ 391716 h 437936"/>
              <a:gd name="connsiteX5" fmla="*/ 252413 w 2710603"/>
              <a:gd name="connsiteY5" fmla="*/ 417910 h 437936"/>
              <a:gd name="connsiteX6" fmla="*/ 481013 w 2710603"/>
              <a:gd name="connsiteY6" fmla="*/ 415529 h 437936"/>
              <a:gd name="connsiteX7" fmla="*/ 976313 w 2710603"/>
              <a:gd name="connsiteY7" fmla="*/ 136923 h 437936"/>
              <a:gd name="connsiteX8" fmla="*/ 1173957 w 2710603"/>
              <a:gd name="connsiteY8" fmla="*/ 139304 h 437936"/>
              <a:gd name="connsiteX9" fmla="*/ 1228725 w 2710603"/>
              <a:gd name="connsiteY9" fmla="*/ 122635 h 437936"/>
              <a:gd name="connsiteX10" fmla="*/ 1357313 w 2710603"/>
              <a:gd name="connsiteY10" fmla="*/ 108348 h 437936"/>
              <a:gd name="connsiteX11" fmla="*/ 1793082 w 2710603"/>
              <a:gd name="connsiteY11" fmla="*/ 105966 h 437936"/>
              <a:gd name="connsiteX12" fmla="*/ 1821657 w 2710603"/>
              <a:gd name="connsiteY12" fmla="*/ 94060 h 437936"/>
              <a:gd name="connsiteX13" fmla="*/ 1888332 w 2710603"/>
              <a:gd name="connsiteY13" fmla="*/ 55960 h 437936"/>
              <a:gd name="connsiteX14" fmla="*/ 2135982 w 2710603"/>
              <a:gd name="connsiteY14" fmla="*/ 10716 h 437936"/>
              <a:gd name="connsiteX15" fmla="*/ 2255044 w 2710603"/>
              <a:gd name="connsiteY15" fmla="*/ 1191 h 437936"/>
              <a:gd name="connsiteX16" fmla="*/ 2619375 w 2710603"/>
              <a:gd name="connsiteY16" fmla="*/ 1191 h 437936"/>
              <a:gd name="connsiteX17" fmla="*/ 2707482 w 2710603"/>
              <a:gd name="connsiteY17" fmla="*/ 10716 h 437936"/>
              <a:gd name="connsiteX0" fmla="*/ 0 w 2671664"/>
              <a:gd name="connsiteY0" fmla="*/ 296466 h 437936"/>
              <a:gd name="connsiteX1" fmla="*/ 38100 w 2671664"/>
              <a:gd name="connsiteY1" fmla="*/ 325041 h 437936"/>
              <a:gd name="connsiteX2" fmla="*/ 100013 w 2671664"/>
              <a:gd name="connsiteY2" fmla="*/ 320279 h 437936"/>
              <a:gd name="connsiteX3" fmla="*/ 142875 w 2671664"/>
              <a:gd name="connsiteY3" fmla="*/ 327423 h 437936"/>
              <a:gd name="connsiteX4" fmla="*/ 207169 w 2671664"/>
              <a:gd name="connsiteY4" fmla="*/ 391716 h 437936"/>
              <a:gd name="connsiteX5" fmla="*/ 252413 w 2671664"/>
              <a:gd name="connsiteY5" fmla="*/ 417910 h 437936"/>
              <a:gd name="connsiteX6" fmla="*/ 481013 w 2671664"/>
              <a:gd name="connsiteY6" fmla="*/ 415529 h 437936"/>
              <a:gd name="connsiteX7" fmla="*/ 976313 w 2671664"/>
              <a:gd name="connsiteY7" fmla="*/ 136923 h 437936"/>
              <a:gd name="connsiteX8" fmla="*/ 1173957 w 2671664"/>
              <a:gd name="connsiteY8" fmla="*/ 139304 h 437936"/>
              <a:gd name="connsiteX9" fmla="*/ 1228725 w 2671664"/>
              <a:gd name="connsiteY9" fmla="*/ 122635 h 437936"/>
              <a:gd name="connsiteX10" fmla="*/ 1357313 w 2671664"/>
              <a:gd name="connsiteY10" fmla="*/ 108348 h 437936"/>
              <a:gd name="connsiteX11" fmla="*/ 1793082 w 2671664"/>
              <a:gd name="connsiteY11" fmla="*/ 105966 h 437936"/>
              <a:gd name="connsiteX12" fmla="*/ 1821657 w 2671664"/>
              <a:gd name="connsiteY12" fmla="*/ 94060 h 437936"/>
              <a:gd name="connsiteX13" fmla="*/ 1888332 w 2671664"/>
              <a:gd name="connsiteY13" fmla="*/ 55960 h 437936"/>
              <a:gd name="connsiteX14" fmla="*/ 2135982 w 2671664"/>
              <a:gd name="connsiteY14" fmla="*/ 10716 h 437936"/>
              <a:gd name="connsiteX15" fmla="*/ 2255044 w 2671664"/>
              <a:gd name="connsiteY15" fmla="*/ 1191 h 437936"/>
              <a:gd name="connsiteX16" fmla="*/ 2619375 w 2671664"/>
              <a:gd name="connsiteY16" fmla="*/ 1191 h 437936"/>
              <a:gd name="connsiteX17" fmla="*/ 2657475 w 2671664"/>
              <a:gd name="connsiteY17" fmla="*/ 8335 h 437936"/>
              <a:gd name="connsiteX0" fmla="*/ 0 w 2660665"/>
              <a:gd name="connsiteY0" fmla="*/ 296466 h 437936"/>
              <a:gd name="connsiteX1" fmla="*/ 38100 w 2660665"/>
              <a:gd name="connsiteY1" fmla="*/ 325041 h 437936"/>
              <a:gd name="connsiteX2" fmla="*/ 100013 w 2660665"/>
              <a:gd name="connsiteY2" fmla="*/ 320279 h 437936"/>
              <a:gd name="connsiteX3" fmla="*/ 142875 w 2660665"/>
              <a:gd name="connsiteY3" fmla="*/ 327423 h 437936"/>
              <a:gd name="connsiteX4" fmla="*/ 207169 w 2660665"/>
              <a:gd name="connsiteY4" fmla="*/ 391716 h 437936"/>
              <a:gd name="connsiteX5" fmla="*/ 252413 w 2660665"/>
              <a:gd name="connsiteY5" fmla="*/ 417910 h 437936"/>
              <a:gd name="connsiteX6" fmla="*/ 481013 w 2660665"/>
              <a:gd name="connsiteY6" fmla="*/ 415529 h 437936"/>
              <a:gd name="connsiteX7" fmla="*/ 976313 w 2660665"/>
              <a:gd name="connsiteY7" fmla="*/ 136923 h 437936"/>
              <a:gd name="connsiteX8" fmla="*/ 1173957 w 2660665"/>
              <a:gd name="connsiteY8" fmla="*/ 139304 h 437936"/>
              <a:gd name="connsiteX9" fmla="*/ 1228725 w 2660665"/>
              <a:gd name="connsiteY9" fmla="*/ 122635 h 437936"/>
              <a:gd name="connsiteX10" fmla="*/ 1357313 w 2660665"/>
              <a:gd name="connsiteY10" fmla="*/ 108348 h 437936"/>
              <a:gd name="connsiteX11" fmla="*/ 1793082 w 2660665"/>
              <a:gd name="connsiteY11" fmla="*/ 105966 h 437936"/>
              <a:gd name="connsiteX12" fmla="*/ 1821657 w 2660665"/>
              <a:gd name="connsiteY12" fmla="*/ 94060 h 437936"/>
              <a:gd name="connsiteX13" fmla="*/ 1888332 w 2660665"/>
              <a:gd name="connsiteY13" fmla="*/ 55960 h 437936"/>
              <a:gd name="connsiteX14" fmla="*/ 2135982 w 2660665"/>
              <a:gd name="connsiteY14" fmla="*/ 10716 h 437936"/>
              <a:gd name="connsiteX15" fmla="*/ 2255044 w 2660665"/>
              <a:gd name="connsiteY15" fmla="*/ 1191 h 437936"/>
              <a:gd name="connsiteX16" fmla="*/ 2619375 w 2660665"/>
              <a:gd name="connsiteY16" fmla="*/ 1191 h 437936"/>
              <a:gd name="connsiteX17" fmla="*/ 2657475 w 2660665"/>
              <a:gd name="connsiteY17" fmla="*/ 8335 h 437936"/>
              <a:gd name="connsiteX0" fmla="*/ 0 w 2660665"/>
              <a:gd name="connsiteY0" fmla="*/ 296466 h 437936"/>
              <a:gd name="connsiteX1" fmla="*/ 38100 w 2660665"/>
              <a:gd name="connsiteY1" fmla="*/ 325041 h 437936"/>
              <a:gd name="connsiteX2" fmla="*/ 100013 w 2660665"/>
              <a:gd name="connsiteY2" fmla="*/ 320279 h 437936"/>
              <a:gd name="connsiteX3" fmla="*/ 142875 w 2660665"/>
              <a:gd name="connsiteY3" fmla="*/ 327423 h 437936"/>
              <a:gd name="connsiteX4" fmla="*/ 207169 w 2660665"/>
              <a:gd name="connsiteY4" fmla="*/ 391716 h 437936"/>
              <a:gd name="connsiteX5" fmla="*/ 252413 w 2660665"/>
              <a:gd name="connsiteY5" fmla="*/ 417910 h 437936"/>
              <a:gd name="connsiteX6" fmla="*/ 481013 w 2660665"/>
              <a:gd name="connsiteY6" fmla="*/ 415529 h 437936"/>
              <a:gd name="connsiteX7" fmla="*/ 976313 w 2660665"/>
              <a:gd name="connsiteY7" fmla="*/ 136923 h 437936"/>
              <a:gd name="connsiteX8" fmla="*/ 1173957 w 2660665"/>
              <a:gd name="connsiteY8" fmla="*/ 139304 h 437936"/>
              <a:gd name="connsiteX9" fmla="*/ 1228725 w 2660665"/>
              <a:gd name="connsiteY9" fmla="*/ 122635 h 437936"/>
              <a:gd name="connsiteX10" fmla="*/ 1357313 w 2660665"/>
              <a:gd name="connsiteY10" fmla="*/ 108348 h 437936"/>
              <a:gd name="connsiteX11" fmla="*/ 1793082 w 2660665"/>
              <a:gd name="connsiteY11" fmla="*/ 105966 h 437936"/>
              <a:gd name="connsiteX12" fmla="*/ 1821657 w 2660665"/>
              <a:gd name="connsiteY12" fmla="*/ 94060 h 437936"/>
              <a:gd name="connsiteX13" fmla="*/ 1888332 w 2660665"/>
              <a:gd name="connsiteY13" fmla="*/ 55960 h 437936"/>
              <a:gd name="connsiteX14" fmla="*/ 2135982 w 2660665"/>
              <a:gd name="connsiteY14" fmla="*/ 10716 h 437936"/>
              <a:gd name="connsiteX15" fmla="*/ 2255044 w 2660665"/>
              <a:gd name="connsiteY15" fmla="*/ 1191 h 437936"/>
              <a:gd name="connsiteX16" fmla="*/ 2619375 w 2660665"/>
              <a:gd name="connsiteY16" fmla="*/ 1191 h 437936"/>
              <a:gd name="connsiteX17" fmla="*/ 2657475 w 2660665"/>
              <a:gd name="connsiteY17" fmla="*/ 15479 h 437936"/>
              <a:gd name="connsiteX0" fmla="*/ 0 w 2657475"/>
              <a:gd name="connsiteY0" fmla="*/ 296466 h 437936"/>
              <a:gd name="connsiteX1" fmla="*/ 38100 w 2657475"/>
              <a:gd name="connsiteY1" fmla="*/ 325041 h 437936"/>
              <a:gd name="connsiteX2" fmla="*/ 100013 w 2657475"/>
              <a:gd name="connsiteY2" fmla="*/ 320279 h 437936"/>
              <a:gd name="connsiteX3" fmla="*/ 142875 w 2657475"/>
              <a:gd name="connsiteY3" fmla="*/ 327423 h 437936"/>
              <a:gd name="connsiteX4" fmla="*/ 207169 w 2657475"/>
              <a:gd name="connsiteY4" fmla="*/ 391716 h 437936"/>
              <a:gd name="connsiteX5" fmla="*/ 252413 w 2657475"/>
              <a:gd name="connsiteY5" fmla="*/ 417910 h 437936"/>
              <a:gd name="connsiteX6" fmla="*/ 481013 w 2657475"/>
              <a:gd name="connsiteY6" fmla="*/ 415529 h 437936"/>
              <a:gd name="connsiteX7" fmla="*/ 976313 w 2657475"/>
              <a:gd name="connsiteY7" fmla="*/ 136923 h 437936"/>
              <a:gd name="connsiteX8" fmla="*/ 1173957 w 2657475"/>
              <a:gd name="connsiteY8" fmla="*/ 139304 h 437936"/>
              <a:gd name="connsiteX9" fmla="*/ 1228725 w 2657475"/>
              <a:gd name="connsiteY9" fmla="*/ 122635 h 437936"/>
              <a:gd name="connsiteX10" fmla="*/ 1357313 w 2657475"/>
              <a:gd name="connsiteY10" fmla="*/ 108348 h 437936"/>
              <a:gd name="connsiteX11" fmla="*/ 1793082 w 2657475"/>
              <a:gd name="connsiteY11" fmla="*/ 105966 h 437936"/>
              <a:gd name="connsiteX12" fmla="*/ 1821657 w 2657475"/>
              <a:gd name="connsiteY12" fmla="*/ 94060 h 437936"/>
              <a:gd name="connsiteX13" fmla="*/ 1888332 w 2657475"/>
              <a:gd name="connsiteY13" fmla="*/ 55960 h 437936"/>
              <a:gd name="connsiteX14" fmla="*/ 2135982 w 2657475"/>
              <a:gd name="connsiteY14" fmla="*/ 10716 h 437936"/>
              <a:gd name="connsiteX15" fmla="*/ 2255044 w 2657475"/>
              <a:gd name="connsiteY15" fmla="*/ 1191 h 437936"/>
              <a:gd name="connsiteX16" fmla="*/ 2619375 w 2657475"/>
              <a:gd name="connsiteY16" fmla="*/ 1191 h 437936"/>
              <a:gd name="connsiteX17" fmla="*/ 2657475 w 2657475"/>
              <a:gd name="connsiteY17" fmla="*/ 15479 h 437936"/>
              <a:gd name="connsiteX0" fmla="*/ 0 w 2619375"/>
              <a:gd name="connsiteY0" fmla="*/ 325041 h 437936"/>
              <a:gd name="connsiteX1" fmla="*/ 61913 w 2619375"/>
              <a:gd name="connsiteY1" fmla="*/ 320279 h 437936"/>
              <a:gd name="connsiteX2" fmla="*/ 104775 w 2619375"/>
              <a:gd name="connsiteY2" fmla="*/ 327423 h 437936"/>
              <a:gd name="connsiteX3" fmla="*/ 169069 w 2619375"/>
              <a:gd name="connsiteY3" fmla="*/ 391716 h 437936"/>
              <a:gd name="connsiteX4" fmla="*/ 214313 w 2619375"/>
              <a:gd name="connsiteY4" fmla="*/ 417910 h 437936"/>
              <a:gd name="connsiteX5" fmla="*/ 442913 w 2619375"/>
              <a:gd name="connsiteY5" fmla="*/ 415529 h 437936"/>
              <a:gd name="connsiteX6" fmla="*/ 938213 w 2619375"/>
              <a:gd name="connsiteY6" fmla="*/ 136923 h 437936"/>
              <a:gd name="connsiteX7" fmla="*/ 1135857 w 2619375"/>
              <a:gd name="connsiteY7" fmla="*/ 139304 h 437936"/>
              <a:gd name="connsiteX8" fmla="*/ 1190625 w 2619375"/>
              <a:gd name="connsiteY8" fmla="*/ 122635 h 437936"/>
              <a:gd name="connsiteX9" fmla="*/ 1319213 w 2619375"/>
              <a:gd name="connsiteY9" fmla="*/ 108348 h 437936"/>
              <a:gd name="connsiteX10" fmla="*/ 1754982 w 2619375"/>
              <a:gd name="connsiteY10" fmla="*/ 105966 h 437936"/>
              <a:gd name="connsiteX11" fmla="*/ 1783557 w 2619375"/>
              <a:gd name="connsiteY11" fmla="*/ 94060 h 437936"/>
              <a:gd name="connsiteX12" fmla="*/ 1850232 w 2619375"/>
              <a:gd name="connsiteY12" fmla="*/ 55960 h 437936"/>
              <a:gd name="connsiteX13" fmla="*/ 2097882 w 2619375"/>
              <a:gd name="connsiteY13" fmla="*/ 10716 h 437936"/>
              <a:gd name="connsiteX14" fmla="*/ 2216944 w 2619375"/>
              <a:gd name="connsiteY14" fmla="*/ 1191 h 437936"/>
              <a:gd name="connsiteX15" fmla="*/ 2581275 w 2619375"/>
              <a:gd name="connsiteY15" fmla="*/ 1191 h 437936"/>
              <a:gd name="connsiteX16" fmla="*/ 2619375 w 2619375"/>
              <a:gd name="connsiteY16" fmla="*/ 15479 h 437936"/>
              <a:gd name="connsiteX0" fmla="*/ 0 w 2557462"/>
              <a:gd name="connsiteY0" fmla="*/ 320279 h 437936"/>
              <a:gd name="connsiteX1" fmla="*/ 42862 w 2557462"/>
              <a:gd name="connsiteY1" fmla="*/ 327423 h 437936"/>
              <a:gd name="connsiteX2" fmla="*/ 107156 w 2557462"/>
              <a:gd name="connsiteY2" fmla="*/ 391716 h 437936"/>
              <a:gd name="connsiteX3" fmla="*/ 152400 w 2557462"/>
              <a:gd name="connsiteY3" fmla="*/ 417910 h 437936"/>
              <a:gd name="connsiteX4" fmla="*/ 381000 w 2557462"/>
              <a:gd name="connsiteY4" fmla="*/ 415529 h 437936"/>
              <a:gd name="connsiteX5" fmla="*/ 876300 w 2557462"/>
              <a:gd name="connsiteY5" fmla="*/ 136923 h 437936"/>
              <a:gd name="connsiteX6" fmla="*/ 1073944 w 2557462"/>
              <a:gd name="connsiteY6" fmla="*/ 139304 h 437936"/>
              <a:gd name="connsiteX7" fmla="*/ 1128712 w 2557462"/>
              <a:gd name="connsiteY7" fmla="*/ 122635 h 437936"/>
              <a:gd name="connsiteX8" fmla="*/ 1257300 w 2557462"/>
              <a:gd name="connsiteY8" fmla="*/ 108348 h 437936"/>
              <a:gd name="connsiteX9" fmla="*/ 1693069 w 2557462"/>
              <a:gd name="connsiteY9" fmla="*/ 105966 h 437936"/>
              <a:gd name="connsiteX10" fmla="*/ 1721644 w 2557462"/>
              <a:gd name="connsiteY10" fmla="*/ 94060 h 437936"/>
              <a:gd name="connsiteX11" fmla="*/ 1788319 w 2557462"/>
              <a:gd name="connsiteY11" fmla="*/ 55960 h 437936"/>
              <a:gd name="connsiteX12" fmla="*/ 2035969 w 2557462"/>
              <a:gd name="connsiteY12" fmla="*/ 10716 h 437936"/>
              <a:gd name="connsiteX13" fmla="*/ 2155031 w 2557462"/>
              <a:gd name="connsiteY13" fmla="*/ 1191 h 437936"/>
              <a:gd name="connsiteX14" fmla="*/ 2519362 w 2557462"/>
              <a:gd name="connsiteY14" fmla="*/ 1191 h 437936"/>
              <a:gd name="connsiteX15" fmla="*/ 2557462 w 2557462"/>
              <a:gd name="connsiteY15" fmla="*/ 15479 h 437936"/>
              <a:gd name="connsiteX0" fmla="*/ 0 w 2514600"/>
              <a:gd name="connsiteY0" fmla="*/ 327423 h 437936"/>
              <a:gd name="connsiteX1" fmla="*/ 64294 w 2514600"/>
              <a:gd name="connsiteY1" fmla="*/ 391716 h 437936"/>
              <a:gd name="connsiteX2" fmla="*/ 109538 w 2514600"/>
              <a:gd name="connsiteY2" fmla="*/ 417910 h 437936"/>
              <a:gd name="connsiteX3" fmla="*/ 338138 w 2514600"/>
              <a:gd name="connsiteY3" fmla="*/ 415529 h 437936"/>
              <a:gd name="connsiteX4" fmla="*/ 833438 w 2514600"/>
              <a:gd name="connsiteY4" fmla="*/ 136923 h 437936"/>
              <a:gd name="connsiteX5" fmla="*/ 1031082 w 2514600"/>
              <a:gd name="connsiteY5" fmla="*/ 139304 h 437936"/>
              <a:gd name="connsiteX6" fmla="*/ 1085850 w 2514600"/>
              <a:gd name="connsiteY6" fmla="*/ 122635 h 437936"/>
              <a:gd name="connsiteX7" fmla="*/ 1214438 w 2514600"/>
              <a:gd name="connsiteY7" fmla="*/ 108348 h 437936"/>
              <a:gd name="connsiteX8" fmla="*/ 1650207 w 2514600"/>
              <a:gd name="connsiteY8" fmla="*/ 105966 h 437936"/>
              <a:gd name="connsiteX9" fmla="*/ 1678782 w 2514600"/>
              <a:gd name="connsiteY9" fmla="*/ 94060 h 437936"/>
              <a:gd name="connsiteX10" fmla="*/ 1745457 w 2514600"/>
              <a:gd name="connsiteY10" fmla="*/ 55960 h 437936"/>
              <a:gd name="connsiteX11" fmla="*/ 1993107 w 2514600"/>
              <a:gd name="connsiteY11" fmla="*/ 10716 h 437936"/>
              <a:gd name="connsiteX12" fmla="*/ 2112169 w 2514600"/>
              <a:gd name="connsiteY12" fmla="*/ 1191 h 437936"/>
              <a:gd name="connsiteX13" fmla="*/ 2476500 w 2514600"/>
              <a:gd name="connsiteY13" fmla="*/ 1191 h 437936"/>
              <a:gd name="connsiteX14" fmla="*/ 2514600 w 2514600"/>
              <a:gd name="connsiteY14" fmla="*/ 15479 h 437936"/>
              <a:gd name="connsiteX0" fmla="*/ 0 w 2450306"/>
              <a:gd name="connsiteY0" fmla="*/ 391716 h 437936"/>
              <a:gd name="connsiteX1" fmla="*/ 45244 w 2450306"/>
              <a:gd name="connsiteY1" fmla="*/ 417910 h 437936"/>
              <a:gd name="connsiteX2" fmla="*/ 273844 w 2450306"/>
              <a:gd name="connsiteY2" fmla="*/ 415529 h 437936"/>
              <a:gd name="connsiteX3" fmla="*/ 769144 w 2450306"/>
              <a:gd name="connsiteY3" fmla="*/ 136923 h 437936"/>
              <a:gd name="connsiteX4" fmla="*/ 966788 w 2450306"/>
              <a:gd name="connsiteY4" fmla="*/ 139304 h 437936"/>
              <a:gd name="connsiteX5" fmla="*/ 1021556 w 2450306"/>
              <a:gd name="connsiteY5" fmla="*/ 122635 h 437936"/>
              <a:gd name="connsiteX6" fmla="*/ 1150144 w 2450306"/>
              <a:gd name="connsiteY6" fmla="*/ 108348 h 437936"/>
              <a:gd name="connsiteX7" fmla="*/ 1585913 w 2450306"/>
              <a:gd name="connsiteY7" fmla="*/ 105966 h 437936"/>
              <a:gd name="connsiteX8" fmla="*/ 1614488 w 2450306"/>
              <a:gd name="connsiteY8" fmla="*/ 94060 h 437936"/>
              <a:gd name="connsiteX9" fmla="*/ 1681163 w 2450306"/>
              <a:gd name="connsiteY9" fmla="*/ 55960 h 437936"/>
              <a:gd name="connsiteX10" fmla="*/ 1928813 w 2450306"/>
              <a:gd name="connsiteY10" fmla="*/ 10716 h 437936"/>
              <a:gd name="connsiteX11" fmla="*/ 2047875 w 2450306"/>
              <a:gd name="connsiteY11" fmla="*/ 1191 h 437936"/>
              <a:gd name="connsiteX12" fmla="*/ 2412206 w 2450306"/>
              <a:gd name="connsiteY12" fmla="*/ 1191 h 437936"/>
              <a:gd name="connsiteX13" fmla="*/ 2450306 w 2450306"/>
              <a:gd name="connsiteY13" fmla="*/ 15479 h 437936"/>
              <a:gd name="connsiteX0" fmla="*/ 0 w 2405062"/>
              <a:gd name="connsiteY0" fmla="*/ 417910 h 437936"/>
              <a:gd name="connsiteX1" fmla="*/ 228600 w 2405062"/>
              <a:gd name="connsiteY1" fmla="*/ 415529 h 437936"/>
              <a:gd name="connsiteX2" fmla="*/ 723900 w 2405062"/>
              <a:gd name="connsiteY2" fmla="*/ 136923 h 437936"/>
              <a:gd name="connsiteX3" fmla="*/ 921544 w 2405062"/>
              <a:gd name="connsiteY3" fmla="*/ 139304 h 437936"/>
              <a:gd name="connsiteX4" fmla="*/ 976312 w 2405062"/>
              <a:gd name="connsiteY4" fmla="*/ 122635 h 437936"/>
              <a:gd name="connsiteX5" fmla="*/ 1104900 w 2405062"/>
              <a:gd name="connsiteY5" fmla="*/ 108348 h 437936"/>
              <a:gd name="connsiteX6" fmla="*/ 1540669 w 2405062"/>
              <a:gd name="connsiteY6" fmla="*/ 105966 h 437936"/>
              <a:gd name="connsiteX7" fmla="*/ 1569244 w 2405062"/>
              <a:gd name="connsiteY7" fmla="*/ 94060 h 437936"/>
              <a:gd name="connsiteX8" fmla="*/ 1635919 w 2405062"/>
              <a:gd name="connsiteY8" fmla="*/ 55960 h 437936"/>
              <a:gd name="connsiteX9" fmla="*/ 1883569 w 2405062"/>
              <a:gd name="connsiteY9" fmla="*/ 10716 h 437936"/>
              <a:gd name="connsiteX10" fmla="*/ 2002631 w 2405062"/>
              <a:gd name="connsiteY10" fmla="*/ 1191 h 437936"/>
              <a:gd name="connsiteX11" fmla="*/ 2366962 w 2405062"/>
              <a:gd name="connsiteY11" fmla="*/ 1191 h 437936"/>
              <a:gd name="connsiteX12" fmla="*/ 2405062 w 2405062"/>
              <a:gd name="connsiteY12" fmla="*/ 15479 h 437936"/>
              <a:gd name="connsiteX0" fmla="*/ 0 w 2176462"/>
              <a:gd name="connsiteY0" fmla="*/ 415529 h 415529"/>
              <a:gd name="connsiteX1" fmla="*/ 495300 w 2176462"/>
              <a:gd name="connsiteY1" fmla="*/ 136923 h 415529"/>
              <a:gd name="connsiteX2" fmla="*/ 692944 w 2176462"/>
              <a:gd name="connsiteY2" fmla="*/ 139304 h 415529"/>
              <a:gd name="connsiteX3" fmla="*/ 747712 w 2176462"/>
              <a:gd name="connsiteY3" fmla="*/ 122635 h 415529"/>
              <a:gd name="connsiteX4" fmla="*/ 876300 w 2176462"/>
              <a:gd name="connsiteY4" fmla="*/ 108348 h 415529"/>
              <a:gd name="connsiteX5" fmla="*/ 1312069 w 2176462"/>
              <a:gd name="connsiteY5" fmla="*/ 105966 h 415529"/>
              <a:gd name="connsiteX6" fmla="*/ 1340644 w 2176462"/>
              <a:gd name="connsiteY6" fmla="*/ 94060 h 415529"/>
              <a:gd name="connsiteX7" fmla="*/ 1407319 w 2176462"/>
              <a:gd name="connsiteY7" fmla="*/ 55960 h 415529"/>
              <a:gd name="connsiteX8" fmla="*/ 1654969 w 2176462"/>
              <a:gd name="connsiteY8" fmla="*/ 10716 h 415529"/>
              <a:gd name="connsiteX9" fmla="*/ 1774031 w 2176462"/>
              <a:gd name="connsiteY9" fmla="*/ 1191 h 415529"/>
              <a:gd name="connsiteX10" fmla="*/ 2138362 w 2176462"/>
              <a:gd name="connsiteY10" fmla="*/ 1191 h 415529"/>
              <a:gd name="connsiteX11" fmla="*/ 2176462 w 2176462"/>
              <a:gd name="connsiteY11" fmla="*/ 15479 h 415529"/>
              <a:gd name="connsiteX0" fmla="*/ 0 w 1681162"/>
              <a:gd name="connsiteY0" fmla="*/ 136923 h 139304"/>
              <a:gd name="connsiteX1" fmla="*/ 197644 w 1681162"/>
              <a:gd name="connsiteY1" fmla="*/ 139304 h 139304"/>
              <a:gd name="connsiteX2" fmla="*/ 252412 w 1681162"/>
              <a:gd name="connsiteY2" fmla="*/ 122635 h 139304"/>
              <a:gd name="connsiteX3" fmla="*/ 381000 w 1681162"/>
              <a:gd name="connsiteY3" fmla="*/ 108348 h 139304"/>
              <a:gd name="connsiteX4" fmla="*/ 816769 w 1681162"/>
              <a:gd name="connsiteY4" fmla="*/ 105966 h 139304"/>
              <a:gd name="connsiteX5" fmla="*/ 845344 w 1681162"/>
              <a:gd name="connsiteY5" fmla="*/ 94060 h 139304"/>
              <a:gd name="connsiteX6" fmla="*/ 912019 w 1681162"/>
              <a:gd name="connsiteY6" fmla="*/ 55960 h 139304"/>
              <a:gd name="connsiteX7" fmla="*/ 1159669 w 1681162"/>
              <a:gd name="connsiteY7" fmla="*/ 10716 h 139304"/>
              <a:gd name="connsiteX8" fmla="*/ 1278731 w 1681162"/>
              <a:gd name="connsiteY8" fmla="*/ 1191 h 139304"/>
              <a:gd name="connsiteX9" fmla="*/ 1643062 w 1681162"/>
              <a:gd name="connsiteY9" fmla="*/ 1191 h 139304"/>
              <a:gd name="connsiteX10" fmla="*/ 1681162 w 1681162"/>
              <a:gd name="connsiteY10" fmla="*/ 15479 h 139304"/>
              <a:gd name="connsiteX0" fmla="*/ 0 w 1483518"/>
              <a:gd name="connsiteY0" fmla="*/ 139304 h 139304"/>
              <a:gd name="connsiteX1" fmla="*/ 54768 w 1483518"/>
              <a:gd name="connsiteY1" fmla="*/ 122635 h 139304"/>
              <a:gd name="connsiteX2" fmla="*/ 183356 w 1483518"/>
              <a:gd name="connsiteY2" fmla="*/ 108348 h 139304"/>
              <a:gd name="connsiteX3" fmla="*/ 619125 w 1483518"/>
              <a:gd name="connsiteY3" fmla="*/ 105966 h 139304"/>
              <a:gd name="connsiteX4" fmla="*/ 647700 w 1483518"/>
              <a:gd name="connsiteY4" fmla="*/ 94060 h 139304"/>
              <a:gd name="connsiteX5" fmla="*/ 714375 w 1483518"/>
              <a:gd name="connsiteY5" fmla="*/ 55960 h 139304"/>
              <a:gd name="connsiteX6" fmla="*/ 962025 w 1483518"/>
              <a:gd name="connsiteY6" fmla="*/ 10716 h 139304"/>
              <a:gd name="connsiteX7" fmla="*/ 1081087 w 1483518"/>
              <a:gd name="connsiteY7" fmla="*/ 1191 h 139304"/>
              <a:gd name="connsiteX8" fmla="*/ 1445418 w 1483518"/>
              <a:gd name="connsiteY8" fmla="*/ 1191 h 139304"/>
              <a:gd name="connsiteX9" fmla="*/ 1483518 w 1483518"/>
              <a:gd name="connsiteY9" fmla="*/ 15479 h 139304"/>
              <a:gd name="connsiteX0" fmla="*/ 0 w 1428750"/>
              <a:gd name="connsiteY0" fmla="*/ 122635 h 122635"/>
              <a:gd name="connsiteX1" fmla="*/ 128588 w 1428750"/>
              <a:gd name="connsiteY1" fmla="*/ 108348 h 122635"/>
              <a:gd name="connsiteX2" fmla="*/ 564357 w 1428750"/>
              <a:gd name="connsiteY2" fmla="*/ 105966 h 122635"/>
              <a:gd name="connsiteX3" fmla="*/ 592932 w 1428750"/>
              <a:gd name="connsiteY3" fmla="*/ 94060 h 122635"/>
              <a:gd name="connsiteX4" fmla="*/ 659607 w 1428750"/>
              <a:gd name="connsiteY4" fmla="*/ 55960 h 122635"/>
              <a:gd name="connsiteX5" fmla="*/ 907257 w 1428750"/>
              <a:gd name="connsiteY5" fmla="*/ 10716 h 122635"/>
              <a:gd name="connsiteX6" fmla="*/ 1026319 w 1428750"/>
              <a:gd name="connsiteY6" fmla="*/ 1191 h 122635"/>
              <a:gd name="connsiteX7" fmla="*/ 1390650 w 1428750"/>
              <a:gd name="connsiteY7" fmla="*/ 1191 h 122635"/>
              <a:gd name="connsiteX8" fmla="*/ 1428750 w 1428750"/>
              <a:gd name="connsiteY8" fmla="*/ 15479 h 122635"/>
              <a:gd name="connsiteX0" fmla="*/ 0 w 1300162"/>
              <a:gd name="connsiteY0" fmla="*/ 108348 h 108348"/>
              <a:gd name="connsiteX1" fmla="*/ 435769 w 1300162"/>
              <a:gd name="connsiteY1" fmla="*/ 105966 h 108348"/>
              <a:gd name="connsiteX2" fmla="*/ 464344 w 1300162"/>
              <a:gd name="connsiteY2" fmla="*/ 94060 h 108348"/>
              <a:gd name="connsiteX3" fmla="*/ 531019 w 1300162"/>
              <a:gd name="connsiteY3" fmla="*/ 55960 h 108348"/>
              <a:gd name="connsiteX4" fmla="*/ 778669 w 1300162"/>
              <a:gd name="connsiteY4" fmla="*/ 10716 h 108348"/>
              <a:gd name="connsiteX5" fmla="*/ 897731 w 1300162"/>
              <a:gd name="connsiteY5" fmla="*/ 1191 h 108348"/>
              <a:gd name="connsiteX6" fmla="*/ 1262062 w 1300162"/>
              <a:gd name="connsiteY6" fmla="*/ 1191 h 108348"/>
              <a:gd name="connsiteX7" fmla="*/ 1300162 w 1300162"/>
              <a:gd name="connsiteY7" fmla="*/ 15479 h 108348"/>
              <a:gd name="connsiteX0" fmla="*/ 0 w 864393"/>
              <a:gd name="connsiteY0" fmla="*/ 105966 h 105966"/>
              <a:gd name="connsiteX1" fmla="*/ 28575 w 864393"/>
              <a:gd name="connsiteY1" fmla="*/ 94060 h 105966"/>
              <a:gd name="connsiteX2" fmla="*/ 95250 w 864393"/>
              <a:gd name="connsiteY2" fmla="*/ 55960 h 105966"/>
              <a:gd name="connsiteX3" fmla="*/ 342900 w 864393"/>
              <a:gd name="connsiteY3" fmla="*/ 10716 h 105966"/>
              <a:gd name="connsiteX4" fmla="*/ 461962 w 864393"/>
              <a:gd name="connsiteY4" fmla="*/ 1191 h 105966"/>
              <a:gd name="connsiteX5" fmla="*/ 826293 w 864393"/>
              <a:gd name="connsiteY5" fmla="*/ 1191 h 105966"/>
              <a:gd name="connsiteX6" fmla="*/ 864393 w 864393"/>
              <a:gd name="connsiteY6" fmla="*/ 15479 h 105966"/>
              <a:gd name="connsiteX0" fmla="*/ 0 w 835818"/>
              <a:gd name="connsiteY0" fmla="*/ 94060 h 94060"/>
              <a:gd name="connsiteX1" fmla="*/ 66675 w 835818"/>
              <a:gd name="connsiteY1" fmla="*/ 55960 h 94060"/>
              <a:gd name="connsiteX2" fmla="*/ 314325 w 835818"/>
              <a:gd name="connsiteY2" fmla="*/ 10716 h 94060"/>
              <a:gd name="connsiteX3" fmla="*/ 433387 w 835818"/>
              <a:gd name="connsiteY3" fmla="*/ 1191 h 94060"/>
              <a:gd name="connsiteX4" fmla="*/ 797718 w 835818"/>
              <a:gd name="connsiteY4" fmla="*/ 1191 h 94060"/>
              <a:gd name="connsiteX5" fmla="*/ 835818 w 835818"/>
              <a:gd name="connsiteY5" fmla="*/ 15479 h 94060"/>
              <a:gd name="connsiteX0" fmla="*/ 0 w 769143"/>
              <a:gd name="connsiteY0" fmla="*/ 55960 h 55960"/>
              <a:gd name="connsiteX1" fmla="*/ 247650 w 769143"/>
              <a:gd name="connsiteY1" fmla="*/ 10716 h 55960"/>
              <a:gd name="connsiteX2" fmla="*/ 366712 w 769143"/>
              <a:gd name="connsiteY2" fmla="*/ 1191 h 55960"/>
              <a:gd name="connsiteX3" fmla="*/ 731043 w 769143"/>
              <a:gd name="connsiteY3" fmla="*/ 1191 h 55960"/>
              <a:gd name="connsiteX4" fmla="*/ 769143 w 769143"/>
              <a:gd name="connsiteY4" fmla="*/ 15479 h 55960"/>
              <a:gd name="connsiteX0" fmla="*/ 0 w 521493"/>
              <a:gd name="connsiteY0" fmla="*/ 10716 h 15479"/>
              <a:gd name="connsiteX1" fmla="*/ 119062 w 521493"/>
              <a:gd name="connsiteY1" fmla="*/ 1191 h 15479"/>
              <a:gd name="connsiteX2" fmla="*/ 483393 w 521493"/>
              <a:gd name="connsiteY2" fmla="*/ 1191 h 15479"/>
              <a:gd name="connsiteX3" fmla="*/ 521493 w 521493"/>
              <a:gd name="connsiteY3" fmla="*/ 15479 h 15479"/>
              <a:gd name="connsiteX0" fmla="*/ 0 w 402431"/>
              <a:gd name="connsiteY0" fmla="*/ 1191 h 15479"/>
              <a:gd name="connsiteX1" fmla="*/ 364331 w 402431"/>
              <a:gd name="connsiteY1" fmla="*/ 1191 h 15479"/>
              <a:gd name="connsiteX2" fmla="*/ 402431 w 402431"/>
              <a:gd name="connsiteY2" fmla="*/ 15479 h 1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431" h="15479">
                <a:moveTo>
                  <a:pt x="0" y="1191"/>
                </a:moveTo>
                <a:cubicBezTo>
                  <a:pt x="80566" y="-397"/>
                  <a:pt x="288925" y="-397"/>
                  <a:pt x="364331" y="1191"/>
                </a:cubicBezTo>
                <a:cubicBezTo>
                  <a:pt x="387349" y="5159"/>
                  <a:pt x="398461" y="-396"/>
                  <a:pt x="402431" y="15479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Oval 828"/>
          <p:cNvSpPr>
            <a:spLocks noChangeAspect="1"/>
          </p:cNvSpPr>
          <p:nvPr/>
        </p:nvSpPr>
        <p:spPr>
          <a:xfrm>
            <a:off x="4656002" y="4187017"/>
            <a:ext cx="44464" cy="44464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0" name="Oval 829"/>
          <p:cNvSpPr>
            <a:spLocks noChangeAspect="1"/>
          </p:cNvSpPr>
          <p:nvPr/>
        </p:nvSpPr>
        <p:spPr>
          <a:xfrm>
            <a:off x="4863034" y="4189693"/>
            <a:ext cx="44464" cy="44464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1" name="Oval 830"/>
          <p:cNvSpPr>
            <a:spLocks noChangeAspect="1"/>
          </p:cNvSpPr>
          <p:nvPr/>
        </p:nvSpPr>
        <p:spPr>
          <a:xfrm>
            <a:off x="5000728" y="4191868"/>
            <a:ext cx="44464" cy="44464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2" name="Oval 831"/>
          <p:cNvSpPr>
            <a:spLocks noChangeAspect="1"/>
          </p:cNvSpPr>
          <p:nvPr/>
        </p:nvSpPr>
        <p:spPr>
          <a:xfrm>
            <a:off x="5088037" y="4192004"/>
            <a:ext cx="44464" cy="44464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28" name="Oval 827"/>
          <p:cNvSpPr>
            <a:spLocks noChangeAspect="1"/>
          </p:cNvSpPr>
          <p:nvPr/>
        </p:nvSpPr>
        <p:spPr>
          <a:xfrm>
            <a:off x="5244181" y="4201587"/>
            <a:ext cx="44464" cy="44464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7" name="Oval 836"/>
          <p:cNvSpPr>
            <a:spLocks noChangeAspect="1"/>
          </p:cNvSpPr>
          <p:nvPr/>
        </p:nvSpPr>
        <p:spPr>
          <a:xfrm>
            <a:off x="4602405" y="3902410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40" name="Octagon 839"/>
          <p:cNvSpPr/>
          <p:nvPr/>
        </p:nvSpPr>
        <p:spPr>
          <a:xfrm>
            <a:off x="4533753" y="3909794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47" name="Oval 846"/>
          <p:cNvSpPr>
            <a:spLocks noChangeAspect="1"/>
          </p:cNvSpPr>
          <p:nvPr/>
        </p:nvSpPr>
        <p:spPr>
          <a:xfrm>
            <a:off x="4269872" y="3543643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48" name="Oval 847"/>
          <p:cNvSpPr>
            <a:spLocks noChangeAspect="1"/>
          </p:cNvSpPr>
          <p:nvPr/>
        </p:nvSpPr>
        <p:spPr>
          <a:xfrm>
            <a:off x="4403713" y="3514955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49" name="Oval 848"/>
          <p:cNvSpPr>
            <a:spLocks noChangeAspect="1"/>
          </p:cNvSpPr>
          <p:nvPr/>
        </p:nvSpPr>
        <p:spPr>
          <a:xfrm>
            <a:off x="4568243" y="3486017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50" name="Oval 849"/>
          <p:cNvSpPr>
            <a:spLocks noChangeAspect="1"/>
          </p:cNvSpPr>
          <p:nvPr/>
        </p:nvSpPr>
        <p:spPr>
          <a:xfrm>
            <a:off x="4573570" y="3387300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51" name="Oval 850"/>
          <p:cNvSpPr>
            <a:spLocks noChangeAspect="1"/>
          </p:cNvSpPr>
          <p:nvPr/>
        </p:nvSpPr>
        <p:spPr>
          <a:xfrm>
            <a:off x="4850589" y="344236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52" name="Oval 851"/>
          <p:cNvSpPr>
            <a:spLocks noChangeAspect="1"/>
          </p:cNvSpPr>
          <p:nvPr/>
        </p:nvSpPr>
        <p:spPr>
          <a:xfrm>
            <a:off x="5079571" y="340254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54" name="Oval 853"/>
          <p:cNvSpPr>
            <a:spLocks noChangeAspect="1"/>
          </p:cNvSpPr>
          <p:nvPr/>
        </p:nvSpPr>
        <p:spPr>
          <a:xfrm>
            <a:off x="4567247" y="3560720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53" name="Oval 852"/>
          <p:cNvSpPr>
            <a:spLocks noChangeAspect="1"/>
          </p:cNvSpPr>
          <p:nvPr/>
        </p:nvSpPr>
        <p:spPr>
          <a:xfrm>
            <a:off x="4564727" y="3629741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2" name="Oval 491"/>
          <p:cNvSpPr>
            <a:spLocks noChangeAspect="1"/>
          </p:cNvSpPr>
          <p:nvPr/>
        </p:nvSpPr>
        <p:spPr>
          <a:xfrm>
            <a:off x="4591563" y="3097918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1" name="Oval 490"/>
          <p:cNvSpPr>
            <a:spLocks noChangeAspect="1"/>
          </p:cNvSpPr>
          <p:nvPr/>
        </p:nvSpPr>
        <p:spPr>
          <a:xfrm>
            <a:off x="4584122" y="3191416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0" name="Oval 489"/>
          <p:cNvSpPr>
            <a:spLocks noChangeAspect="1"/>
          </p:cNvSpPr>
          <p:nvPr/>
        </p:nvSpPr>
        <p:spPr>
          <a:xfrm>
            <a:off x="4580607" y="3281115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5" name="Oval 494"/>
          <p:cNvSpPr>
            <a:spLocks noChangeAspect="1"/>
          </p:cNvSpPr>
          <p:nvPr/>
        </p:nvSpPr>
        <p:spPr>
          <a:xfrm>
            <a:off x="4664848" y="3280873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6" name="Oval 495"/>
          <p:cNvSpPr>
            <a:spLocks noChangeAspect="1"/>
          </p:cNvSpPr>
          <p:nvPr/>
        </p:nvSpPr>
        <p:spPr>
          <a:xfrm>
            <a:off x="4730419" y="3282189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78" name="Octagon 877"/>
          <p:cNvSpPr/>
          <p:nvPr/>
        </p:nvSpPr>
        <p:spPr>
          <a:xfrm>
            <a:off x="3657624" y="3697491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79" name="Oval 878"/>
          <p:cNvSpPr>
            <a:spLocks noChangeAspect="1"/>
          </p:cNvSpPr>
          <p:nvPr/>
        </p:nvSpPr>
        <p:spPr>
          <a:xfrm>
            <a:off x="3434364" y="3719961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82" name="Oval 881"/>
          <p:cNvSpPr>
            <a:spLocks noChangeAspect="1"/>
          </p:cNvSpPr>
          <p:nvPr/>
        </p:nvSpPr>
        <p:spPr>
          <a:xfrm>
            <a:off x="2977618" y="365270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83" name="Oval 882"/>
          <p:cNvSpPr>
            <a:spLocks noChangeAspect="1"/>
          </p:cNvSpPr>
          <p:nvPr/>
        </p:nvSpPr>
        <p:spPr>
          <a:xfrm>
            <a:off x="3135615" y="357688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84" name="Oval 883"/>
          <p:cNvSpPr>
            <a:spLocks noChangeAspect="1"/>
          </p:cNvSpPr>
          <p:nvPr/>
        </p:nvSpPr>
        <p:spPr>
          <a:xfrm>
            <a:off x="3282887" y="351633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85" name="Oval 884"/>
          <p:cNvSpPr>
            <a:spLocks noChangeAspect="1"/>
          </p:cNvSpPr>
          <p:nvPr/>
        </p:nvSpPr>
        <p:spPr>
          <a:xfrm>
            <a:off x="2620753" y="380364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86" name="Oval 885"/>
          <p:cNvSpPr>
            <a:spLocks noChangeAspect="1"/>
          </p:cNvSpPr>
          <p:nvPr/>
        </p:nvSpPr>
        <p:spPr>
          <a:xfrm>
            <a:off x="2805662" y="373093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87" name="Oval 886"/>
          <p:cNvSpPr>
            <a:spLocks noChangeAspect="1"/>
          </p:cNvSpPr>
          <p:nvPr/>
        </p:nvSpPr>
        <p:spPr>
          <a:xfrm>
            <a:off x="2509222" y="3880045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88" name="Oval 887"/>
          <p:cNvSpPr>
            <a:spLocks noChangeAspect="1"/>
          </p:cNvSpPr>
          <p:nvPr/>
        </p:nvSpPr>
        <p:spPr>
          <a:xfrm>
            <a:off x="2328767" y="401614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89" name="Oval 888"/>
          <p:cNvSpPr>
            <a:spLocks noChangeAspect="1"/>
          </p:cNvSpPr>
          <p:nvPr/>
        </p:nvSpPr>
        <p:spPr>
          <a:xfrm>
            <a:off x="2292847" y="4051009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94" name="Octagon 893"/>
          <p:cNvSpPr/>
          <p:nvPr/>
        </p:nvSpPr>
        <p:spPr>
          <a:xfrm>
            <a:off x="2072854" y="4069638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97" name="Octagon 896"/>
          <p:cNvSpPr/>
          <p:nvPr/>
        </p:nvSpPr>
        <p:spPr>
          <a:xfrm>
            <a:off x="1954662" y="3745684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96" name="Oval 895"/>
          <p:cNvSpPr>
            <a:spLocks noChangeAspect="1"/>
          </p:cNvSpPr>
          <p:nvPr/>
        </p:nvSpPr>
        <p:spPr>
          <a:xfrm rot="3600000">
            <a:off x="2034688" y="398293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95" name="Oval 894"/>
          <p:cNvSpPr>
            <a:spLocks noChangeAspect="1"/>
          </p:cNvSpPr>
          <p:nvPr/>
        </p:nvSpPr>
        <p:spPr>
          <a:xfrm>
            <a:off x="1992757" y="386324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98" name="Octagon 897"/>
          <p:cNvSpPr/>
          <p:nvPr/>
        </p:nvSpPr>
        <p:spPr>
          <a:xfrm>
            <a:off x="1886022" y="3435329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900" name="Octagon 899"/>
          <p:cNvSpPr/>
          <p:nvPr/>
        </p:nvSpPr>
        <p:spPr>
          <a:xfrm>
            <a:off x="1887377" y="3358690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910" name="Octagon 909"/>
          <p:cNvSpPr/>
          <p:nvPr/>
        </p:nvSpPr>
        <p:spPr>
          <a:xfrm>
            <a:off x="1790653" y="3751439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911" name="Oval 910"/>
          <p:cNvSpPr>
            <a:spLocks noChangeAspect="1"/>
          </p:cNvSpPr>
          <p:nvPr/>
        </p:nvSpPr>
        <p:spPr>
          <a:xfrm rot="3600000">
            <a:off x="1868743" y="3870514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13" name="Octagon 912"/>
          <p:cNvSpPr/>
          <p:nvPr/>
        </p:nvSpPr>
        <p:spPr>
          <a:xfrm>
            <a:off x="1922329" y="3997904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925" name="Octagon 924"/>
          <p:cNvSpPr/>
          <p:nvPr/>
        </p:nvSpPr>
        <p:spPr>
          <a:xfrm>
            <a:off x="5504158" y="3935525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926" name="Octagon 925"/>
          <p:cNvSpPr/>
          <p:nvPr/>
        </p:nvSpPr>
        <p:spPr>
          <a:xfrm>
            <a:off x="6051239" y="3929158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927" name="Octagon 926"/>
          <p:cNvSpPr/>
          <p:nvPr/>
        </p:nvSpPr>
        <p:spPr>
          <a:xfrm>
            <a:off x="5702494" y="3932003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928" name="Octagon 927"/>
          <p:cNvSpPr/>
          <p:nvPr/>
        </p:nvSpPr>
        <p:spPr>
          <a:xfrm>
            <a:off x="5899681" y="3930461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21" name="Oval 820"/>
          <p:cNvSpPr>
            <a:spLocks noChangeAspect="1"/>
          </p:cNvSpPr>
          <p:nvPr/>
        </p:nvSpPr>
        <p:spPr>
          <a:xfrm>
            <a:off x="8332447" y="321025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2" name="Oval 931"/>
          <p:cNvSpPr>
            <a:spLocks noChangeAspect="1"/>
          </p:cNvSpPr>
          <p:nvPr/>
        </p:nvSpPr>
        <p:spPr>
          <a:xfrm>
            <a:off x="3215576" y="2657558"/>
            <a:ext cx="49501" cy="4950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3" name="Oval 932"/>
          <p:cNvSpPr>
            <a:spLocks noChangeAspect="1"/>
          </p:cNvSpPr>
          <p:nvPr/>
        </p:nvSpPr>
        <p:spPr>
          <a:xfrm>
            <a:off x="3344737" y="266124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52" name="Oval 951"/>
          <p:cNvSpPr>
            <a:spLocks noChangeAspect="1"/>
          </p:cNvSpPr>
          <p:nvPr/>
        </p:nvSpPr>
        <p:spPr>
          <a:xfrm>
            <a:off x="1641420" y="3441585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54" name="Oval 953"/>
          <p:cNvSpPr>
            <a:spLocks noChangeAspect="1"/>
          </p:cNvSpPr>
          <p:nvPr/>
        </p:nvSpPr>
        <p:spPr>
          <a:xfrm>
            <a:off x="1705612" y="3435501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1" name="Oval 580"/>
          <p:cNvSpPr>
            <a:spLocks noChangeAspect="1"/>
          </p:cNvSpPr>
          <p:nvPr/>
        </p:nvSpPr>
        <p:spPr>
          <a:xfrm>
            <a:off x="2633628" y="2533395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06" name="Rectangle 805"/>
          <p:cNvSpPr/>
          <p:nvPr/>
        </p:nvSpPr>
        <p:spPr>
          <a:xfrm rot="21000000">
            <a:off x="6552570" y="5724229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Oval 1004"/>
          <p:cNvSpPr>
            <a:spLocks noChangeAspect="1"/>
          </p:cNvSpPr>
          <p:nvPr/>
        </p:nvSpPr>
        <p:spPr>
          <a:xfrm>
            <a:off x="6425393" y="2526635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06" name="Octagon 1005"/>
          <p:cNvSpPr/>
          <p:nvPr/>
        </p:nvSpPr>
        <p:spPr>
          <a:xfrm>
            <a:off x="5286611" y="2140261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007" name="Octagon 1006"/>
          <p:cNvSpPr/>
          <p:nvPr/>
        </p:nvSpPr>
        <p:spPr>
          <a:xfrm>
            <a:off x="5286597" y="2317837"/>
            <a:ext cx="45720" cy="45720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009" name="Octagon 1008"/>
          <p:cNvSpPr/>
          <p:nvPr/>
        </p:nvSpPr>
        <p:spPr>
          <a:xfrm>
            <a:off x="4269257" y="2146060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010" name="Octagon 1009"/>
          <p:cNvSpPr/>
          <p:nvPr/>
        </p:nvSpPr>
        <p:spPr>
          <a:xfrm>
            <a:off x="4422129" y="2146632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011" name="Octagon 1010"/>
          <p:cNvSpPr/>
          <p:nvPr/>
        </p:nvSpPr>
        <p:spPr>
          <a:xfrm>
            <a:off x="4642389" y="2145259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012" name="Octagon 1011"/>
          <p:cNvSpPr/>
          <p:nvPr/>
        </p:nvSpPr>
        <p:spPr>
          <a:xfrm>
            <a:off x="4776699" y="2140261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/>
              <a:t>S</a:t>
            </a:r>
          </a:p>
        </p:txBody>
      </p:sp>
      <p:sp>
        <p:nvSpPr>
          <p:cNvPr id="13" name="Freeform 12"/>
          <p:cNvSpPr/>
          <p:nvPr/>
        </p:nvSpPr>
        <p:spPr>
          <a:xfrm>
            <a:off x="4837191" y="3014761"/>
            <a:ext cx="351137" cy="292613"/>
          </a:xfrm>
          <a:custGeom>
            <a:avLst/>
            <a:gdLst>
              <a:gd name="connsiteX0" fmla="*/ 0 w 242888"/>
              <a:gd name="connsiteY0" fmla="*/ 202406 h 202406"/>
              <a:gd name="connsiteX1" fmla="*/ 69056 w 242888"/>
              <a:gd name="connsiteY1" fmla="*/ 192881 h 202406"/>
              <a:gd name="connsiteX2" fmla="*/ 126206 w 242888"/>
              <a:gd name="connsiteY2" fmla="*/ 157162 h 202406"/>
              <a:gd name="connsiteX3" fmla="*/ 195263 w 242888"/>
              <a:gd name="connsiteY3" fmla="*/ 57150 h 202406"/>
              <a:gd name="connsiteX4" fmla="*/ 242888 w 242888"/>
              <a:gd name="connsiteY4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8" h="202406">
                <a:moveTo>
                  <a:pt x="0" y="202406"/>
                </a:moveTo>
                <a:cubicBezTo>
                  <a:pt x="24011" y="201414"/>
                  <a:pt x="48022" y="200422"/>
                  <a:pt x="69056" y="192881"/>
                </a:cubicBezTo>
                <a:cubicBezTo>
                  <a:pt x="90090" y="185340"/>
                  <a:pt x="105172" y="179784"/>
                  <a:pt x="126206" y="157162"/>
                </a:cubicBezTo>
                <a:cubicBezTo>
                  <a:pt x="147240" y="134540"/>
                  <a:pt x="175816" y="83344"/>
                  <a:pt x="195263" y="57150"/>
                </a:cubicBezTo>
                <a:cubicBezTo>
                  <a:pt x="214710" y="30956"/>
                  <a:pt x="228799" y="15478"/>
                  <a:pt x="242888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>
            <a:spLocks noChangeAspect="1"/>
          </p:cNvSpPr>
          <p:nvPr/>
        </p:nvSpPr>
        <p:spPr>
          <a:xfrm>
            <a:off x="5165059" y="2974152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497" name="Oval 496"/>
          <p:cNvSpPr>
            <a:spLocks noChangeAspect="1"/>
          </p:cNvSpPr>
          <p:nvPr/>
        </p:nvSpPr>
        <p:spPr>
          <a:xfrm>
            <a:off x="4845028" y="3280921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98" name="Oval 197"/>
          <p:cNvSpPr>
            <a:spLocks noChangeAspect="1"/>
          </p:cNvSpPr>
          <p:nvPr/>
        </p:nvSpPr>
        <p:spPr>
          <a:xfrm>
            <a:off x="3216718" y="2739674"/>
            <a:ext cx="49501" cy="4950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64" name="Isosceles Triangle 963"/>
          <p:cNvSpPr/>
          <p:nvPr/>
        </p:nvSpPr>
        <p:spPr>
          <a:xfrm flipV="1">
            <a:off x="3989082" y="2736015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Isosceles Triangle 1001"/>
          <p:cNvSpPr/>
          <p:nvPr/>
        </p:nvSpPr>
        <p:spPr>
          <a:xfrm flipV="1">
            <a:off x="4167156" y="3171063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Isosceles Triangle 1002"/>
          <p:cNvSpPr/>
          <p:nvPr/>
        </p:nvSpPr>
        <p:spPr>
          <a:xfrm flipV="1">
            <a:off x="4163602" y="2676930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Isosceles Triangle 1046"/>
          <p:cNvSpPr/>
          <p:nvPr/>
        </p:nvSpPr>
        <p:spPr>
          <a:xfrm flipV="1">
            <a:off x="3429862" y="3454974"/>
            <a:ext cx="62230" cy="54519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Isosceles Triangle 1047"/>
          <p:cNvSpPr/>
          <p:nvPr/>
        </p:nvSpPr>
        <p:spPr>
          <a:xfrm flipV="1">
            <a:off x="6140237" y="4037780"/>
            <a:ext cx="62230" cy="54519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Isosceles Triangle 1049"/>
          <p:cNvSpPr/>
          <p:nvPr/>
        </p:nvSpPr>
        <p:spPr>
          <a:xfrm flipV="1">
            <a:off x="3749868" y="3121640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Isosceles Triangle 1056"/>
          <p:cNvSpPr/>
          <p:nvPr/>
        </p:nvSpPr>
        <p:spPr>
          <a:xfrm flipV="1">
            <a:off x="3993540" y="3166947"/>
            <a:ext cx="66002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Isosceles Triangle 1059"/>
          <p:cNvSpPr/>
          <p:nvPr/>
        </p:nvSpPr>
        <p:spPr>
          <a:xfrm flipV="1">
            <a:off x="3893501" y="2736873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Isosceles Triangle 1060"/>
          <p:cNvSpPr/>
          <p:nvPr/>
        </p:nvSpPr>
        <p:spPr>
          <a:xfrm flipV="1">
            <a:off x="3988030" y="2885717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Isosceles Triangle 1061"/>
          <p:cNvSpPr/>
          <p:nvPr/>
        </p:nvSpPr>
        <p:spPr>
          <a:xfrm flipV="1">
            <a:off x="4001061" y="3605512"/>
            <a:ext cx="66002" cy="62473"/>
          </a:xfrm>
          <a:prstGeom prst="triangl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Isosceles Triangle 1065"/>
          <p:cNvSpPr/>
          <p:nvPr/>
        </p:nvSpPr>
        <p:spPr>
          <a:xfrm flipV="1">
            <a:off x="3530589" y="3426409"/>
            <a:ext cx="66002" cy="62473"/>
          </a:xfrm>
          <a:prstGeom prst="triangl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Isosceles Triangle 1066"/>
          <p:cNvSpPr/>
          <p:nvPr/>
        </p:nvSpPr>
        <p:spPr>
          <a:xfrm flipV="1">
            <a:off x="3997513" y="3322827"/>
            <a:ext cx="66002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Isosceles Triangle 1069"/>
          <p:cNvSpPr/>
          <p:nvPr/>
        </p:nvSpPr>
        <p:spPr>
          <a:xfrm flipV="1">
            <a:off x="8316010" y="3928275"/>
            <a:ext cx="62230" cy="54519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Isosceles Triangle 1070"/>
          <p:cNvSpPr/>
          <p:nvPr/>
        </p:nvSpPr>
        <p:spPr>
          <a:xfrm flipV="1">
            <a:off x="7120227" y="4213576"/>
            <a:ext cx="62230" cy="54519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Isosceles Triangle 1071"/>
          <p:cNvSpPr/>
          <p:nvPr/>
        </p:nvSpPr>
        <p:spPr>
          <a:xfrm flipV="1">
            <a:off x="7218837" y="4221414"/>
            <a:ext cx="62230" cy="54519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Isosceles Triangle 1073"/>
          <p:cNvSpPr/>
          <p:nvPr/>
        </p:nvSpPr>
        <p:spPr>
          <a:xfrm flipV="1">
            <a:off x="6024292" y="4060823"/>
            <a:ext cx="62230" cy="54519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Isosceles Triangle 1074"/>
          <p:cNvSpPr/>
          <p:nvPr/>
        </p:nvSpPr>
        <p:spPr>
          <a:xfrm flipV="1">
            <a:off x="5884263" y="4089015"/>
            <a:ext cx="62230" cy="54519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Isosceles Triangle 1083"/>
          <p:cNvSpPr/>
          <p:nvPr/>
        </p:nvSpPr>
        <p:spPr>
          <a:xfrm flipV="1">
            <a:off x="8324449" y="3652000"/>
            <a:ext cx="62230" cy="54519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4" name="Isosceles Triangle 793"/>
          <p:cNvSpPr/>
          <p:nvPr/>
        </p:nvSpPr>
        <p:spPr>
          <a:xfrm flipV="1">
            <a:off x="5808632" y="4097237"/>
            <a:ext cx="62230" cy="54519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Oval 1093"/>
          <p:cNvSpPr>
            <a:spLocks noChangeAspect="1"/>
          </p:cNvSpPr>
          <p:nvPr/>
        </p:nvSpPr>
        <p:spPr>
          <a:xfrm>
            <a:off x="1317130" y="2509640"/>
            <a:ext cx="45720" cy="45720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29" name="Rectangle 728"/>
          <p:cNvSpPr/>
          <p:nvPr/>
        </p:nvSpPr>
        <p:spPr>
          <a:xfrm>
            <a:off x="1818741" y="2496127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>
            <a:spLocks noChangeAspect="1"/>
          </p:cNvSpPr>
          <p:nvPr/>
        </p:nvSpPr>
        <p:spPr>
          <a:xfrm>
            <a:off x="1884036" y="2554889"/>
            <a:ext cx="49571" cy="4957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3" name="Oval 642"/>
          <p:cNvSpPr>
            <a:spLocks noChangeAspect="1"/>
          </p:cNvSpPr>
          <p:nvPr/>
        </p:nvSpPr>
        <p:spPr>
          <a:xfrm>
            <a:off x="1886423" y="243330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28" name="Rectangle 727"/>
          <p:cNvSpPr/>
          <p:nvPr/>
        </p:nvSpPr>
        <p:spPr>
          <a:xfrm>
            <a:off x="2161757" y="2503010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Oval 624"/>
          <p:cNvSpPr>
            <a:spLocks noChangeAspect="1"/>
          </p:cNvSpPr>
          <p:nvPr/>
        </p:nvSpPr>
        <p:spPr>
          <a:xfrm>
            <a:off x="2303427" y="2494513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0" name="Oval 629"/>
          <p:cNvSpPr>
            <a:spLocks noChangeAspect="1"/>
          </p:cNvSpPr>
          <p:nvPr/>
        </p:nvSpPr>
        <p:spPr>
          <a:xfrm>
            <a:off x="2021057" y="249683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6" name="Oval 645"/>
          <p:cNvSpPr>
            <a:spLocks noChangeAspect="1"/>
          </p:cNvSpPr>
          <p:nvPr/>
        </p:nvSpPr>
        <p:spPr>
          <a:xfrm>
            <a:off x="2165665" y="2433041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4" name="Oval 553"/>
          <p:cNvSpPr>
            <a:spLocks noChangeAspect="1"/>
          </p:cNvSpPr>
          <p:nvPr/>
        </p:nvSpPr>
        <p:spPr>
          <a:xfrm>
            <a:off x="2021057" y="254992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4" name="Oval 573"/>
          <p:cNvSpPr>
            <a:spLocks noChangeAspect="1"/>
          </p:cNvSpPr>
          <p:nvPr/>
        </p:nvSpPr>
        <p:spPr>
          <a:xfrm>
            <a:off x="2303427" y="255589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52" name="Rectangle 751"/>
          <p:cNvSpPr/>
          <p:nvPr/>
        </p:nvSpPr>
        <p:spPr>
          <a:xfrm>
            <a:off x="1605847" y="3734632"/>
            <a:ext cx="52877" cy="91450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Oval 632"/>
          <p:cNvSpPr>
            <a:spLocks noChangeAspect="1"/>
          </p:cNvSpPr>
          <p:nvPr/>
        </p:nvSpPr>
        <p:spPr>
          <a:xfrm>
            <a:off x="1599231" y="243116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4" name="Oval 633"/>
          <p:cNvSpPr>
            <a:spLocks noChangeAspect="1"/>
          </p:cNvSpPr>
          <p:nvPr/>
        </p:nvSpPr>
        <p:spPr>
          <a:xfrm>
            <a:off x="1599448" y="2158596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5" name="Oval 634"/>
          <p:cNvSpPr>
            <a:spLocks noChangeAspect="1"/>
          </p:cNvSpPr>
          <p:nvPr/>
        </p:nvSpPr>
        <p:spPr>
          <a:xfrm>
            <a:off x="1602018" y="2232909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8" name="Oval 907"/>
          <p:cNvSpPr>
            <a:spLocks noChangeAspect="1"/>
          </p:cNvSpPr>
          <p:nvPr/>
        </p:nvSpPr>
        <p:spPr>
          <a:xfrm>
            <a:off x="1601418" y="3440157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7" name="Oval 906"/>
          <p:cNvSpPr>
            <a:spLocks noChangeAspect="1"/>
          </p:cNvSpPr>
          <p:nvPr/>
        </p:nvSpPr>
        <p:spPr>
          <a:xfrm>
            <a:off x="1601621" y="327727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1" name="Oval 630"/>
          <p:cNvSpPr>
            <a:spLocks noChangeAspect="1"/>
          </p:cNvSpPr>
          <p:nvPr/>
        </p:nvSpPr>
        <p:spPr>
          <a:xfrm>
            <a:off x="1601619" y="2298475"/>
            <a:ext cx="49571" cy="4957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2" name="Oval 631"/>
          <p:cNvSpPr>
            <a:spLocks noChangeAspect="1"/>
          </p:cNvSpPr>
          <p:nvPr/>
        </p:nvSpPr>
        <p:spPr>
          <a:xfrm>
            <a:off x="1601619" y="2377345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43" name="Oval 542"/>
          <p:cNvSpPr>
            <a:spLocks noChangeAspect="1"/>
          </p:cNvSpPr>
          <p:nvPr/>
        </p:nvSpPr>
        <p:spPr>
          <a:xfrm>
            <a:off x="1599238" y="271488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9" name="Oval 638"/>
          <p:cNvSpPr>
            <a:spLocks noChangeAspect="1"/>
          </p:cNvSpPr>
          <p:nvPr/>
        </p:nvSpPr>
        <p:spPr>
          <a:xfrm>
            <a:off x="1649561" y="2298475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7" name="Oval 646"/>
          <p:cNvSpPr>
            <a:spLocks noChangeAspect="1"/>
          </p:cNvSpPr>
          <p:nvPr/>
        </p:nvSpPr>
        <p:spPr>
          <a:xfrm>
            <a:off x="2506687" y="229371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50" name="Oval 649"/>
          <p:cNvSpPr>
            <a:spLocks noChangeAspect="1"/>
          </p:cNvSpPr>
          <p:nvPr/>
        </p:nvSpPr>
        <p:spPr>
          <a:xfrm>
            <a:off x="2759849" y="2293713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0" name="Oval 639"/>
          <p:cNvSpPr>
            <a:spLocks noChangeAspect="1"/>
          </p:cNvSpPr>
          <p:nvPr/>
        </p:nvSpPr>
        <p:spPr>
          <a:xfrm>
            <a:off x="1740071" y="2298475"/>
            <a:ext cx="49571" cy="4957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1" name="Oval 640"/>
          <p:cNvSpPr>
            <a:spLocks noChangeAspect="1"/>
          </p:cNvSpPr>
          <p:nvPr/>
        </p:nvSpPr>
        <p:spPr>
          <a:xfrm>
            <a:off x="1814174" y="2298475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2" name="Oval 641"/>
          <p:cNvSpPr>
            <a:spLocks noChangeAspect="1"/>
          </p:cNvSpPr>
          <p:nvPr/>
        </p:nvSpPr>
        <p:spPr>
          <a:xfrm>
            <a:off x="1881911" y="229847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5" name="Oval 644"/>
          <p:cNvSpPr>
            <a:spLocks noChangeAspect="1"/>
          </p:cNvSpPr>
          <p:nvPr/>
        </p:nvSpPr>
        <p:spPr>
          <a:xfrm>
            <a:off x="2023438" y="2298475"/>
            <a:ext cx="49571" cy="4957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8" name="Oval 647"/>
          <p:cNvSpPr>
            <a:spLocks noChangeAspect="1"/>
          </p:cNvSpPr>
          <p:nvPr/>
        </p:nvSpPr>
        <p:spPr>
          <a:xfrm>
            <a:off x="2298665" y="2298475"/>
            <a:ext cx="49571" cy="4957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9" name="Oval 538"/>
          <p:cNvSpPr>
            <a:spLocks noChangeAspect="1"/>
          </p:cNvSpPr>
          <p:nvPr/>
        </p:nvSpPr>
        <p:spPr>
          <a:xfrm>
            <a:off x="1599238" y="259361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0" name="Oval 499"/>
          <p:cNvSpPr>
            <a:spLocks noChangeAspect="1"/>
          </p:cNvSpPr>
          <p:nvPr/>
        </p:nvSpPr>
        <p:spPr>
          <a:xfrm>
            <a:off x="3341959" y="312896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2" name="Oval 501"/>
          <p:cNvSpPr>
            <a:spLocks noChangeAspect="1"/>
          </p:cNvSpPr>
          <p:nvPr/>
        </p:nvSpPr>
        <p:spPr>
          <a:xfrm>
            <a:off x="3213217" y="3117622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00" name="Oval 599"/>
          <p:cNvSpPr>
            <a:spLocks noChangeAspect="1"/>
          </p:cNvSpPr>
          <p:nvPr/>
        </p:nvSpPr>
        <p:spPr>
          <a:xfrm>
            <a:off x="3347272" y="2888195"/>
            <a:ext cx="49501" cy="4950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01" name="Oval 600"/>
          <p:cNvSpPr>
            <a:spLocks noChangeAspect="1"/>
          </p:cNvSpPr>
          <p:nvPr/>
        </p:nvSpPr>
        <p:spPr>
          <a:xfrm>
            <a:off x="3214228" y="2890826"/>
            <a:ext cx="49501" cy="4950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02" name="Oval 601"/>
          <p:cNvSpPr>
            <a:spLocks noChangeAspect="1"/>
          </p:cNvSpPr>
          <p:nvPr/>
        </p:nvSpPr>
        <p:spPr>
          <a:xfrm>
            <a:off x="3339371" y="304675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0" name="Oval 589"/>
          <p:cNvSpPr>
            <a:spLocks noChangeAspect="1"/>
          </p:cNvSpPr>
          <p:nvPr/>
        </p:nvSpPr>
        <p:spPr>
          <a:xfrm>
            <a:off x="2977861" y="2593121"/>
            <a:ext cx="49571" cy="4957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0" name="Oval 579"/>
          <p:cNvSpPr>
            <a:spLocks noChangeAspect="1"/>
          </p:cNvSpPr>
          <p:nvPr/>
        </p:nvSpPr>
        <p:spPr>
          <a:xfrm>
            <a:off x="2759401" y="2592154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89" name="Oval 588"/>
          <p:cNvSpPr>
            <a:spLocks noChangeAspect="1"/>
          </p:cNvSpPr>
          <p:nvPr/>
        </p:nvSpPr>
        <p:spPr>
          <a:xfrm>
            <a:off x="2837127" y="259586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9" name="Oval 578"/>
          <p:cNvSpPr>
            <a:spLocks noChangeAspect="1"/>
          </p:cNvSpPr>
          <p:nvPr/>
        </p:nvSpPr>
        <p:spPr>
          <a:xfrm>
            <a:off x="2637531" y="259275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3" name="Oval 572"/>
          <p:cNvSpPr>
            <a:spLocks noChangeAspect="1"/>
          </p:cNvSpPr>
          <p:nvPr/>
        </p:nvSpPr>
        <p:spPr>
          <a:xfrm>
            <a:off x="2507016" y="2588316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4" name="Oval 1113"/>
          <p:cNvSpPr>
            <a:spLocks noChangeAspect="1"/>
          </p:cNvSpPr>
          <p:nvPr/>
        </p:nvSpPr>
        <p:spPr>
          <a:xfrm>
            <a:off x="1639131" y="271652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3" name="Oval 1112"/>
          <p:cNvSpPr>
            <a:spLocks noChangeAspect="1"/>
          </p:cNvSpPr>
          <p:nvPr/>
        </p:nvSpPr>
        <p:spPr>
          <a:xfrm>
            <a:off x="1697392" y="271634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45" name="Oval 544"/>
          <p:cNvSpPr>
            <a:spLocks noChangeAspect="1"/>
          </p:cNvSpPr>
          <p:nvPr/>
        </p:nvSpPr>
        <p:spPr>
          <a:xfrm>
            <a:off x="1659701" y="259361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46" name="Oval 545"/>
          <p:cNvSpPr>
            <a:spLocks noChangeAspect="1"/>
          </p:cNvSpPr>
          <p:nvPr/>
        </p:nvSpPr>
        <p:spPr>
          <a:xfrm>
            <a:off x="1746069" y="259361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47" name="Oval 546"/>
          <p:cNvSpPr>
            <a:spLocks noChangeAspect="1"/>
          </p:cNvSpPr>
          <p:nvPr/>
        </p:nvSpPr>
        <p:spPr>
          <a:xfrm>
            <a:off x="1798277" y="259361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48" name="Oval 547"/>
          <p:cNvSpPr>
            <a:spLocks noChangeAspect="1"/>
          </p:cNvSpPr>
          <p:nvPr/>
        </p:nvSpPr>
        <p:spPr>
          <a:xfrm>
            <a:off x="1833090" y="259361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7" name="Oval 536"/>
          <p:cNvSpPr>
            <a:spLocks noChangeAspect="1"/>
          </p:cNvSpPr>
          <p:nvPr/>
        </p:nvSpPr>
        <p:spPr>
          <a:xfrm>
            <a:off x="1884051" y="259029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49" name="Oval 548"/>
          <p:cNvSpPr>
            <a:spLocks noChangeAspect="1"/>
          </p:cNvSpPr>
          <p:nvPr/>
        </p:nvSpPr>
        <p:spPr>
          <a:xfrm>
            <a:off x="1927754" y="259268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0" name="Oval 549"/>
          <p:cNvSpPr>
            <a:spLocks noChangeAspect="1"/>
          </p:cNvSpPr>
          <p:nvPr/>
        </p:nvSpPr>
        <p:spPr>
          <a:xfrm>
            <a:off x="1981060" y="259505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1" name="Oval 550"/>
          <p:cNvSpPr>
            <a:spLocks noChangeAspect="1"/>
          </p:cNvSpPr>
          <p:nvPr/>
        </p:nvSpPr>
        <p:spPr>
          <a:xfrm>
            <a:off x="2023438" y="2592678"/>
            <a:ext cx="49571" cy="4957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2" name="Oval 551"/>
          <p:cNvSpPr>
            <a:spLocks noChangeAspect="1"/>
          </p:cNvSpPr>
          <p:nvPr/>
        </p:nvSpPr>
        <p:spPr>
          <a:xfrm>
            <a:off x="2115292" y="259029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3" name="Oval 552"/>
          <p:cNvSpPr>
            <a:spLocks noChangeAspect="1"/>
          </p:cNvSpPr>
          <p:nvPr/>
        </p:nvSpPr>
        <p:spPr>
          <a:xfrm>
            <a:off x="2164601" y="2592262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5" name="Oval 574"/>
          <p:cNvSpPr>
            <a:spLocks noChangeAspect="1"/>
          </p:cNvSpPr>
          <p:nvPr/>
        </p:nvSpPr>
        <p:spPr>
          <a:xfrm>
            <a:off x="2212431" y="2596138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6" name="Oval 575"/>
          <p:cNvSpPr>
            <a:spLocks noChangeAspect="1"/>
          </p:cNvSpPr>
          <p:nvPr/>
        </p:nvSpPr>
        <p:spPr>
          <a:xfrm>
            <a:off x="2257771" y="2594897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7" name="Oval 576"/>
          <p:cNvSpPr>
            <a:spLocks noChangeAspect="1"/>
          </p:cNvSpPr>
          <p:nvPr/>
        </p:nvSpPr>
        <p:spPr>
          <a:xfrm>
            <a:off x="2305808" y="2597440"/>
            <a:ext cx="45720" cy="45720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1" name="Oval 900"/>
          <p:cNvSpPr>
            <a:spLocks noChangeAspect="1"/>
          </p:cNvSpPr>
          <p:nvPr/>
        </p:nvSpPr>
        <p:spPr>
          <a:xfrm>
            <a:off x="1697392" y="3225082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97" name="Oval 196"/>
          <p:cNvSpPr>
            <a:spLocks noChangeAspect="1"/>
          </p:cNvSpPr>
          <p:nvPr/>
        </p:nvSpPr>
        <p:spPr>
          <a:xfrm>
            <a:off x="3116954" y="2739674"/>
            <a:ext cx="49501" cy="4950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1" name="Oval 590"/>
          <p:cNvSpPr>
            <a:spLocks noChangeAspect="1"/>
          </p:cNvSpPr>
          <p:nvPr/>
        </p:nvSpPr>
        <p:spPr>
          <a:xfrm>
            <a:off x="3131122" y="2659930"/>
            <a:ext cx="49501" cy="4950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1" name="Oval 500"/>
          <p:cNvSpPr>
            <a:spLocks noChangeAspect="1"/>
          </p:cNvSpPr>
          <p:nvPr/>
        </p:nvSpPr>
        <p:spPr>
          <a:xfrm>
            <a:off x="3119830" y="311951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2" name="Oval 591"/>
          <p:cNvSpPr>
            <a:spLocks noChangeAspect="1"/>
          </p:cNvSpPr>
          <p:nvPr/>
        </p:nvSpPr>
        <p:spPr>
          <a:xfrm>
            <a:off x="3115468" y="2889718"/>
            <a:ext cx="49501" cy="4950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5" name="Oval 594"/>
          <p:cNvSpPr>
            <a:spLocks noChangeAspect="1"/>
          </p:cNvSpPr>
          <p:nvPr/>
        </p:nvSpPr>
        <p:spPr>
          <a:xfrm>
            <a:off x="2986171" y="289525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69" name="Isosceles Triangle 1068"/>
          <p:cNvSpPr/>
          <p:nvPr/>
        </p:nvSpPr>
        <p:spPr>
          <a:xfrm flipV="1">
            <a:off x="3107447" y="3044714"/>
            <a:ext cx="64008" cy="64008"/>
          </a:xfrm>
          <a:prstGeom prst="triangl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>
            <a:spLocks noChangeAspect="1"/>
          </p:cNvSpPr>
          <p:nvPr/>
        </p:nvSpPr>
        <p:spPr>
          <a:xfrm>
            <a:off x="2976326" y="2739639"/>
            <a:ext cx="49571" cy="4957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3" name="Oval 1122"/>
          <p:cNvSpPr>
            <a:spLocks noChangeAspect="1"/>
          </p:cNvSpPr>
          <p:nvPr/>
        </p:nvSpPr>
        <p:spPr>
          <a:xfrm>
            <a:off x="1746589" y="270949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4" name="Oval 1123"/>
          <p:cNvSpPr>
            <a:spLocks noChangeAspect="1"/>
          </p:cNvSpPr>
          <p:nvPr/>
        </p:nvSpPr>
        <p:spPr>
          <a:xfrm>
            <a:off x="1797847" y="270949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5" name="Oval 1124"/>
          <p:cNvSpPr>
            <a:spLocks noChangeAspect="1"/>
          </p:cNvSpPr>
          <p:nvPr/>
        </p:nvSpPr>
        <p:spPr>
          <a:xfrm>
            <a:off x="1836664" y="270949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1" name="Oval 1110"/>
          <p:cNvSpPr>
            <a:spLocks noChangeAspect="1"/>
          </p:cNvSpPr>
          <p:nvPr/>
        </p:nvSpPr>
        <p:spPr>
          <a:xfrm>
            <a:off x="2080290" y="266980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2" name="Oval 1111"/>
          <p:cNvSpPr>
            <a:spLocks noChangeAspect="1"/>
          </p:cNvSpPr>
          <p:nvPr/>
        </p:nvSpPr>
        <p:spPr>
          <a:xfrm>
            <a:off x="2118651" y="266742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6" name="Oval 555"/>
          <p:cNvSpPr>
            <a:spLocks noChangeAspect="1"/>
          </p:cNvSpPr>
          <p:nvPr/>
        </p:nvSpPr>
        <p:spPr>
          <a:xfrm>
            <a:off x="2168963" y="2665899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5" name="Oval 1104"/>
          <p:cNvSpPr>
            <a:spLocks noChangeAspect="1"/>
          </p:cNvSpPr>
          <p:nvPr/>
        </p:nvSpPr>
        <p:spPr>
          <a:xfrm>
            <a:off x="2215146" y="2666133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6" name="Oval 1105"/>
          <p:cNvSpPr>
            <a:spLocks noChangeAspect="1"/>
          </p:cNvSpPr>
          <p:nvPr/>
        </p:nvSpPr>
        <p:spPr>
          <a:xfrm>
            <a:off x="2261863" y="2668058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7" name="Oval 1106"/>
          <p:cNvSpPr>
            <a:spLocks noChangeAspect="1"/>
          </p:cNvSpPr>
          <p:nvPr/>
        </p:nvSpPr>
        <p:spPr>
          <a:xfrm>
            <a:off x="2305929" y="2665696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4" name="Oval 503"/>
          <p:cNvSpPr>
            <a:spLocks noChangeAspect="1"/>
          </p:cNvSpPr>
          <p:nvPr/>
        </p:nvSpPr>
        <p:spPr>
          <a:xfrm>
            <a:off x="2906260" y="311951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1" name="Oval 200"/>
          <p:cNvSpPr>
            <a:spLocks noChangeAspect="1"/>
          </p:cNvSpPr>
          <p:nvPr/>
        </p:nvSpPr>
        <p:spPr>
          <a:xfrm>
            <a:off x="2868336" y="273963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5" name="Oval 534"/>
          <p:cNvSpPr>
            <a:spLocks noChangeAspect="1"/>
          </p:cNvSpPr>
          <p:nvPr/>
        </p:nvSpPr>
        <p:spPr>
          <a:xfrm>
            <a:off x="1880350" y="269362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8" name="Oval 1107"/>
          <p:cNvSpPr>
            <a:spLocks noChangeAspect="1"/>
          </p:cNvSpPr>
          <p:nvPr/>
        </p:nvSpPr>
        <p:spPr>
          <a:xfrm>
            <a:off x="1929711" y="2693632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6" name="Oval 595"/>
          <p:cNvSpPr>
            <a:spLocks noChangeAspect="1"/>
          </p:cNvSpPr>
          <p:nvPr/>
        </p:nvSpPr>
        <p:spPr>
          <a:xfrm>
            <a:off x="2876380" y="2893506"/>
            <a:ext cx="49571" cy="4957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99" name="Octagon 898"/>
          <p:cNvSpPr/>
          <p:nvPr/>
        </p:nvSpPr>
        <p:spPr>
          <a:xfrm>
            <a:off x="1883555" y="3253914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109" name="Oval 1108"/>
          <p:cNvSpPr>
            <a:spLocks noChangeAspect="1"/>
          </p:cNvSpPr>
          <p:nvPr/>
        </p:nvSpPr>
        <p:spPr>
          <a:xfrm>
            <a:off x="1978665" y="269206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7" name="Oval 1126"/>
          <p:cNvSpPr>
            <a:spLocks noChangeAspect="1"/>
          </p:cNvSpPr>
          <p:nvPr/>
        </p:nvSpPr>
        <p:spPr>
          <a:xfrm>
            <a:off x="1417074" y="2719235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8" name="Oval 1127"/>
          <p:cNvSpPr>
            <a:spLocks noChangeAspect="1"/>
          </p:cNvSpPr>
          <p:nvPr/>
        </p:nvSpPr>
        <p:spPr>
          <a:xfrm>
            <a:off x="1414956" y="2744814"/>
            <a:ext cx="49571" cy="49571"/>
          </a:xfrm>
          <a:prstGeom prst="ellipse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0" name="Oval 1129"/>
          <p:cNvSpPr>
            <a:spLocks noChangeAspect="1"/>
          </p:cNvSpPr>
          <p:nvPr/>
        </p:nvSpPr>
        <p:spPr>
          <a:xfrm>
            <a:off x="1499030" y="2717237"/>
            <a:ext cx="49080" cy="4908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95" name="Oval 194"/>
          <p:cNvSpPr>
            <a:spLocks noChangeAspect="1"/>
          </p:cNvSpPr>
          <p:nvPr/>
        </p:nvSpPr>
        <p:spPr>
          <a:xfrm>
            <a:off x="1499030" y="2743447"/>
            <a:ext cx="49080" cy="49080"/>
          </a:xfrm>
          <a:prstGeom prst="ellipse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1" name="Oval 1130"/>
          <p:cNvSpPr>
            <a:spLocks noChangeAspect="1"/>
          </p:cNvSpPr>
          <p:nvPr/>
        </p:nvSpPr>
        <p:spPr>
          <a:xfrm>
            <a:off x="1499030" y="2799311"/>
            <a:ext cx="49080" cy="4908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3" name="Oval 1132"/>
          <p:cNvSpPr>
            <a:spLocks noChangeAspect="1"/>
          </p:cNvSpPr>
          <p:nvPr/>
        </p:nvSpPr>
        <p:spPr>
          <a:xfrm>
            <a:off x="1550733" y="271677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4" name="Oval 1133"/>
          <p:cNvSpPr>
            <a:spLocks noChangeAspect="1"/>
          </p:cNvSpPr>
          <p:nvPr/>
        </p:nvSpPr>
        <p:spPr>
          <a:xfrm>
            <a:off x="1550733" y="274298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5" name="Oval 1134"/>
          <p:cNvSpPr>
            <a:spLocks noChangeAspect="1"/>
          </p:cNvSpPr>
          <p:nvPr/>
        </p:nvSpPr>
        <p:spPr>
          <a:xfrm>
            <a:off x="1550733" y="2798851"/>
            <a:ext cx="49571" cy="49571"/>
          </a:xfrm>
          <a:prstGeom prst="ellipse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94" name="Oval 193"/>
          <p:cNvSpPr>
            <a:spLocks noChangeAspect="1"/>
          </p:cNvSpPr>
          <p:nvPr/>
        </p:nvSpPr>
        <p:spPr>
          <a:xfrm>
            <a:off x="1599238" y="274454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7" name="Oval 216"/>
          <p:cNvSpPr>
            <a:spLocks noChangeAspect="1"/>
          </p:cNvSpPr>
          <p:nvPr/>
        </p:nvSpPr>
        <p:spPr>
          <a:xfrm>
            <a:off x="1641797" y="274454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8" name="Oval 217"/>
          <p:cNvSpPr>
            <a:spLocks noChangeAspect="1"/>
          </p:cNvSpPr>
          <p:nvPr/>
        </p:nvSpPr>
        <p:spPr>
          <a:xfrm>
            <a:off x="1696952" y="274287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9" name="Oval 218"/>
          <p:cNvSpPr>
            <a:spLocks noChangeAspect="1"/>
          </p:cNvSpPr>
          <p:nvPr/>
        </p:nvSpPr>
        <p:spPr>
          <a:xfrm>
            <a:off x="1746589" y="2744544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20" name="Oval 219"/>
          <p:cNvSpPr>
            <a:spLocks noChangeAspect="1"/>
          </p:cNvSpPr>
          <p:nvPr/>
        </p:nvSpPr>
        <p:spPr>
          <a:xfrm>
            <a:off x="1797847" y="274454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7" name="Oval 1116"/>
          <p:cNvSpPr>
            <a:spLocks noChangeAspect="1"/>
          </p:cNvSpPr>
          <p:nvPr/>
        </p:nvSpPr>
        <p:spPr>
          <a:xfrm>
            <a:off x="1836664" y="274454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5" name="Oval 214"/>
          <p:cNvSpPr>
            <a:spLocks noChangeAspect="1"/>
          </p:cNvSpPr>
          <p:nvPr/>
        </p:nvSpPr>
        <p:spPr>
          <a:xfrm>
            <a:off x="1880608" y="2745591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1" name="Oval 210"/>
          <p:cNvSpPr>
            <a:spLocks noChangeAspect="1"/>
          </p:cNvSpPr>
          <p:nvPr/>
        </p:nvSpPr>
        <p:spPr>
          <a:xfrm>
            <a:off x="1934342" y="274559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3" name="Oval 212"/>
          <p:cNvSpPr>
            <a:spLocks noChangeAspect="1"/>
          </p:cNvSpPr>
          <p:nvPr/>
        </p:nvSpPr>
        <p:spPr>
          <a:xfrm>
            <a:off x="1978552" y="274559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2" name="Oval 211"/>
          <p:cNvSpPr>
            <a:spLocks noChangeAspect="1"/>
          </p:cNvSpPr>
          <p:nvPr/>
        </p:nvSpPr>
        <p:spPr>
          <a:xfrm>
            <a:off x="2027524" y="2745591"/>
            <a:ext cx="49571" cy="49571"/>
          </a:xfrm>
          <a:prstGeom prst="ellipse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85" name="Oval 1084"/>
          <p:cNvSpPr>
            <a:spLocks noChangeAspect="1"/>
          </p:cNvSpPr>
          <p:nvPr/>
        </p:nvSpPr>
        <p:spPr>
          <a:xfrm>
            <a:off x="1294223" y="280733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2" name="Oval 521"/>
          <p:cNvSpPr>
            <a:spLocks noChangeAspect="1"/>
          </p:cNvSpPr>
          <p:nvPr/>
        </p:nvSpPr>
        <p:spPr>
          <a:xfrm>
            <a:off x="1596947" y="280054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1" name="Oval 520"/>
          <p:cNvSpPr>
            <a:spLocks noChangeAspect="1"/>
          </p:cNvSpPr>
          <p:nvPr/>
        </p:nvSpPr>
        <p:spPr>
          <a:xfrm>
            <a:off x="1599314" y="287241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8" name="Oval 527"/>
          <p:cNvSpPr>
            <a:spLocks noChangeAspect="1"/>
          </p:cNvSpPr>
          <p:nvPr/>
        </p:nvSpPr>
        <p:spPr>
          <a:xfrm>
            <a:off x="1697392" y="280012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9" name="Oval 528"/>
          <p:cNvSpPr>
            <a:spLocks noChangeAspect="1"/>
          </p:cNvSpPr>
          <p:nvPr/>
        </p:nvSpPr>
        <p:spPr>
          <a:xfrm>
            <a:off x="1697392" y="2879488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9" name="Oval 1118"/>
          <p:cNvSpPr>
            <a:spLocks noChangeAspect="1"/>
          </p:cNvSpPr>
          <p:nvPr/>
        </p:nvSpPr>
        <p:spPr>
          <a:xfrm>
            <a:off x="1748514" y="2802334"/>
            <a:ext cx="45720" cy="45720"/>
          </a:xfrm>
          <a:prstGeom prst="ellipse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4" name="Oval 533"/>
          <p:cNvSpPr>
            <a:spLocks noChangeAspect="1"/>
          </p:cNvSpPr>
          <p:nvPr/>
        </p:nvSpPr>
        <p:spPr>
          <a:xfrm>
            <a:off x="1884751" y="2884846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9" name="Oval 1128"/>
          <p:cNvSpPr>
            <a:spLocks noChangeAspect="1"/>
          </p:cNvSpPr>
          <p:nvPr/>
        </p:nvSpPr>
        <p:spPr>
          <a:xfrm>
            <a:off x="1419076" y="280209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69231" y="3152775"/>
            <a:ext cx="2111" cy="138493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4" name="Rectangle 733"/>
          <p:cNvSpPr/>
          <p:nvPr/>
        </p:nvSpPr>
        <p:spPr>
          <a:xfrm rot="5400000">
            <a:off x="1461832" y="2922282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Freeform 736"/>
          <p:cNvSpPr/>
          <p:nvPr/>
        </p:nvSpPr>
        <p:spPr>
          <a:xfrm>
            <a:off x="1464172" y="2998735"/>
            <a:ext cx="17889" cy="148029"/>
          </a:xfrm>
          <a:custGeom>
            <a:avLst/>
            <a:gdLst>
              <a:gd name="connsiteX0" fmla="*/ 0 w 11906"/>
              <a:gd name="connsiteY0" fmla="*/ 102394 h 102394"/>
              <a:gd name="connsiteX1" fmla="*/ 11906 w 11906"/>
              <a:gd name="connsiteY1" fmla="*/ 0 h 102394"/>
              <a:gd name="connsiteX0" fmla="*/ 0 w 12374"/>
              <a:gd name="connsiteY0" fmla="*/ 102394 h 102394"/>
              <a:gd name="connsiteX1" fmla="*/ 11906 w 12374"/>
              <a:gd name="connsiteY1" fmla="*/ 57150 h 102394"/>
              <a:gd name="connsiteX2" fmla="*/ 11906 w 12374"/>
              <a:gd name="connsiteY2" fmla="*/ 0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4" h="102394">
                <a:moveTo>
                  <a:pt x="0" y="102394"/>
                </a:moveTo>
                <a:cubicBezTo>
                  <a:pt x="397" y="93266"/>
                  <a:pt x="11410" y="68560"/>
                  <a:pt x="11906" y="57150"/>
                </a:cubicBezTo>
                <a:cubicBezTo>
                  <a:pt x="13890" y="69651"/>
                  <a:pt x="8731" y="17859"/>
                  <a:pt x="11906" y="0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Freeform 737"/>
          <p:cNvSpPr/>
          <p:nvPr/>
        </p:nvSpPr>
        <p:spPr>
          <a:xfrm>
            <a:off x="1505482" y="2991848"/>
            <a:ext cx="10327" cy="161798"/>
          </a:xfrm>
          <a:custGeom>
            <a:avLst/>
            <a:gdLst>
              <a:gd name="connsiteX0" fmla="*/ 7144 w 7144"/>
              <a:gd name="connsiteY0" fmla="*/ 111919 h 111919"/>
              <a:gd name="connsiteX1" fmla="*/ 0 w 7144"/>
              <a:gd name="connsiteY1" fmla="*/ 0 h 11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4" h="111919">
                <a:moveTo>
                  <a:pt x="7144" y="11191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Oval 949"/>
          <p:cNvSpPr>
            <a:spLocks noChangeAspect="1"/>
          </p:cNvSpPr>
          <p:nvPr/>
        </p:nvSpPr>
        <p:spPr>
          <a:xfrm>
            <a:off x="1523328" y="312062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51" name="Oval 950"/>
          <p:cNvSpPr>
            <a:spLocks noChangeAspect="1"/>
          </p:cNvSpPr>
          <p:nvPr/>
        </p:nvSpPr>
        <p:spPr>
          <a:xfrm>
            <a:off x="1558159" y="3120629"/>
            <a:ext cx="49571" cy="49571"/>
          </a:xfrm>
          <a:prstGeom prst="ellipse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7" name="Oval 516"/>
          <p:cNvSpPr>
            <a:spLocks noChangeAspect="1"/>
          </p:cNvSpPr>
          <p:nvPr/>
        </p:nvSpPr>
        <p:spPr>
          <a:xfrm>
            <a:off x="1596877" y="3120629"/>
            <a:ext cx="49571" cy="49571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6" name="Oval 515"/>
          <p:cNvSpPr>
            <a:spLocks noChangeAspect="1"/>
          </p:cNvSpPr>
          <p:nvPr/>
        </p:nvSpPr>
        <p:spPr>
          <a:xfrm>
            <a:off x="1643613" y="312062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62" name="Oval 961"/>
          <p:cNvSpPr>
            <a:spLocks noChangeAspect="1"/>
          </p:cNvSpPr>
          <p:nvPr/>
        </p:nvSpPr>
        <p:spPr>
          <a:xfrm>
            <a:off x="1320310" y="2945147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0" name="Oval 519"/>
          <p:cNvSpPr>
            <a:spLocks noChangeAspect="1"/>
          </p:cNvSpPr>
          <p:nvPr/>
        </p:nvSpPr>
        <p:spPr>
          <a:xfrm>
            <a:off x="1599238" y="2943222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6" name="Oval 905"/>
          <p:cNvSpPr>
            <a:spLocks noChangeAspect="1"/>
          </p:cNvSpPr>
          <p:nvPr/>
        </p:nvSpPr>
        <p:spPr>
          <a:xfrm>
            <a:off x="1599238" y="315795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5" name="Oval 904"/>
          <p:cNvSpPr>
            <a:spLocks noChangeAspect="1"/>
          </p:cNvSpPr>
          <p:nvPr/>
        </p:nvSpPr>
        <p:spPr>
          <a:xfrm>
            <a:off x="1599627" y="321581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5" name="Oval 524"/>
          <p:cNvSpPr>
            <a:spLocks noChangeAspect="1"/>
          </p:cNvSpPr>
          <p:nvPr/>
        </p:nvSpPr>
        <p:spPr>
          <a:xfrm>
            <a:off x="1637890" y="2943222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6" name="Oval 525"/>
          <p:cNvSpPr>
            <a:spLocks noChangeAspect="1"/>
          </p:cNvSpPr>
          <p:nvPr/>
        </p:nvSpPr>
        <p:spPr>
          <a:xfrm>
            <a:off x="1699317" y="2945147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27" name="Oval 526"/>
          <p:cNvSpPr>
            <a:spLocks noChangeAspect="1"/>
          </p:cNvSpPr>
          <p:nvPr/>
        </p:nvSpPr>
        <p:spPr>
          <a:xfrm>
            <a:off x="1699317" y="3032302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4" name="Oval 513"/>
          <p:cNvSpPr>
            <a:spLocks noChangeAspect="1"/>
          </p:cNvSpPr>
          <p:nvPr/>
        </p:nvSpPr>
        <p:spPr>
          <a:xfrm>
            <a:off x="1697392" y="312062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0" name="Oval 529"/>
          <p:cNvSpPr>
            <a:spLocks noChangeAspect="1"/>
          </p:cNvSpPr>
          <p:nvPr/>
        </p:nvSpPr>
        <p:spPr>
          <a:xfrm>
            <a:off x="1751277" y="2945147"/>
            <a:ext cx="45720" cy="45720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1" name="Oval 510"/>
          <p:cNvSpPr>
            <a:spLocks noChangeAspect="1"/>
          </p:cNvSpPr>
          <p:nvPr/>
        </p:nvSpPr>
        <p:spPr>
          <a:xfrm>
            <a:off x="1882199" y="3120629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2" name="Oval 511"/>
          <p:cNvSpPr>
            <a:spLocks noChangeAspect="1"/>
          </p:cNvSpPr>
          <p:nvPr/>
        </p:nvSpPr>
        <p:spPr>
          <a:xfrm>
            <a:off x="2031399" y="312062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1" name="Oval 560"/>
          <p:cNvSpPr>
            <a:spLocks noChangeAspect="1"/>
          </p:cNvSpPr>
          <p:nvPr/>
        </p:nvSpPr>
        <p:spPr>
          <a:xfrm>
            <a:off x="2030058" y="2952746"/>
            <a:ext cx="49571" cy="4957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5" name="Oval 514"/>
          <p:cNvSpPr>
            <a:spLocks noChangeAspect="1"/>
          </p:cNvSpPr>
          <p:nvPr/>
        </p:nvSpPr>
        <p:spPr>
          <a:xfrm>
            <a:off x="1752580" y="312062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1" name="Oval 530"/>
          <p:cNvSpPr>
            <a:spLocks noChangeAspect="1"/>
          </p:cNvSpPr>
          <p:nvPr/>
        </p:nvSpPr>
        <p:spPr>
          <a:xfrm>
            <a:off x="1847807" y="2944950"/>
            <a:ext cx="50562" cy="50562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2" name="Oval 531"/>
          <p:cNvSpPr>
            <a:spLocks noChangeAspect="1"/>
          </p:cNvSpPr>
          <p:nvPr/>
        </p:nvSpPr>
        <p:spPr>
          <a:xfrm>
            <a:off x="1882970" y="294560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48" name="Oval 947"/>
          <p:cNvSpPr>
            <a:spLocks noChangeAspect="1"/>
          </p:cNvSpPr>
          <p:nvPr/>
        </p:nvSpPr>
        <p:spPr>
          <a:xfrm>
            <a:off x="2123261" y="3123010"/>
            <a:ext cx="49571" cy="4957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2" name="Oval 561"/>
          <p:cNvSpPr>
            <a:spLocks noChangeAspect="1"/>
          </p:cNvSpPr>
          <p:nvPr/>
        </p:nvSpPr>
        <p:spPr>
          <a:xfrm>
            <a:off x="2085132" y="295274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3" name="Oval 562"/>
          <p:cNvSpPr>
            <a:spLocks noChangeAspect="1"/>
          </p:cNvSpPr>
          <p:nvPr/>
        </p:nvSpPr>
        <p:spPr>
          <a:xfrm>
            <a:off x="2128909" y="295274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2507945" y="2739639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4" name="Oval 933"/>
          <p:cNvSpPr>
            <a:spLocks noChangeAspect="1"/>
          </p:cNvSpPr>
          <p:nvPr/>
        </p:nvSpPr>
        <p:spPr>
          <a:xfrm>
            <a:off x="2553970" y="273963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5" name="Oval 934"/>
          <p:cNvSpPr>
            <a:spLocks noChangeAspect="1"/>
          </p:cNvSpPr>
          <p:nvPr/>
        </p:nvSpPr>
        <p:spPr>
          <a:xfrm>
            <a:off x="2601560" y="273963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2641547" y="2739639"/>
            <a:ext cx="49571" cy="4957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6" name="Oval 935"/>
          <p:cNvSpPr>
            <a:spLocks noChangeAspect="1"/>
          </p:cNvSpPr>
          <p:nvPr/>
        </p:nvSpPr>
        <p:spPr>
          <a:xfrm>
            <a:off x="2683306" y="273963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7" name="Oval 936"/>
          <p:cNvSpPr>
            <a:spLocks noChangeAspect="1"/>
          </p:cNvSpPr>
          <p:nvPr/>
        </p:nvSpPr>
        <p:spPr>
          <a:xfrm>
            <a:off x="2723765" y="273963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99" name="Oval 198"/>
          <p:cNvSpPr>
            <a:spLocks noChangeAspect="1"/>
          </p:cNvSpPr>
          <p:nvPr/>
        </p:nvSpPr>
        <p:spPr>
          <a:xfrm>
            <a:off x="2759809" y="273963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38" name="Oval 937"/>
          <p:cNvSpPr>
            <a:spLocks noChangeAspect="1"/>
          </p:cNvSpPr>
          <p:nvPr/>
        </p:nvSpPr>
        <p:spPr>
          <a:xfrm>
            <a:off x="2411379" y="2744983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9" name="Oval 568"/>
          <p:cNvSpPr>
            <a:spLocks noChangeAspect="1"/>
          </p:cNvSpPr>
          <p:nvPr/>
        </p:nvSpPr>
        <p:spPr>
          <a:xfrm>
            <a:off x="2507945" y="280040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70" name="Oval 569"/>
          <p:cNvSpPr>
            <a:spLocks noChangeAspect="1"/>
          </p:cNvSpPr>
          <p:nvPr/>
        </p:nvSpPr>
        <p:spPr>
          <a:xfrm>
            <a:off x="2507945" y="286444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3" name="Oval 502"/>
          <p:cNvSpPr>
            <a:spLocks noChangeAspect="1"/>
          </p:cNvSpPr>
          <p:nvPr/>
        </p:nvSpPr>
        <p:spPr>
          <a:xfrm>
            <a:off x="2770420" y="312062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642F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4" name="Oval 593"/>
          <p:cNvSpPr>
            <a:spLocks noChangeAspect="1"/>
          </p:cNvSpPr>
          <p:nvPr/>
        </p:nvSpPr>
        <p:spPr>
          <a:xfrm>
            <a:off x="2763350" y="289588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9" name="Octagon 598"/>
          <p:cNvSpPr/>
          <p:nvPr/>
        </p:nvSpPr>
        <p:spPr>
          <a:xfrm>
            <a:off x="2767580" y="3045178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568" name="Oval 567"/>
          <p:cNvSpPr>
            <a:spLocks noChangeAspect="1"/>
          </p:cNvSpPr>
          <p:nvPr/>
        </p:nvSpPr>
        <p:spPr>
          <a:xfrm>
            <a:off x="2510326" y="304994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7" name="Oval 596"/>
          <p:cNvSpPr>
            <a:spLocks noChangeAspect="1"/>
          </p:cNvSpPr>
          <p:nvPr/>
        </p:nvSpPr>
        <p:spPr>
          <a:xfrm>
            <a:off x="2635546" y="2889680"/>
            <a:ext cx="49571" cy="4957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98" name="Oval 597"/>
          <p:cNvSpPr>
            <a:spLocks noChangeAspect="1"/>
          </p:cNvSpPr>
          <p:nvPr/>
        </p:nvSpPr>
        <p:spPr>
          <a:xfrm>
            <a:off x="2685886" y="289149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5" name="Oval 504"/>
          <p:cNvSpPr>
            <a:spLocks noChangeAspect="1"/>
          </p:cNvSpPr>
          <p:nvPr/>
        </p:nvSpPr>
        <p:spPr>
          <a:xfrm>
            <a:off x="2505564" y="312062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8" name="Oval 507"/>
          <p:cNvSpPr>
            <a:spLocks noChangeAspect="1"/>
          </p:cNvSpPr>
          <p:nvPr/>
        </p:nvSpPr>
        <p:spPr>
          <a:xfrm>
            <a:off x="2299430" y="312062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5" name="Oval 564"/>
          <p:cNvSpPr>
            <a:spLocks noChangeAspect="1"/>
          </p:cNvSpPr>
          <p:nvPr/>
        </p:nvSpPr>
        <p:spPr>
          <a:xfrm>
            <a:off x="2301216" y="293806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6" name="Oval 565"/>
          <p:cNvSpPr>
            <a:spLocks noChangeAspect="1"/>
          </p:cNvSpPr>
          <p:nvPr/>
        </p:nvSpPr>
        <p:spPr>
          <a:xfrm>
            <a:off x="2412538" y="293806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9" name="Oval 508"/>
          <p:cNvSpPr>
            <a:spLocks noChangeAspect="1"/>
          </p:cNvSpPr>
          <p:nvPr/>
        </p:nvSpPr>
        <p:spPr>
          <a:xfrm>
            <a:off x="2357764" y="312062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10" name="Oval 509"/>
          <p:cNvSpPr>
            <a:spLocks noChangeAspect="1"/>
          </p:cNvSpPr>
          <p:nvPr/>
        </p:nvSpPr>
        <p:spPr>
          <a:xfrm>
            <a:off x="2413459" y="312062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7" name="Oval 566"/>
          <p:cNvSpPr>
            <a:spLocks noChangeAspect="1"/>
          </p:cNvSpPr>
          <p:nvPr/>
        </p:nvSpPr>
        <p:spPr>
          <a:xfrm>
            <a:off x="2510326" y="2898037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8" name="Oval 557"/>
          <p:cNvSpPr>
            <a:spLocks noChangeAspect="1"/>
          </p:cNvSpPr>
          <p:nvPr/>
        </p:nvSpPr>
        <p:spPr>
          <a:xfrm>
            <a:off x="2166808" y="2863031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9" name="Oval 558"/>
          <p:cNvSpPr>
            <a:spLocks noChangeAspect="1"/>
          </p:cNvSpPr>
          <p:nvPr/>
        </p:nvSpPr>
        <p:spPr>
          <a:xfrm>
            <a:off x="2167814" y="2944945"/>
            <a:ext cx="49571" cy="4957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47" name="Oval 946"/>
          <p:cNvSpPr>
            <a:spLocks noChangeAspect="1"/>
          </p:cNvSpPr>
          <p:nvPr/>
        </p:nvSpPr>
        <p:spPr>
          <a:xfrm>
            <a:off x="2164253" y="304712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06" name="Oval 505"/>
          <p:cNvSpPr>
            <a:spLocks noChangeAspect="1"/>
          </p:cNvSpPr>
          <p:nvPr/>
        </p:nvSpPr>
        <p:spPr>
          <a:xfrm>
            <a:off x="2165985" y="312062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64" name="Oval 563"/>
          <p:cNvSpPr>
            <a:spLocks noChangeAspect="1"/>
          </p:cNvSpPr>
          <p:nvPr/>
        </p:nvSpPr>
        <p:spPr>
          <a:xfrm>
            <a:off x="2216639" y="293806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7" name="Oval 1136"/>
          <p:cNvSpPr>
            <a:spLocks noChangeAspect="1"/>
          </p:cNvSpPr>
          <p:nvPr/>
        </p:nvSpPr>
        <p:spPr>
          <a:xfrm>
            <a:off x="1341165" y="3122554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8" name="Oval 1137"/>
          <p:cNvSpPr>
            <a:spLocks noChangeAspect="1"/>
          </p:cNvSpPr>
          <p:nvPr/>
        </p:nvSpPr>
        <p:spPr>
          <a:xfrm>
            <a:off x="1356385" y="3281664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39" name="Oval 1138"/>
          <p:cNvSpPr>
            <a:spLocks noChangeAspect="1"/>
          </p:cNvSpPr>
          <p:nvPr/>
        </p:nvSpPr>
        <p:spPr>
          <a:xfrm>
            <a:off x="1364341" y="3459062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pic>
        <p:nvPicPr>
          <p:cNvPr id="959" name="Picture 15" descr="Interstate 10 mark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23" y="5413673"/>
            <a:ext cx="157949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0" name="Picture 9" descr="Interstate 210 mar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032" y="3243848"/>
            <a:ext cx="191202" cy="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0" name="Oval 669"/>
          <p:cNvSpPr>
            <a:spLocks noChangeAspect="1"/>
          </p:cNvSpPr>
          <p:nvPr/>
        </p:nvSpPr>
        <p:spPr>
          <a:xfrm>
            <a:off x="1753919" y="3436563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93" name="Oval 892"/>
          <p:cNvSpPr>
            <a:spLocks noChangeAspect="1"/>
          </p:cNvSpPr>
          <p:nvPr/>
        </p:nvSpPr>
        <p:spPr>
          <a:xfrm>
            <a:off x="2087727" y="4109734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52" name="Oval 651"/>
          <p:cNvSpPr>
            <a:spLocks noChangeAspect="1"/>
          </p:cNvSpPr>
          <p:nvPr/>
        </p:nvSpPr>
        <p:spPr>
          <a:xfrm>
            <a:off x="4015812" y="2151377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10" name="Oval 1109"/>
          <p:cNvSpPr>
            <a:spLocks noChangeAspect="1"/>
          </p:cNvSpPr>
          <p:nvPr/>
        </p:nvSpPr>
        <p:spPr>
          <a:xfrm>
            <a:off x="2027935" y="269206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73" name="Oval 672"/>
          <p:cNvSpPr>
            <a:spLocks noChangeAspect="1"/>
          </p:cNvSpPr>
          <p:nvPr/>
        </p:nvSpPr>
        <p:spPr>
          <a:xfrm>
            <a:off x="2505370" y="214881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90" name="Oval 689"/>
          <p:cNvSpPr>
            <a:spLocks noChangeAspect="1"/>
          </p:cNvSpPr>
          <p:nvPr/>
        </p:nvSpPr>
        <p:spPr>
          <a:xfrm>
            <a:off x="2766068" y="214583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91" name="Oval 690"/>
          <p:cNvSpPr>
            <a:spLocks noChangeAspect="1"/>
          </p:cNvSpPr>
          <p:nvPr/>
        </p:nvSpPr>
        <p:spPr>
          <a:xfrm>
            <a:off x="2022663" y="215610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92" name="Oval 691"/>
          <p:cNvSpPr>
            <a:spLocks noChangeAspect="1"/>
          </p:cNvSpPr>
          <p:nvPr/>
        </p:nvSpPr>
        <p:spPr>
          <a:xfrm>
            <a:off x="1878965" y="2156103"/>
            <a:ext cx="49571" cy="4957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93" name="Oval 692"/>
          <p:cNvSpPr>
            <a:spLocks noChangeAspect="1"/>
          </p:cNvSpPr>
          <p:nvPr/>
        </p:nvSpPr>
        <p:spPr>
          <a:xfrm>
            <a:off x="1742900" y="215610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94" name="Oval 693"/>
          <p:cNvSpPr>
            <a:spLocks noChangeAspect="1"/>
          </p:cNvSpPr>
          <p:nvPr/>
        </p:nvSpPr>
        <p:spPr>
          <a:xfrm>
            <a:off x="1646237" y="215610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42" name="Oval 541"/>
          <p:cNvSpPr>
            <a:spLocks noChangeAspect="1"/>
          </p:cNvSpPr>
          <p:nvPr/>
        </p:nvSpPr>
        <p:spPr>
          <a:xfrm>
            <a:off x="1601735" y="2627729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4" name="Oval 213"/>
          <p:cNvSpPr>
            <a:spLocks noChangeAspect="1"/>
          </p:cNvSpPr>
          <p:nvPr/>
        </p:nvSpPr>
        <p:spPr>
          <a:xfrm>
            <a:off x="2083640" y="274321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46" name="Oval 945"/>
          <p:cNvSpPr>
            <a:spLocks noChangeAspect="1"/>
          </p:cNvSpPr>
          <p:nvPr/>
        </p:nvSpPr>
        <p:spPr>
          <a:xfrm>
            <a:off x="2118206" y="2745676"/>
            <a:ext cx="45720" cy="45720"/>
          </a:xfrm>
          <a:prstGeom prst="ellipse">
            <a:avLst/>
          </a:prstGeom>
          <a:pattFill prst="wdUpDiag">
            <a:fgClr>
              <a:srgbClr val="0099FF"/>
            </a:fgClr>
            <a:bgClr>
              <a:schemeClr val="bg1"/>
            </a:bgClr>
          </a:patt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0" name="Oval 209"/>
          <p:cNvSpPr>
            <a:spLocks noChangeAspect="1"/>
          </p:cNvSpPr>
          <p:nvPr/>
        </p:nvSpPr>
        <p:spPr>
          <a:xfrm>
            <a:off x="2304454" y="2740145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2163034" y="2743210"/>
            <a:ext cx="45720" cy="45720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2214971" y="2743267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9" name="Oval 208"/>
          <p:cNvSpPr>
            <a:spLocks noChangeAspect="1"/>
          </p:cNvSpPr>
          <p:nvPr/>
        </p:nvSpPr>
        <p:spPr>
          <a:xfrm>
            <a:off x="2261947" y="2742052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cxnSp>
        <p:nvCxnSpPr>
          <p:cNvPr id="747" name="Straight Connector 746"/>
          <p:cNvCxnSpPr/>
          <p:nvPr/>
        </p:nvCxnSpPr>
        <p:spPr>
          <a:xfrm flipH="1" flipV="1">
            <a:off x="1398210" y="3587448"/>
            <a:ext cx="232228" cy="3518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7" name="Isosceles Triangle 776"/>
          <p:cNvSpPr/>
          <p:nvPr/>
        </p:nvSpPr>
        <p:spPr>
          <a:xfrm>
            <a:off x="4154863" y="2324945"/>
            <a:ext cx="64008" cy="54864"/>
          </a:xfrm>
          <a:prstGeom prst="triangle">
            <a:avLst/>
          </a:prstGeom>
          <a:solidFill>
            <a:schemeClr val="accent6"/>
          </a:solidFill>
          <a:ln w="31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Isosceles Triangle 777"/>
          <p:cNvSpPr/>
          <p:nvPr/>
        </p:nvSpPr>
        <p:spPr>
          <a:xfrm>
            <a:off x="4161008" y="2137254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Isosceles Triangle 778"/>
          <p:cNvSpPr/>
          <p:nvPr/>
        </p:nvSpPr>
        <p:spPr>
          <a:xfrm>
            <a:off x="3747515" y="2145516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Oval 802"/>
          <p:cNvSpPr>
            <a:spLocks noChangeAspect="1"/>
          </p:cNvSpPr>
          <p:nvPr/>
        </p:nvSpPr>
        <p:spPr>
          <a:xfrm>
            <a:off x="1884548" y="245087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35" name="Oval 234"/>
          <p:cNvSpPr>
            <a:spLocks noChangeAspect="1"/>
          </p:cNvSpPr>
          <p:nvPr/>
        </p:nvSpPr>
        <p:spPr>
          <a:xfrm>
            <a:off x="5629249" y="296786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41" name="Oval 240"/>
          <p:cNvSpPr>
            <a:spLocks noChangeAspect="1"/>
          </p:cNvSpPr>
          <p:nvPr/>
        </p:nvSpPr>
        <p:spPr>
          <a:xfrm>
            <a:off x="5842719" y="296212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42" name="Oval 241"/>
          <p:cNvSpPr>
            <a:spLocks noChangeAspect="1"/>
          </p:cNvSpPr>
          <p:nvPr/>
        </p:nvSpPr>
        <p:spPr>
          <a:xfrm>
            <a:off x="5916815" y="296404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43" name="Oval 242"/>
          <p:cNvSpPr>
            <a:spLocks noChangeAspect="1"/>
          </p:cNvSpPr>
          <p:nvPr/>
        </p:nvSpPr>
        <p:spPr>
          <a:xfrm>
            <a:off x="5984027" y="296102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44" name="Oval 243"/>
          <p:cNvSpPr>
            <a:spLocks noChangeAspect="1"/>
          </p:cNvSpPr>
          <p:nvPr/>
        </p:nvSpPr>
        <p:spPr>
          <a:xfrm>
            <a:off x="6051239" y="2958005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45" name="Oval 244"/>
          <p:cNvSpPr>
            <a:spLocks noChangeAspect="1"/>
          </p:cNvSpPr>
          <p:nvPr/>
        </p:nvSpPr>
        <p:spPr>
          <a:xfrm>
            <a:off x="6111308" y="2958005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46" name="Oval 245"/>
          <p:cNvSpPr>
            <a:spLocks noChangeAspect="1"/>
          </p:cNvSpPr>
          <p:nvPr/>
        </p:nvSpPr>
        <p:spPr>
          <a:xfrm>
            <a:off x="6185664" y="2958005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47" name="Oval 246"/>
          <p:cNvSpPr>
            <a:spLocks noChangeAspect="1"/>
          </p:cNvSpPr>
          <p:nvPr/>
        </p:nvSpPr>
        <p:spPr>
          <a:xfrm>
            <a:off x="6250415" y="2958005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49" name="Oval 248"/>
          <p:cNvSpPr>
            <a:spLocks noChangeAspect="1"/>
          </p:cNvSpPr>
          <p:nvPr/>
        </p:nvSpPr>
        <p:spPr>
          <a:xfrm>
            <a:off x="6556555" y="294994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50" name="Oval 249"/>
          <p:cNvSpPr>
            <a:spLocks noChangeAspect="1"/>
          </p:cNvSpPr>
          <p:nvPr/>
        </p:nvSpPr>
        <p:spPr>
          <a:xfrm>
            <a:off x="6429507" y="295448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51" name="Oval 250"/>
          <p:cNvSpPr>
            <a:spLocks noChangeAspect="1"/>
          </p:cNvSpPr>
          <p:nvPr/>
        </p:nvSpPr>
        <p:spPr>
          <a:xfrm>
            <a:off x="6702664" y="297589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54" name="Oval 253"/>
          <p:cNvSpPr>
            <a:spLocks noChangeAspect="1"/>
          </p:cNvSpPr>
          <p:nvPr/>
        </p:nvSpPr>
        <p:spPr>
          <a:xfrm>
            <a:off x="6702664" y="3040732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55" name="Oval 254"/>
          <p:cNvSpPr>
            <a:spLocks noChangeAspect="1"/>
          </p:cNvSpPr>
          <p:nvPr/>
        </p:nvSpPr>
        <p:spPr>
          <a:xfrm>
            <a:off x="6702664" y="320692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56" name="Oval 255"/>
          <p:cNvSpPr>
            <a:spLocks noChangeAspect="1"/>
          </p:cNvSpPr>
          <p:nvPr/>
        </p:nvSpPr>
        <p:spPr>
          <a:xfrm>
            <a:off x="6701904" y="325409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58" name="Oval 257"/>
          <p:cNvSpPr>
            <a:spLocks noChangeAspect="1"/>
          </p:cNvSpPr>
          <p:nvPr/>
        </p:nvSpPr>
        <p:spPr>
          <a:xfrm>
            <a:off x="6778336" y="297903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4" name="Oval 263"/>
          <p:cNvSpPr>
            <a:spLocks noChangeAspect="1"/>
          </p:cNvSpPr>
          <p:nvPr/>
        </p:nvSpPr>
        <p:spPr>
          <a:xfrm>
            <a:off x="6255491" y="326013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3" name="Oval 262"/>
          <p:cNvSpPr>
            <a:spLocks noChangeAspect="1"/>
          </p:cNvSpPr>
          <p:nvPr/>
        </p:nvSpPr>
        <p:spPr>
          <a:xfrm>
            <a:off x="6430626" y="325409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7" name="Oval 266"/>
          <p:cNvSpPr>
            <a:spLocks noChangeAspect="1"/>
          </p:cNvSpPr>
          <p:nvPr/>
        </p:nvSpPr>
        <p:spPr>
          <a:xfrm>
            <a:off x="6131133" y="325409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8" name="Oval 267"/>
          <p:cNvSpPr>
            <a:spLocks noChangeAspect="1"/>
          </p:cNvSpPr>
          <p:nvPr/>
        </p:nvSpPr>
        <p:spPr>
          <a:xfrm>
            <a:off x="5890157" y="3263151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69" name="Oval 268"/>
          <p:cNvSpPr>
            <a:spLocks noChangeAspect="1"/>
          </p:cNvSpPr>
          <p:nvPr/>
        </p:nvSpPr>
        <p:spPr>
          <a:xfrm>
            <a:off x="5982421" y="325409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74" name="Oval 273"/>
          <p:cNvSpPr>
            <a:spLocks noChangeAspect="1"/>
          </p:cNvSpPr>
          <p:nvPr/>
        </p:nvSpPr>
        <p:spPr>
          <a:xfrm>
            <a:off x="5746424" y="327922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90" name="Oval 289"/>
          <p:cNvSpPr>
            <a:spLocks noChangeAspect="1"/>
          </p:cNvSpPr>
          <p:nvPr/>
        </p:nvSpPr>
        <p:spPr>
          <a:xfrm>
            <a:off x="6244591" y="262783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91" name="Oval 290"/>
          <p:cNvSpPr>
            <a:spLocks noChangeAspect="1"/>
          </p:cNvSpPr>
          <p:nvPr/>
        </p:nvSpPr>
        <p:spPr>
          <a:xfrm>
            <a:off x="6250415" y="286542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93" name="Oval 292"/>
          <p:cNvSpPr>
            <a:spLocks noChangeAspect="1"/>
          </p:cNvSpPr>
          <p:nvPr/>
        </p:nvSpPr>
        <p:spPr>
          <a:xfrm>
            <a:off x="6244591" y="266801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99" name="Oval 298"/>
          <p:cNvSpPr>
            <a:spLocks noChangeAspect="1"/>
          </p:cNvSpPr>
          <p:nvPr/>
        </p:nvSpPr>
        <p:spPr>
          <a:xfrm>
            <a:off x="6702664" y="270416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00" name="Oval 299"/>
          <p:cNvSpPr>
            <a:spLocks noChangeAspect="1"/>
          </p:cNvSpPr>
          <p:nvPr/>
        </p:nvSpPr>
        <p:spPr>
          <a:xfrm>
            <a:off x="6702664" y="2844662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71" name="Oval 670"/>
          <p:cNvSpPr>
            <a:spLocks noChangeAspect="1"/>
          </p:cNvSpPr>
          <p:nvPr/>
        </p:nvSpPr>
        <p:spPr>
          <a:xfrm>
            <a:off x="5635976" y="329528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13" name="Oval 712"/>
          <p:cNvSpPr>
            <a:spLocks noChangeAspect="1"/>
          </p:cNvSpPr>
          <p:nvPr/>
        </p:nvSpPr>
        <p:spPr>
          <a:xfrm>
            <a:off x="5621893" y="254339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90" name="Octagon 789"/>
          <p:cNvSpPr/>
          <p:nvPr/>
        </p:nvSpPr>
        <p:spPr>
          <a:xfrm>
            <a:off x="4858315" y="3900752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791" name="Octagon 790"/>
          <p:cNvSpPr/>
          <p:nvPr/>
        </p:nvSpPr>
        <p:spPr>
          <a:xfrm>
            <a:off x="5084353" y="3933964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797" name="Oval 796"/>
          <p:cNvSpPr>
            <a:spLocks noChangeAspect="1"/>
          </p:cNvSpPr>
          <p:nvPr/>
        </p:nvSpPr>
        <p:spPr>
          <a:xfrm>
            <a:off x="8326148" y="330799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08" name="Freeform 807"/>
          <p:cNvSpPr/>
          <p:nvPr/>
        </p:nvSpPr>
        <p:spPr>
          <a:xfrm>
            <a:off x="913721" y="4343604"/>
            <a:ext cx="709088" cy="603118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488190 w 3023272"/>
              <a:gd name="connsiteY4" fmla="*/ 314154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735840 w 3023272"/>
              <a:gd name="connsiteY3" fmla="*/ 480163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0 h 835762"/>
              <a:gd name="connsiteX1" fmla="*/ 2089774 w 3023272"/>
              <a:gd name="connsiteY1" fmla="*/ 106057 h 835762"/>
              <a:gd name="connsiteX2" fmla="*/ 1405311 w 3023272"/>
              <a:gd name="connsiteY2" fmla="*/ 198932 h 835762"/>
              <a:gd name="connsiteX3" fmla="*/ 735840 w 3023272"/>
              <a:gd name="connsiteY3" fmla="*/ 473798 h 835762"/>
              <a:gd name="connsiteX4" fmla="*/ 240540 w 3023272"/>
              <a:gd name="connsiteY4" fmla="*/ 824861 h 835762"/>
              <a:gd name="connsiteX5" fmla="*/ 0 w 3023272"/>
              <a:gd name="connsiteY5" fmla="*/ 835762 h 835762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089774 w 2470822"/>
              <a:gd name="connsiteY2" fmla="*/ 217635 h 947340"/>
              <a:gd name="connsiteX3" fmla="*/ 1405311 w 2470822"/>
              <a:gd name="connsiteY3" fmla="*/ 310510 h 947340"/>
              <a:gd name="connsiteX4" fmla="*/ 735840 w 2470822"/>
              <a:gd name="connsiteY4" fmla="*/ 585376 h 947340"/>
              <a:gd name="connsiteX5" fmla="*/ 240540 w 2470822"/>
              <a:gd name="connsiteY5" fmla="*/ 936439 h 947340"/>
              <a:gd name="connsiteX6" fmla="*/ 0 w 2470822"/>
              <a:gd name="connsiteY6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0 w 2743308"/>
              <a:gd name="connsiteY7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185254 w 2743308"/>
              <a:gd name="connsiteY7" fmla="*/ 1132275 h 1285328"/>
              <a:gd name="connsiteX8" fmla="*/ 0 w 2743308"/>
              <a:gd name="connsiteY8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185254 w 2743308"/>
              <a:gd name="connsiteY8" fmla="*/ 1132275 h 1285328"/>
              <a:gd name="connsiteX9" fmla="*/ 0 w 2743308"/>
              <a:gd name="connsiteY9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667844 w 2667844"/>
              <a:gd name="connsiteY0" fmla="*/ 0 h 1212772"/>
              <a:gd name="connsiteX1" fmla="*/ 2564430 w 2667844"/>
              <a:gd name="connsiteY1" fmla="*/ 133350 h 1212772"/>
              <a:gd name="connsiteX2" fmla="*/ 2362260 w 2667844"/>
              <a:gd name="connsiteY2" fmla="*/ 145079 h 1212772"/>
              <a:gd name="connsiteX3" fmla="*/ 1677797 w 2667844"/>
              <a:gd name="connsiteY3" fmla="*/ 237954 h 1212772"/>
              <a:gd name="connsiteX4" fmla="*/ 1008326 w 2667844"/>
              <a:gd name="connsiteY4" fmla="*/ 512820 h 1212772"/>
              <a:gd name="connsiteX5" fmla="*/ 513026 w 2667844"/>
              <a:gd name="connsiteY5" fmla="*/ 863883 h 1212772"/>
              <a:gd name="connsiteX6" fmla="*/ 274336 w 2667844"/>
              <a:gd name="connsiteY6" fmla="*/ 868455 h 1212772"/>
              <a:gd name="connsiteX7" fmla="*/ 200975 w 2667844"/>
              <a:gd name="connsiteY7" fmla="*/ 928717 h 1212772"/>
              <a:gd name="connsiteX8" fmla="*/ 185254 w 2667844"/>
              <a:gd name="connsiteY8" fmla="*/ 1059719 h 1212772"/>
              <a:gd name="connsiteX9" fmla="*/ 0 w 2667844"/>
              <a:gd name="connsiteY9" fmla="*/ 1212772 h 1212772"/>
              <a:gd name="connsiteX0" fmla="*/ 2564430 w 2564430"/>
              <a:gd name="connsiteY0" fmla="*/ 0 h 1079422"/>
              <a:gd name="connsiteX1" fmla="*/ 2362260 w 2564430"/>
              <a:gd name="connsiteY1" fmla="*/ 11729 h 1079422"/>
              <a:gd name="connsiteX2" fmla="*/ 1677797 w 2564430"/>
              <a:gd name="connsiteY2" fmla="*/ 104604 h 1079422"/>
              <a:gd name="connsiteX3" fmla="*/ 1008326 w 2564430"/>
              <a:gd name="connsiteY3" fmla="*/ 379470 h 1079422"/>
              <a:gd name="connsiteX4" fmla="*/ 513026 w 2564430"/>
              <a:gd name="connsiteY4" fmla="*/ 730533 h 1079422"/>
              <a:gd name="connsiteX5" fmla="*/ 274336 w 2564430"/>
              <a:gd name="connsiteY5" fmla="*/ 735105 h 1079422"/>
              <a:gd name="connsiteX6" fmla="*/ 200975 w 2564430"/>
              <a:gd name="connsiteY6" fmla="*/ 795367 h 1079422"/>
              <a:gd name="connsiteX7" fmla="*/ 185254 w 2564430"/>
              <a:gd name="connsiteY7" fmla="*/ 926369 h 1079422"/>
              <a:gd name="connsiteX8" fmla="*/ 0 w 2564430"/>
              <a:gd name="connsiteY8" fmla="*/ 1079422 h 1079422"/>
              <a:gd name="connsiteX0" fmla="*/ 2362260 w 2362260"/>
              <a:gd name="connsiteY0" fmla="*/ 64 h 1067757"/>
              <a:gd name="connsiteX1" fmla="*/ 1677797 w 2362260"/>
              <a:gd name="connsiteY1" fmla="*/ 92939 h 1067757"/>
              <a:gd name="connsiteX2" fmla="*/ 1008326 w 2362260"/>
              <a:gd name="connsiteY2" fmla="*/ 367805 h 1067757"/>
              <a:gd name="connsiteX3" fmla="*/ 513026 w 2362260"/>
              <a:gd name="connsiteY3" fmla="*/ 718868 h 1067757"/>
              <a:gd name="connsiteX4" fmla="*/ 274336 w 2362260"/>
              <a:gd name="connsiteY4" fmla="*/ 723440 h 1067757"/>
              <a:gd name="connsiteX5" fmla="*/ 200975 w 2362260"/>
              <a:gd name="connsiteY5" fmla="*/ 783702 h 1067757"/>
              <a:gd name="connsiteX6" fmla="*/ 185254 w 2362260"/>
              <a:gd name="connsiteY6" fmla="*/ 914704 h 1067757"/>
              <a:gd name="connsiteX7" fmla="*/ 0 w 2362260"/>
              <a:gd name="connsiteY7" fmla="*/ 1067757 h 1067757"/>
              <a:gd name="connsiteX0" fmla="*/ 1677797 w 1677797"/>
              <a:gd name="connsiteY0" fmla="*/ 0 h 974818"/>
              <a:gd name="connsiteX1" fmla="*/ 1008326 w 1677797"/>
              <a:gd name="connsiteY1" fmla="*/ 274866 h 974818"/>
              <a:gd name="connsiteX2" fmla="*/ 513026 w 1677797"/>
              <a:gd name="connsiteY2" fmla="*/ 625929 h 974818"/>
              <a:gd name="connsiteX3" fmla="*/ 274336 w 1677797"/>
              <a:gd name="connsiteY3" fmla="*/ 630501 h 974818"/>
              <a:gd name="connsiteX4" fmla="*/ 200975 w 1677797"/>
              <a:gd name="connsiteY4" fmla="*/ 690763 h 974818"/>
              <a:gd name="connsiteX5" fmla="*/ 185254 w 1677797"/>
              <a:gd name="connsiteY5" fmla="*/ 821765 h 974818"/>
              <a:gd name="connsiteX6" fmla="*/ 0 w 1677797"/>
              <a:gd name="connsiteY6" fmla="*/ 974818 h 974818"/>
              <a:gd name="connsiteX0" fmla="*/ 1008326 w 1008326"/>
              <a:gd name="connsiteY0" fmla="*/ 0 h 699952"/>
              <a:gd name="connsiteX1" fmla="*/ 513026 w 1008326"/>
              <a:gd name="connsiteY1" fmla="*/ 351063 h 699952"/>
              <a:gd name="connsiteX2" fmla="*/ 274336 w 1008326"/>
              <a:gd name="connsiteY2" fmla="*/ 355635 h 699952"/>
              <a:gd name="connsiteX3" fmla="*/ 200975 w 1008326"/>
              <a:gd name="connsiteY3" fmla="*/ 415897 h 699952"/>
              <a:gd name="connsiteX4" fmla="*/ 185254 w 1008326"/>
              <a:gd name="connsiteY4" fmla="*/ 546899 h 699952"/>
              <a:gd name="connsiteX5" fmla="*/ 0 w 1008326"/>
              <a:gd name="connsiteY5" fmla="*/ 699952 h 699952"/>
              <a:gd name="connsiteX0" fmla="*/ 513026 w 513026"/>
              <a:gd name="connsiteY0" fmla="*/ 0 h 348889"/>
              <a:gd name="connsiteX1" fmla="*/ 274336 w 513026"/>
              <a:gd name="connsiteY1" fmla="*/ 4572 h 348889"/>
              <a:gd name="connsiteX2" fmla="*/ 200975 w 513026"/>
              <a:gd name="connsiteY2" fmla="*/ 64834 h 348889"/>
              <a:gd name="connsiteX3" fmla="*/ 185254 w 513026"/>
              <a:gd name="connsiteY3" fmla="*/ 195836 h 348889"/>
              <a:gd name="connsiteX4" fmla="*/ 0 w 513026"/>
              <a:gd name="connsiteY4" fmla="*/ 348889 h 348889"/>
              <a:gd name="connsiteX0" fmla="*/ 274336 w 274336"/>
              <a:gd name="connsiteY0" fmla="*/ 0 h 344317"/>
              <a:gd name="connsiteX1" fmla="*/ 200975 w 274336"/>
              <a:gd name="connsiteY1" fmla="*/ 60262 h 344317"/>
              <a:gd name="connsiteX2" fmla="*/ 185254 w 274336"/>
              <a:gd name="connsiteY2" fmla="*/ 191264 h 344317"/>
              <a:gd name="connsiteX3" fmla="*/ 0 w 274336"/>
              <a:gd name="connsiteY3" fmla="*/ 344317 h 344317"/>
              <a:gd name="connsiteX0" fmla="*/ 293386 w 293386"/>
              <a:gd name="connsiteY0" fmla="*/ 0 h 344317"/>
              <a:gd name="connsiteX1" fmla="*/ 200975 w 293386"/>
              <a:gd name="connsiteY1" fmla="*/ 60262 h 344317"/>
              <a:gd name="connsiteX2" fmla="*/ 185254 w 293386"/>
              <a:gd name="connsiteY2" fmla="*/ 191264 h 344317"/>
              <a:gd name="connsiteX3" fmla="*/ 0 w 293386"/>
              <a:gd name="connsiteY3" fmla="*/ 344317 h 344317"/>
              <a:gd name="connsiteX0" fmla="*/ 298410 w 298410"/>
              <a:gd name="connsiteY0" fmla="*/ 0 h 339293"/>
              <a:gd name="connsiteX1" fmla="*/ 200975 w 298410"/>
              <a:gd name="connsiteY1" fmla="*/ 55238 h 339293"/>
              <a:gd name="connsiteX2" fmla="*/ 185254 w 298410"/>
              <a:gd name="connsiteY2" fmla="*/ 186240 h 339293"/>
              <a:gd name="connsiteX3" fmla="*/ 0 w 298410"/>
              <a:gd name="connsiteY3" fmla="*/ 339293 h 339293"/>
              <a:gd name="connsiteX0" fmla="*/ 298410 w 298410"/>
              <a:gd name="connsiteY0" fmla="*/ 0 h 339293"/>
              <a:gd name="connsiteX1" fmla="*/ 205917 w 298410"/>
              <a:gd name="connsiteY1" fmla="*/ 53591 h 339293"/>
              <a:gd name="connsiteX2" fmla="*/ 185254 w 298410"/>
              <a:gd name="connsiteY2" fmla="*/ 186240 h 339293"/>
              <a:gd name="connsiteX3" fmla="*/ 0 w 298410"/>
              <a:gd name="connsiteY3" fmla="*/ 339293 h 339293"/>
              <a:gd name="connsiteX0" fmla="*/ 298410 w 298410"/>
              <a:gd name="connsiteY0" fmla="*/ 0 h 339293"/>
              <a:gd name="connsiteX1" fmla="*/ 235004 w 298410"/>
              <a:gd name="connsiteY1" fmla="*/ 6501 h 339293"/>
              <a:gd name="connsiteX2" fmla="*/ 205917 w 298410"/>
              <a:gd name="connsiteY2" fmla="*/ 53591 h 339293"/>
              <a:gd name="connsiteX3" fmla="*/ 185254 w 298410"/>
              <a:gd name="connsiteY3" fmla="*/ 186240 h 339293"/>
              <a:gd name="connsiteX4" fmla="*/ 0 w 298410"/>
              <a:gd name="connsiteY4" fmla="*/ 339293 h 339293"/>
              <a:gd name="connsiteX0" fmla="*/ 300057 w 300057"/>
              <a:gd name="connsiteY0" fmla="*/ 0 h 349176"/>
              <a:gd name="connsiteX1" fmla="*/ 235004 w 300057"/>
              <a:gd name="connsiteY1" fmla="*/ 16384 h 349176"/>
              <a:gd name="connsiteX2" fmla="*/ 205917 w 300057"/>
              <a:gd name="connsiteY2" fmla="*/ 63474 h 349176"/>
              <a:gd name="connsiteX3" fmla="*/ 185254 w 300057"/>
              <a:gd name="connsiteY3" fmla="*/ 196123 h 349176"/>
              <a:gd name="connsiteX4" fmla="*/ 0 w 300057"/>
              <a:gd name="connsiteY4" fmla="*/ 349176 h 349176"/>
              <a:gd name="connsiteX0" fmla="*/ 490489 w 490489"/>
              <a:gd name="connsiteY0" fmla="*/ 0 h 417188"/>
              <a:gd name="connsiteX1" fmla="*/ 425436 w 490489"/>
              <a:gd name="connsiteY1" fmla="*/ 16384 h 417188"/>
              <a:gd name="connsiteX2" fmla="*/ 396349 w 490489"/>
              <a:gd name="connsiteY2" fmla="*/ 63474 h 417188"/>
              <a:gd name="connsiteX3" fmla="*/ 375686 w 490489"/>
              <a:gd name="connsiteY3" fmla="*/ 196123 h 417188"/>
              <a:gd name="connsiteX4" fmla="*/ 0 w 490489"/>
              <a:gd name="connsiteY4" fmla="*/ 417188 h 417188"/>
              <a:gd name="connsiteX0" fmla="*/ 490489 w 490489"/>
              <a:gd name="connsiteY0" fmla="*/ 0 h 417188"/>
              <a:gd name="connsiteX1" fmla="*/ 425436 w 490489"/>
              <a:gd name="connsiteY1" fmla="*/ 16384 h 417188"/>
              <a:gd name="connsiteX2" fmla="*/ 396349 w 490489"/>
              <a:gd name="connsiteY2" fmla="*/ 63474 h 417188"/>
              <a:gd name="connsiteX3" fmla="*/ 375686 w 490489"/>
              <a:gd name="connsiteY3" fmla="*/ 196123 h 417188"/>
              <a:gd name="connsiteX4" fmla="*/ 51478 w 490489"/>
              <a:gd name="connsiteY4" fmla="*/ 385825 h 417188"/>
              <a:gd name="connsiteX5" fmla="*/ 0 w 490489"/>
              <a:gd name="connsiteY5" fmla="*/ 417188 h 417188"/>
              <a:gd name="connsiteX0" fmla="*/ 490489 w 490489"/>
              <a:gd name="connsiteY0" fmla="*/ 0 h 417188"/>
              <a:gd name="connsiteX1" fmla="*/ 425436 w 490489"/>
              <a:gd name="connsiteY1" fmla="*/ 16384 h 417188"/>
              <a:gd name="connsiteX2" fmla="*/ 396349 w 490489"/>
              <a:gd name="connsiteY2" fmla="*/ 63474 h 417188"/>
              <a:gd name="connsiteX3" fmla="*/ 375686 w 490489"/>
              <a:gd name="connsiteY3" fmla="*/ 196123 h 417188"/>
              <a:gd name="connsiteX4" fmla="*/ 151795 w 490489"/>
              <a:gd name="connsiteY4" fmla="*/ 368822 h 417188"/>
              <a:gd name="connsiteX5" fmla="*/ 51478 w 490489"/>
              <a:gd name="connsiteY5" fmla="*/ 385825 h 417188"/>
              <a:gd name="connsiteX6" fmla="*/ 0 w 490489"/>
              <a:gd name="connsiteY6" fmla="*/ 417188 h 417188"/>
              <a:gd name="connsiteX0" fmla="*/ 490489 w 490489"/>
              <a:gd name="connsiteY0" fmla="*/ 0 h 417188"/>
              <a:gd name="connsiteX1" fmla="*/ 425436 w 490489"/>
              <a:gd name="connsiteY1" fmla="*/ 16384 h 417188"/>
              <a:gd name="connsiteX2" fmla="*/ 396349 w 490489"/>
              <a:gd name="connsiteY2" fmla="*/ 63474 h 417188"/>
              <a:gd name="connsiteX3" fmla="*/ 375686 w 490489"/>
              <a:gd name="connsiteY3" fmla="*/ 196123 h 417188"/>
              <a:gd name="connsiteX4" fmla="*/ 151795 w 490489"/>
              <a:gd name="connsiteY4" fmla="*/ 368822 h 417188"/>
              <a:gd name="connsiteX5" fmla="*/ 110988 w 490489"/>
              <a:gd name="connsiteY5" fmla="*/ 375623 h 417188"/>
              <a:gd name="connsiteX6" fmla="*/ 51478 w 490489"/>
              <a:gd name="connsiteY6" fmla="*/ 385825 h 417188"/>
              <a:gd name="connsiteX7" fmla="*/ 0 w 490489"/>
              <a:gd name="connsiteY7" fmla="*/ 417188 h 417188"/>
              <a:gd name="connsiteX0" fmla="*/ 490489 w 490489"/>
              <a:gd name="connsiteY0" fmla="*/ 0 h 417188"/>
              <a:gd name="connsiteX1" fmla="*/ 425436 w 490489"/>
              <a:gd name="connsiteY1" fmla="*/ 16384 h 417188"/>
              <a:gd name="connsiteX2" fmla="*/ 396349 w 490489"/>
              <a:gd name="connsiteY2" fmla="*/ 63474 h 417188"/>
              <a:gd name="connsiteX3" fmla="*/ 375686 w 490489"/>
              <a:gd name="connsiteY3" fmla="*/ 196123 h 417188"/>
              <a:gd name="connsiteX4" fmla="*/ 151795 w 490489"/>
              <a:gd name="connsiteY4" fmla="*/ 368822 h 417188"/>
              <a:gd name="connsiteX5" fmla="*/ 110988 w 490489"/>
              <a:gd name="connsiteY5" fmla="*/ 375623 h 417188"/>
              <a:gd name="connsiteX6" fmla="*/ 51478 w 490489"/>
              <a:gd name="connsiteY6" fmla="*/ 385825 h 417188"/>
              <a:gd name="connsiteX7" fmla="*/ 0 w 490489"/>
              <a:gd name="connsiteY7" fmla="*/ 417188 h 417188"/>
              <a:gd name="connsiteX0" fmla="*/ 490489 w 490489"/>
              <a:gd name="connsiteY0" fmla="*/ 0 h 417188"/>
              <a:gd name="connsiteX1" fmla="*/ 425436 w 490489"/>
              <a:gd name="connsiteY1" fmla="*/ 16384 h 417188"/>
              <a:gd name="connsiteX2" fmla="*/ 396349 w 490489"/>
              <a:gd name="connsiteY2" fmla="*/ 63474 h 417188"/>
              <a:gd name="connsiteX3" fmla="*/ 375686 w 490489"/>
              <a:gd name="connsiteY3" fmla="*/ 196123 h 417188"/>
              <a:gd name="connsiteX4" fmla="*/ 199404 w 490489"/>
              <a:gd name="connsiteY4" fmla="*/ 345018 h 417188"/>
              <a:gd name="connsiteX5" fmla="*/ 151795 w 490489"/>
              <a:gd name="connsiteY5" fmla="*/ 368822 h 417188"/>
              <a:gd name="connsiteX6" fmla="*/ 110988 w 490489"/>
              <a:gd name="connsiteY6" fmla="*/ 375623 h 417188"/>
              <a:gd name="connsiteX7" fmla="*/ 51478 w 490489"/>
              <a:gd name="connsiteY7" fmla="*/ 385825 h 417188"/>
              <a:gd name="connsiteX8" fmla="*/ 0 w 490489"/>
              <a:gd name="connsiteY8" fmla="*/ 417188 h 41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489" h="417188">
                <a:moveTo>
                  <a:pt x="490489" y="0"/>
                </a:moveTo>
                <a:cubicBezTo>
                  <a:pt x="480470" y="3829"/>
                  <a:pt x="440851" y="7452"/>
                  <a:pt x="425436" y="16384"/>
                </a:cubicBezTo>
                <a:cubicBezTo>
                  <a:pt x="410021" y="25316"/>
                  <a:pt x="404641" y="33518"/>
                  <a:pt x="396349" y="63474"/>
                </a:cubicBezTo>
                <a:cubicBezTo>
                  <a:pt x="388057" y="93430"/>
                  <a:pt x="407377" y="152316"/>
                  <a:pt x="375686" y="196123"/>
                </a:cubicBezTo>
                <a:cubicBezTo>
                  <a:pt x="343995" y="239930"/>
                  <a:pt x="236719" y="316235"/>
                  <a:pt x="199404" y="345018"/>
                </a:cubicBezTo>
                <a:cubicBezTo>
                  <a:pt x="162089" y="373801"/>
                  <a:pt x="167664" y="360604"/>
                  <a:pt x="151795" y="368822"/>
                </a:cubicBezTo>
                <a:lnTo>
                  <a:pt x="110988" y="375623"/>
                </a:lnTo>
                <a:cubicBezTo>
                  <a:pt x="94269" y="378457"/>
                  <a:pt x="69693" y="380315"/>
                  <a:pt x="51478" y="385825"/>
                </a:cubicBezTo>
                <a:cubicBezTo>
                  <a:pt x="-11136" y="422669"/>
                  <a:pt x="9146" y="411394"/>
                  <a:pt x="0" y="417188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" name="Freeform 808"/>
          <p:cNvSpPr/>
          <p:nvPr/>
        </p:nvSpPr>
        <p:spPr>
          <a:xfrm>
            <a:off x="926833" y="5204301"/>
            <a:ext cx="4499568" cy="460676"/>
          </a:xfrm>
          <a:custGeom>
            <a:avLst/>
            <a:gdLst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41017 w 2913503"/>
              <a:gd name="connsiteY8" fmla="*/ 118643 h 320387"/>
              <a:gd name="connsiteX9" fmla="*/ 2766780 w 2913503"/>
              <a:gd name="connsiteY9" fmla="*/ 152703 h 320387"/>
              <a:gd name="connsiteX10" fmla="*/ 2827041 w 2913503"/>
              <a:gd name="connsiteY10" fmla="*/ 231305 h 320387"/>
              <a:gd name="connsiteX11" fmla="*/ 2913503 w 2913503"/>
              <a:gd name="connsiteY11" fmla="*/ 320387 h 320387"/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41017 w 2913503"/>
              <a:gd name="connsiteY8" fmla="*/ 118643 h 320387"/>
              <a:gd name="connsiteX9" fmla="*/ 2761540 w 2913503"/>
              <a:gd name="connsiteY9" fmla="*/ 165804 h 320387"/>
              <a:gd name="connsiteX10" fmla="*/ 2827041 w 2913503"/>
              <a:gd name="connsiteY10" fmla="*/ 231305 h 320387"/>
              <a:gd name="connsiteX11" fmla="*/ 2913503 w 2913503"/>
              <a:gd name="connsiteY11" fmla="*/ 320387 h 320387"/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06957 w 2913503"/>
              <a:gd name="connsiteY8" fmla="*/ 126503 h 320387"/>
              <a:gd name="connsiteX9" fmla="*/ 2641017 w 2913503"/>
              <a:gd name="connsiteY9" fmla="*/ 118643 h 320387"/>
              <a:gd name="connsiteX10" fmla="*/ 2761540 w 2913503"/>
              <a:gd name="connsiteY10" fmla="*/ 165804 h 320387"/>
              <a:gd name="connsiteX11" fmla="*/ 2827041 w 2913503"/>
              <a:gd name="connsiteY11" fmla="*/ 231305 h 320387"/>
              <a:gd name="connsiteX12" fmla="*/ 2913503 w 2913503"/>
              <a:gd name="connsiteY12" fmla="*/ 320387 h 320387"/>
              <a:gd name="connsiteX0" fmla="*/ 0 w 2913503"/>
              <a:gd name="connsiteY0" fmla="*/ 195747 h 318890"/>
              <a:gd name="connsiteX1" fmla="*/ 73361 w 2913503"/>
              <a:gd name="connsiteY1" fmla="*/ 161687 h 318890"/>
              <a:gd name="connsiteX2" fmla="*/ 117902 w 2913503"/>
              <a:gd name="connsiteY2" fmla="*/ 130246 h 318890"/>
              <a:gd name="connsiteX3" fmla="*/ 267245 w 2913503"/>
              <a:gd name="connsiteY3" fmla="*/ 117146 h 318890"/>
              <a:gd name="connsiteX4" fmla="*/ 1765918 w 2913503"/>
              <a:gd name="connsiteY4" fmla="*/ 20204 h 318890"/>
              <a:gd name="connsiteX5" fmla="*/ 2279449 w 2913503"/>
              <a:gd name="connsiteY5" fmla="*/ 1863 h 318890"/>
              <a:gd name="connsiteX6" fmla="*/ 2344951 w 2913503"/>
              <a:gd name="connsiteY6" fmla="*/ 49024 h 318890"/>
              <a:gd name="connsiteX7" fmla="*/ 2410452 w 2913503"/>
              <a:gd name="connsiteY7" fmla="*/ 69985 h 318890"/>
              <a:gd name="connsiteX8" fmla="*/ 2533595 w 2913503"/>
              <a:gd name="connsiteY8" fmla="*/ 127626 h 318890"/>
              <a:gd name="connsiteX9" fmla="*/ 2606957 w 2913503"/>
              <a:gd name="connsiteY9" fmla="*/ 125006 h 318890"/>
              <a:gd name="connsiteX10" fmla="*/ 2641017 w 2913503"/>
              <a:gd name="connsiteY10" fmla="*/ 117146 h 318890"/>
              <a:gd name="connsiteX11" fmla="*/ 2761540 w 2913503"/>
              <a:gd name="connsiteY11" fmla="*/ 164307 h 318890"/>
              <a:gd name="connsiteX12" fmla="*/ 2827041 w 2913503"/>
              <a:gd name="connsiteY12" fmla="*/ 229808 h 318890"/>
              <a:gd name="connsiteX13" fmla="*/ 2913503 w 2913503"/>
              <a:gd name="connsiteY13" fmla="*/ 318890 h 318890"/>
              <a:gd name="connsiteX0" fmla="*/ 0 w 2913503"/>
              <a:gd name="connsiteY0" fmla="*/ 194665 h 317808"/>
              <a:gd name="connsiteX1" fmla="*/ 73361 w 2913503"/>
              <a:gd name="connsiteY1" fmla="*/ 160605 h 317808"/>
              <a:gd name="connsiteX2" fmla="*/ 117902 w 2913503"/>
              <a:gd name="connsiteY2" fmla="*/ 129164 h 317808"/>
              <a:gd name="connsiteX3" fmla="*/ 267245 w 2913503"/>
              <a:gd name="connsiteY3" fmla="*/ 116064 h 317808"/>
              <a:gd name="connsiteX4" fmla="*/ 1765918 w 2913503"/>
              <a:gd name="connsiteY4" fmla="*/ 19122 h 317808"/>
              <a:gd name="connsiteX5" fmla="*/ 2279449 w 2913503"/>
              <a:gd name="connsiteY5" fmla="*/ 781 h 317808"/>
              <a:gd name="connsiteX6" fmla="*/ 2344951 w 2913503"/>
              <a:gd name="connsiteY6" fmla="*/ 47942 h 317808"/>
              <a:gd name="connsiteX7" fmla="*/ 2410452 w 2913503"/>
              <a:gd name="connsiteY7" fmla="*/ 68903 h 317808"/>
              <a:gd name="connsiteX8" fmla="*/ 2533595 w 2913503"/>
              <a:gd name="connsiteY8" fmla="*/ 126544 h 317808"/>
              <a:gd name="connsiteX9" fmla="*/ 2606957 w 2913503"/>
              <a:gd name="connsiteY9" fmla="*/ 123924 h 317808"/>
              <a:gd name="connsiteX10" fmla="*/ 2641017 w 2913503"/>
              <a:gd name="connsiteY10" fmla="*/ 116064 h 317808"/>
              <a:gd name="connsiteX11" fmla="*/ 2761540 w 2913503"/>
              <a:gd name="connsiteY11" fmla="*/ 163225 h 317808"/>
              <a:gd name="connsiteX12" fmla="*/ 2827041 w 2913503"/>
              <a:gd name="connsiteY12" fmla="*/ 228726 h 317808"/>
              <a:gd name="connsiteX13" fmla="*/ 2913503 w 2913503"/>
              <a:gd name="connsiteY13" fmla="*/ 317808 h 317808"/>
              <a:gd name="connsiteX0" fmla="*/ 0 w 2913503"/>
              <a:gd name="connsiteY0" fmla="*/ 194665 h 317808"/>
              <a:gd name="connsiteX1" fmla="*/ 73361 w 2913503"/>
              <a:gd name="connsiteY1" fmla="*/ 160605 h 317808"/>
              <a:gd name="connsiteX2" fmla="*/ 117902 w 2913503"/>
              <a:gd name="connsiteY2" fmla="*/ 129164 h 317808"/>
              <a:gd name="connsiteX3" fmla="*/ 267245 w 2913503"/>
              <a:gd name="connsiteY3" fmla="*/ 116064 h 317808"/>
              <a:gd name="connsiteX4" fmla="*/ 1765918 w 2913503"/>
              <a:gd name="connsiteY4" fmla="*/ 19122 h 317808"/>
              <a:gd name="connsiteX5" fmla="*/ 2279449 w 2913503"/>
              <a:gd name="connsiteY5" fmla="*/ 781 h 317808"/>
              <a:gd name="connsiteX6" fmla="*/ 2344951 w 2913503"/>
              <a:gd name="connsiteY6" fmla="*/ 47942 h 317808"/>
              <a:gd name="connsiteX7" fmla="*/ 2420932 w 2913503"/>
              <a:gd name="connsiteY7" fmla="*/ 79383 h 317808"/>
              <a:gd name="connsiteX8" fmla="*/ 2533595 w 2913503"/>
              <a:gd name="connsiteY8" fmla="*/ 126544 h 317808"/>
              <a:gd name="connsiteX9" fmla="*/ 2606957 w 2913503"/>
              <a:gd name="connsiteY9" fmla="*/ 123924 h 317808"/>
              <a:gd name="connsiteX10" fmla="*/ 2641017 w 2913503"/>
              <a:gd name="connsiteY10" fmla="*/ 116064 h 317808"/>
              <a:gd name="connsiteX11" fmla="*/ 2761540 w 2913503"/>
              <a:gd name="connsiteY11" fmla="*/ 163225 h 317808"/>
              <a:gd name="connsiteX12" fmla="*/ 2827041 w 2913503"/>
              <a:gd name="connsiteY12" fmla="*/ 228726 h 317808"/>
              <a:gd name="connsiteX13" fmla="*/ 2913503 w 2913503"/>
              <a:gd name="connsiteY13" fmla="*/ 317808 h 317808"/>
              <a:gd name="connsiteX0" fmla="*/ 0 w 2913503"/>
              <a:gd name="connsiteY0" fmla="*/ 194665 h 317808"/>
              <a:gd name="connsiteX1" fmla="*/ 73361 w 2913503"/>
              <a:gd name="connsiteY1" fmla="*/ 160605 h 317808"/>
              <a:gd name="connsiteX2" fmla="*/ 117902 w 2913503"/>
              <a:gd name="connsiteY2" fmla="*/ 129164 h 317808"/>
              <a:gd name="connsiteX3" fmla="*/ 267245 w 2913503"/>
              <a:gd name="connsiteY3" fmla="*/ 111123 h 317808"/>
              <a:gd name="connsiteX4" fmla="*/ 1765918 w 2913503"/>
              <a:gd name="connsiteY4" fmla="*/ 19122 h 317808"/>
              <a:gd name="connsiteX5" fmla="*/ 2279449 w 2913503"/>
              <a:gd name="connsiteY5" fmla="*/ 781 h 317808"/>
              <a:gd name="connsiteX6" fmla="*/ 2344951 w 2913503"/>
              <a:gd name="connsiteY6" fmla="*/ 47942 h 317808"/>
              <a:gd name="connsiteX7" fmla="*/ 2420932 w 2913503"/>
              <a:gd name="connsiteY7" fmla="*/ 79383 h 317808"/>
              <a:gd name="connsiteX8" fmla="*/ 2533595 w 2913503"/>
              <a:gd name="connsiteY8" fmla="*/ 126544 h 317808"/>
              <a:gd name="connsiteX9" fmla="*/ 2606957 w 2913503"/>
              <a:gd name="connsiteY9" fmla="*/ 123924 h 317808"/>
              <a:gd name="connsiteX10" fmla="*/ 2641017 w 2913503"/>
              <a:gd name="connsiteY10" fmla="*/ 116064 h 317808"/>
              <a:gd name="connsiteX11" fmla="*/ 2761540 w 2913503"/>
              <a:gd name="connsiteY11" fmla="*/ 163225 h 317808"/>
              <a:gd name="connsiteX12" fmla="*/ 2827041 w 2913503"/>
              <a:gd name="connsiteY12" fmla="*/ 228726 h 317808"/>
              <a:gd name="connsiteX13" fmla="*/ 2913503 w 2913503"/>
              <a:gd name="connsiteY13" fmla="*/ 317808 h 317808"/>
              <a:gd name="connsiteX0" fmla="*/ 0 w 2913503"/>
              <a:gd name="connsiteY0" fmla="*/ 194665 h 317808"/>
              <a:gd name="connsiteX1" fmla="*/ 73361 w 2913503"/>
              <a:gd name="connsiteY1" fmla="*/ 160605 h 317808"/>
              <a:gd name="connsiteX2" fmla="*/ 117902 w 2913503"/>
              <a:gd name="connsiteY2" fmla="*/ 129164 h 317808"/>
              <a:gd name="connsiteX3" fmla="*/ 267245 w 2913503"/>
              <a:gd name="connsiteY3" fmla="*/ 111123 h 317808"/>
              <a:gd name="connsiteX4" fmla="*/ 1032774 w 2913503"/>
              <a:gd name="connsiteY4" fmla="*/ 60917 h 317808"/>
              <a:gd name="connsiteX5" fmla="*/ 1765918 w 2913503"/>
              <a:gd name="connsiteY5" fmla="*/ 19122 h 317808"/>
              <a:gd name="connsiteX6" fmla="*/ 2279449 w 2913503"/>
              <a:gd name="connsiteY6" fmla="*/ 781 h 317808"/>
              <a:gd name="connsiteX7" fmla="*/ 2344951 w 2913503"/>
              <a:gd name="connsiteY7" fmla="*/ 47942 h 317808"/>
              <a:gd name="connsiteX8" fmla="*/ 2420932 w 2913503"/>
              <a:gd name="connsiteY8" fmla="*/ 79383 h 317808"/>
              <a:gd name="connsiteX9" fmla="*/ 2533595 w 2913503"/>
              <a:gd name="connsiteY9" fmla="*/ 126544 h 317808"/>
              <a:gd name="connsiteX10" fmla="*/ 2606957 w 2913503"/>
              <a:gd name="connsiteY10" fmla="*/ 123924 h 317808"/>
              <a:gd name="connsiteX11" fmla="*/ 2641017 w 2913503"/>
              <a:gd name="connsiteY11" fmla="*/ 116064 h 317808"/>
              <a:gd name="connsiteX12" fmla="*/ 2761540 w 2913503"/>
              <a:gd name="connsiteY12" fmla="*/ 163225 h 317808"/>
              <a:gd name="connsiteX13" fmla="*/ 2827041 w 2913503"/>
              <a:gd name="connsiteY13" fmla="*/ 228726 h 317808"/>
              <a:gd name="connsiteX14" fmla="*/ 2913503 w 2913503"/>
              <a:gd name="connsiteY14" fmla="*/ 317808 h 317808"/>
              <a:gd name="connsiteX0" fmla="*/ 0 w 2913503"/>
              <a:gd name="connsiteY0" fmla="*/ 195515 h 318658"/>
              <a:gd name="connsiteX1" fmla="*/ 73361 w 2913503"/>
              <a:gd name="connsiteY1" fmla="*/ 161455 h 318658"/>
              <a:gd name="connsiteX2" fmla="*/ 117902 w 2913503"/>
              <a:gd name="connsiteY2" fmla="*/ 130014 h 318658"/>
              <a:gd name="connsiteX3" fmla="*/ 267245 w 2913503"/>
              <a:gd name="connsiteY3" fmla="*/ 111973 h 318658"/>
              <a:gd name="connsiteX4" fmla="*/ 1032774 w 2913503"/>
              <a:gd name="connsiteY4" fmla="*/ 61767 h 318658"/>
              <a:gd name="connsiteX5" fmla="*/ 1765918 w 2913503"/>
              <a:gd name="connsiteY5" fmla="*/ 19972 h 318658"/>
              <a:gd name="connsiteX6" fmla="*/ 2279449 w 2913503"/>
              <a:gd name="connsiteY6" fmla="*/ 1631 h 318658"/>
              <a:gd name="connsiteX7" fmla="*/ 2349892 w 2913503"/>
              <a:gd name="connsiteY7" fmla="*/ 45498 h 318658"/>
              <a:gd name="connsiteX8" fmla="*/ 2420932 w 2913503"/>
              <a:gd name="connsiteY8" fmla="*/ 80233 h 318658"/>
              <a:gd name="connsiteX9" fmla="*/ 2533595 w 2913503"/>
              <a:gd name="connsiteY9" fmla="*/ 127394 h 318658"/>
              <a:gd name="connsiteX10" fmla="*/ 2606957 w 2913503"/>
              <a:gd name="connsiteY10" fmla="*/ 124774 h 318658"/>
              <a:gd name="connsiteX11" fmla="*/ 2641017 w 2913503"/>
              <a:gd name="connsiteY11" fmla="*/ 116914 h 318658"/>
              <a:gd name="connsiteX12" fmla="*/ 2761540 w 2913503"/>
              <a:gd name="connsiteY12" fmla="*/ 164075 h 318658"/>
              <a:gd name="connsiteX13" fmla="*/ 2827041 w 2913503"/>
              <a:gd name="connsiteY13" fmla="*/ 229576 h 318658"/>
              <a:gd name="connsiteX14" fmla="*/ 2913503 w 2913503"/>
              <a:gd name="connsiteY14" fmla="*/ 318658 h 318658"/>
              <a:gd name="connsiteX0" fmla="*/ 0 w 2913503"/>
              <a:gd name="connsiteY0" fmla="*/ 195515 h 318658"/>
              <a:gd name="connsiteX1" fmla="*/ 73361 w 2913503"/>
              <a:gd name="connsiteY1" fmla="*/ 161455 h 318658"/>
              <a:gd name="connsiteX2" fmla="*/ 117902 w 2913503"/>
              <a:gd name="connsiteY2" fmla="*/ 130014 h 318658"/>
              <a:gd name="connsiteX3" fmla="*/ 267245 w 2913503"/>
              <a:gd name="connsiteY3" fmla="*/ 111973 h 318658"/>
              <a:gd name="connsiteX4" fmla="*/ 1032774 w 2913503"/>
              <a:gd name="connsiteY4" fmla="*/ 61767 h 318658"/>
              <a:gd name="connsiteX5" fmla="*/ 1765918 w 2913503"/>
              <a:gd name="connsiteY5" fmla="*/ 19972 h 318658"/>
              <a:gd name="connsiteX6" fmla="*/ 2279449 w 2913503"/>
              <a:gd name="connsiteY6" fmla="*/ 1631 h 318658"/>
              <a:gd name="connsiteX7" fmla="*/ 2349892 w 2913503"/>
              <a:gd name="connsiteY7" fmla="*/ 45498 h 318658"/>
              <a:gd name="connsiteX8" fmla="*/ 2420932 w 2913503"/>
              <a:gd name="connsiteY8" fmla="*/ 80233 h 318658"/>
              <a:gd name="connsiteX9" fmla="*/ 2533595 w 2913503"/>
              <a:gd name="connsiteY9" fmla="*/ 127394 h 318658"/>
              <a:gd name="connsiteX10" fmla="*/ 2606957 w 2913503"/>
              <a:gd name="connsiteY10" fmla="*/ 124774 h 318658"/>
              <a:gd name="connsiteX11" fmla="*/ 2641017 w 2913503"/>
              <a:gd name="connsiteY11" fmla="*/ 116914 h 318658"/>
              <a:gd name="connsiteX12" fmla="*/ 2761540 w 2913503"/>
              <a:gd name="connsiteY12" fmla="*/ 164075 h 318658"/>
              <a:gd name="connsiteX13" fmla="*/ 2827041 w 2913503"/>
              <a:gd name="connsiteY13" fmla="*/ 229576 h 318658"/>
              <a:gd name="connsiteX14" fmla="*/ 2913503 w 2913503"/>
              <a:gd name="connsiteY14" fmla="*/ 318658 h 318658"/>
              <a:gd name="connsiteX0" fmla="*/ 0 w 3112437"/>
              <a:gd name="connsiteY0" fmla="*/ 265226 h 318658"/>
              <a:gd name="connsiteX1" fmla="*/ 272295 w 3112437"/>
              <a:gd name="connsiteY1" fmla="*/ 161455 h 318658"/>
              <a:gd name="connsiteX2" fmla="*/ 316836 w 3112437"/>
              <a:gd name="connsiteY2" fmla="*/ 130014 h 318658"/>
              <a:gd name="connsiteX3" fmla="*/ 466179 w 3112437"/>
              <a:gd name="connsiteY3" fmla="*/ 111973 h 318658"/>
              <a:gd name="connsiteX4" fmla="*/ 1231708 w 3112437"/>
              <a:gd name="connsiteY4" fmla="*/ 61767 h 318658"/>
              <a:gd name="connsiteX5" fmla="*/ 1964852 w 3112437"/>
              <a:gd name="connsiteY5" fmla="*/ 19972 h 318658"/>
              <a:gd name="connsiteX6" fmla="*/ 2478383 w 3112437"/>
              <a:gd name="connsiteY6" fmla="*/ 1631 h 318658"/>
              <a:gd name="connsiteX7" fmla="*/ 2548826 w 3112437"/>
              <a:gd name="connsiteY7" fmla="*/ 45498 h 318658"/>
              <a:gd name="connsiteX8" fmla="*/ 2619866 w 3112437"/>
              <a:gd name="connsiteY8" fmla="*/ 80233 h 318658"/>
              <a:gd name="connsiteX9" fmla="*/ 2732529 w 3112437"/>
              <a:gd name="connsiteY9" fmla="*/ 127394 h 318658"/>
              <a:gd name="connsiteX10" fmla="*/ 2805891 w 3112437"/>
              <a:gd name="connsiteY10" fmla="*/ 124774 h 318658"/>
              <a:gd name="connsiteX11" fmla="*/ 2839951 w 3112437"/>
              <a:gd name="connsiteY11" fmla="*/ 116914 h 318658"/>
              <a:gd name="connsiteX12" fmla="*/ 2960474 w 3112437"/>
              <a:gd name="connsiteY12" fmla="*/ 164075 h 318658"/>
              <a:gd name="connsiteX13" fmla="*/ 3025975 w 3112437"/>
              <a:gd name="connsiteY13" fmla="*/ 229576 h 318658"/>
              <a:gd name="connsiteX14" fmla="*/ 3112437 w 3112437"/>
              <a:gd name="connsiteY14" fmla="*/ 318658 h 318658"/>
              <a:gd name="connsiteX0" fmla="*/ 0 w 3112437"/>
              <a:gd name="connsiteY0" fmla="*/ 265226 h 318658"/>
              <a:gd name="connsiteX1" fmla="*/ 64512 w 3112437"/>
              <a:gd name="connsiteY1" fmla="*/ 196833 h 318658"/>
              <a:gd name="connsiteX2" fmla="*/ 272295 w 3112437"/>
              <a:gd name="connsiteY2" fmla="*/ 161455 h 318658"/>
              <a:gd name="connsiteX3" fmla="*/ 316836 w 3112437"/>
              <a:gd name="connsiteY3" fmla="*/ 130014 h 318658"/>
              <a:gd name="connsiteX4" fmla="*/ 466179 w 3112437"/>
              <a:gd name="connsiteY4" fmla="*/ 111973 h 318658"/>
              <a:gd name="connsiteX5" fmla="*/ 1231708 w 3112437"/>
              <a:gd name="connsiteY5" fmla="*/ 61767 h 318658"/>
              <a:gd name="connsiteX6" fmla="*/ 1964852 w 3112437"/>
              <a:gd name="connsiteY6" fmla="*/ 19972 h 318658"/>
              <a:gd name="connsiteX7" fmla="*/ 2478383 w 3112437"/>
              <a:gd name="connsiteY7" fmla="*/ 1631 h 318658"/>
              <a:gd name="connsiteX8" fmla="*/ 2548826 w 3112437"/>
              <a:gd name="connsiteY8" fmla="*/ 45498 h 318658"/>
              <a:gd name="connsiteX9" fmla="*/ 2619866 w 3112437"/>
              <a:gd name="connsiteY9" fmla="*/ 80233 h 318658"/>
              <a:gd name="connsiteX10" fmla="*/ 2732529 w 3112437"/>
              <a:gd name="connsiteY10" fmla="*/ 127394 h 318658"/>
              <a:gd name="connsiteX11" fmla="*/ 2805891 w 3112437"/>
              <a:gd name="connsiteY11" fmla="*/ 124774 h 318658"/>
              <a:gd name="connsiteX12" fmla="*/ 2839951 w 3112437"/>
              <a:gd name="connsiteY12" fmla="*/ 116914 h 318658"/>
              <a:gd name="connsiteX13" fmla="*/ 2960474 w 3112437"/>
              <a:gd name="connsiteY13" fmla="*/ 164075 h 318658"/>
              <a:gd name="connsiteX14" fmla="*/ 3025975 w 3112437"/>
              <a:gd name="connsiteY14" fmla="*/ 229576 h 318658"/>
              <a:gd name="connsiteX15" fmla="*/ 3112437 w 3112437"/>
              <a:gd name="connsiteY15" fmla="*/ 318658 h 318658"/>
              <a:gd name="connsiteX0" fmla="*/ 0 w 3112437"/>
              <a:gd name="connsiteY0" fmla="*/ 265226 h 318658"/>
              <a:gd name="connsiteX1" fmla="*/ 64512 w 3112437"/>
              <a:gd name="connsiteY1" fmla="*/ 196833 h 318658"/>
              <a:gd name="connsiteX2" fmla="*/ 125723 w 3112437"/>
              <a:gd name="connsiteY2" fmla="*/ 171329 h 318658"/>
              <a:gd name="connsiteX3" fmla="*/ 272295 w 3112437"/>
              <a:gd name="connsiteY3" fmla="*/ 161455 h 318658"/>
              <a:gd name="connsiteX4" fmla="*/ 316836 w 3112437"/>
              <a:gd name="connsiteY4" fmla="*/ 130014 h 318658"/>
              <a:gd name="connsiteX5" fmla="*/ 466179 w 3112437"/>
              <a:gd name="connsiteY5" fmla="*/ 111973 h 318658"/>
              <a:gd name="connsiteX6" fmla="*/ 1231708 w 3112437"/>
              <a:gd name="connsiteY6" fmla="*/ 61767 h 318658"/>
              <a:gd name="connsiteX7" fmla="*/ 1964852 w 3112437"/>
              <a:gd name="connsiteY7" fmla="*/ 19972 h 318658"/>
              <a:gd name="connsiteX8" fmla="*/ 2478383 w 3112437"/>
              <a:gd name="connsiteY8" fmla="*/ 1631 h 318658"/>
              <a:gd name="connsiteX9" fmla="*/ 2548826 w 3112437"/>
              <a:gd name="connsiteY9" fmla="*/ 45498 h 318658"/>
              <a:gd name="connsiteX10" fmla="*/ 2619866 w 3112437"/>
              <a:gd name="connsiteY10" fmla="*/ 80233 h 318658"/>
              <a:gd name="connsiteX11" fmla="*/ 2732529 w 3112437"/>
              <a:gd name="connsiteY11" fmla="*/ 127394 h 318658"/>
              <a:gd name="connsiteX12" fmla="*/ 2805891 w 3112437"/>
              <a:gd name="connsiteY12" fmla="*/ 124774 h 318658"/>
              <a:gd name="connsiteX13" fmla="*/ 2839951 w 3112437"/>
              <a:gd name="connsiteY13" fmla="*/ 116914 h 318658"/>
              <a:gd name="connsiteX14" fmla="*/ 2960474 w 3112437"/>
              <a:gd name="connsiteY14" fmla="*/ 164075 h 318658"/>
              <a:gd name="connsiteX15" fmla="*/ 3025975 w 3112437"/>
              <a:gd name="connsiteY15" fmla="*/ 229576 h 318658"/>
              <a:gd name="connsiteX16" fmla="*/ 3112437 w 3112437"/>
              <a:gd name="connsiteY16" fmla="*/ 318658 h 318658"/>
              <a:gd name="connsiteX0" fmla="*/ 0 w 3112437"/>
              <a:gd name="connsiteY0" fmla="*/ 265226 h 318658"/>
              <a:gd name="connsiteX1" fmla="*/ 64512 w 3112437"/>
              <a:gd name="connsiteY1" fmla="*/ 196833 h 318658"/>
              <a:gd name="connsiteX2" fmla="*/ 125723 w 3112437"/>
              <a:gd name="connsiteY2" fmla="*/ 171329 h 318658"/>
              <a:gd name="connsiteX3" fmla="*/ 195435 w 3112437"/>
              <a:gd name="connsiteY3" fmla="*/ 193433 h 318658"/>
              <a:gd name="connsiteX4" fmla="*/ 272295 w 3112437"/>
              <a:gd name="connsiteY4" fmla="*/ 161455 h 318658"/>
              <a:gd name="connsiteX5" fmla="*/ 316836 w 3112437"/>
              <a:gd name="connsiteY5" fmla="*/ 130014 h 318658"/>
              <a:gd name="connsiteX6" fmla="*/ 466179 w 3112437"/>
              <a:gd name="connsiteY6" fmla="*/ 111973 h 318658"/>
              <a:gd name="connsiteX7" fmla="*/ 1231708 w 3112437"/>
              <a:gd name="connsiteY7" fmla="*/ 61767 h 318658"/>
              <a:gd name="connsiteX8" fmla="*/ 1964852 w 3112437"/>
              <a:gd name="connsiteY8" fmla="*/ 19972 h 318658"/>
              <a:gd name="connsiteX9" fmla="*/ 2478383 w 3112437"/>
              <a:gd name="connsiteY9" fmla="*/ 1631 h 318658"/>
              <a:gd name="connsiteX10" fmla="*/ 2548826 w 3112437"/>
              <a:gd name="connsiteY10" fmla="*/ 45498 h 318658"/>
              <a:gd name="connsiteX11" fmla="*/ 2619866 w 3112437"/>
              <a:gd name="connsiteY11" fmla="*/ 80233 h 318658"/>
              <a:gd name="connsiteX12" fmla="*/ 2732529 w 3112437"/>
              <a:gd name="connsiteY12" fmla="*/ 127394 h 318658"/>
              <a:gd name="connsiteX13" fmla="*/ 2805891 w 3112437"/>
              <a:gd name="connsiteY13" fmla="*/ 124774 h 318658"/>
              <a:gd name="connsiteX14" fmla="*/ 2839951 w 3112437"/>
              <a:gd name="connsiteY14" fmla="*/ 116914 h 318658"/>
              <a:gd name="connsiteX15" fmla="*/ 2960474 w 3112437"/>
              <a:gd name="connsiteY15" fmla="*/ 164075 h 318658"/>
              <a:gd name="connsiteX16" fmla="*/ 3025975 w 3112437"/>
              <a:gd name="connsiteY16" fmla="*/ 229576 h 318658"/>
              <a:gd name="connsiteX17" fmla="*/ 3112437 w 3112437"/>
              <a:gd name="connsiteY17" fmla="*/ 318658 h 318658"/>
              <a:gd name="connsiteX0" fmla="*/ 0 w 3112437"/>
              <a:gd name="connsiteY0" fmla="*/ 265226 h 318658"/>
              <a:gd name="connsiteX1" fmla="*/ 64512 w 3112437"/>
              <a:gd name="connsiteY1" fmla="*/ 196833 h 318658"/>
              <a:gd name="connsiteX2" fmla="*/ 125723 w 3112437"/>
              <a:gd name="connsiteY2" fmla="*/ 171329 h 318658"/>
              <a:gd name="connsiteX3" fmla="*/ 195435 w 3112437"/>
              <a:gd name="connsiteY3" fmla="*/ 193433 h 318658"/>
              <a:gd name="connsiteX4" fmla="*/ 272295 w 3112437"/>
              <a:gd name="connsiteY4" fmla="*/ 161455 h 318658"/>
              <a:gd name="connsiteX5" fmla="*/ 316836 w 3112437"/>
              <a:gd name="connsiteY5" fmla="*/ 130014 h 318658"/>
              <a:gd name="connsiteX6" fmla="*/ 466179 w 3112437"/>
              <a:gd name="connsiteY6" fmla="*/ 111973 h 318658"/>
              <a:gd name="connsiteX7" fmla="*/ 1231708 w 3112437"/>
              <a:gd name="connsiteY7" fmla="*/ 61767 h 318658"/>
              <a:gd name="connsiteX8" fmla="*/ 1964852 w 3112437"/>
              <a:gd name="connsiteY8" fmla="*/ 19972 h 318658"/>
              <a:gd name="connsiteX9" fmla="*/ 2478383 w 3112437"/>
              <a:gd name="connsiteY9" fmla="*/ 1631 h 318658"/>
              <a:gd name="connsiteX10" fmla="*/ 2548826 w 3112437"/>
              <a:gd name="connsiteY10" fmla="*/ 45498 h 318658"/>
              <a:gd name="connsiteX11" fmla="*/ 2619866 w 3112437"/>
              <a:gd name="connsiteY11" fmla="*/ 80233 h 318658"/>
              <a:gd name="connsiteX12" fmla="*/ 2732529 w 3112437"/>
              <a:gd name="connsiteY12" fmla="*/ 127394 h 318658"/>
              <a:gd name="connsiteX13" fmla="*/ 2805891 w 3112437"/>
              <a:gd name="connsiteY13" fmla="*/ 124774 h 318658"/>
              <a:gd name="connsiteX14" fmla="*/ 2839951 w 3112437"/>
              <a:gd name="connsiteY14" fmla="*/ 116914 h 318658"/>
              <a:gd name="connsiteX15" fmla="*/ 2960474 w 3112437"/>
              <a:gd name="connsiteY15" fmla="*/ 164075 h 318658"/>
              <a:gd name="connsiteX16" fmla="*/ 3025975 w 3112437"/>
              <a:gd name="connsiteY16" fmla="*/ 229576 h 318658"/>
              <a:gd name="connsiteX17" fmla="*/ 3112437 w 3112437"/>
              <a:gd name="connsiteY17" fmla="*/ 318658 h 318658"/>
              <a:gd name="connsiteX0" fmla="*/ 0 w 3112437"/>
              <a:gd name="connsiteY0" fmla="*/ 265226 h 318658"/>
              <a:gd name="connsiteX1" fmla="*/ 64512 w 3112437"/>
              <a:gd name="connsiteY1" fmla="*/ 196833 h 318658"/>
              <a:gd name="connsiteX2" fmla="*/ 125723 w 3112437"/>
              <a:gd name="connsiteY2" fmla="*/ 171329 h 318658"/>
              <a:gd name="connsiteX3" fmla="*/ 195435 w 3112437"/>
              <a:gd name="connsiteY3" fmla="*/ 193433 h 318658"/>
              <a:gd name="connsiteX4" fmla="*/ 267194 w 3112437"/>
              <a:gd name="connsiteY4" fmla="*/ 161455 h 318658"/>
              <a:gd name="connsiteX5" fmla="*/ 316836 w 3112437"/>
              <a:gd name="connsiteY5" fmla="*/ 130014 h 318658"/>
              <a:gd name="connsiteX6" fmla="*/ 466179 w 3112437"/>
              <a:gd name="connsiteY6" fmla="*/ 111973 h 318658"/>
              <a:gd name="connsiteX7" fmla="*/ 1231708 w 3112437"/>
              <a:gd name="connsiteY7" fmla="*/ 61767 h 318658"/>
              <a:gd name="connsiteX8" fmla="*/ 1964852 w 3112437"/>
              <a:gd name="connsiteY8" fmla="*/ 19972 h 318658"/>
              <a:gd name="connsiteX9" fmla="*/ 2478383 w 3112437"/>
              <a:gd name="connsiteY9" fmla="*/ 1631 h 318658"/>
              <a:gd name="connsiteX10" fmla="*/ 2548826 w 3112437"/>
              <a:gd name="connsiteY10" fmla="*/ 45498 h 318658"/>
              <a:gd name="connsiteX11" fmla="*/ 2619866 w 3112437"/>
              <a:gd name="connsiteY11" fmla="*/ 80233 h 318658"/>
              <a:gd name="connsiteX12" fmla="*/ 2732529 w 3112437"/>
              <a:gd name="connsiteY12" fmla="*/ 127394 h 318658"/>
              <a:gd name="connsiteX13" fmla="*/ 2805891 w 3112437"/>
              <a:gd name="connsiteY13" fmla="*/ 124774 h 318658"/>
              <a:gd name="connsiteX14" fmla="*/ 2839951 w 3112437"/>
              <a:gd name="connsiteY14" fmla="*/ 116914 h 318658"/>
              <a:gd name="connsiteX15" fmla="*/ 2960474 w 3112437"/>
              <a:gd name="connsiteY15" fmla="*/ 164075 h 318658"/>
              <a:gd name="connsiteX16" fmla="*/ 3025975 w 3112437"/>
              <a:gd name="connsiteY16" fmla="*/ 229576 h 318658"/>
              <a:gd name="connsiteX17" fmla="*/ 3112437 w 3112437"/>
              <a:gd name="connsiteY17" fmla="*/ 318658 h 31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12437" h="318658">
                <a:moveTo>
                  <a:pt x="0" y="265226"/>
                </a:moveTo>
                <a:cubicBezTo>
                  <a:pt x="8202" y="262045"/>
                  <a:pt x="19129" y="214128"/>
                  <a:pt x="64512" y="196833"/>
                </a:cubicBezTo>
                <a:cubicBezTo>
                  <a:pt x="86883" y="183167"/>
                  <a:pt x="91092" y="177225"/>
                  <a:pt x="125723" y="171329"/>
                </a:cubicBezTo>
                <a:cubicBezTo>
                  <a:pt x="147543" y="166228"/>
                  <a:pt x="171006" y="195079"/>
                  <a:pt x="195435" y="193433"/>
                </a:cubicBezTo>
                <a:cubicBezTo>
                  <a:pt x="219864" y="191787"/>
                  <a:pt x="246961" y="172025"/>
                  <a:pt x="267194" y="161455"/>
                </a:cubicBezTo>
                <a:cubicBezTo>
                  <a:pt x="287428" y="150885"/>
                  <a:pt x="283672" y="138261"/>
                  <a:pt x="316836" y="130014"/>
                </a:cubicBezTo>
                <a:cubicBezTo>
                  <a:pt x="350000" y="121767"/>
                  <a:pt x="313700" y="123073"/>
                  <a:pt x="466179" y="111973"/>
                </a:cubicBezTo>
                <a:lnTo>
                  <a:pt x="1231708" y="61767"/>
                </a:lnTo>
                <a:lnTo>
                  <a:pt x="1964852" y="19972"/>
                </a:lnTo>
                <a:cubicBezTo>
                  <a:pt x="2300219" y="758"/>
                  <a:pt x="2381054" y="-2623"/>
                  <a:pt x="2478383" y="1631"/>
                </a:cubicBezTo>
                <a:lnTo>
                  <a:pt x="2548826" y="45498"/>
                </a:lnTo>
                <a:cubicBezTo>
                  <a:pt x="2570660" y="56852"/>
                  <a:pt x="2589249" y="66584"/>
                  <a:pt x="2619866" y="80233"/>
                </a:cubicBezTo>
                <a:cubicBezTo>
                  <a:pt x="2650483" y="93882"/>
                  <a:pt x="2701525" y="119970"/>
                  <a:pt x="2732529" y="127394"/>
                </a:cubicBezTo>
                <a:cubicBezTo>
                  <a:pt x="2763533" y="134818"/>
                  <a:pt x="2787987" y="126521"/>
                  <a:pt x="2805891" y="124774"/>
                </a:cubicBezTo>
                <a:cubicBezTo>
                  <a:pt x="2823795" y="123027"/>
                  <a:pt x="2814187" y="110364"/>
                  <a:pt x="2839951" y="116914"/>
                </a:cubicBezTo>
                <a:cubicBezTo>
                  <a:pt x="2865715" y="123464"/>
                  <a:pt x="2929470" y="145298"/>
                  <a:pt x="2960474" y="164075"/>
                </a:cubicBezTo>
                <a:cubicBezTo>
                  <a:pt x="2991478" y="182852"/>
                  <a:pt x="3000648" y="203812"/>
                  <a:pt x="3025975" y="229576"/>
                </a:cubicBezTo>
                <a:cubicBezTo>
                  <a:pt x="3051302" y="255340"/>
                  <a:pt x="3093660" y="302501"/>
                  <a:pt x="3112437" y="318658"/>
                </a:cubicBez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Freeform 809"/>
          <p:cNvSpPr/>
          <p:nvPr/>
        </p:nvSpPr>
        <p:spPr>
          <a:xfrm>
            <a:off x="909484" y="4630857"/>
            <a:ext cx="3355258" cy="894872"/>
          </a:xfrm>
          <a:custGeom>
            <a:avLst/>
            <a:gdLst>
              <a:gd name="connsiteX0" fmla="*/ 0 w 2895600"/>
              <a:gd name="connsiteY0" fmla="*/ 894872 h 894872"/>
              <a:gd name="connsiteX1" fmla="*/ 238432 w 2895600"/>
              <a:gd name="connsiteY1" fmla="*/ 671188 h 894872"/>
              <a:gd name="connsiteX2" fmla="*/ 363793 w 2895600"/>
              <a:gd name="connsiteY2" fmla="*/ 661356 h 894872"/>
              <a:gd name="connsiteX3" fmla="*/ 479322 w 2895600"/>
              <a:gd name="connsiteY3" fmla="*/ 668730 h 894872"/>
              <a:gd name="connsiteX4" fmla="*/ 722671 w 2895600"/>
              <a:gd name="connsiteY4" fmla="*/ 636775 h 894872"/>
              <a:gd name="connsiteX5" fmla="*/ 1007806 w 2895600"/>
              <a:gd name="connsiteY5" fmla="*/ 543369 h 894872"/>
              <a:gd name="connsiteX6" fmla="*/ 1361768 w 2895600"/>
              <a:gd name="connsiteY6" fmla="*/ 363930 h 894872"/>
              <a:gd name="connsiteX7" fmla="*/ 1865671 w 2895600"/>
              <a:gd name="connsiteY7" fmla="*/ 108291 h 894872"/>
              <a:gd name="connsiteX8" fmla="*/ 2027903 w 2895600"/>
              <a:gd name="connsiteY8" fmla="*/ 27175 h 894872"/>
              <a:gd name="connsiteX9" fmla="*/ 2116393 w 2895600"/>
              <a:gd name="connsiteY9" fmla="*/ 2595 h 894872"/>
              <a:gd name="connsiteX10" fmla="*/ 2293374 w 2895600"/>
              <a:gd name="connsiteY10" fmla="*/ 81253 h 894872"/>
              <a:gd name="connsiteX11" fmla="*/ 2895600 w 2895600"/>
              <a:gd name="connsiteY11" fmla="*/ 363930 h 894872"/>
              <a:gd name="connsiteX0" fmla="*/ 0 w 3355258"/>
              <a:gd name="connsiteY0" fmla="*/ 894872 h 894872"/>
              <a:gd name="connsiteX1" fmla="*/ 238432 w 3355258"/>
              <a:gd name="connsiteY1" fmla="*/ 671188 h 894872"/>
              <a:gd name="connsiteX2" fmla="*/ 363793 w 3355258"/>
              <a:gd name="connsiteY2" fmla="*/ 661356 h 894872"/>
              <a:gd name="connsiteX3" fmla="*/ 479322 w 3355258"/>
              <a:gd name="connsiteY3" fmla="*/ 668730 h 894872"/>
              <a:gd name="connsiteX4" fmla="*/ 722671 w 3355258"/>
              <a:gd name="connsiteY4" fmla="*/ 636775 h 894872"/>
              <a:gd name="connsiteX5" fmla="*/ 1007806 w 3355258"/>
              <a:gd name="connsiteY5" fmla="*/ 543369 h 894872"/>
              <a:gd name="connsiteX6" fmla="*/ 1361768 w 3355258"/>
              <a:gd name="connsiteY6" fmla="*/ 363930 h 894872"/>
              <a:gd name="connsiteX7" fmla="*/ 1865671 w 3355258"/>
              <a:gd name="connsiteY7" fmla="*/ 108291 h 894872"/>
              <a:gd name="connsiteX8" fmla="*/ 2027903 w 3355258"/>
              <a:gd name="connsiteY8" fmla="*/ 27175 h 894872"/>
              <a:gd name="connsiteX9" fmla="*/ 2116393 w 3355258"/>
              <a:gd name="connsiteY9" fmla="*/ 2595 h 894872"/>
              <a:gd name="connsiteX10" fmla="*/ 2293374 w 3355258"/>
              <a:gd name="connsiteY10" fmla="*/ 81253 h 894872"/>
              <a:gd name="connsiteX11" fmla="*/ 3355258 w 3355258"/>
              <a:gd name="connsiteY11" fmla="*/ 572865 h 894872"/>
              <a:gd name="connsiteX0" fmla="*/ 0 w 3355258"/>
              <a:gd name="connsiteY0" fmla="*/ 894872 h 894872"/>
              <a:gd name="connsiteX1" fmla="*/ 238432 w 3355258"/>
              <a:gd name="connsiteY1" fmla="*/ 671188 h 894872"/>
              <a:gd name="connsiteX2" fmla="*/ 363793 w 3355258"/>
              <a:gd name="connsiteY2" fmla="*/ 661356 h 894872"/>
              <a:gd name="connsiteX3" fmla="*/ 479322 w 3355258"/>
              <a:gd name="connsiteY3" fmla="*/ 668730 h 894872"/>
              <a:gd name="connsiteX4" fmla="*/ 722671 w 3355258"/>
              <a:gd name="connsiteY4" fmla="*/ 636775 h 894872"/>
              <a:gd name="connsiteX5" fmla="*/ 1007806 w 3355258"/>
              <a:gd name="connsiteY5" fmla="*/ 543369 h 894872"/>
              <a:gd name="connsiteX6" fmla="*/ 1361768 w 3355258"/>
              <a:gd name="connsiteY6" fmla="*/ 363930 h 894872"/>
              <a:gd name="connsiteX7" fmla="*/ 1865671 w 3355258"/>
              <a:gd name="connsiteY7" fmla="*/ 108291 h 894872"/>
              <a:gd name="connsiteX8" fmla="*/ 2027903 w 3355258"/>
              <a:gd name="connsiteY8" fmla="*/ 27175 h 894872"/>
              <a:gd name="connsiteX9" fmla="*/ 2116393 w 3355258"/>
              <a:gd name="connsiteY9" fmla="*/ 2595 h 894872"/>
              <a:gd name="connsiteX10" fmla="*/ 2293374 w 3355258"/>
              <a:gd name="connsiteY10" fmla="*/ 81253 h 894872"/>
              <a:gd name="connsiteX11" fmla="*/ 3237271 w 3355258"/>
              <a:gd name="connsiteY11" fmla="*/ 504040 h 894872"/>
              <a:gd name="connsiteX12" fmla="*/ 3355258 w 3355258"/>
              <a:gd name="connsiteY12" fmla="*/ 572865 h 894872"/>
              <a:gd name="connsiteX0" fmla="*/ 0 w 3355258"/>
              <a:gd name="connsiteY0" fmla="*/ 894872 h 894872"/>
              <a:gd name="connsiteX1" fmla="*/ 238432 w 3355258"/>
              <a:gd name="connsiteY1" fmla="*/ 671188 h 894872"/>
              <a:gd name="connsiteX2" fmla="*/ 363793 w 3355258"/>
              <a:gd name="connsiteY2" fmla="*/ 661356 h 894872"/>
              <a:gd name="connsiteX3" fmla="*/ 479322 w 3355258"/>
              <a:gd name="connsiteY3" fmla="*/ 668730 h 894872"/>
              <a:gd name="connsiteX4" fmla="*/ 722671 w 3355258"/>
              <a:gd name="connsiteY4" fmla="*/ 636775 h 894872"/>
              <a:gd name="connsiteX5" fmla="*/ 1007806 w 3355258"/>
              <a:gd name="connsiteY5" fmla="*/ 543369 h 894872"/>
              <a:gd name="connsiteX6" fmla="*/ 1361768 w 3355258"/>
              <a:gd name="connsiteY6" fmla="*/ 363930 h 894872"/>
              <a:gd name="connsiteX7" fmla="*/ 1865671 w 3355258"/>
              <a:gd name="connsiteY7" fmla="*/ 108291 h 894872"/>
              <a:gd name="connsiteX8" fmla="*/ 2027903 w 3355258"/>
              <a:gd name="connsiteY8" fmla="*/ 27175 h 894872"/>
              <a:gd name="connsiteX9" fmla="*/ 2116393 w 3355258"/>
              <a:gd name="connsiteY9" fmla="*/ 2595 h 894872"/>
              <a:gd name="connsiteX10" fmla="*/ 2293374 w 3355258"/>
              <a:gd name="connsiteY10" fmla="*/ 81253 h 894872"/>
              <a:gd name="connsiteX11" fmla="*/ 3340510 w 3355258"/>
              <a:gd name="connsiteY11" fmla="*/ 518788 h 894872"/>
              <a:gd name="connsiteX12" fmla="*/ 3355258 w 3355258"/>
              <a:gd name="connsiteY12" fmla="*/ 572865 h 894872"/>
              <a:gd name="connsiteX0" fmla="*/ 0 w 3355258"/>
              <a:gd name="connsiteY0" fmla="*/ 894872 h 894872"/>
              <a:gd name="connsiteX1" fmla="*/ 238432 w 3355258"/>
              <a:gd name="connsiteY1" fmla="*/ 671188 h 894872"/>
              <a:gd name="connsiteX2" fmla="*/ 363793 w 3355258"/>
              <a:gd name="connsiteY2" fmla="*/ 661356 h 894872"/>
              <a:gd name="connsiteX3" fmla="*/ 479322 w 3355258"/>
              <a:gd name="connsiteY3" fmla="*/ 668730 h 894872"/>
              <a:gd name="connsiteX4" fmla="*/ 722671 w 3355258"/>
              <a:gd name="connsiteY4" fmla="*/ 636775 h 894872"/>
              <a:gd name="connsiteX5" fmla="*/ 1007806 w 3355258"/>
              <a:gd name="connsiteY5" fmla="*/ 543369 h 894872"/>
              <a:gd name="connsiteX6" fmla="*/ 1361768 w 3355258"/>
              <a:gd name="connsiteY6" fmla="*/ 363930 h 894872"/>
              <a:gd name="connsiteX7" fmla="*/ 1865671 w 3355258"/>
              <a:gd name="connsiteY7" fmla="*/ 108291 h 894872"/>
              <a:gd name="connsiteX8" fmla="*/ 2027903 w 3355258"/>
              <a:gd name="connsiteY8" fmla="*/ 27175 h 894872"/>
              <a:gd name="connsiteX9" fmla="*/ 2116393 w 3355258"/>
              <a:gd name="connsiteY9" fmla="*/ 2595 h 894872"/>
              <a:gd name="connsiteX10" fmla="*/ 2293374 w 3355258"/>
              <a:gd name="connsiteY10" fmla="*/ 81253 h 894872"/>
              <a:gd name="connsiteX11" fmla="*/ 3338052 w 3355258"/>
              <a:gd name="connsiteY11" fmla="*/ 550743 h 894872"/>
              <a:gd name="connsiteX12" fmla="*/ 3355258 w 3355258"/>
              <a:gd name="connsiteY12" fmla="*/ 572865 h 894872"/>
              <a:gd name="connsiteX0" fmla="*/ 0 w 3355258"/>
              <a:gd name="connsiteY0" fmla="*/ 894872 h 894872"/>
              <a:gd name="connsiteX1" fmla="*/ 216310 w 3355258"/>
              <a:gd name="connsiteY1" fmla="*/ 683478 h 894872"/>
              <a:gd name="connsiteX2" fmla="*/ 363793 w 3355258"/>
              <a:gd name="connsiteY2" fmla="*/ 661356 h 894872"/>
              <a:gd name="connsiteX3" fmla="*/ 479322 w 3355258"/>
              <a:gd name="connsiteY3" fmla="*/ 668730 h 894872"/>
              <a:gd name="connsiteX4" fmla="*/ 722671 w 3355258"/>
              <a:gd name="connsiteY4" fmla="*/ 636775 h 894872"/>
              <a:gd name="connsiteX5" fmla="*/ 1007806 w 3355258"/>
              <a:gd name="connsiteY5" fmla="*/ 543369 h 894872"/>
              <a:gd name="connsiteX6" fmla="*/ 1361768 w 3355258"/>
              <a:gd name="connsiteY6" fmla="*/ 363930 h 894872"/>
              <a:gd name="connsiteX7" fmla="*/ 1865671 w 3355258"/>
              <a:gd name="connsiteY7" fmla="*/ 108291 h 894872"/>
              <a:gd name="connsiteX8" fmla="*/ 2027903 w 3355258"/>
              <a:gd name="connsiteY8" fmla="*/ 27175 h 894872"/>
              <a:gd name="connsiteX9" fmla="*/ 2116393 w 3355258"/>
              <a:gd name="connsiteY9" fmla="*/ 2595 h 894872"/>
              <a:gd name="connsiteX10" fmla="*/ 2293374 w 3355258"/>
              <a:gd name="connsiteY10" fmla="*/ 81253 h 894872"/>
              <a:gd name="connsiteX11" fmla="*/ 3338052 w 3355258"/>
              <a:gd name="connsiteY11" fmla="*/ 550743 h 894872"/>
              <a:gd name="connsiteX12" fmla="*/ 3355258 w 3355258"/>
              <a:gd name="connsiteY12" fmla="*/ 572865 h 8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5258" h="894872">
                <a:moveTo>
                  <a:pt x="0" y="894872"/>
                </a:moveTo>
                <a:cubicBezTo>
                  <a:pt x="88900" y="802489"/>
                  <a:pt x="155678" y="722397"/>
                  <a:pt x="216310" y="683478"/>
                </a:cubicBezTo>
                <a:cubicBezTo>
                  <a:pt x="276942" y="644559"/>
                  <a:pt x="319958" y="663814"/>
                  <a:pt x="363793" y="661356"/>
                </a:cubicBezTo>
                <a:cubicBezTo>
                  <a:pt x="407628" y="658898"/>
                  <a:pt x="419509" y="672827"/>
                  <a:pt x="479322" y="668730"/>
                </a:cubicBezTo>
                <a:cubicBezTo>
                  <a:pt x="539135" y="664633"/>
                  <a:pt x="634590" y="657668"/>
                  <a:pt x="722671" y="636775"/>
                </a:cubicBezTo>
                <a:cubicBezTo>
                  <a:pt x="810752" y="615882"/>
                  <a:pt x="901290" y="588843"/>
                  <a:pt x="1007806" y="543369"/>
                </a:cubicBezTo>
                <a:cubicBezTo>
                  <a:pt x="1114322" y="497895"/>
                  <a:pt x="1361768" y="363930"/>
                  <a:pt x="1361768" y="363930"/>
                </a:cubicBezTo>
                <a:lnTo>
                  <a:pt x="1865671" y="108291"/>
                </a:lnTo>
                <a:cubicBezTo>
                  <a:pt x="1976693" y="52165"/>
                  <a:pt x="1986116" y="44791"/>
                  <a:pt x="2027903" y="27175"/>
                </a:cubicBezTo>
                <a:cubicBezTo>
                  <a:pt x="2069690" y="9559"/>
                  <a:pt x="2072148" y="-6418"/>
                  <a:pt x="2116393" y="2595"/>
                </a:cubicBezTo>
                <a:cubicBezTo>
                  <a:pt x="2160638" y="11608"/>
                  <a:pt x="2089764" y="-10105"/>
                  <a:pt x="2293374" y="81253"/>
                </a:cubicBezTo>
                <a:lnTo>
                  <a:pt x="3338052" y="550743"/>
                </a:lnTo>
                <a:lnTo>
                  <a:pt x="3355258" y="572865"/>
                </a:lnTo>
              </a:path>
            </a:pathLst>
          </a:cu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Rectangle 948"/>
          <p:cNvSpPr/>
          <p:nvPr/>
        </p:nvSpPr>
        <p:spPr>
          <a:xfrm>
            <a:off x="6954762" y="4557486"/>
            <a:ext cx="1522190" cy="155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957" name="Oval 956"/>
          <p:cNvSpPr>
            <a:spLocks noChangeAspect="1"/>
          </p:cNvSpPr>
          <p:nvPr/>
        </p:nvSpPr>
        <p:spPr>
          <a:xfrm>
            <a:off x="7122870" y="4968607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61" name="TextBox 960"/>
          <p:cNvSpPr txBox="1"/>
          <p:nvPr/>
        </p:nvSpPr>
        <p:spPr>
          <a:xfrm>
            <a:off x="7231044" y="4944524"/>
            <a:ext cx="125971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/>
              <a:t>Pasadena – McCain </a:t>
            </a:r>
            <a:r>
              <a:rPr lang="en-US" sz="600" dirty="0" err="1" smtClean="0"/>
              <a:t>QuickNet</a:t>
            </a:r>
            <a:r>
              <a:rPr lang="en-US" sz="600" dirty="0" smtClean="0"/>
              <a:t> Pro</a:t>
            </a:r>
            <a:endParaRPr lang="en-US" sz="600" dirty="0"/>
          </a:p>
        </p:txBody>
      </p:sp>
      <p:sp>
        <p:nvSpPr>
          <p:cNvPr id="963" name="Oval 962"/>
          <p:cNvSpPr>
            <a:spLocks noChangeAspect="1"/>
          </p:cNvSpPr>
          <p:nvPr/>
        </p:nvSpPr>
        <p:spPr>
          <a:xfrm>
            <a:off x="7120202" y="5188416"/>
            <a:ext cx="49571" cy="49571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67" name="TextBox 966"/>
          <p:cNvSpPr txBox="1"/>
          <p:nvPr/>
        </p:nvSpPr>
        <p:spPr>
          <a:xfrm>
            <a:off x="7231044" y="5166966"/>
            <a:ext cx="115027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/>
              <a:t>Pasadena – SCATS</a:t>
            </a:r>
          </a:p>
        </p:txBody>
      </p:sp>
      <p:sp>
        <p:nvSpPr>
          <p:cNvPr id="968" name="Oval 967"/>
          <p:cNvSpPr>
            <a:spLocks noChangeAspect="1"/>
          </p:cNvSpPr>
          <p:nvPr/>
        </p:nvSpPr>
        <p:spPr>
          <a:xfrm>
            <a:off x="7122127" y="5080437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69" name="TextBox 968"/>
          <p:cNvSpPr txBox="1"/>
          <p:nvPr/>
        </p:nvSpPr>
        <p:spPr>
          <a:xfrm>
            <a:off x="7231044" y="5055745"/>
            <a:ext cx="124590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/>
              <a:t>Pasadena – Siemens </a:t>
            </a:r>
            <a:r>
              <a:rPr lang="en-US" sz="600" dirty="0" smtClean="0"/>
              <a:t>i2tms</a:t>
            </a:r>
            <a:endParaRPr lang="en-US" sz="600" dirty="0"/>
          </a:p>
        </p:txBody>
      </p:sp>
      <p:sp>
        <p:nvSpPr>
          <p:cNvPr id="970" name="TextBox 969"/>
          <p:cNvSpPr txBox="1"/>
          <p:nvPr/>
        </p:nvSpPr>
        <p:spPr>
          <a:xfrm>
            <a:off x="7231043" y="5278187"/>
            <a:ext cx="141104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/>
              <a:t>Pasadena – </a:t>
            </a:r>
            <a:r>
              <a:rPr lang="en-US" sz="600" dirty="0" err="1" smtClean="0"/>
              <a:t>Transcore</a:t>
            </a:r>
            <a:r>
              <a:rPr lang="en-US" sz="600" dirty="0" smtClean="0"/>
              <a:t> Series 2000</a:t>
            </a:r>
          </a:p>
        </p:txBody>
      </p:sp>
      <p:sp>
        <p:nvSpPr>
          <p:cNvPr id="972" name="Octagon 971"/>
          <p:cNvSpPr/>
          <p:nvPr/>
        </p:nvSpPr>
        <p:spPr>
          <a:xfrm>
            <a:off x="7119147" y="6001928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973" name="TextBox 972"/>
          <p:cNvSpPr txBox="1"/>
          <p:nvPr/>
        </p:nvSpPr>
        <p:spPr>
          <a:xfrm>
            <a:off x="7239442" y="5983669"/>
            <a:ext cx="12589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/>
              <a:t>Stop Controlled Intersection</a:t>
            </a:r>
            <a:endParaRPr lang="en-US" sz="600" dirty="0"/>
          </a:p>
        </p:txBody>
      </p:sp>
      <p:sp>
        <p:nvSpPr>
          <p:cNvPr id="995" name="TextBox 994"/>
          <p:cNvSpPr txBox="1"/>
          <p:nvPr/>
        </p:nvSpPr>
        <p:spPr>
          <a:xfrm>
            <a:off x="7231044" y="5717331"/>
            <a:ext cx="80780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/>
              <a:t>LA </a:t>
            </a:r>
            <a:r>
              <a:rPr lang="en-US" sz="600" dirty="0"/>
              <a:t>County – KITS</a:t>
            </a:r>
          </a:p>
        </p:txBody>
      </p:sp>
      <p:sp>
        <p:nvSpPr>
          <p:cNvPr id="997" name="Oval 996"/>
          <p:cNvSpPr>
            <a:spLocks noChangeAspect="1"/>
          </p:cNvSpPr>
          <p:nvPr/>
        </p:nvSpPr>
        <p:spPr>
          <a:xfrm>
            <a:off x="7120202" y="5408225"/>
            <a:ext cx="49571" cy="49571"/>
          </a:xfrm>
          <a:prstGeom prst="ellipse">
            <a:avLst/>
          </a:prstGeom>
          <a:solidFill>
            <a:srgbClr val="9966FF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98" name="TextBox 997"/>
          <p:cNvSpPr txBox="1"/>
          <p:nvPr/>
        </p:nvSpPr>
        <p:spPr>
          <a:xfrm>
            <a:off x="7231044" y="5389408"/>
            <a:ext cx="124590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/>
              <a:t>Arcadia – </a:t>
            </a:r>
            <a:r>
              <a:rPr lang="en-US" sz="600" dirty="0" err="1" smtClean="0"/>
              <a:t>Transcore</a:t>
            </a:r>
            <a:r>
              <a:rPr lang="en-US" sz="600" dirty="0" smtClean="0"/>
              <a:t> </a:t>
            </a:r>
            <a:r>
              <a:rPr lang="en-US" sz="600" dirty="0" err="1" smtClean="0"/>
              <a:t>TransSuite</a:t>
            </a:r>
            <a:endParaRPr lang="en-US" sz="600" dirty="0"/>
          </a:p>
        </p:txBody>
      </p:sp>
      <p:sp>
        <p:nvSpPr>
          <p:cNvPr id="767" name="Rectangle 766"/>
          <p:cNvSpPr/>
          <p:nvPr/>
        </p:nvSpPr>
        <p:spPr>
          <a:xfrm>
            <a:off x="4008190" y="5501445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Oval 677"/>
          <p:cNvSpPr>
            <a:spLocks noChangeAspect="1"/>
          </p:cNvSpPr>
          <p:nvPr/>
        </p:nvSpPr>
        <p:spPr>
          <a:xfrm>
            <a:off x="5286611" y="2205508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" name="TextBox 2"/>
          <p:cNvSpPr txBox="1"/>
          <p:nvPr/>
        </p:nvSpPr>
        <p:spPr>
          <a:xfrm>
            <a:off x="7239972" y="4586985"/>
            <a:ext cx="469680" cy="1384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sz="600" dirty="0" smtClean="0"/>
              <a:t>All </a:t>
            </a:r>
            <a:r>
              <a:rPr lang="en-US" sz="600" dirty="0" err="1" smtClean="0"/>
              <a:t>approches</a:t>
            </a:r>
            <a:endParaRPr lang="en-US" sz="600" dirty="0"/>
          </a:p>
        </p:txBody>
      </p:sp>
      <p:sp>
        <p:nvSpPr>
          <p:cNvPr id="800" name="TextBox 799"/>
          <p:cNvSpPr txBox="1"/>
          <p:nvPr/>
        </p:nvSpPr>
        <p:spPr>
          <a:xfrm>
            <a:off x="7234611" y="4690962"/>
            <a:ext cx="585097" cy="1384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sz="600" dirty="0" smtClean="0"/>
              <a:t>Some </a:t>
            </a:r>
            <a:r>
              <a:rPr lang="en-US" sz="600" dirty="0" err="1" smtClean="0"/>
              <a:t>approches</a:t>
            </a:r>
            <a:endParaRPr lang="en-US" sz="600" dirty="0"/>
          </a:p>
        </p:txBody>
      </p:sp>
      <p:pic>
        <p:nvPicPr>
          <p:cNvPr id="930" name="Picture 25" descr="State Route 110 mark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81" y="3653245"/>
            <a:ext cx="259077" cy="23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2" name="Freeform 1151"/>
          <p:cNvSpPr/>
          <p:nvPr/>
        </p:nvSpPr>
        <p:spPr>
          <a:xfrm>
            <a:off x="480360" y="2885081"/>
            <a:ext cx="58849" cy="296885"/>
          </a:xfrm>
          <a:custGeom>
            <a:avLst/>
            <a:gdLst>
              <a:gd name="connsiteX0" fmla="*/ 0 w 58678"/>
              <a:gd name="connsiteY0" fmla="*/ 293391 h 293391"/>
              <a:gd name="connsiteX1" fmla="*/ 12225 w 58678"/>
              <a:gd name="connsiteY1" fmla="*/ 185814 h 293391"/>
              <a:gd name="connsiteX2" fmla="*/ 7335 w 58678"/>
              <a:gd name="connsiteY2" fmla="*/ 129581 h 293391"/>
              <a:gd name="connsiteX3" fmla="*/ 58678 w 58678"/>
              <a:gd name="connsiteY3" fmla="*/ 0 h 29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78" h="293391">
                <a:moveTo>
                  <a:pt x="0" y="293391"/>
                </a:moveTo>
                <a:cubicBezTo>
                  <a:pt x="5501" y="253253"/>
                  <a:pt x="11003" y="213116"/>
                  <a:pt x="12225" y="185814"/>
                </a:cubicBezTo>
                <a:cubicBezTo>
                  <a:pt x="13448" y="158512"/>
                  <a:pt x="-407" y="160550"/>
                  <a:pt x="7335" y="129581"/>
                </a:cubicBezTo>
                <a:cubicBezTo>
                  <a:pt x="15077" y="98612"/>
                  <a:pt x="36877" y="49306"/>
                  <a:pt x="58678" y="0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Freeform 1152"/>
          <p:cNvSpPr/>
          <p:nvPr/>
        </p:nvSpPr>
        <p:spPr>
          <a:xfrm>
            <a:off x="1139971" y="2645100"/>
            <a:ext cx="127509" cy="86720"/>
          </a:xfrm>
          <a:custGeom>
            <a:avLst/>
            <a:gdLst>
              <a:gd name="connsiteX0" fmla="*/ 127136 w 127136"/>
              <a:gd name="connsiteY0" fmla="*/ 73348 h 85699"/>
              <a:gd name="connsiteX1" fmla="*/ 68457 w 127136"/>
              <a:gd name="connsiteY1" fmla="*/ 83127 h 85699"/>
              <a:gd name="connsiteX2" fmla="*/ 26894 w 127136"/>
              <a:gd name="connsiteY2" fmla="*/ 31784 h 85699"/>
              <a:gd name="connsiteX3" fmla="*/ 0 w 127136"/>
              <a:gd name="connsiteY3" fmla="*/ 0 h 8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36" h="85699">
                <a:moveTo>
                  <a:pt x="127136" y="73348"/>
                </a:moveTo>
                <a:cubicBezTo>
                  <a:pt x="106150" y="81701"/>
                  <a:pt x="85164" y="90054"/>
                  <a:pt x="68457" y="83127"/>
                </a:cubicBezTo>
                <a:cubicBezTo>
                  <a:pt x="51750" y="76200"/>
                  <a:pt x="38303" y="45638"/>
                  <a:pt x="26894" y="31784"/>
                </a:cubicBezTo>
                <a:cubicBezTo>
                  <a:pt x="15484" y="17929"/>
                  <a:pt x="7742" y="8964"/>
                  <a:pt x="0" y="0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Freeform 1153"/>
          <p:cNvSpPr/>
          <p:nvPr/>
        </p:nvSpPr>
        <p:spPr>
          <a:xfrm>
            <a:off x="487716" y="2775157"/>
            <a:ext cx="826353" cy="296730"/>
          </a:xfrm>
          <a:custGeom>
            <a:avLst/>
            <a:gdLst>
              <a:gd name="connsiteX0" fmla="*/ 0 w 823938"/>
              <a:gd name="connsiteY0" fmla="*/ 297595 h 297595"/>
              <a:gd name="connsiteX1" fmla="*/ 114911 w 823938"/>
              <a:gd name="connsiteY1" fmla="*/ 212023 h 297595"/>
              <a:gd name="connsiteX2" fmla="*/ 261606 w 823938"/>
              <a:gd name="connsiteY2" fmla="*/ 194909 h 297595"/>
              <a:gd name="connsiteX3" fmla="*/ 344734 w 823938"/>
              <a:gd name="connsiteY3" fmla="*/ 194909 h 297595"/>
              <a:gd name="connsiteX4" fmla="*/ 454755 w 823938"/>
              <a:gd name="connsiteY4" fmla="*/ 148455 h 297595"/>
              <a:gd name="connsiteX5" fmla="*/ 584336 w 823938"/>
              <a:gd name="connsiteY5" fmla="*/ 79998 h 297595"/>
              <a:gd name="connsiteX6" fmla="*/ 633234 w 823938"/>
              <a:gd name="connsiteY6" fmla="*/ 60438 h 297595"/>
              <a:gd name="connsiteX7" fmla="*/ 709027 w 823938"/>
              <a:gd name="connsiteY7" fmla="*/ 55548 h 297595"/>
              <a:gd name="connsiteX8" fmla="*/ 792154 w 823938"/>
              <a:gd name="connsiteY8" fmla="*/ 4205 h 297595"/>
              <a:gd name="connsiteX9" fmla="*/ 823938 w 823938"/>
              <a:gd name="connsiteY9" fmla="*/ 6650 h 297595"/>
              <a:gd name="connsiteX0" fmla="*/ 0 w 823938"/>
              <a:gd name="connsiteY0" fmla="*/ 293238 h 293238"/>
              <a:gd name="connsiteX1" fmla="*/ 114911 w 823938"/>
              <a:gd name="connsiteY1" fmla="*/ 207666 h 293238"/>
              <a:gd name="connsiteX2" fmla="*/ 261606 w 823938"/>
              <a:gd name="connsiteY2" fmla="*/ 190552 h 293238"/>
              <a:gd name="connsiteX3" fmla="*/ 344734 w 823938"/>
              <a:gd name="connsiteY3" fmla="*/ 190552 h 293238"/>
              <a:gd name="connsiteX4" fmla="*/ 454755 w 823938"/>
              <a:gd name="connsiteY4" fmla="*/ 144098 h 293238"/>
              <a:gd name="connsiteX5" fmla="*/ 584336 w 823938"/>
              <a:gd name="connsiteY5" fmla="*/ 75641 h 293238"/>
              <a:gd name="connsiteX6" fmla="*/ 633234 w 823938"/>
              <a:gd name="connsiteY6" fmla="*/ 56081 h 293238"/>
              <a:gd name="connsiteX7" fmla="*/ 709027 w 823938"/>
              <a:gd name="connsiteY7" fmla="*/ 51191 h 293238"/>
              <a:gd name="connsiteX8" fmla="*/ 775040 w 823938"/>
              <a:gd name="connsiteY8" fmla="*/ 9628 h 293238"/>
              <a:gd name="connsiteX9" fmla="*/ 823938 w 823938"/>
              <a:gd name="connsiteY9" fmla="*/ 2293 h 2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3938" h="293238">
                <a:moveTo>
                  <a:pt x="0" y="293238"/>
                </a:moveTo>
                <a:cubicBezTo>
                  <a:pt x="35655" y="259009"/>
                  <a:pt x="71310" y="224780"/>
                  <a:pt x="114911" y="207666"/>
                </a:cubicBezTo>
                <a:cubicBezTo>
                  <a:pt x="158512" y="190552"/>
                  <a:pt x="223302" y="193404"/>
                  <a:pt x="261606" y="190552"/>
                </a:cubicBezTo>
                <a:cubicBezTo>
                  <a:pt x="299910" y="187700"/>
                  <a:pt x="312543" y="198294"/>
                  <a:pt x="344734" y="190552"/>
                </a:cubicBezTo>
                <a:cubicBezTo>
                  <a:pt x="376925" y="182810"/>
                  <a:pt x="414821" y="163250"/>
                  <a:pt x="454755" y="144098"/>
                </a:cubicBezTo>
                <a:cubicBezTo>
                  <a:pt x="494689" y="124946"/>
                  <a:pt x="554590" y="90310"/>
                  <a:pt x="584336" y="75641"/>
                </a:cubicBezTo>
                <a:cubicBezTo>
                  <a:pt x="614083" y="60971"/>
                  <a:pt x="612452" y="60156"/>
                  <a:pt x="633234" y="56081"/>
                </a:cubicBezTo>
                <a:cubicBezTo>
                  <a:pt x="654016" y="52006"/>
                  <a:pt x="685393" y="58933"/>
                  <a:pt x="709027" y="51191"/>
                </a:cubicBezTo>
                <a:cubicBezTo>
                  <a:pt x="732661" y="43449"/>
                  <a:pt x="755888" y="17778"/>
                  <a:pt x="775040" y="9628"/>
                </a:cubicBezTo>
                <a:cubicBezTo>
                  <a:pt x="794192" y="1478"/>
                  <a:pt x="817622" y="-3005"/>
                  <a:pt x="823938" y="2293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Freeform 1154"/>
          <p:cNvSpPr/>
          <p:nvPr/>
        </p:nvSpPr>
        <p:spPr>
          <a:xfrm>
            <a:off x="763410" y="1265972"/>
            <a:ext cx="374913" cy="1574576"/>
          </a:xfrm>
          <a:custGeom>
            <a:avLst/>
            <a:gdLst>
              <a:gd name="connsiteX0" fmla="*/ 0 w 2445"/>
              <a:gd name="connsiteY0" fmla="*/ 114911 h 114911"/>
              <a:gd name="connsiteX1" fmla="*/ 2445 w 2445"/>
              <a:gd name="connsiteY1" fmla="*/ 0 h 114911"/>
              <a:gd name="connsiteX0" fmla="*/ 0 w 219992"/>
              <a:gd name="connsiteY0" fmla="*/ 21702 h 21702"/>
              <a:gd name="connsiteX1" fmla="*/ 219992 w 219992"/>
              <a:gd name="connsiteY1" fmla="*/ 0 h 21702"/>
              <a:gd name="connsiteX0" fmla="*/ 0 w 219992"/>
              <a:gd name="connsiteY0" fmla="*/ 21702 h 21702"/>
              <a:gd name="connsiteX1" fmla="*/ 169996 w 219992"/>
              <a:gd name="connsiteY1" fmla="*/ 10638 h 21702"/>
              <a:gd name="connsiteX2" fmla="*/ 219992 w 219992"/>
              <a:gd name="connsiteY2" fmla="*/ 0 h 21702"/>
              <a:gd name="connsiteX0" fmla="*/ 0 w 260810"/>
              <a:gd name="connsiteY0" fmla="*/ 21702 h 21702"/>
              <a:gd name="connsiteX1" fmla="*/ 169996 w 260810"/>
              <a:gd name="connsiteY1" fmla="*/ 10638 h 21702"/>
              <a:gd name="connsiteX2" fmla="*/ 259992 w 260810"/>
              <a:gd name="connsiteY2" fmla="*/ 7659 h 21702"/>
              <a:gd name="connsiteX3" fmla="*/ 219992 w 260810"/>
              <a:gd name="connsiteY3" fmla="*/ 0 h 21702"/>
              <a:gd name="connsiteX0" fmla="*/ 0 w 261546"/>
              <a:gd name="connsiteY0" fmla="*/ 20425 h 20425"/>
              <a:gd name="connsiteX1" fmla="*/ 169996 w 261546"/>
              <a:gd name="connsiteY1" fmla="*/ 9361 h 20425"/>
              <a:gd name="connsiteX2" fmla="*/ 259992 w 261546"/>
              <a:gd name="connsiteY2" fmla="*/ 6382 h 20425"/>
              <a:gd name="connsiteX3" fmla="*/ 249992 w 261546"/>
              <a:gd name="connsiteY3" fmla="*/ 0 h 20425"/>
              <a:gd name="connsiteX0" fmla="*/ 710049 w 970094"/>
              <a:gd name="connsiteY0" fmla="*/ 56383 h 56383"/>
              <a:gd name="connsiteX1" fmla="*/ 880045 w 970094"/>
              <a:gd name="connsiteY1" fmla="*/ 45319 h 56383"/>
              <a:gd name="connsiteX2" fmla="*/ 970041 w 970094"/>
              <a:gd name="connsiteY2" fmla="*/ 42340 h 56383"/>
              <a:gd name="connsiteX3" fmla="*/ 74 w 970094"/>
              <a:gd name="connsiteY3" fmla="*/ 0 h 56383"/>
              <a:gd name="connsiteX0" fmla="*/ 709975 w 969967"/>
              <a:gd name="connsiteY0" fmla="*/ 56383 h 56383"/>
              <a:gd name="connsiteX1" fmla="*/ 879971 w 969967"/>
              <a:gd name="connsiteY1" fmla="*/ 45319 h 56383"/>
              <a:gd name="connsiteX2" fmla="*/ 969967 w 969967"/>
              <a:gd name="connsiteY2" fmla="*/ 42340 h 56383"/>
              <a:gd name="connsiteX3" fmla="*/ 259991 w 969967"/>
              <a:gd name="connsiteY3" fmla="*/ 10000 h 56383"/>
              <a:gd name="connsiteX4" fmla="*/ 0 w 969967"/>
              <a:gd name="connsiteY4" fmla="*/ 0 h 56383"/>
              <a:gd name="connsiteX0" fmla="*/ 709975 w 969967"/>
              <a:gd name="connsiteY0" fmla="*/ 56383 h 56383"/>
              <a:gd name="connsiteX1" fmla="*/ 879971 w 969967"/>
              <a:gd name="connsiteY1" fmla="*/ 45319 h 56383"/>
              <a:gd name="connsiteX2" fmla="*/ 969967 w 969967"/>
              <a:gd name="connsiteY2" fmla="*/ 42340 h 56383"/>
              <a:gd name="connsiteX3" fmla="*/ 309996 w 969967"/>
              <a:gd name="connsiteY3" fmla="*/ 19575 h 56383"/>
              <a:gd name="connsiteX4" fmla="*/ 259991 w 969967"/>
              <a:gd name="connsiteY4" fmla="*/ 10000 h 56383"/>
              <a:gd name="connsiteX5" fmla="*/ 0 w 969967"/>
              <a:gd name="connsiteY5" fmla="*/ 0 h 56383"/>
              <a:gd name="connsiteX0" fmla="*/ 709975 w 969967"/>
              <a:gd name="connsiteY0" fmla="*/ 56383 h 56383"/>
              <a:gd name="connsiteX1" fmla="*/ 879971 w 969967"/>
              <a:gd name="connsiteY1" fmla="*/ 45319 h 56383"/>
              <a:gd name="connsiteX2" fmla="*/ 969967 w 969967"/>
              <a:gd name="connsiteY2" fmla="*/ 42340 h 56383"/>
              <a:gd name="connsiteX3" fmla="*/ 309996 w 969967"/>
              <a:gd name="connsiteY3" fmla="*/ 19575 h 56383"/>
              <a:gd name="connsiteX4" fmla="*/ 259991 w 969967"/>
              <a:gd name="connsiteY4" fmla="*/ 10000 h 56383"/>
              <a:gd name="connsiteX5" fmla="*/ 0 w 969967"/>
              <a:gd name="connsiteY5" fmla="*/ 0 h 56383"/>
              <a:gd name="connsiteX0" fmla="*/ 709975 w 969967"/>
              <a:gd name="connsiteY0" fmla="*/ 56383 h 56383"/>
              <a:gd name="connsiteX1" fmla="*/ 879971 w 969967"/>
              <a:gd name="connsiteY1" fmla="*/ 45319 h 56383"/>
              <a:gd name="connsiteX2" fmla="*/ 969967 w 969967"/>
              <a:gd name="connsiteY2" fmla="*/ 42340 h 56383"/>
              <a:gd name="connsiteX3" fmla="*/ 819979 w 969967"/>
              <a:gd name="connsiteY3" fmla="*/ 27447 h 56383"/>
              <a:gd name="connsiteX4" fmla="*/ 309996 w 969967"/>
              <a:gd name="connsiteY4" fmla="*/ 19575 h 56383"/>
              <a:gd name="connsiteX5" fmla="*/ 259991 w 969967"/>
              <a:gd name="connsiteY5" fmla="*/ 10000 h 56383"/>
              <a:gd name="connsiteX6" fmla="*/ 0 w 969967"/>
              <a:gd name="connsiteY6" fmla="*/ 0 h 56383"/>
              <a:gd name="connsiteX0" fmla="*/ 709975 w 969967"/>
              <a:gd name="connsiteY0" fmla="*/ 56383 h 56383"/>
              <a:gd name="connsiteX1" fmla="*/ 849971 w 969967"/>
              <a:gd name="connsiteY1" fmla="*/ 46808 h 56383"/>
              <a:gd name="connsiteX2" fmla="*/ 969967 w 969967"/>
              <a:gd name="connsiteY2" fmla="*/ 42340 h 56383"/>
              <a:gd name="connsiteX3" fmla="*/ 819979 w 969967"/>
              <a:gd name="connsiteY3" fmla="*/ 27447 h 56383"/>
              <a:gd name="connsiteX4" fmla="*/ 309996 w 969967"/>
              <a:gd name="connsiteY4" fmla="*/ 19575 h 56383"/>
              <a:gd name="connsiteX5" fmla="*/ 259991 w 969967"/>
              <a:gd name="connsiteY5" fmla="*/ 10000 h 56383"/>
              <a:gd name="connsiteX6" fmla="*/ 0 w 969967"/>
              <a:gd name="connsiteY6" fmla="*/ 0 h 56383"/>
              <a:gd name="connsiteX0" fmla="*/ 709975 w 969967"/>
              <a:gd name="connsiteY0" fmla="*/ 56383 h 56383"/>
              <a:gd name="connsiteX1" fmla="*/ 849971 w 969967"/>
              <a:gd name="connsiteY1" fmla="*/ 46808 h 56383"/>
              <a:gd name="connsiteX2" fmla="*/ 969967 w 969967"/>
              <a:gd name="connsiteY2" fmla="*/ 42340 h 56383"/>
              <a:gd name="connsiteX3" fmla="*/ 819979 w 969967"/>
              <a:gd name="connsiteY3" fmla="*/ 27447 h 56383"/>
              <a:gd name="connsiteX4" fmla="*/ 309996 w 969967"/>
              <a:gd name="connsiteY4" fmla="*/ 19575 h 56383"/>
              <a:gd name="connsiteX5" fmla="*/ 259991 w 969967"/>
              <a:gd name="connsiteY5" fmla="*/ 10000 h 56383"/>
              <a:gd name="connsiteX6" fmla="*/ 0 w 969967"/>
              <a:gd name="connsiteY6" fmla="*/ 0 h 56383"/>
              <a:gd name="connsiteX0" fmla="*/ 679979 w 939971"/>
              <a:gd name="connsiteY0" fmla="*/ 112341 h 112341"/>
              <a:gd name="connsiteX1" fmla="*/ 819975 w 939971"/>
              <a:gd name="connsiteY1" fmla="*/ 102766 h 112341"/>
              <a:gd name="connsiteX2" fmla="*/ 939971 w 939971"/>
              <a:gd name="connsiteY2" fmla="*/ 98298 h 112341"/>
              <a:gd name="connsiteX3" fmla="*/ 789983 w 939971"/>
              <a:gd name="connsiteY3" fmla="*/ 83405 h 112341"/>
              <a:gd name="connsiteX4" fmla="*/ 280000 w 939971"/>
              <a:gd name="connsiteY4" fmla="*/ 75533 h 112341"/>
              <a:gd name="connsiteX5" fmla="*/ 229995 w 939971"/>
              <a:gd name="connsiteY5" fmla="*/ 65958 h 112341"/>
              <a:gd name="connsiteX6" fmla="*/ 0 w 939971"/>
              <a:gd name="connsiteY6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99974 w 1309950"/>
              <a:gd name="connsiteY5" fmla="*/ 65958 h 112341"/>
              <a:gd name="connsiteX6" fmla="*/ 0 w 1309950"/>
              <a:gd name="connsiteY6" fmla="*/ 8086 h 112341"/>
              <a:gd name="connsiteX7" fmla="*/ 369979 w 1309950"/>
              <a:gd name="connsiteY7" fmla="*/ 0 h 112341"/>
              <a:gd name="connsiteX0" fmla="*/ 1086633 w 1346625"/>
              <a:gd name="connsiteY0" fmla="*/ 112341 h 112341"/>
              <a:gd name="connsiteX1" fmla="*/ 1226629 w 1346625"/>
              <a:gd name="connsiteY1" fmla="*/ 102766 h 112341"/>
              <a:gd name="connsiteX2" fmla="*/ 1346625 w 1346625"/>
              <a:gd name="connsiteY2" fmla="*/ 98298 h 112341"/>
              <a:gd name="connsiteX3" fmla="*/ 1196637 w 1346625"/>
              <a:gd name="connsiteY3" fmla="*/ 83405 h 112341"/>
              <a:gd name="connsiteX4" fmla="*/ 686654 w 1346625"/>
              <a:gd name="connsiteY4" fmla="*/ 75533 h 112341"/>
              <a:gd name="connsiteX5" fmla="*/ 636649 w 1346625"/>
              <a:gd name="connsiteY5" fmla="*/ 65958 h 112341"/>
              <a:gd name="connsiteX6" fmla="*/ 56675 w 1346625"/>
              <a:gd name="connsiteY6" fmla="*/ 35320 h 112341"/>
              <a:gd name="connsiteX7" fmla="*/ 36675 w 1346625"/>
              <a:gd name="connsiteY7" fmla="*/ 8086 h 112341"/>
              <a:gd name="connsiteX8" fmla="*/ 406654 w 1346625"/>
              <a:gd name="connsiteY8" fmla="*/ 0 h 112341"/>
              <a:gd name="connsiteX0" fmla="*/ 1069361 w 1329353"/>
              <a:gd name="connsiteY0" fmla="*/ 112341 h 112341"/>
              <a:gd name="connsiteX1" fmla="*/ 1209357 w 1329353"/>
              <a:gd name="connsiteY1" fmla="*/ 102766 h 112341"/>
              <a:gd name="connsiteX2" fmla="*/ 1329353 w 1329353"/>
              <a:gd name="connsiteY2" fmla="*/ 98298 h 112341"/>
              <a:gd name="connsiteX3" fmla="*/ 1179365 w 1329353"/>
              <a:gd name="connsiteY3" fmla="*/ 83405 h 112341"/>
              <a:gd name="connsiteX4" fmla="*/ 669382 w 1329353"/>
              <a:gd name="connsiteY4" fmla="*/ 75533 h 112341"/>
              <a:gd name="connsiteX5" fmla="*/ 619377 w 1329353"/>
              <a:gd name="connsiteY5" fmla="*/ 65958 h 112341"/>
              <a:gd name="connsiteX6" fmla="*/ 409390 w 1329353"/>
              <a:gd name="connsiteY6" fmla="*/ 58724 h 112341"/>
              <a:gd name="connsiteX7" fmla="*/ 39403 w 1329353"/>
              <a:gd name="connsiteY7" fmla="*/ 35320 h 112341"/>
              <a:gd name="connsiteX8" fmla="*/ 19403 w 1329353"/>
              <a:gd name="connsiteY8" fmla="*/ 8086 h 112341"/>
              <a:gd name="connsiteX9" fmla="*/ 389382 w 1329353"/>
              <a:gd name="connsiteY9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99974 w 1309950"/>
              <a:gd name="connsiteY5" fmla="*/ 65958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086 h 112341"/>
              <a:gd name="connsiteX9" fmla="*/ 369979 w 1309950"/>
              <a:gd name="connsiteY9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99974 w 1309950"/>
              <a:gd name="connsiteY5" fmla="*/ 65958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12980 h 112341"/>
              <a:gd name="connsiteX9" fmla="*/ 369979 w 1309950"/>
              <a:gd name="connsiteY9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99974 w 1309950"/>
              <a:gd name="connsiteY5" fmla="*/ 65958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512 h 112341"/>
              <a:gd name="connsiteX9" fmla="*/ 369979 w 1309950"/>
              <a:gd name="connsiteY9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99974 w 1309950"/>
              <a:gd name="connsiteY5" fmla="*/ 65958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512 h 112341"/>
              <a:gd name="connsiteX9" fmla="*/ 179996 w 1309950"/>
              <a:gd name="connsiteY9" fmla="*/ 7235 h 112341"/>
              <a:gd name="connsiteX10" fmla="*/ 369979 w 1309950"/>
              <a:gd name="connsiteY10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49979 w 1309950"/>
              <a:gd name="connsiteY4" fmla="*/ 75533 h 112341"/>
              <a:gd name="connsiteX5" fmla="*/ 569979 w 1309950"/>
              <a:gd name="connsiteY5" fmla="*/ 66596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512 h 112341"/>
              <a:gd name="connsiteX9" fmla="*/ 179996 w 1309950"/>
              <a:gd name="connsiteY9" fmla="*/ 7235 h 112341"/>
              <a:gd name="connsiteX10" fmla="*/ 369979 w 1309950"/>
              <a:gd name="connsiteY10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39979 w 1309950"/>
              <a:gd name="connsiteY4" fmla="*/ 74895 h 112341"/>
              <a:gd name="connsiteX5" fmla="*/ 569979 w 1309950"/>
              <a:gd name="connsiteY5" fmla="*/ 66596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512 h 112341"/>
              <a:gd name="connsiteX9" fmla="*/ 179996 w 1309950"/>
              <a:gd name="connsiteY9" fmla="*/ 7235 h 112341"/>
              <a:gd name="connsiteX10" fmla="*/ 369979 w 1309950"/>
              <a:gd name="connsiteY10" fmla="*/ 0 h 112341"/>
              <a:gd name="connsiteX0" fmla="*/ 1049958 w 1309950"/>
              <a:gd name="connsiteY0" fmla="*/ 112341 h 112341"/>
              <a:gd name="connsiteX1" fmla="*/ 1189954 w 1309950"/>
              <a:gd name="connsiteY1" fmla="*/ 102766 h 112341"/>
              <a:gd name="connsiteX2" fmla="*/ 1309950 w 1309950"/>
              <a:gd name="connsiteY2" fmla="*/ 98298 h 112341"/>
              <a:gd name="connsiteX3" fmla="*/ 1159962 w 1309950"/>
              <a:gd name="connsiteY3" fmla="*/ 83405 h 112341"/>
              <a:gd name="connsiteX4" fmla="*/ 639979 w 1309950"/>
              <a:gd name="connsiteY4" fmla="*/ 74895 h 112341"/>
              <a:gd name="connsiteX5" fmla="*/ 569979 w 1309950"/>
              <a:gd name="connsiteY5" fmla="*/ 66596 h 112341"/>
              <a:gd name="connsiteX6" fmla="*/ 389987 w 1309950"/>
              <a:gd name="connsiteY6" fmla="*/ 58724 h 112341"/>
              <a:gd name="connsiteX7" fmla="*/ 20000 w 1309950"/>
              <a:gd name="connsiteY7" fmla="*/ 35320 h 112341"/>
              <a:gd name="connsiteX8" fmla="*/ 0 w 1309950"/>
              <a:gd name="connsiteY8" fmla="*/ 8512 h 112341"/>
              <a:gd name="connsiteX9" fmla="*/ 179996 w 1309950"/>
              <a:gd name="connsiteY9" fmla="*/ 7235 h 112341"/>
              <a:gd name="connsiteX10" fmla="*/ 369979 w 1309950"/>
              <a:gd name="connsiteY10" fmla="*/ 0 h 112341"/>
              <a:gd name="connsiteX0" fmla="*/ 1049958 w 1319500"/>
              <a:gd name="connsiteY0" fmla="*/ 112341 h 112341"/>
              <a:gd name="connsiteX1" fmla="*/ 1189954 w 1319500"/>
              <a:gd name="connsiteY1" fmla="*/ 102766 h 112341"/>
              <a:gd name="connsiteX2" fmla="*/ 1309950 w 1319500"/>
              <a:gd name="connsiteY2" fmla="*/ 98298 h 112341"/>
              <a:gd name="connsiteX3" fmla="*/ 1299958 w 1319500"/>
              <a:gd name="connsiteY3" fmla="*/ 91065 h 112341"/>
              <a:gd name="connsiteX4" fmla="*/ 1159962 w 1319500"/>
              <a:gd name="connsiteY4" fmla="*/ 83405 h 112341"/>
              <a:gd name="connsiteX5" fmla="*/ 639979 w 1319500"/>
              <a:gd name="connsiteY5" fmla="*/ 74895 h 112341"/>
              <a:gd name="connsiteX6" fmla="*/ 569979 w 1319500"/>
              <a:gd name="connsiteY6" fmla="*/ 66596 h 112341"/>
              <a:gd name="connsiteX7" fmla="*/ 389987 w 1319500"/>
              <a:gd name="connsiteY7" fmla="*/ 58724 h 112341"/>
              <a:gd name="connsiteX8" fmla="*/ 20000 w 1319500"/>
              <a:gd name="connsiteY8" fmla="*/ 35320 h 112341"/>
              <a:gd name="connsiteX9" fmla="*/ 0 w 1319500"/>
              <a:gd name="connsiteY9" fmla="*/ 8512 h 112341"/>
              <a:gd name="connsiteX10" fmla="*/ 179996 w 1319500"/>
              <a:gd name="connsiteY10" fmla="*/ 7235 h 112341"/>
              <a:gd name="connsiteX11" fmla="*/ 369979 w 1319500"/>
              <a:gd name="connsiteY11" fmla="*/ 0 h 112341"/>
              <a:gd name="connsiteX0" fmla="*/ 1049958 w 1319500"/>
              <a:gd name="connsiteY0" fmla="*/ 124894 h 124894"/>
              <a:gd name="connsiteX1" fmla="*/ 1189954 w 1319500"/>
              <a:gd name="connsiteY1" fmla="*/ 115319 h 124894"/>
              <a:gd name="connsiteX2" fmla="*/ 1309950 w 1319500"/>
              <a:gd name="connsiteY2" fmla="*/ 110851 h 124894"/>
              <a:gd name="connsiteX3" fmla="*/ 1299958 w 1319500"/>
              <a:gd name="connsiteY3" fmla="*/ 103618 h 124894"/>
              <a:gd name="connsiteX4" fmla="*/ 1159962 w 1319500"/>
              <a:gd name="connsiteY4" fmla="*/ 95958 h 124894"/>
              <a:gd name="connsiteX5" fmla="*/ 639979 w 1319500"/>
              <a:gd name="connsiteY5" fmla="*/ 87448 h 124894"/>
              <a:gd name="connsiteX6" fmla="*/ 569979 w 1319500"/>
              <a:gd name="connsiteY6" fmla="*/ 79149 h 124894"/>
              <a:gd name="connsiteX7" fmla="*/ 389987 w 1319500"/>
              <a:gd name="connsiteY7" fmla="*/ 71277 h 124894"/>
              <a:gd name="connsiteX8" fmla="*/ 20000 w 1319500"/>
              <a:gd name="connsiteY8" fmla="*/ 47873 h 124894"/>
              <a:gd name="connsiteX9" fmla="*/ 0 w 1319500"/>
              <a:gd name="connsiteY9" fmla="*/ 21065 h 124894"/>
              <a:gd name="connsiteX10" fmla="*/ 179996 w 1319500"/>
              <a:gd name="connsiteY10" fmla="*/ 19788 h 124894"/>
              <a:gd name="connsiteX11" fmla="*/ 309983 w 1319500"/>
              <a:gd name="connsiteY11" fmla="*/ 0 h 124894"/>
              <a:gd name="connsiteX0" fmla="*/ 1049958 w 1319500"/>
              <a:gd name="connsiteY0" fmla="*/ 124894 h 124894"/>
              <a:gd name="connsiteX1" fmla="*/ 1189954 w 1319500"/>
              <a:gd name="connsiteY1" fmla="*/ 115319 h 124894"/>
              <a:gd name="connsiteX2" fmla="*/ 1309950 w 1319500"/>
              <a:gd name="connsiteY2" fmla="*/ 110851 h 124894"/>
              <a:gd name="connsiteX3" fmla="*/ 1299958 w 1319500"/>
              <a:gd name="connsiteY3" fmla="*/ 103618 h 124894"/>
              <a:gd name="connsiteX4" fmla="*/ 1159962 w 1319500"/>
              <a:gd name="connsiteY4" fmla="*/ 95958 h 124894"/>
              <a:gd name="connsiteX5" fmla="*/ 639979 w 1319500"/>
              <a:gd name="connsiteY5" fmla="*/ 87448 h 124894"/>
              <a:gd name="connsiteX6" fmla="*/ 569979 w 1319500"/>
              <a:gd name="connsiteY6" fmla="*/ 79149 h 124894"/>
              <a:gd name="connsiteX7" fmla="*/ 389987 w 1319500"/>
              <a:gd name="connsiteY7" fmla="*/ 71277 h 124894"/>
              <a:gd name="connsiteX8" fmla="*/ 20000 w 1319500"/>
              <a:gd name="connsiteY8" fmla="*/ 47873 h 124894"/>
              <a:gd name="connsiteX9" fmla="*/ 0 w 1319500"/>
              <a:gd name="connsiteY9" fmla="*/ 21065 h 124894"/>
              <a:gd name="connsiteX10" fmla="*/ 179996 w 1319500"/>
              <a:gd name="connsiteY10" fmla="*/ 19788 h 124894"/>
              <a:gd name="connsiteX11" fmla="*/ 309983 w 1319500"/>
              <a:gd name="connsiteY11" fmla="*/ 0 h 124894"/>
              <a:gd name="connsiteX0" fmla="*/ 1049958 w 1319500"/>
              <a:gd name="connsiteY0" fmla="*/ 124894 h 124894"/>
              <a:gd name="connsiteX1" fmla="*/ 1189954 w 1319500"/>
              <a:gd name="connsiteY1" fmla="*/ 115319 h 124894"/>
              <a:gd name="connsiteX2" fmla="*/ 1309950 w 1319500"/>
              <a:gd name="connsiteY2" fmla="*/ 110851 h 124894"/>
              <a:gd name="connsiteX3" fmla="*/ 1299958 w 1319500"/>
              <a:gd name="connsiteY3" fmla="*/ 103618 h 124894"/>
              <a:gd name="connsiteX4" fmla="*/ 1159962 w 1319500"/>
              <a:gd name="connsiteY4" fmla="*/ 95958 h 124894"/>
              <a:gd name="connsiteX5" fmla="*/ 639979 w 1319500"/>
              <a:gd name="connsiteY5" fmla="*/ 87448 h 124894"/>
              <a:gd name="connsiteX6" fmla="*/ 569979 w 1319500"/>
              <a:gd name="connsiteY6" fmla="*/ 79149 h 124894"/>
              <a:gd name="connsiteX7" fmla="*/ 389987 w 1319500"/>
              <a:gd name="connsiteY7" fmla="*/ 71277 h 124894"/>
              <a:gd name="connsiteX8" fmla="*/ 20000 w 1319500"/>
              <a:gd name="connsiteY8" fmla="*/ 47873 h 124894"/>
              <a:gd name="connsiteX9" fmla="*/ 0 w 1319500"/>
              <a:gd name="connsiteY9" fmla="*/ 21065 h 124894"/>
              <a:gd name="connsiteX10" fmla="*/ 179996 w 1319500"/>
              <a:gd name="connsiteY10" fmla="*/ 19788 h 124894"/>
              <a:gd name="connsiteX11" fmla="*/ 359983 w 1319500"/>
              <a:gd name="connsiteY11" fmla="*/ 13192 h 124894"/>
              <a:gd name="connsiteX12" fmla="*/ 309983 w 1319500"/>
              <a:gd name="connsiteY12" fmla="*/ 0 h 124894"/>
              <a:gd name="connsiteX0" fmla="*/ 1049958 w 1319500"/>
              <a:gd name="connsiteY0" fmla="*/ 124894 h 124894"/>
              <a:gd name="connsiteX1" fmla="*/ 1189954 w 1319500"/>
              <a:gd name="connsiteY1" fmla="*/ 115319 h 124894"/>
              <a:gd name="connsiteX2" fmla="*/ 1309950 w 1319500"/>
              <a:gd name="connsiteY2" fmla="*/ 110851 h 124894"/>
              <a:gd name="connsiteX3" fmla="*/ 1299958 w 1319500"/>
              <a:gd name="connsiteY3" fmla="*/ 103618 h 124894"/>
              <a:gd name="connsiteX4" fmla="*/ 1159962 w 1319500"/>
              <a:gd name="connsiteY4" fmla="*/ 95958 h 124894"/>
              <a:gd name="connsiteX5" fmla="*/ 639979 w 1319500"/>
              <a:gd name="connsiteY5" fmla="*/ 87448 h 124894"/>
              <a:gd name="connsiteX6" fmla="*/ 569979 w 1319500"/>
              <a:gd name="connsiteY6" fmla="*/ 79149 h 124894"/>
              <a:gd name="connsiteX7" fmla="*/ 389987 w 1319500"/>
              <a:gd name="connsiteY7" fmla="*/ 71277 h 124894"/>
              <a:gd name="connsiteX8" fmla="*/ 20000 w 1319500"/>
              <a:gd name="connsiteY8" fmla="*/ 47873 h 124894"/>
              <a:gd name="connsiteX9" fmla="*/ 0 w 1319500"/>
              <a:gd name="connsiteY9" fmla="*/ 21065 h 124894"/>
              <a:gd name="connsiteX10" fmla="*/ 179996 w 1319500"/>
              <a:gd name="connsiteY10" fmla="*/ 19788 h 124894"/>
              <a:gd name="connsiteX11" fmla="*/ 359983 w 1319500"/>
              <a:gd name="connsiteY11" fmla="*/ 13192 h 124894"/>
              <a:gd name="connsiteX12" fmla="*/ 249988 w 1319500"/>
              <a:gd name="connsiteY12" fmla="*/ 6383 h 124894"/>
              <a:gd name="connsiteX13" fmla="*/ 309983 w 1319500"/>
              <a:gd name="connsiteY13" fmla="*/ 0 h 124894"/>
              <a:gd name="connsiteX0" fmla="*/ 1049958 w 1319500"/>
              <a:gd name="connsiteY0" fmla="*/ 124894 h 124894"/>
              <a:gd name="connsiteX1" fmla="*/ 1189954 w 1319500"/>
              <a:gd name="connsiteY1" fmla="*/ 115319 h 124894"/>
              <a:gd name="connsiteX2" fmla="*/ 1309950 w 1319500"/>
              <a:gd name="connsiteY2" fmla="*/ 110851 h 124894"/>
              <a:gd name="connsiteX3" fmla="*/ 1299958 w 1319500"/>
              <a:gd name="connsiteY3" fmla="*/ 103618 h 124894"/>
              <a:gd name="connsiteX4" fmla="*/ 1159962 w 1319500"/>
              <a:gd name="connsiteY4" fmla="*/ 95958 h 124894"/>
              <a:gd name="connsiteX5" fmla="*/ 639979 w 1319500"/>
              <a:gd name="connsiteY5" fmla="*/ 87448 h 124894"/>
              <a:gd name="connsiteX6" fmla="*/ 569979 w 1319500"/>
              <a:gd name="connsiteY6" fmla="*/ 79149 h 124894"/>
              <a:gd name="connsiteX7" fmla="*/ 389987 w 1319500"/>
              <a:gd name="connsiteY7" fmla="*/ 71277 h 124894"/>
              <a:gd name="connsiteX8" fmla="*/ 20000 w 1319500"/>
              <a:gd name="connsiteY8" fmla="*/ 47873 h 124894"/>
              <a:gd name="connsiteX9" fmla="*/ 0 w 1319500"/>
              <a:gd name="connsiteY9" fmla="*/ 21065 h 124894"/>
              <a:gd name="connsiteX10" fmla="*/ 179996 w 1319500"/>
              <a:gd name="connsiteY10" fmla="*/ 19788 h 124894"/>
              <a:gd name="connsiteX11" fmla="*/ 359983 w 1319500"/>
              <a:gd name="connsiteY11" fmla="*/ 13192 h 124894"/>
              <a:gd name="connsiteX12" fmla="*/ 249988 w 1319500"/>
              <a:gd name="connsiteY12" fmla="*/ 6383 h 124894"/>
              <a:gd name="connsiteX13" fmla="*/ 339983 w 1319500"/>
              <a:gd name="connsiteY13" fmla="*/ 0 h 124894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50000 w 1389504"/>
              <a:gd name="connsiteY10" fmla="*/ 27235 h 132341"/>
              <a:gd name="connsiteX11" fmla="*/ 429987 w 1389504"/>
              <a:gd name="connsiteY11" fmla="*/ 20639 h 132341"/>
              <a:gd name="connsiteX12" fmla="*/ 319992 w 1389504"/>
              <a:gd name="connsiteY12" fmla="*/ 13830 h 132341"/>
              <a:gd name="connsiteX13" fmla="*/ 0 w 1389504"/>
              <a:gd name="connsiteY13" fmla="*/ 0 h 132341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50000 w 1389504"/>
              <a:gd name="connsiteY10" fmla="*/ 27235 h 132341"/>
              <a:gd name="connsiteX11" fmla="*/ 429987 w 1389504"/>
              <a:gd name="connsiteY11" fmla="*/ 20639 h 132341"/>
              <a:gd name="connsiteX12" fmla="*/ 319992 w 1389504"/>
              <a:gd name="connsiteY12" fmla="*/ 13830 h 132341"/>
              <a:gd name="connsiteX13" fmla="*/ 379992 w 1389504"/>
              <a:gd name="connsiteY13" fmla="*/ 4681 h 132341"/>
              <a:gd name="connsiteX14" fmla="*/ 0 w 1389504"/>
              <a:gd name="connsiteY14" fmla="*/ 0 h 132341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50000 w 1389504"/>
              <a:gd name="connsiteY10" fmla="*/ 27235 h 132341"/>
              <a:gd name="connsiteX11" fmla="*/ 429987 w 1389504"/>
              <a:gd name="connsiteY11" fmla="*/ 20639 h 132341"/>
              <a:gd name="connsiteX12" fmla="*/ 349992 w 1389504"/>
              <a:gd name="connsiteY12" fmla="*/ 14681 h 132341"/>
              <a:gd name="connsiteX13" fmla="*/ 379992 w 1389504"/>
              <a:gd name="connsiteY13" fmla="*/ 4681 h 132341"/>
              <a:gd name="connsiteX14" fmla="*/ 0 w 1389504"/>
              <a:gd name="connsiteY14" fmla="*/ 0 h 132341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98557 w 1389504"/>
              <a:gd name="connsiteY10" fmla="*/ 27440 h 132341"/>
              <a:gd name="connsiteX11" fmla="*/ 429987 w 1389504"/>
              <a:gd name="connsiteY11" fmla="*/ 20639 h 132341"/>
              <a:gd name="connsiteX12" fmla="*/ 349992 w 1389504"/>
              <a:gd name="connsiteY12" fmla="*/ 14681 h 132341"/>
              <a:gd name="connsiteX13" fmla="*/ 379992 w 1389504"/>
              <a:gd name="connsiteY13" fmla="*/ 4681 h 132341"/>
              <a:gd name="connsiteX14" fmla="*/ 0 w 1389504"/>
              <a:gd name="connsiteY14" fmla="*/ 0 h 132341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98557 w 1389504"/>
              <a:gd name="connsiteY10" fmla="*/ 27440 h 132341"/>
              <a:gd name="connsiteX11" fmla="*/ 429987 w 1389504"/>
              <a:gd name="connsiteY11" fmla="*/ 20639 h 132341"/>
              <a:gd name="connsiteX12" fmla="*/ 349992 w 1389504"/>
              <a:gd name="connsiteY12" fmla="*/ 14681 h 132341"/>
              <a:gd name="connsiteX13" fmla="*/ 379992 w 1389504"/>
              <a:gd name="connsiteY13" fmla="*/ 4681 h 132341"/>
              <a:gd name="connsiteX14" fmla="*/ 0 w 1389504"/>
              <a:gd name="connsiteY14" fmla="*/ 0 h 132341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28512 h 132341"/>
              <a:gd name="connsiteX10" fmla="*/ 298557 w 1389504"/>
              <a:gd name="connsiteY10" fmla="*/ 27440 h 132341"/>
              <a:gd name="connsiteX11" fmla="*/ 439698 w 1389504"/>
              <a:gd name="connsiteY11" fmla="*/ 21253 h 132341"/>
              <a:gd name="connsiteX12" fmla="*/ 349992 w 1389504"/>
              <a:gd name="connsiteY12" fmla="*/ 14681 h 132341"/>
              <a:gd name="connsiteX13" fmla="*/ 379992 w 1389504"/>
              <a:gd name="connsiteY13" fmla="*/ 4681 h 132341"/>
              <a:gd name="connsiteX14" fmla="*/ 0 w 1389504"/>
              <a:gd name="connsiteY14" fmla="*/ 0 h 132341"/>
              <a:gd name="connsiteX0" fmla="*/ 1119962 w 1389504"/>
              <a:gd name="connsiteY0" fmla="*/ 132341 h 132341"/>
              <a:gd name="connsiteX1" fmla="*/ 1259958 w 1389504"/>
              <a:gd name="connsiteY1" fmla="*/ 122766 h 132341"/>
              <a:gd name="connsiteX2" fmla="*/ 1379954 w 1389504"/>
              <a:gd name="connsiteY2" fmla="*/ 118298 h 132341"/>
              <a:gd name="connsiteX3" fmla="*/ 1369962 w 1389504"/>
              <a:gd name="connsiteY3" fmla="*/ 111065 h 132341"/>
              <a:gd name="connsiteX4" fmla="*/ 1229966 w 1389504"/>
              <a:gd name="connsiteY4" fmla="*/ 103405 h 132341"/>
              <a:gd name="connsiteX5" fmla="*/ 709983 w 1389504"/>
              <a:gd name="connsiteY5" fmla="*/ 94895 h 132341"/>
              <a:gd name="connsiteX6" fmla="*/ 639983 w 1389504"/>
              <a:gd name="connsiteY6" fmla="*/ 86596 h 132341"/>
              <a:gd name="connsiteX7" fmla="*/ 459991 w 1389504"/>
              <a:gd name="connsiteY7" fmla="*/ 78724 h 132341"/>
              <a:gd name="connsiteX8" fmla="*/ 90004 w 1389504"/>
              <a:gd name="connsiteY8" fmla="*/ 55320 h 132341"/>
              <a:gd name="connsiteX9" fmla="*/ 70004 w 1389504"/>
              <a:gd name="connsiteY9" fmla="*/ 30150 h 132341"/>
              <a:gd name="connsiteX10" fmla="*/ 298557 w 1389504"/>
              <a:gd name="connsiteY10" fmla="*/ 27440 h 132341"/>
              <a:gd name="connsiteX11" fmla="*/ 439698 w 1389504"/>
              <a:gd name="connsiteY11" fmla="*/ 21253 h 132341"/>
              <a:gd name="connsiteX12" fmla="*/ 349992 w 1389504"/>
              <a:gd name="connsiteY12" fmla="*/ 14681 h 132341"/>
              <a:gd name="connsiteX13" fmla="*/ 379992 w 1389504"/>
              <a:gd name="connsiteY13" fmla="*/ 4681 h 132341"/>
              <a:gd name="connsiteX14" fmla="*/ 0 w 1389504"/>
              <a:gd name="connsiteY14" fmla="*/ 0 h 132341"/>
              <a:gd name="connsiteX0" fmla="*/ 1265625 w 1535167"/>
              <a:gd name="connsiteY0" fmla="*/ 135413 h 135413"/>
              <a:gd name="connsiteX1" fmla="*/ 1405621 w 1535167"/>
              <a:gd name="connsiteY1" fmla="*/ 125838 h 135413"/>
              <a:gd name="connsiteX2" fmla="*/ 1525617 w 1535167"/>
              <a:gd name="connsiteY2" fmla="*/ 121370 h 135413"/>
              <a:gd name="connsiteX3" fmla="*/ 1515625 w 1535167"/>
              <a:gd name="connsiteY3" fmla="*/ 114137 h 135413"/>
              <a:gd name="connsiteX4" fmla="*/ 1375629 w 1535167"/>
              <a:gd name="connsiteY4" fmla="*/ 106477 h 135413"/>
              <a:gd name="connsiteX5" fmla="*/ 855646 w 1535167"/>
              <a:gd name="connsiteY5" fmla="*/ 97967 h 135413"/>
              <a:gd name="connsiteX6" fmla="*/ 785646 w 1535167"/>
              <a:gd name="connsiteY6" fmla="*/ 89668 h 135413"/>
              <a:gd name="connsiteX7" fmla="*/ 605654 w 1535167"/>
              <a:gd name="connsiteY7" fmla="*/ 81796 h 135413"/>
              <a:gd name="connsiteX8" fmla="*/ 235667 w 1535167"/>
              <a:gd name="connsiteY8" fmla="*/ 58392 h 135413"/>
              <a:gd name="connsiteX9" fmla="*/ 215667 w 1535167"/>
              <a:gd name="connsiteY9" fmla="*/ 33222 h 135413"/>
              <a:gd name="connsiteX10" fmla="*/ 444220 w 1535167"/>
              <a:gd name="connsiteY10" fmla="*/ 30512 h 135413"/>
              <a:gd name="connsiteX11" fmla="*/ 585361 w 1535167"/>
              <a:gd name="connsiteY11" fmla="*/ 24325 h 135413"/>
              <a:gd name="connsiteX12" fmla="*/ 495655 w 1535167"/>
              <a:gd name="connsiteY12" fmla="*/ 17753 h 135413"/>
              <a:gd name="connsiteX13" fmla="*/ 525655 w 1535167"/>
              <a:gd name="connsiteY13" fmla="*/ 7753 h 135413"/>
              <a:gd name="connsiteX14" fmla="*/ 0 w 1535167"/>
              <a:gd name="connsiteY14" fmla="*/ 0 h 135413"/>
              <a:gd name="connsiteX0" fmla="*/ 1265625 w 1535167"/>
              <a:gd name="connsiteY0" fmla="*/ 135413 h 135413"/>
              <a:gd name="connsiteX1" fmla="*/ 1405621 w 1535167"/>
              <a:gd name="connsiteY1" fmla="*/ 125838 h 135413"/>
              <a:gd name="connsiteX2" fmla="*/ 1525617 w 1535167"/>
              <a:gd name="connsiteY2" fmla="*/ 121370 h 135413"/>
              <a:gd name="connsiteX3" fmla="*/ 1515625 w 1535167"/>
              <a:gd name="connsiteY3" fmla="*/ 114137 h 135413"/>
              <a:gd name="connsiteX4" fmla="*/ 1375629 w 1535167"/>
              <a:gd name="connsiteY4" fmla="*/ 106477 h 135413"/>
              <a:gd name="connsiteX5" fmla="*/ 855646 w 1535167"/>
              <a:gd name="connsiteY5" fmla="*/ 97967 h 135413"/>
              <a:gd name="connsiteX6" fmla="*/ 785646 w 1535167"/>
              <a:gd name="connsiteY6" fmla="*/ 89668 h 135413"/>
              <a:gd name="connsiteX7" fmla="*/ 605654 w 1535167"/>
              <a:gd name="connsiteY7" fmla="*/ 81796 h 135413"/>
              <a:gd name="connsiteX8" fmla="*/ 235667 w 1535167"/>
              <a:gd name="connsiteY8" fmla="*/ 58392 h 135413"/>
              <a:gd name="connsiteX9" fmla="*/ 215667 w 1535167"/>
              <a:gd name="connsiteY9" fmla="*/ 33222 h 135413"/>
              <a:gd name="connsiteX10" fmla="*/ 444220 w 1535167"/>
              <a:gd name="connsiteY10" fmla="*/ 30512 h 135413"/>
              <a:gd name="connsiteX11" fmla="*/ 585361 w 1535167"/>
              <a:gd name="connsiteY11" fmla="*/ 24325 h 135413"/>
              <a:gd name="connsiteX12" fmla="*/ 495655 w 1535167"/>
              <a:gd name="connsiteY12" fmla="*/ 17753 h 135413"/>
              <a:gd name="connsiteX13" fmla="*/ 525655 w 1535167"/>
              <a:gd name="connsiteY13" fmla="*/ 7753 h 135413"/>
              <a:gd name="connsiteX14" fmla="*/ 227305 w 1535167"/>
              <a:gd name="connsiteY14" fmla="*/ 4579 h 135413"/>
              <a:gd name="connsiteX15" fmla="*/ 0 w 1535167"/>
              <a:gd name="connsiteY15" fmla="*/ 0 h 135413"/>
              <a:gd name="connsiteX0" fmla="*/ 1265625 w 1535167"/>
              <a:gd name="connsiteY0" fmla="*/ 135413 h 135413"/>
              <a:gd name="connsiteX1" fmla="*/ 1405621 w 1535167"/>
              <a:gd name="connsiteY1" fmla="*/ 125838 h 135413"/>
              <a:gd name="connsiteX2" fmla="*/ 1525617 w 1535167"/>
              <a:gd name="connsiteY2" fmla="*/ 121370 h 135413"/>
              <a:gd name="connsiteX3" fmla="*/ 1515625 w 1535167"/>
              <a:gd name="connsiteY3" fmla="*/ 114137 h 135413"/>
              <a:gd name="connsiteX4" fmla="*/ 1375629 w 1535167"/>
              <a:gd name="connsiteY4" fmla="*/ 106477 h 135413"/>
              <a:gd name="connsiteX5" fmla="*/ 855646 w 1535167"/>
              <a:gd name="connsiteY5" fmla="*/ 97967 h 135413"/>
              <a:gd name="connsiteX6" fmla="*/ 785646 w 1535167"/>
              <a:gd name="connsiteY6" fmla="*/ 89668 h 135413"/>
              <a:gd name="connsiteX7" fmla="*/ 605654 w 1535167"/>
              <a:gd name="connsiteY7" fmla="*/ 81796 h 135413"/>
              <a:gd name="connsiteX8" fmla="*/ 235667 w 1535167"/>
              <a:gd name="connsiteY8" fmla="*/ 58392 h 135413"/>
              <a:gd name="connsiteX9" fmla="*/ 215667 w 1535167"/>
              <a:gd name="connsiteY9" fmla="*/ 33222 h 135413"/>
              <a:gd name="connsiteX10" fmla="*/ 444220 w 1535167"/>
              <a:gd name="connsiteY10" fmla="*/ 30512 h 135413"/>
              <a:gd name="connsiteX11" fmla="*/ 585361 w 1535167"/>
              <a:gd name="connsiteY11" fmla="*/ 24325 h 135413"/>
              <a:gd name="connsiteX12" fmla="*/ 495655 w 1535167"/>
              <a:gd name="connsiteY12" fmla="*/ 17753 h 135413"/>
              <a:gd name="connsiteX13" fmla="*/ 547761 w 1535167"/>
              <a:gd name="connsiteY13" fmla="*/ 11746 h 135413"/>
              <a:gd name="connsiteX14" fmla="*/ 525655 w 1535167"/>
              <a:gd name="connsiteY14" fmla="*/ 7753 h 135413"/>
              <a:gd name="connsiteX15" fmla="*/ 227305 w 1535167"/>
              <a:gd name="connsiteY15" fmla="*/ 4579 h 135413"/>
              <a:gd name="connsiteX16" fmla="*/ 0 w 1535167"/>
              <a:gd name="connsiteY16" fmla="*/ 0 h 135413"/>
              <a:gd name="connsiteX0" fmla="*/ 1265625 w 1528907"/>
              <a:gd name="connsiteY0" fmla="*/ 135413 h 135413"/>
              <a:gd name="connsiteX1" fmla="*/ 1405621 w 1528907"/>
              <a:gd name="connsiteY1" fmla="*/ 125838 h 135413"/>
              <a:gd name="connsiteX2" fmla="*/ 1525617 w 1528907"/>
              <a:gd name="connsiteY2" fmla="*/ 121370 h 135413"/>
              <a:gd name="connsiteX3" fmla="*/ 1484110 w 1528907"/>
              <a:gd name="connsiteY3" fmla="*/ 114580 h 135413"/>
              <a:gd name="connsiteX4" fmla="*/ 1375629 w 1528907"/>
              <a:gd name="connsiteY4" fmla="*/ 106477 h 135413"/>
              <a:gd name="connsiteX5" fmla="*/ 855646 w 1528907"/>
              <a:gd name="connsiteY5" fmla="*/ 97967 h 135413"/>
              <a:gd name="connsiteX6" fmla="*/ 785646 w 1528907"/>
              <a:gd name="connsiteY6" fmla="*/ 89668 h 135413"/>
              <a:gd name="connsiteX7" fmla="*/ 605654 w 1528907"/>
              <a:gd name="connsiteY7" fmla="*/ 81796 h 135413"/>
              <a:gd name="connsiteX8" fmla="*/ 235667 w 1528907"/>
              <a:gd name="connsiteY8" fmla="*/ 58392 h 135413"/>
              <a:gd name="connsiteX9" fmla="*/ 215667 w 1528907"/>
              <a:gd name="connsiteY9" fmla="*/ 33222 h 135413"/>
              <a:gd name="connsiteX10" fmla="*/ 444220 w 1528907"/>
              <a:gd name="connsiteY10" fmla="*/ 30512 h 135413"/>
              <a:gd name="connsiteX11" fmla="*/ 585361 w 1528907"/>
              <a:gd name="connsiteY11" fmla="*/ 24325 h 135413"/>
              <a:gd name="connsiteX12" fmla="*/ 495655 w 1528907"/>
              <a:gd name="connsiteY12" fmla="*/ 17753 h 135413"/>
              <a:gd name="connsiteX13" fmla="*/ 547761 w 1528907"/>
              <a:gd name="connsiteY13" fmla="*/ 11746 h 135413"/>
              <a:gd name="connsiteX14" fmla="*/ 525655 w 1528907"/>
              <a:gd name="connsiteY14" fmla="*/ 7753 h 135413"/>
              <a:gd name="connsiteX15" fmla="*/ 227305 w 1528907"/>
              <a:gd name="connsiteY15" fmla="*/ 4579 h 135413"/>
              <a:gd name="connsiteX16" fmla="*/ 0 w 1528907"/>
              <a:gd name="connsiteY16" fmla="*/ 0 h 135413"/>
              <a:gd name="connsiteX0" fmla="*/ 1265625 w 1528907"/>
              <a:gd name="connsiteY0" fmla="*/ 135413 h 135413"/>
              <a:gd name="connsiteX1" fmla="*/ 1405621 w 1528907"/>
              <a:gd name="connsiteY1" fmla="*/ 125838 h 135413"/>
              <a:gd name="connsiteX2" fmla="*/ 1525616 w 1528907"/>
              <a:gd name="connsiteY2" fmla="*/ 120484 h 135413"/>
              <a:gd name="connsiteX3" fmla="*/ 1484110 w 1528907"/>
              <a:gd name="connsiteY3" fmla="*/ 114580 h 135413"/>
              <a:gd name="connsiteX4" fmla="*/ 1375629 w 1528907"/>
              <a:gd name="connsiteY4" fmla="*/ 106477 h 135413"/>
              <a:gd name="connsiteX5" fmla="*/ 855646 w 1528907"/>
              <a:gd name="connsiteY5" fmla="*/ 97967 h 135413"/>
              <a:gd name="connsiteX6" fmla="*/ 785646 w 1528907"/>
              <a:gd name="connsiteY6" fmla="*/ 89668 h 135413"/>
              <a:gd name="connsiteX7" fmla="*/ 605654 w 1528907"/>
              <a:gd name="connsiteY7" fmla="*/ 81796 h 135413"/>
              <a:gd name="connsiteX8" fmla="*/ 235667 w 1528907"/>
              <a:gd name="connsiteY8" fmla="*/ 58392 h 135413"/>
              <a:gd name="connsiteX9" fmla="*/ 215667 w 1528907"/>
              <a:gd name="connsiteY9" fmla="*/ 33222 h 135413"/>
              <a:gd name="connsiteX10" fmla="*/ 444220 w 1528907"/>
              <a:gd name="connsiteY10" fmla="*/ 30512 h 135413"/>
              <a:gd name="connsiteX11" fmla="*/ 585361 w 1528907"/>
              <a:gd name="connsiteY11" fmla="*/ 24325 h 135413"/>
              <a:gd name="connsiteX12" fmla="*/ 495655 w 1528907"/>
              <a:gd name="connsiteY12" fmla="*/ 17753 h 135413"/>
              <a:gd name="connsiteX13" fmla="*/ 547761 w 1528907"/>
              <a:gd name="connsiteY13" fmla="*/ 11746 h 135413"/>
              <a:gd name="connsiteX14" fmla="*/ 525655 w 1528907"/>
              <a:gd name="connsiteY14" fmla="*/ 7753 h 135413"/>
              <a:gd name="connsiteX15" fmla="*/ 227305 w 1528907"/>
              <a:gd name="connsiteY15" fmla="*/ 4579 h 135413"/>
              <a:gd name="connsiteX16" fmla="*/ 0 w 1528907"/>
              <a:gd name="connsiteY16" fmla="*/ 0 h 13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8907" h="135413">
                <a:moveTo>
                  <a:pt x="1265625" y="135413"/>
                </a:moveTo>
                <a:cubicBezTo>
                  <a:pt x="1283958" y="133321"/>
                  <a:pt x="1362289" y="128326"/>
                  <a:pt x="1405621" y="125838"/>
                </a:cubicBezTo>
                <a:cubicBezTo>
                  <a:pt x="1448953" y="123350"/>
                  <a:pt x="1517283" y="122257"/>
                  <a:pt x="1525616" y="120484"/>
                </a:cubicBezTo>
                <a:cubicBezTo>
                  <a:pt x="1538950" y="118463"/>
                  <a:pt x="1509108" y="116914"/>
                  <a:pt x="1484110" y="114580"/>
                </a:cubicBezTo>
                <a:cubicBezTo>
                  <a:pt x="1459112" y="112246"/>
                  <a:pt x="1480625" y="109101"/>
                  <a:pt x="1375629" y="106477"/>
                </a:cubicBezTo>
                <a:lnTo>
                  <a:pt x="855646" y="97967"/>
                </a:lnTo>
                <a:lnTo>
                  <a:pt x="785646" y="89668"/>
                </a:lnTo>
                <a:cubicBezTo>
                  <a:pt x="733981" y="85803"/>
                  <a:pt x="702316" y="86902"/>
                  <a:pt x="605654" y="81796"/>
                </a:cubicBezTo>
                <a:cubicBezTo>
                  <a:pt x="508992" y="76690"/>
                  <a:pt x="292332" y="65768"/>
                  <a:pt x="235667" y="58392"/>
                </a:cubicBezTo>
                <a:lnTo>
                  <a:pt x="215667" y="33222"/>
                </a:lnTo>
                <a:cubicBezTo>
                  <a:pt x="275666" y="31803"/>
                  <a:pt x="384221" y="31931"/>
                  <a:pt x="444220" y="30512"/>
                </a:cubicBezTo>
                <a:cubicBezTo>
                  <a:pt x="499726" y="28636"/>
                  <a:pt x="568697" y="27020"/>
                  <a:pt x="585361" y="24325"/>
                </a:cubicBezTo>
                <a:cubicBezTo>
                  <a:pt x="572029" y="21630"/>
                  <a:pt x="508987" y="20448"/>
                  <a:pt x="495655" y="17753"/>
                </a:cubicBezTo>
                <a:cubicBezTo>
                  <a:pt x="482915" y="15657"/>
                  <a:pt x="542761" y="13413"/>
                  <a:pt x="547761" y="11746"/>
                </a:cubicBezTo>
                <a:cubicBezTo>
                  <a:pt x="552761" y="10079"/>
                  <a:pt x="572590" y="8947"/>
                  <a:pt x="525655" y="7753"/>
                </a:cubicBezTo>
                <a:lnTo>
                  <a:pt x="227305" y="457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Freeform 1155"/>
          <p:cNvSpPr/>
          <p:nvPr/>
        </p:nvSpPr>
        <p:spPr>
          <a:xfrm>
            <a:off x="1098285" y="2142870"/>
            <a:ext cx="237852" cy="244930"/>
          </a:xfrm>
          <a:custGeom>
            <a:avLst/>
            <a:gdLst>
              <a:gd name="connsiteX0" fmla="*/ 0 w 237157"/>
              <a:gd name="connsiteY0" fmla="*/ 232268 h 232268"/>
              <a:gd name="connsiteX1" fmla="*/ 180924 w 237157"/>
              <a:gd name="connsiteY1" fmla="*/ 124691 h 232268"/>
              <a:gd name="connsiteX2" fmla="*/ 237157 w 237157"/>
              <a:gd name="connsiteY2" fmla="*/ 0 h 232268"/>
              <a:gd name="connsiteX0" fmla="*/ 0 w 237157"/>
              <a:gd name="connsiteY0" fmla="*/ 232268 h 232268"/>
              <a:gd name="connsiteX1" fmla="*/ 180924 w 237157"/>
              <a:gd name="connsiteY1" fmla="*/ 124691 h 232268"/>
              <a:gd name="connsiteX2" fmla="*/ 237157 w 237157"/>
              <a:gd name="connsiteY2" fmla="*/ 0 h 232268"/>
              <a:gd name="connsiteX0" fmla="*/ 0 w 237157"/>
              <a:gd name="connsiteY0" fmla="*/ 232268 h 232268"/>
              <a:gd name="connsiteX1" fmla="*/ 180924 w 237157"/>
              <a:gd name="connsiteY1" fmla="*/ 124691 h 232268"/>
              <a:gd name="connsiteX2" fmla="*/ 237157 w 237157"/>
              <a:gd name="connsiteY2" fmla="*/ 0 h 232268"/>
              <a:gd name="connsiteX0" fmla="*/ 0 w 237157"/>
              <a:gd name="connsiteY0" fmla="*/ 242047 h 242047"/>
              <a:gd name="connsiteX1" fmla="*/ 180924 w 237157"/>
              <a:gd name="connsiteY1" fmla="*/ 124691 h 242047"/>
              <a:gd name="connsiteX2" fmla="*/ 237157 w 237157"/>
              <a:gd name="connsiteY2" fmla="*/ 0 h 242047"/>
              <a:gd name="connsiteX0" fmla="*/ 0 w 237157"/>
              <a:gd name="connsiteY0" fmla="*/ 242047 h 242047"/>
              <a:gd name="connsiteX1" fmla="*/ 180924 w 237157"/>
              <a:gd name="connsiteY1" fmla="*/ 124691 h 242047"/>
              <a:gd name="connsiteX2" fmla="*/ 237157 w 237157"/>
              <a:gd name="connsiteY2" fmla="*/ 0 h 2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157" h="242047">
                <a:moveTo>
                  <a:pt x="0" y="242047"/>
                </a:moveTo>
                <a:cubicBezTo>
                  <a:pt x="60308" y="202928"/>
                  <a:pt x="141398" y="165032"/>
                  <a:pt x="180924" y="124691"/>
                </a:cubicBezTo>
                <a:lnTo>
                  <a:pt x="237157" y="0"/>
                </a:ln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Freeform 1156"/>
          <p:cNvSpPr/>
          <p:nvPr/>
        </p:nvSpPr>
        <p:spPr>
          <a:xfrm>
            <a:off x="1338589" y="2147818"/>
            <a:ext cx="161838" cy="257300"/>
          </a:xfrm>
          <a:custGeom>
            <a:avLst/>
            <a:gdLst>
              <a:gd name="connsiteX0" fmla="*/ 161365 w 161365"/>
              <a:gd name="connsiteY0" fmla="*/ 254272 h 254272"/>
              <a:gd name="connsiteX1" fmla="*/ 0 w 161365"/>
              <a:gd name="connsiteY1" fmla="*/ 0 h 254272"/>
              <a:gd name="connsiteX2" fmla="*/ 0 w 161365"/>
              <a:gd name="connsiteY2" fmla="*/ 0 h 25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365" h="254272">
                <a:moveTo>
                  <a:pt x="161365" y="25427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Freeform 1157"/>
          <p:cNvSpPr/>
          <p:nvPr/>
        </p:nvSpPr>
        <p:spPr>
          <a:xfrm>
            <a:off x="764317" y="1247087"/>
            <a:ext cx="729132" cy="1341076"/>
          </a:xfrm>
          <a:custGeom>
            <a:avLst/>
            <a:gdLst>
              <a:gd name="connsiteX0" fmla="*/ 96589 w 96589"/>
              <a:gd name="connsiteY0" fmla="*/ 437104 h 437104"/>
              <a:gd name="connsiteX1" fmla="*/ 36299 w 96589"/>
              <a:gd name="connsiteY1" fmla="*/ 341644 h 437104"/>
              <a:gd name="connsiteX2" fmla="*/ 6154 w 96589"/>
              <a:gd name="connsiteY2" fmla="*/ 266282 h 437104"/>
              <a:gd name="connsiteX3" fmla="*/ 1130 w 96589"/>
              <a:gd name="connsiteY3" fmla="*/ 140677 h 437104"/>
              <a:gd name="connsiteX4" fmla="*/ 21227 w 96589"/>
              <a:gd name="connsiteY4" fmla="*/ 0 h 437104"/>
              <a:gd name="connsiteX0" fmla="*/ 516152 w 516152"/>
              <a:gd name="connsiteY0" fmla="*/ 910735 h 910735"/>
              <a:gd name="connsiteX1" fmla="*/ 455862 w 516152"/>
              <a:gd name="connsiteY1" fmla="*/ 815275 h 910735"/>
              <a:gd name="connsiteX2" fmla="*/ 425717 w 516152"/>
              <a:gd name="connsiteY2" fmla="*/ 739913 h 910735"/>
              <a:gd name="connsiteX3" fmla="*/ 420693 w 516152"/>
              <a:gd name="connsiteY3" fmla="*/ 614308 h 910735"/>
              <a:gd name="connsiteX4" fmla="*/ 132 w 516152"/>
              <a:gd name="connsiteY4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0561 w 516020"/>
              <a:gd name="connsiteY3" fmla="*/ 614308 h 910735"/>
              <a:gd name="connsiteX4" fmla="*/ 138164 w 516020"/>
              <a:gd name="connsiteY4" fmla="*/ 78648 h 910735"/>
              <a:gd name="connsiteX5" fmla="*/ 0 w 516020"/>
              <a:gd name="connsiteY5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0561 w 516020"/>
              <a:gd name="connsiteY3" fmla="*/ 614308 h 910735"/>
              <a:gd name="connsiteX4" fmla="*/ 365987 w 516020"/>
              <a:gd name="connsiteY4" fmla="*/ 258508 h 910735"/>
              <a:gd name="connsiteX5" fmla="*/ 138164 w 516020"/>
              <a:gd name="connsiteY5" fmla="*/ 78648 h 910735"/>
              <a:gd name="connsiteX6" fmla="*/ 0 w 516020"/>
              <a:gd name="connsiteY6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0561 w 516020"/>
              <a:gd name="connsiteY3" fmla="*/ 614308 h 910735"/>
              <a:gd name="connsiteX4" fmla="*/ 365987 w 516020"/>
              <a:gd name="connsiteY4" fmla="*/ 258508 h 910735"/>
              <a:gd name="connsiteX5" fmla="*/ 138164 w 516020"/>
              <a:gd name="connsiteY5" fmla="*/ 78648 h 910735"/>
              <a:gd name="connsiteX6" fmla="*/ 0 w 516020"/>
              <a:gd name="connsiteY6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0561 w 516020"/>
              <a:gd name="connsiteY3" fmla="*/ 614308 h 910735"/>
              <a:gd name="connsiteX4" fmla="*/ 446924 w 516020"/>
              <a:gd name="connsiteY4" fmla="*/ 390406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0561 w 516020"/>
              <a:gd name="connsiteY3" fmla="*/ 614308 h 910735"/>
              <a:gd name="connsiteX4" fmla="*/ 446924 w 516020"/>
              <a:gd name="connsiteY4" fmla="*/ 390406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6924 w 516020"/>
              <a:gd name="connsiteY4" fmla="*/ 390406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6924 w 516020"/>
              <a:gd name="connsiteY4" fmla="*/ 390406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0929 w 516020"/>
              <a:gd name="connsiteY4" fmla="*/ 396401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0929 w 516020"/>
              <a:gd name="connsiteY4" fmla="*/ 396401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0929 w 516020"/>
              <a:gd name="connsiteY4" fmla="*/ 396401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0735 h 910735"/>
              <a:gd name="connsiteX1" fmla="*/ 455730 w 516020"/>
              <a:gd name="connsiteY1" fmla="*/ 815275 h 910735"/>
              <a:gd name="connsiteX2" fmla="*/ 425585 w 516020"/>
              <a:gd name="connsiteY2" fmla="*/ 739913 h 910735"/>
              <a:gd name="connsiteX3" fmla="*/ 426556 w 516020"/>
              <a:gd name="connsiteY3" fmla="*/ 611310 h 910735"/>
              <a:gd name="connsiteX4" fmla="*/ 440929 w 516020"/>
              <a:gd name="connsiteY4" fmla="*/ 396401 h 910735"/>
              <a:gd name="connsiteX5" fmla="*/ 365987 w 516020"/>
              <a:gd name="connsiteY5" fmla="*/ 258508 h 910735"/>
              <a:gd name="connsiteX6" fmla="*/ 138164 w 516020"/>
              <a:gd name="connsiteY6" fmla="*/ 78648 h 910735"/>
              <a:gd name="connsiteX7" fmla="*/ 0 w 516020"/>
              <a:gd name="connsiteY7" fmla="*/ 0 h 910735"/>
              <a:gd name="connsiteX0" fmla="*/ 516020 w 516020"/>
              <a:gd name="connsiteY0" fmla="*/ 916730 h 916730"/>
              <a:gd name="connsiteX1" fmla="*/ 455730 w 516020"/>
              <a:gd name="connsiteY1" fmla="*/ 821270 h 916730"/>
              <a:gd name="connsiteX2" fmla="*/ 425585 w 516020"/>
              <a:gd name="connsiteY2" fmla="*/ 745908 h 916730"/>
              <a:gd name="connsiteX3" fmla="*/ 426556 w 516020"/>
              <a:gd name="connsiteY3" fmla="*/ 617305 h 916730"/>
              <a:gd name="connsiteX4" fmla="*/ 440929 w 516020"/>
              <a:gd name="connsiteY4" fmla="*/ 402396 h 916730"/>
              <a:gd name="connsiteX5" fmla="*/ 365987 w 516020"/>
              <a:gd name="connsiteY5" fmla="*/ 264503 h 916730"/>
              <a:gd name="connsiteX6" fmla="*/ 138164 w 516020"/>
              <a:gd name="connsiteY6" fmla="*/ 84643 h 916730"/>
              <a:gd name="connsiteX7" fmla="*/ 0 w 516020"/>
              <a:gd name="connsiteY7" fmla="*/ 0 h 916730"/>
              <a:gd name="connsiteX0" fmla="*/ 516020 w 516020"/>
              <a:gd name="connsiteY0" fmla="*/ 916730 h 916730"/>
              <a:gd name="connsiteX1" fmla="*/ 455730 w 516020"/>
              <a:gd name="connsiteY1" fmla="*/ 821270 h 916730"/>
              <a:gd name="connsiteX2" fmla="*/ 425585 w 516020"/>
              <a:gd name="connsiteY2" fmla="*/ 745908 h 916730"/>
              <a:gd name="connsiteX3" fmla="*/ 426556 w 516020"/>
              <a:gd name="connsiteY3" fmla="*/ 617305 h 916730"/>
              <a:gd name="connsiteX4" fmla="*/ 440929 w 516020"/>
              <a:gd name="connsiteY4" fmla="*/ 402396 h 916730"/>
              <a:gd name="connsiteX5" fmla="*/ 365987 w 516020"/>
              <a:gd name="connsiteY5" fmla="*/ 264503 h 916730"/>
              <a:gd name="connsiteX6" fmla="*/ 138164 w 516020"/>
              <a:gd name="connsiteY6" fmla="*/ 84643 h 916730"/>
              <a:gd name="connsiteX7" fmla="*/ 0 w 516020"/>
              <a:gd name="connsiteY7" fmla="*/ 0 h 916730"/>
              <a:gd name="connsiteX0" fmla="*/ 499597 w 499597"/>
              <a:gd name="connsiteY0" fmla="*/ 921613 h 921613"/>
              <a:gd name="connsiteX1" fmla="*/ 455730 w 499597"/>
              <a:gd name="connsiteY1" fmla="*/ 821270 h 921613"/>
              <a:gd name="connsiteX2" fmla="*/ 425585 w 499597"/>
              <a:gd name="connsiteY2" fmla="*/ 745908 h 921613"/>
              <a:gd name="connsiteX3" fmla="*/ 426556 w 499597"/>
              <a:gd name="connsiteY3" fmla="*/ 617305 h 921613"/>
              <a:gd name="connsiteX4" fmla="*/ 440929 w 499597"/>
              <a:gd name="connsiteY4" fmla="*/ 402396 h 921613"/>
              <a:gd name="connsiteX5" fmla="*/ 365987 w 499597"/>
              <a:gd name="connsiteY5" fmla="*/ 264503 h 921613"/>
              <a:gd name="connsiteX6" fmla="*/ 138164 w 499597"/>
              <a:gd name="connsiteY6" fmla="*/ 84643 h 921613"/>
              <a:gd name="connsiteX7" fmla="*/ 0 w 499597"/>
              <a:gd name="connsiteY7" fmla="*/ 0 h 921613"/>
              <a:gd name="connsiteX0" fmla="*/ 494670 w 494670"/>
              <a:gd name="connsiteY0" fmla="*/ 921613 h 921613"/>
              <a:gd name="connsiteX1" fmla="*/ 455730 w 494670"/>
              <a:gd name="connsiteY1" fmla="*/ 821270 h 921613"/>
              <a:gd name="connsiteX2" fmla="*/ 425585 w 494670"/>
              <a:gd name="connsiteY2" fmla="*/ 745908 h 921613"/>
              <a:gd name="connsiteX3" fmla="*/ 426556 w 494670"/>
              <a:gd name="connsiteY3" fmla="*/ 617305 h 921613"/>
              <a:gd name="connsiteX4" fmla="*/ 440929 w 494670"/>
              <a:gd name="connsiteY4" fmla="*/ 402396 h 921613"/>
              <a:gd name="connsiteX5" fmla="*/ 365987 w 494670"/>
              <a:gd name="connsiteY5" fmla="*/ 264503 h 921613"/>
              <a:gd name="connsiteX6" fmla="*/ 138164 w 494670"/>
              <a:gd name="connsiteY6" fmla="*/ 84643 h 921613"/>
              <a:gd name="connsiteX7" fmla="*/ 0 w 494670"/>
              <a:gd name="connsiteY7" fmla="*/ 0 h 921613"/>
              <a:gd name="connsiteX0" fmla="*/ 502882 w 502882"/>
              <a:gd name="connsiteY0" fmla="*/ 916730 h 916730"/>
              <a:gd name="connsiteX1" fmla="*/ 455730 w 502882"/>
              <a:gd name="connsiteY1" fmla="*/ 821270 h 916730"/>
              <a:gd name="connsiteX2" fmla="*/ 425585 w 502882"/>
              <a:gd name="connsiteY2" fmla="*/ 745908 h 916730"/>
              <a:gd name="connsiteX3" fmla="*/ 426556 w 502882"/>
              <a:gd name="connsiteY3" fmla="*/ 617305 h 916730"/>
              <a:gd name="connsiteX4" fmla="*/ 440929 w 502882"/>
              <a:gd name="connsiteY4" fmla="*/ 402396 h 916730"/>
              <a:gd name="connsiteX5" fmla="*/ 365987 w 502882"/>
              <a:gd name="connsiteY5" fmla="*/ 264503 h 916730"/>
              <a:gd name="connsiteX6" fmla="*/ 138164 w 502882"/>
              <a:gd name="connsiteY6" fmla="*/ 84643 h 916730"/>
              <a:gd name="connsiteX7" fmla="*/ 0 w 502882"/>
              <a:gd name="connsiteY7" fmla="*/ 0 h 91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82" h="916730">
                <a:moveTo>
                  <a:pt x="502882" y="916730"/>
                </a:moveTo>
                <a:cubicBezTo>
                  <a:pt x="480273" y="883235"/>
                  <a:pt x="468613" y="849740"/>
                  <a:pt x="455730" y="821270"/>
                </a:cubicBezTo>
                <a:cubicBezTo>
                  <a:pt x="442847" y="792800"/>
                  <a:pt x="430447" y="779902"/>
                  <a:pt x="425585" y="745908"/>
                </a:cubicBezTo>
                <a:cubicBezTo>
                  <a:pt x="420723" y="711914"/>
                  <a:pt x="417004" y="662066"/>
                  <a:pt x="426556" y="617305"/>
                </a:cubicBezTo>
                <a:cubicBezTo>
                  <a:pt x="430113" y="566548"/>
                  <a:pt x="450025" y="461696"/>
                  <a:pt x="440929" y="402396"/>
                </a:cubicBezTo>
                <a:cubicBezTo>
                  <a:pt x="431833" y="343096"/>
                  <a:pt x="417447" y="308969"/>
                  <a:pt x="365987" y="264503"/>
                </a:cubicBezTo>
                <a:cubicBezTo>
                  <a:pt x="300935" y="202206"/>
                  <a:pt x="187670" y="106244"/>
                  <a:pt x="138164" y="84643"/>
                </a:cubicBezTo>
                <a:cubicBezTo>
                  <a:pt x="101045" y="66193"/>
                  <a:pt x="12536" y="22601"/>
                  <a:pt x="0" y="0"/>
                </a:cubicBezTo>
              </a:path>
            </a:pathLst>
          </a:custGeom>
          <a:noFill/>
          <a:ln w="2222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Freeform 1160"/>
          <p:cNvSpPr/>
          <p:nvPr/>
        </p:nvSpPr>
        <p:spPr>
          <a:xfrm>
            <a:off x="1054200" y="1353371"/>
            <a:ext cx="173187" cy="1324349"/>
          </a:xfrm>
          <a:custGeom>
            <a:avLst/>
            <a:gdLst>
              <a:gd name="connsiteX0" fmla="*/ 0 w 212349"/>
              <a:gd name="connsiteY0" fmla="*/ 0 h 1278262"/>
              <a:gd name="connsiteX1" fmla="*/ 60671 w 212349"/>
              <a:gd name="connsiteY1" fmla="*/ 234017 h 1278262"/>
              <a:gd name="connsiteX2" fmla="*/ 69338 w 212349"/>
              <a:gd name="connsiteY2" fmla="*/ 390028 h 1278262"/>
              <a:gd name="connsiteX3" fmla="*/ 69338 w 212349"/>
              <a:gd name="connsiteY3" fmla="*/ 502703 h 1278262"/>
              <a:gd name="connsiteX4" fmla="*/ 108341 w 212349"/>
              <a:gd name="connsiteY4" fmla="*/ 550373 h 1278262"/>
              <a:gd name="connsiteX5" fmla="*/ 173346 w 212349"/>
              <a:gd name="connsiteY5" fmla="*/ 663048 h 1278262"/>
              <a:gd name="connsiteX6" fmla="*/ 143010 w 212349"/>
              <a:gd name="connsiteY6" fmla="*/ 758388 h 1278262"/>
              <a:gd name="connsiteX7" fmla="*/ 60671 w 212349"/>
              <a:gd name="connsiteY7" fmla="*/ 810392 h 1278262"/>
              <a:gd name="connsiteX8" fmla="*/ 47670 w 212349"/>
              <a:gd name="connsiteY8" fmla="*/ 931734 h 1278262"/>
              <a:gd name="connsiteX9" fmla="*/ 65005 w 212349"/>
              <a:gd name="connsiteY9" fmla="*/ 1040075 h 1278262"/>
              <a:gd name="connsiteX10" fmla="*/ 112675 w 212349"/>
              <a:gd name="connsiteY10" fmla="*/ 1144083 h 1278262"/>
              <a:gd name="connsiteX11" fmla="*/ 112675 w 212349"/>
              <a:gd name="connsiteY11" fmla="*/ 1230756 h 1278262"/>
              <a:gd name="connsiteX12" fmla="*/ 160345 w 212349"/>
              <a:gd name="connsiteY12" fmla="*/ 1274092 h 1278262"/>
              <a:gd name="connsiteX13" fmla="*/ 212349 w 212349"/>
              <a:gd name="connsiteY13" fmla="*/ 1274092 h 1278262"/>
              <a:gd name="connsiteX0" fmla="*/ 0 w 203681"/>
              <a:gd name="connsiteY0" fmla="*/ 0 h 1356268"/>
              <a:gd name="connsiteX1" fmla="*/ 52003 w 203681"/>
              <a:gd name="connsiteY1" fmla="*/ 312023 h 1356268"/>
              <a:gd name="connsiteX2" fmla="*/ 60670 w 203681"/>
              <a:gd name="connsiteY2" fmla="*/ 468034 h 1356268"/>
              <a:gd name="connsiteX3" fmla="*/ 60670 w 203681"/>
              <a:gd name="connsiteY3" fmla="*/ 580709 h 1356268"/>
              <a:gd name="connsiteX4" fmla="*/ 99673 w 203681"/>
              <a:gd name="connsiteY4" fmla="*/ 628379 h 1356268"/>
              <a:gd name="connsiteX5" fmla="*/ 164678 w 203681"/>
              <a:gd name="connsiteY5" fmla="*/ 741054 h 1356268"/>
              <a:gd name="connsiteX6" fmla="*/ 134342 w 203681"/>
              <a:gd name="connsiteY6" fmla="*/ 836394 h 1356268"/>
              <a:gd name="connsiteX7" fmla="*/ 52003 w 203681"/>
              <a:gd name="connsiteY7" fmla="*/ 888398 h 1356268"/>
              <a:gd name="connsiteX8" fmla="*/ 39002 w 203681"/>
              <a:gd name="connsiteY8" fmla="*/ 1009740 h 1356268"/>
              <a:gd name="connsiteX9" fmla="*/ 56337 w 203681"/>
              <a:gd name="connsiteY9" fmla="*/ 1118081 h 1356268"/>
              <a:gd name="connsiteX10" fmla="*/ 104007 w 203681"/>
              <a:gd name="connsiteY10" fmla="*/ 1222089 h 1356268"/>
              <a:gd name="connsiteX11" fmla="*/ 104007 w 203681"/>
              <a:gd name="connsiteY11" fmla="*/ 1308762 h 1356268"/>
              <a:gd name="connsiteX12" fmla="*/ 151677 w 203681"/>
              <a:gd name="connsiteY12" fmla="*/ 1352098 h 1356268"/>
              <a:gd name="connsiteX13" fmla="*/ 203681 w 203681"/>
              <a:gd name="connsiteY13" fmla="*/ 1352098 h 1356268"/>
              <a:gd name="connsiteX0" fmla="*/ 10734 w 214415"/>
              <a:gd name="connsiteY0" fmla="*/ 0 h 1356268"/>
              <a:gd name="connsiteX1" fmla="*/ 2066 w 214415"/>
              <a:gd name="connsiteY1" fmla="*/ 95340 h 1356268"/>
              <a:gd name="connsiteX2" fmla="*/ 62737 w 214415"/>
              <a:gd name="connsiteY2" fmla="*/ 312023 h 1356268"/>
              <a:gd name="connsiteX3" fmla="*/ 71404 w 214415"/>
              <a:gd name="connsiteY3" fmla="*/ 468034 h 1356268"/>
              <a:gd name="connsiteX4" fmla="*/ 71404 w 214415"/>
              <a:gd name="connsiteY4" fmla="*/ 580709 h 1356268"/>
              <a:gd name="connsiteX5" fmla="*/ 110407 w 214415"/>
              <a:gd name="connsiteY5" fmla="*/ 628379 h 1356268"/>
              <a:gd name="connsiteX6" fmla="*/ 175412 w 214415"/>
              <a:gd name="connsiteY6" fmla="*/ 741054 h 1356268"/>
              <a:gd name="connsiteX7" fmla="*/ 145076 w 214415"/>
              <a:gd name="connsiteY7" fmla="*/ 836394 h 1356268"/>
              <a:gd name="connsiteX8" fmla="*/ 62737 w 214415"/>
              <a:gd name="connsiteY8" fmla="*/ 888398 h 1356268"/>
              <a:gd name="connsiteX9" fmla="*/ 49736 w 214415"/>
              <a:gd name="connsiteY9" fmla="*/ 1009740 h 1356268"/>
              <a:gd name="connsiteX10" fmla="*/ 67071 w 214415"/>
              <a:gd name="connsiteY10" fmla="*/ 1118081 h 1356268"/>
              <a:gd name="connsiteX11" fmla="*/ 114741 w 214415"/>
              <a:gd name="connsiteY11" fmla="*/ 1222089 h 1356268"/>
              <a:gd name="connsiteX12" fmla="*/ 114741 w 214415"/>
              <a:gd name="connsiteY12" fmla="*/ 1308762 h 1356268"/>
              <a:gd name="connsiteX13" fmla="*/ 162411 w 214415"/>
              <a:gd name="connsiteY13" fmla="*/ 1352098 h 1356268"/>
              <a:gd name="connsiteX14" fmla="*/ 214415 w 214415"/>
              <a:gd name="connsiteY14" fmla="*/ 1352098 h 1356268"/>
              <a:gd name="connsiteX0" fmla="*/ 23066 w 213746"/>
              <a:gd name="connsiteY0" fmla="*/ 0 h 1356268"/>
              <a:gd name="connsiteX1" fmla="*/ 1397 w 213746"/>
              <a:gd name="connsiteY1" fmla="*/ 95340 h 1356268"/>
              <a:gd name="connsiteX2" fmla="*/ 62068 w 213746"/>
              <a:gd name="connsiteY2" fmla="*/ 312023 h 1356268"/>
              <a:gd name="connsiteX3" fmla="*/ 70735 w 213746"/>
              <a:gd name="connsiteY3" fmla="*/ 468034 h 1356268"/>
              <a:gd name="connsiteX4" fmla="*/ 70735 w 213746"/>
              <a:gd name="connsiteY4" fmla="*/ 580709 h 1356268"/>
              <a:gd name="connsiteX5" fmla="*/ 109738 w 213746"/>
              <a:gd name="connsiteY5" fmla="*/ 628379 h 1356268"/>
              <a:gd name="connsiteX6" fmla="*/ 174743 w 213746"/>
              <a:gd name="connsiteY6" fmla="*/ 741054 h 1356268"/>
              <a:gd name="connsiteX7" fmla="*/ 144407 w 213746"/>
              <a:gd name="connsiteY7" fmla="*/ 836394 h 1356268"/>
              <a:gd name="connsiteX8" fmla="*/ 62068 w 213746"/>
              <a:gd name="connsiteY8" fmla="*/ 888398 h 1356268"/>
              <a:gd name="connsiteX9" fmla="*/ 49067 w 213746"/>
              <a:gd name="connsiteY9" fmla="*/ 1009740 h 1356268"/>
              <a:gd name="connsiteX10" fmla="*/ 66402 w 213746"/>
              <a:gd name="connsiteY10" fmla="*/ 1118081 h 1356268"/>
              <a:gd name="connsiteX11" fmla="*/ 114072 w 213746"/>
              <a:gd name="connsiteY11" fmla="*/ 1222089 h 1356268"/>
              <a:gd name="connsiteX12" fmla="*/ 114072 w 213746"/>
              <a:gd name="connsiteY12" fmla="*/ 1308762 h 1356268"/>
              <a:gd name="connsiteX13" fmla="*/ 161742 w 213746"/>
              <a:gd name="connsiteY13" fmla="*/ 1352098 h 1356268"/>
              <a:gd name="connsiteX14" fmla="*/ 213746 w 213746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1047 w 214058"/>
              <a:gd name="connsiteY3" fmla="*/ 468034 h 1356268"/>
              <a:gd name="connsiteX4" fmla="*/ 71047 w 214058"/>
              <a:gd name="connsiteY4" fmla="*/ 58070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1047 w 214058"/>
              <a:gd name="connsiteY4" fmla="*/ 58070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1047 w 214058"/>
              <a:gd name="connsiteY4" fmla="*/ 58070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3492 w 214058"/>
              <a:gd name="connsiteY4" fmla="*/ 57092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5937 w 214058"/>
              <a:gd name="connsiteY4" fmla="*/ 57092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5937 w 214058"/>
              <a:gd name="connsiteY4" fmla="*/ 57092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2380 w 214058"/>
              <a:gd name="connsiteY8" fmla="*/ 88839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5937 w 214058"/>
              <a:gd name="connsiteY4" fmla="*/ 57092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72160 w 214058"/>
              <a:gd name="connsiteY8" fmla="*/ 893288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214058"/>
              <a:gd name="connsiteY0" fmla="*/ 0 h 1356268"/>
              <a:gd name="connsiteX1" fmla="*/ 1709 w 214058"/>
              <a:gd name="connsiteY1" fmla="*/ 95340 h 1356268"/>
              <a:gd name="connsiteX2" fmla="*/ 62380 w 214058"/>
              <a:gd name="connsiteY2" fmla="*/ 312023 h 1356268"/>
              <a:gd name="connsiteX3" fmla="*/ 78382 w 214058"/>
              <a:gd name="connsiteY3" fmla="*/ 468034 h 1356268"/>
              <a:gd name="connsiteX4" fmla="*/ 75937 w 214058"/>
              <a:gd name="connsiteY4" fmla="*/ 570929 h 1356268"/>
              <a:gd name="connsiteX5" fmla="*/ 110050 w 214058"/>
              <a:gd name="connsiteY5" fmla="*/ 628379 h 1356268"/>
              <a:gd name="connsiteX6" fmla="*/ 175055 w 214058"/>
              <a:gd name="connsiteY6" fmla="*/ 741054 h 1356268"/>
              <a:gd name="connsiteX7" fmla="*/ 144719 w 214058"/>
              <a:gd name="connsiteY7" fmla="*/ 836394 h 1356268"/>
              <a:gd name="connsiteX8" fmla="*/ 69715 w 214058"/>
              <a:gd name="connsiteY8" fmla="*/ 903067 h 1356268"/>
              <a:gd name="connsiteX9" fmla="*/ 49379 w 214058"/>
              <a:gd name="connsiteY9" fmla="*/ 1009740 h 1356268"/>
              <a:gd name="connsiteX10" fmla="*/ 66714 w 214058"/>
              <a:gd name="connsiteY10" fmla="*/ 1118081 h 1356268"/>
              <a:gd name="connsiteX11" fmla="*/ 114384 w 214058"/>
              <a:gd name="connsiteY11" fmla="*/ 1222089 h 1356268"/>
              <a:gd name="connsiteX12" fmla="*/ 114384 w 214058"/>
              <a:gd name="connsiteY12" fmla="*/ 1308762 h 1356268"/>
              <a:gd name="connsiteX13" fmla="*/ 162054 w 214058"/>
              <a:gd name="connsiteY13" fmla="*/ 1352098 h 1356268"/>
              <a:gd name="connsiteX14" fmla="*/ 214058 w 214058"/>
              <a:gd name="connsiteY14" fmla="*/ 1352098 h 1356268"/>
              <a:gd name="connsiteX0" fmla="*/ 16043 w 176130"/>
              <a:gd name="connsiteY0" fmla="*/ 0 h 1352098"/>
              <a:gd name="connsiteX1" fmla="*/ 1709 w 176130"/>
              <a:gd name="connsiteY1" fmla="*/ 95340 h 1352098"/>
              <a:gd name="connsiteX2" fmla="*/ 62380 w 176130"/>
              <a:gd name="connsiteY2" fmla="*/ 312023 h 1352098"/>
              <a:gd name="connsiteX3" fmla="*/ 78382 w 176130"/>
              <a:gd name="connsiteY3" fmla="*/ 468034 h 1352098"/>
              <a:gd name="connsiteX4" fmla="*/ 75937 w 176130"/>
              <a:gd name="connsiteY4" fmla="*/ 570929 h 1352098"/>
              <a:gd name="connsiteX5" fmla="*/ 110050 w 176130"/>
              <a:gd name="connsiteY5" fmla="*/ 628379 h 1352098"/>
              <a:gd name="connsiteX6" fmla="*/ 175055 w 176130"/>
              <a:gd name="connsiteY6" fmla="*/ 741054 h 1352098"/>
              <a:gd name="connsiteX7" fmla="*/ 144719 w 176130"/>
              <a:gd name="connsiteY7" fmla="*/ 836394 h 1352098"/>
              <a:gd name="connsiteX8" fmla="*/ 69715 w 176130"/>
              <a:gd name="connsiteY8" fmla="*/ 903067 h 1352098"/>
              <a:gd name="connsiteX9" fmla="*/ 49379 w 176130"/>
              <a:gd name="connsiteY9" fmla="*/ 1009740 h 1352098"/>
              <a:gd name="connsiteX10" fmla="*/ 66714 w 176130"/>
              <a:gd name="connsiteY10" fmla="*/ 1118081 h 1352098"/>
              <a:gd name="connsiteX11" fmla="*/ 114384 w 176130"/>
              <a:gd name="connsiteY11" fmla="*/ 1222089 h 1352098"/>
              <a:gd name="connsiteX12" fmla="*/ 114384 w 176130"/>
              <a:gd name="connsiteY12" fmla="*/ 1308762 h 1352098"/>
              <a:gd name="connsiteX13" fmla="*/ 162054 w 176130"/>
              <a:gd name="connsiteY13" fmla="*/ 1352098 h 1352098"/>
              <a:gd name="connsiteX0" fmla="*/ 16043 w 176130"/>
              <a:gd name="connsiteY0" fmla="*/ 0 h 1308762"/>
              <a:gd name="connsiteX1" fmla="*/ 1709 w 176130"/>
              <a:gd name="connsiteY1" fmla="*/ 95340 h 1308762"/>
              <a:gd name="connsiteX2" fmla="*/ 62380 w 176130"/>
              <a:gd name="connsiteY2" fmla="*/ 312023 h 1308762"/>
              <a:gd name="connsiteX3" fmla="*/ 78382 w 176130"/>
              <a:gd name="connsiteY3" fmla="*/ 468034 h 1308762"/>
              <a:gd name="connsiteX4" fmla="*/ 75937 w 176130"/>
              <a:gd name="connsiteY4" fmla="*/ 570929 h 1308762"/>
              <a:gd name="connsiteX5" fmla="*/ 110050 w 176130"/>
              <a:gd name="connsiteY5" fmla="*/ 628379 h 1308762"/>
              <a:gd name="connsiteX6" fmla="*/ 175055 w 176130"/>
              <a:gd name="connsiteY6" fmla="*/ 741054 h 1308762"/>
              <a:gd name="connsiteX7" fmla="*/ 144719 w 176130"/>
              <a:gd name="connsiteY7" fmla="*/ 836394 h 1308762"/>
              <a:gd name="connsiteX8" fmla="*/ 69715 w 176130"/>
              <a:gd name="connsiteY8" fmla="*/ 903067 h 1308762"/>
              <a:gd name="connsiteX9" fmla="*/ 49379 w 176130"/>
              <a:gd name="connsiteY9" fmla="*/ 1009740 h 1308762"/>
              <a:gd name="connsiteX10" fmla="*/ 66714 w 176130"/>
              <a:gd name="connsiteY10" fmla="*/ 1118081 h 1308762"/>
              <a:gd name="connsiteX11" fmla="*/ 114384 w 176130"/>
              <a:gd name="connsiteY11" fmla="*/ 1222089 h 1308762"/>
              <a:gd name="connsiteX12" fmla="*/ 114384 w 176130"/>
              <a:gd name="connsiteY12" fmla="*/ 1308762 h 1308762"/>
              <a:gd name="connsiteX0" fmla="*/ 16043 w 175059"/>
              <a:gd name="connsiteY0" fmla="*/ 0 h 1308762"/>
              <a:gd name="connsiteX1" fmla="*/ 1709 w 175059"/>
              <a:gd name="connsiteY1" fmla="*/ 95340 h 1308762"/>
              <a:gd name="connsiteX2" fmla="*/ 62380 w 175059"/>
              <a:gd name="connsiteY2" fmla="*/ 312023 h 1308762"/>
              <a:gd name="connsiteX3" fmla="*/ 78382 w 175059"/>
              <a:gd name="connsiteY3" fmla="*/ 468034 h 1308762"/>
              <a:gd name="connsiteX4" fmla="*/ 75937 w 175059"/>
              <a:gd name="connsiteY4" fmla="*/ 570929 h 1308762"/>
              <a:gd name="connsiteX5" fmla="*/ 110050 w 175059"/>
              <a:gd name="connsiteY5" fmla="*/ 628379 h 1308762"/>
              <a:gd name="connsiteX6" fmla="*/ 146642 w 175059"/>
              <a:gd name="connsiteY6" fmla="*/ 692190 h 1308762"/>
              <a:gd name="connsiteX7" fmla="*/ 175055 w 175059"/>
              <a:gd name="connsiteY7" fmla="*/ 741054 h 1308762"/>
              <a:gd name="connsiteX8" fmla="*/ 144719 w 175059"/>
              <a:gd name="connsiteY8" fmla="*/ 836394 h 1308762"/>
              <a:gd name="connsiteX9" fmla="*/ 69715 w 175059"/>
              <a:gd name="connsiteY9" fmla="*/ 903067 h 1308762"/>
              <a:gd name="connsiteX10" fmla="*/ 49379 w 175059"/>
              <a:gd name="connsiteY10" fmla="*/ 1009740 h 1308762"/>
              <a:gd name="connsiteX11" fmla="*/ 66714 w 175059"/>
              <a:gd name="connsiteY11" fmla="*/ 1118081 h 1308762"/>
              <a:gd name="connsiteX12" fmla="*/ 114384 w 175059"/>
              <a:gd name="connsiteY12" fmla="*/ 1222089 h 1308762"/>
              <a:gd name="connsiteX13" fmla="*/ 114384 w 175059"/>
              <a:gd name="connsiteY13" fmla="*/ 1308762 h 1308762"/>
              <a:gd name="connsiteX0" fmla="*/ 16043 w 175059"/>
              <a:gd name="connsiteY0" fmla="*/ 0 h 1308762"/>
              <a:gd name="connsiteX1" fmla="*/ 1709 w 175059"/>
              <a:gd name="connsiteY1" fmla="*/ 95340 h 1308762"/>
              <a:gd name="connsiteX2" fmla="*/ 62380 w 175059"/>
              <a:gd name="connsiteY2" fmla="*/ 312023 h 1308762"/>
              <a:gd name="connsiteX3" fmla="*/ 78382 w 175059"/>
              <a:gd name="connsiteY3" fmla="*/ 468034 h 1308762"/>
              <a:gd name="connsiteX4" fmla="*/ 75937 w 175059"/>
              <a:gd name="connsiteY4" fmla="*/ 570929 h 1308762"/>
              <a:gd name="connsiteX5" fmla="*/ 110050 w 175059"/>
              <a:gd name="connsiteY5" fmla="*/ 628379 h 1308762"/>
              <a:gd name="connsiteX6" fmla="*/ 146642 w 175059"/>
              <a:gd name="connsiteY6" fmla="*/ 692190 h 1308762"/>
              <a:gd name="connsiteX7" fmla="*/ 175055 w 175059"/>
              <a:gd name="connsiteY7" fmla="*/ 741054 h 1308762"/>
              <a:gd name="connsiteX8" fmla="*/ 144719 w 175059"/>
              <a:gd name="connsiteY8" fmla="*/ 836394 h 1308762"/>
              <a:gd name="connsiteX9" fmla="*/ 69715 w 175059"/>
              <a:gd name="connsiteY9" fmla="*/ 903067 h 1308762"/>
              <a:gd name="connsiteX10" fmla="*/ 49379 w 175059"/>
              <a:gd name="connsiteY10" fmla="*/ 1009740 h 1308762"/>
              <a:gd name="connsiteX11" fmla="*/ 66714 w 175059"/>
              <a:gd name="connsiteY11" fmla="*/ 1118081 h 1308762"/>
              <a:gd name="connsiteX12" fmla="*/ 114384 w 175059"/>
              <a:gd name="connsiteY12" fmla="*/ 1222089 h 1308762"/>
              <a:gd name="connsiteX13" fmla="*/ 114384 w 175059"/>
              <a:gd name="connsiteY13" fmla="*/ 1308762 h 1308762"/>
              <a:gd name="connsiteX0" fmla="*/ 16043 w 175062"/>
              <a:gd name="connsiteY0" fmla="*/ 0 h 1308762"/>
              <a:gd name="connsiteX1" fmla="*/ 1709 w 175062"/>
              <a:gd name="connsiteY1" fmla="*/ 95340 h 1308762"/>
              <a:gd name="connsiteX2" fmla="*/ 62380 w 175062"/>
              <a:gd name="connsiteY2" fmla="*/ 312023 h 1308762"/>
              <a:gd name="connsiteX3" fmla="*/ 78382 w 175062"/>
              <a:gd name="connsiteY3" fmla="*/ 468034 h 1308762"/>
              <a:gd name="connsiteX4" fmla="*/ 75937 w 175062"/>
              <a:gd name="connsiteY4" fmla="*/ 570929 h 1308762"/>
              <a:gd name="connsiteX5" fmla="*/ 110050 w 175062"/>
              <a:gd name="connsiteY5" fmla="*/ 628379 h 1308762"/>
              <a:gd name="connsiteX6" fmla="*/ 146642 w 175062"/>
              <a:gd name="connsiteY6" fmla="*/ 692190 h 1308762"/>
              <a:gd name="connsiteX7" fmla="*/ 175055 w 175062"/>
              <a:gd name="connsiteY7" fmla="*/ 741054 h 1308762"/>
              <a:gd name="connsiteX8" fmla="*/ 144719 w 175062"/>
              <a:gd name="connsiteY8" fmla="*/ 836394 h 1308762"/>
              <a:gd name="connsiteX9" fmla="*/ 69715 w 175062"/>
              <a:gd name="connsiteY9" fmla="*/ 903067 h 1308762"/>
              <a:gd name="connsiteX10" fmla="*/ 49379 w 175062"/>
              <a:gd name="connsiteY10" fmla="*/ 1009740 h 1308762"/>
              <a:gd name="connsiteX11" fmla="*/ 66714 w 175062"/>
              <a:gd name="connsiteY11" fmla="*/ 1118081 h 1308762"/>
              <a:gd name="connsiteX12" fmla="*/ 114384 w 175062"/>
              <a:gd name="connsiteY12" fmla="*/ 1222089 h 1308762"/>
              <a:gd name="connsiteX13" fmla="*/ 114384 w 175062"/>
              <a:gd name="connsiteY13" fmla="*/ 1308762 h 1308762"/>
              <a:gd name="connsiteX0" fmla="*/ 16043 w 175062"/>
              <a:gd name="connsiteY0" fmla="*/ 0 h 1308762"/>
              <a:gd name="connsiteX1" fmla="*/ 1709 w 175062"/>
              <a:gd name="connsiteY1" fmla="*/ 95340 h 1308762"/>
              <a:gd name="connsiteX2" fmla="*/ 62380 w 175062"/>
              <a:gd name="connsiteY2" fmla="*/ 312023 h 1308762"/>
              <a:gd name="connsiteX3" fmla="*/ 78382 w 175062"/>
              <a:gd name="connsiteY3" fmla="*/ 468034 h 1308762"/>
              <a:gd name="connsiteX4" fmla="*/ 75937 w 175062"/>
              <a:gd name="connsiteY4" fmla="*/ 570929 h 1308762"/>
              <a:gd name="connsiteX5" fmla="*/ 110050 w 175062"/>
              <a:gd name="connsiteY5" fmla="*/ 628379 h 1308762"/>
              <a:gd name="connsiteX6" fmla="*/ 146642 w 175062"/>
              <a:gd name="connsiteY6" fmla="*/ 692190 h 1308762"/>
              <a:gd name="connsiteX7" fmla="*/ 175055 w 175062"/>
              <a:gd name="connsiteY7" fmla="*/ 741054 h 1308762"/>
              <a:gd name="connsiteX8" fmla="*/ 144719 w 175062"/>
              <a:gd name="connsiteY8" fmla="*/ 836394 h 1308762"/>
              <a:gd name="connsiteX9" fmla="*/ 69715 w 175062"/>
              <a:gd name="connsiteY9" fmla="*/ 907774 h 1308762"/>
              <a:gd name="connsiteX10" fmla="*/ 49379 w 175062"/>
              <a:gd name="connsiteY10" fmla="*/ 1009740 h 1308762"/>
              <a:gd name="connsiteX11" fmla="*/ 66714 w 175062"/>
              <a:gd name="connsiteY11" fmla="*/ 1118081 h 1308762"/>
              <a:gd name="connsiteX12" fmla="*/ 114384 w 175062"/>
              <a:gd name="connsiteY12" fmla="*/ 1222089 h 1308762"/>
              <a:gd name="connsiteX13" fmla="*/ 114384 w 175062"/>
              <a:gd name="connsiteY13" fmla="*/ 1308762 h 1308762"/>
              <a:gd name="connsiteX0" fmla="*/ 16043 w 175062"/>
              <a:gd name="connsiteY0" fmla="*/ 0 h 1308762"/>
              <a:gd name="connsiteX1" fmla="*/ 1709 w 175062"/>
              <a:gd name="connsiteY1" fmla="*/ 95340 h 1308762"/>
              <a:gd name="connsiteX2" fmla="*/ 62380 w 175062"/>
              <a:gd name="connsiteY2" fmla="*/ 312023 h 1308762"/>
              <a:gd name="connsiteX3" fmla="*/ 78382 w 175062"/>
              <a:gd name="connsiteY3" fmla="*/ 468034 h 1308762"/>
              <a:gd name="connsiteX4" fmla="*/ 75937 w 175062"/>
              <a:gd name="connsiteY4" fmla="*/ 570929 h 1308762"/>
              <a:gd name="connsiteX5" fmla="*/ 110050 w 175062"/>
              <a:gd name="connsiteY5" fmla="*/ 628379 h 1308762"/>
              <a:gd name="connsiteX6" fmla="*/ 146642 w 175062"/>
              <a:gd name="connsiteY6" fmla="*/ 692190 h 1308762"/>
              <a:gd name="connsiteX7" fmla="*/ 175055 w 175062"/>
              <a:gd name="connsiteY7" fmla="*/ 741054 h 1308762"/>
              <a:gd name="connsiteX8" fmla="*/ 151842 w 175062"/>
              <a:gd name="connsiteY8" fmla="*/ 843453 h 1308762"/>
              <a:gd name="connsiteX9" fmla="*/ 69715 w 175062"/>
              <a:gd name="connsiteY9" fmla="*/ 907774 h 1308762"/>
              <a:gd name="connsiteX10" fmla="*/ 49379 w 175062"/>
              <a:gd name="connsiteY10" fmla="*/ 1009740 h 1308762"/>
              <a:gd name="connsiteX11" fmla="*/ 66714 w 175062"/>
              <a:gd name="connsiteY11" fmla="*/ 1118081 h 1308762"/>
              <a:gd name="connsiteX12" fmla="*/ 114384 w 175062"/>
              <a:gd name="connsiteY12" fmla="*/ 1222089 h 1308762"/>
              <a:gd name="connsiteX13" fmla="*/ 114384 w 175062"/>
              <a:gd name="connsiteY13" fmla="*/ 1308762 h 1308762"/>
              <a:gd name="connsiteX0" fmla="*/ 16043 w 172690"/>
              <a:gd name="connsiteY0" fmla="*/ 0 h 1308762"/>
              <a:gd name="connsiteX1" fmla="*/ 1709 w 172690"/>
              <a:gd name="connsiteY1" fmla="*/ 95340 h 1308762"/>
              <a:gd name="connsiteX2" fmla="*/ 62380 w 172690"/>
              <a:gd name="connsiteY2" fmla="*/ 312023 h 1308762"/>
              <a:gd name="connsiteX3" fmla="*/ 78382 w 172690"/>
              <a:gd name="connsiteY3" fmla="*/ 468034 h 1308762"/>
              <a:gd name="connsiteX4" fmla="*/ 75937 w 172690"/>
              <a:gd name="connsiteY4" fmla="*/ 570929 h 1308762"/>
              <a:gd name="connsiteX5" fmla="*/ 110050 w 172690"/>
              <a:gd name="connsiteY5" fmla="*/ 628379 h 1308762"/>
              <a:gd name="connsiteX6" fmla="*/ 146642 w 172690"/>
              <a:gd name="connsiteY6" fmla="*/ 692190 h 1308762"/>
              <a:gd name="connsiteX7" fmla="*/ 172681 w 172690"/>
              <a:gd name="connsiteY7" fmla="*/ 745761 h 1308762"/>
              <a:gd name="connsiteX8" fmla="*/ 151842 w 172690"/>
              <a:gd name="connsiteY8" fmla="*/ 843453 h 1308762"/>
              <a:gd name="connsiteX9" fmla="*/ 69715 w 172690"/>
              <a:gd name="connsiteY9" fmla="*/ 907774 h 1308762"/>
              <a:gd name="connsiteX10" fmla="*/ 49379 w 172690"/>
              <a:gd name="connsiteY10" fmla="*/ 1009740 h 1308762"/>
              <a:gd name="connsiteX11" fmla="*/ 66714 w 172690"/>
              <a:gd name="connsiteY11" fmla="*/ 1118081 h 1308762"/>
              <a:gd name="connsiteX12" fmla="*/ 114384 w 172690"/>
              <a:gd name="connsiteY12" fmla="*/ 1222089 h 1308762"/>
              <a:gd name="connsiteX13" fmla="*/ 114384 w 172690"/>
              <a:gd name="connsiteY13" fmla="*/ 1308762 h 1308762"/>
              <a:gd name="connsiteX0" fmla="*/ 16043 w 172681"/>
              <a:gd name="connsiteY0" fmla="*/ 0 h 1308762"/>
              <a:gd name="connsiteX1" fmla="*/ 1709 w 172681"/>
              <a:gd name="connsiteY1" fmla="*/ 95340 h 1308762"/>
              <a:gd name="connsiteX2" fmla="*/ 62380 w 172681"/>
              <a:gd name="connsiteY2" fmla="*/ 312023 h 1308762"/>
              <a:gd name="connsiteX3" fmla="*/ 78382 w 172681"/>
              <a:gd name="connsiteY3" fmla="*/ 468034 h 1308762"/>
              <a:gd name="connsiteX4" fmla="*/ 75937 w 172681"/>
              <a:gd name="connsiteY4" fmla="*/ 570929 h 1308762"/>
              <a:gd name="connsiteX5" fmla="*/ 110050 w 172681"/>
              <a:gd name="connsiteY5" fmla="*/ 628379 h 1308762"/>
              <a:gd name="connsiteX6" fmla="*/ 146642 w 172681"/>
              <a:gd name="connsiteY6" fmla="*/ 692190 h 1308762"/>
              <a:gd name="connsiteX7" fmla="*/ 172681 w 172681"/>
              <a:gd name="connsiteY7" fmla="*/ 745761 h 1308762"/>
              <a:gd name="connsiteX8" fmla="*/ 151842 w 172681"/>
              <a:gd name="connsiteY8" fmla="*/ 843453 h 1308762"/>
              <a:gd name="connsiteX9" fmla="*/ 69715 w 172681"/>
              <a:gd name="connsiteY9" fmla="*/ 907774 h 1308762"/>
              <a:gd name="connsiteX10" fmla="*/ 49379 w 172681"/>
              <a:gd name="connsiteY10" fmla="*/ 1009740 h 1308762"/>
              <a:gd name="connsiteX11" fmla="*/ 66714 w 172681"/>
              <a:gd name="connsiteY11" fmla="*/ 1118081 h 1308762"/>
              <a:gd name="connsiteX12" fmla="*/ 114384 w 172681"/>
              <a:gd name="connsiteY12" fmla="*/ 1222089 h 1308762"/>
              <a:gd name="connsiteX13" fmla="*/ 114384 w 172681"/>
              <a:gd name="connsiteY13" fmla="*/ 1308762 h 1308762"/>
              <a:gd name="connsiteX0" fmla="*/ 16043 w 172681"/>
              <a:gd name="connsiteY0" fmla="*/ 0 h 1308762"/>
              <a:gd name="connsiteX1" fmla="*/ 1709 w 172681"/>
              <a:gd name="connsiteY1" fmla="*/ 95340 h 1308762"/>
              <a:gd name="connsiteX2" fmla="*/ 62380 w 172681"/>
              <a:gd name="connsiteY2" fmla="*/ 312023 h 1308762"/>
              <a:gd name="connsiteX3" fmla="*/ 78382 w 172681"/>
              <a:gd name="connsiteY3" fmla="*/ 468034 h 1308762"/>
              <a:gd name="connsiteX4" fmla="*/ 75937 w 172681"/>
              <a:gd name="connsiteY4" fmla="*/ 570929 h 1308762"/>
              <a:gd name="connsiteX5" fmla="*/ 105300 w 172681"/>
              <a:gd name="connsiteY5" fmla="*/ 630732 h 1308762"/>
              <a:gd name="connsiteX6" fmla="*/ 146642 w 172681"/>
              <a:gd name="connsiteY6" fmla="*/ 692190 h 1308762"/>
              <a:gd name="connsiteX7" fmla="*/ 172681 w 172681"/>
              <a:gd name="connsiteY7" fmla="*/ 745761 h 1308762"/>
              <a:gd name="connsiteX8" fmla="*/ 151842 w 172681"/>
              <a:gd name="connsiteY8" fmla="*/ 843453 h 1308762"/>
              <a:gd name="connsiteX9" fmla="*/ 69715 w 172681"/>
              <a:gd name="connsiteY9" fmla="*/ 907774 h 1308762"/>
              <a:gd name="connsiteX10" fmla="*/ 49379 w 172681"/>
              <a:gd name="connsiteY10" fmla="*/ 1009740 h 1308762"/>
              <a:gd name="connsiteX11" fmla="*/ 66714 w 172681"/>
              <a:gd name="connsiteY11" fmla="*/ 1118081 h 1308762"/>
              <a:gd name="connsiteX12" fmla="*/ 114384 w 172681"/>
              <a:gd name="connsiteY12" fmla="*/ 1222089 h 1308762"/>
              <a:gd name="connsiteX13" fmla="*/ 114384 w 172681"/>
              <a:gd name="connsiteY13" fmla="*/ 1308762 h 130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2681" h="1308762">
                <a:moveTo>
                  <a:pt x="16043" y="0"/>
                </a:moveTo>
                <a:cubicBezTo>
                  <a:pt x="20377" y="18779"/>
                  <a:pt x="-6958" y="43336"/>
                  <a:pt x="1709" y="95340"/>
                </a:cubicBezTo>
                <a:cubicBezTo>
                  <a:pt x="10376" y="147344"/>
                  <a:pt x="49601" y="249907"/>
                  <a:pt x="62380" y="312023"/>
                </a:cubicBezTo>
                <a:cubicBezTo>
                  <a:pt x="75159" y="374139"/>
                  <a:pt x="76938" y="423253"/>
                  <a:pt x="78382" y="468034"/>
                </a:cubicBezTo>
                <a:cubicBezTo>
                  <a:pt x="79827" y="512815"/>
                  <a:pt x="71451" y="543813"/>
                  <a:pt x="75937" y="570929"/>
                </a:cubicBezTo>
                <a:cubicBezTo>
                  <a:pt x="80423" y="598045"/>
                  <a:pt x="93516" y="610522"/>
                  <a:pt x="105300" y="630732"/>
                </a:cubicBezTo>
                <a:cubicBezTo>
                  <a:pt x="117084" y="650942"/>
                  <a:pt x="140698" y="668521"/>
                  <a:pt x="146642" y="692190"/>
                </a:cubicBezTo>
                <a:cubicBezTo>
                  <a:pt x="164811" y="710969"/>
                  <a:pt x="165879" y="726434"/>
                  <a:pt x="172681" y="745761"/>
                </a:cubicBezTo>
                <a:cubicBezTo>
                  <a:pt x="172361" y="769795"/>
                  <a:pt x="169003" y="816451"/>
                  <a:pt x="151842" y="843453"/>
                </a:cubicBezTo>
                <a:cubicBezTo>
                  <a:pt x="134681" y="870455"/>
                  <a:pt x="86792" y="880060"/>
                  <a:pt x="69715" y="907774"/>
                </a:cubicBezTo>
                <a:cubicBezTo>
                  <a:pt x="52638" y="935489"/>
                  <a:pt x="49879" y="974689"/>
                  <a:pt x="49379" y="1009740"/>
                </a:cubicBezTo>
                <a:cubicBezTo>
                  <a:pt x="48879" y="1044791"/>
                  <a:pt x="55880" y="1082690"/>
                  <a:pt x="66714" y="1118081"/>
                </a:cubicBezTo>
                <a:cubicBezTo>
                  <a:pt x="77548" y="1153472"/>
                  <a:pt x="106439" y="1190309"/>
                  <a:pt x="114384" y="1222089"/>
                </a:cubicBezTo>
                <a:cubicBezTo>
                  <a:pt x="122329" y="1253869"/>
                  <a:pt x="106439" y="1287094"/>
                  <a:pt x="114384" y="1308762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Freeform 1161"/>
          <p:cNvSpPr/>
          <p:nvPr/>
        </p:nvSpPr>
        <p:spPr>
          <a:xfrm>
            <a:off x="1319993" y="1277110"/>
            <a:ext cx="57554" cy="876802"/>
          </a:xfrm>
          <a:custGeom>
            <a:avLst/>
            <a:gdLst>
              <a:gd name="connsiteX0" fmla="*/ 34686 w 69355"/>
              <a:gd name="connsiteY0" fmla="*/ 0 h 791297"/>
              <a:gd name="connsiteX1" fmla="*/ 39019 w 69355"/>
              <a:gd name="connsiteY1" fmla="*/ 697717 h 791297"/>
              <a:gd name="connsiteX2" fmla="*/ 16 w 69355"/>
              <a:gd name="connsiteY2" fmla="*/ 749721 h 791297"/>
              <a:gd name="connsiteX3" fmla="*/ 34686 w 69355"/>
              <a:gd name="connsiteY3" fmla="*/ 788724 h 791297"/>
              <a:gd name="connsiteX4" fmla="*/ 69355 w 69355"/>
              <a:gd name="connsiteY4" fmla="*/ 784390 h 791297"/>
              <a:gd name="connsiteX0" fmla="*/ 34686 w 69355"/>
              <a:gd name="connsiteY0" fmla="*/ 0 h 791297"/>
              <a:gd name="connsiteX1" fmla="*/ 39019 w 69355"/>
              <a:gd name="connsiteY1" fmla="*/ 697717 h 791297"/>
              <a:gd name="connsiteX2" fmla="*/ 16 w 69355"/>
              <a:gd name="connsiteY2" fmla="*/ 749721 h 791297"/>
              <a:gd name="connsiteX3" fmla="*/ 34686 w 69355"/>
              <a:gd name="connsiteY3" fmla="*/ 788724 h 791297"/>
              <a:gd name="connsiteX4" fmla="*/ 69355 w 69355"/>
              <a:gd name="connsiteY4" fmla="*/ 784390 h 791297"/>
              <a:gd name="connsiteX0" fmla="*/ 34686 w 69355"/>
              <a:gd name="connsiteY0" fmla="*/ 0 h 791297"/>
              <a:gd name="connsiteX1" fmla="*/ 39019 w 69355"/>
              <a:gd name="connsiteY1" fmla="*/ 697717 h 791297"/>
              <a:gd name="connsiteX2" fmla="*/ 16 w 69355"/>
              <a:gd name="connsiteY2" fmla="*/ 749721 h 791297"/>
              <a:gd name="connsiteX3" fmla="*/ 34686 w 69355"/>
              <a:gd name="connsiteY3" fmla="*/ 788724 h 791297"/>
              <a:gd name="connsiteX4" fmla="*/ 69355 w 69355"/>
              <a:gd name="connsiteY4" fmla="*/ 784390 h 791297"/>
              <a:gd name="connsiteX0" fmla="*/ 29800 w 64469"/>
              <a:gd name="connsiteY0" fmla="*/ 0 h 791117"/>
              <a:gd name="connsiteX1" fmla="*/ 34133 w 64469"/>
              <a:gd name="connsiteY1" fmla="*/ 697717 h 791117"/>
              <a:gd name="connsiteX2" fmla="*/ 20 w 64469"/>
              <a:gd name="connsiteY2" fmla="*/ 752166 h 791117"/>
              <a:gd name="connsiteX3" fmla="*/ 29800 w 64469"/>
              <a:gd name="connsiteY3" fmla="*/ 788724 h 791117"/>
              <a:gd name="connsiteX4" fmla="*/ 64469 w 64469"/>
              <a:gd name="connsiteY4" fmla="*/ 784390 h 791117"/>
              <a:gd name="connsiteX0" fmla="*/ 29800 w 64469"/>
              <a:gd name="connsiteY0" fmla="*/ 0 h 791117"/>
              <a:gd name="connsiteX1" fmla="*/ 34133 w 64469"/>
              <a:gd name="connsiteY1" fmla="*/ 697717 h 791117"/>
              <a:gd name="connsiteX2" fmla="*/ 20 w 64469"/>
              <a:gd name="connsiteY2" fmla="*/ 752166 h 791117"/>
              <a:gd name="connsiteX3" fmla="*/ 29800 w 64469"/>
              <a:gd name="connsiteY3" fmla="*/ 788724 h 791117"/>
              <a:gd name="connsiteX4" fmla="*/ 64469 w 64469"/>
              <a:gd name="connsiteY4" fmla="*/ 784390 h 791117"/>
              <a:gd name="connsiteX0" fmla="*/ 29800 w 64469"/>
              <a:gd name="connsiteY0" fmla="*/ 0 h 791117"/>
              <a:gd name="connsiteX1" fmla="*/ 34133 w 64469"/>
              <a:gd name="connsiteY1" fmla="*/ 697717 h 791117"/>
              <a:gd name="connsiteX2" fmla="*/ 20 w 64469"/>
              <a:gd name="connsiteY2" fmla="*/ 752166 h 791117"/>
              <a:gd name="connsiteX3" fmla="*/ 29800 w 64469"/>
              <a:gd name="connsiteY3" fmla="*/ 788724 h 791117"/>
              <a:gd name="connsiteX4" fmla="*/ 64469 w 64469"/>
              <a:gd name="connsiteY4" fmla="*/ 784390 h 791117"/>
              <a:gd name="connsiteX0" fmla="*/ 29780 w 64449"/>
              <a:gd name="connsiteY0" fmla="*/ 0 h 791117"/>
              <a:gd name="connsiteX1" fmla="*/ 34113 w 64449"/>
              <a:gd name="connsiteY1" fmla="*/ 697717 h 791117"/>
              <a:gd name="connsiteX2" fmla="*/ 0 w 64449"/>
              <a:gd name="connsiteY2" fmla="*/ 752166 h 791117"/>
              <a:gd name="connsiteX3" fmla="*/ 29780 w 64449"/>
              <a:gd name="connsiteY3" fmla="*/ 788724 h 791117"/>
              <a:gd name="connsiteX4" fmla="*/ 64449 w 64449"/>
              <a:gd name="connsiteY4" fmla="*/ 784390 h 791117"/>
              <a:gd name="connsiteX0" fmla="*/ 24890 w 59559"/>
              <a:gd name="connsiteY0" fmla="*/ 0 h 791117"/>
              <a:gd name="connsiteX1" fmla="*/ 29223 w 59559"/>
              <a:gd name="connsiteY1" fmla="*/ 697717 h 791117"/>
              <a:gd name="connsiteX2" fmla="*/ 0 w 59559"/>
              <a:gd name="connsiteY2" fmla="*/ 752166 h 791117"/>
              <a:gd name="connsiteX3" fmla="*/ 24890 w 59559"/>
              <a:gd name="connsiteY3" fmla="*/ 788724 h 791117"/>
              <a:gd name="connsiteX4" fmla="*/ 59559 w 59559"/>
              <a:gd name="connsiteY4" fmla="*/ 784390 h 791117"/>
              <a:gd name="connsiteX0" fmla="*/ 27145 w 61814"/>
              <a:gd name="connsiteY0" fmla="*/ 0 h 791117"/>
              <a:gd name="connsiteX1" fmla="*/ 31478 w 61814"/>
              <a:gd name="connsiteY1" fmla="*/ 697717 h 791117"/>
              <a:gd name="connsiteX2" fmla="*/ 2255 w 61814"/>
              <a:gd name="connsiteY2" fmla="*/ 752166 h 791117"/>
              <a:gd name="connsiteX3" fmla="*/ 27145 w 61814"/>
              <a:gd name="connsiteY3" fmla="*/ 788724 h 791117"/>
              <a:gd name="connsiteX4" fmla="*/ 61814 w 61814"/>
              <a:gd name="connsiteY4" fmla="*/ 784390 h 791117"/>
              <a:gd name="connsiteX0" fmla="*/ 24890 w 59559"/>
              <a:gd name="connsiteY0" fmla="*/ 0 h 791117"/>
              <a:gd name="connsiteX1" fmla="*/ 29223 w 59559"/>
              <a:gd name="connsiteY1" fmla="*/ 697717 h 791117"/>
              <a:gd name="connsiteX2" fmla="*/ 0 w 59559"/>
              <a:gd name="connsiteY2" fmla="*/ 752166 h 791117"/>
              <a:gd name="connsiteX3" fmla="*/ 24890 w 59559"/>
              <a:gd name="connsiteY3" fmla="*/ 788724 h 791117"/>
              <a:gd name="connsiteX4" fmla="*/ 59559 w 59559"/>
              <a:gd name="connsiteY4" fmla="*/ 784390 h 791117"/>
              <a:gd name="connsiteX0" fmla="*/ 24890 w 59559"/>
              <a:gd name="connsiteY0" fmla="*/ 0 h 866481"/>
              <a:gd name="connsiteX1" fmla="*/ 29223 w 59559"/>
              <a:gd name="connsiteY1" fmla="*/ 773081 h 866481"/>
              <a:gd name="connsiteX2" fmla="*/ 0 w 59559"/>
              <a:gd name="connsiteY2" fmla="*/ 827530 h 866481"/>
              <a:gd name="connsiteX3" fmla="*/ 24890 w 59559"/>
              <a:gd name="connsiteY3" fmla="*/ 864088 h 866481"/>
              <a:gd name="connsiteX4" fmla="*/ 59559 w 59559"/>
              <a:gd name="connsiteY4" fmla="*/ 859754 h 866481"/>
              <a:gd name="connsiteX0" fmla="*/ 24890 w 59559"/>
              <a:gd name="connsiteY0" fmla="*/ 0 h 866481"/>
              <a:gd name="connsiteX1" fmla="*/ 29223 w 59559"/>
              <a:gd name="connsiteY1" fmla="*/ 773081 h 866481"/>
              <a:gd name="connsiteX2" fmla="*/ 0 w 59559"/>
              <a:gd name="connsiteY2" fmla="*/ 827530 h 866481"/>
              <a:gd name="connsiteX3" fmla="*/ 24890 w 59559"/>
              <a:gd name="connsiteY3" fmla="*/ 864088 h 866481"/>
              <a:gd name="connsiteX4" fmla="*/ 59559 w 59559"/>
              <a:gd name="connsiteY4" fmla="*/ 859754 h 866481"/>
              <a:gd name="connsiteX0" fmla="*/ 25089 w 59758"/>
              <a:gd name="connsiteY0" fmla="*/ 0 h 866481"/>
              <a:gd name="connsiteX1" fmla="*/ 29422 w 59758"/>
              <a:gd name="connsiteY1" fmla="*/ 773081 h 866481"/>
              <a:gd name="connsiteX2" fmla="*/ 15842 w 59758"/>
              <a:gd name="connsiteY2" fmla="*/ 804051 h 866481"/>
              <a:gd name="connsiteX3" fmla="*/ 199 w 59758"/>
              <a:gd name="connsiteY3" fmla="*/ 827530 h 866481"/>
              <a:gd name="connsiteX4" fmla="*/ 25089 w 59758"/>
              <a:gd name="connsiteY4" fmla="*/ 864088 h 866481"/>
              <a:gd name="connsiteX5" fmla="*/ 59758 w 59758"/>
              <a:gd name="connsiteY5" fmla="*/ 859754 h 866481"/>
              <a:gd name="connsiteX0" fmla="*/ 25089 w 59758"/>
              <a:gd name="connsiteY0" fmla="*/ 0 h 866481"/>
              <a:gd name="connsiteX1" fmla="*/ 30088 w 59758"/>
              <a:gd name="connsiteY1" fmla="*/ 731101 h 866481"/>
              <a:gd name="connsiteX2" fmla="*/ 29422 w 59758"/>
              <a:gd name="connsiteY2" fmla="*/ 773081 h 866481"/>
              <a:gd name="connsiteX3" fmla="*/ 15842 w 59758"/>
              <a:gd name="connsiteY3" fmla="*/ 804051 h 866481"/>
              <a:gd name="connsiteX4" fmla="*/ 199 w 59758"/>
              <a:gd name="connsiteY4" fmla="*/ 827530 h 866481"/>
              <a:gd name="connsiteX5" fmla="*/ 25089 w 59758"/>
              <a:gd name="connsiteY5" fmla="*/ 864088 h 866481"/>
              <a:gd name="connsiteX6" fmla="*/ 59758 w 59758"/>
              <a:gd name="connsiteY6" fmla="*/ 859754 h 866481"/>
              <a:gd name="connsiteX0" fmla="*/ 25089 w 59758"/>
              <a:gd name="connsiteY0" fmla="*/ 0 h 866481"/>
              <a:gd name="connsiteX1" fmla="*/ 30088 w 59758"/>
              <a:gd name="connsiteY1" fmla="*/ 636972 h 866481"/>
              <a:gd name="connsiteX2" fmla="*/ 29422 w 59758"/>
              <a:gd name="connsiteY2" fmla="*/ 773081 h 866481"/>
              <a:gd name="connsiteX3" fmla="*/ 15842 w 59758"/>
              <a:gd name="connsiteY3" fmla="*/ 804051 h 866481"/>
              <a:gd name="connsiteX4" fmla="*/ 199 w 59758"/>
              <a:gd name="connsiteY4" fmla="*/ 827530 h 866481"/>
              <a:gd name="connsiteX5" fmla="*/ 25089 w 59758"/>
              <a:gd name="connsiteY5" fmla="*/ 864088 h 866481"/>
              <a:gd name="connsiteX6" fmla="*/ 59758 w 59758"/>
              <a:gd name="connsiteY6" fmla="*/ 859754 h 866481"/>
              <a:gd name="connsiteX0" fmla="*/ 22754 w 57423"/>
              <a:gd name="connsiteY0" fmla="*/ 0 h 866481"/>
              <a:gd name="connsiteX1" fmla="*/ 27753 w 57423"/>
              <a:gd name="connsiteY1" fmla="*/ 636972 h 866481"/>
              <a:gd name="connsiteX2" fmla="*/ 27087 w 57423"/>
              <a:gd name="connsiteY2" fmla="*/ 773081 h 866481"/>
              <a:gd name="connsiteX3" fmla="*/ 13507 w 57423"/>
              <a:gd name="connsiteY3" fmla="*/ 804051 h 866481"/>
              <a:gd name="connsiteX4" fmla="*/ 239 w 57423"/>
              <a:gd name="connsiteY4" fmla="*/ 836943 h 866481"/>
              <a:gd name="connsiteX5" fmla="*/ 22754 w 57423"/>
              <a:gd name="connsiteY5" fmla="*/ 864088 h 866481"/>
              <a:gd name="connsiteX6" fmla="*/ 57423 w 57423"/>
              <a:gd name="connsiteY6" fmla="*/ 859754 h 866481"/>
              <a:gd name="connsiteX0" fmla="*/ 22715 w 57384"/>
              <a:gd name="connsiteY0" fmla="*/ 0 h 866481"/>
              <a:gd name="connsiteX1" fmla="*/ 27714 w 57384"/>
              <a:gd name="connsiteY1" fmla="*/ 636972 h 866481"/>
              <a:gd name="connsiteX2" fmla="*/ 27048 w 57384"/>
              <a:gd name="connsiteY2" fmla="*/ 773081 h 866481"/>
              <a:gd name="connsiteX3" fmla="*/ 15842 w 57384"/>
              <a:gd name="connsiteY3" fmla="*/ 804051 h 866481"/>
              <a:gd name="connsiteX4" fmla="*/ 200 w 57384"/>
              <a:gd name="connsiteY4" fmla="*/ 836943 h 866481"/>
              <a:gd name="connsiteX5" fmla="*/ 22715 w 57384"/>
              <a:gd name="connsiteY5" fmla="*/ 864088 h 866481"/>
              <a:gd name="connsiteX6" fmla="*/ 57384 w 57384"/>
              <a:gd name="connsiteY6" fmla="*/ 859754 h 86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84" h="866481">
                <a:moveTo>
                  <a:pt x="22715" y="0"/>
                </a:moveTo>
                <a:cubicBezTo>
                  <a:pt x="22757" y="121066"/>
                  <a:pt x="26992" y="508125"/>
                  <a:pt x="27714" y="636972"/>
                </a:cubicBezTo>
                <a:cubicBezTo>
                  <a:pt x="28436" y="765819"/>
                  <a:pt x="29027" y="745235"/>
                  <a:pt x="27048" y="773081"/>
                </a:cubicBezTo>
                <a:cubicBezTo>
                  <a:pt x="25069" y="800927"/>
                  <a:pt x="20713" y="794976"/>
                  <a:pt x="15842" y="804051"/>
                </a:cubicBezTo>
                <a:cubicBezTo>
                  <a:pt x="10972" y="813126"/>
                  <a:pt x="-1737" y="826544"/>
                  <a:pt x="200" y="836943"/>
                </a:cubicBezTo>
                <a:cubicBezTo>
                  <a:pt x="8497" y="849129"/>
                  <a:pt x="12789" y="858717"/>
                  <a:pt x="22715" y="864088"/>
                </a:cubicBezTo>
                <a:cubicBezTo>
                  <a:pt x="32641" y="869459"/>
                  <a:pt x="45827" y="864810"/>
                  <a:pt x="57384" y="859754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Rectangle 1162"/>
          <p:cNvSpPr/>
          <p:nvPr/>
        </p:nvSpPr>
        <p:spPr>
          <a:xfrm rot="2700000">
            <a:off x="1320766" y="1648708"/>
            <a:ext cx="45719" cy="7034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Rectangle 1163"/>
          <p:cNvSpPr/>
          <p:nvPr/>
        </p:nvSpPr>
        <p:spPr>
          <a:xfrm rot="1800000">
            <a:off x="514032" y="2838797"/>
            <a:ext cx="53032" cy="92539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Rectangle 1164"/>
          <p:cNvSpPr/>
          <p:nvPr/>
        </p:nvSpPr>
        <p:spPr>
          <a:xfrm rot="2040000">
            <a:off x="1030247" y="1394099"/>
            <a:ext cx="45719" cy="70945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Freeform 1166"/>
          <p:cNvSpPr/>
          <p:nvPr/>
        </p:nvSpPr>
        <p:spPr>
          <a:xfrm>
            <a:off x="891084" y="1683991"/>
            <a:ext cx="237109" cy="708838"/>
          </a:xfrm>
          <a:custGeom>
            <a:avLst/>
            <a:gdLst>
              <a:gd name="connsiteX0" fmla="*/ 210315 w 242099"/>
              <a:gd name="connsiteY0" fmla="*/ 707313 h 722062"/>
              <a:gd name="connsiteX1" fmla="*/ 149192 w 242099"/>
              <a:gd name="connsiteY1" fmla="*/ 699978 h 722062"/>
              <a:gd name="connsiteX2" fmla="*/ 80734 w 242099"/>
              <a:gd name="connsiteY2" fmla="*/ 497050 h 722062"/>
              <a:gd name="connsiteX3" fmla="*/ 66065 w 242099"/>
              <a:gd name="connsiteY3" fmla="*/ 391918 h 722062"/>
              <a:gd name="connsiteX4" fmla="*/ 34281 w 242099"/>
              <a:gd name="connsiteY4" fmla="*/ 274562 h 722062"/>
              <a:gd name="connsiteX5" fmla="*/ 24501 w 242099"/>
              <a:gd name="connsiteY5" fmla="*/ 196324 h 722062"/>
              <a:gd name="connsiteX6" fmla="*/ 12276 w 242099"/>
              <a:gd name="connsiteY6" fmla="*/ 154761 h 722062"/>
              <a:gd name="connsiteX7" fmla="*/ 52 w 242099"/>
              <a:gd name="connsiteY7" fmla="*/ 71634 h 722062"/>
              <a:gd name="connsiteX8" fmla="*/ 17166 w 242099"/>
              <a:gd name="connsiteY8" fmla="*/ 30070 h 722062"/>
              <a:gd name="connsiteX9" fmla="*/ 90514 w 242099"/>
              <a:gd name="connsiteY9" fmla="*/ 17845 h 722062"/>
              <a:gd name="connsiteX10" fmla="*/ 136967 w 242099"/>
              <a:gd name="connsiteY10" fmla="*/ 5621 h 722062"/>
              <a:gd name="connsiteX11" fmla="*/ 178531 w 242099"/>
              <a:gd name="connsiteY11" fmla="*/ 3176 h 722062"/>
              <a:gd name="connsiteX12" fmla="*/ 205425 w 242099"/>
              <a:gd name="connsiteY12" fmla="*/ 49629 h 722062"/>
              <a:gd name="connsiteX13" fmla="*/ 220095 w 242099"/>
              <a:gd name="connsiteY13" fmla="*/ 103418 h 722062"/>
              <a:gd name="connsiteX14" fmla="*/ 242099 w 242099"/>
              <a:gd name="connsiteY14" fmla="*/ 149871 h 722062"/>
              <a:gd name="connsiteX0" fmla="*/ 210624 w 242408"/>
              <a:gd name="connsiteY0" fmla="*/ 707313 h 722062"/>
              <a:gd name="connsiteX1" fmla="*/ 149501 w 242408"/>
              <a:gd name="connsiteY1" fmla="*/ 699978 h 722062"/>
              <a:gd name="connsiteX2" fmla="*/ 81043 w 242408"/>
              <a:gd name="connsiteY2" fmla="*/ 497050 h 722062"/>
              <a:gd name="connsiteX3" fmla="*/ 66374 w 242408"/>
              <a:gd name="connsiteY3" fmla="*/ 391918 h 722062"/>
              <a:gd name="connsiteX4" fmla="*/ 34590 w 242408"/>
              <a:gd name="connsiteY4" fmla="*/ 274562 h 722062"/>
              <a:gd name="connsiteX5" fmla="*/ 24810 w 242408"/>
              <a:gd name="connsiteY5" fmla="*/ 196324 h 722062"/>
              <a:gd name="connsiteX6" fmla="*/ 12585 w 242408"/>
              <a:gd name="connsiteY6" fmla="*/ 154761 h 722062"/>
              <a:gd name="connsiteX7" fmla="*/ 361 w 242408"/>
              <a:gd name="connsiteY7" fmla="*/ 71634 h 722062"/>
              <a:gd name="connsiteX8" fmla="*/ 27255 w 242408"/>
              <a:gd name="connsiteY8" fmla="*/ 39850 h 722062"/>
              <a:gd name="connsiteX9" fmla="*/ 90823 w 242408"/>
              <a:gd name="connsiteY9" fmla="*/ 17845 h 722062"/>
              <a:gd name="connsiteX10" fmla="*/ 137276 w 242408"/>
              <a:gd name="connsiteY10" fmla="*/ 5621 h 722062"/>
              <a:gd name="connsiteX11" fmla="*/ 178840 w 242408"/>
              <a:gd name="connsiteY11" fmla="*/ 3176 h 722062"/>
              <a:gd name="connsiteX12" fmla="*/ 205734 w 242408"/>
              <a:gd name="connsiteY12" fmla="*/ 49629 h 722062"/>
              <a:gd name="connsiteX13" fmla="*/ 220404 w 242408"/>
              <a:gd name="connsiteY13" fmla="*/ 103418 h 722062"/>
              <a:gd name="connsiteX14" fmla="*/ 242408 w 242408"/>
              <a:gd name="connsiteY14" fmla="*/ 149871 h 722062"/>
              <a:gd name="connsiteX0" fmla="*/ 211481 w 243265"/>
              <a:gd name="connsiteY0" fmla="*/ 707313 h 722062"/>
              <a:gd name="connsiteX1" fmla="*/ 150358 w 243265"/>
              <a:gd name="connsiteY1" fmla="*/ 699978 h 722062"/>
              <a:gd name="connsiteX2" fmla="*/ 81900 w 243265"/>
              <a:gd name="connsiteY2" fmla="*/ 497050 h 722062"/>
              <a:gd name="connsiteX3" fmla="*/ 67231 w 243265"/>
              <a:gd name="connsiteY3" fmla="*/ 391918 h 722062"/>
              <a:gd name="connsiteX4" fmla="*/ 35447 w 243265"/>
              <a:gd name="connsiteY4" fmla="*/ 274562 h 722062"/>
              <a:gd name="connsiteX5" fmla="*/ 25667 w 243265"/>
              <a:gd name="connsiteY5" fmla="*/ 196324 h 722062"/>
              <a:gd name="connsiteX6" fmla="*/ 13442 w 243265"/>
              <a:gd name="connsiteY6" fmla="*/ 154761 h 722062"/>
              <a:gd name="connsiteX7" fmla="*/ 1218 w 243265"/>
              <a:gd name="connsiteY7" fmla="*/ 71634 h 722062"/>
              <a:gd name="connsiteX8" fmla="*/ 45241 w 243265"/>
              <a:gd name="connsiteY8" fmla="*/ 53552 h 722062"/>
              <a:gd name="connsiteX9" fmla="*/ 91680 w 243265"/>
              <a:gd name="connsiteY9" fmla="*/ 17845 h 722062"/>
              <a:gd name="connsiteX10" fmla="*/ 138133 w 243265"/>
              <a:gd name="connsiteY10" fmla="*/ 5621 h 722062"/>
              <a:gd name="connsiteX11" fmla="*/ 179697 w 243265"/>
              <a:gd name="connsiteY11" fmla="*/ 3176 h 722062"/>
              <a:gd name="connsiteX12" fmla="*/ 206591 w 243265"/>
              <a:gd name="connsiteY12" fmla="*/ 49629 h 722062"/>
              <a:gd name="connsiteX13" fmla="*/ 221261 w 243265"/>
              <a:gd name="connsiteY13" fmla="*/ 103418 h 722062"/>
              <a:gd name="connsiteX14" fmla="*/ 243265 w 243265"/>
              <a:gd name="connsiteY14" fmla="*/ 149871 h 722062"/>
              <a:gd name="connsiteX0" fmla="*/ 211482 w 243266"/>
              <a:gd name="connsiteY0" fmla="*/ 708137 h 722886"/>
              <a:gd name="connsiteX1" fmla="*/ 150359 w 243266"/>
              <a:gd name="connsiteY1" fmla="*/ 700802 h 722886"/>
              <a:gd name="connsiteX2" fmla="*/ 81901 w 243266"/>
              <a:gd name="connsiteY2" fmla="*/ 497874 h 722886"/>
              <a:gd name="connsiteX3" fmla="*/ 67232 w 243266"/>
              <a:gd name="connsiteY3" fmla="*/ 392742 h 722886"/>
              <a:gd name="connsiteX4" fmla="*/ 35448 w 243266"/>
              <a:gd name="connsiteY4" fmla="*/ 275386 h 722886"/>
              <a:gd name="connsiteX5" fmla="*/ 25668 w 243266"/>
              <a:gd name="connsiteY5" fmla="*/ 197148 h 722886"/>
              <a:gd name="connsiteX6" fmla="*/ 13443 w 243266"/>
              <a:gd name="connsiteY6" fmla="*/ 155585 h 722886"/>
              <a:gd name="connsiteX7" fmla="*/ 1219 w 243266"/>
              <a:gd name="connsiteY7" fmla="*/ 72458 h 722886"/>
              <a:gd name="connsiteX8" fmla="*/ 45242 w 243266"/>
              <a:gd name="connsiteY8" fmla="*/ 54376 h 722886"/>
              <a:gd name="connsiteX9" fmla="*/ 95106 w 243266"/>
              <a:gd name="connsiteY9" fmla="*/ 39222 h 722886"/>
              <a:gd name="connsiteX10" fmla="*/ 138134 w 243266"/>
              <a:gd name="connsiteY10" fmla="*/ 6445 h 722886"/>
              <a:gd name="connsiteX11" fmla="*/ 179698 w 243266"/>
              <a:gd name="connsiteY11" fmla="*/ 4000 h 722886"/>
              <a:gd name="connsiteX12" fmla="*/ 206592 w 243266"/>
              <a:gd name="connsiteY12" fmla="*/ 50453 h 722886"/>
              <a:gd name="connsiteX13" fmla="*/ 221262 w 243266"/>
              <a:gd name="connsiteY13" fmla="*/ 104242 h 722886"/>
              <a:gd name="connsiteX14" fmla="*/ 243266 w 243266"/>
              <a:gd name="connsiteY14" fmla="*/ 150695 h 722886"/>
              <a:gd name="connsiteX0" fmla="*/ 211482 w 243266"/>
              <a:gd name="connsiteY0" fmla="*/ 704618 h 719367"/>
              <a:gd name="connsiteX1" fmla="*/ 150359 w 243266"/>
              <a:gd name="connsiteY1" fmla="*/ 697283 h 719367"/>
              <a:gd name="connsiteX2" fmla="*/ 81901 w 243266"/>
              <a:gd name="connsiteY2" fmla="*/ 494355 h 719367"/>
              <a:gd name="connsiteX3" fmla="*/ 67232 w 243266"/>
              <a:gd name="connsiteY3" fmla="*/ 389223 h 719367"/>
              <a:gd name="connsiteX4" fmla="*/ 35448 w 243266"/>
              <a:gd name="connsiteY4" fmla="*/ 271867 h 719367"/>
              <a:gd name="connsiteX5" fmla="*/ 25668 w 243266"/>
              <a:gd name="connsiteY5" fmla="*/ 193629 h 719367"/>
              <a:gd name="connsiteX6" fmla="*/ 13443 w 243266"/>
              <a:gd name="connsiteY6" fmla="*/ 152066 h 719367"/>
              <a:gd name="connsiteX7" fmla="*/ 1219 w 243266"/>
              <a:gd name="connsiteY7" fmla="*/ 68939 h 719367"/>
              <a:gd name="connsiteX8" fmla="*/ 45242 w 243266"/>
              <a:gd name="connsiteY8" fmla="*/ 50857 h 719367"/>
              <a:gd name="connsiteX9" fmla="*/ 95106 w 243266"/>
              <a:gd name="connsiteY9" fmla="*/ 35703 h 719367"/>
              <a:gd name="connsiteX10" fmla="*/ 144987 w 243266"/>
              <a:gd name="connsiteY10" fmla="*/ 23479 h 719367"/>
              <a:gd name="connsiteX11" fmla="*/ 179698 w 243266"/>
              <a:gd name="connsiteY11" fmla="*/ 481 h 719367"/>
              <a:gd name="connsiteX12" fmla="*/ 206592 w 243266"/>
              <a:gd name="connsiteY12" fmla="*/ 46934 h 719367"/>
              <a:gd name="connsiteX13" fmla="*/ 221262 w 243266"/>
              <a:gd name="connsiteY13" fmla="*/ 100723 h 719367"/>
              <a:gd name="connsiteX14" fmla="*/ 243266 w 243266"/>
              <a:gd name="connsiteY14" fmla="*/ 147176 h 719367"/>
              <a:gd name="connsiteX0" fmla="*/ 211482 w 243266"/>
              <a:gd name="connsiteY0" fmla="*/ 685241 h 699990"/>
              <a:gd name="connsiteX1" fmla="*/ 150359 w 243266"/>
              <a:gd name="connsiteY1" fmla="*/ 677906 h 699990"/>
              <a:gd name="connsiteX2" fmla="*/ 81901 w 243266"/>
              <a:gd name="connsiteY2" fmla="*/ 474978 h 699990"/>
              <a:gd name="connsiteX3" fmla="*/ 67232 w 243266"/>
              <a:gd name="connsiteY3" fmla="*/ 369846 h 699990"/>
              <a:gd name="connsiteX4" fmla="*/ 35448 w 243266"/>
              <a:gd name="connsiteY4" fmla="*/ 252490 h 699990"/>
              <a:gd name="connsiteX5" fmla="*/ 25668 w 243266"/>
              <a:gd name="connsiteY5" fmla="*/ 174252 h 699990"/>
              <a:gd name="connsiteX6" fmla="*/ 13443 w 243266"/>
              <a:gd name="connsiteY6" fmla="*/ 132689 h 699990"/>
              <a:gd name="connsiteX7" fmla="*/ 1219 w 243266"/>
              <a:gd name="connsiteY7" fmla="*/ 49562 h 699990"/>
              <a:gd name="connsiteX8" fmla="*/ 45242 w 243266"/>
              <a:gd name="connsiteY8" fmla="*/ 31480 h 699990"/>
              <a:gd name="connsiteX9" fmla="*/ 95106 w 243266"/>
              <a:gd name="connsiteY9" fmla="*/ 16326 h 699990"/>
              <a:gd name="connsiteX10" fmla="*/ 144987 w 243266"/>
              <a:gd name="connsiteY10" fmla="*/ 4102 h 699990"/>
              <a:gd name="connsiteX11" fmla="*/ 162571 w 243266"/>
              <a:gd name="connsiteY11" fmla="*/ 1658 h 699990"/>
              <a:gd name="connsiteX12" fmla="*/ 206592 w 243266"/>
              <a:gd name="connsiteY12" fmla="*/ 27557 h 699990"/>
              <a:gd name="connsiteX13" fmla="*/ 221262 w 243266"/>
              <a:gd name="connsiteY13" fmla="*/ 81346 h 699990"/>
              <a:gd name="connsiteX14" fmla="*/ 243266 w 243266"/>
              <a:gd name="connsiteY14" fmla="*/ 127799 h 699990"/>
              <a:gd name="connsiteX0" fmla="*/ 211482 w 243266"/>
              <a:gd name="connsiteY0" fmla="*/ 685746 h 700495"/>
              <a:gd name="connsiteX1" fmla="*/ 150359 w 243266"/>
              <a:gd name="connsiteY1" fmla="*/ 678411 h 700495"/>
              <a:gd name="connsiteX2" fmla="*/ 81901 w 243266"/>
              <a:gd name="connsiteY2" fmla="*/ 475483 h 700495"/>
              <a:gd name="connsiteX3" fmla="*/ 67232 w 243266"/>
              <a:gd name="connsiteY3" fmla="*/ 370351 h 700495"/>
              <a:gd name="connsiteX4" fmla="*/ 35448 w 243266"/>
              <a:gd name="connsiteY4" fmla="*/ 252995 h 700495"/>
              <a:gd name="connsiteX5" fmla="*/ 25668 w 243266"/>
              <a:gd name="connsiteY5" fmla="*/ 174757 h 700495"/>
              <a:gd name="connsiteX6" fmla="*/ 13443 w 243266"/>
              <a:gd name="connsiteY6" fmla="*/ 133194 h 700495"/>
              <a:gd name="connsiteX7" fmla="*/ 1219 w 243266"/>
              <a:gd name="connsiteY7" fmla="*/ 50067 h 700495"/>
              <a:gd name="connsiteX8" fmla="*/ 45242 w 243266"/>
              <a:gd name="connsiteY8" fmla="*/ 31985 h 700495"/>
              <a:gd name="connsiteX9" fmla="*/ 95106 w 243266"/>
              <a:gd name="connsiteY9" fmla="*/ 16831 h 700495"/>
              <a:gd name="connsiteX10" fmla="*/ 144987 w 243266"/>
              <a:gd name="connsiteY10" fmla="*/ 4607 h 700495"/>
              <a:gd name="connsiteX11" fmla="*/ 162571 w 243266"/>
              <a:gd name="connsiteY11" fmla="*/ 2163 h 700495"/>
              <a:gd name="connsiteX12" fmla="*/ 196314 w 243266"/>
              <a:gd name="connsiteY12" fmla="*/ 34912 h 700495"/>
              <a:gd name="connsiteX13" fmla="*/ 221262 w 243266"/>
              <a:gd name="connsiteY13" fmla="*/ 81851 h 700495"/>
              <a:gd name="connsiteX14" fmla="*/ 243266 w 243266"/>
              <a:gd name="connsiteY14" fmla="*/ 128304 h 700495"/>
              <a:gd name="connsiteX0" fmla="*/ 211482 w 243266"/>
              <a:gd name="connsiteY0" fmla="*/ 685746 h 700495"/>
              <a:gd name="connsiteX1" fmla="*/ 150359 w 243266"/>
              <a:gd name="connsiteY1" fmla="*/ 678411 h 700495"/>
              <a:gd name="connsiteX2" fmla="*/ 81901 w 243266"/>
              <a:gd name="connsiteY2" fmla="*/ 475483 h 700495"/>
              <a:gd name="connsiteX3" fmla="*/ 67232 w 243266"/>
              <a:gd name="connsiteY3" fmla="*/ 370351 h 700495"/>
              <a:gd name="connsiteX4" fmla="*/ 35448 w 243266"/>
              <a:gd name="connsiteY4" fmla="*/ 252995 h 700495"/>
              <a:gd name="connsiteX5" fmla="*/ 25668 w 243266"/>
              <a:gd name="connsiteY5" fmla="*/ 174757 h 700495"/>
              <a:gd name="connsiteX6" fmla="*/ 13443 w 243266"/>
              <a:gd name="connsiteY6" fmla="*/ 133194 h 700495"/>
              <a:gd name="connsiteX7" fmla="*/ 1219 w 243266"/>
              <a:gd name="connsiteY7" fmla="*/ 50067 h 700495"/>
              <a:gd name="connsiteX8" fmla="*/ 45242 w 243266"/>
              <a:gd name="connsiteY8" fmla="*/ 31985 h 700495"/>
              <a:gd name="connsiteX9" fmla="*/ 95106 w 243266"/>
              <a:gd name="connsiteY9" fmla="*/ 16831 h 700495"/>
              <a:gd name="connsiteX10" fmla="*/ 144987 w 243266"/>
              <a:gd name="connsiteY10" fmla="*/ 4607 h 700495"/>
              <a:gd name="connsiteX11" fmla="*/ 162571 w 243266"/>
              <a:gd name="connsiteY11" fmla="*/ 2163 h 700495"/>
              <a:gd name="connsiteX12" fmla="*/ 196314 w 243266"/>
              <a:gd name="connsiteY12" fmla="*/ 34912 h 700495"/>
              <a:gd name="connsiteX13" fmla="*/ 221262 w 243266"/>
              <a:gd name="connsiteY13" fmla="*/ 81851 h 700495"/>
              <a:gd name="connsiteX14" fmla="*/ 243266 w 243266"/>
              <a:gd name="connsiteY14" fmla="*/ 128304 h 700495"/>
              <a:gd name="connsiteX0" fmla="*/ 211482 w 243266"/>
              <a:gd name="connsiteY0" fmla="*/ 685746 h 700495"/>
              <a:gd name="connsiteX1" fmla="*/ 150359 w 243266"/>
              <a:gd name="connsiteY1" fmla="*/ 678411 h 700495"/>
              <a:gd name="connsiteX2" fmla="*/ 81901 w 243266"/>
              <a:gd name="connsiteY2" fmla="*/ 475483 h 700495"/>
              <a:gd name="connsiteX3" fmla="*/ 67232 w 243266"/>
              <a:gd name="connsiteY3" fmla="*/ 370351 h 700495"/>
              <a:gd name="connsiteX4" fmla="*/ 35448 w 243266"/>
              <a:gd name="connsiteY4" fmla="*/ 252995 h 700495"/>
              <a:gd name="connsiteX5" fmla="*/ 25668 w 243266"/>
              <a:gd name="connsiteY5" fmla="*/ 174757 h 700495"/>
              <a:gd name="connsiteX6" fmla="*/ 13443 w 243266"/>
              <a:gd name="connsiteY6" fmla="*/ 133194 h 700495"/>
              <a:gd name="connsiteX7" fmla="*/ 1219 w 243266"/>
              <a:gd name="connsiteY7" fmla="*/ 50067 h 700495"/>
              <a:gd name="connsiteX8" fmla="*/ 45242 w 243266"/>
              <a:gd name="connsiteY8" fmla="*/ 31985 h 700495"/>
              <a:gd name="connsiteX9" fmla="*/ 95106 w 243266"/>
              <a:gd name="connsiteY9" fmla="*/ 16831 h 700495"/>
              <a:gd name="connsiteX10" fmla="*/ 144987 w 243266"/>
              <a:gd name="connsiteY10" fmla="*/ 4607 h 700495"/>
              <a:gd name="connsiteX11" fmla="*/ 162571 w 243266"/>
              <a:gd name="connsiteY11" fmla="*/ 2163 h 700495"/>
              <a:gd name="connsiteX12" fmla="*/ 196314 w 243266"/>
              <a:gd name="connsiteY12" fmla="*/ 34912 h 700495"/>
              <a:gd name="connsiteX13" fmla="*/ 214412 w 243266"/>
              <a:gd name="connsiteY13" fmla="*/ 92128 h 700495"/>
              <a:gd name="connsiteX14" fmla="*/ 243266 w 243266"/>
              <a:gd name="connsiteY14" fmla="*/ 128304 h 700495"/>
              <a:gd name="connsiteX0" fmla="*/ 211482 w 236415"/>
              <a:gd name="connsiteY0" fmla="*/ 685746 h 700495"/>
              <a:gd name="connsiteX1" fmla="*/ 150359 w 236415"/>
              <a:gd name="connsiteY1" fmla="*/ 678411 h 700495"/>
              <a:gd name="connsiteX2" fmla="*/ 81901 w 236415"/>
              <a:gd name="connsiteY2" fmla="*/ 475483 h 700495"/>
              <a:gd name="connsiteX3" fmla="*/ 67232 w 236415"/>
              <a:gd name="connsiteY3" fmla="*/ 370351 h 700495"/>
              <a:gd name="connsiteX4" fmla="*/ 35448 w 236415"/>
              <a:gd name="connsiteY4" fmla="*/ 252995 h 700495"/>
              <a:gd name="connsiteX5" fmla="*/ 25668 w 236415"/>
              <a:gd name="connsiteY5" fmla="*/ 174757 h 700495"/>
              <a:gd name="connsiteX6" fmla="*/ 13443 w 236415"/>
              <a:gd name="connsiteY6" fmla="*/ 133194 h 700495"/>
              <a:gd name="connsiteX7" fmla="*/ 1219 w 236415"/>
              <a:gd name="connsiteY7" fmla="*/ 50067 h 700495"/>
              <a:gd name="connsiteX8" fmla="*/ 45242 w 236415"/>
              <a:gd name="connsiteY8" fmla="*/ 31985 h 700495"/>
              <a:gd name="connsiteX9" fmla="*/ 95106 w 236415"/>
              <a:gd name="connsiteY9" fmla="*/ 16831 h 700495"/>
              <a:gd name="connsiteX10" fmla="*/ 144987 w 236415"/>
              <a:gd name="connsiteY10" fmla="*/ 4607 h 700495"/>
              <a:gd name="connsiteX11" fmla="*/ 162571 w 236415"/>
              <a:gd name="connsiteY11" fmla="*/ 2163 h 700495"/>
              <a:gd name="connsiteX12" fmla="*/ 196314 w 236415"/>
              <a:gd name="connsiteY12" fmla="*/ 34912 h 700495"/>
              <a:gd name="connsiteX13" fmla="*/ 214412 w 236415"/>
              <a:gd name="connsiteY13" fmla="*/ 92128 h 700495"/>
              <a:gd name="connsiteX14" fmla="*/ 236415 w 236415"/>
              <a:gd name="connsiteY14" fmla="*/ 145432 h 700495"/>
              <a:gd name="connsiteX0" fmla="*/ 211482 w 236415"/>
              <a:gd name="connsiteY0" fmla="*/ 685746 h 700495"/>
              <a:gd name="connsiteX1" fmla="*/ 150359 w 236415"/>
              <a:gd name="connsiteY1" fmla="*/ 678411 h 700495"/>
              <a:gd name="connsiteX2" fmla="*/ 81901 w 236415"/>
              <a:gd name="connsiteY2" fmla="*/ 475483 h 700495"/>
              <a:gd name="connsiteX3" fmla="*/ 67232 w 236415"/>
              <a:gd name="connsiteY3" fmla="*/ 370351 h 700495"/>
              <a:gd name="connsiteX4" fmla="*/ 35448 w 236415"/>
              <a:gd name="connsiteY4" fmla="*/ 252995 h 700495"/>
              <a:gd name="connsiteX5" fmla="*/ 25668 w 236415"/>
              <a:gd name="connsiteY5" fmla="*/ 174757 h 700495"/>
              <a:gd name="connsiteX6" fmla="*/ 13443 w 236415"/>
              <a:gd name="connsiteY6" fmla="*/ 133194 h 700495"/>
              <a:gd name="connsiteX7" fmla="*/ 1219 w 236415"/>
              <a:gd name="connsiteY7" fmla="*/ 50067 h 700495"/>
              <a:gd name="connsiteX8" fmla="*/ 45242 w 236415"/>
              <a:gd name="connsiteY8" fmla="*/ 31985 h 700495"/>
              <a:gd name="connsiteX9" fmla="*/ 95106 w 236415"/>
              <a:gd name="connsiteY9" fmla="*/ 16831 h 700495"/>
              <a:gd name="connsiteX10" fmla="*/ 144987 w 236415"/>
              <a:gd name="connsiteY10" fmla="*/ 4607 h 700495"/>
              <a:gd name="connsiteX11" fmla="*/ 162571 w 236415"/>
              <a:gd name="connsiteY11" fmla="*/ 2163 h 700495"/>
              <a:gd name="connsiteX12" fmla="*/ 196314 w 236415"/>
              <a:gd name="connsiteY12" fmla="*/ 34912 h 700495"/>
              <a:gd name="connsiteX13" fmla="*/ 213190 w 236415"/>
              <a:gd name="connsiteY13" fmla="*/ 56036 h 700495"/>
              <a:gd name="connsiteX14" fmla="*/ 214412 w 236415"/>
              <a:gd name="connsiteY14" fmla="*/ 92128 h 700495"/>
              <a:gd name="connsiteX15" fmla="*/ 236415 w 236415"/>
              <a:gd name="connsiteY15" fmla="*/ 145432 h 700495"/>
              <a:gd name="connsiteX0" fmla="*/ 211482 w 236415"/>
              <a:gd name="connsiteY0" fmla="*/ 685746 h 700495"/>
              <a:gd name="connsiteX1" fmla="*/ 150359 w 236415"/>
              <a:gd name="connsiteY1" fmla="*/ 678411 h 700495"/>
              <a:gd name="connsiteX2" fmla="*/ 81901 w 236415"/>
              <a:gd name="connsiteY2" fmla="*/ 475483 h 700495"/>
              <a:gd name="connsiteX3" fmla="*/ 67232 w 236415"/>
              <a:gd name="connsiteY3" fmla="*/ 370351 h 700495"/>
              <a:gd name="connsiteX4" fmla="*/ 35448 w 236415"/>
              <a:gd name="connsiteY4" fmla="*/ 252995 h 700495"/>
              <a:gd name="connsiteX5" fmla="*/ 25668 w 236415"/>
              <a:gd name="connsiteY5" fmla="*/ 174757 h 700495"/>
              <a:gd name="connsiteX6" fmla="*/ 13443 w 236415"/>
              <a:gd name="connsiteY6" fmla="*/ 133194 h 700495"/>
              <a:gd name="connsiteX7" fmla="*/ 1219 w 236415"/>
              <a:gd name="connsiteY7" fmla="*/ 50067 h 700495"/>
              <a:gd name="connsiteX8" fmla="*/ 45242 w 236415"/>
              <a:gd name="connsiteY8" fmla="*/ 31985 h 700495"/>
              <a:gd name="connsiteX9" fmla="*/ 95106 w 236415"/>
              <a:gd name="connsiteY9" fmla="*/ 16831 h 700495"/>
              <a:gd name="connsiteX10" fmla="*/ 144987 w 236415"/>
              <a:gd name="connsiteY10" fmla="*/ 4607 h 700495"/>
              <a:gd name="connsiteX11" fmla="*/ 162571 w 236415"/>
              <a:gd name="connsiteY11" fmla="*/ 2163 h 700495"/>
              <a:gd name="connsiteX12" fmla="*/ 196314 w 236415"/>
              <a:gd name="connsiteY12" fmla="*/ 34912 h 700495"/>
              <a:gd name="connsiteX13" fmla="*/ 217939 w 236415"/>
              <a:gd name="connsiteY13" fmla="*/ 58389 h 700495"/>
              <a:gd name="connsiteX14" fmla="*/ 214412 w 236415"/>
              <a:gd name="connsiteY14" fmla="*/ 92128 h 700495"/>
              <a:gd name="connsiteX15" fmla="*/ 236415 w 236415"/>
              <a:gd name="connsiteY15" fmla="*/ 145432 h 7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6415" h="700495">
                <a:moveTo>
                  <a:pt x="211482" y="685746"/>
                </a:moveTo>
                <a:cubicBezTo>
                  <a:pt x="191719" y="699600"/>
                  <a:pt x="171956" y="713455"/>
                  <a:pt x="150359" y="678411"/>
                </a:cubicBezTo>
                <a:cubicBezTo>
                  <a:pt x="128762" y="643367"/>
                  <a:pt x="95755" y="526826"/>
                  <a:pt x="81901" y="475483"/>
                </a:cubicBezTo>
                <a:cubicBezTo>
                  <a:pt x="68047" y="424140"/>
                  <a:pt x="74974" y="407432"/>
                  <a:pt x="67232" y="370351"/>
                </a:cubicBezTo>
                <a:cubicBezTo>
                  <a:pt x="59490" y="333270"/>
                  <a:pt x="42375" y="285594"/>
                  <a:pt x="35448" y="252995"/>
                </a:cubicBezTo>
                <a:cubicBezTo>
                  <a:pt x="28521" y="220396"/>
                  <a:pt x="29335" y="194724"/>
                  <a:pt x="25668" y="174757"/>
                </a:cubicBezTo>
                <a:cubicBezTo>
                  <a:pt x="22001" y="154790"/>
                  <a:pt x="17518" y="153976"/>
                  <a:pt x="13443" y="133194"/>
                </a:cubicBezTo>
                <a:cubicBezTo>
                  <a:pt x="9368" y="112412"/>
                  <a:pt x="-4081" y="66935"/>
                  <a:pt x="1219" y="50067"/>
                </a:cubicBezTo>
                <a:cubicBezTo>
                  <a:pt x="6519" y="33199"/>
                  <a:pt x="29594" y="37524"/>
                  <a:pt x="45242" y="31985"/>
                </a:cubicBezTo>
                <a:cubicBezTo>
                  <a:pt x="60890" y="26446"/>
                  <a:pt x="78482" y="21394"/>
                  <a:pt x="95106" y="16831"/>
                </a:cubicBezTo>
                <a:cubicBezTo>
                  <a:pt x="111730" y="12268"/>
                  <a:pt x="133743" y="7052"/>
                  <a:pt x="144987" y="4607"/>
                </a:cubicBezTo>
                <a:cubicBezTo>
                  <a:pt x="156231" y="2162"/>
                  <a:pt x="154017" y="-2888"/>
                  <a:pt x="162571" y="2163"/>
                </a:cubicBezTo>
                <a:cubicBezTo>
                  <a:pt x="171126" y="7214"/>
                  <a:pt x="187086" y="25541"/>
                  <a:pt x="196314" y="34912"/>
                </a:cubicBezTo>
                <a:cubicBezTo>
                  <a:pt x="205542" y="44283"/>
                  <a:pt x="214923" y="48853"/>
                  <a:pt x="217939" y="58389"/>
                </a:cubicBezTo>
                <a:cubicBezTo>
                  <a:pt x="220955" y="67925"/>
                  <a:pt x="208563" y="78013"/>
                  <a:pt x="214412" y="92128"/>
                </a:cubicBezTo>
                <a:cubicBezTo>
                  <a:pt x="221096" y="110548"/>
                  <a:pt x="228469" y="130559"/>
                  <a:pt x="236415" y="145432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Freeform 1167"/>
          <p:cNvSpPr/>
          <p:nvPr/>
        </p:nvSpPr>
        <p:spPr>
          <a:xfrm>
            <a:off x="1041888" y="2375430"/>
            <a:ext cx="41686" cy="121228"/>
          </a:xfrm>
          <a:custGeom>
            <a:avLst/>
            <a:gdLst>
              <a:gd name="connsiteX0" fmla="*/ 41564 w 41564"/>
              <a:gd name="connsiteY0" fmla="*/ 119801 h 119801"/>
              <a:gd name="connsiteX1" fmla="*/ 31784 w 41564"/>
              <a:gd name="connsiteY1" fmla="*/ 41563 h 119801"/>
              <a:gd name="connsiteX2" fmla="*/ 0 w 41564"/>
              <a:gd name="connsiteY2" fmla="*/ 0 h 11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64" h="119801">
                <a:moveTo>
                  <a:pt x="41564" y="119801"/>
                </a:moveTo>
                <a:cubicBezTo>
                  <a:pt x="40137" y="90665"/>
                  <a:pt x="38711" y="61530"/>
                  <a:pt x="31784" y="41563"/>
                </a:cubicBezTo>
                <a:cubicBezTo>
                  <a:pt x="24857" y="21596"/>
                  <a:pt x="12428" y="10798"/>
                  <a:pt x="0" y="0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Freeform 1088"/>
          <p:cNvSpPr/>
          <p:nvPr/>
        </p:nvSpPr>
        <p:spPr>
          <a:xfrm>
            <a:off x="1115804" y="1830449"/>
            <a:ext cx="2388368" cy="344808"/>
          </a:xfrm>
          <a:custGeom>
            <a:avLst/>
            <a:gdLst>
              <a:gd name="connsiteX0" fmla="*/ 1936945 w 1936945"/>
              <a:gd name="connsiteY0" fmla="*/ 14795 h 22255"/>
              <a:gd name="connsiteX1" fmla="*/ 1562873 w 1936945"/>
              <a:gd name="connsiteY1" fmla="*/ 125 h 22255"/>
              <a:gd name="connsiteX2" fmla="*/ 159489 w 1936945"/>
              <a:gd name="connsiteY2" fmla="*/ 22130 h 22255"/>
              <a:gd name="connsiteX3" fmla="*/ 91031 w 1936945"/>
              <a:gd name="connsiteY3" fmla="*/ 7460 h 22255"/>
              <a:gd name="connsiteX0" fmla="*/ 1936945 w 1936945"/>
              <a:gd name="connsiteY0" fmla="*/ 14795 h 22255"/>
              <a:gd name="connsiteX1" fmla="*/ 1562873 w 1936945"/>
              <a:gd name="connsiteY1" fmla="*/ 125 h 22255"/>
              <a:gd name="connsiteX2" fmla="*/ 159489 w 1936945"/>
              <a:gd name="connsiteY2" fmla="*/ 22130 h 22255"/>
              <a:gd name="connsiteX3" fmla="*/ 91031 w 1936945"/>
              <a:gd name="connsiteY3" fmla="*/ 7460 h 22255"/>
              <a:gd name="connsiteX0" fmla="*/ 1973606 w 1973606"/>
              <a:gd name="connsiteY0" fmla="*/ 22004 h 29339"/>
              <a:gd name="connsiteX1" fmla="*/ 1599534 w 1973606"/>
              <a:gd name="connsiteY1" fmla="*/ 7334 h 29339"/>
              <a:gd name="connsiteX2" fmla="*/ 196150 w 1973606"/>
              <a:gd name="connsiteY2" fmla="*/ 29339 h 29339"/>
              <a:gd name="connsiteX3" fmla="*/ 66569 w 1973606"/>
              <a:gd name="connsiteY3" fmla="*/ 0 h 29339"/>
              <a:gd name="connsiteX0" fmla="*/ 1924884 w 1924884"/>
              <a:gd name="connsiteY0" fmla="*/ 22004 h 29339"/>
              <a:gd name="connsiteX1" fmla="*/ 1550812 w 1924884"/>
              <a:gd name="connsiteY1" fmla="*/ 7334 h 29339"/>
              <a:gd name="connsiteX2" fmla="*/ 147428 w 1924884"/>
              <a:gd name="connsiteY2" fmla="*/ 29339 h 29339"/>
              <a:gd name="connsiteX3" fmla="*/ 17847 w 1924884"/>
              <a:gd name="connsiteY3" fmla="*/ 0 h 29339"/>
              <a:gd name="connsiteX0" fmla="*/ 1924884 w 1924884"/>
              <a:gd name="connsiteY0" fmla="*/ 22004 h 29388"/>
              <a:gd name="connsiteX1" fmla="*/ 1550812 w 1924884"/>
              <a:gd name="connsiteY1" fmla="*/ 7334 h 29388"/>
              <a:gd name="connsiteX2" fmla="*/ 147428 w 1924884"/>
              <a:gd name="connsiteY2" fmla="*/ 29339 h 29388"/>
              <a:gd name="connsiteX3" fmla="*/ 17847 w 1924884"/>
              <a:gd name="connsiteY3" fmla="*/ 0 h 29388"/>
              <a:gd name="connsiteX0" fmla="*/ 1907037 w 1907037"/>
              <a:gd name="connsiteY0" fmla="*/ 22004 h 30810"/>
              <a:gd name="connsiteX1" fmla="*/ 1532965 w 1907037"/>
              <a:gd name="connsiteY1" fmla="*/ 7334 h 30810"/>
              <a:gd name="connsiteX2" fmla="*/ 1109994 w 1907037"/>
              <a:gd name="connsiteY2" fmla="*/ 24449 h 30810"/>
              <a:gd name="connsiteX3" fmla="*/ 129581 w 1907037"/>
              <a:gd name="connsiteY3" fmla="*/ 29339 h 30810"/>
              <a:gd name="connsiteX4" fmla="*/ 0 w 1907037"/>
              <a:gd name="connsiteY4" fmla="*/ 0 h 30810"/>
              <a:gd name="connsiteX0" fmla="*/ 1907037 w 1907037"/>
              <a:gd name="connsiteY0" fmla="*/ 22004 h 30810"/>
              <a:gd name="connsiteX1" fmla="*/ 1581863 w 1907037"/>
              <a:gd name="connsiteY1" fmla="*/ 22004 h 30810"/>
              <a:gd name="connsiteX2" fmla="*/ 1532965 w 1907037"/>
              <a:gd name="connsiteY2" fmla="*/ 7334 h 30810"/>
              <a:gd name="connsiteX3" fmla="*/ 1109994 w 1907037"/>
              <a:gd name="connsiteY3" fmla="*/ 24449 h 30810"/>
              <a:gd name="connsiteX4" fmla="*/ 129581 w 1907037"/>
              <a:gd name="connsiteY4" fmla="*/ 29339 h 30810"/>
              <a:gd name="connsiteX5" fmla="*/ 0 w 1907037"/>
              <a:gd name="connsiteY5" fmla="*/ 0 h 30810"/>
              <a:gd name="connsiteX0" fmla="*/ 1907037 w 1907037"/>
              <a:gd name="connsiteY0" fmla="*/ 22004 h 30810"/>
              <a:gd name="connsiteX1" fmla="*/ 1581863 w 1907037"/>
              <a:gd name="connsiteY1" fmla="*/ 22004 h 30810"/>
              <a:gd name="connsiteX2" fmla="*/ 1532965 w 1907037"/>
              <a:gd name="connsiteY2" fmla="*/ 7334 h 30810"/>
              <a:gd name="connsiteX3" fmla="*/ 1109994 w 1907037"/>
              <a:gd name="connsiteY3" fmla="*/ 24449 h 30810"/>
              <a:gd name="connsiteX4" fmla="*/ 129581 w 1907037"/>
              <a:gd name="connsiteY4" fmla="*/ 29339 h 30810"/>
              <a:gd name="connsiteX5" fmla="*/ 0 w 1907037"/>
              <a:gd name="connsiteY5" fmla="*/ 0 h 30810"/>
              <a:gd name="connsiteX0" fmla="*/ 1907037 w 1907037"/>
              <a:gd name="connsiteY0" fmla="*/ 22004 h 30810"/>
              <a:gd name="connsiteX1" fmla="*/ 1581863 w 1907037"/>
              <a:gd name="connsiteY1" fmla="*/ 22004 h 30810"/>
              <a:gd name="connsiteX2" fmla="*/ 1109994 w 1907037"/>
              <a:gd name="connsiteY2" fmla="*/ 24449 h 30810"/>
              <a:gd name="connsiteX3" fmla="*/ 129581 w 1907037"/>
              <a:gd name="connsiteY3" fmla="*/ 29339 h 30810"/>
              <a:gd name="connsiteX4" fmla="*/ 0 w 1907037"/>
              <a:gd name="connsiteY4" fmla="*/ 0 h 30810"/>
              <a:gd name="connsiteX0" fmla="*/ 2119745 w 2119745"/>
              <a:gd name="connsiteY0" fmla="*/ 66013 h 78016"/>
              <a:gd name="connsiteX1" fmla="*/ 1794571 w 2119745"/>
              <a:gd name="connsiteY1" fmla="*/ 66013 h 78016"/>
              <a:gd name="connsiteX2" fmla="*/ 1322702 w 2119745"/>
              <a:gd name="connsiteY2" fmla="*/ 68458 h 78016"/>
              <a:gd name="connsiteX3" fmla="*/ 342289 w 2119745"/>
              <a:gd name="connsiteY3" fmla="*/ 73348 h 78016"/>
              <a:gd name="connsiteX4" fmla="*/ 0 w 2119745"/>
              <a:gd name="connsiteY4" fmla="*/ 0 h 78016"/>
              <a:gd name="connsiteX0" fmla="*/ 2119745 w 2119745"/>
              <a:gd name="connsiteY0" fmla="*/ 66013 h 75695"/>
              <a:gd name="connsiteX1" fmla="*/ 1794571 w 2119745"/>
              <a:gd name="connsiteY1" fmla="*/ 66013 h 75695"/>
              <a:gd name="connsiteX2" fmla="*/ 1322702 w 2119745"/>
              <a:gd name="connsiteY2" fmla="*/ 68458 h 75695"/>
              <a:gd name="connsiteX3" fmla="*/ 342289 w 2119745"/>
              <a:gd name="connsiteY3" fmla="*/ 73348 h 75695"/>
              <a:gd name="connsiteX4" fmla="*/ 176034 w 2119745"/>
              <a:gd name="connsiteY4" fmla="*/ 31784 h 75695"/>
              <a:gd name="connsiteX5" fmla="*/ 0 w 2119745"/>
              <a:gd name="connsiteY5" fmla="*/ 0 h 75695"/>
              <a:gd name="connsiteX0" fmla="*/ 2119745 w 2119745"/>
              <a:gd name="connsiteY0" fmla="*/ 66013 h 74646"/>
              <a:gd name="connsiteX1" fmla="*/ 1794571 w 2119745"/>
              <a:gd name="connsiteY1" fmla="*/ 66013 h 74646"/>
              <a:gd name="connsiteX2" fmla="*/ 1322702 w 2119745"/>
              <a:gd name="connsiteY2" fmla="*/ 68458 h 74646"/>
              <a:gd name="connsiteX3" fmla="*/ 342289 w 2119745"/>
              <a:gd name="connsiteY3" fmla="*/ 73348 h 74646"/>
              <a:gd name="connsiteX4" fmla="*/ 264051 w 2119745"/>
              <a:gd name="connsiteY4" fmla="*/ 46454 h 74646"/>
              <a:gd name="connsiteX5" fmla="*/ 176034 w 2119745"/>
              <a:gd name="connsiteY5" fmla="*/ 31784 h 74646"/>
              <a:gd name="connsiteX6" fmla="*/ 0 w 2119745"/>
              <a:gd name="connsiteY6" fmla="*/ 0 h 74646"/>
              <a:gd name="connsiteX0" fmla="*/ 2119745 w 2119745"/>
              <a:gd name="connsiteY0" fmla="*/ 66013 h 74306"/>
              <a:gd name="connsiteX1" fmla="*/ 1794571 w 2119745"/>
              <a:gd name="connsiteY1" fmla="*/ 66013 h 74306"/>
              <a:gd name="connsiteX2" fmla="*/ 1322702 w 2119745"/>
              <a:gd name="connsiteY2" fmla="*/ 68458 h 74306"/>
              <a:gd name="connsiteX3" fmla="*/ 342289 w 2119745"/>
              <a:gd name="connsiteY3" fmla="*/ 73348 h 74306"/>
              <a:gd name="connsiteX4" fmla="*/ 308060 w 2119745"/>
              <a:gd name="connsiteY4" fmla="*/ 51344 h 74306"/>
              <a:gd name="connsiteX5" fmla="*/ 264051 w 2119745"/>
              <a:gd name="connsiteY5" fmla="*/ 46454 h 74306"/>
              <a:gd name="connsiteX6" fmla="*/ 176034 w 2119745"/>
              <a:gd name="connsiteY6" fmla="*/ 31784 h 74306"/>
              <a:gd name="connsiteX7" fmla="*/ 0 w 2119745"/>
              <a:gd name="connsiteY7" fmla="*/ 0 h 74306"/>
              <a:gd name="connsiteX0" fmla="*/ 2119745 w 2119745"/>
              <a:gd name="connsiteY0" fmla="*/ 66013 h 74306"/>
              <a:gd name="connsiteX1" fmla="*/ 1794571 w 2119745"/>
              <a:gd name="connsiteY1" fmla="*/ 66013 h 74306"/>
              <a:gd name="connsiteX2" fmla="*/ 1322702 w 2119745"/>
              <a:gd name="connsiteY2" fmla="*/ 68458 h 74306"/>
              <a:gd name="connsiteX3" fmla="*/ 342289 w 2119745"/>
              <a:gd name="connsiteY3" fmla="*/ 73348 h 74306"/>
              <a:gd name="connsiteX4" fmla="*/ 308060 w 2119745"/>
              <a:gd name="connsiteY4" fmla="*/ 51344 h 74306"/>
              <a:gd name="connsiteX5" fmla="*/ 264051 w 2119745"/>
              <a:gd name="connsiteY5" fmla="*/ 46454 h 74306"/>
              <a:gd name="connsiteX6" fmla="*/ 176034 w 2119745"/>
              <a:gd name="connsiteY6" fmla="*/ 31784 h 74306"/>
              <a:gd name="connsiteX7" fmla="*/ 0 w 2119745"/>
              <a:gd name="connsiteY7" fmla="*/ 0 h 74306"/>
              <a:gd name="connsiteX0" fmla="*/ 2360488 w 2360488"/>
              <a:gd name="connsiteY0" fmla="*/ 330490 h 330490"/>
              <a:gd name="connsiteX1" fmla="*/ 1794571 w 2360488"/>
              <a:gd name="connsiteY1" fmla="*/ 66013 h 330490"/>
              <a:gd name="connsiteX2" fmla="*/ 1322702 w 2360488"/>
              <a:gd name="connsiteY2" fmla="*/ 68458 h 330490"/>
              <a:gd name="connsiteX3" fmla="*/ 342289 w 2360488"/>
              <a:gd name="connsiteY3" fmla="*/ 73348 h 330490"/>
              <a:gd name="connsiteX4" fmla="*/ 308060 w 2360488"/>
              <a:gd name="connsiteY4" fmla="*/ 51344 h 330490"/>
              <a:gd name="connsiteX5" fmla="*/ 264051 w 2360488"/>
              <a:gd name="connsiteY5" fmla="*/ 46454 h 330490"/>
              <a:gd name="connsiteX6" fmla="*/ 176034 w 2360488"/>
              <a:gd name="connsiteY6" fmla="*/ 31784 h 330490"/>
              <a:gd name="connsiteX7" fmla="*/ 0 w 2360488"/>
              <a:gd name="connsiteY7" fmla="*/ 0 h 330490"/>
              <a:gd name="connsiteX0" fmla="*/ 2360488 w 2393357"/>
              <a:gd name="connsiteY0" fmla="*/ 330490 h 330490"/>
              <a:gd name="connsiteX1" fmla="*/ 2354603 w 2393357"/>
              <a:gd name="connsiteY1" fmla="*/ 234873 h 330490"/>
              <a:gd name="connsiteX2" fmla="*/ 1794571 w 2393357"/>
              <a:gd name="connsiteY2" fmla="*/ 66013 h 330490"/>
              <a:gd name="connsiteX3" fmla="*/ 1322702 w 2393357"/>
              <a:gd name="connsiteY3" fmla="*/ 68458 h 330490"/>
              <a:gd name="connsiteX4" fmla="*/ 342289 w 2393357"/>
              <a:gd name="connsiteY4" fmla="*/ 73348 h 330490"/>
              <a:gd name="connsiteX5" fmla="*/ 308060 w 2393357"/>
              <a:gd name="connsiteY5" fmla="*/ 51344 h 330490"/>
              <a:gd name="connsiteX6" fmla="*/ 264051 w 2393357"/>
              <a:gd name="connsiteY6" fmla="*/ 46454 h 330490"/>
              <a:gd name="connsiteX7" fmla="*/ 176034 w 2393357"/>
              <a:gd name="connsiteY7" fmla="*/ 31784 h 330490"/>
              <a:gd name="connsiteX8" fmla="*/ 0 w 2393357"/>
              <a:gd name="connsiteY8" fmla="*/ 0 h 330490"/>
              <a:gd name="connsiteX0" fmla="*/ 2360488 w 2393357"/>
              <a:gd name="connsiteY0" fmla="*/ 330490 h 330490"/>
              <a:gd name="connsiteX1" fmla="*/ 2354603 w 2393357"/>
              <a:gd name="connsiteY1" fmla="*/ 234873 h 330490"/>
              <a:gd name="connsiteX2" fmla="*/ 2256271 w 2393357"/>
              <a:gd name="connsiteY2" fmla="*/ 129761 h 330490"/>
              <a:gd name="connsiteX3" fmla="*/ 1794571 w 2393357"/>
              <a:gd name="connsiteY3" fmla="*/ 66013 h 330490"/>
              <a:gd name="connsiteX4" fmla="*/ 1322702 w 2393357"/>
              <a:gd name="connsiteY4" fmla="*/ 68458 h 330490"/>
              <a:gd name="connsiteX5" fmla="*/ 342289 w 2393357"/>
              <a:gd name="connsiteY5" fmla="*/ 73348 h 330490"/>
              <a:gd name="connsiteX6" fmla="*/ 308060 w 2393357"/>
              <a:gd name="connsiteY6" fmla="*/ 51344 h 330490"/>
              <a:gd name="connsiteX7" fmla="*/ 264051 w 2393357"/>
              <a:gd name="connsiteY7" fmla="*/ 46454 h 330490"/>
              <a:gd name="connsiteX8" fmla="*/ 176034 w 2393357"/>
              <a:gd name="connsiteY8" fmla="*/ 31784 h 330490"/>
              <a:gd name="connsiteX9" fmla="*/ 0 w 2393357"/>
              <a:gd name="connsiteY9" fmla="*/ 0 h 330490"/>
              <a:gd name="connsiteX0" fmla="*/ 2360488 w 2393357"/>
              <a:gd name="connsiteY0" fmla="*/ 330490 h 330490"/>
              <a:gd name="connsiteX1" fmla="*/ 2354603 w 2393357"/>
              <a:gd name="connsiteY1" fmla="*/ 234873 h 330490"/>
              <a:gd name="connsiteX2" fmla="*/ 2256271 w 2393357"/>
              <a:gd name="connsiteY2" fmla="*/ 129761 h 330490"/>
              <a:gd name="connsiteX3" fmla="*/ 2215582 w 2393357"/>
              <a:gd name="connsiteY3" fmla="*/ 89072 h 330490"/>
              <a:gd name="connsiteX4" fmla="*/ 1794571 w 2393357"/>
              <a:gd name="connsiteY4" fmla="*/ 66013 h 330490"/>
              <a:gd name="connsiteX5" fmla="*/ 1322702 w 2393357"/>
              <a:gd name="connsiteY5" fmla="*/ 68458 h 330490"/>
              <a:gd name="connsiteX6" fmla="*/ 342289 w 2393357"/>
              <a:gd name="connsiteY6" fmla="*/ 73348 h 330490"/>
              <a:gd name="connsiteX7" fmla="*/ 308060 w 2393357"/>
              <a:gd name="connsiteY7" fmla="*/ 51344 h 330490"/>
              <a:gd name="connsiteX8" fmla="*/ 264051 w 2393357"/>
              <a:gd name="connsiteY8" fmla="*/ 46454 h 330490"/>
              <a:gd name="connsiteX9" fmla="*/ 176034 w 2393357"/>
              <a:gd name="connsiteY9" fmla="*/ 31784 h 330490"/>
              <a:gd name="connsiteX10" fmla="*/ 0 w 2393357"/>
              <a:gd name="connsiteY10" fmla="*/ 0 h 330490"/>
              <a:gd name="connsiteX0" fmla="*/ 2360488 w 2393357"/>
              <a:gd name="connsiteY0" fmla="*/ 330490 h 330490"/>
              <a:gd name="connsiteX1" fmla="*/ 2354603 w 2393357"/>
              <a:gd name="connsiteY1" fmla="*/ 234873 h 330490"/>
              <a:gd name="connsiteX2" fmla="*/ 2256271 w 2393357"/>
              <a:gd name="connsiteY2" fmla="*/ 129761 h 330490"/>
              <a:gd name="connsiteX3" fmla="*/ 2215582 w 2393357"/>
              <a:gd name="connsiteY3" fmla="*/ 89072 h 330490"/>
              <a:gd name="connsiteX4" fmla="*/ 1794571 w 2393357"/>
              <a:gd name="connsiteY4" fmla="*/ 66013 h 330490"/>
              <a:gd name="connsiteX5" fmla="*/ 1322702 w 2393357"/>
              <a:gd name="connsiteY5" fmla="*/ 68458 h 330490"/>
              <a:gd name="connsiteX6" fmla="*/ 342289 w 2393357"/>
              <a:gd name="connsiteY6" fmla="*/ 73348 h 330490"/>
              <a:gd name="connsiteX7" fmla="*/ 308060 w 2393357"/>
              <a:gd name="connsiteY7" fmla="*/ 51344 h 330490"/>
              <a:gd name="connsiteX8" fmla="*/ 264051 w 2393357"/>
              <a:gd name="connsiteY8" fmla="*/ 46454 h 330490"/>
              <a:gd name="connsiteX9" fmla="*/ 176034 w 2393357"/>
              <a:gd name="connsiteY9" fmla="*/ 31784 h 330490"/>
              <a:gd name="connsiteX10" fmla="*/ 0 w 2393357"/>
              <a:gd name="connsiteY10" fmla="*/ 0 h 330490"/>
              <a:gd name="connsiteX0" fmla="*/ 2360488 w 2360488"/>
              <a:gd name="connsiteY0" fmla="*/ 330490 h 330490"/>
              <a:gd name="connsiteX1" fmla="*/ 2354603 w 2360488"/>
              <a:gd name="connsiteY1" fmla="*/ 234873 h 330490"/>
              <a:gd name="connsiteX2" fmla="*/ 2256271 w 2360488"/>
              <a:gd name="connsiteY2" fmla="*/ 129761 h 330490"/>
              <a:gd name="connsiteX3" fmla="*/ 2215582 w 2360488"/>
              <a:gd name="connsiteY3" fmla="*/ 89072 h 330490"/>
              <a:gd name="connsiteX4" fmla="*/ 1794571 w 2360488"/>
              <a:gd name="connsiteY4" fmla="*/ 66013 h 330490"/>
              <a:gd name="connsiteX5" fmla="*/ 1322702 w 2360488"/>
              <a:gd name="connsiteY5" fmla="*/ 68458 h 330490"/>
              <a:gd name="connsiteX6" fmla="*/ 342289 w 2360488"/>
              <a:gd name="connsiteY6" fmla="*/ 73348 h 330490"/>
              <a:gd name="connsiteX7" fmla="*/ 308060 w 2360488"/>
              <a:gd name="connsiteY7" fmla="*/ 51344 h 330490"/>
              <a:gd name="connsiteX8" fmla="*/ 264051 w 2360488"/>
              <a:gd name="connsiteY8" fmla="*/ 46454 h 330490"/>
              <a:gd name="connsiteX9" fmla="*/ 176034 w 2360488"/>
              <a:gd name="connsiteY9" fmla="*/ 31784 h 330490"/>
              <a:gd name="connsiteX10" fmla="*/ 0 w 2360488"/>
              <a:gd name="connsiteY10" fmla="*/ 0 h 330490"/>
              <a:gd name="connsiteX0" fmla="*/ 2360488 w 2360488"/>
              <a:gd name="connsiteY0" fmla="*/ 330490 h 330490"/>
              <a:gd name="connsiteX1" fmla="*/ 2354603 w 2360488"/>
              <a:gd name="connsiteY1" fmla="*/ 234873 h 330490"/>
              <a:gd name="connsiteX2" fmla="*/ 2256270 w 2360488"/>
              <a:gd name="connsiteY2" fmla="*/ 129761 h 330490"/>
              <a:gd name="connsiteX3" fmla="*/ 2215582 w 2360488"/>
              <a:gd name="connsiteY3" fmla="*/ 89072 h 330490"/>
              <a:gd name="connsiteX4" fmla="*/ 1794571 w 2360488"/>
              <a:gd name="connsiteY4" fmla="*/ 66013 h 330490"/>
              <a:gd name="connsiteX5" fmla="*/ 1322702 w 2360488"/>
              <a:gd name="connsiteY5" fmla="*/ 68458 h 330490"/>
              <a:gd name="connsiteX6" fmla="*/ 342289 w 2360488"/>
              <a:gd name="connsiteY6" fmla="*/ 73348 h 330490"/>
              <a:gd name="connsiteX7" fmla="*/ 308060 w 2360488"/>
              <a:gd name="connsiteY7" fmla="*/ 51344 h 330490"/>
              <a:gd name="connsiteX8" fmla="*/ 264051 w 2360488"/>
              <a:gd name="connsiteY8" fmla="*/ 46454 h 330490"/>
              <a:gd name="connsiteX9" fmla="*/ 176034 w 2360488"/>
              <a:gd name="connsiteY9" fmla="*/ 31784 h 330490"/>
              <a:gd name="connsiteX10" fmla="*/ 0 w 2360488"/>
              <a:gd name="connsiteY10" fmla="*/ 0 h 330490"/>
              <a:gd name="connsiteX0" fmla="*/ 2360488 w 2360488"/>
              <a:gd name="connsiteY0" fmla="*/ 330490 h 330490"/>
              <a:gd name="connsiteX1" fmla="*/ 2354603 w 2360488"/>
              <a:gd name="connsiteY1" fmla="*/ 234873 h 330490"/>
              <a:gd name="connsiteX2" fmla="*/ 2256270 w 2360488"/>
              <a:gd name="connsiteY2" fmla="*/ 129761 h 330490"/>
              <a:gd name="connsiteX3" fmla="*/ 2215582 w 2360488"/>
              <a:gd name="connsiteY3" fmla="*/ 89072 h 330490"/>
              <a:gd name="connsiteX4" fmla="*/ 1794571 w 2360488"/>
              <a:gd name="connsiteY4" fmla="*/ 66013 h 330490"/>
              <a:gd name="connsiteX5" fmla="*/ 1322702 w 2360488"/>
              <a:gd name="connsiteY5" fmla="*/ 68458 h 330490"/>
              <a:gd name="connsiteX6" fmla="*/ 342289 w 2360488"/>
              <a:gd name="connsiteY6" fmla="*/ 73348 h 330490"/>
              <a:gd name="connsiteX7" fmla="*/ 308060 w 2360488"/>
              <a:gd name="connsiteY7" fmla="*/ 51344 h 330490"/>
              <a:gd name="connsiteX8" fmla="*/ 264051 w 2360488"/>
              <a:gd name="connsiteY8" fmla="*/ 46454 h 330490"/>
              <a:gd name="connsiteX9" fmla="*/ 176034 w 2360488"/>
              <a:gd name="connsiteY9" fmla="*/ 31784 h 330490"/>
              <a:gd name="connsiteX10" fmla="*/ 0 w 2360488"/>
              <a:gd name="connsiteY10" fmla="*/ 0 h 330490"/>
              <a:gd name="connsiteX0" fmla="*/ 2360488 w 2360488"/>
              <a:gd name="connsiteY0" fmla="*/ 330490 h 330490"/>
              <a:gd name="connsiteX1" fmla="*/ 2354603 w 2360488"/>
              <a:gd name="connsiteY1" fmla="*/ 234873 h 330490"/>
              <a:gd name="connsiteX2" fmla="*/ 2256270 w 2360488"/>
              <a:gd name="connsiteY2" fmla="*/ 129761 h 330490"/>
              <a:gd name="connsiteX3" fmla="*/ 2195236 w 2360488"/>
              <a:gd name="connsiteY3" fmla="*/ 68727 h 330490"/>
              <a:gd name="connsiteX4" fmla="*/ 1794571 w 2360488"/>
              <a:gd name="connsiteY4" fmla="*/ 66013 h 330490"/>
              <a:gd name="connsiteX5" fmla="*/ 1322702 w 2360488"/>
              <a:gd name="connsiteY5" fmla="*/ 68458 h 330490"/>
              <a:gd name="connsiteX6" fmla="*/ 342289 w 2360488"/>
              <a:gd name="connsiteY6" fmla="*/ 73348 h 330490"/>
              <a:gd name="connsiteX7" fmla="*/ 308060 w 2360488"/>
              <a:gd name="connsiteY7" fmla="*/ 51344 h 330490"/>
              <a:gd name="connsiteX8" fmla="*/ 264051 w 2360488"/>
              <a:gd name="connsiteY8" fmla="*/ 46454 h 330490"/>
              <a:gd name="connsiteX9" fmla="*/ 176034 w 2360488"/>
              <a:gd name="connsiteY9" fmla="*/ 31784 h 330490"/>
              <a:gd name="connsiteX10" fmla="*/ 0 w 2360488"/>
              <a:gd name="connsiteY10" fmla="*/ 0 h 330490"/>
              <a:gd name="connsiteX0" fmla="*/ 2360488 w 2360488"/>
              <a:gd name="connsiteY0" fmla="*/ 330490 h 330490"/>
              <a:gd name="connsiteX1" fmla="*/ 2354603 w 2360488"/>
              <a:gd name="connsiteY1" fmla="*/ 234873 h 330490"/>
              <a:gd name="connsiteX2" fmla="*/ 2256270 w 2360488"/>
              <a:gd name="connsiteY2" fmla="*/ 129761 h 330490"/>
              <a:gd name="connsiteX3" fmla="*/ 2195236 w 2360488"/>
              <a:gd name="connsiteY3" fmla="*/ 68727 h 330490"/>
              <a:gd name="connsiteX4" fmla="*/ 1794571 w 2360488"/>
              <a:gd name="connsiteY4" fmla="*/ 66013 h 330490"/>
              <a:gd name="connsiteX5" fmla="*/ 1322702 w 2360488"/>
              <a:gd name="connsiteY5" fmla="*/ 68458 h 330490"/>
              <a:gd name="connsiteX6" fmla="*/ 342289 w 2360488"/>
              <a:gd name="connsiteY6" fmla="*/ 73348 h 330490"/>
              <a:gd name="connsiteX7" fmla="*/ 308060 w 2360488"/>
              <a:gd name="connsiteY7" fmla="*/ 51344 h 330490"/>
              <a:gd name="connsiteX8" fmla="*/ 264051 w 2360488"/>
              <a:gd name="connsiteY8" fmla="*/ 46454 h 330490"/>
              <a:gd name="connsiteX9" fmla="*/ 176034 w 2360488"/>
              <a:gd name="connsiteY9" fmla="*/ 31784 h 330490"/>
              <a:gd name="connsiteX10" fmla="*/ 0 w 2360488"/>
              <a:gd name="connsiteY10" fmla="*/ 0 h 330490"/>
              <a:gd name="connsiteX0" fmla="*/ 2357098 w 2357098"/>
              <a:gd name="connsiteY0" fmla="*/ 337272 h 337272"/>
              <a:gd name="connsiteX1" fmla="*/ 2354603 w 2357098"/>
              <a:gd name="connsiteY1" fmla="*/ 234873 h 337272"/>
              <a:gd name="connsiteX2" fmla="*/ 2256270 w 2357098"/>
              <a:gd name="connsiteY2" fmla="*/ 129761 h 337272"/>
              <a:gd name="connsiteX3" fmla="*/ 2195236 w 2357098"/>
              <a:gd name="connsiteY3" fmla="*/ 68727 h 337272"/>
              <a:gd name="connsiteX4" fmla="*/ 1794571 w 2357098"/>
              <a:gd name="connsiteY4" fmla="*/ 66013 h 337272"/>
              <a:gd name="connsiteX5" fmla="*/ 1322702 w 2357098"/>
              <a:gd name="connsiteY5" fmla="*/ 68458 h 337272"/>
              <a:gd name="connsiteX6" fmla="*/ 342289 w 2357098"/>
              <a:gd name="connsiteY6" fmla="*/ 73348 h 337272"/>
              <a:gd name="connsiteX7" fmla="*/ 308060 w 2357098"/>
              <a:gd name="connsiteY7" fmla="*/ 51344 h 337272"/>
              <a:gd name="connsiteX8" fmla="*/ 264051 w 2357098"/>
              <a:gd name="connsiteY8" fmla="*/ 46454 h 337272"/>
              <a:gd name="connsiteX9" fmla="*/ 176034 w 2357098"/>
              <a:gd name="connsiteY9" fmla="*/ 31784 h 337272"/>
              <a:gd name="connsiteX10" fmla="*/ 0 w 2357098"/>
              <a:gd name="connsiteY10" fmla="*/ 0 h 33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7098" h="337272">
                <a:moveTo>
                  <a:pt x="2357098" y="337272"/>
                </a:moveTo>
                <a:cubicBezTo>
                  <a:pt x="2356266" y="303139"/>
                  <a:pt x="2355435" y="269006"/>
                  <a:pt x="2354603" y="234873"/>
                </a:cubicBezTo>
                <a:cubicBezTo>
                  <a:pt x="2325366" y="207635"/>
                  <a:pt x="2349609" y="157904"/>
                  <a:pt x="2256270" y="129761"/>
                </a:cubicBezTo>
                <a:cubicBezTo>
                  <a:pt x="2228579" y="109417"/>
                  <a:pt x="2231497" y="99696"/>
                  <a:pt x="2195236" y="68727"/>
                </a:cubicBezTo>
                <a:cubicBezTo>
                  <a:pt x="2128457" y="61494"/>
                  <a:pt x="1938863" y="73405"/>
                  <a:pt x="1794571" y="66013"/>
                </a:cubicBezTo>
                <a:lnTo>
                  <a:pt x="1322702" y="68458"/>
                </a:lnTo>
                <a:cubicBezTo>
                  <a:pt x="1088805" y="72126"/>
                  <a:pt x="511396" y="76200"/>
                  <a:pt x="342289" y="73348"/>
                </a:cubicBezTo>
                <a:lnTo>
                  <a:pt x="308060" y="51344"/>
                </a:lnTo>
                <a:cubicBezTo>
                  <a:pt x="295020" y="46862"/>
                  <a:pt x="283203" y="52974"/>
                  <a:pt x="264051" y="46454"/>
                </a:cubicBezTo>
                <a:cubicBezTo>
                  <a:pt x="244899" y="39934"/>
                  <a:pt x="218005" y="42786"/>
                  <a:pt x="176034" y="31784"/>
                </a:cubicBezTo>
                <a:cubicBezTo>
                  <a:pt x="118986" y="19559"/>
                  <a:pt x="26487" y="8965"/>
                  <a:pt x="0" y="0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Freeform 1089"/>
          <p:cNvSpPr/>
          <p:nvPr/>
        </p:nvSpPr>
        <p:spPr>
          <a:xfrm>
            <a:off x="783647" y="1242269"/>
            <a:ext cx="1424672" cy="363512"/>
          </a:xfrm>
          <a:custGeom>
            <a:avLst/>
            <a:gdLst>
              <a:gd name="connsiteX0" fmla="*/ 1410719 w 1410719"/>
              <a:gd name="connsiteY0" fmla="*/ 327619 h 327619"/>
              <a:gd name="connsiteX1" fmla="*/ 97063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56233 w 1410719"/>
              <a:gd name="connsiteY7" fmla="*/ 26894 h 327619"/>
              <a:gd name="connsiteX8" fmla="*/ 0 w 1410719"/>
              <a:gd name="connsiteY8" fmla="*/ 0 h 327619"/>
              <a:gd name="connsiteX0" fmla="*/ 1410719 w 1410719"/>
              <a:gd name="connsiteY0" fmla="*/ 327619 h 327619"/>
              <a:gd name="connsiteX1" fmla="*/ 97063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56233 w 1410719"/>
              <a:gd name="connsiteY7" fmla="*/ 26894 h 327619"/>
              <a:gd name="connsiteX8" fmla="*/ 0 w 1410719"/>
              <a:gd name="connsiteY8" fmla="*/ 0 h 327619"/>
              <a:gd name="connsiteX0" fmla="*/ 1410719 w 1410719"/>
              <a:gd name="connsiteY0" fmla="*/ 327619 h 327619"/>
              <a:gd name="connsiteX1" fmla="*/ 97063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56233 w 1410719"/>
              <a:gd name="connsiteY7" fmla="*/ 26894 h 327619"/>
              <a:gd name="connsiteX8" fmla="*/ 0 w 1410719"/>
              <a:gd name="connsiteY8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56233 w 1410719"/>
              <a:gd name="connsiteY7" fmla="*/ 26894 h 327619"/>
              <a:gd name="connsiteX8" fmla="*/ 0 w 1410719"/>
              <a:gd name="connsiteY8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56233 w 1410719"/>
              <a:gd name="connsiteY7" fmla="*/ 26894 h 327619"/>
              <a:gd name="connsiteX8" fmla="*/ 0 w 1410719"/>
              <a:gd name="connsiteY8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66496 w 1410719"/>
              <a:gd name="connsiteY5" fmla="*/ 97797 h 327619"/>
              <a:gd name="connsiteX6" fmla="*/ 190704 w 1410719"/>
              <a:gd name="connsiteY6" fmla="*/ 41564 h 327619"/>
              <a:gd name="connsiteX7" fmla="*/ 124691 w 1410719"/>
              <a:gd name="connsiteY7" fmla="*/ 29339 h 327619"/>
              <a:gd name="connsiteX8" fmla="*/ 56233 w 1410719"/>
              <a:gd name="connsiteY8" fmla="*/ 26894 h 327619"/>
              <a:gd name="connsiteX9" fmla="*/ 0 w 1410719"/>
              <a:gd name="connsiteY9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11230 w 1410719"/>
              <a:gd name="connsiteY3" fmla="*/ 117356 h 327619"/>
              <a:gd name="connsiteX4" fmla="*/ 550107 w 1410719"/>
              <a:gd name="connsiteY4" fmla="*/ 100242 h 327619"/>
              <a:gd name="connsiteX5" fmla="*/ 273277 w 1410719"/>
              <a:gd name="connsiteY5" fmla="*/ 91017 h 327619"/>
              <a:gd name="connsiteX6" fmla="*/ 190704 w 1410719"/>
              <a:gd name="connsiteY6" fmla="*/ 41564 h 327619"/>
              <a:gd name="connsiteX7" fmla="*/ 124691 w 1410719"/>
              <a:gd name="connsiteY7" fmla="*/ 29339 h 327619"/>
              <a:gd name="connsiteX8" fmla="*/ 56233 w 1410719"/>
              <a:gd name="connsiteY8" fmla="*/ 26894 h 327619"/>
              <a:gd name="connsiteX9" fmla="*/ 0 w 1410719"/>
              <a:gd name="connsiteY9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28183 w 1410719"/>
              <a:gd name="connsiteY3" fmla="*/ 117356 h 327619"/>
              <a:gd name="connsiteX4" fmla="*/ 550107 w 1410719"/>
              <a:gd name="connsiteY4" fmla="*/ 100242 h 327619"/>
              <a:gd name="connsiteX5" fmla="*/ 273277 w 1410719"/>
              <a:gd name="connsiteY5" fmla="*/ 91017 h 327619"/>
              <a:gd name="connsiteX6" fmla="*/ 190704 w 1410719"/>
              <a:gd name="connsiteY6" fmla="*/ 41564 h 327619"/>
              <a:gd name="connsiteX7" fmla="*/ 124691 w 1410719"/>
              <a:gd name="connsiteY7" fmla="*/ 29339 h 327619"/>
              <a:gd name="connsiteX8" fmla="*/ 56233 w 1410719"/>
              <a:gd name="connsiteY8" fmla="*/ 26894 h 327619"/>
              <a:gd name="connsiteX9" fmla="*/ 0 w 1410719"/>
              <a:gd name="connsiteY9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28183 w 1410719"/>
              <a:gd name="connsiteY3" fmla="*/ 117356 h 327619"/>
              <a:gd name="connsiteX4" fmla="*/ 550107 w 1410719"/>
              <a:gd name="connsiteY4" fmla="*/ 100242 h 327619"/>
              <a:gd name="connsiteX5" fmla="*/ 273277 w 1410719"/>
              <a:gd name="connsiteY5" fmla="*/ 91017 h 327619"/>
              <a:gd name="connsiteX6" fmla="*/ 195404 w 1410719"/>
              <a:gd name="connsiteY6" fmla="*/ 32247 h 327619"/>
              <a:gd name="connsiteX7" fmla="*/ 124691 w 1410719"/>
              <a:gd name="connsiteY7" fmla="*/ 29339 h 327619"/>
              <a:gd name="connsiteX8" fmla="*/ 56233 w 1410719"/>
              <a:gd name="connsiteY8" fmla="*/ 26894 h 327619"/>
              <a:gd name="connsiteX9" fmla="*/ 0 w 1410719"/>
              <a:gd name="connsiteY9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28183 w 1410719"/>
              <a:gd name="connsiteY3" fmla="*/ 117356 h 327619"/>
              <a:gd name="connsiteX4" fmla="*/ 550107 w 1410719"/>
              <a:gd name="connsiteY4" fmla="*/ 100242 h 327619"/>
              <a:gd name="connsiteX5" fmla="*/ 273277 w 1410719"/>
              <a:gd name="connsiteY5" fmla="*/ 91017 h 327619"/>
              <a:gd name="connsiteX6" fmla="*/ 195404 w 1410719"/>
              <a:gd name="connsiteY6" fmla="*/ 32247 h 327619"/>
              <a:gd name="connsiteX7" fmla="*/ 124691 w 1410719"/>
              <a:gd name="connsiteY7" fmla="*/ 20022 h 327619"/>
              <a:gd name="connsiteX8" fmla="*/ 56233 w 1410719"/>
              <a:gd name="connsiteY8" fmla="*/ 26894 h 327619"/>
              <a:gd name="connsiteX9" fmla="*/ 0 w 1410719"/>
              <a:gd name="connsiteY9" fmla="*/ 0 h 327619"/>
              <a:gd name="connsiteX0" fmla="*/ 1410719 w 1410719"/>
              <a:gd name="connsiteY0" fmla="*/ 327619 h 327619"/>
              <a:gd name="connsiteX1" fmla="*/ 975523 w 1410719"/>
              <a:gd name="connsiteY1" fmla="*/ 95352 h 327619"/>
              <a:gd name="connsiteX2" fmla="*/ 709027 w 1410719"/>
              <a:gd name="connsiteY2" fmla="*/ 100242 h 327619"/>
              <a:gd name="connsiteX3" fmla="*/ 628183 w 1410719"/>
              <a:gd name="connsiteY3" fmla="*/ 117356 h 327619"/>
              <a:gd name="connsiteX4" fmla="*/ 550107 w 1410719"/>
              <a:gd name="connsiteY4" fmla="*/ 100242 h 327619"/>
              <a:gd name="connsiteX5" fmla="*/ 273277 w 1410719"/>
              <a:gd name="connsiteY5" fmla="*/ 91017 h 327619"/>
              <a:gd name="connsiteX6" fmla="*/ 195404 w 1410719"/>
              <a:gd name="connsiteY6" fmla="*/ 32247 h 327619"/>
              <a:gd name="connsiteX7" fmla="*/ 124691 w 1410719"/>
              <a:gd name="connsiteY7" fmla="*/ 20022 h 327619"/>
              <a:gd name="connsiteX8" fmla="*/ 56233 w 1410719"/>
              <a:gd name="connsiteY8" fmla="*/ 5932 h 327619"/>
              <a:gd name="connsiteX9" fmla="*/ 0 w 1410719"/>
              <a:gd name="connsiteY9" fmla="*/ 0 h 327619"/>
              <a:gd name="connsiteX0" fmla="*/ 1406019 w 1406019"/>
              <a:gd name="connsiteY0" fmla="*/ 355570 h 355570"/>
              <a:gd name="connsiteX1" fmla="*/ 970823 w 1406019"/>
              <a:gd name="connsiteY1" fmla="*/ 123303 h 355570"/>
              <a:gd name="connsiteX2" fmla="*/ 704327 w 1406019"/>
              <a:gd name="connsiteY2" fmla="*/ 128193 h 355570"/>
              <a:gd name="connsiteX3" fmla="*/ 623483 w 1406019"/>
              <a:gd name="connsiteY3" fmla="*/ 145307 h 355570"/>
              <a:gd name="connsiteX4" fmla="*/ 545407 w 1406019"/>
              <a:gd name="connsiteY4" fmla="*/ 128193 h 355570"/>
              <a:gd name="connsiteX5" fmla="*/ 268577 w 1406019"/>
              <a:gd name="connsiteY5" fmla="*/ 118968 h 355570"/>
              <a:gd name="connsiteX6" fmla="*/ 190704 w 1406019"/>
              <a:gd name="connsiteY6" fmla="*/ 60198 h 355570"/>
              <a:gd name="connsiteX7" fmla="*/ 119991 w 1406019"/>
              <a:gd name="connsiteY7" fmla="*/ 47973 h 355570"/>
              <a:gd name="connsiteX8" fmla="*/ 51533 w 1406019"/>
              <a:gd name="connsiteY8" fmla="*/ 33883 h 355570"/>
              <a:gd name="connsiteX9" fmla="*/ 0 w 1406019"/>
              <a:gd name="connsiteY9" fmla="*/ 0 h 355570"/>
              <a:gd name="connsiteX0" fmla="*/ 1406019 w 1406019"/>
              <a:gd name="connsiteY0" fmla="*/ 355570 h 355570"/>
              <a:gd name="connsiteX1" fmla="*/ 970823 w 1406019"/>
              <a:gd name="connsiteY1" fmla="*/ 123303 h 355570"/>
              <a:gd name="connsiteX2" fmla="*/ 727827 w 1406019"/>
              <a:gd name="connsiteY2" fmla="*/ 123535 h 355570"/>
              <a:gd name="connsiteX3" fmla="*/ 623483 w 1406019"/>
              <a:gd name="connsiteY3" fmla="*/ 145307 h 355570"/>
              <a:gd name="connsiteX4" fmla="*/ 545407 w 1406019"/>
              <a:gd name="connsiteY4" fmla="*/ 128193 h 355570"/>
              <a:gd name="connsiteX5" fmla="*/ 268577 w 1406019"/>
              <a:gd name="connsiteY5" fmla="*/ 118968 h 355570"/>
              <a:gd name="connsiteX6" fmla="*/ 190704 w 1406019"/>
              <a:gd name="connsiteY6" fmla="*/ 60198 h 355570"/>
              <a:gd name="connsiteX7" fmla="*/ 119991 w 1406019"/>
              <a:gd name="connsiteY7" fmla="*/ 47973 h 355570"/>
              <a:gd name="connsiteX8" fmla="*/ 51533 w 1406019"/>
              <a:gd name="connsiteY8" fmla="*/ 33883 h 355570"/>
              <a:gd name="connsiteX9" fmla="*/ 0 w 1406019"/>
              <a:gd name="connsiteY9" fmla="*/ 0 h 355570"/>
              <a:gd name="connsiteX0" fmla="*/ 1406019 w 1406019"/>
              <a:gd name="connsiteY0" fmla="*/ 355570 h 355570"/>
              <a:gd name="connsiteX1" fmla="*/ 970823 w 1406019"/>
              <a:gd name="connsiteY1" fmla="*/ 123303 h 355570"/>
              <a:gd name="connsiteX2" fmla="*/ 727827 w 1406019"/>
              <a:gd name="connsiteY2" fmla="*/ 123535 h 355570"/>
              <a:gd name="connsiteX3" fmla="*/ 628182 w 1406019"/>
              <a:gd name="connsiteY3" fmla="*/ 135991 h 355570"/>
              <a:gd name="connsiteX4" fmla="*/ 545407 w 1406019"/>
              <a:gd name="connsiteY4" fmla="*/ 128193 h 355570"/>
              <a:gd name="connsiteX5" fmla="*/ 268577 w 1406019"/>
              <a:gd name="connsiteY5" fmla="*/ 118968 h 355570"/>
              <a:gd name="connsiteX6" fmla="*/ 190704 w 1406019"/>
              <a:gd name="connsiteY6" fmla="*/ 60198 h 355570"/>
              <a:gd name="connsiteX7" fmla="*/ 119991 w 1406019"/>
              <a:gd name="connsiteY7" fmla="*/ 47973 h 355570"/>
              <a:gd name="connsiteX8" fmla="*/ 51533 w 1406019"/>
              <a:gd name="connsiteY8" fmla="*/ 33883 h 355570"/>
              <a:gd name="connsiteX9" fmla="*/ 0 w 1406019"/>
              <a:gd name="connsiteY9" fmla="*/ 0 h 35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6019" h="355570">
                <a:moveTo>
                  <a:pt x="1406019" y="355570"/>
                </a:moveTo>
                <a:lnTo>
                  <a:pt x="970823" y="123303"/>
                </a:lnTo>
                <a:cubicBezTo>
                  <a:pt x="881991" y="124933"/>
                  <a:pt x="784934" y="121420"/>
                  <a:pt x="727827" y="123535"/>
                </a:cubicBezTo>
                <a:cubicBezTo>
                  <a:pt x="670720" y="125650"/>
                  <a:pt x="658585" y="135215"/>
                  <a:pt x="628182" y="135991"/>
                </a:cubicBezTo>
                <a:cubicBezTo>
                  <a:pt x="597779" y="136767"/>
                  <a:pt x="605341" y="131030"/>
                  <a:pt x="545407" y="128193"/>
                </a:cubicBezTo>
                <a:cubicBezTo>
                  <a:pt x="485473" y="125356"/>
                  <a:pt x="328477" y="128748"/>
                  <a:pt x="268577" y="118968"/>
                </a:cubicBezTo>
                <a:cubicBezTo>
                  <a:pt x="243313" y="100224"/>
                  <a:pt x="215468" y="72030"/>
                  <a:pt x="190704" y="60198"/>
                </a:cubicBezTo>
                <a:cubicBezTo>
                  <a:pt x="165940" y="48366"/>
                  <a:pt x="143186" y="52359"/>
                  <a:pt x="119991" y="47973"/>
                </a:cubicBezTo>
                <a:cubicBezTo>
                  <a:pt x="96796" y="43587"/>
                  <a:pt x="72315" y="38773"/>
                  <a:pt x="51533" y="33883"/>
                </a:cubicBezTo>
                <a:cubicBezTo>
                  <a:pt x="30751" y="28993"/>
                  <a:pt x="12224" y="9983"/>
                  <a:pt x="0" y="0"/>
                </a:cubicBezTo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1" name="Straight Connector 1090"/>
          <p:cNvCxnSpPr/>
          <p:nvPr/>
        </p:nvCxnSpPr>
        <p:spPr>
          <a:xfrm flipH="1">
            <a:off x="2190885" y="1515932"/>
            <a:ext cx="20869" cy="442055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2" name="Straight Connector 1091"/>
          <p:cNvCxnSpPr/>
          <p:nvPr/>
        </p:nvCxnSpPr>
        <p:spPr>
          <a:xfrm flipV="1">
            <a:off x="2786567" y="1663332"/>
            <a:ext cx="19686" cy="221658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Straight Connector 1115"/>
          <p:cNvCxnSpPr/>
          <p:nvPr/>
        </p:nvCxnSpPr>
        <p:spPr>
          <a:xfrm flipV="1">
            <a:off x="1770057" y="1293946"/>
            <a:ext cx="43051" cy="7722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2" name="Rectangle 731"/>
          <p:cNvSpPr/>
          <p:nvPr/>
        </p:nvSpPr>
        <p:spPr>
          <a:xfrm rot="19531080">
            <a:off x="1431354" y="2544522"/>
            <a:ext cx="106042" cy="107422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Rectangle 735"/>
          <p:cNvSpPr/>
          <p:nvPr/>
        </p:nvSpPr>
        <p:spPr>
          <a:xfrm rot="5400000">
            <a:off x="1349853" y="2125425"/>
            <a:ext cx="45719" cy="6414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Oval 635"/>
          <p:cNvSpPr>
            <a:spLocks noChangeAspect="1"/>
          </p:cNvSpPr>
          <p:nvPr/>
        </p:nvSpPr>
        <p:spPr>
          <a:xfrm>
            <a:off x="1322924" y="2132269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7" name="Oval 636"/>
          <p:cNvSpPr>
            <a:spLocks noChangeAspect="1"/>
          </p:cNvSpPr>
          <p:nvPr/>
        </p:nvSpPr>
        <p:spPr>
          <a:xfrm>
            <a:off x="1402061" y="2139721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38" name="Oval 637"/>
          <p:cNvSpPr>
            <a:spLocks noChangeAspect="1"/>
          </p:cNvSpPr>
          <p:nvPr/>
        </p:nvSpPr>
        <p:spPr>
          <a:xfrm>
            <a:off x="1496746" y="2167370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93" name="Rectangle 1092"/>
          <p:cNvSpPr/>
          <p:nvPr/>
        </p:nvSpPr>
        <p:spPr>
          <a:xfrm rot="20220000">
            <a:off x="1252694" y="2702234"/>
            <a:ext cx="52877" cy="91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Oval 1094"/>
          <p:cNvSpPr>
            <a:spLocks noChangeAspect="1"/>
          </p:cNvSpPr>
          <p:nvPr/>
        </p:nvSpPr>
        <p:spPr>
          <a:xfrm>
            <a:off x="1277853" y="2594460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76" name="Oval 1175"/>
          <p:cNvSpPr>
            <a:spLocks noChangeAspect="1"/>
          </p:cNvSpPr>
          <p:nvPr/>
        </p:nvSpPr>
        <p:spPr>
          <a:xfrm>
            <a:off x="1514732" y="2595394"/>
            <a:ext cx="49571" cy="49571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cxnSp>
        <p:nvCxnSpPr>
          <p:cNvPr id="1177" name="Straight Connector 1176"/>
          <p:cNvCxnSpPr/>
          <p:nvPr/>
        </p:nvCxnSpPr>
        <p:spPr>
          <a:xfrm flipV="1">
            <a:off x="2188369" y="1956406"/>
            <a:ext cx="8284" cy="36293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0" name="Oval 1179"/>
          <p:cNvSpPr>
            <a:spLocks noChangeAspect="1"/>
          </p:cNvSpPr>
          <p:nvPr/>
        </p:nvSpPr>
        <p:spPr>
          <a:xfrm>
            <a:off x="1321266" y="1438276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81" name="Oval 1180"/>
          <p:cNvSpPr>
            <a:spLocks noChangeAspect="1"/>
          </p:cNvSpPr>
          <p:nvPr/>
        </p:nvSpPr>
        <p:spPr>
          <a:xfrm>
            <a:off x="1318248" y="1514667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82" name="Oval 1181"/>
          <p:cNvSpPr>
            <a:spLocks noChangeAspect="1"/>
          </p:cNvSpPr>
          <p:nvPr/>
        </p:nvSpPr>
        <p:spPr>
          <a:xfrm>
            <a:off x="1318248" y="1570700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87" name="Oval 1186"/>
          <p:cNvSpPr>
            <a:spLocks noChangeAspect="1"/>
          </p:cNvSpPr>
          <p:nvPr/>
        </p:nvSpPr>
        <p:spPr>
          <a:xfrm>
            <a:off x="1323386" y="1846701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88" name="Oval 1187"/>
          <p:cNvSpPr>
            <a:spLocks noChangeAspect="1"/>
          </p:cNvSpPr>
          <p:nvPr/>
        </p:nvSpPr>
        <p:spPr>
          <a:xfrm>
            <a:off x="1443450" y="1880188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89" name="Oval 1188"/>
          <p:cNvSpPr>
            <a:spLocks noChangeAspect="1"/>
          </p:cNvSpPr>
          <p:nvPr/>
        </p:nvSpPr>
        <p:spPr>
          <a:xfrm>
            <a:off x="1600533" y="1881324"/>
            <a:ext cx="45720" cy="45720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90" name="Oval 1189"/>
          <p:cNvSpPr>
            <a:spLocks noChangeAspect="1"/>
          </p:cNvSpPr>
          <p:nvPr/>
        </p:nvSpPr>
        <p:spPr>
          <a:xfrm>
            <a:off x="1654096" y="1882860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91" name="Oval 1190"/>
          <p:cNvSpPr>
            <a:spLocks noChangeAspect="1"/>
          </p:cNvSpPr>
          <p:nvPr/>
        </p:nvSpPr>
        <p:spPr>
          <a:xfrm>
            <a:off x="1747872" y="1884698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92" name="Oval 1191"/>
          <p:cNvSpPr>
            <a:spLocks noChangeAspect="1"/>
          </p:cNvSpPr>
          <p:nvPr/>
        </p:nvSpPr>
        <p:spPr>
          <a:xfrm>
            <a:off x="1880291" y="1880895"/>
            <a:ext cx="45720" cy="45720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93" name="Oval 1192"/>
          <p:cNvSpPr>
            <a:spLocks noChangeAspect="1"/>
          </p:cNvSpPr>
          <p:nvPr/>
        </p:nvSpPr>
        <p:spPr>
          <a:xfrm>
            <a:off x="2018426" y="1877432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94" name="Oval 1193"/>
          <p:cNvSpPr>
            <a:spLocks noChangeAspect="1"/>
          </p:cNvSpPr>
          <p:nvPr/>
        </p:nvSpPr>
        <p:spPr>
          <a:xfrm>
            <a:off x="2169664" y="1879438"/>
            <a:ext cx="45720" cy="45720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95" name="Oval 1194"/>
          <p:cNvSpPr>
            <a:spLocks noChangeAspect="1"/>
          </p:cNvSpPr>
          <p:nvPr/>
        </p:nvSpPr>
        <p:spPr>
          <a:xfrm>
            <a:off x="2261216" y="1877021"/>
            <a:ext cx="45720" cy="45720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96" name="Oval 1195"/>
          <p:cNvSpPr>
            <a:spLocks noChangeAspect="1"/>
          </p:cNvSpPr>
          <p:nvPr/>
        </p:nvSpPr>
        <p:spPr>
          <a:xfrm>
            <a:off x="2504195" y="1876139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97" name="Oval 1196"/>
          <p:cNvSpPr>
            <a:spLocks noChangeAspect="1"/>
          </p:cNvSpPr>
          <p:nvPr/>
        </p:nvSpPr>
        <p:spPr>
          <a:xfrm>
            <a:off x="2619191" y="1877063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98" name="Oval 1197"/>
          <p:cNvSpPr>
            <a:spLocks noChangeAspect="1"/>
          </p:cNvSpPr>
          <p:nvPr/>
        </p:nvSpPr>
        <p:spPr>
          <a:xfrm>
            <a:off x="2761217" y="1873233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99" name="Oval 1198"/>
          <p:cNvSpPr>
            <a:spLocks noChangeAspect="1"/>
          </p:cNvSpPr>
          <p:nvPr/>
        </p:nvSpPr>
        <p:spPr>
          <a:xfrm>
            <a:off x="2694089" y="1873082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00" name="Oval 1199"/>
          <p:cNvSpPr>
            <a:spLocks noChangeAspect="1"/>
          </p:cNvSpPr>
          <p:nvPr/>
        </p:nvSpPr>
        <p:spPr>
          <a:xfrm>
            <a:off x="2921414" y="1870760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01" name="Oval 1200"/>
          <p:cNvSpPr>
            <a:spLocks noChangeAspect="1"/>
          </p:cNvSpPr>
          <p:nvPr/>
        </p:nvSpPr>
        <p:spPr>
          <a:xfrm>
            <a:off x="3225314" y="1873082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02" name="Oval 1201"/>
          <p:cNvSpPr>
            <a:spLocks noChangeAspect="1"/>
          </p:cNvSpPr>
          <p:nvPr/>
        </p:nvSpPr>
        <p:spPr>
          <a:xfrm>
            <a:off x="3477217" y="2100001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72" name="Oval 671"/>
          <p:cNvSpPr>
            <a:spLocks noChangeAspect="1"/>
          </p:cNvSpPr>
          <p:nvPr/>
        </p:nvSpPr>
        <p:spPr>
          <a:xfrm>
            <a:off x="2159499" y="215610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20" name="Oval 819"/>
          <p:cNvSpPr>
            <a:spLocks noChangeAspect="1"/>
          </p:cNvSpPr>
          <p:nvPr/>
        </p:nvSpPr>
        <p:spPr>
          <a:xfrm>
            <a:off x="3477407" y="2155046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96" name="Oval 1095"/>
          <p:cNvSpPr>
            <a:spLocks noChangeAspect="1"/>
          </p:cNvSpPr>
          <p:nvPr/>
        </p:nvSpPr>
        <p:spPr>
          <a:xfrm>
            <a:off x="1479400" y="2383350"/>
            <a:ext cx="45720" cy="45720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03" name="Oval 1202"/>
          <p:cNvSpPr>
            <a:spLocks noChangeAspect="1"/>
          </p:cNvSpPr>
          <p:nvPr/>
        </p:nvSpPr>
        <p:spPr>
          <a:xfrm>
            <a:off x="1981368" y="2300417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44" name="Oval 643"/>
          <p:cNvSpPr>
            <a:spLocks noChangeAspect="1"/>
          </p:cNvSpPr>
          <p:nvPr/>
        </p:nvSpPr>
        <p:spPr>
          <a:xfrm>
            <a:off x="2161041" y="2298475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04" name="Oval 1203"/>
          <p:cNvSpPr>
            <a:spLocks noChangeAspect="1"/>
          </p:cNvSpPr>
          <p:nvPr/>
        </p:nvSpPr>
        <p:spPr>
          <a:xfrm>
            <a:off x="3221588" y="2242366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05" name="Oval 1204"/>
          <p:cNvSpPr>
            <a:spLocks noChangeAspect="1"/>
          </p:cNvSpPr>
          <p:nvPr/>
        </p:nvSpPr>
        <p:spPr>
          <a:xfrm>
            <a:off x="3225023" y="2103118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06" name="Oval 1205"/>
          <p:cNvSpPr>
            <a:spLocks noChangeAspect="1"/>
          </p:cNvSpPr>
          <p:nvPr/>
        </p:nvSpPr>
        <p:spPr>
          <a:xfrm>
            <a:off x="1747872" y="2436780"/>
            <a:ext cx="45720" cy="45720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627" name="Oval 626"/>
          <p:cNvSpPr>
            <a:spLocks noChangeAspect="1"/>
          </p:cNvSpPr>
          <p:nvPr/>
        </p:nvSpPr>
        <p:spPr>
          <a:xfrm>
            <a:off x="1885068" y="2492659"/>
            <a:ext cx="49571" cy="49571"/>
          </a:xfrm>
          <a:prstGeom prst="ellipse">
            <a:avLst/>
          </a:prstGeom>
          <a:solidFill>
            <a:schemeClr val="accent6"/>
          </a:solidFill>
          <a:ln w="3175">
            <a:solidFill>
              <a:srgbClr val="CC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08" name="Oval 1207"/>
          <p:cNvSpPr>
            <a:spLocks noChangeAspect="1"/>
          </p:cNvSpPr>
          <p:nvPr/>
        </p:nvSpPr>
        <p:spPr>
          <a:xfrm>
            <a:off x="1111808" y="2624342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09" name="Oval 1208"/>
          <p:cNvSpPr>
            <a:spLocks noChangeAspect="1"/>
          </p:cNvSpPr>
          <p:nvPr/>
        </p:nvSpPr>
        <p:spPr>
          <a:xfrm>
            <a:off x="1745409" y="2630100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10" name="Oval 1209"/>
          <p:cNvSpPr>
            <a:spLocks noChangeAspect="1"/>
          </p:cNvSpPr>
          <p:nvPr/>
        </p:nvSpPr>
        <p:spPr>
          <a:xfrm>
            <a:off x="783573" y="2948624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11" name="Oval 1210"/>
          <p:cNvSpPr>
            <a:spLocks noChangeAspect="1"/>
          </p:cNvSpPr>
          <p:nvPr/>
        </p:nvSpPr>
        <p:spPr>
          <a:xfrm>
            <a:off x="1646322" y="2801438"/>
            <a:ext cx="49080" cy="4908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0" name="Oval 1119"/>
          <p:cNvSpPr>
            <a:spLocks noChangeAspect="1"/>
          </p:cNvSpPr>
          <p:nvPr/>
        </p:nvSpPr>
        <p:spPr>
          <a:xfrm>
            <a:off x="1799772" y="2802334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1" name="Oval 1120"/>
          <p:cNvSpPr>
            <a:spLocks noChangeAspect="1"/>
          </p:cNvSpPr>
          <p:nvPr/>
        </p:nvSpPr>
        <p:spPr>
          <a:xfrm>
            <a:off x="1838589" y="2802334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33" name="Oval 532"/>
          <p:cNvSpPr>
            <a:spLocks noChangeAspect="1"/>
          </p:cNvSpPr>
          <p:nvPr/>
        </p:nvSpPr>
        <p:spPr>
          <a:xfrm>
            <a:off x="1886045" y="2802334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97" name="Oval 1096"/>
          <p:cNvSpPr>
            <a:spLocks noChangeAspect="1"/>
          </p:cNvSpPr>
          <p:nvPr/>
        </p:nvSpPr>
        <p:spPr>
          <a:xfrm>
            <a:off x="1938087" y="2802334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98" name="Oval 1097"/>
          <p:cNvSpPr>
            <a:spLocks noChangeAspect="1"/>
          </p:cNvSpPr>
          <p:nvPr/>
        </p:nvSpPr>
        <p:spPr>
          <a:xfrm>
            <a:off x="1980134" y="2802334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99" name="Oval 1098"/>
          <p:cNvSpPr>
            <a:spLocks noChangeAspect="1"/>
          </p:cNvSpPr>
          <p:nvPr/>
        </p:nvSpPr>
        <p:spPr>
          <a:xfrm>
            <a:off x="2030433" y="2802334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0" name="Oval 1099"/>
          <p:cNvSpPr>
            <a:spLocks noChangeAspect="1"/>
          </p:cNvSpPr>
          <p:nvPr/>
        </p:nvSpPr>
        <p:spPr>
          <a:xfrm>
            <a:off x="2083086" y="2802334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1" name="Oval 1100"/>
          <p:cNvSpPr>
            <a:spLocks noChangeAspect="1"/>
          </p:cNvSpPr>
          <p:nvPr/>
        </p:nvSpPr>
        <p:spPr>
          <a:xfrm>
            <a:off x="2120444" y="2802334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2" name="Oval 1101"/>
          <p:cNvSpPr>
            <a:spLocks noChangeAspect="1"/>
          </p:cNvSpPr>
          <p:nvPr/>
        </p:nvSpPr>
        <p:spPr>
          <a:xfrm>
            <a:off x="2215384" y="2802334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3" name="Oval 1102"/>
          <p:cNvSpPr>
            <a:spLocks noChangeAspect="1"/>
          </p:cNvSpPr>
          <p:nvPr/>
        </p:nvSpPr>
        <p:spPr>
          <a:xfrm>
            <a:off x="2264390" y="2802334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04" name="Oval 1103"/>
          <p:cNvSpPr>
            <a:spLocks noChangeAspect="1"/>
          </p:cNvSpPr>
          <p:nvPr/>
        </p:nvSpPr>
        <p:spPr>
          <a:xfrm>
            <a:off x="2304274" y="2802334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557" name="Oval 556"/>
          <p:cNvSpPr>
            <a:spLocks noChangeAspect="1"/>
          </p:cNvSpPr>
          <p:nvPr/>
        </p:nvSpPr>
        <p:spPr>
          <a:xfrm>
            <a:off x="2165433" y="2802334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12" name="Oval 1211"/>
          <p:cNvSpPr>
            <a:spLocks noChangeAspect="1"/>
          </p:cNvSpPr>
          <p:nvPr/>
        </p:nvSpPr>
        <p:spPr>
          <a:xfrm>
            <a:off x="2173295" y="1820219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13" name="Oval 1212"/>
          <p:cNvSpPr>
            <a:spLocks noChangeAspect="1"/>
          </p:cNvSpPr>
          <p:nvPr/>
        </p:nvSpPr>
        <p:spPr>
          <a:xfrm>
            <a:off x="2168963" y="1952213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14" name="Oval 1213"/>
          <p:cNvSpPr>
            <a:spLocks noChangeAspect="1"/>
          </p:cNvSpPr>
          <p:nvPr/>
        </p:nvSpPr>
        <p:spPr>
          <a:xfrm>
            <a:off x="2163926" y="2057004"/>
            <a:ext cx="45720" cy="45720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15" name="Oval 1214"/>
          <p:cNvSpPr>
            <a:spLocks noChangeAspect="1"/>
          </p:cNvSpPr>
          <p:nvPr/>
        </p:nvSpPr>
        <p:spPr>
          <a:xfrm>
            <a:off x="794647" y="1800427"/>
            <a:ext cx="45720" cy="45720"/>
          </a:xfrm>
          <a:prstGeom prst="ellipse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16" name="Oval 1215"/>
          <p:cNvSpPr>
            <a:spLocks noChangeAspect="1"/>
          </p:cNvSpPr>
          <p:nvPr/>
        </p:nvSpPr>
        <p:spPr>
          <a:xfrm>
            <a:off x="1599734" y="2018922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17" name="Oval 1216"/>
          <p:cNvSpPr>
            <a:spLocks noChangeAspect="1"/>
          </p:cNvSpPr>
          <p:nvPr/>
        </p:nvSpPr>
        <p:spPr>
          <a:xfrm>
            <a:off x="1599949" y="2072072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18" name="Oval 1217"/>
          <p:cNvSpPr>
            <a:spLocks noChangeAspect="1"/>
          </p:cNvSpPr>
          <p:nvPr/>
        </p:nvSpPr>
        <p:spPr>
          <a:xfrm>
            <a:off x="1596701" y="1742531"/>
            <a:ext cx="45720" cy="45720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19" name="Oval 1218"/>
          <p:cNvSpPr>
            <a:spLocks noChangeAspect="1"/>
          </p:cNvSpPr>
          <p:nvPr/>
        </p:nvSpPr>
        <p:spPr>
          <a:xfrm>
            <a:off x="1601418" y="1429239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20" name="Oval 1219"/>
          <p:cNvSpPr>
            <a:spLocks noChangeAspect="1"/>
          </p:cNvSpPr>
          <p:nvPr/>
        </p:nvSpPr>
        <p:spPr>
          <a:xfrm>
            <a:off x="1601418" y="1541288"/>
            <a:ext cx="45720" cy="45720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21" name="Oval 1220"/>
          <p:cNvSpPr>
            <a:spLocks noChangeAspect="1"/>
          </p:cNvSpPr>
          <p:nvPr/>
        </p:nvSpPr>
        <p:spPr>
          <a:xfrm>
            <a:off x="2766934" y="2086254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22" name="Oval 1221"/>
          <p:cNvSpPr>
            <a:spLocks noChangeAspect="1"/>
          </p:cNvSpPr>
          <p:nvPr/>
        </p:nvSpPr>
        <p:spPr>
          <a:xfrm>
            <a:off x="1881657" y="1745789"/>
            <a:ext cx="45720" cy="45720"/>
          </a:xfrm>
          <a:prstGeom prst="ellipse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 w="31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27" name="Rectangle 1226"/>
          <p:cNvSpPr/>
          <p:nvPr/>
        </p:nvSpPr>
        <p:spPr>
          <a:xfrm rot="20220000">
            <a:off x="917513" y="2857827"/>
            <a:ext cx="52002" cy="69754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4" name="Oval 1233"/>
          <p:cNvSpPr>
            <a:spLocks noChangeAspect="1"/>
          </p:cNvSpPr>
          <p:nvPr/>
        </p:nvSpPr>
        <p:spPr>
          <a:xfrm>
            <a:off x="7121374" y="4609604"/>
            <a:ext cx="49571" cy="4957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35" name="Oval 1234"/>
          <p:cNvSpPr>
            <a:spLocks noChangeAspect="1"/>
          </p:cNvSpPr>
          <p:nvPr/>
        </p:nvSpPr>
        <p:spPr>
          <a:xfrm>
            <a:off x="7121374" y="4711809"/>
            <a:ext cx="49571" cy="49571"/>
          </a:xfrm>
          <a:prstGeom prst="ellipse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36" name="Oval 1235"/>
          <p:cNvSpPr>
            <a:spLocks noChangeAspect="1"/>
          </p:cNvSpPr>
          <p:nvPr/>
        </p:nvSpPr>
        <p:spPr>
          <a:xfrm>
            <a:off x="7121374" y="481401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37" name="TextBox 1236"/>
          <p:cNvSpPr txBox="1"/>
          <p:nvPr/>
        </p:nvSpPr>
        <p:spPr>
          <a:xfrm>
            <a:off x="7237711" y="4790989"/>
            <a:ext cx="1035540" cy="1384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sz="600" dirty="0" smtClean="0"/>
              <a:t>No approach / Not determined</a:t>
            </a:r>
            <a:endParaRPr lang="en-US" sz="6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957181" y="4923387"/>
            <a:ext cx="151953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8" name="Oval 1237"/>
          <p:cNvSpPr>
            <a:spLocks noChangeAspect="1"/>
          </p:cNvSpPr>
          <p:nvPr/>
        </p:nvSpPr>
        <p:spPr>
          <a:xfrm>
            <a:off x="7120202" y="5512744"/>
            <a:ext cx="49571" cy="49571"/>
          </a:xfrm>
          <a:prstGeom prst="ellipse">
            <a:avLst/>
          </a:prstGeom>
          <a:solidFill>
            <a:srgbClr val="8A6600"/>
          </a:solidFill>
          <a:ln w="3175">
            <a:solidFill>
              <a:srgbClr val="3E1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39" name="TextBox 1238"/>
          <p:cNvSpPr txBox="1"/>
          <p:nvPr/>
        </p:nvSpPr>
        <p:spPr>
          <a:xfrm>
            <a:off x="7231043" y="5492709"/>
            <a:ext cx="137249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/>
              <a:t>Monrovia – </a:t>
            </a:r>
            <a:r>
              <a:rPr lang="en-US" sz="600" i="1" dirty="0" smtClean="0"/>
              <a:t>No central system</a:t>
            </a:r>
            <a:endParaRPr lang="en-US" sz="600" i="1" dirty="0"/>
          </a:p>
        </p:txBody>
      </p:sp>
      <p:sp>
        <p:nvSpPr>
          <p:cNvPr id="1241" name="Oval 1240"/>
          <p:cNvSpPr>
            <a:spLocks noChangeAspect="1"/>
          </p:cNvSpPr>
          <p:nvPr/>
        </p:nvSpPr>
        <p:spPr>
          <a:xfrm>
            <a:off x="7120202" y="5624571"/>
            <a:ext cx="49571" cy="49571"/>
          </a:xfrm>
          <a:prstGeom prst="ellipse">
            <a:avLst/>
          </a:prstGeom>
          <a:solidFill>
            <a:srgbClr val="CC9900"/>
          </a:solidFill>
          <a:ln w="317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42" name="TextBox 1241"/>
          <p:cNvSpPr txBox="1"/>
          <p:nvPr/>
        </p:nvSpPr>
        <p:spPr>
          <a:xfrm>
            <a:off x="7231044" y="5603933"/>
            <a:ext cx="111739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/>
              <a:t>Duarte – </a:t>
            </a:r>
            <a:r>
              <a:rPr lang="en-US" sz="600" i="1" dirty="0"/>
              <a:t>No central system</a:t>
            </a:r>
            <a:endParaRPr lang="en-US" sz="600" dirty="0"/>
          </a:p>
        </p:txBody>
      </p:sp>
      <p:cxnSp>
        <p:nvCxnSpPr>
          <p:cNvPr id="1244" name="Straight Connector 1243"/>
          <p:cNvCxnSpPr/>
          <p:nvPr/>
        </p:nvCxnSpPr>
        <p:spPr>
          <a:xfrm>
            <a:off x="6957181" y="5954815"/>
            <a:ext cx="151712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1" name="TextBox 800"/>
          <p:cNvSpPr txBox="1"/>
          <p:nvPr/>
        </p:nvSpPr>
        <p:spPr>
          <a:xfrm rot="16200000">
            <a:off x="6879274" y="4671067"/>
            <a:ext cx="336631" cy="1384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sz="600" dirty="0" smtClean="0"/>
              <a:t>Coverage</a:t>
            </a:r>
            <a:endParaRPr lang="en-US" sz="600" dirty="0"/>
          </a:p>
        </p:txBody>
      </p:sp>
      <p:sp>
        <p:nvSpPr>
          <p:cNvPr id="802" name="TextBox 801"/>
          <p:cNvSpPr txBox="1"/>
          <p:nvPr/>
        </p:nvSpPr>
        <p:spPr>
          <a:xfrm rot="16200000">
            <a:off x="6738210" y="5361990"/>
            <a:ext cx="618759" cy="1384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sz="600" dirty="0" smtClean="0"/>
              <a:t>Collection System</a:t>
            </a:r>
            <a:endParaRPr lang="en-US" sz="600" dirty="0"/>
          </a:p>
        </p:txBody>
      </p:sp>
      <p:sp>
        <p:nvSpPr>
          <p:cNvPr id="804" name="Oval 803"/>
          <p:cNvSpPr>
            <a:spLocks noChangeAspect="1"/>
          </p:cNvSpPr>
          <p:nvPr/>
        </p:nvSpPr>
        <p:spPr>
          <a:xfrm>
            <a:off x="6246831" y="2702482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05" name="Octagon 804"/>
          <p:cNvSpPr/>
          <p:nvPr/>
        </p:nvSpPr>
        <p:spPr>
          <a:xfrm>
            <a:off x="6703330" y="2526634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068" name="Isosceles Triangle 1067"/>
          <p:cNvSpPr/>
          <p:nvPr/>
        </p:nvSpPr>
        <p:spPr>
          <a:xfrm flipV="1">
            <a:off x="3986821" y="3808875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Isosceles Triangle 1078"/>
          <p:cNvSpPr/>
          <p:nvPr/>
        </p:nvSpPr>
        <p:spPr>
          <a:xfrm flipV="1">
            <a:off x="3993253" y="4735852"/>
            <a:ext cx="62230" cy="54519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Isosceles Triangle 1085"/>
          <p:cNvSpPr/>
          <p:nvPr/>
        </p:nvSpPr>
        <p:spPr>
          <a:xfrm flipV="1">
            <a:off x="3981490" y="3967142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Isosceles Triangle 1086"/>
          <p:cNvSpPr/>
          <p:nvPr/>
        </p:nvSpPr>
        <p:spPr>
          <a:xfrm flipV="1">
            <a:off x="4391331" y="4368723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Isosceles Triangle 1087"/>
          <p:cNvSpPr/>
          <p:nvPr/>
        </p:nvSpPr>
        <p:spPr>
          <a:xfrm flipV="1">
            <a:off x="3984757" y="4331640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Isosceles Triangle 1114"/>
          <p:cNvSpPr/>
          <p:nvPr/>
        </p:nvSpPr>
        <p:spPr>
          <a:xfrm flipV="1">
            <a:off x="4038952" y="4313357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8" name="Isosceles Triangle 1117"/>
          <p:cNvSpPr/>
          <p:nvPr/>
        </p:nvSpPr>
        <p:spPr>
          <a:xfrm flipV="1">
            <a:off x="4106302" y="4277901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Isosceles Triangle 1121"/>
          <p:cNvSpPr/>
          <p:nvPr/>
        </p:nvSpPr>
        <p:spPr>
          <a:xfrm flipV="1">
            <a:off x="4244909" y="4243097"/>
            <a:ext cx="62230" cy="54519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Isosceles Triangle 1131"/>
          <p:cNvSpPr/>
          <p:nvPr/>
        </p:nvSpPr>
        <p:spPr>
          <a:xfrm flipV="1">
            <a:off x="4147774" y="3976875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Isosceles Triangle 1146"/>
          <p:cNvSpPr/>
          <p:nvPr/>
        </p:nvSpPr>
        <p:spPr>
          <a:xfrm flipV="1">
            <a:off x="4281481" y="3680557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8" name="Isosceles Triangle 1147"/>
          <p:cNvSpPr/>
          <p:nvPr/>
        </p:nvSpPr>
        <p:spPr>
          <a:xfrm flipV="1">
            <a:off x="4301431" y="3817140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Isosceles Triangle 1148"/>
          <p:cNvSpPr/>
          <p:nvPr/>
        </p:nvSpPr>
        <p:spPr>
          <a:xfrm flipV="1">
            <a:off x="4326827" y="3955298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Isosceles Triangle 1149"/>
          <p:cNvSpPr/>
          <p:nvPr/>
        </p:nvSpPr>
        <p:spPr>
          <a:xfrm flipV="1">
            <a:off x="4367684" y="4160792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1" name="Isosceles Triangle 1150"/>
          <p:cNvSpPr/>
          <p:nvPr/>
        </p:nvSpPr>
        <p:spPr>
          <a:xfrm flipV="1">
            <a:off x="4149004" y="4264305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Isosceles Triangle 1159"/>
          <p:cNvSpPr/>
          <p:nvPr/>
        </p:nvSpPr>
        <p:spPr>
          <a:xfrm flipV="1">
            <a:off x="4195053" y="4257271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Isosceles Triangle 1170"/>
          <p:cNvSpPr/>
          <p:nvPr/>
        </p:nvSpPr>
        <p:spPr>
          <a:xfrm flipV="1">
            <a:off x="4284286" y="4236402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Isosceles Triangle 1177"/>
          <p:cNvSpPr/>
          <p:nvPr/>
        </p:nvSpPr>
        <p:spPr>
          <a:xfrm flipV="1">
            <a:off x="4329770" y="4232571"/>
            <a:ext cx="62230" cy="54519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Isosceles Triangle 1178"/>
          <p:cNvSpPr/>
          <p:nvPr/>
        </p:nvSpPr>
        <p:spPr>
          <a:xfrm flipV="1">
            <a:off x="4373627" y="4225352"/>
            <a:ext cx="62230" cy="54519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Isosceles Triangle 1182"/>
          <p:cNvSpPr/>
          <p:nvPr/>
        </p:nvSpPr>
        <p:spPr>
          <a:xfrm flipV="1">
            <a:off x="4415037" y="4219934"/>
            <a:ext cx="62230" cy="54519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Isosceles Triangle 1183"/>
          <p:cNvSpPr/>
          <p:nvPr/>
        </p:nvSpPr>
        <p:spPr>
          <a:xfrm flipV="1">
            <a:off x="4460580" y="4212550"/>
            <a:ext cx="62230" cy="54519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Isosceles Triangle 1184"/>
          <p:cNvSpPr/>
          <p:nvPr/>
        </p:nvSpPr>
        <p:spPr>
          <a:xfrm flipV="1">
            <a:off x="4508992" y="4200777"/>
            <a:ext cx="62230" cy="54519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Isosceles Triangle 1185"/>
          <p:cNvSpPr/>
          <p:nvPr/>
        </p:nvSpPr>
        <p:spPr>
          <a:xfrm flipV="1">
            <a:off x="4665089" y="4313442"/>
            <a:ext cx="62230" cy="54519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Isosceles Triangle 1206"/>
          <p:cNvSpPr/>
          <p:nvPr/>
        </p:nvSpPr>
        <p:spPr>
          <a:xfrm flipV="1">
            <a:off x="5083469" y="4242731"/>
            <a:ext cx="62230" cy="54519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3" name="Isosceles Triangle 1222"/>
          <p:cNvSpPr/>
          <p:nvPr/>
        </p:nvSpPr>
        <p:spPr>
          <a:xfrm flipV="1">
            <a:off x="3992568" y="4505836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Isosceles Triangle 1224"/>
          <p:cNvSpPr/>
          <p:nvPr/>
        </p:nvSpPr>
        <p:spPr>
          <a:xfrm flipV="1">
            <a:off x="4349922" y="4084104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Isosceles Triangle 1225"/>
          <p:cNvSpPr/>
          <p:nvPr/>
        </p:nvSpPr>
        <p:spPr>
          <a:xfrm flipV="1">
            <a:off x="7113872" y="5737078"/>
            <a:ext cx="62230" cy="54519"/>
          </a:xfrm>
          <a:prstGeom prst="triangle">
            <a:avLst/>
          </a:prstGeom>
          <a:solidFill>
            <a:srgbClr val="CC9900"/>
          </a:solidFill>
          <a:ln w="3175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6" name="Diamond 1375"/>
          <p:cNvSpPr/>
          <p:nvPr/>
        </p:nvSpPr>
        <p:spPr>
          <a:xfrm>
            <a:off x="4079878" y="2726261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7" name="Diamond 1376"/>
          <p:cNvSpPr/>
          <p:nvPr/>
        </p:nvSpPr>
        <p:spPr>
          <a:xfrm>
            <a:off x="4617455" y="2555614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8" name="Diamond 1377"/>
          <p:cNvSpPr/>
          <p:nvPr/>
        </p:nvSpPr>
        <p:spPr>
          <a:xfrm>
            <a:off x="4712691" y="2653472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9" name="Diamond 1378"/>
          <p:cNvSpPr/>
          <p:nvPr/>
        </p:nvSpPr>
        <p:spPr>
          <a:xfrm>
            <a:off x="5280254" y="2639134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0" name="Diamond 1379"/>
          <p:cNvSpPr/>
          <p:nvPr/>
        </p:nvSpPr>
        <p:spPr>
          <a:xfrm>
            <a:off x="5282116" y="2716346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1" name="Diamond 1380"/>
          <p:cNvSpPr/>
          <p:nvPr/>
        </p:nvSpPr>
        <p:spPr>
          <a:xfrm>
            <a:off x="5693511" y="2962845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2" name="Diamond 1381"/>
          <p:cNvSpPr/>
          <p:nvPr/>
        </p:nvSpPr>
        <p:spPr>
          <a:xfrm>
            <a:off x="5796327" y="2962845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Diamond 1382"/>
          <p:cNvSpPr/>
          <p:nvPr/>
        </p:nvSpPr>
        <p:spPr>
          <a:xfrm>
            <a:off x="6247976" y="3103482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4" name="Diamond 1383"/>
          <p:cNvSpPr/>
          <p:nvPr/>
        </p:nvSpPr>
        <p:spPr>
          <a:xfrm>
            <a:off x="6247976" y="3150473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Diamond 1384"/>
          <p:cNvSpPr/>
          <p:nvPr/>
        </p:nvSpPr>
        <p:spPr>
          <a:xfrm>
            <a:off x="6421275" y="3110724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6" name="Diamond 1385"/>
          <p:cNvSpPr/>
          <p:nvPr/>
        </p:nvSpPr>
        <p:spPr>
          <a:xfrm>
            <a:off x="6421885" y="3152877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Diamond 1386"/>
          <p:cNvSpPr/>
          <p:nvPr/>
        </p:nvSpPr>
        <p:spPr>
          <a:xfrm>
            <a:off x="6692460" y="3109131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Diamond 1387"/>
          <p:cNvSpPr/>
          <p:nvPr/>
        </p:nvSpPr>
        <p:spPr>
          <a:xfrm>
            <a:off x="6695489" y="3156122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Diamond 1388"/>
          <p:cNvSpPr/>
          <p:nvPr/>
        </p:nvSpPr>
        <p:spPr>
          <a:xfrm>
            <a:off x="6965810" y="3155990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Diamond 1389"/>
          <p:cNvSpPr/>
          <p:nvPr/>
        </p:nvSpPr>
        <p:spPr>
          <a:xfrm>
            <a:off x="6966464" y="3101405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Diamond 1390"/>
          <p:cNvSpPr/>
          <p:nvPr/>
        </p:nvSpPr>
        <p:spPr>
          <a:xfrm>
            <a:off x="8326052" y="3367411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Diamond 1391"/>
          <p:cNvSpPr/>
          <p:nvPr/>
        </p:nvSpPr>
        <p:spPr>
          <a:xfrm>
            <a:off x="8324287" y="3307133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3" name="Diamond 1392"/>
          <p:cNvSpPr/>
          <p:nvPr/>
        </p:nvSpPr>
        <p:spPr>
          <a:xfrm>
            <a:off x="7648639" y="2965096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4" name="Diamond 1393"/>
          <p:cNvSpPr/>
          <p:nvPr/>
        </p:nvSpPr>
        <p:spPr>
          <a:xfrm>
            <a:off x="6912836" y="3901653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Diamond 1394"/>
          <p:cNvSpPr/>
          <p:nvPr/>
        </p:nvSpPr>
        <p:spPr>
          <a:xfrm>
            <a:off x="6813644" y="4097347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Diamond 1395"/>
          <p:cNvSpPr/>
          <p:nvPr/>
        </p:nvSpPr>
        <p:spPr>
          <a:xfrm>
            <a:off x="6895985" y="4136415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Diamond 1396"/>
          <p:cNvSpPr/>
          <p:nvPr/>
        </p:nvSpPr>
        <p:spPr>
          <a:xfrm>
            <a:off x="6487032" y="4766566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Diamond 1397"/>
          <p:cNvSpPr/>
          <p:nvPr/>
        </p:nvSpPr>
        <p:spPr>
          <a:xfrm>
            <a:off x="6556571" y="4770058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Diamond 1398"/>
          <p:cNvSpPr/>
          <p:nvPr/>
        </p:nvSpPr>
        <p:spPr>
          <a:xfrm>
            <a:off x="6365714" y="5297336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Diamond 1399"/>
          <p:cNvSpPr/>
          <p:nvPr/>
        </p:nvSpPr>
        <p:spPr>
          <a:xfrm>
            <a:off x="6305685" y="5306815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Diamond 1400"/>
          <p:cNvSpPr/>
          <p:nvPr/>
        </p:nvSpPr>
        <p:spPr>
          <a:xfrm>
            <a:off x="3989284" y="4943590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Diamond 1401"/>
          <p:cNvSpPr/>
          <p:nvPr/>
        </p:nvSpPr>
        <p:spPr>
          <a:xfrm>
            <a:off x="3997154" y="5049882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Diamond 1402"/>
          <p:cNvSpPr/>
          <p:nvPr/>
        </p:nvSpPr>
        <p:spPr>
          <a:xfrm>
            <a:off x="3992561" y="5190972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Diamond 1403"/>
          <p:cNvSpPr/>
          <p:nvPr/>
        </p:nvSpPr>
        <p:spPr>
          <a:xfrm>
            <a:off x="4001061" y="5385135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Diamond 1404"/>
          <p:cNvSpPr/>
          <p:nvPr/>
        </p:nvSpPr>
        <p:spPr>
          <a:xfrm>
            <a:off x="4003288" y="5453917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Diamond 1405"/>
          <p:cNvSpPr/>
          <p:nvPr/>
        </p:nvSpPr>
        <p:spPr>
          <a:xfrm>
            <a:off x="3998130" y="5560248"/>
            <a:ext cx="64008" cy="64008"/>
          </a:xfrm>
          <a:prstGeom prst="diamond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7" name="TextBox 1456"/>
          <p:cNvSpPr txBox="1"/>
          <p:nvPr/>
        </p:nvSpPr>
        <p:spPr>
          <a:xfrm>
            <a:off x="7229076" y="5827595"/>
            <a:ext cx="122912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/>
              <a:t>Caltrans </a:t>
            </a:r>
            <a:r>
              <a:rPr lang="en-US" sz="600" dirty="0" smtClean="0"/>
              <a:t>– </a:t>
            </a:r>
            <a:r>
              <a:rPr lang="en-US" sz="600" i="1" dirty="0"/>
              <a:t>No central system</a:t>
            </a:r>
            <a:endParaRPr lang="en-US" sz="600" dirty="0"/>
          </a:p>
        </p:txBody>
      </p:sp>
      <p:sp>
        <p:nvSpPr>
          <p:cNvPr id="1459" name="Diamond 1458"/>
          <p:cNvSpPr/>
          <p:nvPr/>
        </p:nvSpPr>
        <p:spPr>
          <a:xfrm>
            <a:off x="7112983" y="5843554"/>
            <a:ext cx="64008" cy="64008"/>
          </a:xfrm>
          <a:prstGeom prst="diamond">
            <a:avLst/>
          </a:prstGeom>
          <a:solidFill>
            <a:srgbClr val="00D6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0" name="Oval 1459"/>
          <p:cNvSpPr>
            <a:spLocks noChangeAspect="1"/>
          </p:cNvSpPr>
          <p:nvPr/>
        </p:nvSpPr>
        <p:spPr>
          <a:xfrm>
            <a:off x="1401124" y="2595321"/>
            <a:ext cx="49571" cy="49571"/>
          </a:xfrm>
          <a:prstGeom prst="ellipse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461" name="Oval 1460"/>
          <p:cNvSpPr>
            <a:spLocks noChangeAspect="1"/>
          </p:cNvSpPr>
          <p:nvPr/>
        </p:nvSpPr>
        <p:spPr>
          <a:xfrm>
            <a:off x="1485046" y="2594079"/>
            <a:ext cx="49080" cy="49080"/>
          </a:xfrm>
          <a:prstGeom prst="ellipse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462" name="Oval 1461"/>
          <p:cNvSpPr>
            <a:spLocks noChangeAspect="1"/>
          </p:cNvSpPr>
          <p:nvPr/>
        </p:nvSpPr>
        <p:spPr>
          <a:xfrm>
            <a:off x="1600070" y="2504473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463" name="Oval 1462"/>
          <p:cNvSpPr>
            <a:spLocks noChangeAspect="1"/>
          </p:cNvSpPr>
          <p:nvPr/>
        </p:nvSpPr>
        <p:spPr>
          <a:xfrm>
            <a:off x="1601494" y="2546409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464" name="Oval 1463"/>
          <p:cNvSpPr>
            <a:spLocks noChangeAspect="1"/>
          </p:cNvSpPr>
          <p:nvPr/>
        </p:nvSpPr>
        <p:spPr>
          <a:xfrm>
            <a:off x="1245318" y="2677506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465" name="Oval 1464"/>
          <p:cNvSpPr>
            <a:spLocks noChangeAspect="1"/>
          </p:cNvSpPr>
          <p:nvPr/>
        </p:nvSpPr>
        <p:spPr>
          <a:xfrm>
            <a:off x="1268193" y="2746703"/>
            <a:ext cx="49571" cy="49571"/>
          </a:xfrm>
          <a:prstGeom prst="ellipse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 w="3175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5" name="Regular Pentagon 14"/>
          <p:cNvSpPr/>
          <p:nvPr/>
        </p:nvSpPr>
        <p:spPr>
          <a:xfrm>
            <a:off x="7120227" y="5295379"/>
            <a:ext cx="54864" cy="54864"/>
          </a:xfrm>
          <a:prstGeom prst="pentagon">
            <a:avLst/>
          </a:prstGeom>
          <a:solidFill>
            <a:srgbClr val="00D600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0" name="Regular Pentagon 1469"/>
          <p:cNvSpPr/>
          <p:nvPr/>
        </p:nvSpPr>
        <p:spPr>
          <a:xfrm>
            <a:off x="1467562" y="3553960"/>
            <a:ext cx="54864" cy="54864"/>
          </a:xfrm>
          <a:prstGeom prst="pentag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Regular Pentagon 1468"/>
          <p:cNvSpPr/>
          <p:nvPr/>
        </p:nvSpPr>
        <p:spPr>
          <a:xfrm>
            <a:off x="1503668" y="3554426"/>
            <a:ext cx="54864" cy="54864"/>
          </a:xfrm>
          <a:prstGeom prst="pentag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" name="Oval 889"/>
          <p:cNvSpPr>
            <a:spLocks noChangeAspect="1"/>
          </p:cNvSpPr>
          <p:nvPr/>
        </p:nvSpPr>
        <p:spPr>
          <a:xfrm>
            <a:off x="2064543" y="4231959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91" name="Oval 890"/>
          <p:cNvSpPr>
            <a:spLocks noChangeAspect="1"/>
          </p:cNvSpPr>
          <p:nvPr/>
        </p:nvSpPr>
        <p:spPr>
          <a:xfrm>
            <a:off x="2091232" y="4217555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92" name="Oval 891"/>
          <p:cNvSpPr>
            <a:spLocks noChangeAspect="1"/>
          </p:cNvSpPr>
          <p:nvPr/>
        </p:nvSpPr>
        <p:spPr>
          <a:xfrm>
            <a:off x="2092704" y="4267189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15" name="Oval 914"/>
          <p:cNvSpPr>
            <a:spLocks noChangeAspect="1"/>
          </p:cNvSpPr>
          <p:nvPr/>
        </p:nvSpPr>
        <p:spPr>
          <a:xfrm>
            <a:off x="1721032" y="4317023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16" name="Oval 915"/>
          <p:cNvSpPr>
            <a:spLocks noChangeAspect="1"/>
          </p:cNvSpPr>
          <p:nvPr/>
        </p:nvSpPr>
        <p:spPr>
          <a:xfrm>
            <a:off x="1883342" y="4313177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4" name="Oval 903"/>
          <p:cNvSpPr>
            <a:spLocks noChangeAspect="1"/>
          </p:cNvSpPr>
          <p:nvPr/>
        </p:nvSpPr>
        <p:spPr>
          <a:xfrm>
            <a:off x="1605310" y="3712439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21" name="Oval 920"/>
          <p:cNvSpPr>
            <a:spLocks noChangeAspect="1"/>
          </p:cNvSpPr>
          <p:nvPr/>
        </p:nvSpPr>
        <p:spPr>
          <a:xfrm>
            <a:off x="1605310" y="4095516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20" name="Oval 919"/>
          <p:cNvSpPr>
            <a:spLocks noChangeAspect="1"/>
          </p:cNvSpPr>
          <p:nvPr/>
        </p:nvSpPr>
        <p:spPr>
          <a:xfrm>
            <a:off x="1605310" y="4134244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22" name="Oval 921"/>
          <p:cNvSpPr>
            <a:spLocks noChangeAspect="1"/>
          </p:cNvSpPr>
          <p:nvPr/>
        </p:nvSpPr>
        <p:spPr>
          <a:xfrm>
            <a:off x="1605310" y="4177901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03" name="Oval 902"/>
          <p:cNvSpPr>
            <a:spLocks noChangeAspect="1"/>
          </p:cNvSpPr>
          <p:nvPr/>
        </p:nvSpPr>
        <p:spPr>
          <a:xfrm>
            <a:off x="1603809" y="3774760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41" name="Oval 1040"/>
          <p:cNvSpPr>
            <a:spLocks noChangeAspect="1"/>
          </p:cNvSpPr>
          <p:nvPr/>
        </p:nvSpPr>
        <p:spPr>
          <a:xfrm>
            <a:off x="1605310" y="3811936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17" name="Oval 916"/>
          <p:cNvSpPr>
            <a:spLocks noChangeAspect="1"/>
          </p:cNvSpPr>
          <p:nvPr/>
        </p:nvSpPr>
        <p:spPr>
          <a:xfrm>
            <a:off x="1605310" y="3867937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18" name="Oval 917"/>
          <p:cNvSpPr>
            <a:spLocks noChangeAspect="1"/>
          </p:cNvSpPr>
          <p:nvPr/>
        </p:nvSpPr>
        <p:spPr>
          <a:xfrm>
            <a:off x="1605310" y="3910621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19" name="Oval 918"/>
          <p:cNvSpPr>
            <a:spLocks noChangeAspect="1"/>
          </p:cNvSpPr>
          <p:nvPr/>
        </p:nvSpPr>
        <p:spPr>
          <a:xfrm>
            <a:off x="1605310" y="3953101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40" name="Oval 1039"/>
          <p:cNvSpPr>
            <a:spLocks noChangeAspect="1"/>
          </p:cNvSpPr>
          <p:nvPr/>
        </p:nvSpPr>
        <p:spPr>
          <a:xfrm>
            <a:off x="1605310" y="4011380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14" name="Oval 913"/>
          <p:cNvSpPr>
            <a:spLocks noChangeAspect="1"/>
          </p:cNvSpPr>
          <p:nvPr/>
        </p:nvSpPr>
        <p:spPr>
          <a:xfrm>
            <a:off x="1607235" y="4322779"/>
            <a:ext cx="45720" cy="4572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471" name="Oval 1470"/>
          <p:cNvSpPr>
            <a:spLocks noChangeAspect="1"/>
          </p:cNvSpPr>
          <p:nvPr/>
        </p:nvSpPr>
        <p:spPr>
          <a:xfrm>
            <a:off x="1365841" y="3560720"/>
            <a:ext cx="49571" cy="4957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472" name="Regular Pentagon 1471"/>
          <p:cNvSpPr/>
          <p:nvPr/>
        </p:nvSpPr>
        <p:spPr>
          <a:xfrm>
            <a:off x="1467179" y="3432580"/>
            <a:ext cx="54864" cy="54864"/>
          </a:xfrm>
          <a:prstGeom prst="pentag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3" name="Regular Pentagon 1472"/>
          <p:cNvSpPr/>
          <p:nvPr/>
        </p:nvSpPr>
        <p:spPr>
          <a:xfrm>
            <a:off x="1454983" y="3277386"/>
            <a:ext cx="54864" cy="54864"/>
          </a:xfrm>
          <a:prstGeom prst="pentag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4" name="Regular Pentagon 1473"/>
          <p:cNvSpPr/>
          <p:nvPr/>
        </p:nvSpPr>
        <p:spPr>
          <a:xfrm>
            <a:off x="1489531" y="3277788"/>
            <a:ext cx="54864" cy="54864"/>
          </a:xfrm>
          <a:prstGeom prst="pentag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5" name="Regular Pentagon 1474"/>
          <p:cNvSpPr/>
          <p:nvPr/>
        </p:nvSpPr>
        <p:spPr>
          <a:xfrm>
            <a:off x="1440144" y="3116060"/>
            <a:ext cx="54864" cy="54864"/>
          </a:xfrm>
          <a:prstGeom prst="pentag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6" name="Regular Pentagon 1475"/>
          <p:cNvSpPr/>
          <p:nvPr/>
        </p:nvSpPr>
        <p:spPr>
          <a:xfrm>
            <a:off x="1479149" y="3113246"/>
            <a:ext cx="54864" cy="54864"/>
          </a:xfrm>
          <a:prstGeom prst="pentag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7" name="Oval 1476"/>
          <p:cNvSpPr>
            <a:spLocks noChangeAspect="1"/>
          </p:cNvSpPr>
          <p:nvPr/>
        </p:nvSpPr>
        <p:spPr>
          <a:xfrm>
            <a:off x="1599815" y="3563940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479" name="Regular Pentagon 1478"/>
          <p:cNvSpPr/>
          <p:nvPr/>
        </p:nvSpPr>
        <p:spPr>
          <a:xfrm>
            <a:off x="1414135" y="2936766"/>
            <a:ext cx="54864" cy="54864"/>
          </a:xfrm>
          <a:prstGeom prst="pentag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0" name="Regular Pentagon 1479"/>
          <p:cNvSpPr/>
          <p:nvPr/>
        </p:nvSpPr>
        <p:spPr>
          <a:xfrm>
            <a:off x="1500834" y="2936757"/>
            <a:ext cx="54864" cy="54864"/>
          </a:xfrm>
          <a:prstGeom prst="pentagon">
            <a:avLst/>
          </a:prstGeom>
          <a:pattFill prst="wdUpDiag">
            <a:fgClr>
              <a:srgbClr val="00D60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2" name="Regular Pentagon 1481"/>
          <p:cNvSpPr/>
          <p:nvPr/>
        </p:nvSpPr>
        <p:spPr>
          <a:xfrm>
            <a:off x="896704" y="2825550"/>
            <a:ext cx="54864" cy="54864"/>
          </a:xfrm>
          <a:prstGeom prst="pentag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3" name="Regular Pentagon 1482"/>
          <p:cNvSpPr/>
          <p:nvPr/>
        </p:nvSpPr>
        <p:spPr>
          <a:xfrm>
            <a:off x="928505" y="2891211"/>
            <a:ext cx="54864" cy="54864"/>
          </a:xfrm>
          <a:prstGeom prst="pentag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4" name="Regular Pentagon 1483"/>
          <p:cNvSpPr/>
          <p:nvPr/>
        </p:nvSpPr>
        <p:spPr>
          <a:xfrm>
            <a:off x="1734996" y="2494058"/>
            <a:ext cx="54864" cy="54864"/>
          </a:xfrm>
          <a:prstGeom prst="pentagon">
            <a:avLst/>
          </a:prstGeom>
          <a:solidFill>
            <a:srgbClr val="00D6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5" name="Regular Pentagon 1484"/>
          <p:cNvSpPr/>
          <p:nvPr/>
        </p:nvSpPr>
        <p:spPr>
          <a:xfrm>
            <a:off x="1742022" y="2542352"/>
            <a:ext cx="54864" cy="54864"/>
          </a:xfrm>
          <a:prstGeom prst="pentagon">
            <a:avLst/>
          </a:prstGeom>
          <a:solidFill>
            <a:srgbClr val="00D6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6" name="Regular Pentagon 1485"/>
          <p:cNvSpPr/>
          <p:nvPr/>
        </p:nvSpPr>
        <p:spPr>
          <a:xfrm>
            <a:off x="2163916" y="2488788"/>
            <a:ext cx="54864" cy="54864"/>
          </a:xfrm>
          <a:prstGeom prst="pentagon">
            <a:avLst/>
          </a:prstGeom>
          <a:solidFill>
            <a:srgbClr val="00D6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7" name="Regular Pentagon 1486"/>
          <p:cNvSpPr/>
          <p:nvPr/>
        </p:nvSpPr>
        <p:spPr>
          <a:xfrm>
            <a:off x="2163354" y="2537292"/>
            <a:ext cx="54864" cy="54864"/>
          </a:xfrm>
          <a:prstGeom prst="pentagon">
            <a:avLst/>
          </a:prstGeom>
          <a:solidFill>
            <a:srgbClr val="00D6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8" name="Regular Pentagon 1487"/>
          <p:cNvSpPr/>
          <p:nvPr/>
        </p:nvSpPr>
        <p:spPr>
          <a:xfrm>
            <a:off x="2504748" y="2467281"/>
            <a:ext cx="54864" cy="54864"/>
          </a:xfrm>
          <a:prstGeom prst="pentagon">
            <a:avLst/>
          </a:prstGeom>
          <a:solidFill>
            <a:srgbClr val="00D6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9" name="Regular Pentagon 1488"/>
          <p:cNvSpPr/>
          <p:nvPr/>
        </p:nvSpPr>
        <p:spPr>
          <a:xfrm>
            <a:off x="2504186" y="2520623"/>
            <a:ext cx="54864" cy="54864"/>
          </a:xfrm>
          <a:prstGeom prst="pentagon">
            <a:avLst/>
          </a:prstGeom>
          <a:solidFill>
            <a:srgbClr val="00D6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0" name="Regular Pentagon 1489"/>
          <p:cNvSpPr/>
          <p:nvPr/>
        </p:nvSpPr>
        <p:spPr>
          <a:xfrm>
            <a:off x="2755785" y="2465704"/>
            <a:ext cx="54864" cy="54864"/>
          </a:xfrm>
          <a:prstGeom prst="pentagon">
            <a:avLst/>
          </a:prstGeom>
          <a:solidFill>
            <a:srgbClr val="00D6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1" name="Regular Pentagon 1490"/>
          <p:cNvSpPr/>
          <p:nvPr/>
        </p:nvSpPr>
        <p:spPr>
          <a:xfrm>
            <a:off x="2755223" y="2519046"/>
            <a:ext cx="54864" cy="54864"/>
          </a:xfrm>
          <a:prstGeom prst="pentagon">
            <a:avLst/>
          </a:prstGeom>
          <a:solidFill>
            <a:srgbClr val="00D6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2" name="Regular Pentagon 1491"/>
          <p:cNvSpPr/>
          <p:nvPr/>
        </p:nvSpPr>
        <p:spPr>
          <a:xfrm>
            <a:off x="3220908" y="2458658"/>
            <a:ext cx="54864" cy="54864"/>
          </a:xfrm>
          <a:prstGeom prst="pentagon">
            <a:avLst/>
          </a:prstGeom>
          <a:solidFill>
            <a:srgbClr val="00D6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Regular Pentagon 1492"/>
          <p:cNvSpPr/>
          <p:nvPr/>
        </p:nvSpPr>
        <p:spPr>
          <a:xfrm>
            <a:off x="3220346" y="2512000"/>
            <a:ext cx="54864" cy="54864"/>
          </a:xfrm>
          <a:prstGeom prst="pentagon">
            <a:avLst/>
          </a:prstGeom>
          <a:solidFill>
            <a:srgbClr val="00D6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4" name="Regular Pentagon 1493"/>
          <p:cNvSpPr/>
          <p:nvPr/>
        </p:nvSpPr>
        <p:spPr>
          <a:xfrm>
            <a:off x="3348326" y="2466787"/>
            <a:ext cx="54864" cy="54864"/>
          </a:xfrm>
          <a:prstGeom prst="pentagon">
            <a:avLst/>
          </a:prstGeom>
          <a:solidFill>
            <a:srgbClr val="00D6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5" name="Regular Pentagon 1494"/>
          <p:cNvSpPr/>
          <p:nvPr/>
        </p:nvSpPr>
        <p:spPr>
          <a:xfrm>
            <a:off x="3316492" y="2509478"/>
            <a:ext cx="54864" cy="54864"/>
          </a:xfrm>
          <a:prstGeom prst="pentagon">
            <a:avLst/>
          </a:prstGeom>
          <a:solidFill>
            <a:srgbClr val="00D6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6" name="Regular Pentagon 1495"/>
          <p:cNvSpPr/>
          <p:nvPr/>
        </p:nvSpPr>
        <p:spPr>
          <a:xfrm>
            <a:off x="3355227" y="2517998"/>
            <a:ext cx="54864" cy="54864"/>
          </a:xfrm>
          <a:prstGeom prst="pentagon">
            <a:avLst/>
          </a:prstGeom>
          <a:solidFill>
            <a:srgbClr val="00D6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7" name="Regular Pentagon 1496"/>
          <p:cNvSpPr/>
          <p:nvPr/>
        </p:nvSpPr>
        <p:spPr>
          <a:xfrm>
            <a:off x="3718440" y="2643378"/>
            <a:ext cx="54864" cy="54864"/>
          </a:xfrm>
          <a:prstGeom prst="pentagon">
            <a:avLst/>
          </a:prstGeom>
          <a:solidFill>
            <a:srgbClr val="00D6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8" name="Regular Pentagon 1497"/>
          <p:cNvSpPr/>
          <p:nvPr/>
        </p:nvSpPr>
        <p:spPr>
          <a:xfrm>
            <a:off x="3730250" y="2702423"/>
            <a:ext cx="54864" cy="54864"/>
          </a:xfrm>
          <a:prstGeom prst="pentagon">
            <a:avLst/>
          </a:prstGeom>
          <a:solidFill>
            <a:srgbClr val="00D6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>
            <a:spLocks noChangeAspect="1"/>
          </p:cNvSpPr>
          <p:nvPr/>
        </p:nvSpPr>
        <p:spPr>
          <a:xfrm>
            <a:off x="3731963" y="274625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499" name="Regular Pentagon 1498"/>
          <p:cNvSpPr/>
          <p:nvPr/>
        </p:nvSpPr>
        <p:spPr>
          <a:xfrm>
            <a:off x="1033379" y="1366544"/>
            <a:ext cx="54864" cy="54864"/>
          </a:xfrm>
          <a:prstGeom prst="pentagon">
            <a:avLst/>
          </a:prstGeom>
          <a:solidFill>
            <a:srgbClr val="00D6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0" name="Regular Pentagon 1499"/>
          <p:cNvSpPr/>
          <p:nvPr/>
        </p:nvSpPr>
        <p:spPr>
          <a:xfrm>
            <a:off x="1027089" y="1429717"/>
            <a:ext cx="54864" cy="54864"/>
          </a:xfrm>
          <a:prstGeom prst="pentag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2" name="Oval 1501"/>
          <p:cNvSpPr>
            <a:spLocks noChangeAspect="1"/>
          </p:cNvSpPr>
          <p:nvPr/>
        </p:nvSpPr>
        <p:spPr>
          <a:xfrm>
            <a:off x="1318248" y="1624099"/>
            <a:ext cx="49571" cy="49571"/>
          </a:xfrm>
          <a:prstGeom prst="ellipse">
            <a:avLst/>
          </a:prstGeom>
          <a:solidFill>
            <a:srgbClr val="0099FF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501" name="Regular Pentagon 1500"/>
          <p:cNvSpPr/>
          <p:nvPr/>
        </p:nvSpPr>
        <p:spPr>
          <a:xfrm>
            <a:off x="1318994" y="1686376"/>
            <a:ext cx="54864" cy="54864"/>
          </a:xfrm>
          <a:prstGeom prst="pentag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3" name="Regular Pentagon 1502"/>
          <p:cNvSpPr/>
          <p:nvPr/>
        </p:nvSpPr>
        <p:spPr>
          <a:xfrm>
            <a:off x="3984984" y="2568672"/>
            <a:ext cx="54864" cy="54864"/>
          </a:xfrm>
          <a:prstGeom prst="pentag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4" name="Regular Pentagon 1503"/>
          <p:cNvSpPr/>
          <p:nvPr/>
        </p:nvSpPr>
        <p:spPr>
          <a:xfrm>
            <a:off x="4082306" y="2568422"/>
            <a:ext cx="54864" cy="54864"/>
          </a:xfrm>
          <a:prstGeom prst="pentag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5" name="Regular Pentagon 1504"/>
          <p:cNvSpPr/>
          <p:nvPr/>
        </p:nvSpPr>
        <p:spPr>
          <a:xfrm>
            <a:off x="4169881" y="2568239"/>
            <a:ext cx="54864" cy="54864"/>
          </a:xfrm>
          <a:prstGeom prst="pentag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6" name="Regular Pentagon 1505"/>
          <p:cNvSpPr/>
          <p:nvPr/>
        </p:nvSpPr>
        <p:spPr>
          <a:xfrm>
            <a:off x="3733095" y="2875841"/>
            <a:ext cx="54864" cy="54864"/>
          </a:xfrm>
          <a:prstGeom prst="pentagon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>
            <a:spLocks noChangeAspect="1"/>
          </p:cNvSpPr>
          <p:nvPr/>
        </p:nvSpPr>
        <p:spPr>
          <a:xfrm>
            <a:off x="6247503" y="2746023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92" name="Oval 291"/>
          <p:cNvSpPr>
            <a:spLocks noChangeAspect="1"/>
          </p:cNvSpPr>
          <p:nvPr/>
        </p:nvSpPr>
        <p:spPr>
          <a:xfrm>
            <a:off x="6246832" y="2785826"/>
            <a:ext cx="49571" cy="4957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512" name="Octagon 1511"/>
          <p:cNvSpPr/>
          <p:nvPr/>
        </p:nvSpPr>
        <p:spPr>
          <a:xfrm>
            <a:off x="540470" y="2815661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1513" name="Oval 1512"/>
          <p:cNvSpPr>
            <a:spLocks noChangeAspect="1"/>
          </p:cNvSpPr>
          <p:nvPr/>
        </p:nvSpPr>
        <p:spPr>
          <a:xfrm>
            <a:off x="495061" y="2903280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514" name="Oval 1513"/>
          <p:cNvSpPr>
            <a:spLocks noChangeAspect="1"/>
          </p:cNvSpPr>
          <p:nvPr/>
        </p:nvSpPr>
        <p:spPr>
          <a:xfrm>
            <a:off x="467979" y="3035230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836" name="Octagon 835"/>
          <p:cNvSpPr/>
          <p:nvPr/>
        </p:nvSpPr>
        <p:spPr>
          <a:xfrm>
            <a:off x="2210898" y="2151984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38" name="Octagon 837"/>
          <p:cNvSpPr/>
          <p:nvPr/>
        </p:nvSpPr>
        <p:spPr>
          <a:xfrm>
            <a:off x="2287786" y="2150502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39" name="Octagon 838"/>
          <p:cNvSpPr/>
          <p:nvPr/>
        </p:nvSpPr>
        <p:spPr>
          <a:xfrm>
            <a:off x="2329331" y="2150502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41" name="Octagon 840"/>
          <p:cNvSpPr/>
          <p:nvPr/>
        </p:nvSpPr>
        <p:spPr>
          <a:xfrm>
            <a:off x="2407084" y="2150292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42" name="Octagon 841"/>
          <p:cNvSpPr/>
          <p:nvPr/>
        </p:nvSpPr>
        <p:spPr>
          <a:xfrm>
            <a:off x="2611309" y="2145242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43" name="Octagon 842"/>
          <p:cNvSpPr/>
          <p:nvPr/>
        </p:nvSpPr>
        <p:spPr>
          <a:xfrm>
            <a:off x="2970441" y="2153527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45" name="Octagon 844"/>
          <p:cNvSpPr/>
          <p:nvPr/>
        </p:nvSpPr>
        <p:spPr>
          <a:xfrm>
            <a:off x="3071129" y="2151603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46" name="Octagon 845"/>
          <p:cNvSpPr/>
          <p:nvPr/>
        </p:nvSpPr>
        <p:spPr>
          <a:xfrm>
            <a:off x="3219171" y="2152481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55" name="Isosceles Triangle 854"/>
          <p:cNvSpPr/>
          <p:nvPr/>
        </p:nvSpPr>
        <p:spPr>
          <a:xfrm flipV="1">
            <a:off x="2174783" y="1581835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Isosceles Triangle 855"/>
          <p:cNvSpPr/>
          <p:nvPr/>
        </p:nvSpPr>
        <p:spPr>
          <a:xfrm flipV="1">
            <a:off x="1871585" y="1415796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Isosceles Triangle 856"/>
          <p:cNvSpPr/>
          <p:nvPr/>
        </p:nvSpPr>
        <p:spPr>
          <a:xfrm flipV="1">
            <a:off x="1734618" y="1348888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Isosceles Triangle 857"/>
          <p:cNvSpPr/>
          <p:nvPr/>
        </p:nvSpPr>
        <p:spPr>
          <a:xfrm flipV="1">
            <a:off x="1590088" y="1346704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Isosceles Triangle 858"/>
          <p:cNvSpPr/>
          <p:nvPr/>
        </p:nvSpPr>
        <p:spPr>
          <a:xfrm flipV="1">
            <a:off x="1459899" y="1350169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Isosceles Triangle 859"/>
          <p:cNvSpPr/>
          <p:nvPr/>
        </p:nvSpPr>
        <p:spPr>
          <a:xfrm flipV="1">
            <a:off x="1305907" y="1350077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Isosceles Triangle 860"/>
          <p:cNvSpPr/>
          <p:nvPr/>
        </p:nvSpPr>
        <p:spPr>
          <a:xfrm flipV="1">
            <a:off x="1167536" y="1346211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Isosceles Triangle 861"/>
          <p:cNvSpPr/>
          <p:nvPr/>
        </p:nvSpPr>
        <p:spPr>
          <a:xfrm flipV="1">
            <a:off x="1035649" y="1337168"/>
            <a:ext cx="64008" cy="5486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Octagon 862"/>
          <p:cNvSpPr/>
          <p:nvPr/>
        </p:nvSpPr>
        <p:spPr>
          <a:xfrm>
            <a:off x="1100177" y="1806146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64" name="Octagon 863"/>
          <p:cNvSpPr/>
          <p:nvPr/>
        </p:nvSpPr>
        <p:spPr>
          <a:xfrm>
            <a:off x="872285" y="1766723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  <p:sp>
        <p:nvSpPr>
          <p:cNvPr id="866" name="Octagon 865"/>
          <p:cNvSpPr/>
          <p:nvPr/>
        </p:nvSpPr>
        <p:spPr>
          <a:xfrm>
            <a:off x="1084336" y="2352210"/>
            <a:ext cx="49571" cy="49571"/>
          </a:xfrm>
          <a:prstGeom prst="octagon">
            <a:avLst/>
          </a:prstGeom>
          <a:solidFill>
            <a:srgbClr val="800000"/>
          </a:solidFill>
          <a:ln w="3175">
            <a:solidFill>
              <a:srgbClr val="471A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/>
              <a:t>S</a:t>
            </a:r>
            <a:endParaRPr lang="en-US" sz="300" dirty="0"/>
          </a:p>
        </p:txBody>
      </p:sp>
    </p:spTree>
    <p:extLst>
      <p:ext uri="{BB962C8B-B14F-4D97-AF65-F5344CB8AC3E}">
        <p14:creationId xmlns:p14="http://schemas.microsoft.com/office/powerpoint/2010/main" val="29790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AMS on the I-210 Corridor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AMS</a:t>
            </a:r>
          </a:p>
          <a:p>
            <a:pPr lvl="1"/>
            <a:r>
              <a:rPr lang="en-US" dirty="0"/>
              <a:t>Enhance common understanding among stakeholders</a:t>
            </a:r>
          </a:p>
          <a:p>
            <a:pPr lvl="1"/>
            <a:r>
              <a:rPr lang="en-US" dirty="0"/>
              <a:t>Test the applicability of various control strategies based on ramp meters, signal lights, and the managed routing of travelers (roads, transit, </a:t>
            </a:r>
            <a:r>
              <a:rPr lang="en-US" dirty="0" smtClean="0"/>
              <a:t>etc.)</a:t>
            </a:r>
            <a:endParaRPr lang="en-US" dirty="0"/>
          </a:p>
          <a:p>
            <a:pPr lvl="1"/>
            <a:r>
              <a:rPr lang="en-US" dirty="0" smtClean="0"/>
              <a:t>Provide justification </a:t>
            </a:r>
            <a:r>
              <a:rPr lang="en-US" dirty="0"/>
              <a:t>for repairing and upgrading both sensing infrastructure and control </a:t>
            </a:r>
            <a:r>
              <a:rPr lang="en-US" dirty="0" smtClean="0"/>
              <a:t>elements</a:t>
            </a:r>
          </a:p>
          <a:p>
            <a:r>
              <a:rPr lang="en-US" dirty="0" smtClean="0"/>
              <a:t>Outputs</a:t>
            </a:r>
          </a:p>
          <a:p>
            <a:pPr lvl="1"/>
            <a:r>
              <a:rPr lang="en-US" dirty="0" smtClean="0"/>
              <a:t>AMS Final Report: </a:t>
            </a:r>
            <a:r>
              <a:rPr lang="en-US" dirty="0"/>
              <a:t>Evaluation of ICM benefits and </a:t>
            </a:r>
            <a:r>
              <a:rPr lang="en-US" dirty="0" smtClean="0"/>
              <a:t>costs</a:t>
            </a:r>
          </a:p>
          <a:p>
            <a:pPr lvl="1"/>
            <a:r>
              <a:rPr lang="en-US" dirty="0"/>
              <a:t>Generation of strategies and response plans for use in the Concept of Operations</a:t>
            </a:r>
          </a:p>
          <a:p>
            <a:pPr lvl="1"/>
            <a:r>
              <a:rPr lang="en-US" dirty="0" smtClean="0"/>
              <a:t>Better understanding of System Engineering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3170152" y="2102117"/>
            <a:ext cx="0" cy="673812"/>
          </a:xfrm>
          <a:prstGeom prst="line">
            <a:avLst/>
          </a:prstGeom>
          <a:ln w="63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Freeform 349"/>
          <p:cNvSpPr/>
          <p:nvPr/>
        </p:nvSpPr>
        <p:spPr>
          <a:xfrm>
            <a:off x="1149928" y="3551288"/>
            <a:ext cx="2036621" cy="538022"/>
          </a:xfrm>
          <a:custGeom>
            <a:avLst/>
            <a:gdLst>
              <a:gd name="connsiteX0" fmla="*/ 0 w 2317955"/>
              <a:gd name="connsiteY0" fmla="*/ 630087 h 630087"/>
              <a:gd name="connsiteX1" fmla="*/ 154859 w 2317955"/>
              <a:gd name="connsiteY1" fmla="*/ 475229 h 630087"/>
              <a:gd name="connsiteX2" fmla="*/ 233517 w 2317955"/>
              <a:gd name="connsiteY2" fmla="*/ 467855 h 630087"/>
              <a:gd name="connsiteX3" fmla="*/ 312175 w 2317955"/>
              <a:gd name="connsiteY3" fmla="*/ 477687 h 630087"/>
              <a:gd name="connsiteX4" fmla="*/ 508820 w 2317955"/>
              <a:gd name="connsiteY4" fmla="*/ 453106 h 630087"/>
              <a:gd name="connsiteX5" fmla="*/ 907026 w 2317955"/>
              <a:gd name="connsiteY5" fmla="*/ 278584 h 630087"/>
              <a:gd name="connsiteX6" fmla="*/ 1381433 w 2317955"/>
              <a:gd name="connsiteY6" fmla="*/ 32777 h 630087"/>
              <a:gd name="connsiteX7" fmla="*/ 1452717 w 2317955"/>
              <a:gd name="connsiteY7" fmla="*/ 13113 h 630087"/>
              <a:gd name="connsiteX8" fmla="*/ 1715729 w 2317955"/>
              <a:gd name="connsiteY8" fmla="*/ 131100 h 630087"/>
              <a:gd name="connsiteX9" fmla="*/ 2074607 w 2317955"/>
              <a:gd name="connsiteY9" fmla="*/ 290874 h 630087"/>
              <a:gd name="connsiteX10" fmla="*/ 2254046 w 2317955"/>
              <a:gd name="connsiteY10" fmla="*/ 371990 h 630087"/>
              <a:gd name="connsiteX11" fmla="*/ 2286000 w 2317955"/>
              <a:gd name="connsiteY11" fmla="*/ 379364 h 630087"/>
              <a:gd name="connsiteX12" fmla="*/ 2317955 w 2317955"/>
              <a:gd name="connsiteY12" fmla="*/ 408861 h 630087"/>
              <a:gd name="connsiteX0" fmla="*/ 0 w 2317955"/>
              <a:gd name="connsiteY0" fmla="*/ 630087 h 630087"/>
              <a:gd name="connsiteX1" fmla="*/ 154859 w 2317955"/>
              <a:gd name="connsiteY1" fmla="*/ 475229 h 630087"/>
              <a:gd name="connsiteX2" fmla="*/ 233517 w 2317955"/>
              <a:gd name="connsiteY2" fmla="*/ 467855 h 630087"/>
              <a:gd name="connsiteX3" fmla="*/ 312175 w 2317955"/>
              <a:gd name="connsiteY3" fmla="*/ 477687 h 630087"/>
              <a:gd name="connsiteX4" fmla="*/ 405581 w 2317955"/>
              <a:gd name="connsiteY4" fmla="*/ 465397 h 630087"/>
              <a:gd name="connsiteX5" fmla="*/ 508820 w 2317955"/>
              <a:gd name="connsiteY5" fmla="*/ 453106 h 630087"/>
              <a:gd name="connsiteX6" fmla="*/ 907026 w 2317955"/>
              <a:gd name="connsiteY6" fmla="*/ 278584 h 630087"/>
              <a:gd name="connsiteX7" fmla="*/ 1381433 w 2317955"/>
              <a:gd name="connsiteY7" fmla="*/ 32777 h 630087"/>
              <a:gd name="connsiteX8" fmla="*/ 1452717 w 2317955"/>
              <a:gd name="connsiteY8" fmla="*/ 13113 h 630087"/>
              <a:gd name="connsiteX9" fmla="*/ 1715729 w 2317955"/>
              <a:gd name="connsiteY9" fmla="*/ 131100 h 630087"/>
              <a:gd name="connsiteX10" fmla="*/ 2074607 w 2317955"/>
              <a:gd name="connsiteY10" fmla="*/ 290874 h 630087"/>
              <a:gd name="connsiteX11" fmla="*/ 2254046 w 2317955"/>
              <a:gd name="connsiteY11" fmla="*/ 371990 h 630087"/>
              <a:gd name="connsiteX12" fmla="*/ 2286000 w 2317955"/>
              <a:gd name="connsiteY12" fmla="*/ 379364 h 630087"/>
              <a:gd name="connsiteX13" fmla="*/ 2317955 w 2317955"/>
              <a:gd name="connsiteY13" fmla="*/ 408861 h 630087"/>
              <a:gd name="connsiteX0" fmla="*/ 0 w 2317955"/>
              <a:gd name="connsiteY0" fmla="*/ 630087 h 630087"/>
              <a:gd name="connsiteX1" fmla="*/ 154859 w 2317955"/>
              <a:gd name="connsiteY1" fmla="*/ 475229 h 630087"/>
              <a:gd name="connsiteX2" fmla="*/ 233517 w 2317955"/>
              <a:gd name="connsiteY2" fmla="*/ 467855 h 630087"/>
              <a:gd name="connsiteX3" fmla="*/ 312175 w 2317955"/>
              <a:gd name="connsiteY3" fmla="*/ 477687 h 630087"/>
              <a:gd name="connsiteX4" fmla="*/ 405581 w 2317955"/>
              <a:gd name="connsiteY4" fmla="*/ 465397 h 630087"/>
              <a:gd name="connsiteX5" fmla="*/ 508820 w 2317955"/>
              <a:gd name="connsiteY5" fmla="*/ 453106 h 630087"/>
              <a:gd name="connsiteX6" fmla="*/ 907026 w 2317955"/>
              <a:gd name="connsiteY6" fmla="*/ 278584 h 630087"/>
              <a:gd name="connsiteX7" fmla="*/ 1381433 w 2317955"/>
              <a:gd name="connsiteY7" fmla="*/ 32777 h 630087"/>
              <a:gd name="connsiteX8" fmla="*/ 1452717 w 2317955"/>
              <a:gd name="connsiteY8" fmla="*/ 13113 h 630087"/>
              <a:gd name="connsiteX9" fmla="*/ 1715729 w 2317955"/>
              <a:gd name="connsiteY9" fmla="*/ 131100 h 630087"/>
              <a:gd name="connsiteX10" fmla="*/ 2074607 w 2317955"/>
              <a:gd name="connsiteY10" fmla="*/ 290874 h 630087"/>
              <a:gd name="connsiteX11" fmla="*/ 2254046 w 2317955"/>
              <a:gd name="connsiteY11" fmla="*/ 371990 h 630087"/>
              <a:gd name="connsiteX12" fmla="*/ 2286000 w 2317955"/>
              <a:gd name="connsiteY12" fmla="*/ 379364 h 630087"/>
              <a:gd name="connsiteX13" fmla="*/ 2317955 w 2317955"/>
              <a:gd name="connsiteY13" fmla="*/ 408861 h 630087"/>
              <a:gd name="connsiteX0" fmla="*/ 0 w 2317955"/>
              <a:gd name="connsiteY0" fmla="*/ 618699 h 618699"/>
              <a:gd name="connsiteX1" fmla="*/ 154859 w 2317955"/>
              <a:gd name="connsiteY1" fmla="*/ 463841 h 618699"/>
              <a:gd name="connsiteX2" fmla="*/ 233517 w 2317955"/>
              <a:gd name="connsiteY2" fmla="*/ 456467 h 618699"/>
              <a:gd name="connsiteX3" fmla="*/ 312175 w 2317955"/>
              <a:gd name="connsiteY3" fmla="*/ 466299 h 618699"/>
              <a:gd name="connsiteX4" fmla="*/ 405581 w 2317955"/>
              <a:gd name="connsiteY4" fmla="*/ 454009 h 618699"/>
              <a:gd name="connsiteX5" fmla="*/ 508820 w 2317955"/>
              <a:gd name="connsiteY5" fmla="*/ 441718 h 618699"/>
              <a:gd name="connsiteX6" fmla="*/ 907026 w 2317955"/>
              <a:gd name="connsiteY6" fmla="*/ 267196 h 618699"/>
              <a:gd name="connsiteX7" fmla="*/ 1381433 w 2317955"/>
              <a:gd name="connsiteY7" fmla="*/ 21389 h 618699"/>
              <a:gd name="connsiteX8" fmla="*/ 1496962 w 2317955"/>
              <a:gd name="connsiteY8" fmla="*/ 23847 h 618699"/>
              <a:gd name="connsiteX9" fmla="*/ 1715729 w 2317955"/>
              <a:gd name="connsiteY9" fmla="*/ 119712 h 618699"/>
              <a:gd name="connsiteX10" fmla="*/ 2074607 w 2317955"/>
              <a:gd name="connsiteY10" fmla="*/ 279486 h 618699"/>
              <a:gd name="connsiteX11" fmla="*/ 2254046 w 2317955"/>
              <a:gd name="connsiteY11" fmla="*/ 360602 h 618699"/>
              <a:gd name="connsiteX12" fmla="*/ 2286000 w 2317955"/>
              <a:gd name="connsiteY12" fmla="*/ 367976 h 618699"/>
              <a:gd name="connsiteX13" fmla="*/ 2317955 w 2317955"/>
              <a:gd name="connsiteY13" fmla="*/ 397473 h 618699"/>
              <a:gd name="connsiteX0" fmla="*/ 0 w 2317955"/>
              <a:gd name="connsiteY0" fmla="*/ 618699 h 618699"/>
              <a:gd name="connsiteX1" fmla="*/ 154859 w 2317955"/>
              <a:gd name="connsiteY1" fmla="*/ 463841 h 618699"/>
              <a:gd name="connsiteX2" fmla="*/ 233517 w 2317955"/>
              <a:gd name="connsiteY2" fmla="*/ 456467 h 618699"/>
              <a:gd name="connsiteX3" fmla="*/ 312175 w 2317955"/>
              <a:gd name="connsiteY3" fmla="*/ 466299 h 618699"/>
              <a:gd name="connsiteX4" fmla="*/ 405581 w 2317955"/>
              <a:gd name="connsiteY4" fmla="*/ 454009 h 618699"/>
              <a:gd name="connsiteX5" fmla="*/ 508820 w 2317955"/>
              <a:gd name="connsiteY5" fmla="*/ 441718 h 618699"/>
              <a:gd name="connsiteX6" fmla="*/ 907026 w 2317955"/>
              <a:gd name="connsiteY6" fmla="*/ 267196 h 618699"/>
              <a:gd name="connsiteX7" fmla="*/ 1381433 w 2317955"/>
              <a:gd name="connsiteY7" fmla="*/ 21389 h 618699"/>
              <a:gd name="connsiteX8" fmla="*/ 1496962 w 2317955"/>
              <a:gd name="connsiteY8" fmla="*/ 23847 h 618699"/>
              <a:gd name="connsiteX9" fmla="*/ 1715729 w 2317955"/>
              <a:gd name="connsiteY9" fmla="*/ 119712 h 618699"/>
              <a:gd name="connsiteX10" fmla="*/ 2074607 w 2317955"/>
              <a:gd name="connsiteY10" fmla="*/ 279486 h 618699"/>
              <a:gd name="connsiteX11" fmla="*/ 2254046 w 2317955"/>
              <a:gd name="connsiteY11" fmla="*/ 360602 h 618699"/>
              <a:gd name="connsiteX12" fmla="*/ 2286000 w 2317955"/>
              <a:gd name="connsiteY12" fmla="*/ 367976 h 618699"/>
              <a:gd name="connsiteX13" fmla="*/ 2317955 w 2317955"/>
              <a:gd name="connsiteY13" fmla="*/ 397473 h 618699"/>
              <a:gd name="connsiteX0" fmla="*/ 0 w 2317955"/>
              <a:gd name="connsiteY0" fmla="*/ 618699 h 618699"/>
              <a:gd name="connsiteX1" fmla="*/ 154859 w 2317955"/>
              <a:gd name="connsiteY1" fmla="*/ 463841 h 618699"/>
              <a:gd name="connsiteX2" fmla="*/ 233517 w 2317955"/>
              <a:gd name="connsiteY2" fmla="*/ 456467 h 618699"/>
              <a:gd name="connsiteX3" fmla="*/ 312175 w 2317955"/>
              <a:gd name="connsiteY3" fmla="*/ 466299 h 618699"/>
              <a:gd name="connsiteX4" fmla="*/ 405581 w 2317955"/>
              <a:gd name="connsiteY4" fmla="*/ 454009 h 618699"/>
              <a:gd name="connsiteX5" fmla="*/ 508820 w 2317955"/>
              <a:gd name="connsiteY5" fmla="*/ 441718 h 618699"/>
              <a:gd name="connsiteX6" fmla="*/ 907026 w 2317955"/>
              <a:gd name="connsiteY6" fmla="*/ 267196 h 618699"/>
              <a:gd name="connsiteX7" fmla="*/ 1381433 w 2317955"/>
              <a:gd name="connsiteY7" fmla="*/ 21389 h 618699"/>
              <a:gd name="connsiteX8" fmla="*/ 1504336 w 2317955"/>
              <a:gd name="connsiteY8" fmla="*/ 23847 h 618699"/>
              <a:gd name="connsiteX9" fmla="*/ 1715729 w 2317955"/>
              <a:gd name="connsiteY9" fmla="*/ 119712 h 618699"/>
              <a:gd name="connsiteX10" fmla="*/ 2074607 w 2317955"/>
              <a:gd name="connsiteY10" fmla="*/ 279486 h 618699"/>
              <a:gd name="connsiteX11" fmla="*/ 2254046 w 2317955"/>
              <a:gd name="connsiteY11" fmla="*/ 360602 h 618699"/>
              <a:gd name="connsiteX12" fmla="*/ 2286000 w 2317955"/>
              <a:gd name="connsiteY12" fmla="*/ 367976 h 618699"/>
              <a:gd name="connsiteX13" fmla="*/ 2317955 w 2317955"/>
              <a:gd name="connsiteY13" fmla="*/ 397473 h 618699"/>
              <a:gd name="connsiteX0" fmla="*/ 0 w 2317955"/>
              <a:gd name="connsiteY0" fmla="*/ 618699 h 618699"/>
              <a:gd name="connsiteX1" fmla="*/ 154859 w 2317955"/>
              <a:gd name="connsiteY1" fmla="*/ 463841 h 618699"/>
              <a:gd name="connsiteX2" fmla="*/ 233517 w 2317955"/>
              <a:gd name="connsiteY2" fmla="*/ 456467 h 618699"/>
              <a:gd name="connsiteX3" fmla="*/ 312175 w 2317955"/>
              <a:gd name="connsiteY3" fmla="*/ 466299 h 618699"/>
              <a:gd name="connsiteX4" fmla="*/ 405581 w 2317955"/>
              <a:gd name="connsiteY4" fmla="*/ 454009 h 618699"/>
              <a:gd name="connsiteX5" fmla="*/ 508820 w 2317955"/>
              <a:gd name="connsiteY5" fmla="*/ 441718 h 618699"/>
              <a:gd name="connsiteX6" fmla="*/ 907026 w 2317955"/>
              <a:gd name="connsiteY6" fmla="*/ 267196 h 618699"/>
              <a:gd name="connsiteX7" fmla="*/ 1381433 w 2317955"/>
              <a:gd name="connsiteY7" fmla="*/ 21389 h 618699"/>
              <a:gd name="connsiteX8" fmla="*/ 1504336 w 2317955"/>
              <a:gd name="connsiteY8" fmla="*/ 23847 h 618699"/>
              <a:gd name="connsiteX9" fmla="*/ 1715729 w 2317955"/>
              <a:gd name="connsiteY9" fmla="*/ 119712 h 618699"/>
              <a:gd name="connsiteX10" fmla="*/ 2074607 w 2317955"/>
              <a:gd name="connsiteY10" fmla="*/ 279486 h 618699"/>
              <a:gd name="connsiteX11" fmla="*/ 2254046 w 2317955"/>
              <a:gd name="connsiteY11" fmla="*/ 360602 h 618699"/>
              <a:gd name="connsiteX12" fmla="*/ 2286000 w 2317955"/>
              <a:gd name="connsiteY12" fmla="*/ 367976 h 618699"/>
              <a:gd name="connsiteX13" fmla="*/ 2317955 w 2317955"/>
              <a:gd name="connsiteY13" fmla="*/ 397473 h 618699"/>
              <a:gd name="connsiteX0" fmla="*/ 0 w 2317955"/>
              <a:gd name="connsiteY0" fmla="*/ 612343 h 612343"/>
              <a:gd name="connsiteX1" fmla="*/ 154859 w 2317955"/>
              <a:gd name="connsiteY1" fmla="*/ 457485 h 612343"/>
              <a:gd name="connsiteX2" fmla="*/ 233517 w 2317955"/>
              <a:gd name="connsiteY2" fmla="*/ 450111 h 612343"/>
              <a:gd name="connsiteX3" fmla="*/ 312175 w 2317955"/>
              <a:gd name="connsiteY3" fmla="*/ 459943 h 612343"/>
              <a:gd name="connsiteX4" fmla="*/ 405581 w 2317955"/>
              <a:gd name="connsiteY4" fmla="*/ 447653 h 612343"/>
              <a:gd name="connsiteX5" fmla="*/ 508820 w 2317955"/>
              <a:gd name="connsiteY5" fmla="*/ 435362 h 612343"/>
              <a:gd name="connsiteX6" fmla="*/ 907026 w 2317955"/>
              <a:gd name="connsiteY6" fmla="*/ 260840 h 612343"/>
              <a:gd name="connsiteX7" fmla="*/ 1381433 w 2317955"/>
              <a:gd name="connsiteY7" fmla="*/ 15033 h 612343"/>
              <a:gd name="connsiteX8" fmla="*/ 1504336 w 2317955"/>
              <a:gd name="connsiteY8" fmla="*/ 17491 h 612343"/>
              <a:gd name="connsiteX9" fmla="*/ 1715729 w 2317955"/>
              <a:gd name="connsiteY9" fmla="*/ 113356 h 612343"/>
              <a:gd name="connsiteX10" fmla="*/ 2074607 w 2317955"/>
              <a:gd name="connsiteY10" fmla="*/ 273130 h 612343"/>
              <a:gd name="connsiteX11" fmla="*/ 2254046 w 2317955"/>
              <a:gd name="connsiteY11" fmla="*/ 354246 h 612343"/>
              <a:gd name="connsiteX12" fmla="*/ 2286000 w 2317955"/>
              <a:gd name="connsiteY12" fmla="*/ 361620 h 612343"/>
              <a:gd name="connsiteX13" fmla="*/ 2317955 w 2317955"/>
              <a:gd name="connsiteY13" fmla="*/ 391117 h 61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17955" h="612343">
                <a:moveTo>
                  <a:pt x="0" y="612343"/>
                </a:moveTo>
                <a:cubicBezTo>
                  <a:pt x="57970" y="548433"/>
                  <a:pt x="115940" y="484524"/>
                  <a:pt x="154859" y="457485"/>
                </a:cubicBezTo>
                <a:cubicBezTo>
                  <a:pt x="193778" y="430446"/>
                  <a:pt x="207298" y="449701"/>
                  <a:pt x="233517" y="450111"/>
                </a:cubicBezTo>
                <a:cubicBezTo>
                  <a:pt x="259736" y="450521"/>
                  <a:pt x="283498" y="460353"/>
                  <a:pt x="312175" y="459943"/>
                </a:cubicBezTo>
                <a:cubicBezTo>
                  <a:pt x="340852" y="459533"/>
                  <a:pt x="372807" y="451750"/>
                  <a:pt x="405581" y="447653"/>
                </a:cubicBezTo>
                <a:lnTo>
                  <a:pt x="508820" y="435362"/>
                </a:lnTo>
                <a:cubicBezTo>
                  <a:pt x="592394" y="404226"/>
                  <a:pt x="761591" y="330895"/>
                  <a:pt x="907026" y="260840"/>
                </a:cubicBezTo>
                <a:lnTo>
                  <a:pt x="1381433" y="15033"/>
                </a:lnTo>
                <a:cubicBezTo>
                  <a:pt x="1439198" y="-10776"/>
                  <a:pt x="1448620" y="1104"/>
                  <a:pt x="1504336" y="17491"/>
                </a:cubicBezTo>
                <a:lnTo>
                  <a:pt x="1715729" y="113356"/>
                </a:lnTo>
                <a:lnTo>
                  <a:pt x="2074607" y="273130"/>
                </a:lnTo>
                <a:lnTo>
                  <a:pt x="2254046" y="354246"/>
                </a:lnTo>
                <a:cubicBezTo>
                  <a:pt x="2289278" y="368994"/>
                  <a:pt x="2275349" y="355475"/>
                  <a:pt x="2286000" y="361620"/>
                </a:cubicBezTo>
                <a:cubicBezTo>
                  <a:pt x="2296651" y="367765"/>
                  <a:pt x="2307303" y="379441"/>
                  <a:pt x="2317955" y="391117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03300" y="1790440"/>
            <a:ext cx="7505700" cy="42293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 rot="21000000">
            <a:off x="7801613" y="4239034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 rot="21000000">
            <a:off x="4561900" y="4201687"/>
            <a:ext cx="31556" cy="5457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 &amp; Ride – Facilities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312282" y="2358386"/>
            <a:ext cx="258303" cy="134235"/>
          </a:xfrm>
          <a:custGeom>
            <a:avLst/>
            <a:gdLst>
              <a:gd name="connsiteX0" fmla="*/ 0 w 302419"/>
              <a:gd name="connsiteY0" fmla="*/ 157162 h 157162"/>
              <a:gd name="connsiteX1" fmla="*/ 59531 w 302419"/>
              <a:gd name="connsiteY1" fmla="*/ 121444 h 157162"/>
              <a:gd name="connsiteX2" fmla="*/ 178594 w 302419"/>
              <a:gd name="connsiteY2" fmla="*/ 88106 h 157162"/>
              <a:gd name="connsiteX3" fmla="*/ 302419 w 302419"/>
              <a:gd name="connsiteY3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419" h="157162">
                <a:moveTo>
                  <a:pt x="0" y="157162"/>
                </a:moveTo>
                <a:cubicBezTo>
                  <a:pt x="14882" y="145057"/>
                  <a:pt x="29765" y="132953"/>
                  <a:pt x="59531" y="121444"/>
                </a:cubicBezTo>
                <a:cubicBezTo>
                  <a:pt x="89297" y="109935"/>
                  <a:pt x="138113" y="108347"/>
                  <a:pt x="178594" y="88106"/>
                </a:cubicBezTo>
                <a:cubicBezTo>
                  <a:pt x="219075" y="67865"/>
                  <a:pt x="260747" y="33932"/>
                  <a:pt x="302419" y="0"/>
                </a:cubicBezTo>
              </a:path>
            </a:pathLst>
          </a:custGeom>
          <a:noFill/>
          <a:ln w="22225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649906" y="2330202"/>
            <a:ext cx="3012822" cy="42339"/>
          </a:xfrm>
          <a:custGeom>
            <a:avLst/>
            <a:gdLst>
              <a:gd name="connsiteX0" fmla="*/ 0 w 2393157"/>
              <a:gd name="connsiteY0" fmla="*/ 30956 h 30956"/>
              <a:gd name="connsiteX1" fmla="*/ 1047750 w 2393157"/>
              <a:gd name="connsiteY1" fmla="*/ 30956 h 30956"/>
              <a:gd name="connsiteX2" fmla="*/ 1104900 w 2393157"/>
              <a:gd name="connsiteY2" fmla="*/ 28575 h 30956"/>
              <a:gd name="connsiteX3" fmla="*/ 2393157 w 2393157"/>
              <a:gd name="connsiteY3" fmla="*/ 0 h 30956"/>
              <a:gd name="connsiteX0" fmla="*/ 0 w 3524250"/>
              <a:gd name="connsiteY0" fmla="*/ 47625 h 49397"/>
              <a:gd name="connsiteX1" fmla="*/ 1047750 w 3524250"/>
              <a:gd name="connsiteY1" fmla="*/ 47625 h 49397"/>
              <a:gd name="connsiteX2" fmla="*/ 1104900 w 3524250"/>
              <a:gd name="connsiteY2" fmla="*/ 45244 h 49397"/>
              <a:gd name="connsiteX3" fmla="*/ 3524250 w 3524250"/>
              <a:gd name="connsiteY3" fmla="*/ 0 h 49397"/>
              <a:gd name="connsiteX0" fmla="*/ 0 w 3521869"/>
              <a:gd name="connsiteY0" fmla="*/ 54768 h 57054"/>
              <a:gd name="connsiteX1" fmla="*/ 1047750 w 3521869"/>
              <a:gd name="connsiteY1" fmla="*/ 54768 h 57054"/>
              <a:gd name="connsiteX2" fmla="*/ 1104900 w 3521869"/>
              <a:gd name="connsiteY2" fmla="*/ 52387 h 57054"/>
              <a:gd name="connsiteX3" fmla="*/ 3521869 w 3521869"/>
              <a:gd name="connsiteY3" fmla="*/ 0 h 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1869" h="57054">
                <a:moveTo>
                  <a:pt x="0" y="54768"/>
                </a:moveTo>
                <a:lnTo>
                  <a:pt x="1047750" y="54768"/>
                </a:lnTo>
                <a:cubicBezTo>
                  <a:pt x="1231900" y="54371"/>
                  <a:pt x="692547" y="61515"/>
                  <a:pt x="1104900" y="52387"/>
                </a:cubicBezTo>
                <a:lnTo>
                  <a:pt x="3521869" y="0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72350" y="2408569"/>
            <a:ext cx="7009355" cy="670487"/>
          </a:xfrm>
          <a:custGeom>
            <a:avLst/>
            <a:gdLst>
              <a:gd name="connsiteX0" fmla="*/ 5715000 w 5715000"/>
              <a:gd name="connsiteY0" fmla="*/ 793750 h 793750"/>
              <a:gd name="connsiteX1" fmla="*/ 5448300 w 5715000"/>
              <a:gd name="connsiteY1" fmla="*/ 679450 h 793750"/>
              <a:gd name="connsiteX2" fmla="*/ 4597400 w 5715000"/>
              <a:gd name="connsiteY2" fmla="*/ 508000 h 793750"/>
              <a:gd name="connsiteX3" fmla="*/ 3302000 w 5715000"/>
              <a:gd name="connsiteY3" fmla="*/ 508000 h 793750"/>
              <a:gd name="connsiteX4" fmla="*/ 3232150 w 5715000"/>
              <a:gd name="connsiteY4" fmla="*/ 476250 h 793750"/>
              <a:gd name="connsiteX5" fmla="*/ 3175000 w 5715000"/>
              <a:gd name="connsiteY5" fmla="*/ 406400 h 793750"/>
              <a:gd name="connsiteX6" fmla="*/ 3136900 w 5715000"/>
              <a:gd name="connsiteY6" fmla="*/ 387350 h 793750"/>
              <a:gd name="connsiteX7" fmla="*/ 2317750 w 5715000"/>
              <a:gd name="connsiteY7" fmla="*/ 374650 h 793750"/>
              <a:gd name="connsiteX8" fmla="*/ 2241550 w 5715000"/>
              <a:gd name="connsiteY8" fmla="*/ 361950 h 793750"/>
              <a:gd name="connsiteX9" fmla="*/ 2101850 w 5715000"/>
              <a:gd name="connsiteY9" fmla="*/ 234950 h 793750"/>
              <a:gd name="connsiteX10" fmla="*/ 2038350 w 5715000"/>
              <a:gd name="connsiteY10" fmla="*/ 215900 h 793750"/>
              <a:gd name="connsiteX11" fmla="*/ 171450 w 5715000"/>
              <a:gd name="connsiteY11" fmla="*/ 222250 h 793750"/>
              <a:gd name="connsiteX12" fmla="*/ 114300 w 5715000"/>
              <a:gd name="connsiteY12" fmla="*/ 209550 h 793750"/>
              <a:gd name="connsiteX13" fmla="*/ 25400 w 5715000"/>
              <a:gd name="connsiteY13" fmla="*/ 44450 h 793750"/>
              <a:gd name="connsiteX14" fmla="*/ 0 w 5715000"/>
              <a:gd name="connsiteY14" fmla="*/ 0 h 793750"/>
              <a:gd name="connsiteX0" fmla="*/ 7629525 w 7629525"/>
              <a:gd name="connsiteY0" fmla="*/ 755734 h 755734"/>
              <a:gd name="connsiteX1" fmla="*/ 7362825 w 7629525"/>
              <a:gd name="connsiteY1" fmla="*/ 641434 h 755734"/>
              <a:gd name="connsiteX2" fmla="*/ 6511925 w 7629525"/>
              <a:gd name="connsiteY2" fmla="*/ 469984 h 755734"/>
              <a:gd name="connsiteX3" fmla="*/ 5216525 w 7629525"/>
              <a:gd name="connsiteY3" fmla="*/ 469984 h 755734"/>
              <a:gd name="connsiteX4" fmla="*/ 5146675 w 7629525"/>
              <a:gd name="connsiteY4" fmla="*/ 438234 h 755734"/>
              <a:gd name="connsiteX5" fmla="*/ 5089525 w 7629525"/>
              <a:gd name="connsiteY5" fmla="*/ 368384 h 755734"/>
              <a:gd name="connsiteX6" fmla="*/ 5051425 w 7629525"/>
              <a:gd name="connsiteY6" fmla="*/ 349334 h 755734"/>
              <a:gd name="connsiteX7" fmla="*/ 4232275 w 7629525"/>
              <a:gd name="connsiteY7" fmla="*/ 336634 h 755734"/>
              <a:gd name="connsiteX8" fmla="*/ 4156075 w 7629525"/>
              <a:gd name="connsiteY8" fmla="*/ 323934 h 755734"/>
              <a:gd name="connsiteX9" fmla="*/ 4016375 w 7629525"/>
              <a:gd name="connsiteY9" fmla="*/ 196934 h 755734"/>
              <a:gd name="connsiteX10" fmla="*/ 3952875 w 7629525"/>
              <a:gd name="connsiteY10" fmla="*/ 177884 h 755734"/>
              <a:gd name="connsiteX11" fmla="*/ 2085975 w 7629525"/>
              <a:gd name="connsiteY11" fmla="*/ 184234 h 755734"/>
              <a:gd name="connsiteX12" fmla="*/ 2028825 w 7629525"/>
              <a:gd name="connsiteY12" fmla="*/ 171534 h 755734"/>
              <a:gd name="connsiteX13" fmla="*/ 1939925 w 7629525"/>
              <a:gd name="connsiteY13" fmla="*/ 6434 h 755734"/>
              <a:gd name="connsiteX14" fmla="*/ 0 w 7629525"/>
              <a:gd name="connsiteY14" fmla="*/ 28659 h 755734"/>
              <a:gd name="connsiteX0" fmla="*/ 7629525 w 7629525"/>
              <a:gd name="connsiteY0" fmla="*/ 758013 h 758013"/>
              <a:gd name="connsiteX1" fmla="*/ 7362825 w 7629525"/>
              <a:gd name="connsiteY1" fmla="*/ 643713 h 758013"/>
              <a:gd name="connsiteX2" fmla="*/ 6511925 w 7629525"/>
              <a:gd name="connsiteY2" fmla="*/ 472263 h 758013"/>
              <a:gd name="connsiteX3" fmla="*/ 5216525 w 7629525"/>
              <a:gd name="connsiteY3" fmla="*/ 472263 h 758013"/>
              <a:gd name="connsiteX4" fmla="*/ 5146675 w 7629525"/>
              <a:gd name="connsiteY4" fmla="*/ 440513 h 758013"/>
              <a:gd name="connsiteX5" fmla="*/ 5089525 w 7629525"/>
              <a:gd name="connsiteY5" fmla="*/ 370663 h 758013"/>
              <a:gd name="connsiteX6" fmla="*/ 5051425 w 7629525"/>
              <a:gd name="connsiteY6" fmla="*/ 351613 h 758013"/>
              <a:gd name="connsiteX7" fmla="*/ 4232275 w 7629525"/>
              <a:gd name="connsiteY7" fmla="*/ 338913 h 758013"/>
              <a:gd name="connsiteX8" fmla="*/ 4156075 w 7629525"/>
              <a:gd name="connsiteY8" fmla="*/ 326213 h 758013"/>
              <a:gd name="connsiteX9" fmla="*/ 4016375 w 7629525"/>
              <a:gd name="connsiteY9" fmla="*/ 199213 h 758013"/>
              <a:gd name="connsiteX10" fmla="*/ 3952875 w 7629525"/>
              <a:gd name="connsiteY10" fmla="*/ 180163 h 758013"/>
              <a:gd name="connsiteX11" fmla="*/ 2085975 w 7629525"/>
              <a:gd name="connsiteY11" fmla="*/ 186513 h 758013"/>
              <a:gd name="connsiteX12" fmla="*/ 2028825 w 7629525"/>
              <a:gd name="connsiteY12" fmla="*/ 173813 h 758013"/>
              <a:gd name="connsiteX13" fmla="*/ 1939925 w 7629525"/>
              <a:gd name="connsiteY13" fmla="*/ 8713 h 758013"/>
              <a:gd name="connsiteX14" fmla="*/ 1333501 w 7629525"/>
              <a:gd name="connsiteY14" fmla="*/ 23794 h 758013"/>
              <a:gd name="connsiteX15" fmla="*/ 0 w 7629525"/>
              <a:gd name="connsiteY15" fmla="*/ 30938 h 758013"/>
              <a:gd name="connsiteX0" fmla="*/ 7629525 w 7629525"/>
              <a:gd name="connsiteY0" fmla="*/ 784832 h 784832"/>
              <a:gd name="connsiteX1" fmla="*/ 7362825 w 7629525"/>
              <a:gd name="connsiteY1" fmla="*/ 670532 h 784832"/>
              <a:gd name="connsiteX2" fmla="*/ 6511925 w 7629525"/>
              <a:gd name="connsiteY2" fmla="*/ 499082 h 784832"/>
              <a:gd name="connsiteX3" fmla="*/ 5216525 w 7629525"/>
              <a:gd name="connsiteY3" fmla="*/ 499082 h 784832"/>
              <a:gd name="connsiteX4" fmla="*/ 5146675 w 7629525"/>
              <a:gd name="connsiteY4" fmla="*/ 467332 h 784832"/>
              <a:gd name="connsiteX5" fmla="*/ 5089525 w 7629525"/>
              <a:gd name="connsiteY5" fmla="*/ 397482 h 784832"/>
              <a:gd name="connsiteX6" fmla="*/ 5051425 w 7629525"/>
              <a:gd name="connsiteY6" fmla="*/ 378432 h 784832"/>
              <a:gd name="connsiteX7" fmla="*/ 4232275 w 7629525"/>
              <a:gd name="connsiteY7" fmla="*/ 365732 h 784832"/>
              <a:gd name="connsiteX8" fmla="*/ 4156075 w 7629525"/>
              <a:gd name="connsiteY8" fmla="*/ 353032 h 784832"/>
              <a:gd name="connsiteX9" fmla="*/ 4016375 w 7629525"/>
              <a:gd name="connsiteY9" fmla="*/ 226032 h 784832"/>
              <a:gd name="connsiteX10" fmla="*/ 3952875 w 7629525"/>
              <a:gd name="connsiteY10" fmla="*/ 206982 h 784832"/>
              <a:gd name="connsiteX11" fmla="*/ 2085975 w 7629525"/>
              <a:gd name="connsiteY11" fmla="*/ 213332 h 784832"/>
              <a:gd name="connsiteX12" fmla="*/ 2028825 w 7629525"/>
              <a:gd name="connsiteY12" fmla="*/ 200632 h 784832"/>
              <a:gd name="connsiteX13" fmla="*/ 1939925 w 7629525"/>
              <a:gd name="connsiteY13" fmla="*/ 35532 h 784832"/>
              <a:gd name="connsiteX14" fmla="*/ 1419226 w 7629525"/>
              <a:gd name="connsiteY14" fmla="*/ 608 h 784832"/>
              <a:gd name="connsiteX15" fmla="*/ 1333501 w 7629525"/>
              <a:gd name="connsiteY15" fmla="*/ 50613 h 784832"/>
              <a:gd name="connsiteX16" fmla="*/ 0 w 7629525"/>
              <a:gd name="connsiteY16" fmla="*/ 57757 h 784832"/>
              <a:gd name="connsiteX0" fmla="*/ 7629525 w 7629525"/>
              <a:gd name="connsiteY0" fmla="*/ 784832 h 784832"/>
              <a:gd name="connsiteX1" fmla="*/ 7362825 w 7629525"/>
              <a:gd name="connsiteY1" fmla="*/ 670532 h 784832"/>
              <a:gd name="connsiteX2" fmla="*/ 6511925 w 7629525"/>
              <a:gd name="connsiteY2" fmla="*/ 499082 h 784832"/>
              <a:gd name="connsiteX3" fmla="*/ 5216525 w 7629525"/>
              <a:gd name="connsiteY3" fmla="*/ 499082 h 784832"/>
              <a:gd name="connsiteX4" fmla="*/ 5146675 w 7629525"/>
              <a:gd name="connsiteY4" fmla="*/ 467332 h 784832"/>
              <a:gd name="connsiteX5" fmla="*/ 5089525 w 7629525"/>
              <a:gd name="connsiteY5" fmla="*/ 397482 h 784832"/>
              <a:gd name="connsiteX6" fmla="*/ 5051425 w 7629525"/>
              <a:gd name="connsiteY6" fmla="*/ 378432 h 784832"/>
              <a:gd name="connsiteX7" fmla="*/ 4232275 w 7629525"/>
              <a:gd name="connsiteY7" fmla="*/ 365732 h 784832"/>
              <a:gd name="connsiteX8" fmla="*/ 4156075 w 7629525"/>
              <a:gd name="connsiteY8" fmla="*/ 353032 h 784832"/>
              <a:gd name="connsiteX9" fmla="*/ 4016375 w 7629525"/>
              <a:gd name="connsiteY9" fmla="*/ 226032 h 784832"/>
              <a:gd name="connsiteX10" fmla="*/ 3952875 w 7629525"/>
              <a:gd name="connsiteY10" fmla="*/ 206982 h 784832"/>
              <a:gd name="connsiteX11" fmla="*/ 2085975 w 7629525"/>
              <a:gd name="connsiteY11" fmla="*/ 213332 h 784832"/>
              <a:gd name="connsiteX12" fmla="*/ 2028825 w 7629525"/>
              <a:gd name="connsiteY12" fmla="*/ 200632 h 784832"/>
              <a:gd name="connsiteX13" fmla="*/ 1939925 w 7629525"/>
              <a:gd name="connsiteY13" fmla="*/ 35532 h 784832"/>
              <a:gd name="connsiteX14" fmla="*/ 1419226 w 7629525"/>
              <a:gd name="connsiteY14" fmla="*/ 608 h 784832"/>
              <a:gd name="connsiteX15" fmla="*/ 1333501 w 7629525"/>
              <a:gd name="connsiteY15" fmla="*/ 50613 h 784832"/>
              <a:gd name="connsiteX16" fmla="*/ 0 w 7629525"/>
              <a:gd name="connsiteY16" fmla="*/ 57757 h 784832"/>
              <a:gd name="connsiteX0" fmla="*/ 7629525 w 7629525"/>
              <a:gd name="connsiteY0" fmla="*/ 784684 h 784684"/>
              <a:gd name="connsiteX1" fmla="*/ 7362825 w 7629525"/>
              <a:gd name="connsiteY1" fmla="*/ 670384 h 784684"/>
              <a:gd name="connsiteX2" fmla="*/ 6511925 w 7629525"/>
              <a:gd name="connsiteY2" fmla="*/ 498934 h 784684"/>
              <a:gd name="connsiteX3" fmla="*/ 5216525 w 7629525"/>
              <a:gd name="connsiteY3" fmla="*/ 498934 h 784684"/>
              <a:gd name="connsiteX4" fmla="*/ 5146675 w 7629525"/>
              <a:gd name="connsiteY4" fmla="*/ 467184 h 784684"/>
              <a:gd name="connsiteX5" fmla="*/ 5089525 w 7629525"/>
              <a:gd name="connsiteY5" fmla="*/ 397334 h 784684"/>
              <a:gd name="connsiteX6" fmla="*/ 5051425 w 7629525"/>
              <a:gd name="connsiteY6" fmla="*/ 378284 h 784684"/>
              <a:gd name="connsiteX7" fmla="*/ 4232275 w 7629525"/>
              <a:gd name="connsiteY7" fmla="*/ 365584 h 784684"/>
              <a:gd name="connsiteX8" fmla="*/ 4156075 w 7629525"/>
              <a:gd name="connsiteY8" fmla="*/ 352884 h 784684"/>
              <a:gd name="connsiteX9" fmla="*/ 4016375 w 7629525"/>
              <a:gd name="connsiteY9" fmla="*/ 225884 h 784684"/>
              <a:gd name="connsiteX10" fmla="*/ 3952875 w 7629525"/>
              <a:gd name="connsiteY10" fmla="*/ 206834 h 784684"/>
              <a:gd name="connsiteX11" fmla="*/ 2085975 w 7629525"/>
              <a:gd name="connsiteY11" fmla="*/ 213184 h 784684"/>
              <a:gd name="connsiteX12" fmla="*/ 2024063 w 7629525"/>
              <a:gd name="connsiteY12" fmla="*/ 181434 h 784684"/>
              <a:gd name="connsiteX13" fmla="*/ 1939925 w 7629525"/>
              <a:gd name="connsiteY13" fmla="*/ 35384 h 784684"/>
              <a:gd name="connsiteX14" fmla="*/ 1419226 w 7629525"/>
              <a:gd name="connsiteY14" fmla="*/ 460 h 784684"/>
              <a:gd name="connsiteX15" fmla="*/ 1333501 w 7629525"/>
              <a:gd name="connsiteY15" fmla="*/ 50465 h 784684"/>
              <a:gd name="connsiteX16" fmla="*/ 0 w 7629525"/>
              <a:gd name="connsiteY16" fmla="*/ 57609 h 784684"/>
              <a:gd name="connsiteX0" fmla="*/ 7629525 w 7629525"/>
              <a:gd name="connsiteY0" fmla="*/ 784684 h 784684"/>
              <a:gd name="connsiteX1" fmla="*/ 7362825 w 7629525"/>
              <a:gd name="connsiteY1" fmla="*/ 670384 h 784684"/>
              <a:gd name="connsiteX2" fmla="*/ 6511925 w 7629525"/>
              <a:gd name="connsiteY2" fmla="*/ 498934 h 784684"/>
              <a:gd name="connsiteX3" fmla="*/ 5216525 w 7629525"/>
              <a:gd name="connsiteY3" fmla="*/ 498934 h 784684"/>
              <a:gd name="connsiteX4" fmla="*/ 5146675 w 7629525"/>
              <a:gd name="connsiteY4" fmla="*/ 467184 h 784684"/>
              <a:gd name="connsiteX5" fmla="*/ 5089525 w 7629525"/>
              <a:gd name="connsiteY5" fmla="*/ 397334 h 784684"/>
              <a:gd name="connsiteX6" fmla="*/ 5051425 w 7629525"/>
              <a:gd name="connsiteY6" fmla="*/ 378284 h 784684"/>
              <a:gd name="connsiteX7" fmla="*/ 4232275 w 7629525"/>
              <a:gd name="connsiteY7" fmla="*/ 365584 h 784684"/>
              <a:gd name="connsiteX8" fmla="*/ 4156075 w 7629525"/>
              <a:gd name="connsiteY8" fmla="*/ 352884 h 784684"/>
              <a:gd name="connsiteX9" fmla="*/ 4016375 w 7629525"/>
              <a:gd name="connsiteY9" fmla="*/ 225884 h 784684"/>
              <a:gd name="connsiteX10" fmla="*/ 3952875 w 7629525"/>
              <a:gd name="connsiteY10" fmla="*/ 206834 h 784684"/>
              <a:gd name="connsiteX11" fmla="*/ 2085975 w 7629525"/>
              <a:gd name="connsiteY11" fmla="*/ 213184 h 784684"/>
              <a:gd name="connsiteX12" fmla="*/ 2024063 w 7629525"/>
              <a:gd name="connsiteY12" fmla="*/ 181434 h 784684"/>
              <a:gd name="connsiteX13" fmla="*/ 1939925 w 7629525"/>
              <a:gd name="connsiteY13" fmla="*/ 35384 h 784684"/>
              <a:gd name="connsiteX14" fmla="*/ 1419226 w 7629525"/>
              <a:gd name="connsiteY14" fmla="*/ 460 h 784684"/>
              <a:gd name="connsiteX15" fmla="*/ 1333501 w 7629525"/>
              <a:gd name="connsiteY15" fmla="*/ 50465 h 784684"/>
              <a:gd name="connsiteX16" fmla="*/ 0 w 7629525"/>
              <a:gd name="connsiteY16" fmla="*/ 57609 h 784684"/>
              <a:gd name="connsiteX0" fmla="*/ 7629525 w 7629525"/>
              <a:gd name="connsiteY0" fmla="*/ 797074 h 797074"/>
              <a:gd name="connsiteX1" fmla="*/ 7362825 w 7629525"/>
              <a:gd name="connsiteY1" fmla="*/ 682774 h 797074"/>
              <a:gd name="connsiteX2" fmla="*/ 6511925 w 7629525"/>
              <a:gd name="connsiteY2" fmla="*/ 511324 h 797074"/>
              <a:gd name="connsiteX3" fmla="*/ 5216525 w 7629525"/>
              <a:gd name="connsiteY3" fmla="*/ 511324 h 797074"/>
              <a:gd name="connsiteX4" fmla="*/ 5146675 w 7629525"/>
              <a:gd name="connsiteY4" fmla="*/ 479574 h 797074"/>
              <a:gd name="connsiteX5" fmla="*/ 5089525 w 7629525"/>
              <a:gd name="connsiteY5" fmla="*/ 409724 h 797074"/>
              <a:gd name="connsiteX6" fmla="*/ 5051425 w 7629525"/>
              <a:gd name="connsiteY6" fmla="*/ 390674 h 797074"/>
              <a:gd name="connsiteX7" fmla="*/ 4232275 w 7629525"/>
              <a:gd name="connsiteY7" fmla="*/ 377974 h 797074"/>
              <a:gd name="connsiteX8" fmla="*/ 4156075 w 7629525"/>
              <a:gd name="connsiteY8" fmla="*/ 365274 h 797074"/>
              <a:gd name="connsiteX9" fmla="*/ 4016375 w 7629525"/>
              <a:gd name="connsiteY9" fmla="*/ 238274 h 797074"/>
              <a:gd name="connsiteX10" fmla="*/ 3952875 w 7629525"/>
              <a:gd name="connsiteY10" fmla="*/ 219224 h 797074"/>
              <a:gd name="connsiteX11" fmla="*/ 2085975 w 7629525"/>
              <a:gd name="connsiteY11" fmla="*/ 225574 h 797074"/>
              <a:gd name="connsiteX12" fmla="*/ 2024063 w 7629525"/>
              <a:gd name="connsiteY12" fmla="*/ 193824 h 797074"/>
              <a:gd name="connsiteX13" fmla="*/ 1928018 w 7629525"/>
              <a:gd name="connsiteY13" fmla="*/ 14436 h 797074"/>
              <a:gd name="connsiteX14" fmla="*/ 1419226 w 7629525"/>
              <a:gd name="connsiteY14" fmla="*/ 12850 h 797074"/>
              <a:gd name="connsiteX15" fmla="*/ 1333501 w 7629525"/>
              <a:gd name="connsiteY15" fmla="*/ 62855 h 797074"/>
              <a:gd name="connsiteX16" fmla="*/ 0 w 7629525"/>
              <a:gd name="connsiteY16" fmla="*/ 69999 h 797074"/>
              <a:gd name="connsiteX0" fmla="*/ 7629525 w 7629525"/>
              <a:gd name="connsiteY0" fmla="*/ 829838 h 829838"/>
              <a:gd name="connsiteX1" fmla="*/ 7362825 w 7629525"/>
              <a:gd name="connsiteY1" fmla="*/ 715538 h 829838"/>
              <a:gd name="connsiteX2" fmla="*/ 6511925 w 7629525"/>
              <a:gd name="connsiteY2" fmla="*/ 544088 h 829838"/>
              <a:gd name="connsiteX3" fmla="*/ 5216525 w 7629525"/>
              <a:gd name="connsiteY3" fmla="*/ 544088 h 829838"/>
              <a:gd name="connsiteX4" fmla="*/ 5146675 w 7629525"/>
              <a:gd name="connsiteY4" fmla="*/ 512338 h 829838"/>
              <a:gd name="connsiteX5" fmla="*/ 5089525 w 7629525"/>
              <a:gd name="connsiteY5" fmla="*/ 442488 h 829838"/>
              <a:gd name="connsiteX6" fmla="*/ 5051425 w 7629525"/>
              <a:gd name="connsiteY6" fmla="*/ 423438 h 829838"/>
              <a:gd name="connsiteX7" fmla="*/ 4232275 w 7629525"/>
              <a:gd name="connsiteY7" fmla="*/ 410738 h 829838"/>
              <a:gd name="connsiteX8" fmla="*/ 4156075 w 7629525"/>
              <a:gd name="connsiteY8" fmla="*/ 398038 h 829838"/>
              <a:gd name="connsiteX9" fmla="*/ 4016375 w 7629525"/>
              <a:gd name="connsiteY9" fmla="*/ 271038 h 829838"/>
              <a:gd name="connsiteX10" fmla="*/ 3952875 w 7629525"/>
              <a:gd name="connsiteY10" fmla="*/ 251988 h 829838"/>
              <a:gd name="connsiteX11" fmla="*/ 2085975 w 7629525"/>
              <a:gd name="connsiteY11" fmla="*/ 258338 h 829838"/>
              <a:gd name="connsiteX12" fmla="*/ 2024063 w 7629525"/>
              <a:gd name="connsiteY12" fmla="*/ 226588 h 829838"/>
              <a:gd name="connsiteX13" fmla="*/ 1928018 w 7629525"/>
              <a:gd name="connsiteY13" fmla="*/ 47200 h 829838"/>
              <a:gd name="connsiteX14" fmla="*/ 1419226 w 7629525"/>
              <a:gd name="connsiteY14" fmla="*/ 45614 h 829838"/>
              <a:gd name="connsiteX15" fmla="*/ 1333501 w 7629525"/>
              <a:gd name="connsiteY15" fmla="*/ 95619 h 829838"/>
              <a:gd name="connsiteX16" fmla="*/ 0 w 7629525"/>
              <a:gd name="connsiteY16" fmla="*/ 102763 h 829838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085975 w 7629525"/>
              <a:gd name="connsiteY11" fmla="*/ 227683 h 799183"/>
              <a:gd name="connsiteX12" fmla="*/ 2024063 w 7629525"/>
              <a:gd name="connsiteY12" fmla="*/ 195933 h 799183"/>
              <a:gd name="connsiteX13" fmla="*/ 1928018 w 7629525"/>
              <a:gd name="connsiteY13" fmla="*/ 16545 h 799183"/>
              <a:gd name="connsiteX14" fmla="*/ 1419226 w 7629525"/>
              <a:gd name="connsiteY14" fmla="*/ 14959 h 799183"/>
              <a:gd name="connsiteX15" fmla="*/ 1333501 w 7629525"/>
              <a:gd name="connsiteY15" fmla="*/ 64964 h 799183"/>
              <a:gd name="connsiteX16" fmla="*/ 0 w 7629525"/>
              <a:gd name="connsiteY16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085975 w 7629525"/>
              <a:gd name="connsiteY11" fmla="*/ 227683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145506 w 7629525"/>
              <a:gd name="connsiteY11" fmla="*/ 230064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145506 w 7629525"/>
              <a:gd name="connsiteY11" fmla="*/ 230064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6900 h 796900"/>
              <a:gd name="connsiteX1" fmla="*/ 7362825 w 7629525"/>
              <a:gd name="connsiteY1" fmla="*/ 682600 h 796900"/>
              <a:gd name="connsiteX2" fmla="*/ 6511925 w 7629525"/>
              <a:gd name="connsiteY2" fmla="*/ 511150 h 796900"/>
              <a:gd name="connsiteX3" fmla="*/ 5216525 w 7629525"/>
              <a:gd name="connsiteY3" fmla="*/ 511150 h 796900"/>
              <a:gd name="connsiteX4" fmla="*/ 5146675 w 7629525"/>
              <a:gd name="connsiteY4" fmla="*/ 479400 h 796900"/>
              <a:gd name="connsiteX5" fmla="*/ 5089525 w 7629525"/>
              <a:gd name="connsiteY5" fmla="*/ 409550 h 796900"/>
              <a:gd name="connsiteX6" fmla="*/ 5051425 w 7629525"/>
              <a:gd name="connsiteY6" fmla="*/ 390500 h 796900"/>
              <a:gd name="connsiteX7" fmla="*/ 4232275 w 7629525"/>
              <a:gd name="connsiteY7" fmla="*/ 377800 h 796900"/>
              <a:gd name="connsiteX8" fmla="*/ 4156075 w 7629525"/>
              <a:gd name="connsiteY8" fmla="*/ 365100 h 796900"/>
              <a:gd name="connsiteX9" fmla="*/ 4016375 w 7629525"/>
              <a:gd name="connsiteY9" fmla="*/ 238100 h 796900"/>
              <a:gd name="connsiteX10" fmla="*/ 3952875 w 7629525"/>
              <a:gd name="connsiteY10" fmla="*/ 219050 h 796900"/>
              <a:gd name="connsiteX11" fmla="*/ 2145506 w 7629525"/>
              <a:gd name="connsiteY11" fmla="*/ 227781 h 796900"/>
              <a:gd name="connsiteX12" fmla="*/ 2031207 w 7629525"/>
              <a:gd name="connsiteY12" fmla="*/ 191270 h 796900"/>
              <a:gd name="connsiteX13" fmla="*/ 1928018 w 7629525"/>
              <a:gd name="connsiteY13" fmla="*/ 14262 h 796900"/>
              <a:gd name="connsiteX14" fmla="*/ 1419226 w 7629525"/>
              <a:gd name="connsiteY14" fmla="*/ 12676 h 796900"/>
              <a:gd name="connsiteX15" fmla="*/ 1333501 w 7629525"/>
              <a:gd name="connsiteY15" fmla="*/ 62681 h 796900"/>
              <a:gd name="connsiteX16" fmla="*/ 0 w 7629525"/>
              <a:gd name="connsiteY16" fmla="*/ 69825 h 796900"/>
              <a:gd name="connsiteX0" fmla="*/ 7629525 w 7629525"/>
              <a:gd name="connsiteY0" fmla="*/ 816969 h 816969"/>
              <a:gd name="connsiteX1" fmla="*/ 7362825 w 7629525"/>
              <a:gd name="connsiteY1" fmla="*/ 702669 h 816969"/>
              <a:gd name="connsiteX2" fmla="*/ 6511925 w 7629525"/>
              <a:gd name="connsiteY2" fmla="*/ 531219 h 816969"/>
              <a:gd name="connsiteX3" fmla="*/ 5216525 w 7629525"/>
              <a:gd name="connsiteY3" fmla="*/ 531219 h 816969"/>
              <a:gd name="connsiteX4" fmla="*/ 5146675 w 7629525"/>
              <a:gd name="connsiteY4" fmla="*/ 499469 h 816969"/>
              <a:gd name="connsiteX5" fmla="*/ 5089525 w 7629525"/>
              <a:gd name="connsiteY5" fmla="*/ 429619 h 816969"/>
              <a:gd name="connsiteX6" fmla="*/ 5051425 w 7629525"/>
              <a:gd name="connsiteY6" fmla="*/ 410569 h 816969"/>
              <a:gd name="connsiteX7" fmla="*/ 4232275 w 7629525"/>
              <a:gd name="connsiteY7" fmla="*/ 397869 h 816969"/>
              <a:gd name="connsiteX8" fmla="*/ 4156075 w 7629525"/>
              <a:gd name="connsiteY8" fmla="*/ 385169 h 816969"/>
              <a:gd name="connsiteX9" fmla="*/ 4016375 w 7629525"/>
              <a:gd name="connsiteY9" fmla="*/ 258169 h 816969"/>
              <a:gd name="connsiteX10" fmla="*/ 3952875 w 7629525"/>
              <a:gd name="connsiteY10" fmla="*/ 239119 h 816969"/>
              <a:gd name="connsiteX11" fmla="*/ 2145506 w 7629525"/>
              <a:gd name="connsiteY11" fmla="*/ 247850 h 816969"/>
              <a:gd name="connsiteX12" fmla="*/ 2031207 w 7629525"/>
              <a:gd name="connsiteY12" fmla="*/ 211339 h 816969"/>
              <a:gd name="connsiteX13" fmla="*/ 1928018 w 7629525"/>
              <a:gd name="connsiteY13" fmla="*/ 34331 h 816969"/>
              <a:gd name="connsiteX14" fmla="*/ 1419226 w 7629525"/>
              <a:gd name="connsiteY14" fmla="*/ 32745 h 816969"/>
              <a:gd name="connsiteX15" fmla="*/ 1333501 w 7629525"/>
              <a:gd name="connsiteY15" fmla="*/ 82750 h 816969"/>
              <a:gd name="connsiteX16" fmla="*/ 0 w 7629525"/>
              <a:gd name="connsiteY16" fmla="*/ 89894 h 816969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33501 w 7629525"/>
              <a:gd name="connsiteY16" fmla="*/ 67044 h 801263"/>
              <a:gd name="connsiteX17" fmla="*/ 0 w 7629525"/>
              <a:gd name="connsiteY17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0460 h 800460"/>
              <a:gd name="connsiteX1" fmla="*/ 7362825 w 7629525"/>
              <a:gd name="connsiteY1" fmla="*/ 686160 h 800460"/>
              <a:gd name="connsiteX2" fmla="*/ 6511925 w 7629525"/>
              <a:gd name="connsiteY2" fmla="*/ 514710 h 800460"/>
              <a:gd name="connsiteX3" fmla="*/ 5216525 w 7629525"/>
              <a:gd name="connsiteY3" fmla="*/ 514710 h 800460"/>
              <a:gd name="connsiteX4" fmla="*/ 5146675 w 7629525"/>
              <a:gd name="connsiteY4" fmla="*/ 482960 h 800460"/>
              <a:gd name="connsiteX5" fmla="*/ 5089525 w 7629525"/>
              <a:gd name="connsiteY5" fmla="*/ 413110 h 800460"/>
              <a:gd name="connsiteX6" fmla="*/ 5051425 w 7629525"/>
              <a:gd name="connsiteY6" fmla="*/ 394060 h 800460"/>
              <a:gd name="connsiteX7" fmla="*/ 4232275 w 7629525"/>
              <a:gd name="connsiteY7" fmla="*/ 381360 h 800460"/>
              <a:gd name="connsiteX8" fmla="*/ 4156075 w 7629525"/>
              <a:gd name="connsiteY8" fmla="*/ 368660 h 800460"/>
              <a:gd name="connsiteX9" fmla="*/ 4016375 w 7629525"/>
              <a:gd name="connsiteY9" fmla="*/ 241660 h 800460"/>
              <a:gd name="connsiteX10" fmla="*/ 3952875 w 7629525"/>
              <a:gd name="connsiteY10" fmla="*/ 222610 h 800460"/>
              <a:gd name="connsiteX11" fmla="*/ 2145506 w 7629525"/>
              <a:gd name="connsiteY11" fmla="*/ 231341 h 800460"/>
              <a:gd name="connsiteX12" fmla="*/ 2031207 w 7629525"/>
              <a:gd name="connsiteY12" fmla="*/ 194830 h 800460"/>
              <a:gd name="connsiteX13" fmla="*/ 1928018 w 7629525"/>
              <a:gd name="connsiteY13" fmla="*/ 17822 h 800460"/>
              <a:gd name="connsiteX14" fmla="*/ 1871664 w 7629525"/>
              <a:gd name="connsiteY14" fmla="*/ 4330 h 800460"/>
              <a:gd name="connsiteX15" fmla="*/ 1419226 w 7629525"/>
              <a:gd name="connsiteY15" fmla="*/ 16236 h 800460"/>
              <a:gd name="connsiteX16" fmla="*/ 1378745 w 7629525"/>
              <a:gd name="connsiteY16" fmla="*/ 49574 h 800460"/>
              <a:gd name="connsiteX17" fmla="*/ 1333501 w 7629525"/>
              <a:gd name="connsiteY17" fmla="*/ 66241 h 800460"/>
              <a:gd name="connsiteX18" fmla="*/ 0 w 7629525"/>
              <a:gd name="connsiteY18" fmla="*/ 73385 h 800460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56075 w 7629525"/>
              <a:gd name="connsiteY8" fmla="*/ 364345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56075 w 7629525"/>
              <a:gd name="connsiteY8" fmla="*/ 364345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0444 w 7629525"/>
              <a:gd name="connsiteY1" fmla="*/ 691370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0444 w 7629525"/>
              <a:gd name="connsiteY1" fmla="*/ 691370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22850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60937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99869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99869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3052160 w 7629525"/>
              <a:gd name="connsiteY12" fmla="*/ 210335 h 800907"/>
              <a:gd name="connsiteX13" fmla="*/ 2145506 w 7629525"/>
              <a:gd name="connsiteY13" fmla="*/ 227026 h 800907"/>
              <a:gd name="connsiteX14" fmla="*/ 2031207 w 7629525"/>
              <a:gd name="connsiteY14" fmla="*/ 190515 h 800907"/>
              <a:gd name="connsiteX15" fmla="*/ 1937543 w 7629525"/>
              <a:gd name="connsiteY15" fmla="*/ 32557 h 800907"/>
              <a:gd name="connsiteX16" fmla="*/ 1871664 w 7629525"/>
              <a:gd name="connsiteY16" fmla="*/ 15 h 800907"/>
              <a:gd name="connsiteX17" fmla="*/ 1419226 w 7629525"/>
              <a:gd name="connsiteY17" fmla="*/ 11921 h 800907"/>
              <a:gd name="connsiteX18" fmla="*/ 1378745 w 7629525"/>
              <a:gd name="connsiteY18" fmla="*/ 45259 h 800907"/>
              <a:gd name="connsiteX19" fmla="*/ 1333501 w 7629525"/>
              <a:gd name="connsiteY19" fmla="*/ 61926 h 800907"/>
              <a:gd name="connsiteX20" fmla="*/ 0 w 7629525"/>
              <a:gd name="connsiteY20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3052160 w 7629525"/>
              <a:gd name="connsiteY12" fmla="*/ 210335 h 800907"/>
              <a:gd name="connsiteX13" fmla="*/ 2145506 w 7629525"/>
              <a:gd name="connsiteY13" fmla="*/ 227026 h 800907"/>
              <a:gd name="connsiteX14" fmla="*/ 2031207 w 7629525"/>
              <a:gd name="connsiteY14" fmla="*/ 190515 h 800907"/>
              <a:gd name="connsiteX15" fmla="*/ 1937543 w 7629525"/>
              <a:gd name="connsiteY15" fmla="*/ 32557 h 800907"/>
              <a:gd name="connsiteX16" fmla="*/ 1871664 w 7629525"/>
              <a:gd name="connsiteY16" fmla="*/ 15 h 800907"/>
              <a:gd name="connsiteX17" fmla="*/ 1419226 w 7629525"/>
              <a:gd name="connsiteY17" fmla="*/ 11921 h 800907"/>
              <a:gd name="connsiteX18" fmla="*/ 1378745 w 7629525"/>
              <a:gd name="connsiteY18" fmla="*/ 45259 h 800907"/>
              <a:gd name="connsiteX19" fmla="*/ 1333501 w 7629525"/>
              <a:gd name="connsiteY19" fmla="*/ 61926 h 800907"/>
              <a:gd name="connsiteX20" fmla="*/ 0 w 7629525"/>
              <a:gd name="connsiteY20" fmla="*/ 69070 h 800907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31207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41510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41510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722480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703430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76025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6025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80788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80788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628400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628400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89657 h 789657"/>
              <a:gd name="connsiteX1" fmla="*/ 7937418 w 8206499"/>
              <a:gd name="connsiteY1" fmla="*/ 680120 h 789657"/>
              <a:gd name="connsiteX2" fmla="*/ 7088899 w 8206499"/>
              <a:gd name="connsiteY2" fmla="*/ 499145 h 789657"/>
              <a:gd name="connsiteX3" fmla="*/ 5794294 w 8206499"/>
              <a:gd name="connsiteY3" fmla="*/ 503114 h 789657"/>
              <a:gd name="connsiteX4" fmla="*/ 5728412 w 8206499"/>
              <a:gd name="connsiteY4" fmla="*/ 469776 h 789657"/>
              <a:gd name="connsiteX5" fmla="*/ 5668881 w 8206499"/>
              <a:gd name="connsiteY5" fmla="*/ 402307 h 789657"/>
              <a:gd name="connsiteX6" fmla="*/ 5628400 w 8206499"/>
              <a:gd name="connsiteY6" fmla="*/ 378495 h 789657"/>
              <a:gd name="connsiteX7" fmla="*/ 4809249 w 8206499"/>
              <a:gd name="connsiteY7" fmla="*/ 372938 h 789657"/>
              <a:gd name="connsiteX8" fmla="*/ 4721143 w 8206499"/>
              <a:gd name="connsiteY8" fmla="*/ 334045 h 789657"/>
              <a:gd name="connsiteX9" fmla="*/ 4586205 w 8206499"/>
              <a:gd name="connsiteY9" fmla="*/ 235620 h 789657"/>
              <a:gd name="connsiteX10" fmla="*/ 4501274 w 8206499"/>
              <a:gd name="connsiteY10" fmla="*/ 207045 h 789657"/>
              <a:gd name="connsiteX11" fmla="*/ 3714134 w 8206499"/>
              <a:gd name="connsiteY11" fmla="*/ 217116 h 789657"/>
              <a:gd name="connsiteX12" fmla="*/ 3629134 w 8206499"/>
              <a:gd name="connsiteY12" fmla="*/ 199085 h 789657"/>
              <a:gd name="connsiteX13" fmla="*/ 2687101 w 8206499"/>
              <a:gd name="connsiteY13" fmla="*/ 215776 h 789657"/>
              <a:gd name="connsiteX14" fmla="*/ 2604877 w 8206499"/>
              <a:gd name="connsiteY14" fmla="*/ 160215 h 789657"/>
              <a:gd name="connsiteX15" fmla="*/ 2514517 w 8206499"/>
              <a:gd name="connsiteY15" fmla="*/ 21307 h 789657"/>
              <a:gd name="connsiteX16" fmla="*/ 2451019 w 8206499"/>
              <a:gd name="connsiteY16" fmla="*/ 6017 h 789657"/>
              <a:gd name="connsiteX17" fmla="*/ 1996200 w 8206499"/>
              <a:gd name="connsiteY17" fmla="*/ 671 h 789657"/>
              <a:gd name="connsiteX18" fmla="*/ 1955719 w 8206499"/>
              <a:gd name="connsiteY18" fmla="*/ 34009 h 789657"/>
              <a:gd name="connsiteX19" fmla="*/ 1910475 w 8206499"/>
              <a:gd name="connsiteY19" fmla="*/ 50676 h 789657"/>
              <a:gd name="connsiteX20" fmla="*/ 0 w 8206499"/>
              <a:gd name="connsiteY20" fmla="*/ 65547 h 789657"/>
              <a:gd name="connsiteX0" fmla="*/ 8206499 w 8206499"/>
              <a:gd name="connsiteY0" fmla="*/ 785001 h 785001"/>
              <a:gd name="connsiteX1" fmla="*/ 7937418 w 8206499"/>
              <a:gd name="connsiteY1" fmla="*/ 675464 h 785001"/>
              <a:gd name="connsiteX2" fmla="*/ 7088899 w 8206499"/>
              <a:gd name="connsiteY2" fmla="*/ 494489 h 785001"/>
              <a:gd name="connsiteX3" fmla="*/ 5794294 w 8206499"/>
              <a:gd name="connsiteY3" fmla="*/ 498458 h 785001"/>
              <a:gd name="connsiteX4" fmla="*/ 5728412 w 8206499"/>
              <a:gd name="connsiteY4" fmla="*/ 465120 h 785001"/>
              <a:gd name="connsiteX5" fmla="*/ 5668881 w 8206499"/>
              <a:gd name="connsiteY5" fmla="*/ 397651 h 785001"/>
              <a:gd name="connsiteX6" fmla="*/ 5628400 w 8206499"/>
              <a:gd name="connsiteY6" fmla="*/ 373839 h 785001"/>
              <a:gd name="connsiteX7" fmla="*/ 4809249 w 8206499"/>
              <a:gd name="connsiteY7" fmla="*/ 368282 h 785001"/>
              <a:gd name="connsiteX8" fmla="*/ 4721143 w 8206499"/>
              <a:gd name="connsiteY8" fmla="*/ 329389 h 785001"/>
              <a:gd name="connsiteX9" fmla="*/ 4586205 w 8206499"/>
              <a:gd name="connsiteY9" fmla="*/ 230964 h 785001"/>
              <a:gd name="connsiteX10" fmla="*/ 4501274 w 8206499"/>
              <a:gd name="connsiteY10" fmla="*/ 202389 h 785001"/>
              <a:gd name="connsiteX11" fmla="*/ 3714134 w 8206499"/>
              <a:gd name="connsiteY11" fmla="*/ 212460 h 785001"/>
              <a:gd name="connsiteX12" fmla="*/ 3629134 w 8206499"/>
              <a:gd name="connsiteY12" fmla="*/ 194429 h 785001"/>
              <a:gd name="connsiteX13" fmla="*/ 2687101 w 8206499"/>
              <a:gd name="connsiteY13" fmla="*/ 211120 h 785001"/>
              <a:gd name="connsiteX14" fmla="*/ 2604877 w 8206499"/>
              <a:gd name="connsiteY14" fmla="*/ 155559 h 785001"/>
              <a:gd name="connsiteX15" fmla="*/ 2514517 w 8206499"/>
              <a:gd name="connsiteY15" fmla="*/ 16651 h 785001"/>
              <a:gd name="connsiteX16" fmla="*/ 2451019 w 8206499"/>
              <a:gd name="connsiteY16" fmla="*/ 1361 h 785001"/>
              <a:gd name="connsiteX17" fmla="*/ 2008106 w 8206499"/>
              <a:gd name="connsiteY17" fmla="*/ 777 h 785001"/>
              <a:gd name="connsiteX18" fmla="*/ 1955719 w 8206499"/>
              <a:gd name="connsiteY18" fmla="*/ 29353 h 785001"/>
              <a:gd name="connsiteX19" fmla="*/ 1910475 w 8206499"/>
              <a:gd name="connsiteY19" fmla="*/ 46020 h 785001"/>
              <a:gd name="connsiteX20" fmla="*/ 0 w 8206499"/>
              <a:gd name="connsiteY20" fmla="*/ 60891 h 785001"/>
              <a:gd name="connsiteX0" fmla="*/ 8206499 w 8206499"/>
              <a:gd name="connsiteY0" fmla="*/ 785001 h 785001"/>
              <a:gd name="connsiteX1" fmla="*/ 7937418 w 8206499"/>
              <a:gd name="connsiteY1" fmla="*/ 675464 h 785001"/>
              <a:gd name="connsiteX2" fmla="*/ 7088899 w 8206499"/>
              <a:gd name="connsiteY2" fmla="*/ 494489 h 785001"/>
              <a:gd name="connsiteX3" fmla="*/ 5794294 w 8206499"/>
              <a:gd name="connsiteY3" fmla="*/ 498458 h 785001"/>
              <a:gd name="connsiteX4" fmla="*/ 5728412 w 8206499"/>
              <a:gd name="connsiteY4" fmla="*/ 465120 h 785001"/>
              <a:gd name="connsiteX5" fmla="*/ 5668881 w 8206499"/>
              <a:gd name="connsiteY5" fmla="*/ 397651 h 785001"/>
              <a:gd name="connsiteX6" fmla="*/ 5628400 w 8206499"/>
              <a:gd name="connsiteY6" fmla="*/ 373839 h 785001"/>
              <a:gd name="connsiteX7" fmla="*/ 4809249 w 8206499"/>
              <a:gd name="connsiteY7" fmla="*/ 368282 h 785001"/>
              <a:gd name="connsiteX8" fmla="*/ 4721143 w 8206499"/>
              <a:gd name="connsiteY8" fmla="*/ 329389 h 785001"/>
              <a:gd name="connsiteX9" fmla="*/ 4586205 w 8206499"/>
              <a:gd name="connsiteY9" fmla="*/ 230964 h 785001"/>
              <a:gd name="connsiteX10" fmla="*/ 4501274 w 8206499"/>
              <a:gd name="connsiteY10" fmla="*/ 202389 h 785001"/>
              <a:gd name="connsiteX11" fmla="*/ 3714134 w 8206499"/>
              <a:gd name="connsiteY11" fmla="*/ 212460 h 785001"/>
              <a:gd name="connsiteX12" fmla="*/ 3629134 w 8206499"/>
              <a:gd name="connsiteY12" fmla="*/ 194429 h 785001"/>
              <a:gd name="connsiteX13" fmla="*/ 2687101 w 8206499"/>
              <a:gd name="connsiteY13" fmla="*/ 211120 h 785001"/>
              <a:gd name="connsiteX14" fmla="*/ 2604877 w 8206499"/>
              <a:gd name="connsiteY14" fmla="*/ 155559 h 785001"/>
              <a:gd name="connsiteX15" fmla="*/ 2514517 w 8206499"/>
              <a:gd name="connsiteY15" fmla="*/ 16651 h 785001"/>
              <a:gd name="connsiteX16" fmla="*/ 2451019 w 8206499"/>
              <a:gd name="connsiteY16" fmla="*/ 1361 h 785001"/>
              <a:gd name="connsiteX17" fmla="*/ 2008106 w 8206499"/>
              <a:gd name="connsiteY17" fmla="*/ 777 h 785001"/>
              <a:gd name="connsiteX18" fmla="*/ 1955719 w 8206499"/>
              <a:gd name="connsiteY18" fmla="*/ 29353 h 785001"/>
              <a:gd name="connsiteX19" fmla="*/ 1910475 w 8206499"/>
              <a:gd name="connsiteY19" fmla="*/ 46020 h 785001"/>
              <a:gd name="connsiteX20" fmla="*/ 0 w 8206499"/>
              <a:gd name="connsiteY20" fmla="*/ 60891 h 78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06499" h="785001">
                <a:moveTo>
                  <a:pt x="8206499" y="785001"/>
                </a:moveTo>
                <a:lnTo>
                  <a:pt x="7937418" y="675464"/>
                </a:lnTo>
                <a:lnTo>
                  <a:pt x="7088899" y="494489"/>
                </a:lnTo>
                <a:lnTo>
                  <a:pt x="5794294" y="498458"/>
                </a:lnTo>
                <a:cubicBezTo>
                  <a:pt x="5790194" y="500707"/>
                  <a:pt x="5749314" y="481921"/>
                  <a:pt x="5728412" y="465120"/>
                </a:cubicBezTo>
                <a:cubicBezTo>
                  <a:pt x="5707510" y="448319"/>
                  <a:pt x="5685550" y="412864"/>
                  <a:pt x="5668881" y="397651"/>
                </a:cubicBezTo>
                <a:cubicBezTo>
                  <a:pt x="5652212" y="382438"/>
                  <a:pt x="5664515" y="378734"/>
                  <a:pt x="5628400" y="373839"/>
                </a:cubicBezTo>
                <a:cubicBezTo>
                  <a:pt x="5592285" y="368944"/>
                  <a:pt x="4823298" y="368070"/>
                  <a:pt x="4809249" y="368282"/>
                </a:cubicBezTo>
                <a:cubicBezTo>
                  <a:pt x="4795200" y="368494"/>
                  <a:pt x="4758317" y="352275"/>
                  <a:pt x="4721143" y="329389"/>
                </a:cubicBezTo>
                <a:cubicBezTo>
                  <a:pt x="4683969" y="306503"/>
                  <a:pt x="4622850" y="252131"/>
                  <a:pt x="4586205" y="230964"/>
                </a:cubicBezTo>
                <a:cubicBezTo>
                  <a:pt x="4549560" y="209797"/>
                  <a:pt x="4551315" y="202897"/>
                  <a:pt x="4501274" y="202389"/>
                </a:cubicBezTo>
                <a:lnTo>
                  <a:pt x="3714134" y="212460"/>
                </a:lnTo>
                <a:cubicBezTo>
                  <a:pt x="3682366" y="212460"/>
                  <a:pt x="3660902" y="194429"/>
                  <a:pt x="3629134" y="194429"/>
                </a:cubicBezTo>
                <a:lnTo>
                  <a:pt x="2687101" y="211120"/>
                </a:lnTo>
                <a:cubicBezTo>
                  <a:pt x="2608920" y="210085"/>
                  <a:pt x="2641125" y="191145"/>
                  <a:pt x="2604877" y="155559"/>
                </a:cubicBezTo>
                <a:cubicBezTo>
                  <a:pt x="2568629" y="119973"/>
                  <a:pt x="2540160" y="42351"/>
                  <a:pt x="2514517" y="16651"/>
                </a:cubicBezTo>
                <a:cubicBezTo>
                  <a:pt x="2488874" y="-9049"/>
                  <a:pt x="2495337" y="4006"/>
                  <a:pt x="2451019" y="1361"/>
                </a:cubicBezTo>
                <a:lnTo>
                  <a:pt x="2008106" y="777"/>
                </a:lnTo>
                <a:cubicBezTo>
                  <a:pt x="1993025" y="-4779"/>
                  <a:pt x="1970007" y="21019"/>
                  <a:pt x="1955719" y="29353"/>
                </a:cubicBezTo>
                <a:cubicBezTo>
                  <a:pt x="1941432" y="37687"/>
                  <a:pt x="1890631" y="52767"/>
                  <a:pt x="1910475" y="46020"/>
                </a:cubicBezTo>
                <a:lnTo>
                  <a:pt x="0" y="60891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569959" y="2303473"/>
            <a:ext cx="6070546" cy="787909"/>
          </a:xfrm>
          <a:custGeom>
            <a:avLst/>
            <a:gdLst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5725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83345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4264819 w 4264819"/>
              <a:gd name="connsiteY0" fmla="*/ 404813 h 472424"/>
              <a:gd name="connsiteX1" fmla="*/ 4112419 w 4264819"/>
              <a:gd name="connsiteY1" fmla="*/ 390525 h 472424"/>
              <a:gd name="connsiteX2" fmla="*/ 4007644 w 4264819"/>
              <a:gd name="connsiteY2" fmla="*/ 400050 h 472424"/>
              <a:gd name="connsiteX3" fmla="*/ 3731419 w 4264819"/>
              <a:gd name="connsiteY3" fmla="*/ 397669 h 472424"/>
              <a:gd name="connsiteX4" fmla="*/ 3483769 w 4264819"/>
              <a:gd name="connsiteY4" fmla="*/ 402432 h 472424"/>
              <a:gd name="connsiteX5" fmla="*/ 3143250 w 4264819"/>
              <a:gd name="connsiteY5" fmla="*/ 366713 h 472424"/>
              <a:gd name="connsiteX6" fmla="*/ 3062288 w 4264819"/>
              <a:gd name="connsiteY6" fmla="*/ 369094 h 472424"/>
              <a:gd name="connsiteX7" fmla="*/ 2986088 w 4264819"/>
              <a:gd name="connsiteY7" fmla="*/ 404813 h 472424"/>
              <a:gd name="connsiteX8" fmla="*/ 2886075 w 4264819"/>
              <a:gd name="connsiteY8" fmla="*/ 450057 h 472424"/>
              <a:gd name="connsiteX9" fmla="*/ 2776538 w 4264819"/>
              <a:gd name="connsiteY9" fmla="*/ 459582 h 472424"/>
              <a:gd name="connsiteX10" fmla="*/ 2631282 w 4264819"/>
              <a:gd name="connsiteY10" fmla="*/ 457200 h 472424"/>
              <a:gd name="connsiteX11" fmla="*/ 2557463 w 4264819"/>
              <a:gd name="connsiteY11" fmla="*/ 469107 h 472424"/>
              <a:gd name="connsiteX12" fmla="*/ 2488407 w 4264819"/>
              <a:gd name="connsiteY12" fmla="*/ 469107 h 472424"/>
              <a:gd name="connsiteX13" fmla="*/ 2400300 w 4264819"/>
              <a:gd name="connsiteY13" fmla="*/ 431007 h 472424"/>
              <a:gd name="connsiteX14" fmla="*/ 2336007 w 4264819"/>
              <a:gd name="connsiteY14" fmla="*/ 390525 h 472424"/>
              <a:gd name="connsiteX15" fmla="*/ 2219325 w 4264819"/>
              <a:gd name="connsiteY15" fmla="*/ 378619 h 472424"/>
              <a:gd name="connsiteX16" fmla="*/ 1969294 w 4264819"/>
              <a:gd name="connsiteY16" fmla="*/ 366714 h 472424"/>
              <a:gd name="connsiteX17" fmla="*/ 1821657 w 4264819"/>
              <a:gd name="connsiteY17" fmla="*/ 373857 h 472424"/>
              <a:gd name="connsiteX18" fmla="*/ 1693069 w 4264819"/>
              <a:gd name="connsiteY18" fmla="*/ 366713 h 472424"/>
              <a:gd name="connsiteX19" fmla="*/ 1614488 w 4264819"/>
              <a:gd name="connsiteY19" fmla="*/ 369094 h 472424"/>
              <a:gd name="connsiteX20" fmla="*/ 1564482 w 4264819"/>
              <a:gd name="connsiteY20" fmla="*/ 376238 h 472424"/>
              <a:gd name="connsiteX21" fmla="*/ 1504950 w 4264819"/>
              <a:gd name="connsiteY21" fmla="*/ 378619 h 472424"/>
              <a:gd name="connsiteX22" fmla="*/ 1423988 w 4264819"/>
              <a:gd name="connsiteY22" fmla="*/ 361950 h 472424"/>
              <a:gd name="connsiteX23" fmla="*/ 0 w 4264819"/>
              <a:gd name="connsiteY23" fmla="*/ 0 h 472424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328614 w 4264819"/>
              <a:gd name="connsiteY23" fmla="*/ 0 h 479567"/>
              <a:gd name="connsiteX24" fmla="*/ 0 w 4264819"/>
              <a:gd name="connsiteY24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757239 w 4264819"/>
              <a:gd name="connsiteY23" fmla="*/ 157163 h 479567"/>
              <a:gd name="connsiteX24" fmla="*/ 328614 w 4264819"/>
              <a:gd name="connsiteY24" fmla="*/ 0 h 479567"/>
              <a:gd name="connsiteX25" fmla="*/ 0 w 4264819"/>
              <a:gd name="connsiteY25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888208 w 4264819"/>
              <a:gd name="connsiteY23" fmla="*/ 176213 h 479567"/>
              <a:gd name="connsiteX24" fmla="*/ 757239 w 4264819"/>
              <a:gd name="connsiteY24" fmla="*/ 157163 h 479567"/>
              <a:gd name="connsiteX25" fmla="*/ 328614 w 4264819"/>
              <a:gd name="connsiteY25" fmla="*/ 0 h 479567"/>
              <a:gd name="connsiteX26" fmla="*/ 0 w 4264819"/>
              <a:gd name="connsiteY26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16795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81089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9070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35732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26207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57276 w 4264819"/>
              <a:gd name="connsiteY25" fmla="*/ 123826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0 w 4838700"/>
              <a:gd name="connsiteY29" fmla="*/ 9524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42864 w 4838700"/>
              <a:gd name="connsiteY29" fmla="*/ 11907 h 479567"/>
              <a:gd name="connsiteX30" fmla="*/ 0 w 4838700"/>
              <a:gd name="connsiteY30" fmla="*/ 9524 h 479567"/>
              <a:gd name="connsiteX0" fmla="*/ 7493793 w 7493793"/>
              <a:gd name="connsiteY0" fmla="*/ 828676 h 896287"/>
              <a:gd name="connsiteX1" fmla="*/ 7341393 w 7493793"/>
              <a:gd name="connsiteY1" fmla="*/ 814388 h 896287"/>
              <a:gd name="connsiteX2" fmla="*/ 7236618 w 7493793"/>
              <a:gd name="connsiteY2" fmla="*/ 823913 h 896287"/>
              <a:gd name="connsiteX3" fmla="*/ 6960393 w 7493793"/>
              <a:gd name="connsiteY3" fmla="*/ 821532 h 896287"/>
              <a:gd name="connsiteX4" fmla="*/ 6712743 w 7493793"/>
              <a:gd name="connsiteY4" fmla="*/ 826295 h 896287"/>
              <a:gd name="connsiteX5" fmla="*/ 6372224 w 7493793"/>
              <a:gd name="connsiteY5" fmla="*/ 790576 h 896287"/>
              <a:gd name="connsiteX6" fmla="*/ 6291262 w 7493793"/>
              <a:gd name="connsiteY6" fmla="*/ 792957 h 896287"/>
              <a:gd name="connsiteX7" fmla="*/ 6215062 w 7493793"/>
              <a:gd name="connsiteY7" fmla="*/ 828676 h 896287"/>
              <a:gd name="connsiteX8" fmla="*/ 6115049 w 7493793"/>
              <a:gd name="connsiteY8" fmla="*/ 873920 h 896287"/>
              <a:gd name="connsiteX9" fmla="*/ 6005512 w 7493793"/>
              <a:gd name="connsiteY9" fmla="*/ 883445 h 896287"/>
              <a:gd name="connsiteX10" fmla="*/ 5860256 w 7493793"/>
              <a:gd name="connsiteY10" fmla="*/ 881063 h 896287"/>
              <a:gd name="connsiteX11" fmla="*/ 5786437 w 7493793"/>
              <a:gd name="connsiteY11" fmla="*/ 892970 h 896287"/>
              <a:gd name="connsiteX12" fmla="*/ 5717381 w 7493793"/>
              <a:gd name="connsiteY12" fmla="*/ 892970 h 896287"/>
              <a:gd name="connsiteX13" fmla="*/ 5629274 w 7493793"/>
              <a:gd name="connsiteY13" fmla="*/ 854870 h 896287"/>
              <a:gd name="connsiteX14" fmla="*/ 5564981 w 7493793"/>
              <a:gd name="connsiteY14" fmla="*/ 814388 h 896287"/>
              <a:gd name="connsiteX15" fmla="*/ 5448299 w 7493793"/>
              <a:gd name="connsiteY15" fmla="*/ 802482 h 896287"/>
              <a:gd name="connsiteX16" fmla="*/ 5198268 w 7493793"/>
              <a:gd name="connsiteY16" fmla="*/ 790577 h 896287"/>
              <a:gd name="connsiteX17" fmla="*/ 5050631 w 7493793"/>
              <a:gd name="connsiteY17" fmla="*/ 797720 h 896287"/>
              <a:gd name="connsiteX18" fmla="*/ 4922043 w 7493793"/>
              <a:gd name="connsiteY18" fmla="*/ 790576 h 896287"/>
              <a:gd name="connsiteX19" fmla="*/ 4843462 w 7493793"/>
              <a:gd name="connsiteY19" fmla="*/ 792957 h 896287"/>
              <a:gd name="connsiteX20" fmla="*/ 4793456 w 7493793"/>
              <a:gd name="connsiteY20" fmla="*/ 800101 h 896287"/>
              <a:gd name="connsiteX21" fmla="*/ 4733924 w 7493793"/>
              <a:gd name="connsiteY21" fmla="*/ 802482 h 896287"/>
              <a:gd name="connsiteX22" fmla="*/ 4657724 w 7493793"/>
              <a:gd name="connsiteY22" fmla="*/ 776288 h 896287"/>
              <a:gd name="connsiteX23" fmla="*/ 4538663 w 7493793"/>
              <a:gd name="connsiteY23" fmla="*/ 645321 h 896287"/>
              <a:gd name="connsiteX24" fmla="*/ 4407694 w 7493793"/>
              <a:gd name="connsiteY24" fmla="*/ 592933 h 896287"/>
              <a:gd name="connsiteX25" fmla="*/ 4286250 w 7493793"/>
              <a:gd name="connsiteY25" fmla="*/ 540546 h 896287"/>
              <a:gd name="connsiteX26" fmla="*/ 4117182 w 7493793"/>
              <a:gd name="connsiteY26" fmla="*/ 585790 h 896287"/>
              <a:gd name="connsiteX27" fmla="*/ 3986213 w 7493793"/>
              <a:gd name="connsiteY27" fmla="*/ 573883 h 896287"/>
              <a:gd name="connsiteX28" fmla="*/ 3557588 w 7493793"/>
              <a:gd name="connsiteY28" fmla="*/ 416720 h 896287"/>
              <a:gd name="connsiteX29" fmla="*/ 2697957 w 7493793"/>
              <a:gd name="connsiteY29" fmla="*/ 428627 h 896287"/>
              <a:gd name="connsiteX30" fmla="*/ 0 w 7493793"/>
              <a:gd name="connsiteY30" fmla="*/ 0 h 896287"/>
              <a:gd name="connsiteX0" fmla="*/ 7493793 w 7493793"/>
              <a:gd name="connsiteY0" fmla="*/ 842962 h 910573"/>
              <a:gd name="connsiteX1" fmla="*/ 7341393 w 7493793"/>
              <a:gd name="connsiteY1" fmla="*/ 828674 h 910573"/>
              <a:gd name="connsiteX2" fmla="*/ 7236618 w 7493793"/>
              <a:gd name="connsiteY2" fmla="*/ 838199 h 910573"/>
              <a:gd name="connsiteX3" fmla="*/ 6960393 w 7493793"/>
              <a:gd name="connsiteY3" fmla="*/ 835818 h 910573"/>
              <a:gd name="connsiteX4" fmla="*/ 6712743 w 7493793"/>
              <a:gd name="connsiteY4" fmla="*/ 840581 h 910573"/>
              <a:gd name="connsiteX5" fmla="*/ 6372224 w 7493793"/>
              <a:gd name="connsiteY5" fmla="*/ 804862 h 910573"/>
              <a:gd name="connsiteX6" fmla="*/ 6291262 w 7493793"/>
              <a:gd name="connsiteY6" fmla="*/ 807243 h 910573"/>
              <a:gd name="connsiteX7" fmla="*/ 6215062 w 7493793"/>
              <a:gd name="connsiteY7" fmla="*/ 842962 h 910573"/>
              <a:gd name="connsiteX8" fmla="*/ 6115049 w 7493793"/>
              <a:gd name="connsiteY8" fmla="*/ 888206 h 910573"/>
              <a:gd name="connsiteX9" fmla="*/ 6005512 w 7493793"/>
              <a:gd name="connsiteY9" fmla="*/ 897731 h 910573"/>
              <a:gd name="connsiteX10" fmla="*/ 5860256 w 7493793"/>
              <a:gd name="connsiteY10" fmla="*/ 895349 h 910573"/>
              <a:gd name="connsiteX11" fmla="*/ 5786437 w 7493793"/>
              <a:gd name="connsiteY11" fmla="*/ 907256 h 910573"/>
              <a:gd name="connsiteX12" fmla="*/ 5717381 w 7493793"/>
              <a:gd name="connsiteY12" fmla="*/ 907256 h 910573"/>
              <a:gd name="connsiteX13" fmla="*/ 5629274 w 7493793"/>
              <a:gd name="connsiteY13" fmla="*/ 869156 h 910573"/>
              <a:gd name="connsiteX14" fmla="*/ 5564981 w 7493793"/>
              <a:gd name="connsiteY14" fmla="*/ 828674 h 910573"/>
              <a:gd name="connsiteX15" fmla="*/ 5448299 w 7493793"/>
              <a:gd name="connsiteY15" fmla="*/ 816768 h 910573"/>
              <a:gd name="connsiteX16" fmla="*/ 5198268 w 7493793"/>
              <a:gd name="connsiteY16" fmla="*/ 804863 h 910573"/>
              <a:gd name="connsiteX17" fmla="*/ 5050631 w 7493793"/>
              <a:gd name="connsiteY17" fmla="*/ 812006 h 910573"/>
              <a:gd name="connsiteX18" fmla="*/ 4922043 w 7493793"/>
              <a:gd name="connsiteY18" fmla="*/ 804862 h 910573"/>
              <a:gd name="connsiteX19" fmla="*/ 4843462 w 7493793"/>
              <a:gd name="connsiteY19" fmla="*/ 807243 h 910573"/>
              <a:gd name="connsiteX20" fmla="*/ 4793456 w 7493793"/>
              <a:gd name="connsiteY20" fmla="*/ 814387 h 910573"/>
              <a:gd name="connsiteX21" fmla="*/ 4733924 w 7493793"/>
              <a:gd name="connsiteY21" fmla="*/ 816768 h 910573"/>
              <a:gd name="connsiteX22" fmla="*/ 4657724 w 7493793"/>
              <a:gd name="connsiteY22" fmla="*/ 790574 h 910573"/>
              <a:gd name="connsiteX23" fmla="*/ 4538663 w 7493793"/>
              <a:gd name="connsiteY23" fmla="*/ 659607 h 910573"/>
              <a:gd name="connsiteX24" fmla="*/ 4407694 w 7493793"/>
              <a:gd name="connsiteY24" fmla="*/ 607219 h 910573"/>
              <a:gd name="connsiteX25" fmla="*/ 4286250 w 7493793"/>
              <a:gd name="connsiteY25" fmla="*/ 554832 h 910573"/>
              <a:gd name="connsiteX26" fmla="*/ 4117182 w 7493793"/>
              <a:gd name="connsiteY26" fmla="*/ 600076 h 910573"/>
              <a:gd name="connsiteX27" fmla="*/ 3986213 w 7493793"/>
              <a:gd name="connsiteY27" fmla="*/ 588169 h 910573"/>
              <a:gd name="connsiteX28" fmla="*/ 3557588 w 7493793"/>
              <a:gd name="connsiteY28" fmla="*/ 431006 h 910573"/>
              <a:gd name="connsiteX29" fmla="*/ 2697957 w 7493793"/>
              <a:gd name="connsiteY29" fmla="*/ 442913 h 910573"/>
              <a:gd name="connsiteX30" fmla="*/ 97633 w 7493793"/>
              <a:gd name="connsiteY30" fmla="*/ 0 h 910573"/>
              <a:gd name="connsiteX31" fmla="*/ 0 w 7493793"/>
              <a:gd name="connsiteY31" fmla="*/ 14286 h 910573"/>
              <a:gd name="connsiteX0" fmla="*/ 7493793 w 7493793"/>
              <a:gd name="connsiteY0" fmla="*/ 876931 h 944542"/>
              <a:gd name="connsiteX1" fmla="*/ 7341393 w 7493793"/>
              <a:gd name="connsiteY1" fmla="*/ 862643 h 944542"/>
              <a:gd name="connsiteX2" fmla="*/ 7236618 w 7493793"/>
              <a:gd name="connsiteY2" fmla="*/ 872168 h 944542"/>
              <a:gd name="connsiteX3" fmla="*/ 6960393 w 7493793"/>
              <a:gd name="connsiteY3" fmla="*/ 869787 h 944542"/>
              <a:gd name="connsiteX4" fmla="*/ 6712743 w 7493793"/>
              <a:gd name="connsiteY4" fmla="*/ 874550 h 944542"/>
              <a:gd name="connsiteX5" fmla="*/ 6372224 w 7493793"/>
              <a:gd name="connsiteY5" fmla="*/ 838831 h 944542"/>
              <a:gd name="connsiteX6" fmla="*/ 6291262 w 7493793"/>
              <a:gd name="connsiteY6" fmla="*/ 841212 h 944542"/>
              <a:gd name="connsiteX7" fmla="*/ 6215062 w 7493793"/>
              <a:gd name="connsiteY7" fmla="*/ 876931 h 944542"/>
              <a:gd name="connsiteX8" fmla="*/ 6115049 w 7493793"/>
              <a:gd name="connsiteY8" fmla="*/ 922175 h 944542"/>
              <a:gd name="connsiteX9" fmla="*/ 6005512 w 7493793"/>
              <a:gd name="connsiteY9" fmla="*/ 931700 h 944542"/>
              <a:gd name="connsiteX10" fmla="*/ 5860256 w 7493793"/>
              <a:gd name="connsiteY10" fmla="*/ 929318 h 944542"/>
              <a:gd name="connsiteX11" fmla="*/ 5786437 w 7493793"/>
              <a:gd name="connsiteY11" fmla="*/ 941225 h 944542"/>
              <a:gd name="connsiteX12" fmla="*/ 5717381 w 7493793"/>
              <a:gd name="connsiteY12" fmla="*/ 941225 h 944542"/>
              <a:gd name="connsiteX13" fmla="*/ 5629274 w 7493793"/>
              <a:gd name="connsiteY13" fmla="*/ 903125 h 944542"/>
              <a:gd name="connsiteX14" fmla="*/ 5564981 w 7493793"/>
              <a:gd name="connsiteY14" fmla="*/ 862643 h 944542"/>
              <a:gd name="connsiteX15" fmla="*/ 5448299 w 7493793"/>
              <a:gd name="connsiteY15" fmla="*/ 850737 h 944542"/>
              <a:gd name="connsiteX16" fmla="*/ 5198268 w 7493793"/>
              <a:gd name="connsiteY16" fmla="*/ 838832 h 944542"/>
              <a:gd name="connsiteX17" fmla="*/ 5050631 w 7493793"/>
              <a:gd name="connsiteY17" fmla="*/ 845975 h 944542"/>
              <a:gd name="connsiteX18" fmla="*/ 4922043 w 7493793"/>
              <a:gd name="connsiteY18" fmla="*/ 838831 h 944542"/>
              <a:gd name="connsiteX19" fmla="*/ 4843462 w 7493793"/>
              <a:gd name="connsiteY19" fmla="*/ 841212 h 944542"/>
              <a:gd name="connsiteX20" fmla="*/ 4793456 w 7493793"/>
              <a:gd name="connsiteY20" fmla="*/ 848356 h 944542"/>
              <a:gd name="connsiteX21" fmla="*/ 4733924 w 7493793"/>
              <a:gd name="connsiteY21" fmla="*/ 850737 h 944542"/>
              <a:gd name="connsiteX22" fmla="*/ 4657724 w 7493793"/>
              <a:gd name="connsiteY22" fmla="*/ 824543 h 944542"/>
              <a:gd name="connsiteX23" fmla="*/ 4538663 w 7493793"/>
              <a:gd name="connsiteY23" fmla="*/ 693576 h 944542"/>
              <a:gd name="connsiteX24" fmla="*/ 4407694 w 7493793"/>
              <a:gd name="connsiteY24" fmla="*/ 641188 h 944542"/>
              <a:gd name="connsiteX25" fmla="*/ 4286250 w 7493793"/>
              <a:gd name="connsiteY25" fmla="*/ 588801 h 944542"/>
              <a:gd name="connsiteX26" fmla="*/ 4117182 w 7493793"/>
              <a:gd name="connsiteY26" fmla="*/ 634045 h 944542"/>
              <a:gd name="connsiteX27" fmla="*/ 3986213 w 7493793"/>
              <a:gd name="connsiteY27" fmla="*/ 622138 h 944542"/>
              <a:gd name="connsiteX28" fmla="*/ 3557588 w 7493793"/>
              <a:gd name="connsiteY28" fmla="*/ 464975 h 944542"/>
              <a:gd name="connsiteX29" fmla="*/ 2697957 w 7493793"/>
              <a:gd name="connsiteY29" fmla="*/ 476882 h 944542"/>
              <a:gd name="connsiteX30" fmla="*/ 728664 w 7493793"/>
              <a:gd name="connsiteY30" fmla="*/ 29207 h 944542"/>
              <a:gd name="connsiteX31" fmla="*/ 97633 w 7493793"/>
              <a:gd name="connsiteY31" fmla="*/ 33969 h 944542"/>
              <a:gd name="connsiteX32" fmla="*/ 0 w 7493793"/>
              <a:gd name="connsiteY32" fmla="*/ 48255 h 944542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97633 w 7493793"/>
              <a:gd name="connsiteY31" fmla="*/ 4763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728664 w 7493793"/>
              <a:gd name="connsiteY30" fmla="*/ 0 h 922478"/>
              <a:gd name="connsiteX31" fmla="*/ 128589 w 7493793"/>
              <a:gd name="connsiteY31" fmla="*/ 7142 h 922478"/>
              <a:gd name="connsiteX32" fmla="*/ 0 w 7493793"/>
              <a:gd name="connsiteY32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881064 w 7493793"/>
              <a:gd name="connsiteY30" fmla="*/ 5714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202533 w 7493793"/>
              <a:gd name="connsiteY30" fmla="*/ 107155 h 922478"/>
              <a:gd name="connsiteX31" fmla="*/ 914401 w 7493793"/>
              <a:gd name="connsiteY31" fmla="*/ 114299 h 922478"/>
              <a:gd name="connsiteX32" fmla="*/ 728664 w 7493793"/>
              <a:gd name="connsiteY32" fmla="*/ 0 h 922478"/>
              <a:gd name="connsiteX33" fmla="*/ 128589 w 7493793"/>
              <a:gd name="connsiteY33" fmla="*/ 7142 h 922478"/>
              <a:gd name="connsiteX34" fmla="*/ 0 w 7493793"/>
              <a:gd name="connsiteY34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797845 w 7493793"/>
              <a:gd name="connsiteY30" fmla="*/ 102393 h 922478"/>
              <a:gd name="connsiteX31" fmla="*/ 1202533 w 7493793"/>
              <a:gd name="connsiteY31" fmla="*/ 107155 h 922478"/>
              <a:gd name="connsiteX32" fmla="*/ 914401 w 7493793"/>
              <a:gd name="connsiteY32" fmla="*/ 114299 h 922478"/>
              <a:gd name="connsiteX33" fmla="*/ 728664 w 7493793"/>
              <a:gd name="connsiteY33" fmla="*/ 0 h 922478"/>
              <a:gd name="connsiteX34" fmla="*/ 128589 w 7493793"/>
              <a:gd name="connsiteY34" fmla="*/ 7142 h 922478"/>
              <a:gd name="connsiteX35" fmla="*/ 0 w 7493793"/>
              <a:gd name="connsiteY35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062164 w 7493793"/>
              <a:gd name="connsiteY30" fmla="*/ 126205 h 922478"/>
              <a:gd name="connsiteX31" fmla="*/ 1797845 w 7493793"/>
              <a:gd name="connsiteY31" fmla="*/ 102393 h 922478"/>
              <a:gd name="connsiteX32" fmla="*/ 1202533 w 7493793"/>
              <a:gd name="connsiteY32" fmla="*/ 107155 h 922478"/>
              <a:gd name="connsiteX33" fmla="*/ 914401 w 7493793"/>
              <a:gd name="connsiteY33" fmla="*/ 114299 h 922478"/>
              <a:gd name="connsiteX34" fmla="*/ 728664 w 7493793"/>
              <a:gd name="connsiteY34" fmla="*/ 0 h 922478"/>
              <a:gd name="connsiteX35" fmla="*/ 128589 w 7493793"/>
              <a:gd name="connsiteY35" fmla="*/ 7142 h 922478"/>
              <a:gd name="connsiteX36" fmla="*/ 0 w 7493793"/>
              <a:gd name="connsiteY36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355058 w 7493793"/>
              <a:gd name="connsiteY30" fmla="*/ 283368 h 922478"/>
              <a:gd name="connsiteX31" fmla="*/ 2062164 w 7493793"/>
              <a:gd name="connsiteY31" fmla="*/ 126205 h 922478"/>
              <a:gd name="connsiteX32" fmla="*/ 1797845 w 7493793"/>
              <a:gd name="connsiteY32" fmla="*/ 102393 h 922478"/>
              <a:gd name="connsiteX33" fmla="*/ 1202533 w 7493793"/>
              <a:gd name="connsiteY33" fmla="*/ 107155 h 922478"/>
              <a:gd name="connsiteX34" fmla="*/ 914401 w 7493793"/>
              <a:gd name="connsiteY34" fmla="*/ 114299 h 922478"/>
              <a:gd name="connsiteX35" fmla="*/ 728664 w 7493793"/>
              <a:gd name="connsiteY35" fmla="*/ 0 h 922478"/>
              <a:gd name="connsiteX36" fmla="*/ 128589 w 7493793"/>
              <a:gd name="connsiteY36" fmla="*/ 7142 h 922478"/>
              <a:gd name="connsiteX37" fmla="*/ 0 w 7493793"/>
              <a:gd name="connsiteY37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0 w 8303418"/>
              <a:gd name="connsiteY39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219076 w 8303418"/>
              <a:gd name="connsiteY39" fmla="*/ 76199 h 922478"/>
              <a:gd name="connsiteX40" fmla="*/ 0 w 8303418"/>
              <a:gd name="connsiteY40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114301 w 8303418"/>
              <a:gd name="connsiteY41" fmla="*/ 147637 h 922478"/>
              <a:gd name="connsiteX42" fmla="*/ 0 w 8303418"/>
              <a:gd name="connsiteY42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79105 h 946716"/>
              <a:gd name="connsiteX1" fmla="*/ 8151018 w 8303418"/>
              <a:gd name="connsiteY1" fmla="*/ 864817 h 946716"/>
              <a:gd name="connsiteX2" fmla="*/ 8046243 w 8303418"/>
              <a:gd name="connsiteY2" fmla="*/ 874342 h 946716"/>
              <a:gd name="connsiteX3" fmla="*/ 7770018 w 8303418"/>
              <a:gd name="connsiteY3" fmla="*/ 871961 h 946716"/>
              <a:gd name="connsiteX4" fmla="*/ 7522368 w 8303418"/>
              <a:gd name="connsiteY4" fmla="*/ 876724 h 946716"/>
              <a:gd name="connsiteX5" fmla="*/ 7181849 w 8303418"/>
              <a:gd name="connsiteY5" fmla="*/ 841005 h 946716"/>
              <a:gd name="connsiteX6" fmla="*/ 7100887 w 8303418"/>
              <a:gd name="connsiteY6" fmla="*/ 843386 h 946716"/>
              <a:gd name="connsiteX7" fmla="*/ 7024687 w 8303418"/>
              <a:gd name="connsiteY7" fmla="*/ 879105 h 946716"/>
              <a:gd name="connsiteX8" fmla="*/ 6924674 w 8303418"/>
              <a:gd name="connsiteY8" fmla="*/ 924349 h 946716"/>
              <a:gd name="connsiteX9" fmla="*/ 6815137 w 8303418"/>
              <a:gd name="connsiteY9" fmla="*/ 933874 h 946716"/>
              <a:gd name="connsiteX10" fmla="*/ 6669881 w 8303418"/>
              <a:gd name="connsiteY10" fmla="*/ 931492 h 946716"/>
              <a:gd name="connsiteX11" fmla="*/ 6596062 w 8303418"/>
              <a:gd name="connsiteY11" fmla="*/ 943399 h 946716"/>
              <a:gd name="connsiteX12" fmla="*/ 6527006 w 8303418"/>
              <a:gd name="connsiteY12" fmla="*/ 943399 h 946716"/>
              <a:gd name="connsiteX13" fmla="*/ 6438899 w 8303418"/>
              <a:gd name="connsiteY13" fmla="*/ 905299 h 946716"/>
              <a:gd name="connsiteX14" fmla="*/ 6374606 w 8303418"/>
              <a:gd name="connsiteY14" fmla="*/ 864817 h 946716"/>
              <a:gd name="connsiteX15" fmla="*/ 6257924 w 8303418"/>
              <a:gd name="connsiteY15" fmla="*/ 852911 h 946716"/>
              <a:gd name="connsiteX16" fmla="*/ 6007893 w 8303418"/>
              <a:gd name="connsiteY16" fmla="*/ 841006 h 946716"/>
              <a:gd name="connsiteX17" fmla="*/ 5860256 w 8303418"/>
              <a:gd name="connsiteY17" fmla="*/ 848149 h 946716"/>
              <a:gd name="connsiteX18" fmla="*/ 5731668 w 8303418"/>
              <a:gd name="connsiteY18" fmla="*/ 841005 h 946716"/>
              <a:gd name="connsiteX19" fmla="*/ 5653087 w 8303418"/>
              <a:gd name="connsiteY19" fmla="*/ 843386 h 946716"/>
              <a:gd name="connsiteX20" fmla="*/ 5603081 w 8303418"/>
              <a:gd name="connsiteY20" fmla="*/ 850530 h 946716"/>
              <a:gd name="connsiteX21" fmla="*/ 5543549 w 8303418"/>
              <a:gd name="connsiteY21" fmla="*/ 852911 h 946716"/>
              <a:gd name="connsiteX22" fmla="*/ 5467349 w 8303418"/>
              <a:gd name="connsiteY22" fmla="*/ 826717 h 946716"/>
              <a:gd name="connsiteX23" fmla="*/ 5348288 w 8303418"/>
              <a:gd name="connsiteY23" fmla="*/ 695750 h 946716"/>
              <a:gd name="connsiteX24" fmla="*/ 5217319 w 8303418"/>
              <a:gd name="connsiteY24" fmla="*/ 643362 h 946716"/>
              <a:gd name="connsiteX25" fmla="*/ 5095875 w 8303418"/>
              <a:gd name="connsiteY25" fmla="*/ 590975 h 946716"/>
              <a:gd name="connsiteX26" fmla="*/ 4926807 w 8303418"/>
              <a:gd name="connsiteY26" fmla="*/ 636219 h 946716"/>
              <a:gd name="connsiteX27" fmla="*/ 4795838 w 8303418"/>
              <a:gd name="connsiteY27" fmla="*/ 624312 h 946716"/>
              <a:gd name="connsiteX28" fmla="*/ 4367213 w 8303418"/>
              <a:gd name="connsiteY28" fmla="*/ 467149 h 946716"/>
              <a:gd name="connsiteX29" fmla="*/ 3507582 w 8303418"/>
              <a:gd name="connsiteY29" fmla="*/ 469531 h 946716"/>
              <a:gd name="connsiteX30" fmla="*/ 3259933 w 8303418"/>
              <a:gd name="connsiteY30" fmla="*/ 407617 h 946716"/>
              <a:gd name="connsiteX31" fmla="*/ 3145633 w 8303418"/>
              <a:gd name="connsiteY31" fmla="*/ 293318 h 946716"/>
              <a:gd name="connsiteX32" fmla="*/ 2883695 w 8303418"/>
              <a:gd name="connsiteY32" fmla="*/ 152825 h 946716"/>
              <a:gd name="connsiteX33" fmla="*/ 2693195 w 8303418"/>
              <a:gd name="connsiteY33" fmla="*/ 126631 h 946716"/>
              <a:gd name="connsiteX34" fmla="*/ 2607470 w 8303418"/>
              <a:gd name="connsiteY34" fmla="*/ 126631 h 946716"/>
              <a:gd name="connsiteX35" fmla="*/ 2012158 w 8303418"/>
              <a:gd name="connsiteY35" fmla="*/ 131393 h 946716"/>
              <a:gd name="connsiteX36" fmla="*/ 1724026 w 8303418"/>
              <a:gd name="connsiteY36" fmla="*/ 138537 h 946716"/>
              <a:gd name="connsiteX37" fmla="*/ 1538289 w 8303418"/>
              <a:gd name="connsiteY37" fmla="*/ 24238 h 946716"/>
              <a:gd name="connsiteX38" fmla="*/ 938214 w 8303418"/>
              <a:gd name="connsiteY38" fmla="*/ 31380 h 946716"/>
              <a:gd name="connsiteX39" fmla="*/ 819151 w 8303418"/>
              <a:gd name="connsiteY39" fmla="*/ 45668 h 946716"/>
              <a:gd name="connsiteX40" fmla="*/ 335758 w 8303418"/>
              <a:gd name="connsiteY40" fmla="*/ 45668 h 946716"/>
              <a:gd name="connsiteX41" fmla="*/ 173832 w 8303418"/>
              <a:gd name="connsiteY41" fmla="*/ 7569 h 946716"/>
              <a:gd name="connsiteX42" fmla="*/ 114301 w 8303418"/>
              <a:gd name="connsiteY42" fmla="*/ 171875 h 946716"/>
              <a:gd name="connsiteX43" fmla="*/ 0 w 8303418"/>
              <a:gd name="connsiteY43" fmla="*/ 205210 h 946716"/>
              <a:gd name="connsiteX0" fmla="*/ 8303418 w 8303418"/>
              <a:gd name="connsiteY0" fmla="*/ 1070195 h 1137806"/>
              <a:gd name="connsiteX1" fmla="*/ 8151018 w 8303418"/>
              <a:gd name="connsiteY1" fmla="*/ 1055907 h 1137806"/>
              <a:gd name="connsiteX2" fmla="*/ 8046243 w 8303418"/>
              <a:gd name="connsiteY2" fmla="*/ 1065432 h 1137806"/>
              <a:gd name="connsiteX3" fmla="*/ 7770018 w 8303418"/>
              <a:gd name="connsiteY3" fmla="*/ 1063051 h 1137806"/>
              <a:gd name="connsiteX4" fmla="*/ 7522368 w 8303418"/>
              <a:gd name="connsiteY4" fmla="*/ 1067814 h 1137806"/>
              <a:gd name="connsiteX5" fmla="*/ 7181849 w 8303418"/>
              <a:gd name="connsiteY5" fmla="*/ 1032095 h 1137806"/>
              <a:gd name="connsiteX6" fmla="*/ 7100887 w 8303418"/>
              <a:gd name="connsiteY6" fmla="*/ 1034476 h 1137806"/>
              <a:gd name="connsiteX7" fmla="*/ 7024687 w 8303418"/>
              <a:gd name="connsiteY7" fmla="*/ 1070195 h 1137806"/>
              <a:gd name="connsiteX8" fmla="*/ 6924674 w 8303418"/>
              <a:gd name="connsiteY8" fmla="*/ 1115439 h 1137806"/>
              <a:gd name="connsiteX9" fmla="*/ 6815137 w 8303418"/>
              <a:gd name="connsiteY9" fmla="*/ 1124964 h 1137806"/>
              <a:gd name="connsiteX10" fmla="*/ 6669881 w 8303418"/>
              <a:gd name="connsiteY10" fmla="*/ 1122582 h 1137806"/>
              <a:gd name="connsiteX11" fmla="*/ 6596062 w 8303418"/>
              <a:gd name="connsiteY11" fmla="*/ 1134489 h 1137806"/>
              <a:gd name="connsiteX12" fmla="*/ 6527006 w 8303418"/>
              <a:gd name="connsiteY12" fmla="*/ 1134489 h 1137806"/>
              <a:gd name="connsiteX13" fmla="*/ 6438899 w 8303418"/>
              <a:gd name="connsiteY13" fmla="*/ 1096389 h 1137806"/>
              <a:gd name="connsiteX14" fmla="*/ 6374606 w 8303418"/>
              <a:gd name="connsiteY14" fmla="*/ 1055907 h 1137806"/>
              <a:gd name="connsiteX15" fmla="*/ 6257924 w 8303418"/>
              <a:gd name="connsiteY15" fmla="*/ 1044001 h 1137806"/>
              <a:gd name="connsiteX16" fmla="*/ 6007893 w 8303418"/>
              <a:gd name="connsiteY16" fmla="*/ 1032096 h 1137806"/>
              <a:gd name="connsiteX17" fmla="*/ 5860256 w 8303418"/>
              <a:gd name="connsiteY17" fmla="*/ 1039239 h 1137806"/>
              <a:gd name="connsiteX18" fmla="*/ 5731668 w 8303418"/>
              <a:gd name="connsiteY18" fmla="*/ 1032095 h 1137806"/>
              <a:gd name="connsiteX19" fmla="*/ 5653087 w 8303418"/>
              <a:gd name="connsiteY19" fmla="*/ 1034476 h 1137806"/>
              <a:gd name="connsiteX20" fmla="*/ 5603081 w 8303418"/>
              <a:gd name="connsiteY20" fmla="*/ 1041620 h 1137806"/>
              <a:gd name="connsiteX21" fmla="*/ 5543549 w 8303418"/>
              <a:gd name="connsiteY21" fmla="*/ 1044001 h 1137806"/>
              <a:gd name="connsiteX22" fmla="*/ 5467349 w 8303418"/>
              <a:gd name="connsiteY22" fmla="*/ 1017807 h 1137806"/>
              <a:gd name="connsiteX23" fmla="*/ 5348288 w 8303418"/>
              <a:gd name="connsiteY23" fmla="*/ 886840 h 1137806"/>
              <a:gd name="connsiteX24" fmla="*/ 5217319 w 8303418"/>
              <a:gd name="connsiteY24" fmla="*/ 834452 h 1137806"/>
              <a:gd name="connsiteX25" fmla="*/ 5095875 w 8303418"/>
              <a:gd name="connsiteY25" fmla="*/ 782065 h 1137806"/>
              <a:gd name="connsiteX26" fmla="*/ 4926807 w 8303418"/>
              <a:gd name="connsiteY26" fmla="*/ 827309 h 1137806"/>
              <a:gd name="connsiteX27" fmla="*/ 4795838 w 8303418"/>
              <a:gd name="connsiteY27" fmla="*/ 815402 h 1137806"/>
              <a:gd name="connsiteX28" fmla="*/ 4367213 w 8303418"/>
              <a:gd name="connsiteY28" fmla="*/ 658239 h 1137806"/>
              <a:gd name="connsiteX29" fmla="*/ 3507582 w 8303418"/>
              <a:gd name="connsiteY29" fmla="*/ 660621 h 1137806"/>
              <a:gd name="connsiteX30" fmla="*/ 3259933 w 8303418"/>
              <a:gd name="connsiteY30" fmla="*/ 598707 h 1137806"/>
              <a:gd name="connsiteX31" fmla="*/ 3145633 w 8303418"/>
              <a:gd name="connsiteY31" fmla="*/ 484408 h 1137806"/>
              <a:gd name="connsiteX32" fmla="*/ 2883695 w 8303418"/>
              <a:gd name="connsiteY32" fmla="*/ 343915 h 1137806"/>
              <a:gd name="connsiteX33" fmla="*/ 2693195 w 8303418"/>
              <a:gd name="connsiteY33" fmla="*/ 317721 h 1137806"/>
              <a:gd name="connsiteX34" fmla="*/ 2607470 w 8303418"/>
              <a:gd name="connsiteY34" fmla="*/ 317721 h 1137806"/>
              <a:gd name="connsiteX35" fmla="*/ 2012158 w 8303418"/>
              <a:gd name="connsiteY35" fmla="*/ 322483 h 1137806"/>
              <a:gd name="connsiteX36" fmla="*/ 1724026 w 8303418"/>
              <a:gd name="connsiteY36" fmla="*/ 329627 h 1137806"/>
              <a:gd name="connsiteX37" fmla="*/ 1538289 w 8303418"/>
              <a:gd name="connsiteY37" fmla="*/ 215328 h 1137806"/>
              <a:gd name="connsiteX38" fmla="*/ 938214 w 8303418"/>
              <a:gd name="connsiteY38" fmla="*/ 222470 h 1137806"/>
              <a:gd name="connsiteX39" fmla="*/ 819151 w 8303418"/>
              <a:gd name="connsiteY39" fmla="*/ 236758 h 1137806"/>
              <a:gd name="connsiteX40" fmla="*/ 335758 w 8303418"/>
              <a:gd name="connsiteY40" fmla="*/ 236758 h 1137806"/>
              <a:gd name="connsiteX41" fmla="*/ 173832 w 8303418"/>
              <a:gd name="connsiteY41" fmla="*/ 198659 h 1137806"/>
              <a:gd name="connsiteX42" fmla="*/ 147639 w 8303418"/>
              <a:gd name="connsiteY42" fmla="*/ 1015 h 1137806"/>
              <a:gd name="connsiteX43" fmla="*/ 0 w 8303418"/>
              <a:gd name="connsiteY43" fmla="*/ 396300 h 1137806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069180 h 1136791"/>
              <a:gd name="connsiteX1" fmla="*/ 8003379 w 8155779"/>
              <a:gd name="connsiteY1" fmla="*/ 1054892 h 1136791"/>
              <a:gd name="connsiteX2" fmla="*/ 7898604 w 8155779"/>
              <a:gd name="connsiteY2" fmla="*/ 1064417 h 1136791"/>
              <a:gd name="connsiteX3" fmla="*/ 7622379 w 8155779"/>
              <a:gd name="connsiteY3" fmla="*/ 1062036 h 1136791"/>
              <a:gd name="connsiteX4" fmla="*/ 7374729 w 8155779"/>
              <a:gd name="connsiteY4" fmla="*/ 1066799 h 1136791"/>
              <a:gd name="connsiteX5" fmla="*/ 7034210 w 8155779"/>
              <a:gd name="connsiteY5" fmla="*/ 1031080 h 1136791"/>
              <a:gd name="connsiteX6" fmla="*/ 6953248 w 8155779"/>
              <a:gd name="connsiteY6" fmla="*/ 1033461 h 1136791"/>
              <a:gd name="connsiteX7" fmla="*/ 6877048 w 8155779"/>
              <a:gd name="connsiteY7" fmla="*/ 1069180 h 1136791"/>
              <a:gd name="connsiteX8" fmla="*/ 6777035 w 8155779"/>
              <a:gd name="connsiteY8" fmla="*/ 1114424 h 1136791"/>
              <a:gd name="connsiteX9" fmla="*/ 6667498 w 8155779"/>
              <a:gd name="connsiteY9" fmla="*/ 1123949 h 1136791"/>
              <a:gd name="connsiteX10" fmla="*/ 6522242 w 8155779"/>
              <a:gd name="connsiteY10" fmla="*/ 1121567 h 1136791"/>
              <a:gd name="connsiteX11" fmla="*/ 6448423 w 8155779"/>
              <a:gd name="connsiteY11" fmla="*/ 1133474 h 1136791"/>
              <a:gd name="connsiteX12" fmla="*/ 6379367 w 8155779"/>
              <a:gd name="connsiteY12" fmla="*/ 1133474 h 1136791"/>
              <a:gd name="connsiteX13" fmla="*/ 6291260 w 8155779"/>
              <a:gd name="connsiteY13" fmla="*/ 1095374 h 1136791"/>
              <a:gd name="connsiteX14" fmla="*/ 6226967 w 8155779"/>
              <a:gd name="connsiteY14" fmla="*/ 1054892 h 1136791"/>
              <a:gd name="connsiteX15" fmla="*/ 6110285 w 8155779"/>
              <a:gd name="connsiteY15" fmla="*/ 1042986 h 1136791"/>
              <a:gd name="connsiteX16" fmla="*/ 5860254 w 8155779"/>
              <a:gd name="connsiteY16" fmla="*/ 1031081 h 1136791"/>
              <a:gd name="connsiteX17" fmla="*/ 5712617 w 8155779"/>
              <a:gd name="connsiteY17" fmla="*/ 1038224 h 1136791"/>
              <a:gd name="connsiteX18" fmla="*/ 5584029 w 8155779"/>
              <a:gd name="connsiteY18" fmla="*/ 1031080 h 1136791"/>
              <a:gd name="connsiteX19" fmla="*/ 5505448 w 8155779"/>
              <a:gd name="connsiteY19" fmla="*/ 1033461 h 1136791"/>
              <a:gd name="connsiteX20" fmla="*/ 5455442 w 8155779"/>
              <a:gd name="connsiteY20" fmla="*/ 1040605 h 1136791"/>
              <a:gd name="connsiteX21" fmla="*/ 5395910 w 8155779"/>
              <a:gd name="connsiteY21" fmla="*/ 1042986 h 1136791"/>
              <a:gd name="connsiteX22" fmla="*/ 5319710 w 8155779"/>
              <a:gd name="connsiteY22" fmla="*/ 1016792 h 1136791"/>
              <a:gd name="connsiteX23" fmla="*/ 5200649 w 8155779"/>
              <a:gd name="connsiteY23" fmla="*/ 885825 h 1136791"/>
              <a:gd name="connsiteX24" fmla="*/ 5069680 w 8155779"/>
              <a:gd name="connsiteY24" fmla="*/ 833437 h 1136791"/>
              <a:gd name="connsiteX25" fmla="*/ 4948236 w 8155779"/>
              <a:gd name="connsiteY25" fmla="*/ 781050 h 1136791"/>
              <a:gd name="connsiteX26" fmla="*/ 4779168 w 8155779"/>
              <a:gd name="connsiteY26" fmla="*/ 826294 h 1136791"/>
              <a:gd name="connsiteX27" fmla="*/ 4648199 w 8155779"/>
              <a:gd name="connsiteY27" fmla="*/ 814387 h 1136791"/>
              <a:gd name="connsiteX28" fmla="*/ 4219574 w 8155779"/>
              <a:gd name="connsiteY28" fmla="*/ 657224 h 1136791"/>
              <a:gd name="connsiteX29" fmla="*/ 3359943 w 8155779"/>
              <a:gd name="connsiteY29" fmla="*/ 659606 h 1136791"/>
              <a:gd name="connsiteX30" fmla="*/ 3112294 w 8155779"/>
              <a:gd name="connsiteY30" fmla="*/ 597692 h 1136791"/>
              <a:gd name="connsiteX31" fmla="*/ 2997994 w 8155779"/>
              <a:gd name="connsiteY31" fmla="*/ 483393 h 1136791"/>
              <a:gd name="connsiteX32" fmla="*/ 2736056 w 8155779"/>
              <a:gd name="connsiteY32" fmla="*/ 342900 h 1136791"/>
              <a:gd name="connsiteX33" fmla="*/ 2545556 w 8155779"/>
              <a:gd name="connsiteY33" fmla="*/ 316706 h 1136791"/>
              <a:gd name="connsiteX34" fmla="*/ 2459831 w 8155779"/>
              <a:gd name="connsiteY34" fmla="*/ 316706 h 1136791"/>
              <a:gd name="connsiteX35" fmla="*/ 1864519 w 8155779"/>
              <a:gd name="connsiteY35" fmla="*/ 321468 h 1136791"/>
              <a:gd name="connsiteX36" fmla="*/ 1576387 w 8155779"/>
              <a:gd name="connsiteY36" fmla="*/ 328612 h 1136791"/>
              <a:gd name="connsiteX37" fmla="*/ 1390650 w 8155779"/>
              <a:gd name="connsiteY37" fmla="*/ 214313 h 1136791"/>
              <a:gd name="connsiteX38" fmla="*/ 790575 w 8155779"/>
              <a:gd name="connsiteY38" fmla="*/ 221455 h 1136791"/>
              <a:gd name="connsiteX39" fmla="*/ 671512 w 8155779"/>
              <a:gd name="connsiteY39" fmla="*/ 235743 h 1136791"/>
              <a:gd name="connsiteX40" fmla="*/ 188119 w 8155779"/>
              <a:gd name="connsiteY40" fmla="*/ 235743 h 1136791"/>
              <a:gd name="connsiteX41" fmla="*/ 40480 w 8155779"/>
              <a:gd name="connsiteY41" fmla="*/ 195262 h 1136791"/>
              <a:gd name="connsiteX42" fmla="*/ 0 w 8155779"/>
              <a:gd name="connsiteY42" fmla="*/ 0 h 1136791"/>
              <a:gd name="connsiteX0" fmla="*/ 8115299 w 8115299"/>
              <a:gd name="connsiteY0" fmla="*/ 873918 h 941529"/>
              <a:gd name="connsiteX1" fmla="*/ 7962899 w 8115299"/>
              <a:gd name="connsiteY1" fmla="*/ 859630 h 941529"/>
              <a:gd name="connsiteX2" fmla="*/ 7858124 w 8115299"/>
              <a:gd name="connsiteY2" fmla="*/ 869155 h 941529"/>
              <a:gd name="connsiteX3" fmla="*/ 7581899 w 8115299"/>
              <a:gd name="connsiteY3" fmla="*/ 866774 h 941529"/>
              <a:gd name="connsiteX4" fmla="*/ 7334249 w 8115299"/>
              <a:gd name="connsiteY4" fmla="*/ 871537 h 941529"/>
              <a:gd name="connsiteX5" fmla="*/ 6993730 w 8115299"/>
              <a:gd name="connsiteY5" fmla="*/ 835818 h 941529"/>
              <a:gd name="connsiteX6" fmla="*/ 6912768 w 8115299"/>
              <a:gd name="connsiteY6" fmla="*/ 838199 h 941529"/>
              <a:gd name="connsiteX7" fmla="*/ 6836568 w 8115299"/>
              <a:gd name="connsiteY7" fmla="*/ 873918 h 941529"/>
              <a:gd name="connsiteX8" fmla="*/ 6736555 w 8115299"/>
              <a:gd name="connsiteY8" fmla="*/ 919162 h 941529"/>
              <a:gd name="connsiteX9" fmla="*/ 6627018 w 8115299"/>
              <a:gd name="connsiteY9" fmla="*/ 928687 h 941529"/>
              <a:gd name="connsiteX10" fmla="*/ 6481762 w 8115299"/>
              <a:gd name="connsiteY10" fmla="*/ 926305 h 941529"/>
              <a:gd name="connsiteX11" fmla="*/ 6407943 w 8115299"/>
              <a:gd name="connsiteY11" fmla="*/ 938212 h 941529"/>
              <a:gd name="connsiteX12" fmla="*/ 6338887 w 8115299"/>
              <a:gd name="connsiteY12" fmla="*/ 938212 h 941529"/>
              <a:gd name="connsiteX13" fmla="*/ 6250780 w 8115299"/>
              <a:gd name="connsiteY13" fmla="*/ 900112 h 941529"/>
              <a:gd name="connsiteX14" fmla="*/ 6186487 w 8115299"/>
              <a:gd name="connsiteY14" fmla="*/ 859630 h 941529"/>
              <a:gd name="connsiteX15" fmla="*/ 6069805 w 8115299"/>
              <a:gd name="connsiteY15" fmla="*/ 847724 h 941529"/>
              <a:gd name="connsiteX16" fmla="*/ 5819774 w 8115299"/>
              <a:gd name="connsiteY16" fmla="*/ 835819 h 941529"/>
              <a:gd name="connsiteX17" fmla="*/ 5672137 w 8115299"/>
              <a:gd name="connsiteY17" fmla="*/ 842962 h 941529"/>
              <a:gd name="connsiteX18" fmla="*/ 5543549 w 8115299"/>
              <a:gd name="connsiteY18" fmla="*/ 835818 h 941529"/>
              <a:gd name="connsiteX19" fmla="*/ 5464968 w 8115299"/>
              <a:gd name="connsiteY19" fmla="*/ 838199 h 941529"/>
              <a:gd name="connsiteX20" fmla="*/ 5414962 w 8115299"/>
              <a:gd name="connsiteY20" fmla="*/ 845343 h 941529"/>
              <a:gd name="connsiteX21" fmla="*/ 5355430 w 8115299"/>
              <a:gd name="connsiteY21" fmla="*/ 847724 h 941529"/>
              <a:gd name="connsiteX22" fmla="*/ 5279230 w 8115299"/>
              <a:gd name="connsiteY22" fmla="*/ 821530 h 941529"/>
              <a:gd name="connsiteX23" fmla="*/ 5160169 w 8115299"/>
              <a:gd name="connsiteY23" fmla="*/ 690563 h 941529"/>
              <a:gd name="connsiteX24" fmla="*/ 5029200 w 8115299"/>
              <a:gd name="connsiteY24" fmla="*/ 638175 h 941529"/>
              <a:gd name="connsiteX25" fmla="*/ 4907756 w 8115299"/>
              <a:gd name="connsiteY25" fmla="*/ 585788 h 941529"/>
              <a:gd name="connsiteX26" fmla="*/ 4738688 w 8115299"/>
              <a:gd name="connsiteY26" fmla="*/ 631032 h 941529"/>
              <a:gd name="connsiteX27" fmla="*/ 4607719 w 8115299"/>
              <a:gd name="connsiteY27" fmla="*/ 619125 h 941529"/>
              <a:gd name="connsiteX28" fmla="*/ 4179094 w 8115299"/>
              <a:gd name="connsiteY28" fmla="*/ 461962 h 941529"/>
              <a:gd name="connsiteX29" fmla="*/ 3319463 w 8115299"/>
              <a:gd name="connsiteY29" fmla="*/ 464344 h 941529"/>
              <a:gd name="connsiteX30" fmla="*/ 3071814 w 8115299"/>
              <a:gd name="connsiteY30" fmla="*/ 402430 h 941529"/>
              <a:gd name="connsiteX31" fmla="*/ 2957514 w 8115299"/>
              <a:gd name="connsiteY31" fmla="*/ 288131 h 941529"/>
              <a:gd name="connsiteX32" fmla="*/ 2695576 w 8115299"/>
              <a:gd name="connsiteY32" fmla="*/ 147638 h 941529"/>
              <a:gd name="connsiteX33" fmla="*/ 2505076 w 8115299"/>
              <a:gd name="connsiteY33" fmla="*/ 121444 h 941529"/>
              <a:gd name="connsiteX34" fmla="*/ 2419351 w 8115299"/>
              <a:gd name="connsiteY34" fmla="*/ 121444 h 941529"/>
              <a:gd name="connsiteX35" fmla="*/ 1824039 w 8115299"/>
              <a:gd name="connsiteY35" fmla="*/ 126206 h 941529"/>
              <a:gd name="connsiteX36" fmla="*/ 1535907 w 8115299"/>
              <a:gd name="connsiteY36" fmla="*/ 133350 h 941529"/>
              <a:gd name="connsiteX37" fmla="*/ 1350170 w 8115299"/>
              <a:gd name="connsiteY37" fmla="*/ 19051 h 941529"/>
              <a:gd name="connsiteX38" fmla="*/ 750095 w 8115299"/>
              <a:gd name="connsiteY38" fmla="*/ 26193 h 941529"/>
              <a:gd name="connsiteX39" fmla="*/ 631032 w 8115299"/>
              <a:gd name="connsiteY39" fmla="*/ 40481 h 941529"/>
              <a:gd name="connsiteX40" fmla="*/ 147639 w 8115299"/>
              <a:gd name="connsiteY40" fmla="*/ 40481 h 941529"/>
              <a:gd name="connsiteX41" fmla="*/ 0 w 8115299"/>
              <a:gd name="connsiteY41" fmla="*/ 0 h 941529"/>
              <a:gd name="connsiteX0" fmla="*/ 7967660 w 7967660"/>
              <a:gd name="connsiteY0" fmla="*/ 854867 h 922478"/>
              <a:gd name="connsiteX1" fmla="*/ 7815260 w 7967660"/>
              <a:gd name="connsiteY1" fmla="*/ 840579 h 922478"/>
              <a:gd name="connsiteX2" fmla="*/ 7710485 w 7967660"/>
              <a:gd name="connsiteY2" fmla="*/ 850104 h 922478"/>
              <a:gd name="connsiteX3" fmla="*/ 7434260 w 7967660"/>
              <a:gd name="connsiteY3" fmla="*/ 847723 h 922478"/>
              <a:gd name="connsiteX4" fmla="*/ 7186610 w 7967660"/>
              <a:gd name="connsiteY4" fmla="*/ 852486 h 922478"/>
              <a:gd name="connsiteX5" fmla="*/ 6846091 w 7967660"/>
              <a:gd name="connsiteY5" fmla="*/ 816767 h 922478"/>
              <a:gd name="connsiteX6" fmla="*/ 6765129 w 7967660"/>
              <a:gd name="connsiteY6" fmla="*/ 819148 h 922478"/>
              <a:gd name="connsiteX7" fmla="*/ 6688929 w 7967660"/>
              <a:gd name="connsiteY7" fmla="*/ 854867 h 922478"/>
              <a:gd name="connsiteX8" fmla="*/ 6588916 w 7967660"/>
              <a:gd name="connsiteY8" fmla="*/ 900111 h 922478"/>
              <a:gd name="connsiteX9" fmla="*/ 6479379 w 7967660"/>
              <a:gd name="connsiteY9" fmla="*/ 909636 h 922478"/>
              <a:gd name="connsiteX10" fmla="*/ 6334123 w 7967660"/>
              <a:gd name="connsiteY10" fmla="*/ 907254 h 922478"/>
              <a:gd name="connsiteX11" fmla="*/ 6260304 w 7967660"/>
              <a:gd name="connsiteY11" fmla="*/ 919161 h 922478"/>
              <a:gd name="connsiteX12" fmla="*/ 6191248 w 7967660"/>
              <a:gd name="connsiteY12" fmla="*/ 919161 h 922478"/>
              <a:gd name="connsiteX13" fmla="*/ 6103141 w 7967660"/>
              <a:gd name="connsiteY13" fmla="*/ 881061 h 922478"/>
              <a:gd name="connsiteX14" fmla="*/ 6038848 w 7967660"/>
              <a:gd name="connsiteY14" fmla="*/ 840579 h 922478"/>
              <a:gd name="connsiteX15" fmla="*/ 5922166 w 7967660"/>
              <a:gd name="connsiteY15" fmla="*/ 828673 h 922478"/>
              <a:gd name="connsiteX16" fmla="*/ 5672135 w 7967660"/>
              <a:gd name="connsiteY16" fmla="*/ 816768 h 922478"/>
              <a:gd name="connsiteX17" fmla="*/ 5524498 w 7967660"/>
              <a:gd name="connsiteY17" fmla="*/ 823911 h 922478"/>
              <a:gd name="connsiteX18" fmla="*/ 5395910 w 7967660"/>
              <a:gd name="connsiteY18" fmla="*/ 816767 h 922478"/>
              <a:gd name="connsiteX19" fmla="*/ 5317329 w 7967660"/>
              <a:gd name="connsiteY19" fmla="*/ 819148 h 922478"/>
              <a:gd name="connsiteX20" fmla="*/ 5267323 w 7967660"/>
              <a:gd name="connsiteY20" fmla="*/ 826292 h 922478"/>
              <a:gd name="connsiteX21" fmla="*/ 5207791 w 7967660"/>
              <a:gd name="connsiteY21" fmla="*/ 828673 h 922478"/>
              <a:gd name="connsiteX22" fmla="*/ 5131591 w 7967660"/>
              <a:gd name="connsiteY22" fmla="*/ 802479 h 922478"/>
              <a:gd name="connsiteX23" fmla="*/ 5012530 w 7967660"/>
              <a:gd name="connsiteY23" fmla="*/ 671512 h 922478"/>
              <a:gd name="connsiteX24" fmla="*/ 4881561 w 7967660"/>
              <a:gd name="connsiteY24" fmla="*/ 619124 h 922478"/>
              <a:gd name="connsiteX25" fmla="*/ 4760117 w 7967660"/>
              <a:gd name="connsiteY25" fmla="*/ 566737 h 922478"/>
              <a:gd name="connsiteX26" fmla="*/ 4591049 w 7967660"/>
              <a:gd name="connsiteY26" fmla="*/ 611981 h 922478"/>
              <a:gd name="connsiteX27" fmla="*/ 4460080 w 7967660"/>
              <a:gd name="connsiteY27" fmla="*/ 600074 h 922478"/>
              <a:gd name="connsiteX28" fmla="*/ 4031455 w 7967660"/>
              <a:gd name="connsiteY28" fmla="*/ 442911 h 922478"/>
              <a:gd name="connsiteX29" fmla="*/ 3171824 w 7967660"/>
              <a:gd name="connsiteY29" fmla="*/ 445293 h 922478"/>
              <a:gd name="connsiteX30" fmla="*/ 2924175 w 7967660"/>
              <a:gd name="connsiteY30" fmla="*/ 383379 h 922478"/>
              <a:gd name="connsiteX31" fmla="*/ 2809875 w 7967660"/>
              <a:gd name="connsiteY31" fmla="*/ 269080 h 922478"/>
              <a:gd name="connsiteX32" fmla="*/ 2547937 w 7967660"/>
              <a:gd name="connsiteY32" fmla="*/ 128587 h 922478"/>
              <a:gd name="connsiteX33" fmla="*/ 2357437 w 7967660"/>
              <a:gd name="connsiteY33" fmla="*/ 102393 h 922478"/>
              <a:gd name="connsiteX34" fmla="*/ 2271712 w 7967660"/>
              <a:gd name="connsiteY34" fmla="*/ 102393 h 922478"/>
              <a:gd name="connsiteX35" fmla="*/ 1676400 w 7967660"/>
              <a:gd name="connsiteY35" fmla="*/ 107155 h 922478"/>
              <a:gd name="connsiteX36" fmla="*/ 1388268 w 7967660"/>
              <a:gd name="connsiteY36" fmla="*/ 114299 h 922478"/>
              <a:gd name="connsiteX37" fmla="*/ 1202531 w 7967660"/>
              <a:gd name="connsiteY37" fmla="*/ 0 h 922478"/>
              <a:gd name="connsiteX38" fmla="*/ 602456 w 7967660"/>
              <a:gd name="connsiteY38" fmla="*/ 7142 h 922478"/>
              <a:gd name="connsiteX39" fmla="*/ 483393 w 7967660"/>
              <a:gd name="connsiteY39" fmla="*/ 21430 h 922478"/>
              <a:gd name="connsiteX40" fmla="*/ 0 w 7967660"/>
              <a:gd name="connsiteY40" fmla="*/ 2143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15089 w 8073168"/>
              <a:gd name="connsiteY40" fmla="*/ 20902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815993 w 8073168"/>
              <a:gd name="connsiteY1" fmla="*/ 850104 h 922478"/>
              <a:gd name="connsiteX2" fmla="*/ 7539768 w 8073168"/>
              <a:gd name="connsiteY2" fmla="*/ 847723 h 922478"/>
              <a:gd name="connsiteX3" fmla="*/ 7292118 w 8073168"/>
              <a:gd name="connsiteY3" fmla="*/ 852486 h 922478"/>
              <a:gd name="connsiteX4" fmla="*/ 6951599 w 8073168"/>
              <a:gd name="connsiteY4" fmla="*/ 816767 h 922478"/>
              <a:gd name="connsiteX5" fmla="*/ 6870637 w 8073168"/>
              <a:gd name="connsiteY5" fmla="*/ 819148 h 922478"/>
              <a:gd name="connsiteX6" fmla="*/ 6794437 w 8073168"/>
              <a:gd name="connsiteY6" fmla="*/ 854867 h 922478"/>
              <a:gd name="connsiteX7" fmla="*/ 6694424 w 8073168"/>
              <a:gd name="connsiteY7" fmla="*/ 900111 h 922478"/>
              <a:gd name="connsiteX8" fmla="*/ 6584887 w 8073168"/>
              <a:gd name="connsiteY8" fmla="*/ 909636 h 922478"/>
              <a:gd name="connsiteX9" fmla="*/ 6439631 w 8073168"/>
              <a:gd name="connsiteY9" fmla="*/ 907254 h 922478"/>
              <a:gd name="connsiteX10" fmla="*/ 6365812 w 8073168"/>
              <a:gd name="connsiteY10" fmla="*/ 919161 h 922478"/>
              <a:gd name="connsiteX11" fmla="*/ 6296756 w 8073168"/>
              <a:gd name="connsiteY11" fmla="*/ 919161 h 922478"/>
              <a:gd name="connsiteX12" fmla="*/ 6208649 w 8073168"/>
              <a:gd name="connsiteY12" fmla="*/ 881061 h 922478"/>
              <a:gd name="connsiteX13" fmla="*/ 6144356 w 8073168"/>
              <a:gd name="connsiteY13" fmla="*/ 840579 h 922478"/>
              <a:gd name="connsiteX14" fmla="*/ 6027674 w 8073168"/>
              <a:gd name="connsiteY14" fmla="*/ 828673 h 922478"/>
              <a:gd name="connsiteX15" fmla="*/ 5777643 w 8073168"/>
              <a:gd name="connsiteY15" fmla="*/ 816768 h 922478"/>
              <a:gd name="connsiteX16" fmla="*/ 5630006 w 8073168"/>
              <a:gd name="connsiteY16" fmla="*/ 823911 h 922478"/>
              <a:gd name="connsiteX17" fmla="*/ 5501418 w 8073168"/>
              <a:gd name="connsiteY17" fmla="*/ 816767 h 922478"/>
              <a:gd name="connsiteX18" fmla="*/ 5422837 w 8073168"/>
              <a:gd name="connsiteY18" fmla="*/ 819148 h 922478"/>
              <a:gd name="connsiteX19" fmla="*/ 5372831 w 8073168"/>
              <a:gd name="connsiteY19" fmla="*/ 826292 h 922478"/>
              <a:gd name="connsiteX20" fmla="*/ 5313299 w 8073168"/>
              <a:gd name="connsiteY20" fmla="*/ 828673 h 922478"/>
              <a:gd name="connsiteX21" fmla="*/ 5237099 w 8073168"/>
              <a:gd name="connsiteY21" fmla="*/ 802479 h 922478"/>
              <a:gd name="connsiteX22" fmla="*/ 5118038 w 8073168"/>
              <a:gd name="connsiteY22" fmla="*/ 671512 h 922478"/>
              <a:gd name="connsiteX23" fmla="*/ 4987069 w 8073168"/>
              <a:gd name="connsiteY23" fmla="*/ 619124 h 922478"/>
              <a:gd name="connsiteX24" fmla="*/ 4865625 w 8073168"/>
              <a:gd name="connsiteY24" fmla="*/ 566737 h 922478"/>
              <a:gd name="connsiteX25" fmla="*/ 4696557 w 8073168"/>
              <a:gd name="connsiteY25" fmla="*/ 611981 h 922478"/>
              <a:gd name="connsiteX26" fmla="*/ 4565588 w 8073168"/>
              <a:gd name="connsiteY26" fmla="*/ 600074 h 922478"/>
              <a:gd name="connsiteX27" fmla="*/ 4136963 w 8073168"/>
              <a:gd name="connsiteY27" fmla="*/ 442911 h 922478"/>
              <a:gd name="connsiteX28" fmla="*/ 3277332 w 8073168"/>
              <a:gd name="connsiteY28" fmla="*/ 445293 h 922478"/>
              <a:gd name="connsiteX29" fmla="*/ 3029683 w 8073168"/>
              <a:gd name="connsiteY29" fmla="*/ 383379 h 922478"/>
              <a:gd name="connsiteX30" fmla="*/ 2915383 w 8073168"/>
              <a:gd name="connsiteY30" fmla="*/ 269080 h 922478"/>
              <a:gd name="connsiteX31" fmla="*/ 2653445 w 8073168"/>
              <a:gd name="connsiteY31" fmla="*/ 128587 h 922478"/>
              <a:gd name="connsiteX32" fmla="*/ 2462945 w 8073168"/>
              <a:gd name="connsiteY32" fmla="*/ 102393 h 922478"/>
              <a:gd name="connsiteX33" fmla="*/ 2377220 w 8073168"/>
              <a:gd name="connsiteY33" fmla="*/ 102393 h 922478"/>
              <a:gd name="connsiteX34" fmla="*/ 1781908 w 8073168"/>
              <a:gd name="connsiteY34" fmla="*/ 107155 h 922478"/>
              <a:gd name="connsiteX35" fmla="*/ 1493776 w 8073168"/>
              <a:gd name="connsiteY35" fmla="*/ 114299 h 922478"/>
              <a:gd name="connsiteX36" fmla="*/ 1308039 w 8073168"/>
              <a:gd name="connsiteY36" fmla="*/ 0 h 922478"/>
              <a:gd name="connsiteX37" fmla="*/ 707964 w 8073168"/>
              <a:gd name="connsiteY37" fmla="*/ 7142 h 922478"/>
              <a:gd name="connsiteX38" fmla="*/ 588901 w 8073168"/>
              <a:gd name="connsiteY38" fmla="*/ 21430 h 922478"/>
              <a:gd name="connsiteX39" fmla="*/ 115089 w 8073168"/>
              <a:gd name="connsiteY39" fmla="*/ 20902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539768 w 8073168"/>
              <a:gd name="connsiteY1" fmla="*/ 847723 h 922478"/>
              <a:gd name="connsiteX2" fmla="*/ 7292118 w 8073168"/>
              <a:gd name="connsiteY2" fmla="*/ 852486 h 922478"/>
              <a:gd name="connsiteX3" fmla="*/ 6951599 w 8073168"/>
              <a:gd name="connsiteY3" fmla="*/ 816767 h 922478"/>
              <a:gd name="connsiteX4" fmla="*/ 6870637 w 8073168"/>
              <a:gd name="connsiteY4" fmla="*/ 819148 h 922478"/>
              <a:gd name="connsiteX5" fmla="*/ 6794437 w 8073168"/>
              <a:gd name="connsiteY5" fmla="*/ 854867 h 922478"/>
              <a:gd name="connsiteX6" fmla="*/ 6694424 w 8073168"/>
              <a:gd name="connsiteY6" fmla="*/ 900111 h 922478"/>
              <a:gd name="connsiteX7" fmla="*/ 6584887 w 8073168"/>
              <a:gd name="connsiteY7" fmla="*/ 909636 h 922478"/>
              <a:gd name="connsiteX8" fmla="*/ 6439631 w 8073168"/>
              <a:gd name="connsiteY8" fmla="*/ 907254 h 922478"/>
              <a:gd name="connsiteX9" fmla="*/ 6365812 w 8073168"/>
              <a:gd name="connsiteY9" fmla="*/ 919161 h 922478"/>
              <a:gd name="connsiteX10" fmla="*/ 6296756 w 8073168"/>
              <a:gd name="connsiteY10" fmla="*/ 919161 h 922478"/>
              <a:gd name="connsiteX11" fmla="*/ 6208649 w 8073168"/>
              <a:gd name="connsiteY11" fmla="*/ 881061 h 922478"/>
              <a:gd name="connsiteX12" fmla="*/ 6144356 w 8073168"/>
              <a:gd name="connsiteY12" fmla="*/ 840579 h 922478"/>
              <a:gd name="connsiteX13" fmla="*/ 6027674 w 8073168"/>
              <a:gd name="connsiteY13" fmla="*/ 828673 h 922478"/>
              <a:gd name="connsiteX14" fmla="*/ 5777643 w 8073168"/>
              <a:gd name="connsiteY14" fmla="*/ 816768 h 922478"/>
              <a:gd name="connsiteX15" fmla="*/ 5630006 w 8073168"/>
              <a:gd name="connsiteY15" fmla="*/ 823911 h 922478"/>
              <a:gd name="connsiteX16" fmla="*/ 5501418 w 8073168"/>
              <a:gd name="connsiteY16" fmla="*/ 816767 h 922478"/>
              <a:gd name="connsiteX17" fmla="*/ 5422837 w 8073168"/>
              <a:gd name="connsiteY17" fmla="*/ 819148 h 922478"/>
              <a:gd name="connsiteX18" fmla="*/ 5372831 w 8073168"/>
              <a:gd name="connsiteY18" fmla="*/ 826292 h 922478"/>
              <a:gd name="connsiteX19" fmla="*/ 5313299 w 8073168"/>
              <a:gd name="connsiteY19" fmla="*/ 828673 h 922478"/>
              <a:gd name="connsiteX20" fmla="*/ 5237099 w 8073168"/>
              <a:gd name="connsiteY20" fmla="*/ 802479 h 922478"/>
              <a:gd name="connsiteX21" fmla="*/ 5118038 w 8073168"/>
              <a:gd name="connsiteY21" fmla="*/ 671512 h 922478"/>
              <a:gd name="connsiteX22" fmla="*/ 4987069 w 8073168"/>
              <a:gd name="connsiteY22" fmla="*/ 619124 h 922478"/>
              <a:gd name="connsiteX23" fmla="*/ 4865625 w 8073168"/>
              <a:gd name="connsiteY23" fmla="*/ 566737 h 922478"/>
              <a:gd name="connsiteX24" fmla="*/ 4696557 w 8073168"/>
              <a:gd name="connsiteY24" fmla="*/ 611981 h 922478"/>
              <a:gd name="connsiteX25" fmla="*/ 4565588 w 8073168"/>
              <a:gd name="connsiteY25" fmla="*/ 600074 h 922478"/>
              <a:gd name="connsiteX26" fmla="*/ 4136963 w 8073168"/>
              <a:gd name="connsiteY26" fmla="*/ 442911 h 922478"/>
              <a:gd name="connsiteX27" fmla="*/ 3277332 w 8073168"/>
              <a:gd name="connsiteY27" fmla="*/ 445293 h 922478"/>
              <a:gd name="connsiteX28" fmla="*/ 3029683 w 8073168"/>
              <a:gd name="connsiteY28" fmla="*/ 383379 h 922478"/>
              <a:gd name="connsiteX29" fmla="*/ 2915383 w 8073168"/>
              <a:gd name="connsiteY29" fmla="*/ 269080 h 922478"/>
              <a:gd name="connsiteX30" fmla="*/ 2653445 w 8073168"/>
              <a:gd name="connsiteY30" fmla="*/ 128587 h 922478"/>
              <a:gd name="connsiteX31" fmla="*/ 2462945 w 8073168"/>
              <a:gd name="connsiteY31" fmla="*/ 102393 h 922478"/>
              <a:gd name="connsiteX32" fmla="*/ 2377220 w 8073168"/>
              <a:gd name="connsiteY32" fmla="*/ 102393 h 922478"/>
              <a:gd name="connsiteX33" fmla="*/ 1781908 w 8073168"/>
              <a:gd name="connsiteY33" fmla="*/ 107155 h 922478"/>
              <a:gd name="connsiteX34" fmla="*/ 1493776 w 8073168"/>
              <a:gd name="connsiteY34" fmla="*/ 114299 h 922478"/>
              <a:gd name="connsiteX35" fmla="*/ 1308039 w 8073168"/>
              <a:gd name="connsiteY35" fmla="*/ 0 h 922478"/>
              <a:gd name="connsiteX36" fmla="*/ 707964 w 8073168"/>
              <a:gd name="connsiteY36" fmla="*/ 7142 h 922478"/>
              <a:gd name="connsiteX37" fmla="*/ 588901 w 8073168"/>
              <a:gd name="connsiteY37" fmla="*/ 21430 h 922478"/>
              <a:gd name="connsiteX38" fmla="*/ 115089 w 8073168"/>
              <a:gd name="connsiteY38" fmla="*/ 20902 h 922478"/>
              <a:gd name="connsiteX39" fmla="*/ 0 w 8073168"/>
              <a:gd name="connsiteY39" fmla="*/ 56600 h 922478"/>
              <a:gd name="connsiteX0" fmla="*/ 8073168 w 8073168"/>
              <a:gd name="connsiteY0" fmla="*/ 854867 h 922478"/>
              <a:gd name="connsiteX1" fmla="*/ 7292118 w 8073168"/>
              <a:gd name="connsiteY1" fmla="*/ 852486 h 922478"/>
              <a:gd name="connsiteX2" fmla="*/ 6951599 w 8073168"/>
              <a:gd name="connsiteY2" fmla="*/ 816767 h 922478"/>
              <a:gd name="connsiteX3" fmla="*/ 6870637 w 8073168"/>
              <a:gd name="connsiteY3" fmla="*/ 819148 h 922478"/>
              <a:gd name="connsiteX4" fmla="*/ 6794437 w 8073168"/>
              <a:gd name="connsiteY4" fmla="*/ 854867 h 922478"/>
              <a:gd name="connsiteX5" fmla="*/ 6694424 w 8073168"/>
              <a:gd name="connsiteY5" fmla="*/ 900111 h 922478"/>
              <a:gd name="connsiteX6" fmla="*/ 6584887 w 8073168"/>
              <a:gd name="connsiteY6" fmla="*/ 909636 h 922478"/>
              <a:gd name="connsiteX7" fmla="*/ 6439631 w 8073168"/>
              <a:gd name="connsiteY7" fmla="*/ 907254 h 922478"/>
              <a:gd name="connsiteX8" fmla="*/ 6365812 w 8073168"/>
              <a:gd name="connsiteY8" fmla="*/ 919161 h 922478"/>
              <a:gd name="connsiteX9" fmla="*/ 6296756 w 8073168"/>
              <a:gd name="connsiteY9" fmla="*/ 919161 h 922478"/>
              <a:gd name="connsiteX10" fmla="*/ 6208649 w 8073168"/>
              <a:gd name="connsiteY10" fmla="*/ 881061 h 922478"/>
              <a:gd name="connsiteX11" fmla="*/ 6144356 w 8073168"/>
              <a:gd name="connsiteY11" fmla="*/ 840579 h 922478"/>
              <a:gd name="connsiteX12" fmla="*/ 6027674 w 8073168"/>
              <a:gd name="connsiteY12" fmla="*/ 828673 h 922478"/>
              <a:gd name="connsiteX13" fmla="*/ 5777643 w 8073168"/>
              <a:gd name="connsiteY13" fmla="*/ 816768 h 922478"/>
              <a:gd name="connsiteX14" fmla="*/ 5630006 w 8073168"/>
              <a:gd name="connsiteY14" fmla="*/ 823911 h 922478"/>
              <a:gd name="connsiteX15" fmla="*/ 5501418 w 8073168"/>
              <a:gd name="connsiteY15" fmla="*/ 816767 h 922478"/>
              <a:gd name="connsiteX16" fmla="*/ 5422837 w 8073168"/>
              <a:gd name="connsiteY16" fmla="*/ 819148 h 922478"/>
              <a:gd name="connsiteX17" fmla="*/ 5372831 w 8073168"/>
              <a:gd name="connsiteY17" fmla="*/ 826292 h 922478"/>
              <a:gd name="connsiteX18" fmla="*/ 5313299 w 8073168"/>
              <a:gd name="connsiteY18" fmla="*/ 828673 h 922478"/>
              <a:gd name="connsiteX19" fmla="*/ 5237099 w 8073168"/>
              <a:gd name="connsiteY19" fmla="*/ 802479 h 922478"/>
              <a:gd name="connsiteX20" fmla="*/ 5118038 w 8073168"/>
              <a:gd name="connsiteY20" fmla="*/ 671512 h 922478"/>
              <a:gd name="connsiteX21" fmla="*/ 4987069 w 8073168"/>
              <a:gd name="connsiteY21" fmla="*/ 619124 h 922478"/>
              <a:gd name="connsiteX22" fmla="*/ 4865625 w 8073168"/>
              <a:gd name="connsiteY22" fmla="*/ 566737 h 922478"/>
              <a:gd name="connsiteX23" fmla="*/ 4696557 w 8073168"/>
              <a:gd name="connsiteY23" fmla="*/ 611981 h 922478"/>
              <a:gd name="connsiteX24" fmla="*/ 4565588 w 8073168"/>
              <a:gd name="connsiteY24" fmla="*/ 600074 h 922478"/>
              <a:gd name="connsiteX25" fmla="*/ 4136963 w 8073168"/>
              <a:gd name="connsiteY25" fmla="*/ 442911 h 922478"/>
              <a:gd name="connsiteX26" fmla="*/ 3277332 w 8073168"/>
              <a:gd name="connsiteY26" fmla="*/ 445293 h 922478"/>
              <a:gd name="connsiteX27" fmla="*/ 3029683 w 8073168"/>
              <a:gd name="connsiteY27" fmla="*/ 383379 h 922478"/>
              <a:gd name="connsiteX28" fmla="*/ 2915383 w 8073168"/>
              <a:gd name="connsiteY28" fmla="*/ 269080 h 922478"/>
              <a:gd name="connsiteX29" fmla="*/ 2653445 w 8073168"/>
              <a:gd name="connsiteY29" fmla="*/ 128587 h 922478"/>
              <a:gd name="connsiteX30" fmla="*/ 2462945 w 8073168"/>
              <a:gd name="connsiteY30" fmla="*/ 102393 h 922478"/>
              <a:gd name="connsiteX31" fmla="*/ 2377220 w 8073168"/>
              <a:gd name="connsiteY31" fmla="*/ 102393 h 922478"/>
              <a:gd name="connsiteX32" fmla="*/ 1781908 w 8073168"/>
              <a:gd name="connsiteY32" fmla="*/ 107155 h 922478"/>
              <a:gd name="connsiteX33" fmla="*/ 1493776 w 8073168"/>
              <a:gd name="connsiteY33" fmla="*/ 114299 h 922478"/>
              <a:gd name="connsiteX34" fmla="*/ 1308039 w 8073168"/>
              <a:gd name="connsiteY34" fmla="*/ 0 h 922478"/>
              <a:gd name="connsiteX35" fmla="*/ 707964 w 8073168"/>
              <a:gd name="connsiteY35" fmla="*/ 7142 h 922478"/>
              <a:gd name="connsiteX36" fmla="*/ 588901 w 8073168"/>
              <a:gd name="connsiteY36" fmla="*/ 21430 h 922478"/>
              <a:gd name="connsiteX37" fmla="*/ 115089 w 8073168"/>
              <a:gd name="connsiteY37" fmla="*/ 20902 h 922478"/>
              <a:gd name="connsiteX38" fmla="*/ 0 w 8073168"/>
              <a:gd name="connsiteY38" fmla="*/ 56600 h 922478"/>
              <a:gd name="connsiteX0" fmla="*/ 8073168 w 8073168"/>
              <a:gd name="connsiteY0" fmla="*/ 854867 h 922478"/>
              <a:gd name="connsiteX1" fmla="*/ 6951599 w 8073168"/>
              <a:gd name="connsiteY1" fmla="*/ 816767 h 922478"/>
              <a:gd name="connsiteX2" fmla="*/ 6870637 w 8073168"/>
              <a:gd name="connsiteY2" fmla="*/ 819148 h 922478"/>
              <a:gd name="connsiteX3" fmla="*/ 6794437 w 8073168"/>
              <a:gd name="connsiteY3" fmla="*/ 854867 h 922478"/>
              <a:gd name="connsiteX4" fmla="*/ 6694424 w 8073168"/>
              <a:gd name="connsiteY4" fmla="*/ 900111 h 922478"/>
              <a:gd name="connsiteX5" fmla="*/ 6584887 w 8073168"/>
              <a:gd name="connsiteY5" fmla="*/ 909636 h 922478"/>
              <a:gd name="connsiteX6" fmla="*/ 6439631 w 8073168"/>
              <a:gd name="connsiteY6" fmla="*/ 907254 h 922478"/>
              <a:gd name="connsiteX7" fmla="*/ 6365812 w 8073168"/>
              <a:gd name="connsiteY7" fmla="*/ 919161 h 922478"/>
              <a:gd name="connsiteX8" fmla="*/ 6296756 w 8073168"/>
              <a:gd name="connsiteY8" fmla="*/ 919161 h 922478"/>
              <a:gd name="connsiteX9" fmla="*/ 6208649 w 8073168"/>
              <a:gd name="connsiteY9" fmla="*/ 881061 h 922478"/>
              <a:gd name="connsiteX10" fmla="*/ 6144356 w 8073168"/>
              <a:gd name="connsiteY10" fmla="*/ 840579 h 922478"/>
              <a:gd name="connsiteX11" fmla="*/ 6027674 w 8073168"/>
              <a:gd name="connsiteY11" fmla="*/ 828673 h 922478"/>
              <a:gd name="connsiteX12" fmla="*/ 5777643 w 8073168"/>
              <a:gd name="connsiteY12" fmla="*/ 816768 h 922478"/>
              <a:gd name="connsiteX13" fmla="*/ 5630006 w 8073168"/>
              <a:gd name="connsiteY13" fmla="*/ 823911 h 922478"/>
              <a:gd name="connsiteX14" fmla="*/ 5501418 w 8073168"/>
              <a:gd name="connsiteY14" fmla="*/ 816767 h 922478"/>
              <a:gd name="connsiteX15" fmla="*/ 5422837 w 8073168"/>
              <a:gd name="connsiteY15" fmla="*/ 819148 h 922478"/>
              <a:gd name="connsiteX16" fmla="*/ 5372831 w 8073168"/>
              <a:gd name="connsiteY16" fmla="*/ 826292 h 922478"/>
              <a:gd name="connsiteX17" fmla="*/ 5313299 w 8073168"/>
              <a:gd name="connsiteY17" fmla="*/ 828673 h 922478"/>
              <a:gd name="connsiteX18" fmla="*/ 5237099 w 8073168"/>
              <a:gd name="connsiteY18" fmla="*/ 802479 h 922478"/>
              <a:gd name="connsiteX19" fmla="*/ 5118038 w 8073168"/>
              <a:gd name="connsiteY19" fmla="*/ 671512 h 922478"/>
              <a:gd name="connsiteX20" fmla="*/ 4987069 w 8073168"/>
              <a:gd name="connsiteY20" fmla="*/ 619124 h 922478"/>
              <a:gd name="connsiteX21" fmla="*/ 4865625 w 8073168"/>
              <a:gd name="connsiteY21" fmla="*/ 566737 h 922478"/>
              <a:gd name="connsiteX22" fmla="*/ 4696557 w 8073168"/>
              <a:gd name="connsiteY22" fmla="*/ 611981 h 922478"/>
              <a:gd name="connsiteX23" fmla="*/ 4565588 w 8073168"/>
              <a:gd name="connsiteY23" fmla="*/ 600074 h 922478"/>
              <a:gd name="connsiteX24" fmla="*/ 4136963 w 8073168"/>
              <a:gd name="connsiteY24" fmla="*/ 442911 h 922478"/>
              <a:gd name="connsiteX25" fmla="*/ 3277332 w 8073168"/>
              <a:gd name="connsiteY25" fmla="*/ 445293 h 922478"/>
              <a:gd name="connsiteX26" fmla="*/ 3029683 w 8073168"/>
              <a:gd name="connsiteY26" fmla="*/ 383379 h 922478"/>
              <a:gd name="connsiteX27" fmla="*/ 2915383 w 8073168"/>
              <a:gd name="connsiteY27" fmla="*/ 269080 h 922478"/>
              <a:gd name="connsiteX28" fmla="*/ 2653445 w 8073168"/>
              <a:gd name="connsiteY28" fmla="*/ 128587 h 922478"/>
              <a:gd name="connsiteX29" fmla="*/ 2462945 w 8073168"/>
              <a:gd name="connsiteY29" fmla="*/ 102393 h 922478"/>
              <a:gd name="connsiteX30" fmla="*/ 2377220 w 8073168"/>
              <a:gd name="connsiteY30" fmla="*/ 102393 h 922478"/>
              <a:gd name="connsiteX31" fmla="*/ 1781908 w 8073168"/>
              <a:gd name="connsiteY31" fmla="*/ 107155 h 922478"/>
              <a:gd name="connsiteX32" fmla="*/ 1493776 w 8073168"/>
              <a:gd name="connsiteY32" fmla="*/ 114299 h 922478"/>
              <a:gd name="connsiteX33" fmla="*/ 1308039 w 8073168"/>
              <a:gd name="connsiteY33" fmla="*/ 0 h 922478"/>
              <a:gd name="connsiteX34" fmla="*/ 707964 w 8073168"/>
              <a:gd name="connsiteY34" fmla="*/ 7142 h 922478"/>
              <a:gd name="connsiteX35" fmla="*/ 588901 w 8073168"/>
              <a:gd name="connsiteY35" fmla="*/ 21430 h 922478"/>
              <a:gd name="connsiteX36" fmla="*/ 115089 w 8073168"/>
              <a:gd name="connsiteY36" fmla="*/ 20902 h 922478"/>
              <a:gd name="connsiteX37" fmla="*/ 0 w 8073168"/>
              <a:gd name="connsiteY37" fmla="*/ 56600 h 922478"/>
              <a:gd name="connsiteX0" fmla="*/ 6951599 w 6951599"/>
              <a:gd name="connsiteY0" fmla="*/ 816767 h 922478"/>
              <a:gd name="connsiteX1" fmla="*/ 6870637 w 6951599"/>
              <a:gd name="connsiteY1" fmla="*/ 819148 h 922478"/>
              <a:gd name="connsiteX2" fmla="*/ 6794437 w 6951599"/>
              <a:gd name="connsiteY2" fmla="*/ 854867 h 922478"/>
              <a:gd name="connsiteX3" fmla="*/ 6694424 w 6951599"/>
              <a:gd name="connsiteY3" fmla="*/ 900111 h 922478"/>
              <a:gd name="connsiteX4" fmla="*/ 6584887 w 6951599"/>
              <a:gd name="connsiteY4" fmla="*/ 909636 h 922478"/>
              <a:gd name="connsiteX5" fmla="*/ 6439631 w 6951599"/>
              <a:gd name="connsiteY5" fmla="*/ 907254 h 922478"/>
              <a:gd name="connsiteX6" fmla="*/ 6365812 w 6951599"/>
              <a:gd name="connsiteY6" fmla="*/ 919161 h 922478"/>
              <a:gd name="connsiteX7" fmla="*/ 6296756 w 6951599"/>
              <a:gd name="connsiteY7" fmla="*/ 919161 h 922478"/>
              <a:gd name="connsiteX8" fmla="*/ 6208649 w 6951599"/>
              <a:gd name="connsiteY8" fmla="*/ 881061 h 922478"/>
              <a:gd name="connsiteX9" fmla="*/ 6144356 w 6951599"/>
              <a:gd name="connsiteY9" fmla="*/ 840579 h 922478"/>
              <a:gd name="connsiteX10" fmla="*/ 6027674 w 6951599"/>
              <a:gd name="connsiteY10" fmla="*/ 828673 h 922478"/>
              <a:gd name="connsiteX11" fmla="*/ 5777643 w 6951599"/>
              <a:gd name="connsiteY11" fmla="*/ 816768 h 922478"/>
              <a:gd name="connsiteX12" fmla="*/ 5630006 w 6951599"/>
              <a:gd name="connsiteY12" fmla="*/ 823911 h 922478"/>
              <a:gd name="connsiteX13" fmla="*/ 5501418 w 6951599"/>
              <a:gd name="connsiteY13" fmla="*/ 816767 h 922478"/>
              <a:gd name="connsiteX14" fmla="*/ 5422837 w 6951599"/>
              <a:gd name="connsiteY14" fmla="*/ 819148 h 922478"/>
              <a:gd name="connsiteX15" fmla="*/ 5372831 w 6951599"/>
              <a:gd name="connsiteY15" fmla="*/ 826292 h 922478"/>
              <a:gd name="connsiteX16" fmla="*/ 5313299 w 6951599"/>
              <a:gd name="connsiteY16" fmla="*/ 828673 h 922478"/>
              <a:gd name="connsiteX17" fmla="*/ 5237099 w 6951599"/>
              <a:gd name="connsiteY17" fmla="*/ 802479 h 922478"/>
              <a:gd name="connsiteX18" fmla="*/ 5118038 w 6951599"/>
              <a:gd name="connsiteY18" fmla="*/ 671512 h 922478"/>
              <a:gd name="connsiteX19" fmla="*/ 4987069 w 6951599"/>
              <a:gd name="connsiteY19" fmla="*/ 619124 h 922478"/>
              <a:gd name="connsiteX20" fmla="*/ 4865625 w 6951599"/>
              <a:gd name="connsiteY20" fmla="*/ 566737 h 922478"/>
              <a:gd name="connsiteX21" fmla="*/ 4696557 w 6951599"/>
              <a:gd name="connsiteY21" fmla="*/ 611981 h 922478"/>
              <a:gd name="connsiteX22" fmla="*/ 4565588 w 6951599"/>
              <a:gd name="connsiteY22" fmla="*/ 600074 h 922478"/>
              <a:gd name="connsiteX23" fmla="*/ 4136963 w 6951599"/>
              <a:gd name="connsiteY23" fmla="*/ 442911 h 922478"/>
              <a:gd name="connsiteX24" fmla="*/ 3277332 w 6951599"/>
              <a:gd name="connsiteY24" fmla="*/ 445293 h 922478"/>
              <a:gd name="connsiteX25" fmla="*/ 3029683 w 6951599"/>
              <a:gd name="connsiteY25" fmla="*/ 383379 h 922478"/>
              <a:gd name="connsiteX26" fmla="*/ 2915383 w 6951599"/>
              <a:gd name="connsiteY26" fmla="*/ 269080 h 922478"/>
              <a:gd name="connsiteX27" fmla="*/ 2653445 w 6951599"/>
              <a:gd name="connsiteY27" fmla="*/ 128587 h 922478"/>
              <a:gd name="connsiteX28" fmla="*/ 2462945 w 6951599"/>
              <a:gd name="connsiteY28" fmla="*/ 102393 h 922478"/>
              <a:gd name="connsiteX29" fmla="*/ 2377220 w 6951599"/>
              <a:gd name="connsiteY29" fmla="*/ 102393 h 922478"/>
              <a:gd name="connsiteX30" fmla="*/ 1781908 w 6951599"/>
              <a:gd name="connsiteY30" fmla="*/ 107155 h 922478"/>
              <a:gd name="connsiteX31" fmla="*/ 1493776 w 6951599"/>
              <a:gd name="connsiteY31" fmla="*/ 114299 h 922478"/>
              <a:gd name="connsiteX32" fmla="*/ 1308039 w 6951599"/>
              <a:gd name="connsiteY32" fmla="*/ 0 h 922478"/>
              <a:gd name="connsiteX33" fmla="*/ 707964 w 6951599"/>
              <a:gd name="connsiteY33" fmla="*/ 7142 h 922478"/>
              <a:gd name="connsiteX34" fmla="*/ 588901 w 6951599"/>
              <a:gd name="connsiteY34" fmla="*/ 21430 h 922478"/>
              <a:gd name="connsiteX35" fmla="*/ 115089 w 6951599"/>
              <a:gd name="connsiteY35" fmla="*/ 20902 h 922478"/>
              <a:gd name="connsiteX36" fmla="*/ 0 w 6951599"/>
              <a:gd name="connsiteY36" fmla="*/ 56600 h 922478"/>
              <a:gd name="connsiteX0" fmla="*/ 7107349 w 7107349"/>
              <a:gd name="connsiteY0" fmla="*/ 821791 h 922478"/>
              <a:gd name="connsiteX1" fmla="*/ 6870637 w 7107349"/>
              <a:gd name="connsiteY1" fmla="*/ 819148 h 922478"/>
              <a:gd name="connsiteX2" fmla="*/ 6794437 w 7107349"/>
              <a:gd name="connsiteY2" fmla="*/ 854867 h 922478"/>
              <a:gd name="connsiteX3" fmla="*/ 6694424 w 7107349"/>
              <a:gd name="connsiteY3" fmla="*/ 900111 h 922478"/>
              <a:gd name="connsiteX4" fmla="*/ 6584887 w 7107349"/>
              <a:gd name="connsiteY4" fmla="*/ 909636 h 922478"/>
              <a:gd name="connsiteX5" fmla="*/ 6439631 w 7107349"/>
              <a:gd name="connsiteY5" fmla="*/ 907254 h 922478"/>
              <a:gd name="connsiteX6" fmla="*/ 6365812 w 7107349"/>
              <a:gd name="connsiteY6" fmla="*/ 919161 h 922478"/>
              <a:gd name="connsiteX7" fmla="*/ 6296756 w 7107349"/>
              <a:gd name="connsiteY7" fmla="*/ 919161 h 922478"/>
              <a:gd name="connsiteX8" fmla="*/ 6208649 w 7107349"/>
              <a:gd name="connsiteY8" fmla="*/ 881061 h 922478"/>
              <a:gd name="connsiteX9" fmla="*/ 6144356 w 7107349"/>
              <a:gd name="connsiteY9" fmla="*/ 840579 h 922478"/>
              <a:gd name="connsiteX10" fmla="*/ 6027674 w 7107349"/>
              <a:gd name="connsiteY10" fmla="*/ 828673 h 922478"/>
              <a:gd name="connsiteX11" fmla="*/ 5777643 w 7107349"/>
              <a:gd name="connsiteY11" fmla="*/ 816768 h 922478"/>
              <a:gd name="connsiteX12" fmla="*/ 5630006 w 7107349"/>
              <a:gd name="connsiteY12" fmla="*/ 823911 h 922478"/>
              <a:gd name="connsiteX13" fmla="*/ 5501418 w 7107349"/>
              <a:gd name="connsiteY13" fmla="*/ 816767 h 922478"/>
              <a:gd name="connsiteX14" fmla="*/ 5422837 w 7107349"/>
              <a:gd name="connsiteY14" fmla="*/ 819148 h 922478"/>
              <a:gd name="connsiteX15" fmla="*/ 5372831 w 7107349"/>
              <a:gd name="connsiteY15" fmla="*/ 826292 h 922478"/>
              <a:gd name="connsiteX16" fmla="*/ 5313299 w 7107349"/>
              <a:gd name="connsiteY16" fmla="*/ 828673 h 922478"/>
              <a:gd name="connsiteX17" fmla="*/ 5237099 w 7107349"/>
              <a:gd name="connsiteY17" fmla="*/ 802479 h 922478"/>
              <a:gd name="connsiteX18" fmla="*/ 5118038 w 7107349"/>
              <a:gd name="connsiteY18" fmla="*/ 671512 h 922478"/>
              <a:gd name="connsiteX19" fmla="*/ 4987069 w 7107349"/>
              <a:gd name="connsiteY19" fmla="*/ 619124 h 922478"/>
              <a:gd name="connsiteX20" fmla="*/ 4865625 w 7107349"/>
              <a:gd name="connsiteY20" fmla="*/ 566737 h 922478"/>
              <a:gd name="connsiteX21" fmla="*/ 4696557 w 7107349"/>
              <a:gd name="connsiteY21" fmla="*/ 611981 h 922478"/>
              <a:gd name="connsiteX22" fmla="*/ 4565588 w 7107349"/>
              <a:gd name="connsiteY22" fmla="*/ 600074 h 922478"/>
              <a:gd name="connsiteX23" fmla="*/ 4136963 w 7107349"/>
              <a:gd name="connsiteY23" fmla="*/ 442911 h 922478"/>
              <a:gd name="connsiteX24" fmla="*/ 3277332 w 7107349"/>
              <a:gd name="connsiteY24" fmla="*/ 445293 h 922478"/>
              <a:gd name="connsiteX25" fmla="*/ 3029683 w 7107349"/>
              <a:gd name="connsiteY25" fmla="*/ 383379 h 922478"/>
              <a:gd name="connsiteX26" fmla="*/ 2915383 w 7107349"/>
              <a:gd name="connsiteY26" fmla="*/ 269080 h 922478"/>
              <a:gd name="connsiteX27" fmla="*/ 2653445 w 7107349"/>
              <a:gd name="connsiteY27" fmla="*/ 128587 h 922478"/>
              <a:gd name="connsiteX28" fmla="*/ 2462945 w 7107349"/>
              <a:gd name="connsiteY28" fmla="*/ 102393 h 922478"/>
              <a:gd name="connsiteX29" fmla="*/ 2377220 w 7107349"/>
              <a:gd name="connsiteY29" fmla="*/ 102393 h 922478"/>
              <a:gd name="connsiteX30" fmla="*/ 1781908 w 7107349"/>
              <a:gd name="connsiteY30" fmla="*/ 107155 h 922478"/>
              <a:gd name="connsiteX31" fmla="*/ 1493776 w 7107349"/>
              <a:gd name="connsiteY31" fmla="*/ 114299 h 922478"/>
              <a:gd name="connsiteX32" fmla="*/ 1308039 w 7107349"/>
              <a:gd name="connsiteY32" fmla="*/ 0 h 922478"/>
              <a:gd name="connsiteX33" fmla="*/ 707964 w 7107349"/>
              <a:gd name="connsiteY33" fmla="*/ 7142 h 922478"/>
              <a:gd name="connsiteX34" fmla="*/ 588901 w 7107349"/>
              <a:gd name="connsiteY34" fmla="*/ 21430 h 922478"/>
              <a:gd name="connsiteX35" fmla="*/ 115089 w 7107349"/>
              <a:gd name="connsiteY35" fmla="*/ 20902 h 922478"/>
              <a:gd name="connsiteX36" fmla="*/ 0 w 7107349"/>
              <a:gd name="connsiteY36" fmla="*/ 56600 h 92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107349" h="922478">
                <a:moveTo>
                  <a:pt x="7107349" y="821791"/>
                </a:moveTo>
                <a:cubicBezTo>
                  <a:pt x="7037102" y="816235"/>
                  <a:pt x="6922789" y="813635"/>
                  <a:pt x="6870637" y="819148"/>
                </a:cubicBezTo>
                <a:cubicBezTo>
                  <a:pt x="6818485" y="824661"/>
                  <a:pt x="6794437" y="854867"/>
                  <a:pt x="6794437" y="854867"/>
                </a:cubicBezTo>
                <a:cubicBezTo>
                  <a:pt x="6765068" y="868361"/>
                  <a:pt x="6729349" y="890983"/>
                  <a:pt x="6694424" y="900111"/>
                </a:cubicBezTo>
                <a:cubicBezTo>
                  <a:pt x="6659499" y="909239"/>
                  <a:pt x="6627352" y="908446"/>
                  <a:pt x="6584887" y="909636"/>
                </a:cubicBezTo>
                <a:cubicBezTo>
                  <a:pt x="6542422" y="910826"/>
                  <a:pt x="6476143" y="905667"/>
                  <a:pt x="6439631" y="907254"/>
                </a:cubicBezTo>
                <a:cubicBezTo>
                  <a:pt x="6403119" y="908841"/>
                  <a:pt x="6389624" y="917177"/>
                  <a:pt x="6365812" y="919161"/>
                </a:cubicBezTo>
                <a:cubicBezTo>
                  <a:pt x="6341999" y="921146"/>
                  <a:pt x="6322950" y="925511"/>
                  <a:pt x="6296756" y="919161"/>
                </a:cubicBezTo>
                <a:cubicBezTo>
                  <a:pt x="6270562" y="912811"/>
                  <a:pt x="6234049" y="894158"/>
                  <a:pt x="6208649" y="881061"/>
                </a:cubicBezTo>
                <a:cubicBezTo>
                  <a:pt x="6183249" y="867964"/>
                  <a:pt x="6174518" y="849310"/>
                  <a:pt x="6144356" y="840579"/>
                </a:cubicBezTo>
                <a:cubicBezTo>
                  <a:pt x="6114194" y="831848"/>
                  <a:pt x="6088793" y="832641"/>
                  <a:pt x="6027674" y="828673"/>
                </a:cubicBezTo>
                <a:cubicBezTo>
                  <a:pt x="5966555" y="824705"/>
                  <a:pt x="5843921" y="817562"/>
                  <a:pt x="5777643" y="816768"/>
                </a:cubicBezTo>
                <a:cubicBezTo>
                  <a:pt x="5711365" y="815974"/>
                  <a:pt x="5676043" y="823911"/>
                  <a:pt x="5630006" y="823911"/>
                </a:cubicBezTo>
                <a:cubicBezTo>
                  <a:pt x="5583969" y="823911"/>
                  <a:pt x="5535946" y="817561"/>
                  <a:pt x="5501418" y="816767"/>
                </a:cubicBezTo>
                <a:cubicBezTo>
                  <a:pt x="5466890" y="815973"/>
                  <a:pt x="5444268" y="817560"/>
                  <a:pt x="5422837" y="819148"/>
                </a:cubicBezTo>
                <a:cubicBezTo>
                  <a:pt x="5401406" y="820736"/>
                  <a:pt x="5391087" y="824704"/>
                  <a:pt x="5372831" y="826292"/>
                </a:cubicBezTo>
                <a:cubicBezTo>
                  <a:pt x="5354575" y="827879"/>
                  <a:pt x="5335921" y="832642"/>
                  <a:pt x="5313299" y="828673"/>
                </a:cubicBezTo>
                <a:cubicBezTo>
                  <a:pt x="5290677" y="824704"/>
                  <a:pt x="5269642" y="828672"/>
                  <a:pt x="5237099" y="802479"/>
                </a:cubicBezTo>
                <a:cubicBezTo>
                  <a:pt x="5204556" y="776286"/>
                  <a:pt x="5159710" y="704849"/>
                  <a:pt x="5118038" y="671512"/>
                </a:cubicBezTo>
                <a:cubicBezTo>
                  <a:pt x="5076366" y="638175"/>
                  <a:pt x="5029932" y="631031"/>
                  <a:pt x="4987069" y="619124"/>
                </a:cubicBezTo>
                <a:cubicBezTo>
                  <a:pt x="4948969" y="602455"/>
                  <a:pt x="4914044" y="565149"/>
                  <a:pt x="4865625" y="566737"/>
                </a:cubicBezTo>
                <a:cubicBezTo>
                  <a:pt x="4817206" y="568325"/>
                  <a:pt x="4749738" y="595709"/>
                  <a:pt x="4696557" y="611981"/>
                </a:cubicBezTo>
                <a:cubicBezTo>
                  <a:pt x="4643376" y="621110"/>
                  <a:pt x="4660441" y="634602"/>
                  <a:pt x="4565588" y="600074"/>
                </a:cubicBezTo>
                <a:cubicBezTo>
                  <a:pt x="4470735" y="565546"/>
                  <a:pt x="4354847" y="467517"/>
                  <a:pt x="4136963" y="442911"/>
                </a:cubicBezTo>
                <a:lnTo>
                  <a:pt x="3277332" y="445293"/>
                </a:lnTo>
                <a:cubicBezTo>
                  <a:pt x="3097945" y="434974"/>
                  <a:pt x="3086833" y="411954"/>
                  <a:pt x="3029683" y="383379"/>
                </a:cubicBezTo>
                <a:cubicBezTo>
                  <a:pt x="2982058" y="340516"/>
                  <a:pt x="2973326" y="318689"/>
                  <a:pt x="2915383" y="269080"/>
                </a:cubicBezTo>
                <a:cubicBezTo>
                  <a:pt x="2845533" y="226614"/>
                  <a:pt x="2742742" y="161131"/>
                  <a:pt x="2653445" y="128587"/>
                </a:cubicBezTo>
                <a:cubicBezTo>
                  <a:pt x="2574864" y="100012"/>
                  <a:pt x="2507395" y="107156"/>
                  <a:pt x="2462945" y="102393"/>
                </a:cubicBezTo>
                <a:cubicBezTo>
                  <a:pt x="2418495" y="97631"/>
                  <a:pt x="2490726" y="103187"/>
                  <a:pt x="2377220" y="102393"/>
                </a:cubicBezTo>
                <a:lnTo>
                  <a:pt x="1781908" y="107155"/>
                </a:lnTo>
                <a:cubicBezTo>
                  <a:pt x="1660860" y="133746"/>
                  <a:pt x="1560848" y="142080"/>
                  <a:pt x="1493776" y="114299"/>
                </a:cubicBezTo>
                <a:cubicBezTo>
                  <a:pt x="1426704" y="86518"/>
                  <a:pt x="1386620" y="7145"/>
                  <a:pt x="1308039" y="0"/>
                </a:cubicBezTo>
                <a:lnTo>
                  <a:pt x="707964" y="7142"/>
                </a:lnTo>
                <a:cubicBezTo>
                  <a:pt x="634145" y="5951"/>
                  <a:pt x="627398" y="23812"/>
                  <a:pt x="588901" y="21430"/>
                </a:cubicBezTo>
                <a:lnTo>
                  <a:pt x="115089" y="20902"/>
                </a:lnTo>
                <a:lnTo>
                  <a:pt x="0" y="56600"/>
                </a:lnTo>
              </a:path>
            </a:pathLst>
          </a:custGeom>
          <a:noFill/>
          <a:ln w="22225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814655" y="1939409"/>
            <a:ext cx="4066" cy="73626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18004" y="3145495"/>
            <a:ext cx="2570823" cy="12206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31558" y="2669569"/>
            <a:ext cx="1" cy="166483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3822088" y="3741423"/>
            <a:ext cx="1409478" cy="335590"/>
          </a:xfrm>
          <a:custGeom>
            <a:avLst/>
            <a:gdLst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0207" h="392906">
                <a:moveTo>
                  <a:pt x="0" y="392906"/>
                </a:moveTo>
                <a:lnTo>
                  <a:pt x="204788" y="359569"/>
                </a:lnTo>
                <a:lnTo>
                  <a:pt x="640557" y="297656"/>
                </a:lnTo>
                <a:lnTo>
                  <a:pt x="1650207" y="0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312253" y="2584146"/>
            <a:ext cx="919313" cy="1960659"/>
          </a:xfrm>
          <a:custGeom>
            <a:avLst/>
            <a:gdLst>
              <a:gd name="connsiteX0" fmla="*/ 0 w 433387"/>
              <a:gd name="connsiteY0" fmla="*/ 1226344 h 1226344"/>
              <a:gd name="connsiteX1" fmla="*/ 111918 w 433387"/>
              <a:gd name="connsiteY1" fmla="*/ 957262 h 1226344"/>
              <a:gd name="connsiteX2" fmla="*/ 114300 w 433387"/>
              <a:gd name="connsiteY2" fmla="*/ 876300 h 1226344"/>
              <a:gd name="connsiteX3" fmla="*/ 109537 w 433387"/>
              <a:gd name="connsiteY3" fmla="*/ 783431 h 1226344"/>
              <a:gd name="connsiteX4" fmla="*/ 159543 w 433387"/>
              <a:gd name="connsiteY4" fmla="*/ 583406 h 1226344"/>
              <a:gd name="connsiteX5" fmla="*/ 164306 w 433387"/>
              <a:gd name="connsiteY5" fmla="*/ 521494 h 1226344"/>
              <a:gd name="connsiteX6" fmla="*/ 200025 w 433387"/>
              <a:gd name="connsiteY6" fmla="*/ 342900 h 1226344"/>
              <a:gd name="connsiteX7" fmla="*/ 352425 w 433387"/>
              <a:gd name="connsiteY7" fmla="*/ 128587 h 1226344"/>
              <a:gd name="connsiteX8" fmla="*/ 419100 w 433387"/>
              <a:gd name="connsiteY8" fmla="*/ 64294 h 1226344"/>
              <a:gd name="connsiteX9" fmla="*/ 433387 w 433387"/>
              <a:gd name="connsiteY9" fmla="*/ 0 h 1226344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1076325 w 1076325"/>
              <a:gd name="connsiteY9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1028700 w 1089459"/>
              <a:gd name="connsiteY9" fmla="*/ 147638 h 2295525"/>
              <a:gd name="connsiteX10" fmla="*/ 1076325 w 1089459"/>
              <a:gd name="connsiteY10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859631 w 1089459"/>
              <a:gd name="connsiteY9" fmla="*/ 383382 h 2295525"/>
              <a:gd name="connsiteX10" fmla="*/ 1028700 w 1089459"/>
              <a:gd name="connsiteY10" fmla="*/ 147638 h 2295525"/>
              <a:gd name="connsiteX11" fmla="*/ 1076325 w 1089459"/>
              <a:gd name="connsiteY11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609600 w 1089459"/>
              <a:gd name="connsiteY9" fmla="*/ 623888 h 2295525"/>
              <a:gd name="connsiteX10" fmla="*/ 859631 w 1089459"/>
              <a:gd name="connsiteY10" fmla="*/ 383382 h 2295525"/>
              <a:gd name="connsiteX11" fmla="*/ 1028700 w 1089459"/>
              <a:gd name="connsiteY11" fmla="*/ 147638 h 2295525"/>
              <a:gd name="connsiteX12" fmla="*/ 1076325 w 1089459"/>
              <a:gd name="connsiteY12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497681 w 1089459"/>
              <a:gd name="connsiteY9" fmla="*/ 850107 h 2295525"/>
              <a:gd name="connsiteX10" fmla="*/ 609600 w 1089459"/>
              <a:gd name="connsiteY10" fmla="*/ 623888 h 2295525"/>
              <a:gd name="connsiteX11" fmla="*/ 859631 w 1089459"/>
              <a:gd name="connsiteY11" fmla="*/ 383382 h 2295525"/>
              <a:gd name="connsiteX12" fmla="*/ 1028700 w 1089459"/>
              <a:gd name="connsiteY12" fmla="*/ 147638 h 2295525"/>
              <a:gd name="connsiteX13" fmla="*/ 1076325 w 1089459"/>
              <a:gd name="connsiteY13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497681 w 1089459"/>
              <a:gd name="connsiteY9" fmla="*/ 850107 h 2295525"/>
              <a:gd name="connsiteX10" fmla="*/ 609600 w 1089459"/>
              <a:gd name="connsiteY10" fmla="*/ 623888 h 2295525"/>
              <a:gd name="connsiteX11" fmla="*/ 735806 w 1089459"/>
              <a:gd name="connsiteY11" fmla="*/ 516732 h 2295525"/>
              <a:gd name="connsiteX12" fmla="*/ 859631 w 1089459"/>
              <a:gd name="connsiteY12" fmla="*/ 383382 h 2295525"/>
              <a:gd name="connsiteX13" fmla="*/ 1028700 w 1089459"/>
              <a:gd name="connsiteY13" fmla="*/ 147638 h 2295525"/>
              <a:gd name="connsiteX14" fmla="*/ 1076325 w 1089459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497681 w 1076325"/>
              <a:gd name="connsiteY9" fmla="*/ 850107 h 2295525"/>
              <a:gd name="connsiteX10" fmla="*/ 609600 w 1076325"/>
              <a:gd name="connsiteY10" fmla="*/ 623888 h 2295525"/>
              <a:gd name="connsiteX11" fmla="*/ 735806 w 1076325"/>
              <a:gd name="connsiteY11" fmla="*/ 516732 h 2295525"/>
              <a:gd name="connsiteX12" fmla="*/ 859631 w 1076325"/>
              <a:gd name="connsiteY12" fmla="*/ 383382 h 2295525"/>
              <a:gd name="connsiteX13" fmla="*/ 1028700 w 1076325"/>
              <a:gd name="connsiteY13" fmla="*/ 147638 h 2295525"/>
              <a:gd name="connsiteX14" fmla="*/ 1076325 w 1076325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497681 w 1076325"/>
              <a:gd name="connsiteY9" fmla="*/ 850107 h 2295525"/>
              <a:gd name="connsiteX10" fmla="*/ 609600 w 1076325"/>
              <a:gd name="connsiteY10" fmla="*/ 623888 h 2295525"/>
              <a:gd name="connsiteX11" fmla="*/ 740569 w 1076325"/>
              <a:gd name="connsiteY11" fmla="*/ 521494 h 2295525"/>
              <a:gd name="connsiteX12" fmla="*/ 859631 w 1076325"/>
              <a:gd name="connsiteY12" fmla="*/ 383382 h 2295525"/>
              <a:gd name="connsiteX13" fmla="*/ 1028700 w 1076325"/>
              <a:gd name="connsiteY13" fmla="*/ 147638 h 2295525"/>
              <a:gd name="connsiteX14" fmla="*/ 1076325 w 1076325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19100 w 1076325"/>
              <a:gd name="connsiteY9" fmla="*/ 1133475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14425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9600 w 1076325"/>
              <a:gd name="connsiteY11" fmla="*/ 635794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7219 w 1076325"/>
              <a:gd name="connsiteY11" fmla="*/ 633412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4818 w 1076325"/>
              <a:gd name="connsiteY10" fmla="*/ 983457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0056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6687 w 1076325"/>
              <a:gd name="connsiteY5" fmla="*/ 1519238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04774 w 1076325"/>
              <a:gd name="connsiteY1" fmla="*/ 2038350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6687 w 1076325"/>
              <a:gd name="connsiteY5" fmla="*/ 1519238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6325" h="2295525">
                <a:moveTo>
                  <a:pt x="0" y="2295525"/>
                </a:moveTo>
                <a:cubicBezTo>
                  <a:pt x="46434" y="2190154"/>
                  <a:pt x="85724" y="2096690"/>
                  <a:pt x="104774" y="2038350"/>
                </a:cubicBezTo>
                <a:cubicBezTo>
                  <a:pt x="123824" y="1980010"/>
                  <a:pt x="113506" y="1976437"/>
                  <a:pt x="114300" y="1945481"/>
                </a:cubicBezTo>
                <a:cubicBezTo>
                  <a:pt x="115094" y="1914525"/>
                  <a:pt x="101997" y="1901428"/>
                  <a:pt x="109537" y="1852612"/>
                </a:cubicBezTo>
                <a:cubicBezTo>
                  <a:pt x="117077" y="1803796"/>
                  <a:pt x="150018" y="1708149"/>
                  <a:pt x="159543" y="1652587"/>
                </a:cubicBezTo>
                <a:cubicBezTo>
                  <a:pt x="169068" y="1597025"/>
                  <a:pt x="159940" y="1559322"/>
                  <a:pt x="166687" y="1519238"/>
                </a:cubicBezTo>
                <a:cubicBezTo>
                  <a:pt x="173434" y="1479154"/>
                  <a:pt x="183753" y="1449387"/>
                  <a:pt x="200025" y="1412081"/>
                </a:cubicBezTo>
                <a:cubicBezTo>
                  <a:pt x="216297" y="1374775"/>
                  <a:pt x="238918" y="1331120"/>
                  <a:pt x="264318" y="1295401"/>
                </a:cubicBezTo>
                <a:cubicBezTo>
                  <a:pt x="289718" y="1259682"/>
                  <a:pt x="326231" y="1229915"/>
                  <a:pt x="352425" y="1197768"/>
                </a:cubicBezTo>
                <a:cubicBezTo>
                  <a:pt x="378619" y="1165621"/>
                  <a:pt x="404416" y="1139825"/>
                  <a:pt x="421481" y="1102519"/>
                </a:cubicBezTo>
                <a:cubicBezTo>
                  <a:pt x="438546" y="1065213"/>
                  <a:pt x="443309" y="1016001"/>
                  <a:pt x="454818" y="973932"/>
                </a:cubicBezTo>
                <a:cubicBezTo>
                  <a:pt x="466327" y="931863"/>
                  <a:pt x="473472" y="908845"/>
                  <a:pt x="497681" y="850107"/>
                </a:cubicBezTo>
                <a:cubicBezTo>
                  <a:pt x="521890" y="791369"/>
                  <a:pt x="567928" y="691356"/>
                  <a:pt x="607219" y="633412"/>
                </a:cubicBezTo>
                <a:cubicBezTo>
                  <a:pt x="646510" y="575468"/>
                  <a:pt x="698897" y="561578"/>
                  <a:pt x="740569" y="521494"/>
                </a:cubicBezTo>
                <a:cubicBezTo>
                  <a:pt x="782241" y="481410"/>
                  <a:pt x="810419" y="442516"/>
                  <a:pt x="859631" y="383382"/>
                </a:cubicBezTo>
                <a:cubicBezTo>
                  <a:pt x="908844" y="324248"/>
                  <a:pt x="995759" y="214710"/>
                  <a:pt x="1028700" y="147638"/>
                </a:cubicBezTo>
                <a:cubicBezTo>
                  <a:pt x="1083468" y="49213"/>
                  <a:pt x="1063625" y="22622"/>
                  <a:pt x="1076325" y="0"/>
                </a:cubicBezTo>
              </a:path>
            </a:pathLst>
          </a:custGeom>
          <a:noFill/>
          <a:ln w="25400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290190" y="4081950"/>
            <a:ext cx="6855615" cy="252456"/>
          </a:xfrm>
          <a:custGeom>
            <a:avLst/>
            <a:gdLst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5506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6962 h 293497"/>
              <a:gd name="connsiteX1" fmla="*/ 100959 w 4295084"/>
              <a:gd name="connsiteY1" fmla="*/ 291384 h 293497"/>
              <a:gd name="connsiteX2" fmla="*/ 199034 w 4295084"/>
              <a:gd name="connsiteY2" fmla="*/ 236578 h 293497"/>
              <a:gd name="connsiteX3" fmla="*/ 490373 w 4295084"/>
              <a:gd name="connsiteY3" fmla="*/ 43314 h 293497"/>
              <a:gd name="connsiteX4" fmla="*/ 602870 w 4295084"/>
              <a:gd name="connsiteY4" fmla="*/ 28891 h 293497"/>
              <a:gd name="connsiteX5" fmla="*/ 2466284 w 4295084"/>
              <a:gd name="connsiteY5" fmla="*/ 45 h 293497"/>
              <a:gd name="connsiteX6" fmla="*/ 2542927 w 4295084"/>
              <a:gd name="connsiteY6" fmla="*/ 13597 h 293497"/>
              <a:gd name="connsiteX7" fmla="*/ 2696544 w 4295084"/>
              <a:gd name="connsiteY7" fmla="*/ 84704 h 293497"/>
              <a:gd name="connsiteX8" fmla="*/ 2837887 w 4295084"/>
              <a:gd name="connsiteY8" fmla="*/ 112543 h 293497"/>
              <a:gd name="connsiteX9" fmla="*/ 3063385 w 4295084"/>
              <a:gd name="connsiteY9" fmla="*/ 112543 h 293497"/>
              <a:gd name="connsiteX10" fmla="*/ 3184535 w 4295084"/>
              <a:gd name="connsiteY10" fmla="*/ 124081 h 293497"/>
              <a:gd name="connsiteX11" fmla="*/ 3285494 w 4295084"/>
              <a:gd name="connsiteY11" fmla="*/ 170233 h 293497"/>
              <a:gd name="connsiteX12" fmla="*/ 3441260 w 4295084"/>
              <a:gd name="connsiteY12" fmla="*/ 213502 h 293497"/>
              <a:gd name="connsiteX13" fmla="*/ 3602794 w 4295084"/>
              <a:gd name="connsiteY13" fmla="*/ 204848 h 293497"/>
              <a:gd name="connsiteX14" fmla="*/ 4295084 w 4295084"/>
              <a:gd name="connsiteY14" fmla="*/ 80813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7795521 w 7795521"/>
              <a:gd name="connsiteY14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7795521 w 7795521"/>
              <a:gd name="connsiteY15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6443167 w 7795521"/>
              <a:gd name="connsiteY16" fmla="*/ 23099 h 293497"/>
              <a:gd name="connsiteX17" fmla="*/ 7795521 w 7795521"/>
              <a:gd name="connsiteY17" fmla="*/ 187969 h 293497"/>
              <a:gd name="connsiteX0" fmla="*/ 0 w 7795521"/>
              <a:gd name="connsiteY0" fmla="*/ 278115 h 294650"/>
              <a:gd name="connsiteX1" fmla="*/ 100959 w 7795521"/>
              <a:gd name="connsiteY1" fmla="*/ 292537 h 294650"/>
              <a:gd name="connsiteX2" fmla="*/ 199034 w 7795521"/>
              <a:gd name="connsiteY2" fmla="*/ 237731 h 294650"/>
              <a:gd name="connsiteX3" fmla="*/ 490373 w 7795521"/>
              <a:gd name="connsiteY3" fmla="*/ 44467 h 294650"/>
              <a:gd name="connsiteX4" fmla="*/ 602870 w 7795521"/>
              <a:gd name="connsiteY4" fmla="*/ 30044 h 294650"/>
              <a:gd name="connsiteX5" fmla="*/ 2466284 w 7795521"/>
              <a:gd name="connsiteY5" fmla="*/ 1198 h 294650"/>
              <a:gd name="connsiteX6" fmla="*/ 2542927 w 7795521"/>
              <a:gd name="connsiteY6" fmla="*/ 14750 h 294650"/>
              <a:gd name="connsiteX7" fmla="*/ 2696544 w 7795521"/>
              <a:gd name="connsiteY7" fmla="*/ 85857 h 294650"/>
              <a:gd name="connsiteX8" fmla="*/ 2837887 w 7795521"/>
              <a:gd name="connsiteY8" fmla="*/ 113696 h 294650"/>
              <a:gd name="connsiteX9" fmla="*/ 3063385 w 7795521"/>
              <a:gd name="connsiteY9" fmla="*/ 113696 h 294650"/>
              <a:gd name="connsiteX10" fmla="*/ 3184535 w 7795521"/>
              <a:gd name="connsiteY10" fmla="*/ 125234 h 294650"/>
              <a:gd name="connsiteX11" fmla="*/ 3285494 w 7795521"/>
              <a:gd name="connsiteY11" fmla="*/ 171386 h 294650"/>
              <a:gd name="connsiteX12" fmla="*/ 3441260 w 7795521"/>
              <a:gd name="connsiteY12" fmla="*/ 214655 h 294650"/>
              <a:gd name="connsiteX13" fmla="*/ 3602794 w 7795521"/>
              <a:gd name="connsiteY13" fmla="*/ 206001 h 294650"/>
              <a:gd name="connsiteX14" fmla="*/ 4340523 w 7795521"/>
              <a:gd name="connsiteY14" fmla="*/ 79021 h 294650"/>
              <a:gd name="connsiteX15" fmla="*/ 4907261 w 7795521"/>
              <a:gd name="connsiteY15" fmla="*/ 2821 h 294650"/>
              <a:gd name="connsiteX16" fmla="*/ 5716886 w 7795521"/>
              <a:gd name="connsiteY16" fmla="*/ 17109 h 294650"/>
              <a:gd name="connsiteX17" fmla="*/ 6443167 w 7795521"/>
              <a:gd name="connsiteY17" fmla="*/ 24252 h 294650"/>
              <a:gd name="connsiteX18" fmla="*/ 7795521 w 7795521"/>
              <a:gd name="connsiteY18" fmla="*/ 189122 h 294650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795521 w 7795521"/>
              <a:gd name="connsiteY18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071817 w 7795521"/>
              <a:gd name="connsiteY18" fmla="*/ 96614 h 295574"/>
              <a:gd name="connsiteX19" fmla="*/ 7795521 w 7795521"/>
              <a:gd name="connsiteY19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943230 w 7795521"/>
              <a:gd name="connsiteY18" fmla="*/ 106139 h 295574"/>
              <a:gd name="connsiteX19" fmla="*/ 7071817 w 7795521"/>
              <a:gd name="connsiteY19" fmla="*/ 96614 h 295574"/>
              <a:gd name="connsiteX20" fmla="*/ 7795521 w 7795521"/>
              <a:gd name="connsiteY20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821786 w 7795521"/>
              <a:gd name="connsiteY18" fmla="*/ 103758 h 295574"/>
              <a:gd name="connsiteX19" fmla="*/ 6943230 w 7795521"/>
              <a:gd name="connsiteY19" fmla="*/ 106139 h 295574"/>
              <a:gd name="connsiteX20" fmla="*/ 7071817 w 7795521"/>
              <a:gd name="connsiteY20" fmla="*/ 96614 h 295574"/>
              <a:gd name="connsiteX21" fmla="*/ 7795521 w 7795521"/>
              <a:gd name="connsiteY21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795521 w 7795521"/>
              <a:gd name="connsiteY23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795521 w 7795521"/>
              <a:gd name="connsiteY24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795521 w 7795521"/>
              <a:gd name="connsiteY25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314705 w 7795521"/>
              <a:gd name="connsiteY24" fmla="*/ 201389 h 295574"/>
              <a:gd name="connsiteX25" fmla="*/ 7445673 w 7795521"/>
              <a:gd name="connsiteY25" fmla="*/ 222820 h 295574"/>
              <a:gd name="connsiteX26" fmla="*/ 7650461 w 7795521"/>
              <a:gd name="connsiteY26" fmla="*/ 227583 h 295574"/>
              <a:gd name="connsiteX27" fmla="*/ 7795521 w 7795521"/>
              <a:gd name="connsiteY27" fmla="*/ 190046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201389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26612 w 8026502"/>
              <a:gd name="connsiteY23" fmla="*/ 194246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59961 w 8026502"/>
              <a:gd name="connsiteY24" fmla="*/ 232345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26502" h="295574">
                <a:moveTo>
                  <a:pt x="0" y="279039"/>
                </a:moveTo>
                <a:cubicBezTo>
                  <a:pt x="33893" y="289615"/>
                  <a:pt x="67787" y="300192"/>
                  <a:pt x="100959" y="293461"/>
                </a:cubicBezTo>
                <a:cubicBezTo>
                  <a:pt x="134131" y="286730"/>
                  <a:pt x="134132" y="280000"/>
                  <a:pt x="199034" y="238655"/>
                </a:cubicBezTo>
                <a:cubicBezTo>
                  <a:pt x="263936" y="197310"/>
                  <a:pt x="463548" y="58574"/>
                  <a:pt x="490373" y="45391"/>
                </a:cubicBezTo>
                <a:cubicBezTo>
                  <a:pt x="517198" y="32208"/>
                  <a:pt x="602870" y="30968"/>
                  <a:pt x="602870" y="30968"/>
                </a:cubicBezTo>
                <a:lnTo>
                  <a:pt x="2466284" y="2122"/>
                </a:lnTo>
                <a:cubicBezTo>
                  <a:pt x="2539596" y="1954"/>
                  <a:pt x="2504550" y="1564"/>
                  <a:pt x="2542927" y="15674"/>
                </a:cubicBezTo>
                <a:cubicBezTo>
                  <a:pt x="2581304" y="29784"/>
                  <a:pt x="2637859" y="75053"/>
                  <a:pt x="2696544" y="86781"/>
                </a:cubicBezTo>
                <a:cubicBezTo>
                  <a:pt x="2755229" y="98509"/>
                  <a:pt x="2788653" y="109980"/>
                  <a:pt x="2837887" y="114620"/>
                </a:cubicBezTo>
                <a:cubicBezTo>
                  <a:pt x="2887121" y="119260"/>
                  <a:pt x="3005610" y="112697"/>
                  <a:pt x="3063385" y="114620"/>
                </a:cubicBezTo>
                <a:cubicBezTo>
                  <a:pt x="3121160" y="116543"/>
                  <a:pt x="3147517" y="116543"/>
                  <a:pt x="3184535" y="126158"/>
                </a:cubicBezTo>
                <a:cubicBezTo>
                  <a:pt x="3221553" y="135773"/>
                  <a:pt x="3242707" y="157407"/>
                  <a:pt x="3285494" y="172310"/>
                </a:cubicBezTo>
                <a:cubicBezTo>
                  <a:pt x="3328281" y="187213"/>
                  <a:pt x="3388377" y="209810"/>
                  <a:pt x="3441260" y="215579"/>
                </a:cubicBezTo>
                <a:cubicBezTo>
                  <a:pt x="3494143" y="221348"/>
                  <a:pt x="3452917" y="229531"/>
                  <a:pt x="3602794" y="206925"/>
                </a:cubicBezTo>
                <a:lnTo>
                  <a:pt x="4340523" y="79945"/>
                </a:lnTo>
                <a:lnTo>
                  <a:pt x="4907261" y="3745"/>
                </a:lnTo>
                <a:cubicBezTo>
                  <a:pt x="5136655" y="-6574"/>
                  <a:pt x="5446614" y="7318"/>
                  <a:pt x="5702598" y="10890"/>
                </a:cubicBezTo>
                <a:lnTo>
                  <a:pt x="6443167" y="25176"/>
                </a:lnTo>
                <a:cubicBezTo>
                  <a:pt x="6542385" y="24382"/>
                  <a:pt x="6589614" y="97804"/>
                  <a:pt x="6652717" y="110901"/>
                </a:cubicBezTo>
                <a:cubicBezTo>
                  <a:pt x="6715820" y="123998"/>
                  <a:pt x="6776145" y="96614"/>
                  <a:pt x="6821786" y="103758"/>
                </a:cubicBezTo>
                <a:cubicBezTo>
                  <a:pt x="6867427" y="110902"/>
                  <a:pt x="6892827" y="111695"/>
                  <a:pt x="6943230" y="115664"/>
                </a:cubicBezTo>
                <a:cubicBezTo>
                  <a:pt x="6988871" y="105346"/>
                  <a:pt x="7019827" y="95027"/>
                  <a:pt x="7071817" y="96614"/>
                </a:cubicBezTo>
                <a:cubicBezTo>
                  <a:pt x="7123807" y="98201"/>
                  <a:pt x="7181355" y="122013"/>
                  <a:pt x="7221836" y="139476"/>
                </a:cubicBezTo>
                <a:cubicBezTo>
                  <a:pt x="7262317" y="156939"/>
                  <a:pt x="7305975" y="197024"/>
                  <a:pt x="7343281" y="210915"/>
                </a:cubicBezTo>
                <a:cubicBezTo>
                  <a:pt x="7380587" y="224806"/>
                  <a:pt x="7414717" y="224407"/>
                  <a:pt x="7469486" y="229963"/>
                </a:cubicBezTo>
                <a:cubicBezTo>
                  <a:pt x="7524255" y="235519"/>
                  <a:pt x="7583786" y="239886"/>
                  <a:pt x="7650461" y="227583"/>
                </a:cubicBezTo>
                <a:cubicBezTo>
                  <a:pt x="7717136" y="215280"/>
                  <a:pt x="7794956" y="185420"/>
                  <a:pt x="7857629" y="158526"/>
                </a:cubicBezTo>
                <a:cubicBezTo>
                  <a:pt x="7913159" y="124488"/>
                  <a:pt x="7996372" y="80018"/>
                  <a:pt x="8026502" y="66221"/>
                </a:cubicBezTo>
              </a:path>
            </a:pathLst>
          </a:custGeom>
          <a:noFill/>
          <a:ln w="19050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238410" y="3418006"/>
            <a:ext cx="7168654" cy="1137637"/>
            <a:chOff x="632671" y="3621780"/>
            <a:chExt cx="8104961" cy="1286225"/>
          </a:xfrm>
        </p:grpSpPr>
        <p:sp>
          <p:nvSpPr>
            <p:cNvPr id="17" name="Freeform 16"/>
            <p:cNvSpPr/>
            <p:nvPr/>
          </p:nvSpPr>
          <p:spPr>
            <a:xfrm>
              <a:off x="632671" y="3621780"/>
              <a:ext cx="8104961" cy="1286225"/>
            </a:xfrm>
            <a:custGeom>
              <a:avLst/>
              <a:gdLst>
                <a:gd name="connsiteX0" fmla="*/ 0 w 6511560"/>
                <a:gd name="connsiteY0" fmla="*/ 694750 h 1211672"/>
                <a:gd name="connsiteX1" fmla="*/ 246490 w 6511560"/>
                <a:gd name="connsiteY1" fmla="*/ 488016 h 1211672"/>
                <a:gd name="connsiteX2" fmla="*/ 588396 w 6511560"/>
                <a:gd name="connsiteY2" fmla="*/ 464162 h 1211672"/>
                <a:gd name="connsiteX3" fmla="*/ 1431234 w 6511560"/>
                <a:gd name="connsiteY3" fmla="*/ 50694 h 1211672"/>
                <a:gd name="connsiteX4" fmla="*/ 1749286 w 6511560"/>
                <a:gd name="connsiteY4" fmla="*/ 50694 h 1211672"/>
                <a:gd name="connsiteX5" fmla="*/ 2782956 w 6511560"/>
                <a:gd name="connsiteY5" fmla="*/ 448259 h 1211672"/>
                <a:gd name="connsiteX6" fmla="*/ 3061252 w 6511560"/>
                <a:gd name="connsiteY6" fmla="*/ 631139 h 1211672"/>
                <a:gd name="connsiteX7" fmla="*/ 3633746 w 6511560"/>
                <a:gd name="connsiteY7" fmla="*/ 1132071 h 1211672"/>
                <a:gd name="connsiteX8" fmla="*/ 3824577 w 6511560"/>
                <a:gd name="connsiteY8" fmla="*/ 1116169 h 1211672"/>
                <a:gd name="connsiteX9" fmla="*/ 4579951 w 6511560"/>
                <a:gd name="connsiteY9" fmla="*/ 225623 h 1211672"/>
                <a:gd name="connsiteX10" fmla="*/ 4834393 w 6511560"/>
                <a:gd name="connsiteY10" fmla="*/ 138158 h 1211672"/>
                <a:gd name="connsiteX11" fmla="*/ 6257676 w 6511560"/>
                <a:gd name="connsiteY11" fmla="*/ 146110 h 1211672"/>
                <a:gd name="connsiteX12" fmla="*/ 6504166 w 6511560"/>
                <a:gd name="connsiteY12" fmla="*/ 82499 h 1211672"/>
                <a:gd name="connsiteX0" fmla="*/ 0 w 6511560"/>
                <a:gd name="connsiteY0" fmla="*/ 694750 h 1211672"/>
                <a:gd name="connsiteX1" fmla="*/ 246490 w 6511560"/>
                <a:gd name="connsiteY1" fmla="*/ 488016 h 1211672"/>
                <a:gd name="connsiteX2" fmla="*/ 588396 w 6511560"/>
                <a:gd name="connsiteY2" fmla="*/ 464162 h 1211672"/>
                <a:gd name="connsiteX3" fmla="*/ 1431234 w 6511560"/>
                <a:gd name="connsiteY3" fmla="*/ 50694 h 1211672"/>
                <a:gd name="connsiteX4" fmla="*/ 1749286 w 6511560"/>
                <a:gd name="connsiteY4" fmla="*/ 50694 h 1211672"/>
                <a:gd name="connsiteX5" fmla="*/ 2782956 w 6511560"/>
                <a:gd name="connsiteY5" fmla="*/ 448259 h 1211672"/>
                <a:gd name="connsiteX6" fmla="*/ 3061252 w 6511560"/>
                <a:gd name="connsiteY6" fmla="*/ 631139 h 1211672"/>
                <a:gd name="connsiteX7" fmla="*/ 3633746 w 6511560"/>
                <a:gd name="connsiteY7" fmla="*/ 1132071 h 1211672"/>
                <a:gd name="connsiteX8" fmla="*/ 3824577 w 6511560"/>
                <a:gd name="connsiteY8" fmla="*/ 1116169 h 1211672"/>
                <a:gd name="connsiteX9" fmla="*/ 4579951 w 6511560"/>
                <a:gd name="connsiteY9" fmla="*/ 225623 h 1211672"/>
                <a:gd name="connsiteX10" fmla="*/ 4834393 w 6511560"/>
                <a:gd name="connsiteY10" fmla="*/ 138158 h 1211672"/>
                <a:gd name="connsiteX11" fmla="*/ 6257676 w 6511560"/>
                <a:gd name="connsiteY11" fmla="*/ 146110 h 1211672"/>
                <a:gd name="connsiteX12" fmla="*/ 6504166 w 6511560"/>
                <a:gd name="connsiteY12" fmla="*/ 74548 h 1211672"/>
                <a:gd name="connsiteX0" fmla="*/ 0 w 8261533"/>
                <a:gd name="connsiteY0" fmla="*/ 694750 h 1211672"/>
                <a:gd name="connsiteX1" fmla="*/ 246490 w 8261533"/>
                <a:gd name="connsiteY1" fmla="*/ 488016 h 1211672"/>
                <a:gd name="connsiteX2" fmla="*/ 588396 w 8261533"/>
                <a:gd name="connsiteY2" fmla="*/ 464162 h 1211672"/>
                <a:gd name="connsiteX3" fmla="*/ 1431234 w 8261533"/>
                <a:gd name="connsiteY3" fmla="*/ 50694 h 1211672"/>
                <a:gd name="connsiteX4" fmla="*/ 1749286 w 8261533"/>
                <a:gd name="connsiteY4" fmla="*/ 50694 h 1211672"/>
                <a:gd name="connsiteX5" fmla="*/ 2782956 w 8261533"/>
                <a:gd name="connsiteY5" fmla="*/ 448259 h 1211672"/>
                <a:gd name="connsiteX6" fmla="*/ 3061252 w 8261533"/>
                <a:gd name="connsiteY6" fmla="*/ 631139 h 1211672"/>
                <a:gd name="connsiteX7" fmla="*/ 3633746 w 8261533"/>
                <a:gd name="connsiteY7" fmla="*/ 1132071 h 1211672"/>
                <a:gd name="connsiteX8" fmla="*/ 3824577 w 8261533"/>
                <a:gd name="connsiteY8" fmla="*/ 1116169 h 1211672"/>
                <a:gd name="connsiteX9" fmla="*/ 4579951 w 8261533"/>
                <a:gd name="connsiteY9" fmla="*/ 225623 h 1211672"/>
                <a:gd name="connsiteX10" fmla="*/ 4834393 w 8261533"/>
                <a:gd name="connsiteY10" fmla="*/ 138158 h 1211672"/>
                <a:gd name="connsiteX11" fmla="*/ 6257676 w 8261533"/>
                <a:gd name="connsiteY11" fmla="*/ 146110 h 1211672"/>
                <a:gd name="connsiteX12" fmla="*/ 8261404 w 8261533"/>
                <a:gd name="connsiteY12" fmla="*/ 10938 h 1211672"/>
                <a:gd name="connsiteX0" fmla="*/ 0 w 8261404"/>
                <a:gd name="connsiteY0" fmla="*/ 781956 h 1298878"/>
                <a:gd name="connsiteX1" fmla="*/ 246490 w 8261404"/>
                <a:gd name="connsiteY1" fmla="*/ 575222 h 1298878"/>
                <a:gd name="connsiteX2" fmla="*/ 588396 w 8261404"/>
                <a:gd name="connsiteY2" fmla="*/ 551368 h 1298878"/>
                <a:gd name="connsiteX3" fmla="*/ 1431234 w 8261404"/>
                <a:gd name="connsiteY3" fmla="*/ 137900 h 1298878"/>
                <a:gd name="connsiteX4" fmla="*/ 1749286 w 8261404"/>
                <a:gd name="connsiteY4" fmla="*/ 137900 h 1298878"/>
                <a:gd name="connsiteX5" fmla="*/ 2782956 w 8261404"/>
                <a:gd name="connsiteY5" fmla="*/ 535465 h 1298878"/>
                <a:gd name="connsiteX6" fmla="*/ 3061252 w 8261404"/>
                <a:gd name="connsiteY6" fmla="*/ 718345 h 1298878"/>
                <a:gd name="connsiteX7" fmla="*/ 3633746 w 8261404"/>
                <a:gd name="connsiteY7" fmla="*/ 1219277 h 1298878"/>
                <a:gd name="connsiteX8" fmla="*/ 3824577 w 8261404"/>
                <a:gd name="connsiteY8" fmla="*/ 1203375 h 1298878"/>
                <a:gd name="connsiteX9" fmla="*/ 4579951 w 8261404"/>
                <a:gd name="connsiteY9" fmla="*/ 312829 h 1298878"/>
                <a:gd name="connsiteX10" fmla="*/ 4834393 w 8261404"/>
                <a:gd name="connsiteY10" fmla="*/ 225364 h 1298878"/>
                <a:gd name="connsiteX11" fmla="*/ 6257676 w 8261404"/>
                <a:gd name="connsiteY11" fmla="*/ 233316 h 1298878"/>
                <a:gd name="connsiteX12" fmla="*/ 7903596 w 8261404"/>
                <a:gd name="connsiteY12" fmla="*/ 2728 h 1298878"/>
                <a:gd name="connsiteX13" fmla="*/ 8261404 w 8261404"/>
                <a:gd name="connsiteY13" fmla="*/ 98144 h 1298878"/>
                <a:gd name="connsiteX0" fmla="*/ 0 w 8261404"/>
                <a:gd name="connsiteY0" fmla="*/ 779228 h 1296150"/>
                <a:gd name="connsiteX1" fmla="*/ 246490 w 8261404"/>
                <a:gd name="connsiteY1" fmla="*/ 572494 h 1296150"/>
                <a:gd name="connsiteX2" fmla="*/ 588396 w 8261404"/>
                <a:gd name="connsiteY2" fmla="*/ 548640 h 1296150"/>
                <a:gd name="connsiteX3" fmla="*/ 1431234 w 8261404"/>
                <a:gd name="connsiteY3" fmla="*/ 135172 h 1296150"/>
                <a:gd name="connsiteX4" fmla="*/ 1749286 w 8261404"/>
                <a:gd name="connsiteY4" fmla="*/ 135172 h 1296150"/>
                <a:gd name="connsiteX5" fmla="*/ 2782956 w 8261404"/>
                <a:gd name="connsiteY5" fmla="*/ 532737 h 1296150"/>
                <a:gd name="connsiteX6" fmla="*/ 3061252 w 8261404"/>
                <a:gd name="connsiteY6" fmla="*/ 715617 h 1296150"/>
                <a:gd name="connsiteX7" fmla="*/ 3633746 w 8261404"/>
                <a:gd name="connsiteY7" fmla="*/ 1216549 h 1296150"/>
                <a:gd name="connsiteX8" fmla="*/ 3824577 w 8261404"/>
                <a:gd name="connsiteY8" fmla="*/ 1200647 h 1296150"/>
                <a:gd name="connsiteX9" fmla="*/ 4579951 w 8261404"/>
                <a:gd name="connsiteY9" fmla="*/ 310101 h 1296150"/>
                <a:gd name="connsiteX10" fmla="*/ 4834393 w 8261404"/>
                <a:gd name="connsiteY10" fmla="*/ 222636 h 1296150"/>
                <a:gd name="connsiteX11" fmla="*/ 6257676 w 8261404"/>
                <a:gd name="connsiteY11" fmla="*/ 230588 h 1296150"/>
                <a:gd name="connsiteX12" fmla="*/ 7903596 w 8261404"/>
                <a:gd name="connsiteY12" fmla="*/ 0 h 1296150"/>
                <a:gd name="connsiteX13" fmla="*/ 8261404 w 8261404"/>
                <a:gd name="connsiteY13" fmla="*/ 95416 h 1296150"/>
                <a:gd name="connsiteX0" fmla="*/ 0 w 8261404"/>
                <a:gd name="connsiteY0" fmla="*/ 783242 h 1300164"/>
                <a:gd name="connsiteX1" fmla="*/ 246490 w 8261404"/>
                <a:gd name="connsiteY1" fmla="*/ 576508 h 1300164"/>
                <a:gd name="connsiteX2" fmla="*/ 588396 w 8261404"/>
                <a:gd name="connsiteY2" fmla="*/ 552654 h 1300164"/>
                <a:gd name="connsiteX3" fmla="*/ 1431234 w 8261404"/>
                <a:gd name="connsiteY3" fmla="*/ 139186 h 1300164"/>
                <a:gd name="connsiteX4" fmla="*/ 1749286 w 8261404"/>
                <a:gd name="connsiteY4" fmla="*/ 139186 h 1300164"/>
                <a:gd name="connsiteX5" fmla="*/ 2782956 w 8261404"/>
                <a:gd name="connsiteY5" fmla="*/ 536751 h 1300164"/>
                <a:gd name="connsiteX6" fmla="*/ 3061252 w 8261404"/>
                <a:gd name="connsiteY6" fmla="*/ 719631 h 1300164"/>
                <a:gd name="connsiteX7" fmla="*/ 3633746 w 8261404"/>
                <a:gd name="connsiteY7" fmla="*/ 1220563 h 1300164"/>
                <a:gd name="connsiteX8" fmla="*/ 3824577 w 8261404"/>
                <a:gd name="connsiteY8" fmla="*/ 1204661 h 1300164"/>
                <a:gd name="connsiteX9" fmla="*/ 4579951 w 8261404"/>
                <a:gd name="connsiteY9" fmla="*/ 314115 h 1300164"/>
                <a:gd name="connsiteX10" fmla="*/ 4834393 w 8261404"/>
                <a:gd name="connsiteY10" fmla="*/ 226650 h 1300164"/>
                <a:gd name="connsiteX11" fmla="*/ 6257676 w 8261404"/>
                <a:gd name="connsiteY11" fmla="*/ 234602 h 1300164"/>
                <a:gd name="connsiteX12" fmla="*/ 6869926 w 8261404"/>
                <a:gd name="connsiteY12" fmla="*/ 19916 h 1300164"/>
                <a:gd name="connsiteX13" fmla="*/ 7903596 w 8261404"/>
                <a:gd name="connsiteY13" fmla="*/ 4014 h 1300164"/>
                <a:gd name="connsiteX14" fmla="*/ 8261404 w 8261404"/>
                <a:gd name="connsiteY14" fmla="*/ 99430 h 1300164"/>
                <a:gd name="connsiteX0" fmla="*/ 0 w 8261404"/>
                <a:gd name="connsiteY0" fmla="*/ 783242 h 1300164"/>
                <a:gd name="connsiteX1" fmla="*/ 246490 w 8261404"/>
                <a:gd name="connsiteY1" fmla="*/ 576508 h 1300164"/>
                <a:gd name="connsiteX2" fmla="*/ 588396 w 8261404"/>
                <a:gd name="connsiteY2" fmla="*/ 552654 h 1300164"/>
                <a:gd name="connsiteX3" fmla="*/ 1431234 w 8261404"/>
                <a:gd name="connsiteY3" fmla="*/ 139186 h 1300164"/>
                <a:gd name="connsiteX4" fmla="*/ 1749286 w 8261404"/>
                <a:gd name="connsiteY4" fmla="*/ 139186 h 1300164"/>
                <a:gd name="connsiteX5" fmla="*/ 2782956 w 8261404"/>
                <a:gd name="connsiteY5" fmla="*/ 536751 h 1300164"/>
                <a:gd name="connsiteX6" fmla="*/ 3061252 w 8261404"/>
                <a:gd name="connsiteY6" fmla="*/ 719631 h 1300164"/>
                <a:gd name="connsiteX7" fmla="*/ 3633746 w 8261404"/>
                <a:gd name="connsiteY7" fmla="*/ 1220563 h 1300164"/>
                <a:gd name="connsiteX8" fmla="*/ 3824577 w 8261404"/>
                <a:gd name="connsiteY8" fmla="*/ 1204661 h 1300164"/>
                <a:gd name="connsiteX9" fmla="*/ 4579951 w 8261404"/>
                <a:gd name="connsiteY9" fmla="*/ 314115 h 1300164"/>
                <a:gd name="connsiteX10" fmla="*/ 4834393 w 8261404"/>
                <a:gd name="connsiteY10" fmla="*/ 226650 h 1300164"/>
                <a:gd name="connsiteX11" fmla="*/ 6257676 w 8261404"/>
                <a:gd name="connsiteY11" fmla="*/ 234602 h 1300164"/>
                <a:gd name="connsiteX12" fmla="*/ 6869926 w 8261404"/>
                <a:gd name="connsiteY12" fmla="*/ 19916 h 1300164"/>
                <a:gd name="connsiteX13" fmla="*/ 7903596 w 8261404"/>
                <a:gd name="connsiteY13" fmla="*/ 4014 h 1300164"/>
                <a:gd name="connsiteX14" fmla="*/ 8261404 w 8261404"/>
                <a:gd name="connsiteY14" fmla="*/ 99430 h 1300164"/>
                <a:gd name="connsiteX0" fmla="*/ 0 w 8261404"/>
                <a:gd name="connsiteY0" fmla="*/ 783242 h 1300164"/>
                <a:gd name="connsiteX1" fmla="*/ 246490 w 8261404"/>
                <a:gd name="connsiteY1" fmla="*/ 576508 h 1300164"/>
                <a:gd name="connsiteX2" fmla="*/ 588396 w 8261404"/>
                <a:gd name="connsiteY2" fmla="*/ 552654 h 1300164"/>
                <a:gd name="connsiteX3" fmla="*/ 1431234 w 8261404"/>
                <a:gd name="connsiteY3" fmla="*/ 139186 h 1300164"/>
                <a:gd name="connsiteX4" fmla="*/ 2643808 w 8261404"/>
                <a:gd name="connsiteY4" fmla="*/ 731559 h 1300164"/>
                <a:gd name="connsiteX5" fmla="*/ 2782956 w 8261404"/>
                <a:gd name="connsiteY5" fmla="*/ 536751 h 1300164"/>
                <a:gd name="connsiteX6" fmla="*/ 3061252 w 8261404"/>
                <a:gd name="connsiteY6" fmla="*/ 719631 h 1300164"/>
                <a:gd name="connsiteX7" fmla="*/ 3633746 w 8261404"/>
                <a:gd name="connsiteY7" fmla="*/ 1220563 h 1300164"/>
                <a:gd name="connsiteX8" fmla="*/ 3824577 w 8261404"/>
                <a:gd name="connsiteY8" fmla="*/ 1204661 h 1300164"/>
                <a:gd name="connsiteX9" fmla="*/ 4579951 w 8261404"/>
                <a:gd name="connsiteY9" fmla="*/ 314115 h 1300164"/>
                <a:gd name="connsiteX10" fmla="*/ 4834393 w 8261404"/>
                <a:gd name="connsiteY10" fmla="*/ 226650 h 1300164"/>
                <a:gd name="connsiteX11" fmla="*/ 6257676 w 8261404"/>
                <a:gd name="connsiteY11" fmla="*/ 234602 h 1300164"/>
                <a:gd name="connsiteX12" fmla="*/ 6869926 w 8261404"/>
                <a:gd name="connsiteY12" fmla="*/ 19916 h 1300164"/>
                <a:gd name="connsiteX13" fmla="*/ 7903596 w 8261404"/>
                <a:gd name="connsiteY13" fmla="*/ 4014 h 1300164"/>
                <a:gd name="connsiteX14" fmla="*/ 8261404 w 8261404"/>
                <a:gd name="connsiteY14" fmla="*/ 99430 h 1300164"/>
                <a:gd name="connsiteX0" fmla="*/ 0 w 8261404"/>
                <a:gd name="connsiteY0" fmla="*/ 783242 h 1300164"/>
                <a:gd name="connsiteX1" fmla="*/ 246490 w 8261404"/>
                <a:gd name="connsiteY1" fmla="*/ 576508 h 1300164"/>
                <a:gd name="connsiteX2" fmla="*/ 588396 w 8261404"/>
                <a:gd name="connsiteY2" fmla="*/ 552654 h 1300164"/>
                <a:gd name="connsiteX3" fmla="*/ 1296062 w 8261404"/>
                <a:gd name="connsiteY3" fmla="*/ 731558 h 1300164"/>
                <a:gd name="connsiteX4" fmla="*/ 2643808 w 8261404"/>
                <a:gd name="connsiteY4" fmla="*/ 731559 h 1300164"/>
                <a:gd name="connsiteX5" fmla="*/ 2782956 w 8261404"/>
                <a:gd name="connsiteY5" fmla="*/ 536751 h 1300164"/>
                <a:gd name="connsiteX6" fmla="*/ 3061252 w 8261404"/>
                <a:gd name="connsiteY6" fmla="*/ 719631 h 1300164"/>
                <a:gd name="connsiteX7" fmla="*/ 3633746 w 8261404"/>
                <a:gd name="connsiteY7" fmla="*/ 1220563 h 1300164"/>
                <a:gd name="connsiteX8" fmla="*/ 3824577 w 8261404"/>
                <a:gd name="connsiteY8" fmla="*/ 1204661 h 1300164"/>
                <a:gd name="connsiteX9" fmla="*/ 4579951 w 8261404"/>
                <a:gd name="connsiteY9" fmla="*/ 314115 h 1300164"/>
                <a:gd name="connsiteX10" fmla="*/ 4834393 w 8261404"/>
                <a:gd name="connsiteY10" fmla="*/ 226650 h 1300164"/>
                <a:gd name="connsiteX11" fmla="*/ 6257676 w 8261404"/>
                <a:gd name="connsiteY11" fmla="*/ 234602 h 1300164"/>
                <a:gd name="connsiteX12" fmla="*/ 6869926 w 8261404"/>
                <a:gd name="connsiteY12" fmla="*/ 19916 h 1300164"/>
                <a:gd name="connsiteX13" fmla="*/ 7903596 w 8261404"/>
                <a:gd name="connsiteY13" fmla="*/ 4014 h 1300164"/>
                <a:gd name="connsiteX14" fmla="*/ 8261404 w 8261404"/>
                <a:gd name="connsiteY14" fmla="*/ 99430 h 1300164"/>
                <a:gd name="connsiteX0" fmla="*/ 0 w 8261404"/>
                <a:gd name="connsiteY0" fmla="*/ 783242 h 1300164"/>
                <a:gd name="connsiteX1" fmla="*/ 246490 w 8261404"/>
                <a:gd name="connsiteY1" fmla="*/ 576508 h 1300164"/>
                <a:gd name="connsiteX2" fmla="*/ 612250 w 8261404"/>
                <a:gd name="connsiteY2" fmla="*/ 767339 h 1300164"/>
                <a:gd name="connsiteX3" fmla="*/ 1296062 w 8261404"/>
                <a:gd name="connsiteY3" fmla="*/ 731558 h 1300164"/>
                <a:gd name="connsiteX4" fmla="*/ 2643808 w 8261404"/>
                <a:gd name="connsiteY4" fmla="*/ 731559 h 1300164"/>
                <a:gd name="connsiteX5" fmla="*/ 2782956 w 8261404"/>
                <a:gd name="connsiteY5" fmla="*/ 536751 h 1300164"/>
                <a:gd name="connsiteX6" fmla="*/ 3061252 w 8261404"/>
                <a:gd name="connsiteY6" fmla="*/ 719631 h 1300164"/>
                <a:gd name="connsiteX7" fmla="*/ 3633746 w 8261404"/>
                <a:gd name="connsiteY7" fmla="*/ 1220563 h 1300164"/>
                <a:gd name="connsiteX8" fmla="*/ 3824577 w 8261404"/>
                <a:gd name="connsiteY8" fmla="*/ 1204661 h 1300164"/>
                <a:gd name="connsiteX9" fmla="*/ 4579951 w 8261404"/>
                <a:gd name="connsiteY9" fmla="*/ 314115 h 1300164"/>
                <a:gd name="connsiteX10" fmla="*/ 4834393 w 8261404"/>
                <a:gd name="connsiteY10" fmla="*/ 226650 h 1300164"/>
                <a:gd name="connsiteX11" fmla="*/ 6257676 w 8261404"/>
                <a:gd name="connsiteY11" fmla="*/ 234602 h 1300164"/>
                <a:gd name="connsiteX12" fmla="*/ 6869926 w 8261404"/>
                <a:gd name="connsiteY12" fmla="*/ 19916 h 1300164"/>
                <a:gd name="connsiteX13" fmla="*/ 7903596 w 8261404"/>
                <a:gd name="connsiteY13" fmla="*/ 4014 h 1300164"/>
                <a:gd name="connsiteX14" fmla="*/ 8261404 w 8261404"/>
                <a:gd name="connsiteY14" fmla="*/ 99430 h 1300164"/>
                <a:gd name="connsiteX0" fmla="*/ 0 w 8261404"/>
                <a:gd name="connsiteY0" fmla="*/ 783242 h 1300164"/>
                <a:gd name="connsiteX1" fmla="*/ 246490 w 8261404"/>
                <a:gd name="connsiteY1" fmla="*/ 576508 h 1300164"/>
                <a:gd name="connsiteX2" fmla="*/ 612250 w 8261404"/>
                <a:gd name="connsiteY2" fmla="*/ 767339 h 1300164"/>
                <a:gd name="connsiteX3" fmla="*/ 2643808 w 8261404"/>
                <a:gd name="connsiteY3" fmla="*/ 731559 h 1300164"/>
                <a:gd name="connsiteX4" fmla="*/ 2782956 w 8261404"/>
                <a:gd name="connsiteY4" fmla="*/ 536751 h 1300164"/>
                <a:gd name="connsiteX5" fmla="*/ 3061252 w 8261404"/>
                <a:gd name="connsiteY5" fmla="*/ 719631 h 1300164"/>
                <a:gd name="connsiteX6" fmla="*/ 3633746 w 8261404"/>
                <a:gd name="connsiteY6" fmla="*/ 1220563 h 1300164"/>
                <a:gd name="connsiteX7" fmla="*/ 3824577 w 8261404"/>
                <a:gd name="connsiteY7" fmla="*/ 1204661 h 1300164"/>
                <a:gd name="connsiteX8" fmla="*/ 4579951 w 8261404"/>
                <a:gd name="connsiteY8" fmla="*/ 314115 h 1300164"/>
                <a:gd name="connsiteX9" fmla="*/ 4834393 w 8261404"/>
                <a:gd name="connsiteY9" fmla="*/ 226650 h 1300164"/>
                <a:gd name="connsiteX10" fmla="*/ 6257676 w 8261404"/>
                <a:gd name="connsiteY10" fmla="*/ 234602 h 1300164"/>
                <a:gd name="connsiteX11" fmla="*/ 6869926 w 8261404"/>
                <a:gd name="connsiteY11" fmla="*/ 19916 h 1300164"/>
                <a:gd name="connsiteX12" fmla="*/ 7903596 w 8261404"/>
                <a:gd name="connsiteY12" fmla="*/ 4014 h 1300164"/>
                <a:gd name="connsiteX13" fmla="*/ 8261404 w 8261404"/>
                <a:gd name="connsiteY13" fmla="*/ 99430 h 1300164"/>
                <a:gd name="connsiteX0" fmla="*/ 0 w 8261404"/>
                <a:gd name="connsiteY0" fmla="*/ 783242 h 1300164"/>
                <a:gd name="connsiteX1" fmla="*/ 214684 w 8261404"/>
                <a:gd name="connsiteY1" fmla="*/ 997927 h 1300164"/>
                <a:gd name="connsiteX2" fmla="*/ 612250 w 8261404"/>
                <a:gd name="connsiteY2" fmla="*/ 767339 h 1300164"/>
                <a:gd name="connsiteX3" fmla="*/ 2643808 w 8261404"/>
                <a:gd name="connsiteY3" fmla="*/ 731559 h 1300164"/>
                <a:gd name="connsiteX4" fmla="*/ 2782956 w 8261404"/>
                <a:gd name="connsiteY4" fmla="*/ 536751 h 1300164"/>
                <a:gd name="connsiteX5" fmla="*/ 3061252 w 8261404"/>
                <a:gd name="connsiteY5" fmla="*/ 719631 h 1300164"/>
                <a:gd name="connsiteX6" fmla="*/ 3633746 w 8261404"/>
                <a:gd name="connsiteY6" fmla="*/ 1220563 h 1300164"/>
                <a:gd name="connsiteX7" fmla="*/ 3824577 w 8261404"/>
                <a:gd name="connsiteY7" fmla="*/ 1204661 h 1300164"/>
                <a:gd name="connsiteX8" fmla="*/ 4579951 w 8261404"/>
                <a:gd name="connsiteY8" fmla="*/ 314115 h 1300164"/>
                <a:gd name="connsiteX9" fmla="*/ 4834393 w 8261404"/>
                <a:gd name="connsiteY9" fmla="*/ 226650 h 1300164"/>
                <a:gd name="connsiteX10" fmla="*/ 6257676 w 8261404"/>
                <a:gd name="connsiteY10" fmla="*/ 234602 h 1300164"/>
                <a:gd name="connsiteX11" fmla="*/ 6869926 w 8261404"/>
                <a:gd name="connsiteY11" fmla="*/ 19916 h 1300164"/>
                <a:gd name="connsiteX12" fmla="*/ 7903596 w 8261404"/>
                <a:gd name="connsiteY12" fmla="*/ 4014 h 1300164"/>
                <a:gd name="connsiteX13" fmla="*/ 8261404 w 8261404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80445 w 8229599"/>
                <a:gd name="connsiteY2" fmla="*/ 76733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80445 w 8229599"/>
                <a:gd name="connsiteY2" fmla="*/ 76733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80445 w 8229599"/>
                <a:gd name="connsiteY2" fmla="*/ 751436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80445 w 8229599"/>
                <a:gd name="connsiteY2" fmla="*/ 751436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76469 w 8229599"/>
                <a:gd name="connsiteY2" fmla="*/ 73950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76469 w 8229599"/>
                <a:gd name="connsiteY2" fmla="*/ 73950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76469 w 8229599"/>
                <a:gd name="connsiteY2" fmla="*/ 73950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92372 w 8229599"/>
                <a:gd name="connsiteY2" fmla="*/ 73950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92372 w 8229599"/>
                <a:gd name="connsiteY2" fmla="*/ 73950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92372 w 8229599"/>
                <a:gd name="connsiteY2" fmla="*/ 73950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92372 w 8229599"/>
                <a:gd name="connsiteY2" fmla="*/ 73950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92372 w 8229599"/>
                <a:gd name="connsiteY2" fmla="*/ 73950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92372 w 8229599"/>
                <a:gd name="connsiteY2" fmla="*/ 73950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292289"/>
                <a:gd name="connsiteX1" fmla="*/ 182879 w 8229599"/>
                <a:gd name="connsiteY1" fmla="*/ 997927 h 1292289"/>
                <a:gd name="connsiteX2" fmla="*/ 592372 w 8229599"/>
                <a:gd name="connsiteY2" fmla="*/ 739509 h 1292289"/>
                <a:gd name="connsiteX3" fmla="*/ 2612003 w 8229599"/>
                <a:gd name="connsiteY3" fmla="*/ 731559 h 1292289"/>
                <a:gd name="connsiteX4" fmla="*/ 2751151 w 8229599"/>
                <a:gd name="connsiteY4" fmla="*/ 536751 h 1292289"/>
                <a:gd name="connsiteX5" fmla="*/ 3029447 w 8229599"/>
                <a:gd name="connsiteY5" fmla="*/ 719631 h 1292289"/>
                <a:gd name="connsiteX6" fmla="*/ 3601941 w 8229599"/>
                <a:gd name="connsiteY6" fmla="*/ 1220563 h 1292289"/>
                <a:gd name="connsiteX7" fmla="*/ 3792772 w 8229599"/>
                <a:gd name="connsiteY7" fmla="*/ 1204661 h 1292289"/>
                <a:gd name="connsiteX8" fmla="*/ 4548146 w 8229599"/>
                <a:gd name="connsiteY8" fmla="*/ 314115 h 1292289"/>
                <a:gd name="connsiteX9" fmla="*/ 4802588 w 8229599"/>
                <a:gd name="connsiteY9" fmla="*/ 226650 h 1292289"/>
                <a:gd name="connsiteX10" fmla="*/ 6225871 w 8229599"/>
                <a:gd name="connsiteY10" fmla="*/ 234602 h 1292289"/>
                <a:gd name="connsiteX11" fmla="*/ 6838121 w 8229599"/>
                <a:gd name="connsiteY11" fmla="*/ 19916 h 1292289"/>
                <a:gd name="connsiteX12" fmla="*/ 7871791 w 8229599"/>
                <a:gd name="connsiteY12" fmla="*/ 4014 h 1292289"/>
                <a:gd name="connsiteX13" fmla="*/ 8229599 w 8229599"/>
                <a:gd name="connsiteY13" fmla="*/ 99430 h 1292289"/>
                <a:gd name="connsiteX0" fmla="*/ 0 w 8229599"/>
                <a:gd name="connsiteY0" fmla="*/ 982025 h 1263857"/>
                <a:gd name="connsiteX1" fmla="*/ 182879 w 8229599"/>
                <a:gd name="connsiteY1" fmla="*/ 997927 h 1263857"/>
                <a:gd name="connsiteX2" fmla="*/ 592372 w 8229599"/>
                <a:gd name="connsiteY2" fmla="*/ 739509 h 1263857"/>
                <a:gd name="connsiteX3" fmla="*/ 2612003 w 8229599"/>
                <a:gd name="connsiteY3" fmla="*/ 731559 h 1263857"/>
                <a:gd name="connsiteX4" fmla="*/ 2751151 w 8229599"/>
                <a:gd name="connsiteY4" fmla="*/ 536751 h 1263857"/>
                <a:gd name="connsiteX5" fmla="*/ 3029447 w 8229599"/>
                <a:gd name="connsiteY5" fmla="*/ 719631 h 1263857"/>
                <a:gd name="connsiteX6" fmla="*/ 3601941 w 8229599"/>
                <a:gd name="connsiteY6" fmla="*/ 1220563 h 1263857"/>
                <a:gd name="connsiteX7" fmla="*/ 3792772 w 8229599"/>
                <a:gd name="connsiteY7" fmla="*/ 1204661 h 1263857"/>
                <a:gd name="connsiteX8" fmla="*/ 4548146 w 8229599"/>
                <a:gd name="connsiteY8" fmla="*/ 314115 h 1263857"/>
                <a:gd name="connsiteX9" fmla="*/ 4802588 w 8229599"/>
                <a:gd name="connsiteY9" fmla="*/ 226650 h 1263857"/>
                <a:gd name="connsiteX10" fmla="*/ 6225871 w 8229599"/>
                <a:gd name="connsiteY10" fmla="*/ 234602 h 1263857"/>
                <a:gd name="connsiteX11" fmla="*/ 6838121 w 8229599"/>
                <a:gd name="connsiteY11" fmla="*/ 19916 h 1263857"/>
                <a:gd name="connsiteX12" fmla="*/ 7871791 w 8229599"/>
                <a:gd name="connsiteY12" fmla="*/ 4014 h 1263857"/>
                <a:gd name="connsiteX13" fmla="*/ 8229599 w 8229599"/>
                <a:gd name="connsiteY13" fmla="*/ 99430 h 1263857"/>
                <a:gd name="connsiteX0" fmla="*/ 0 w 8229599"/>
                <a:gd name="connsiteY0" fmla="*/ 982025 h 1286225"/>
                <a:gd name="connsiteX1" fmla="*/ 182879 w 8229599"/>
                <a:gd name="connsiteY1" fmla="*/ 997927 h 1286225"/>
                <a:gd name="connsiteX2" fmla="*/ 592372 w 8229599"/>
                <a:gd name="connsiteY2" fmla="*/ 739509 h 1286225"/>
                <a:gd name="connsiteX3" fmla="*/ 2612003 w 8229599"/>
                <a:gd name="connsiteY3" fmla="*/ 731559 h 1286225"/>
                <a:gd name="connsiteX4" fmla="*/ 2751151 w 8229599"/>
                <a:gd name="connsiteY4" fmla="*/ 536751 h 1286225"/>
                <a:gd name="connsiteX5" fmla="*/ 3029447 w 8229599"/>
                <a:gd name="connsiteY5" fmla="*/ 719631 h 1286225"/>
                <a:gd name="connsiteX6" fmla="*/ 3601941 w 8229599"/>
                <a:gd name="connsiteY6" fmla="*/ 1220563 h 1286225"/>
                <a:gd name="connsiteX7" fmla="*/ 3776870 w 8229599"/>
                <a:gd name="connsiteY7" fmla="*/ 1228515 h 1286225"/>
                <a:gd name="connsiteX8" fmla="*/ 4548146 w 8229599"/>
                <a:gd name="connsiteY8" fmla="*/ 314115 h 1286225"/>
                <a:gd name="connsiteX9" fmla="*/ 4802588 w 8229599"/>
                <a:gd name="connsiteY9" fmla="*/ 226650 h 1286225"/>
                <a:gd name="connsiteX10" fmla="*/ 6225871 w 8229599"/>
                <a:gd name="connsiteY10" fmla="*/ 234602 h 1286225"/>
                <a:gd name="connsiteX11" fmla="*/ 6838121 w 8229599"/>
                <a:gd name="connsiteY11" fmla="*/ 19916 h 1286225"/>
                <a:gd name="connsiteX12" fmla="*/ 7871791 w 8229599"/>
                <a:gd name="connsiteY12" fmla="*/ 4014 h 1286225"/>
                <a:gd name="connsiteX13" fmla="*/ 8229599 w 8229599"/>
                <a:gd name="connsiteY13" fmla="*/ 99430 h 1286225"/>
                <a:gd name="connsiteX0" fmla="*/ 0 w 8229599"/>
                <a:gd name="connsiteY0" fmla="*/ 982025 h 1286225"/>
                <a:gd name="connsiteX1" fmla="*/ 182879 w 8229599"/>
                <a:gd name="connsiteY1" fmla="*/ 997927 h 1286225"/>
                <a:gd name="connsiteX2" fmla="*/ 592372 w 8229599"/>
                <a:gd name="connsiteY2" fmla="*/ 739509 h 1286225"/>
                <a:gd name="connsiteX3" fmla="*/ 2612003 w 8229599"/>
                <a:gd name="connsiteY3" fmla="*/ 731559 h 1286225"/>
                <a:gd name="connsiteX4" fmla="*/ 2751151 w 8229599"/>
                <a:gd name="connsiteY4" fmla="*/ 536751 h 1286225"/>
                <a:gd name="connsiteX5" fmla="*/ 3029447 w 8229599"/>
                <a:gd name="connsiteY5" fmla="*/ 719631 h 1286225"/>
                <a:gd name="connsiteX6" fmla="*/ 3601941 w 8229599"/>
                <a:gd name="connsiteY6" fmla="*/ 1220563 h 1286225"/>
                <a:gd name="connsiteX7" fmla="*/ 3776870 w 8229599"/>
                <a:gd name="connsiteY7" fmla="*/ 1228515 h 1286225"/>
                <a:gd name="connsiteX8" fmla="*/ 4548146 w 8229599"/>
                <a:gd name="connsiteY8" fmla="*/ 314115 h 1286225"/>
                <a:gd name="connsiteX9" fmla="*/ 4802588 w 8229599"/>
                <a:gd name="connsiteY9" fmla="*/ 226650 h 1286225"/>
                <a:gd name="connsiteX10" fmla="*/ 6225871 w 8229599"/>
                <a:gd name="connsiteY10" fmla="*/ 234602 h 1286225"/>
                <a:gd name="connsiteX11" fmla="*/ 6838121 w 8229599"/>
                <a:gd name="connsiteY11" fmla="*/ 19916 h 1286225"/>
                <a:gd name="connsiteX12" fmla="*/ 7871791 w 8229599"/>
                <a:gd name="connsiteY12" fmla="*/ 4014 h 1286225"/>
                <a:gd name="connsiteX13" fmla="*/ 8229599 w 8229599"/>
                <a:gd name="connsiteY13" fmla="*/ 99430 h 1286225"/>
                <a:gd name="connsiteX0" fmla="*/ 0 w 8229599"/>
                <a:gd name="connsiteY0" fmla="*/ 982025 h 1286225"/>
                <a:gd name="connsiteX1" fmla="*/ 182879 w 8229599"/>
                <a:gd name="connsiteY1" fmla="*/ 997927 h 1286225"/>
                <a:gd name="connsiteX2" fmla="*/ 592372 w 8229599"/>
                <a:gd name="connsiteY2" fmla="*/ 739509 h 1286225"/>
                <a:gd name="connsiteX3" fmla="*/ 2612003 w 8229599"/>
                <a:gd name="connsiteY3" fmla="*/ 731559 h 1286225"/>
                <a:gd name="connsiteX4" fmla="*/ 2751151 w 8229599"/>
                <a:gd name="connsiteY4" fmla="*/ 536751 h 1286225"/>
                <a:gd name="connsiteX5" fmla="*/ 3029447 w 8229599"/>
                <a:gd name="connsiteY5" fmla="*/ 719631 h 1286225"/>
                <a:gd name="connsiteX6" fmla="*/ 3601941 w 8229599"/>
                <a:gd name="connsiteY6" fmla="*/ 1220563 h 1286225"/>
                <a:gd name="connsiteX7" fmla="*/ 3776870 w 8229599"/>
                <a:gd name="connsiteY7" fmla="*/ 1228515 h 1286225"/>
                <a:gd name="connsiteX8" fmla="*/ 4548146 w 8229599"/>
                <a:gd name="connsiteY8" fmla="*/ 314115 h 1286225"/>
                <a:gd name="connsiteX9" fmla="*/ 4802588 w 8229599"/>
                <a:gd name="connsiteY9" fmla="*/ 226650 h 1286225"/>
                <a:gd name="connsiteX10" fmla="*/ 6225871 w 8229599"/>
                <a:gd name="connsiteY10" fmla="*/ 234602 h 1286225"/>
                <a:gd name="connsiteX11" fmla="*/ 6838121 w 8229599"/>
                <a:gd name="connsiteY11" fmla="*/ 19916 h 1286225"/>
                <a:gd name="connsiteX12" fmla="*/ 7871791 w 8229599"/>
                <a:gd name="connsiteY12" fmla="*/ 4014 h 1286225"/>
                <a:gd name="connsiteX13" fmla="*/ 8229599 w 8229599"/>
                <a:gd name="connsiteY13" fmla="*/ 99430 h 1286225"/>
                <a:gd name="connsiteX0" fmla="*/ 0 w 8229599"/>
                <a:gd name="connsiteY0" fmla="*/ 982025 h 1286225"/>
                <a:gd name="connsiteX1" fmla="*/ 182879 w 8229599"/>
                <a:gd name="connsiteY1" fmla="*/ 997927 h 1286225"/>
                <a:gd name="connsiteX2" fmla="*/ 592372 w 8229599"/>
                <a:gd name="connsiteY2" fmla="*/ 739509 h 1286225"/>
                <a:gd name="connsiteX3" fmla="*/ 2612003 w 8229599"/>
                <a:gd name="connsiteY3" fmla="*/ 731559 h 1286225"/>
                <a:gd name="connsiteX4" fmla="*/ 2751151 w 8229599"/>
                <a:gd name="connsiteY4" fmla="*/ 536751 h 1286225"/>
                <a:gd name="connsiteX5" fmla="*/ 3029447 w 8229599"/>
                <a:gd name="connsiteY5" fmla="*/ 719631 h 1286225"/>
                <a:gd name="connsiteX6" fmla="*/ 3601941 w 8229599"/>
                <a:gd name="connsiteY6" fmla="*/ 1220563 h 1286225"/>
                <a:gd name="connsiteX7" fmla="*/ 3776870 w 8229599"/>
                <a:gd name="connsiteY7" fmla="*/ 1228515 h 1286225"/>
                <a:gd name="connsiteX8" fmla="*/ 4548146 w 8229599"/>
                <a:gd name="connsiteY8" fmla="*/ 314115 h 1286225"/>
                <a:gd name="connsiteX9" fmla="*/ 4754880 w 8229599"/>
                <a:gd name="connsiteY9" fmla="*/ 230625 h 1286225"/>
                <a:gd name="connsiteX10" fmla="*/ 6225871 w 8229599"/>
                <a:gd name="connsiteY10" fmla="*/ 234602 h 1286225"/>
                <a:gd name="connsiteX11" fmla="*/ 6838121 w 8229599"/>
                <a:gd name="connsiteY11" fmla="*/ 19916 h 1286225"/>
                <a:gd name="connsiteX12" fmla="*/ 7871791 w 8229599"/>
                <a:gd name="connsiteY12" fmla="*/ 4014 h 1286225"/>
                <a:gd name="connsiteX13" fmla="*/ 8229599 w 8229599"/>
                <a:gd name="connsiteY13" fmla="*/ 99430 h 1286225"/>
                <a:gd name="connsiteX0" fmla="*/ 0 w 8229599"/>
                <a:gd name="connsiteY0" fmla="*/ 982025 h 1286225"/>
                <a:gd name="connsiteX1" fmla="*/ 182879 w 8229599"/>
                <a:gd name="connsiteY1" fmla="*/ 997927 h 1286225"/>
                <a:gd name="connsiteX2" fmla="*/ 592372 w 8229599"/>
                <a:gd name="connsiteY2" fmla="*/ 739509 h 1286225"/>
                <a:gd name="connsiteX3" fmla="*/ 2612003 w 8229599"/>
                <a:gd name="connsiteY3" fmla="*/ 731559 h 1286225"/>
                <a:gd name="connsiteX4" fmla="*/ 2751151 w 8229599"/>
                <a:gd name="connsiteY4" fmla="*/ 536751 h 1286225"/>
                <a:gd name="connsiteX5" fmla="*/ 3029447 w 8229599"/>
                <a:gd name="connsiteY5" fmla="*/ 719631 h 1286225"/>
                <a:gd name="connsiteX6" fmla="*/ 3601941 w 8229599"/>
                <a:gd name="connsiteY6" fmla="*/ 1220563 h 1286225"/>
                <a:gd name="connsiteX7" fmla="*/ 3776870 w 8229599"/>
                <a:gd name="connsiteY7" fmla="*/ 1228515 h 1286225"/>
                <a:gd name="connsiteX8" fmla="*/ 4548146 w 8229599"/>
                <a:gd name="connsiteY8" fmla="*/ 314115 h 1286225"/>
                <a:gd name="connsiteX9" fmla="*/ 4754880 w 8229599"/>
                <a:gd name="connsiteY9" fmla="*/ 230625 h 1286225"/>
                <a:gd name="connsiteX10" fmla="*/ 6225871 w 8229599"/>
                <a:gd name="connsiteY10" fmla="*/ 234602 h 1286225"/>
                <a:gd name="connsiteX11" fmla="*/ 6838121 w 8229599"/>
                <a:gd name="connsiteY11" fmla="*/ 19916 h 1286225"/>
                <a:gd name="connsiteX12" fmla="*/ 7871791 w 8229599"/>
                <a:gd name="connsiteY12" fmla="*/ 4014 h 1286225"/>
                <a:gd name="connsiteX13" fmla="*/ 8229599 w 8229599"/>
                <a:gd name="connsiteY13" fmla="*/ 99430 h 1286225"/>
                <a:gd name="connsiteX0" fmla="*/ 0 w 8229599"/>
                <a:gd name="connsiteY0" fmla="*/ 982025 h 1286225"/>
                <a:gd name="connsiteX1" fmla="*/ 182879 w 8229599"/>
                <a:gd name="connsiteY1" fmla="*/ 997927 h 1286225"/>
                <a:gd name="connsiteX2" fmla="*/ 592372 w 8229599"/>
                <a:gd name="connsiteY2" fmla="*/ 739509 h 1286225"/>
                <a:gd name="connsiteX3" fmla="*/ 2612003 w 8229599"/>
                <a:gd name="connsiteY3" fmla="*/ 731559 h 1286225"/>
                <a:gd name="connsiteX4" fmla="*/ 2751151 w 8229599"/>
                <a:gd name="connsiteY4" fmla="*/ 536751 h 1286225"/>
                <a:gd name="connsiteX5" fmla="*/ 3029447 w 8229599"/>
                <a:gd name="connsiteY5" fmla="*/ 719631 h 1286225"/>
                <a:gd name="connsiteX6" fmla="*/ 3601941 w 8229599"/>
                <a:gd name="connsiteY6" fmla="*/ 1220563 h 1286225"/>
                <a:gd name="connsiteX7" fmla="*/ 3776870 w 8229599"/>
                <a:gd name="connsiteY7" fmla="*/ 1228515 h 1286225"/>
                <a:gd name="connsiteX8" fmla="*/ 4548146 w 8229599"/>
                <a:gd name="connsiteY8" fmla="*/ 314115 h 1286225"/>
                <a:gd name="connsiteX9" fmla="*/ 4731027 w 8229599"/>
                <a:gd name="connsiteY9" fmla="*/ 234600 h 1286225"/>
                <a:gd name="connsiteX10" fmla="*/ 6225871 w 8229599"/>
                <a:gd name="connsiteY10" fmla="*/ 234602 h 1286225"/>
                <a:gd name="connsiteX11" fmla="*/ 6838121 w 8229599"/>
                <a:gd name="connsiteY11" fmla="*/ 19916 h 1286225"/>
                <a:gd name="connsiteX12" fmla="*/ 7871791 w 8229599"/>
                <a:gd name="connsiteY12" fmla="*/ 4014 h 1286225"/>
                <a:gd name="connsiteX13" fmla="*/ 8229599 w 8229599"/>
                <a:gd name="connsiteY13" fmla="*/ 99430 h 1286225"/>
                <a:gd name="connsiteX0" fmla="*/ 0 w 8229599"/>
                <a:gd name="connsiteY0" fmla="*/ 982025 h 1286225"/>
                <a:gd name="connsiteX1" fmla="*/ 182879 w 8229599"/>
                <a:gd name="connsiteY1" fmla="*/ 997927 h 1286225"/>
                <a:gd name="connsiteX2" fmla="*/ 592372 w 8229599"/>
                <a:gd name="connsiteY2" fmla="*/ 739509 h 1286225"/>
                <a:gd name="connsiteX3" fmla="*/ 2612003 w 8229599"/>
                <a:gd name="connsiteY3" fmla="*/ 731559 h 1286225"/>
                <a:gd name="connsiteX4" fmla="*/ 2751151 w 8229599"/>
                <a:gd name="connsiteY4" fmla="*/ 536751 h 1286225"/>
                <a:gd name="connsiteX5" fmla="*/ 3029447 w 8229599"/>
                <a:gd name="connsiteY5" fmla="*/ 719631 h 1286225"/>
                <a:gd name="connsiteX6" fmla="*/ 3601941 w 8229599"/>
                <a:gd name="connsiteY6" fmla="*/ 1220563 h 1286225"/>
                <a:gd name="connsiteX7" fmla="*/ 3776870 w 8229599"/>
                <a:gd name="connsiteY7" fmla="*/ 1228515 h 1286225"/>
                <a:gd name="connsiteX8" fmla="*/ 4548146 w 8229599"/>
                <a:gd name="connsiteY8" fmla="*/ 314115 h 1286225"/>
                <a:gd name="connsiteX9" fmla="*/ 4731027 w 8229599"/>
                <a:gd name="connsiteY9" fmla="*/ 234600 h 1286225"/>
                <a:gd name="connsiteX10" fmla="*/ 6225871 w 8229599"/>
                <a:gd name="connsiteY10" fmla="*/ 234602 h 1286225"/>
                <a:gd name="connsiteX11" fmla="*/ 6838121 w 8229599"/>
                <a:gd name="connsiteY11" fmla="*/ 19916 h 1286225"/>
                <a:gd name="connsiteX12" fmla="*/ 7871791 w 8229599"/>
                <a:gd name="connsiteY12" fmla="*/ 4014 h 1286225"/>
                <a:gd name="connsiteX13" fmla="*/ 8229599 w 8229599"/>
                <a:gd name="connsiteY13" fmla="*/ 99430 h 1286225"/>
                <a:gd name="connsiteX0" fmla="*/ 0 w 8229599"/>
                <a:gd name="connsiteY0" fmla="*/ 982025 h 1286225"/>
                <a:gd name="connsiteX1" fmla="*/ 182879 w 8229599"/>
                <a:gd name="connsiteY1" fmla="*/ 997927 h 1286225"/>
                <a:gd name="connsiteX2" fmla="*/ 592372 w 8229599"/>
                <a:gd name="connsiteY2" fmla="*/ 739509 h 1286225"/>
                <a:gd name="connsiteX3" fmla="*/ 2612003 w 8229599"/>
                <a:gd name="connsiteY3" fmla="*/ 731559 h 1286225"/>
                <a:gd name="connsiteX4" fmla="*/ 2751151 w 8229599"/>
                <a:gd name="connsiteY4" fmla="*/ 536751 h 1286225"/>
                <a:gd name="connsiteX5" fmla="*/ 3029447 w 8229599"/>
                <a:gd name="connsiteY5" fmla="*/ 719631 h 1286225"/>
                <a:gd name="connsiteX6" fmla="*/ 3601941 w 8229599"/>
                <a:gd name="connsiteY6" fmla="*/ 1220563 h 1286225"/>
                <a:gd name="connsiteX7" fmla="*/ 3776870 w 8229599"/>
                <a:gd name="connsiteY7" fmla="*/ 1228515 h 1286225"/>
                <a:gd name="connsiteX8" fmla="*/ 4548146 w 8229599"/>
                <a:gd name="connsiteY8" fmla="*/ 314115 h 1286225"/>
                <a:gd name="connsiteX9" fmla="*/ 4731027 w 8229599"/>
                <a:gd name="connsiteY9" fmla="*/ 234600 h 1286225"/>
                <a:gd name="connsiteX10" fmla="*/ 6225871 w 8229599"/>
                <a:gd name="connsiteY10" fmla="*/ 234602 h 1286225"/>
                <a:gd name="connsiteX11" fmla="*/ 6838121 w 8229599"/>
                <a:gd name="connsiteY11" fmla="*/ 19916 h 1286225"/>
                <a:gd name="connsiteX12" fmla="*/ 7871791 w 8229599"/>
                <a:gd name="connsiteY12" fmla="*/ 4014 h 1286225"/>
                <a:gd name="connsiteX13" fmla="*/ 8229599 w 8229599"/>
                <a:gd name="connsiteY13" fmla="*/ 99430 h 1286225"/>
                <a:gd name="connsiteX0" fmla="*/ 0 w 8229599"/>
                <a:gd name="connsiteY0" fmla="*/ 982025 h 1286225"/>
                <a:gd name="connsiteX1" fmla="*/ 182879 w 8229599"/>
                <a:gd name="connsiteY1" fmla="*/ 997927 h 1286225"/>
                <a:gd name="connsiteX2" fmla="*/ 592372 w 8229599"/>
                <a:gd name="connsiteY2" fmla="*/ 739509 h 1286225"/>
                <a:gd name="connsiteX3" fmla="*/ 2612003 w 8229599"/>
                <a:gd name="connsiteY3" fmla="*/ 731559 h 1286225"/>
                <a:gd name="connsiteX4" fmla="*/ 2751151 w 8229599"/>
                <a:gd name="connsiteY4" fmla="*/ 536751 h 1286225"/>
                <a:gd name="connsiteX5" fmla="*/ 3029447 w 8229599"/>
                <a:gd name="connsiteY5" fmla="*/ 719631 h 1286225"/>
                <a:gd name="connsiteX6" fmla="*/ 3601941 w 8229599"/>
                <a:gd name="connsiteY6" fmla="*/ 1220563 h 1286225"/>
                <a:gd name="connsiteX7" fmla="*/ 3776870 w 8229599"/>
                <a:gd name="connsiteY7" fmla="*/ 1228515 h 1286225"/>
                <a:gd name="connsiteX8" fmla="*/ 4548146 w 8229599"/>
                <a:gd name="connsiteY8" fmla="*/ 314115 h 1286225"/>
                <a:gd name="connsiteX9" fmla="*/ 4731027 w 8229599"/>
                <a:gd name="connsiteY9" fmla="*/ 234600 h 1286225"/>
                <a:gd name="connsiteX10" fmla="*/ 6225871 w 8229599"/>
                <a:gd name="connsiteY10" fmla="*/ 234602 h 1286225"/>
                <a:gd name="connsiteX11" fmla="*/ 6838121 w 8229599"/>
                <a:gd name="connsiteY11" fmla="*/ 19916 h 1286225"/>
                <a:gd name="connsiteX12" fmla="*/ 7871791 w 8229599"/>
                <a:gd name="connsiteY12" fmla="*/ 4014 h 1286225"/>
                <a:gd name="connsiteX13" fmla="*/ 8229599 w 8229599"/>
                <a:gd name="connsiteY13" fmla="*/ 99430 h 1286225"/>
                <a:gd name="connsiteX0" fmla="*/ 0 w 8225623"/>
                <a:gd name="connsiteY0" fmla="*/ 982025 h 1286225"/>
                <a:gd name="connsiteX1" fmla="*/ 182879 w 8225623"/>
                <a:gd name="connsiteY1" fmla="*/ 997927 h 1286225"/>
                <a:gd name="connsiteX2" fmla="*/ 592372 w 8225623"/>
                <a:gd name="connsiteY2" fmla="*/ 739509 h 1286225"/>
                <a:gd name="connsiteX3" fmla="*/ 2612003 w 8225623"/>
                <a:gd name="connsiteY3" fmla="*/ 731559 h 1286225"/>
                <a:gd name="connsiteX4" fmla="*/ 2751151 w 8225623"/>
                <a:gd name="connsiteY4" fmla="*/ 536751 h 1286225"/>
                <a:gd name="connsiteX5" fmla="*/ 3029447 w 8225623"/>
                <a:gd name="connsiteY5" fmla="*/ 719631 h 1286225"/>
                <a:gd name="connsiteX6" fmla="*/ 3601941 w 8225623"/>
                <a:gd name="connsiteY6" fmla="*/ 1220563 h 1286225"/>
                <a:gd name="connsiteX7" fmla="*/ 3776870 w 8225623"/>
                <a:gd name="connsiteY7" fmla="*/ 1228515 h 1286225"/>
                <a:gd name="connsiteX8" fmla="*/ 4548146 w 8225623"/>
                <a:gd name="connsiteY8" fmla="*/ 314115 h 1286225"/>
                <a:gd name="connsiteX9" fmla="*/ 4731027 w 8225623"/>
                <a:gd name="connsiteY9" fmla="*/ 234600 h 1286225"/>
                <a:gd name="connsiteX10" fmla="*/ 6225871 w 8225623"/>
                <a:gd name="connsiteY10" fmla="*/ 234602 h 1286225"/>
                <a:gd name="connsiteX11" fmla="*/ 6838121 w 8225623"/>
                <a:gd name="connsiteY11" fmla="*/ 19916 h 1286225"/>
                <a:gd name="connsiteX12" fmla="*/ 7871791 w 8225623"/>
                <a:gd name="connsiteY12" fmla="*/ 4014 h 1286225"/>
                <a:gd name="connsiteX13" fmla="*/ 8225623 w 8225623"/>
                <a:gd name="connsiteY13" fmla="*/ 107382 h 1286225"/>
                <a:gd name="connsiteX0" fmla="*/ 0 w 8225623"/>
                <a:gd name="connsiteY0" fmla="*/ 982025 h 1286225"/>
                <a:gd name="connsiteX1" fmla="*/ 182879 w 8225623"/>
                <a:gd name="connsiteY1" fmla="*/ 997927 h 1286225"/>
                <a:gd name="connsiteX2" fmla="*/ 556513 w 8225623"/>
                <a:gd name="connsiteY2" fmla="*/ 751462 h 1286225"/>
                <a:gd name="connsiteX3" fmla="*/ 2612003 w 8225623"/>
                <a:gd name="connsiteY3" fmla="*/ 731559 h 1286225"/>
                <a:gd name="connsiteX4" fmla="*/ 2751151 w 8225623"/>
                <a:gd name="connsiteY4" fmla="*/ 536751 h 1286225"/>
                <a:gd name="connsiteX5" fmla="*/ 3029447 w 8225623"/>
                <a:gd name="connsiteY5" fmla="*/ 719631 h 1286225"/>
                <a:gd name="connsiteX6" fmla="*/ 3601941 w 8225623"/>
                <a:gd name="connsiteY6" fmla="*/ 1220563 h 1286225"/>
                <a:gd name="connsiteX7" fmla="*/ 3776870 w 8225623"/>
                <a:gd name="connsiteY7" fmla="*/ 1228515 h 1286225"/>
                <a:gd name="connsiteX8" fmla="*/ 4548146 w 8225623"/>
                <a:gd name="connsiteY8" fmla="*/ 314115 h 1286225"/>
                <a:gd name="connsiteX9" fmla="*/ 4731027 w 8225623"/>
                <a:gd name="connsiteY9" fmla="*/ 234600 h 1286225"/>
                <a:gd name="connsiteX10" fmla="*/ 6225871 w 8225623"/>
                <a:gd name="connsiteY10" fmla="*/ 234602 h 1286225"/>
                <a:gd name="connsiteX11" fmla="*/ 6838121 w 8225623"/>
                <a:gd name="connsiteY11" fmla="*/ 19916 h 1286225"/>
                <a:gd name="connsiteX12" fmla="*/ 7871791 w 8225623"/>
                <a:gd name="connsiteY12" fmla="*/ 4014 h 1286225"/>
                <a:gd name="connsiteX13" fmla="*/ 8225623 w 8225623"/>
                <a:gd name="connsiteY13" fmla="*/ 107382 h 1286225"/>
                <a:gd name="connsiteX0" fmla="*/ 0 w 8225623"/>
                <a:gd name="connsiteY0" fmla="*/ 982025 h 1286225"/>
                <a:gd name="connsiteX1" fmla="*/ 182879 w 8225623"/>
                <a:gd name="connsiteY1" fmla="*/ 997927 h 1286225"/>
                <a:gd name="connsiteX2" fmla="*/ 556513 w 8225623"/>
                <a:gd name="connsiteY2" fmla="*/ 751462 h 1286225"/>
                <a:gd name="connsiteX3" fmla="*/ 2612003 w 8225623"/>
                <a:gd name="connsiteY3" fmla="*/ 731559 h 1286225"/>
                <a:gd name="connsiteX4" fmla="*/ 2751151 w 8225623"/>
                <a:gd name="connsiteY4" fmla="*/ 536751 h 1286225"/>
                <a:gd name="connsiteX5" fmla="*/ 3029447 w 8225623"/>
                <a:gd name="connsiteY5" fmla="*/ 719631 h 1286225"/>
                <a:gd name="connsiteX6" fmla="*/ 3601941 w 8225623"/>
                <a:gd name="connsiteY6" fmla="*/ 1220563 h 1286225"/>
                <a:gd name="connsiteX7" fmla="*/ 3776870 w 8225623"/>
                <a:gd name="connsiteY7" fmla="*/ 1228515 h 1286225"/>
                <a:gd name="connsiteX8" fmla="*/ 4548146 w 8225623"/>
                <a:gd name="connsiteY8" fmla="*/ 314115 h 1286225"/>
                <a:gd name="connsiteX9" fmla="*/ 4731027 w 8225623"/>
                <a:gd name="connsiteY9" fmla="*/ 234600 h 1286225"/>
                <a:gd name="connsiteX10" fmla="*/ 6225871 w 8225623"/>
                <a:gd name="connsiteY10" fmla="*/ 234602 h 1286225"/>
                <a:gd name="connsiteX11" fmla="*/ 6838121 w 8225623"/>
                <a:gd name="connsiteY11" fmla="*/ 19916 h 1286225"/>
                <a:gd name="connsiteX12" fmla="*/ 7871791 w 8225623"/>
                <a:gd name="connsiteY12" fmla="*/ 4014 h 1286225"/>
                <a:gd name="connsiteX13" fmla="*/ 8225623 w 8225623"/>
                <a:gd name="connsiteY13" fmla="*/ 107382 h 1286225"/>
                <a:gd name="connsiteX0" fmla="*/ 0 w 8225623"/>
                <a:gd name="connsiteY0" fmla="*/ 982025 h 1286225"/>
                <a:gd name="connsiteX1" fmla="*/ 182879 w 8225623"/>
                <a:gd name="connsiteY1" fmla="*/ 997927 h 1286225"/>
                <a:gd name="connsiteX2" fmla="*/ 556513 w 8225623"/>
                <a:gd name="connsiteY2" fmla="*/ 751462 h 1286225"/>
                <a:gd name="connsiteX3" fmla="*/ 2612003 w 8225623"/>
                <a:gd name="connsiteY3" fmla="*/ 710777 h 1286225"/>
                <a:gd name="connsiteX4" fmla="*/ 2751151 w 8225623"/>
                <a:gd name="connsiteY4" fmla="*/ 536751 h 1286225"/>
                <a:gd name="connsiteX5" fmla="*/ 3029447 w 8225623"/>
                <a:gd name="connsiteY5" fmla="*/ 719631 h 1286225"/>
                <a:gd name="connsiteX6" fmla="*/ 3601941 w 8225623"/>
                <a:gd name="connsiteY6" fmla="*/ 1220563 h 1286225"/>
                <a:gd name="connsiteX7" fmla="*/ 3776870 w 8225623"/>
                <a:gd name="connsiteY7" fmla="*/ 1228515 h 1286225"/>
                <a:gd name="connsiteX8" fmla="*/ 4548146 w 8225623"/>
                <a:gd name="connsiteY8" fmla="*/ 314115 h 1286225"/>
                <a:gd name="connsiteX9" fmla="*/ 4731027 w 8225623"/>
                <a:gd name="connsiteY9" fmla="*/ 234600 h 1286225"/>
                <a:gd name="connsiteX10" fmla="*/ 6225871 w 8225623"/>
                <a:gd name="connsiteY10" fmla="*/ 234602 h 1286225"/>
                <a:gd name="connsiteX11" fmla="*/ 6838121 w 8225623"/>
                <a:gd name="connsiteY11" fmla="*/ 19916 h 1286225"/>
                <a:gd name="connsiteX12" fmla="*/ 7871791 w 8225623"/>
                <a:gd name="connsiteY12" fmla="*/ 4014 h 1286225"/>
                <a:gd name="connsiteX13" fmla="*/ 8225623 w 8225623"/>
                <a:gd name="connsiteY13" fmla="*/ 107382 h 1286225"/>
                <a:gd name="connsiteX0" fmla="*/ 0 w 8225623"/>
                <a:gd name="connsiteY0" fmla="*/ 982025 h 1286225"/>
                <a:gd name="connsiteX1" fmla="*/ 182879 w 8225623"/>
                <a:gd name="connsiteY1" fmla="*/ 997927 h 1286225"/>
                <a:gd name="connsiteX2" fmla="*/ 539887 w 8225623"/>
                <a:gd name="connsiteY2" fmla="*/ 730681 h 1286225"/>
                <a:gd name="connsiteX3" fmla="*/ 2612003 w 8225623"/>
                <a:gd name="connsiteY3" fmla="*/ 710777 h 1286225"/>
                <a:gd name="connsiteX4" fmla="*/ 2751151 w 8225623"/>
                <a:gd name="connsiteY4" fmla="*/ 536751 h 1286225"/>
                <a:gd name="connsiteX5" fmla="*/ 3029447 w 8225623"/>
                <a:gd name="connsiteY5" fmla="*/ 719631 h 1286225"/>
                <a:gd name="connsiteX6" fmla="*/ 3601941 w 8225623"/>
                <a:gd name="connsiteY6" fmla="*/ 1220563 h 1286225"/>
                <a:gd name="connsiteX7" fmla="*/ 3776870 w 8225623"/>
                <a:gd name="connsiteY7" fmla="*/ 1228515 h 1286225"/>
                <a:gd name="connsiteX8" fmla="*/ 4548146 w 8225623"/>
                <a:gd name="connsiteY8" fmla="*/ 314115 h 1286225"/>
                <a:gd name="connsiteX9" fmla="*/ 4731027 w 8225623"/>
                <a:gd name="connsiteY9" fmla="*/ 234600 h 1286225"/>
                <a:gd name="connsiteX10" fmla="*/ 6225871 w 8225623"/>
                <a:gd name="connsiteY10" fmla="*/ 234602 h 1286225"/>
                <a:gd name="connsiteX11" fmla="*/ 6838121 w 8225623"/>
                <a:gd name="connsiteY11" fmla="*/ 19916 h 1286225"/>
                <a:gd name="connsiteX12" fmla="*/ 7871791 w 8225623"/>
                <a:gd name="connsiteY12" fmla="*/ 4014 h 1286225"/>
                <a:gd name="connsiteX13" fmla="*/ 8225623 w 8225623"/>
                <a:gd name="connsiteY13" fmla="*/ 107382 h 1286225"/>
                <a:gd name="connsiteX0" fmla="*/ 0 w 8225623"/>
                <a:gd name="connsiteY0" fmla="*/ 982025 h 1286225"/>
                <a:gd name="connsiteX1" fmla="*/ 178723 w 8225623"/>
                <a:gd name="connsiteY1" fmla="*/ 972989 h 1286225"/>
                <a:gd name="connsiteX2" fmla="*/ 539887 w 8225623"/>
                <a:gd name="connsiteY2" fmla="*/ 730681 h 1286225"/>
                <a:gd name="connsiteX3" fmla="*/ 2612003 w 8225623"/>
                <a:gd name="connsiteY3" fmla="*/ 710777 h 1286225"/>
                <a:gd name="connsiteX4" fmla="*/ 2751151 w 8225623"/>
                <a:gd name="connsiteY4" fmla="*/ 536751 h 1286225"/>
                <a:gd name="connsiteX5" fmla="*/ 3029447 w 8225623"/>
                <a:gd name="connsiteY5" fmla="*/ 719631 h 1286225"/>
                <a:gd name="connsiteX6" fmla="*/ 3601941 w 8225623"/>
                <a:gd name="connsiteY6" fmla="*/ 1220563 h 1286225"/>
                <a:gd name="connsiteX7" fmla="*/ 3776870 w 8225623"/>
                <a:gd name="connsiteY7" fmla="*/ 1228515 h 1286225"/>
                <a:gd name="connsiteX8" fmla="*/ 4548146 w 8225623"/>
                <a:gd name="connsiteY8" fmla="*/ 314115 h 1286225"/>
                <a:gd name="connsiteX9" fmla="*/ 4731027 w 8225623"/>
                <a:gd name="connsiteY9" fmla="*/ 234600 h 1286225"/>
                <a:gd name="connsiteX10" fmla="*/ 6225871 w 8225623"/>
                <a:gd name="connsiteY10" fmla="*/ 234602 h 1286225"/>
                <a:gd name="connsiteX11" fmla="*/ 6838121 w 8225623"/>
                <a:gd name="connsiteY11" fmla="*/ 19916 h 1286225"/>
                <a:gd name="connsiteX12" fmla="*/ 7871791 w 8225623"/>
                <a:gd name="connsiteY12" fmla="*/ 4014 h 1286225"/>
                <a:gd name="connsiteX13" fmla="*/ 8225623 w 8225623"/>
                <a:gd name="connsiteY13" fmla="*/ 107382 h 1286225"/>
                <a:gd name="connsiteX0" fmla="*/ 0 w 8196529"/>
                <a:gd name="connsiteY0" fmla="*/ 952930 h 1286225"/>
                <a:gd name="connsiteX1" fmla="*/ 149629 w 8196529"/>
                <a:gd name="connsiteY1" fmla="*/ 972989 h 1286225"/>
                <a:gd name="connsiteX2" fmla="*/ 510793 w 8196529"/>
                <a:gd name="connsiteY2" fmla="*/ 730681 h 1286225"/>
                <a:gd name="connsiteX3" fmla="*/ 2582909 w 8196529"/>
                <a:gd name="connsiteY3" fmla="*/ 710777 h 1286225"/>
                <a:gd name="connsiteX4" fmla="*/ 2722057 w 8196529"/>
                <a:gd name="connsiteY4" fmla="*/ 536751 h 1286225"/>
                <a:gd name="connsiteX5" fmla="*/ 3000353 w 8196529"/>
                <a:gd name="connsiteY5" fmla="*/ 719631 h 1286225"/>
                <a:gd name="connsiteX6" fmla="*/ 3572847 w 8196529"/>
                <a:gd name="connsiteY6" fmla="*/ 1220563 h 1286225"/>
                <a:gd name="connsiteX7" fmla="*/ 3747776 w 8196529"/>
                <a:gd name="connsiteY7" fmla="*/ 1228515 h 1286225"/>
                <a:gd name="connsiteX8" fmla="*/ 4519052 w 8196529"/>
                <a:gd name="connsiteY8" fmla="*/ 314115 h 1286225"/>
                <a:gd name="connsiteX9" fmla="*/ 4701933 w 8196529"/>
                <a:gd name="connsiteY9" fmla="*/ 234600 h 1286225"/>
                <a:gd name="connsiteX10" fmla="*/ 6196777 w 8196529"/>
                <a:gd name="connsiteY10" fmla="*/ 234602 h 1286225"/>
                <a:gd name="connsiteX11" fmla="*/ 6809027 w 8196529"/>
                <a:gd name="connsiteY11" fmla="*/ 19916 h 1286225"/>
                <a:gd name="connsiteX12" fmla="*/ 7842697 w 8196529"/>
                <a:gd name="connsiteY12" fmla="*/ 4014 h 1286225"/>
                <a:gd name="connsiteX13" fmla="*/ 8196529 w 8196529"/>
                <a:gd name="connsiteY13" fmla="*/ 107382 h 1286225"/>
                <a:gd name="connsiteX0" fmla="*/ 0 w 8213154"/>
                <a:gd name="connsiteY0" fmla="*/ 932148 h 1286225"/>
                <a:gd name="connsiteX1" fmla="*/ 166254 w 8213154"/>
                <a:gd name="connsiteY1" fmla="*/ 972989 h 1286225"/>
                <a:gd name="connsiteX2" fmla="*/ 527418 w 8213154"/>
                <a:gd name="connsiteY2" fmla="*/ 730681 h 1286225"/>
                <a:gd name="connsiteX3" fmla="*/ 2599534 w 8213154"/>
                <a:gd name="connsiteY3" fmla="*/ 710777 h 1286225"/>
                <a:gd name="connsiteX4" fmla="*/ 2738682 w 8213154"/>
                <a:gd name="connsiteY4" fmla="*/ 536751 h 1286225"/>
                <a:gd name="connsiteX5" fmla="*/ 3016978 w 8213154"/>
                <a:gd name="connsiteY5" fmla="*/ 719631 h 1286225"/>
                <a:gd name="connsiteX6" fmla="*/ 3589472 w 8213154"/>
                <a:gd name="connsiteY6" fmla="*/ 1220563 h 1286225"/>
                <a:gd name="connsiteX7" fmla="*/ 3764401 w 8213154"/>
                <a:gd name="connsiteY7" fmla="*/ 1228515 h 1286225"/>
                <a:gd name="connsiteX8" fmla="*/ 4535677 w 8213154"/>
                <a:gd name="connsiteY8" fmla="*/ 314115 h 1286225"/>
                <a:gd name="connsiteX9" fmla="*/ 4718558 w 8213154"/>
                <a:gd name="connsiteY9" fmla="*/ 234600 h 1286225"/>
                <a:gd name="connsiteX10" fmla="*/ 6213402 w 8213154"/>
                <a:gd name="connsiteY10" fmla="*/ 234602 h 1286225"/>
                <a:gd name="connsiteX11" fmla="*/ 6825652 w 8213154"/>
                <a:gd name="connsiteY11" fmla="*/ 19916 h 1286225"/>
                <a:gd name="connsiteX12" fmla="*/ 7859322 w 8213154"/>
                <a:gd name="connsiteY12" fmla="*/ 4014 h 1286225"/>
                <a:gd name="connsiteX13" fmla="*/ 8213154 w 8213154"/>
                <a:gd name="connsiteY13" fmla="*/ 107382 h 1286225"/>
                <a:gd name="connsiteX0" fmla="*/ 0 w 8225623"/>
                <a:gd name="connsiteY0" fmla="*/ 940461 h 1286225"/>
                <a:gd name="connsiteX1" fmla="*/ 178723 w 8225623"/>
                <a:gd name="connsiteY1" fmla="*/ 972989 h 1286225"/>
                <a:gd name="connsiteX2" fmla="*/ 539887 w 8225623"/>
                <a:gd name="connsiteY2" fmla="*/ 730681 h 1286225"/>
                <a:gd name="connsiteX3" fmla="*/ 2612003 w 8225623"/>
                <a:gd name="connsiteY3" fmla="*/ 710777 h 1286225"/>
                <a:gd name="connsiteX4" fmla="*/ 2751151 w 8225623"/>
                <a:gd name="connsiteY4" fmla="*/ 536751 h 1286225"/>
                <a:gd name="connsiteX5" fmla="*/ 3029447 w 8225623"/>
                <a:gd name="connsiteY5" fmla="*/ 719631 h 1286225"/>
                <a:gd name="connsiteX6" fmla="*/ 3601941 w 8225623"/>
                <a:gd name="connsiteY6" fmla="*/ 1220563 h 1286225"/>
                <a:gd name="connsiteX7" fmla="*/ 3776870 w 8225623"/>
                <a:gd name="connsiteY7" fmla="*/ 1228515 h 1286225"/>
                <a:gd name="connsiteX8" fmla="*/ 4548146 w 8225623"/>
                <a:gd name="connsiteY8" fmla="*/ 314115 h 1286225"/>
                <a:gd name="connsiteX9" fmla="*/ 4731027 w 8225623"/>
                <a:gd name="connsiteY9" fmla="*/ 234600 h 1286225"/>
                <a:gd name="connsiteX10" fmla="*/ 6225871 w 8225623"/>
                <a:gd name="connsiteY10" fmla="*/ 234602 h 1286225"/>
                <a:gd name="connsiteX11" fmla="*/ 6838121 w 8225623"/>
                <a:gd name="connsiteY11" fmla="*/ 19916 h 1286225"/>
                <a:gd name="connsiteX12" fmla="*/ 7871791 w 8225623"/>
                <a:gd name="connsiteY12" fmla="*/ 4014 h 1286225"/>
                <a:gd name="connsiteX13" fmla="*/ 8225623 w 8225623"/>
                <a:gd name="connsiteY13" fmla="*/ 107382 h 1286225"/>
                <a:gd name="connsiteX0" fmla="*/ 0 w 8213154"/>
                <a:gd name="connsiteY0" fmla="*/ 940461 h 1286225"/>
                <a:gd name="connsiteX1" fmla="*/ 166254 w 8213154"/>
                <a:gd name="connsiteY1" fmla="*/ 972989 h 1286225"/>
                <a:gd name="connsiteX2" fmla="*/ 527418 w 8213154"/>
                <a:gd name="connsiteY2" fmla="*/ 730681 h 1286225"/>
                <a:gd name="connsiteX3" fmla="*/ 2599534 w 8213154"/>
                <a:gd name="connsiteY3" fmla="*/ 710777 h 1286225"/>
                <a:gd name="connsiteX4" fmla="*/ 2738682 w 8213154"/>
                <a:gd name="connsiteY4" fmla="*/ 536751 h 1286225"/>
                <a:gd name="connsiteX5" fmla="*/ 3016978 w 8213154"/>
                <a:gd name="connsiteY5" fmla="*/ 719631 h 1286225"/>
                <a:gd name="connsiteX6" fmla="*/ 3589472 w 8213154"/>
                <a:gd name="connsiteY6" fmla="*/ 1220563 h 1286225"/>
                <a:gd name="connsiteX7" fmla="*/ 3764401 w 8213154"/>
                <a:gd name="connsiteY7" fmla="*/ 1228515 h 1286225"/>
                <a:gd name="connsiteX8" fmla="*/ 4535677 w 8213154"/>
                <a:gd name="connsiteY8" fmla="*/ 314115 h 1286225"/>
                <a:gd name="connsiteX9" fmla="*/ 4718558 w 8213154"/>
                <a:gd name="connsiteY9" fmla="*/ 234600 h 1286225"/>
                <a:gd name="connsiteX10" fmla="*/ 6213402 w 8213154"/>
                <a:gd name="connsiteY10" fmla="*/ 234602 h 1286225"/>
                <a:gd name="connsiteX11" fmla="*/ 6825652 w 8213154"/>
                <a:gd name="connsiteY11" fmla="*/ 19916 h 1286225"/>
                <a:gd name="connsiteX12" fmla="*/ 7859322 w 8213154"/>
                <a:gd name="connsiteY12" fmla="*/ 4014 h 1286225"/>
                <a:gd name="connsiteX13" fmla="*/ 8213154 w 8213154"/>
                <a:gd name="connsiteY13" fmla="*/ 107382 h 1286225"/>
                <a:gd name="connsiteX0" fmla="*/ 0 w 8213154"/>
                <a:gd name="connsiteY0" fmla="*/ 940461 h 1286225"/>
                <a:gd name="connsiteX1" fmla="*/ 166254 w 8213154"/>
                <a:gd name="connsiteY1" fmla="*/ 972989 h 1286225"/>
                <a:gd name="connsiteX2" fmla="*/ 527418 w 8213154"/>
                <a:gd name="connsiteY2" fmla="*/ 730681 h 1286225"/>
                <a:gd name="connsiteX3" fmla="*/ 2599534 w 8213154"/>
                <a:gd name="connsiteY3" fmla="*/ 710777 h 1286225"/>
                <a:gd name="connsiteX4" fmla="*/ 2738682 w 8213154"/>
                <a:gd name="connsiteY4" fmla="*/ 536751 h 1286225"/>
                <a:gd name="connsiteX5" fmla="*/ 3016978 w 8213154"/>
                <a:gd name="connsiteY5" fmla="*/ 719631 h 1286225"/>
                <a:gd name="connsiteX6" fmla="*/ 3589472 w 8213154"/>
                <a:gd name="connsiteY6" fmla="*/ 1220563 h 1286225"/>
                <a:gd name="connsiteX7" fmla="*/ 3764401 w 8213154"/>
                <a:gd name="connsiteY7" fmla="*/ 1228515 h 1286225"/>
                <a:gd name="connsiteX8" fmla="*/ 4535677 w 8213154"/>
                <a:gd name="connsiteY8" fmla="*/ 314115 h 1286225"/>
                <a:gd name="connsiteX9" fmla="*/ 4718558 w 8213154"/>
                <a:gd name="connsiteY9" fmla="*/ 234600 h 1286225"/>
                <a:gd name="connsiteX10" fmla="*/ 6213402 w 8213154"/>
                <a:gd name="connsiteY10" fmla="*/ 234602 h 1286225"/>
                <a:gd name="connsiteX11" fmla="*/ 6825652 w 8213154"/>
                <a:gd name="connsiteY11" fmla="*/ 19916 h 1286225"/>
                <a:gd name="connsiteX12" fmla="*/ 7859322 w 8213154"/>
                <a:gd name="connsiteY12" fmla="*/ 4014 h 1286225"/>
                <a:gd name="connsiteX13" fmla="*/ 8213154 w 8213154"/>
                <a:gd name="connsiteY13" fmla="*/ 107382 h 1286225"/>
                <a:gd name="connsiteX0" fmla="*/ 0 w 8213154"/>
                <a:gd name="connsiteY0" fmla="*/ 940461 h 1286225"/>
                <a:gd name="connsiteX1" fmla="*/ 166254 w 8213154"/>
                <a:gd name="connsiteY1" fmla="*/ 972989 h 1286225"/>
                <a:gd name="connsiteX2" fmla="*/ 527418 w 8213154"/>
                <a:gd name="connsiteY2" fmla="*/ 730681 h 1286225"/>
                <a:gd name="connsiteX3" fmla="*/ 2599534 w 8213154"/>
                <a:gd name="connsiteY3" fmla="*/ 710777 h 1286225"/>
                <a:gd name="connsiteX4" fmla="*/ 2738682 w 8213154"/>
                <a:gd name="connsiteY4" fmla="*/ 536751 h 1286225"/>
                <a:gd name="connsiteX5" fmla="*/ 3016978 w 8213154"/>
                <a:gd name="connsiteY5" fmla="*/ 719631 h 1286225"/>
                <a:gd name="connsiteX6" fmla="*/ 3589472 w 8213154"/>
                <a:gd name="connsiteY6" fmla="*/ 1220563 h 1286225"/>
                <a:gd name="connsiteX7" fmla="*/ 3764401 w 8213154"/>
                <a:gd name="connsiteY7" fmla="*/ 1228515 h 1286225"/>
                <a:gd name="connsiteX8" fmla="*/ 4535677 w 8213154"/>
                <a:gd name="connsiteY8" fmla="*/ 314115 h 1286225"/>
                <a:gd name="connsiteX9" fmla="*/ 4718558 w 8213154"/>
                <a:gd name="connsiteY9" fmla="*/ 234600 h 1286225"/>
                <a:gd name="connsiteX10" fmla="*/ 6213402 w 8213154"/>
                <a:gd name="connsiteY10" fmla="*/ 234602 h 1286225"/>
                <a:gd name="connsiteX11" fmla="*/ 6825652 w 8213154"/>
                <a:gd name="connsiteY11" fmla="*/ 19916 h 1286225"/>
                <a:gd name="connsiteX12" fmla="*/ 7859322 w 8213154"/>
                <a:gd name="connsiteY12" fmla="*/ 4014 h 1286225"/>
                <a:gd name="connsiteX13" fmla="*/ 8213154 w 8213154"/>
                <a:gd name="connsiteY13" fmla="*/ 107382 h 1286225"/>
                <a:gd name="connsiteX0" fmla="*/ 0 w 8213154"/>
                <a:gd name="connsiteY0" fmla="*/ 940461 h 1286225"/>
                <a:gd name="connsiteX1" fmla="*/ 166254 w 8213154"/>
                <a:gd name="connsiteY1" fmla="*/ 972989 h 1286225"/>
                <a:gd name="connsiteX2" fmla="*/ 527418 w 8213154"/>
                <a:gd name="connsiteY2" fmla="*/ 730681 h 1286225"/>
                <a:gd name="connsiteX3" fmla="*/ 2599534 w 8213154"/>
                <a:gd name="connsiteY3" fmla="*/ 702464 h 1286225"/>
                <a:gd name="connsiteX4" fmla="*/ 2738682 w 8213154"/>
                <a:gd name="connsiteY4" fmla="*/ 536751 h 1286225"/>
                <a:gd name="connsiteX5" fmla="*/ 3016978 w 8213154"/>
                <a:gd name="connsiteY5" fmla="*/ 719631 h 1286225"/>
                <a:gd name="connsiteX6" fmla="*/ 3589472 w 8213154"/>
                <a:gd name="connsiteY6" fmla="*/ 1220563 h 1286225"/>
                <a:gd name="connsiteX7" fmla="*/ 3764401 w 8213154"/>
                <a:gd name="connsiteY7" fmla="*/ 1228515 h 1286225"/>
                <a:gd name="connsiteX8" fmla="*/ 4535677 w 8213154"/>
                <a:gd name="connsiteY8" fmla="*/ 314115 h 1286225"/>
                <a:gd name="connsiteX9" fmla="*/ 4718558 w 8213154"/>
                <a:gd name="connsiteY9" fmla="*/ 234600 h 1286225"/>
                <a:gd name="connsiteX10" fmla="*/ 6213402 w 8213154"/>
                <a:gd name="connsiteY10" fmla="*/ 234602 h 1286225"/>
                <a:gd name="connsiteX11" fmla="*/ 6825652 w 8213154"/>
                <a:gd name="connsiteY11" fmla="*/ 19916 h 1286225"/>
                <a:gd name="connsiteX12" fmla="*/ 7859322 w 8213154"/>
                <a:gd name="connsiteY12" fmla="*/ 4014 h 1286225"/>
                <a:gd name="connsiteX13" fmla="*/ 8213154 w 8213154"/>
                <a:gd name="connsiteY13" fmla="*/ 107382 h 1286225"/>
                <a:gd name="connsiteX0" fmla="*/ 0 w 8104961"/>
                <a:gd name="connsiteY0" fmla="*/ 940461 h 1286225"/>
                <a:gd name="connsiteX1" fmla="*/ 166254 w 8104961"/>
                <a:gd name="connsiteY1" fmla="*/ 972989 h 1286225"/>
                <a:gd name="connsiteX2" fmla="*/ 527418 w 8104961"/>
                <a:gd name="connsiteY2" fmla="*/ 730681 h 1286225"/>
                <a:gd name="connsiteX3" fmla="*/ 2599534 w 8104961"/>
                <a:gd name="connsiteY3" fmla="*/ 702464 h 1286225"/>
                <a:gd name="connsiteX4" fmla="*/ 2738682 w 8104961"/>
                <a:gd name="connsiteY4" fmla="*/ 536751 h 1286225"/>
                <a:gd name="connsiteX5" fmla="*/ 3016978 w 8104961"/>
                <a:gd name="connsiteY5" fmla="*/ 719631 h 1286225"/>
                <a:gd name="connsiteX6" fmla="*/ 3589472 w 8104961"/>
                <a:gd name="connsiteY6" fmla="*/ 1220563 h 1286225"/>
                <a:gd name="connsiteX7" fmla="*/ 3764401 w 8104961"/>
                <a:gd name="connsiteY7" fmla="*/ 1228515 h 1286225"/>
                <a:gd name="connsiteX8" fmla="*/ 4535677 w 8104961"/>
                <a:gd name="connsiteY8" fmla="*/ 314115 h 1286225"/>
                <a:gd name="connsiteX9" fmla="*/ 4718558 w 8104961"/>
                <a:gd name="connsiteY9" fmla="*/ 234600 h 1286225"/>
                <a:gd name="connsiteX10" fmla="*/ 6213402 w 8104961"/>
                <a:gd name="connsiteY10" fmla="*/ 234602 h 1286225"/>
                <a:gd name="connsiteX11" fmla="*/ 6825652 w 8104961"/>
                <a:gd name="connsiteY11" fmla="*/ 19916 h 1286225"/>
                <a:gd name="connsiteX12" fmla="*/ 7859322 w 8104961"/>
                <a:gd name="connsiteY12" fmla="*/ 4014 h 1286225"/>
                <a:gd name="connsiteX13" fmla="*/ 8104961 w 8104961"/>
                <a:gd name="connsiteY13" fmla="*/ 71318 h 128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04961" h="1286225">
                  <a:moveTo>
                    <a:pt x="0" y="940461"/>
                  </a:moveTo>
                  <a:cubicBezTo>
                    <a:pt x="94090" y="984614"/>
                    <a:pt x="78351" y="1007952"/>
                    <a:pt x="166254" y="972989"/>
                  </a:cubicBezTo>
                  <a:cubicBezTo>
                    <a:pt x="254157" y="938026"/>
                    <a:pt x="464470" y="731344"/>
                    <a:pt x="527418" y="730681"/>
                  </a:cubicBezTo>
                  <a:lnTo>
                    <a:pt x="2599534" y="702464"/>
                  </a:lnTo>
                  <a:cubicBezTo>
                    <a:pt x="2672460" y="630820"/>
                    <a:pt x="2669108" y="533890"/>
                    <a:pt x="2738682" y="536751"/>
                  </a:cubicBezTo>
                  <a:cubicBezTo>
                    <a:pt x="2808256" y="539612"/>
                    <a:pt x="2875180" y="605662"/>
                    <a:pt x="3016978" y="719631"/>
                  </a:cubicBezTo>
                  <a:cubicBezTo>
                    <a:pt x="3207809" y="886608"/>
                    <a:pt x="3464902" y="1135749"/>
                    <a:pt x="3589472" y="1220563"/>
                  </a:cubicBezTo>
                  <a:cubicBezTo>
                    <a:pt x="3714043" y="1305377"/>
                    <a:pt x="3686213" y="1308028"/>
                    <a:pt x="3764401" y="1228515"/>
                  </a:cubicBezTo>
                  <a:cubicBezTo>
                    <a:pt x="3842589" y="1149002"/>
                    <a:pt x="4487969" y="364474"/>
                    <a:pt x="4535677" y="314115"/>
                  </a:cubicBezTo>
                  <a:cubicBezTo>
                    <a:pt x="4583385" y="263756"/>
                    <a:pt x="4601939" y="235925"/>
                    <a:pt x="4718558" y="234600"/>
                  </a:cubicBezTo>
                  <a:cubicBezTo>
                    <a:pt x="4835177" y="233275"/>
                    <a:pt x="5862220" y="270383"/>
                    <a:pt x="6213402" y="234602"/>
                  </a:cubicBezTo>
                  <a:lnTo>
                    <a:pt x="6825652" y="19916"/>
                  </a:lnTo>
                  <a:cubicBezTo>
                    <a:pt x="7099972" y="-18515"/>
                    <a:pt x="7638011" y="11965"/>
                    <a:pt x="7859322" y="4014"/>
                  </a:cubicBezTo>
                  <a:cubicBezTo>
                    <a:pt x="7977266" y="38470"/>
                    <a:pt x="7987017" y="36862"/>
                    <a:pt x="8104961" y="71318"/>
                  </a:cubicBezTo>
                </a:path>
              </a:pathLst>
            </a:custGeom>
            <a:noFill/>
            <a:ln w="19050" cmpd="dbl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433763" y="4155383"/>
              <a:ext cx="116864" cy="98162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5038726" y="3940438"/>
              <a:ext cx="116864" cy="98162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6437864" y="3811401"/>
              <a:ext cx="116864" cy="98162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>
            <a:off x="1636249" y="3061544"/>
            <a:ext cx="531811" cy="1284757"/>
          </a:xfrm>
          <a:custGeom>
            <a:avLst/>
            <a:gdLst>
              <a:gd name="connsiteX0" fmla="*/ 581025 w 609133"/>
              <a:gd name="connsiteY0" fmla="*/ 1469279 h 1469279"/>
              <a:gd name="connsiteX1" fmla="*/ 571500 w 609133"/>
              <a:gd name="connsiteY1" fmla="*/ 771573 h 1469279"/>
              <a:gd name="connsiteX2" fmla="*/ 214312 w 609133"/>
              <a:gd name="connsiteY2" fmla="*/ 176261 h 1469279"/>
              <a:gd name="connsiteX3" fmla="*/ 173831 w 609133"/>
              <a:gd name="connsiteY3" fmla="*/ 54817 h 1469279"/>
              <a:gd name="connsiteX4" fmla="*/ 119062 w 609133"/>
              <a:gd name="connsiteY4" fmla="*/ 4811 h 1469279"/>
              <a:gd name="connsiteX5" fmla="*/ 0 w 609133"/>
              <a:gd name="connsiteY5" fmla="*/ 4811 h 1469279"/>
              <a:gd name="connsiteX0" fmla="*/ 581025 w 609133"/>
              <a:gd name="connsiteY0" fmla="*/ 1469279 h 1469279"/>
              <a:gd name="connsiteX1" fmla="*/ 571500 w 609133"/>
              <a:gd name="connsiteY1" fmla="*/ 771573 h 1469279"/>
              <a:gd name="connsiteX2" fmla="*/ 214312 w 609133"/>
              <a:gd name="connsiteY2" fmla="*/ 176261 h 1469279"/>
              <a:gd name="connsiteX3" fmla="*/ 173831 w 609133"/>
              <a:gd name="connsiteY3" fmla="*/ 54817 h 1469279"/>
              <a:gd name="connsiteX4" fmla="*/ 119062 w 609133"/>
              <a:gd name="connsiteY4" fmla="*/ 4811 h 1469279"/>
              <a:gd name="connsiteX5" fmla="*/ 0 w 609133"/>
              <a:gd name="connsiteY5" fmla="*/ 4811 h 1469279"/>
              <a:gd name="connsiteX0" fmla="*/ 581025 w 609411"/>
              <a:gd name="connsiteY0" fmla="*/ 1469279 h 1469279"/>
              <a:gd name="connsiteX1" fmla="*/ 600075 w 609411"/>
              <a:gd name="connsiteY1" fmla="*/ 978742 h 1469279"/>
              <a:gd name="connsiteX2" fmla="*/ 571500 w 609411"/>
              <a:gd name="connsiteY2" fmla="*/ 771573 h 1469279"/>
              <a:gd name="connsiteX3" fmla="*/ 214312 w 609411"/>
              <a:gd name="connsiteY3" fmla="*/ 176261 h 1469279"/>
              <a:gd name="connsiteX4" fmla="*/ 173831 w 609411"/>
              <a:gd name="connsiteY4" fmla="*/ 54817 h 1469279"/>
              <a:gd name="connsiteX5" fmla="*/ 119062 w 609411"/>
              <a:gd name="connsiteY5" fmla="*/ 4811 h 1469279"/>
              <a:gd name="connsiteX6" fmla="*/ 0 w 609411"/>
              <a:gd name="connsiteY6" fmla="*/ 4811 h 1469279"/>
              <a:gd name="connsiteX0" fmla="*/ 581025 w 600078"/>
              <a:gd name="connsiteY0" fmla="*/ 1469279 h 1469279"/>
              <a:gd name="connsiteX1" fmla="*/ 578643 w 600078"/>
              <a:gd name="connsiteY1" fmla="*/ 966836 h 1469279"/>
              <a:gd name="connsiteX2" fmla="*/ 571500 w 600078"/>
              <a:gd name="connsiteY2" fmla="*/ 771573 h 1469279"/>
              <a:gd name="connsiteX3" fmla="*/ 214312 w 600078"/>
              <a:gd name="connsiteY3" fmla="*/ 176261 h 1469279"/>
              <a:gd name="connsiteX4" fmla="*/ 173831 w 600078"/>
              <a:gd name="connsiteY4" fmla="*/ 54817 h 1469279"/>
              <a:gd name="connsiteX5" fmla="*/ 119062 w 600078"/>
              <a:gd name="connsiteY5" fmla="*/ 4811 h 1469279"/>
              <a:gd name="connsiteX6" fmla="*/ 0 w 600078"/>
              <a:gd name="connsiteY6" fmla="*/ 4811 h 1469279"/>
              <a:gd name="connsiteX0" fmla="*/ 581025 w 582221"/>
              <a:gd name="connsiteY0" fmla="*/ 1469279 h 1469279"/>
              <a:gd name="connsiteX1" fmla="*/ 578643 w 582221"/>
              <a:gd name="connsiteY1" fmla="*/ 966836 h 1469279"/>
              <a:gd name="connsiteX2" fmla="*/ 571500 w 582221"/>
              <a:gd name="connsiteY2" fmla="*/ 771573 h 1469279"/>
              <a:gd name="connsiteX3" fmla="*/ 214312 w 582221"/>
              <a:gd name="connsiteY3" fmla="*/ 176261 h 1469279"/>
              <a:gd name="connsiteX4" fmla="*/ 173831 w 582221"/>
              <a:gd name="connsiteY4" fmla="*/ 54817 h 1469279"/>
              <a:gd name="connsiteX5" fmla="*/ 119062 w 582221"/>
              <a:gd name="connsiteY5" fmla="*/ 4811 h 1469279"/>
              <a:gd name="connsiteX6" fmla="*/ 0 w 582221"/>
              <a:gd name="connsiteY6" fmla="*/ 4811 h 1469279"/>
              <a:gd name="connsiteX0" fmla="*/ 600075 w 601271"/>
              <a:gd name="connsiteY0" fmla="*/ 1466126 h 1466126"/>
              <a:gd name="connsiteX1" fmla="*/ 597693 w 601271"/>
              <a:gd name="connsiteY1" fmla="*/ 963683 h 1466126"/>
              <a:gd name="connsiteX2" fmla="*/ 590550 w 601271"/>
              <a:gd name="connsiteY2" fmla="*/ 768420 h 1466126"/>
              <a:gd name="connsiteX3" fmla="*/ 233362 w 601271"/>
              <a:gd name="connsiteY3" fmla="*/ 173108 h 1466126"/>
              <a:gd name="connsiteX4" fmla="*/ 192881 w 601271"/>
              <a:gd name="connsiteY4" fmla="*/ 51664 h 1466126"/>
              <a:gd name="connsiteX5" fmla="*/ 138112 w 601271"/>
              <a:gd name="connsiteY5" fmla="*/ 1658 h 1466126"/>
              <a:gd name="connsiteX6" fmla="*/ 0 w 601271"/>
              <a:gd name="connsiteY6" fmla="*/ 23089 h 1466126"/>
              <a:gd name="connsiteX0" fmla="*/ 600075 w 601271"/>
              <a:gd name="connsiteY0" fmla="*/ 1447849 h 1447849"/>
              <a:gd name="connsiteX1" fmla="*/ 597693 w 601271"/>
              <a:gd name="connsiteY1" fmla="*/ 945406 h 1447849"/>
              <a:gd name="connsiteX2" fmla="*/ 590550 w 601271"/>
              <a:gd name="connsiteY2" fmla="*/ 750143 h 1447849"/>
              <a:gd name="connsiteX3" fmla="*/ 233362 w 601271"/>
              <a:gd name="connsiteY3" fmla="*/ 154831 h 1447849"/>
              <a:gd name="connsiteX4" fmla="*/ 192881 w 601271"/>
              <a:gd name="connsiteY4" fmla="*/ 33387 h 1447849"/>
              <a:gd name="connsiteX5" fmla="*/ 128587 w 601271"/>
              <a:gd name="connsiteY5" fmla="*/ 4813 h 1447849"/>
              <a:gd name="connsiteX6" fmla="*/ 0 w 601271"/>
              <a:gd name="connsiteY6" fmla="*/ 4812 h 1447849"/>
              <a:gd name="connsiteX0" fmla="*/ 600075 w 601271"/>
              <a:gd name="connsiteY0" fmla="*/ 1447849 h 1447849"/>
              <a:gd name="connsiteX1" fmla="*/ 597693 w 601271"/>
              <a:gd name="connsiteY1" fmla="*/ 945406 h 1447849"/>
              <a:gd name="connsiteX2" fmla="*/ 590550 w 601271"/>
              <a:gd name="connsiteY2" fmla="*/ 750143 h 1447849"/>
              <a:gd name="connsiteX3" fmla="*/ 233362 w 601271"/>
              <a:gd name="connsiteY3" fmla="*/ 154831 h 1447849"/>
              <a:gd name="connsiteX4" fmla="*/ 173831 w 601271"/>
              <a:gd name="connsiteY4" fmla="*/ 28624 h 1447849"/>
              <a:gd name="connsiteX5" fmla="*/ 128587 w 601271"/>
              <a:gd name="connsiteY5" fmla="*/ 4813 h 1447849"/>
              <a:gd name="connsiteX6" fmla="*/ 0 w 601271"/>
              <a:gd name="connsiteY6" fmla="*/ 4812 h 1447849"/>
              <a:gd name="connsiteX0" fmla="*/ 600075 w 601271"/>
              <a:gd name="connsiteY0" fmla="*/ 1455200 h 1455200"/>
              <a:gd name="connsiteX1" fmla="*/ 597693 w 601271"/>
              <a:gd name="connsiteY1" fmla="*/ 952757 h 1455200"/>
              <a:gd name="connsiteX2" fmla="*/ 590550 w 601271"/>
              <a:gd name="connsiteY2" fmla="*/ 757494 h 1455200"/>
              <a:gd name="connsiteX3" fmla="*/ 233362 w 601271"/>
              <a:gd name="connsiteY3" fmla="*/ 162182 h 1455200"/>
              <a:gd name="connsiteX4" fmla="*/ 173831 w 601271"/>
              <a:gd name="connsiteY4" fmla="*/ 35975 h 1455200"/>
              <a:gd name="connsiteX5" fmla="*/ 130969 w 601271"/>
              <a:gd name="connsiteY5" fmla="*/ 2639 h 1455200"/>
              <a:gd name="connsiteX6" fmla="*/ 0 w 601271"/>
              <a:gd name="connsiteY6" fmla="*/ 12163 h 1455200"/>
              <a:gd name="connsiteX0" fmla="*/ 600075 w 601271"/>
              <a:gd name="connsiteY0" fmla="*/ 1452561 h 1452561"/>
              <a:gd name="connsiteX1" fmla="*/ 597693 w 601271"/>
              <a:gd name="connsiteY1" fmla="*/ 950118 h 1452561"/>
              <a:gd name="connsiteX2" fmla="*/ 590550 w 601271"/>
              <a:gd name="connsiteY2" fmla="*/ 754855 h 1452561"/>
              <a:gd name="connsiteX3" fmla="*/ 233362 w 601271"/>
              <a:gd name="connsiteY3" fmla="*/ 159543 h 1452561"/>
              <a:gd name="connsiteX4" fmla="*/ 173831 w 601271"/>
              <a:gd name="connsiteY4" fmla="*/ 33336 h 1452561"/>
              <a:gd name="connsiteX5" fmla="*/ 130969 w 601271"/>
              <a:gd name="connsiteY5" fmla="*/ 0 h 1452561"/>
              <a:gd name="connsiteX6" fmla="*/ 0 w 601271"/>
              <a:gd name="connsiteY6" fmla="*/ 9524 h 145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271" h="1452561">
                <a:moveTo>
                  <a:pt x="600075" y="1452561"/>
                </a:moveTo>
                <a:cubicBezTo>
                  <a:pt x="603250" y="1370805"/>
                  <a:pt x="599280" y="1066402"/>
                  <a:pt x="597693" y="950118"/>
                </a:cubicBezTo>
                <a:lnTo>
                  <a:pt x="590550" y="754855"/>
                </a:lnTo>
                <a:cubicBezTo>
                  <a:pt x="529828" y="623093"/>
                  <a:pt x="352425" y="357980"/>
                  <a:pt x="233362" y="159543"/>
                </a:cubicBezTo>
                <a:cubicBezTo>
                  <a:pt x="167084" y="40084"/>
                  <a:pt x="190896" y="59926"/>
                  <a:pt x="173831" y="33336"/>
                </a:cubicBezTo>
                <a:cubicBezTo>
                  <a:pt x="156766" y="6746"/>
                  <a:pt x="159941" y="8334"/>
                  <a:pt x="130969" y="0"/>
                </a:cubicBezTo>
                <a:cubicBezTo>
                  <a:pt x="104379" y="5954"/>
                  <a:pt x="45045" y="5357"/>
                  <a:pt x="0" y="9524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554105" y="2678633"/>
            <a:ext cx="260659" cy="189561"/>
            <a:chOff x="692944" y="2793207"/>
            <a:chExt cx="314326" cy="22859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92944" y="2793207"/>
              <a:ext cx="0" cy="97631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31044" y="2793207"/>
              <a:ext cx="2381" cy="102394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707968" y="3017003"/>
              <a:ext cx="299302" cy="4794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09595" y="2921794"/>
              <a:ext cx="18" cy="97339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2944" y="2890838"/>
              <a:ext cx="14287" cy="33338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711994" y="2890838"/>
              <a:ext cx="19052" cy="35718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 29"/>
          <p:cNvSpPr/>
          <p:nvPr/>
        </p:nvSpPr>
        <p:spPr>
          <a:xfrm>
            <a:off x="6400545" y="2612292"/>
            <a:ext cx="2035998" cy="845444"/>
          </a:xfrm>
          <a:custGeom>
            <a:avLst/>
            <a:gdLst>
              <a:gd name="connsiteX0" fmla="*/ 0 w 1778758"/>
              <a:gd name="connsiteY0" fmla="*/ 178278 h 1547603"/>
              <a:gd name="connsiteX1" fmla="*/ 359391 w 1778758"/>
              <a:gd name="connsiteY1" fmla="*/ 23603 h 1547603"/>
              <a:gd name="connsiteX2" fmla="*/ 1023582 w 1778758"/>
              <a:gd name="connsiteY2" fmla="*/ 64546 h 1547603"/>
              <a:gd name="connsiteX3" fmla="*/ 1137313 w 1778758"/>
              <a:gd name="connsiteY3" fmla="*/ 615006 h 1547603"/>
              <a:gd name="connsiteX4" fmla="*/ 1360226 w 1778758"/>
              <a:gd name="connsiteY4" fmla="*/ 1238254 h 1547603"/>
              <a:gd name="connsiteX5" fmla="*/ 1778758 w 1778758"/>
              <a:gd name="connsiteY5" fmla="*/ 1547603 h 1547603"/>
              <a:gd name="connsiteX0" fmla="*/ 0 w 1828800"/>
              <a:gd name="connsiteY0" fmla="*/ 115488 h 1543953"/>
              <a:gd name="connsiteX1" fmla="*/ 409433 w 1828800"/>
              <a:gd name="connsiteY1" fmla="*/ 19953 h 1543953"/>
              <a:gd name="connsiteX2" fmla="*/ 1073624 w 1828800"/>
              <a:gd name="connsiteY2" fmla="*/ 60896 h 1543953"/>
              <a:gd name="connsiteX3" fmla="*/ 1187355 w 1828800"/>
              <a:gd name="connsiteY3" fmla="*/ 611356 h 1543953"/>
              <a:gd name="connsiteX4" fmla="*/ 1410268 w 1828800"/>
              <a:gd name="connsiteY4" fmla="*/ 1234604 h 1543953"/>
              <a:gd name="connsiteX5" fmla="*/ 1828800 w 1828800"/>
              <a:gd name="connsiteY5" fmla="*/ 1543953 h 1543953"/>
              <a:gd name="connsiteX0" fmla="*/ 0 w 1828800"/>
              <a:gd name="connsiteY0" fmla="*/ 115488 h 1543953"/>
              <a:gd name="connsiteX1" fmla="*/ 409433 w 1828800"/>
              <a:gd name="connsiteY1" fmla="*/ 19953 h 1543953"/>
              <a:gd name="connsiteX2" fmla="*/ 1073624 w 1828800"/>
              <a:gd name="connsiteY2" fmla="*/ 60896 h 1543953"/>
              <a:gd name="connsiteX3" fmla="*/ 1187355 w 1828800"/>
              <a:gd name="connsiteY3" fmla="*/ 611356 h 1543953"/>
              <a:gd name="connsiteX4" fmla="*/ 1410268 w 1828800"/>
              <a:gd name="connsiteY4" fmla="*/ 1234604 h 1543953"/>
              <a:gd name="connsiteX5" fmla="*/ 1828800 w 1828800"/>
              <a:gd name="connsiteY5" fmla="*/ 1543953 h 1543953"/>
              <a:gd name="connsiteX0" fmla="*/ 0 w 1828800"/>
              <a:gd name="connsiteY0" fmla="*/ 75430 h 1503895"/>
              <a:gd name="connsiteX1" fmla="*/ 382137 w 1828800"/>
              <a:gd name="connsiteY1" fmla="*/ 111823 h 1503895"/>
              <a:gd name="connsiteX2" fmla="*/ 1073624 w 1828800"/>
              <a:gd name="connsiteY2" fmla="*/ 20838 h 1503895"/>
              <a:gd name="connsiteX3" fmla="*/ 1187355 w 1828800"/>
              <a:gd name="connsiteY3" fmla="*/ 571298 h 1503895"/>
              <a:gd name="connsiteX4" fmla="*/ 1410268 w 1828800"/>
              <a:gd name="connsiteY4" fmla="*/ 1194546 h 1503895"/>
              <a:gd name="connsiteX5" fmla="*/ 1828800 w 1828800"/>
              <a:gd name="connsiteY5" fmla="*/ 1503895 h 1503895"/>
              <a:gd name="connsiteX0" fmla="*/ 0 w 1828800"/>
              <a:gd name="connsiteY0" fmla="*/ 74828 h 1503293"/>
              <a:gd name="connsiteX1" fmla="*/ 227462 w 1828800"/>
              <a:gd name="connsiteY1" fmla="*/ 33884 h 1503293"/>
              <a:gd name="connsiteX2" fmla="*/ 382137 w 1828800"/>
              <a:gd name="connsiteY2" fmla="*/ 111221 h 1503293"/>
              <a:gd name="connsiteX3" fmla="*/ 1073624 w 1828800"/>
              <a:gd name="connsiteY3" fmla="*/ 20236 h 1503293"/>
              <a:gd name="connsiteX4" fmla="*/ 1187355 w 1828800"/>
              <a:gd name="connsiteY4" fmla="*/ 570696 h 1503293"/>
              <a:gd name="connsiteX5" fmla="*/ 1410268 w 1828800"/>
              <a:gd name="connsiteY5" fmla="*/ 1193944 h 1503293"/>
              <a:gd name="connsiteX6" fmla="*/ 1828800 w 1828800"/>
              <a:gd name="connsiteY6" fmla="*/ 1503293 h 1503293"/>
              <a:gd name="connsiteX0" fmla="*/ 0 w 1828800"/>
              <a:gd name="connsiteY0" fmla="*/ 74828 h 1503293"/>
              <a:gd name="connsiteX1" fmla="*/ 227462 w 1828800"/>
              <a:gd name="connsiteY1" fmla="*/ 33884 h 1503293"/>
              <a:gd name="connsiteX2" fmla="*/ 382137 w 1828800"/>
              <a:gd name="connsiteY2" fmla="*/ 111221 h 1503293"/>
              <a:gd name="connsiteX3" fmla="*/ 1073624 w 1828800"/>
              <a:gd name="connsiteY3" fmla="*/ 20236 h 1503293"/>
              <a:gd name="connsiteX4" fmla="*/ 1187355 w 1828800"/>
              <a:gd name="connsiteY4" fmla="*/ 570696 h 1503293"/>
              <a:gd name="connsiteX5" fmla="*/ 1410268 w 1828800"/>
              <a:gd name="connsiteY5" fmla="*/ 1193944 h 1503293"/>
              <a:gd name="connsiteX6" fmla="*/ 1828800 w 1828800"/>
              <a:gd name="connsiteY6" fmla="*/ 1503293 h 1503293"/>
              <a:gd name="connsiteX0" fmla="*/ 0 w 1828800"/>
              <a:gd name="connsiteY0" fmla="*/ 70702 h 1499167"/>
              <a:gd name="connsiteX1" fmla="*/ 227462 w 1828800"/>
              <a:gd name="connsiteY1" fmla="*/ 29758 h 1499167"/>
              <a:gd name="connsiteX2" fmla="*/ 382137 w 1828800"/>
              <a:gd name="connsiteY2" fmla="*/ 107095 h 1499167"/>
              <a:gd name="connsiteX3" fmla="*/ 1073624 w 1828800"/>
              <a:gd name="connsiteY3" fmla="*/ 16110 h 1499167"/>
              <a:gd name="connsiteX4" fmla="*/ 1187355 w 1828800"/>
              <a:gd name="connsiteY4" fmla="*/ 566570 h 1499167"/>
              <a:gd name="connsiteX5" fmla="*/ 1410268 w 1828800"/>
              <a:gd name="connsiteY5" fmla="*/ 1189818 h 1499167"/>
              <a:gd name="connsiteX6" fmla="*/ 1828800 w 1828800"/>
              <a:gd name="connsiteY6" fmla="*/ 1499167 h 1499167"/>
              <a:gd name="connsiteX0" fmla="*/ 0 w 1828800"/>
              <a:gd name="connsiteY0" fmla="*/ 41469 h 1469934"/>
              <a:gd name="connsiteX1" fmla="*/ 227462 w 1828800"/>
              <a:gd name="connsiteY1" fmla="*/ 525 h 1469934"/>
              <a:gd name="connsiteX2" fmla="*/ 382137 w 1828800"/>
              <a:gd name="connsiteY2" fmla="*/ 77862 h 1469934"/>
              <a:gd name="connsiteX3" fmla="*/ 559559 w 1828800"/>
              <a:gd name="connsiteY3" fmla="*/ 227987 h 1469934"/>
              <a:gd name="connsiteX4" fmla="*/ 1187355 w 1828800"/>
              <a:gd name="connsiteY4" fmla="*/ 537337 h 1469934"/>
              <a:gd name="connsiteX5" fmla="*/ 1410268 w 1828800"/>
              <a:gd name="connsiteY5" fmla="*/ 1160585 h 1469934"/>
              <a:gd name="connsiteX6" fmla="*/ 1828800 w 1828800"/>
              <a:gd name="connsiteY6" fmla="*/ 1469934 h 1469934"/>
              <a:gd name="connsiteX0" fmla="*/ 0 w 1828800"/>
              <a:gd name="connsiteY0" fmla="*/ 41469 h 1469934"/>
              <a:gd name="connsiteX1" fmla="*/ 227462 w 1828800"/>
              <a:gd name="connsiteY1" fmla="*/ 525 h 1469934"/>
              <a:gd name="connsiteX2" fmla="*/ 382137 w 1828800"/>
              <a:gd name="connsiteY2" fmla="*/ 77862 h 1469934"/>
              <a:gd name="connsiteX3" fmla="*/ 559559 w 1828800"/>
              <a:gd name="connsiteY3" fmla="*/ 227987 h 1469934"/>
              <a:gd name="connsiteX4" fmla="*/ 1187355 w 1828800"/>
              <a:gd name="connsiteY4" fmla="*/ 537337 h 1469934"/>
              <a:gd name="connsiteX5" fmla="*/ 1410268 w 1828800"/>
              <a:gd name="connsiteY5" fmla="*/ 1160585 h 1469934"/>
              <a:gd name="connsiteX6" fmla="*/ 1828800 w 1828800"/>
              <a:gd name="connsiteY6" fmla="*/ 1469934 h 1469934"/>
              <a:gd name="connsiteX0" fmla="*/ 0 w 1828800"/>
              <a:gd name="connsiteY0" fmla="*/ 41469 h 1469934"/>
              <a:gd name="connsiteX1" fmla="*/ 227462 w 1828800"/>
              <a:gd name="connsiteY1" fmla="*/ 525 h 1469934"/>
              <a:gd name="connsiteX2" fmla="*/ 382137 w 1828800"/>
              <a:gd name="connsiteY2" fmla="*/ 77862 h 1469934"/>
              <a:gd name="connsiteX3" fmla="*/ 559559 w 1828800"/>
              <a:gd name="connsiteY3" fmla="*/ 227987 h 1469934"/>
              <a:gd name="connsiteX4" fmla="*/ 1187355 w 1828800"/>
              <a:gd name="connsiteY4" fmla="*/ 537337 h 1469934"/>
              <a:gd name="connsiteX5" fmla="*/ 1410268 w 1828800"/>
              <a:gd name="connsiteY5" fmla="*/ 1160585 h 1469934"/>
              <a:gd name="connsiteX6" fmla="*/ 1828800 w 1828800"/>
              <a:gd name="connsiteY6" fmla="*/ 1469934 h 1469934"/>
              <a:gd name="connsiteX0" fmla="*/ 0 w 1828800"/>
              <a:gd name="connsiteY0" fmla="*/ 41469 h 1469934"/>
              <a:gd name="connsiteX1" fmla="*/ 227462 w 1828800"/>
              <a:gd name="connsiteY1" fmla="*/ 525 h 1469934"/>
              <a:gd name="connsiteX2" fmla="*/ 382137 w 1828800"/>
              <a:gd name="connsiteY2" fmla="*/ 77862 h 1469934"/>
              <a:gd name="connsiteX3" fmla="*/ 559559 w 1828800"/>
              <a:gd name="connsiteY3" fmla="*/ 227987 h 1469934"/>
              <a:gd name="connsiteX4" fmla="*/ 1255594 w 1828800"/>
              <a:gd name="connsiteY4" fmla="*/ 232537 h 1469934"/>
              <a:gd name="connsiteX5" fmla="*/ 1410268 w 1828800"/>
              <a:gd name="connsiteY5" fmla="*/ 1160585 h 1469934"/>
              <a:gd name="connsiteX6" fmla="*/ 1828800 w 1828800"/>
              <a:gd name="connsiteY6" fmla="*/ 1469934 h 1469934"/>
              <a:gd name="connsiteX0" fmla="*/ 0 w 1828800"/>
              <a:gd name="connsiteY0" fmla="*/ 41469 h 1469934"/>
              <a:gd name="connsiteX1" fmla="*/ 227462 w 1828800"/>
              <a:gd name="connsiteY1" fmla="*/ 525 h 1469934"/>
              <a:gd name="connsiteX2" fmla="*/ 382137 w 1828800"/>
              <a:gd name="connsiteY2" fmla="*/ 77862 h 1469934"/>
              <a:gd name="connsiteX3" fmla="*/ 559559 w 1828800"/>
              <a:gd name="connsiteY3" fmla="*/ 227987 h 1469934"/>
              <a:gd name="connsiteX4" fmla="*/ 1255594 w 1828800"/>
              <a:gd name="connsiteY4" fmla="*/ 232537 h 1469934"/>
              <a:gd name="connsiteX5" fmla="*/ 1410268 w 1828800"/>
              <a:gd name="connsiteY5" fmla="*/ 1160585 h 1469934"/>
              <a:gd name="connsiteX6" fmla="*/ 1828800 w 1828800"/>
              <a:gd name="connsiteY6" fmla="*/ 1469934 h 1469934"/>
              <a:gd name="connsiteX0" fmla="*/ 0 w 1828800"/>
              <a:gd name="connsiteY0" fmla="*/ 41469 h 1469934"/>
              <a:gd name="connsiteX1" fmla="*/ 227462 w 1828800"/>
              <a:gd name="connsiteY1" fmla="*/ 525 h 1469934"/>
              <a:gd name="connsiteX2" fmla="*/ 382137 w 1828800"/>
              <a:gd name="connsiteY2" fmla="*/ 77862 h 1469934"/>
              <a:gd name="connsiteX3" fmla="*/ 559559 w 1828800"/>
              <a:gd name="connsiteY3" fmla="*/ 227987 h 1469934"/>
              <a:gd name="connsiteX4" fmla="*/ 1096370 w 1828800"/>
              <a:gd name="connsiteY4" fmla="*/ 218890 h 1469934"/>
              <a:gd name="connsiteX5" fmla="*/ 1410268 w 1828800"/>
              <a:gd name="connsiteY5" fmla="*/ 1160585 h 1469934"/>
              <a:gd name="connsiteX6" fmla="*/ 1828800 w 1828800"/>
              <a:gd name="connsiteY6" fmla="*/ 1469934 h 1469934"/>
              <a:gd name="connsiteX0" fmla="*/ 0 w 1828800"/>
              <a:gd name="connsiteY0" fmla="*/ 41469 h 1469934"/>
              <a:gd name="connsiteX1" fmla="*/ 227462 w 1828800"/>
              <a:gd name="connsiteY1" fmla="*/ 525 h 1469934"/>
              <a:gd name="connsiteX2" fmla="*/ 382137 w 1828800"/>
              <a:gd name="connsiteY2" fmla="*/ 77862 h 1469934"/>
              <a:gd name="connsiteX3" fmla="*/ 559559 w 1828800"/>
              <a:gd name="connsiteY3" fmla="*/ 227987 h 1469934"/>
              <a:gd name="connsiteX4" fmla="*/ 1096370 w 1828800"/>
              <a:gd name="connsiteY4" fmla="*/ 218890 h 1469934"/>
              <a:gd name="connsiteX5" fmla="*/ 1569492 w 1828800"/>
              <a:gd name="connsiteY5" fmla="*/ 1037755 h 1469934"/>
              <a:gd name="connsiteX6" fmla="*/ 1828800 w 1828800"/>
              <a:gd name="connsiteY6" fmla="*/ 1469934 h 1469934"/>
              <a:gd name="connsiteX0" fmla="*/ 0 w 1828800"/>
              <a:gd name="connsiteY0" fmla="*/ 41469 h 1469934"/>
              <a:gd name="connsiteX1" fmla="*/ 227462 w 1828800"/>
              <a:gd name="connsiteY1" fmla="*/ 525 h 1469934"/>
              <a:gd name="connsiteX2" fmla="*/ 382137 w 1828800"/>
              <a:gd name="connsiteY2" fmla="*/ 77862 h 1469934"/>
              <a:gd name="connsiteX3" fmla="*/ 559559 w 1828800"/>
              <a:gd name="connsiteY3" fmla="*/ 227987 h 1469934"/>
              <a:gd name="connsiteX4" fmla="*/ 1096370 w 1828800"/>
              <a:gd name="connsiteY4" fmla="*/ 218890 h 1469934"/>
              <a:gd name="connsiteX5" fmla="*/ 1382973 w 1828800"/>
              <a:gd name="connsiteY5" fmla="*/ 660166 h 1469934"/>
              <a:gd name="connsiteX6" fmla="*/ 1569492 w 1828800"/>
              <a:gd name="connsiteY6" fmla="*/ 1037755 h 1469934"/>
              <a:gd name="connsiteX7" fmla="*/ 1828800 w 1828800"/>
              <a:gd name="connsiteY7" fmla="*/ 1469934 h 1469934"/>
              <a:gd name="connsiteX0" fmla="*/ 0 w 1828800"/>
              <a:gd name="connsiteY0" fmla="*/ 41469 h 1469934"/>
              <a:gd name="connsiteX1" fmla="*/ 227462 w 1828800"/>
              <a:gd name="connsiteY1" fmla="*/ 525 h 1469934"/>
              <a:gd name="connsiteX2" fmla="*/ 382137 w 1828800"/>
              <a:gd name="connsiteY2" fmla="*/ 77862 h 1469934"/>
              <a:gd name="connsiteX3" fmla="*/ 559559 w 1828800"/>
              <a:gd name="connsiteY3" fmla="*/ 227987 h 1469934"/>
              <a:gd name="connsiteX4" fmla="*/ 1096370 w 1828800"/>
              <a:gd name="connsiteY4" fmla="*/ 218890 h 1469934"/>
              <a:gd name="connsiteX5" fmla="*/ 1382973 w 1828800"/>
              <a:gd name="connsiteY5" fmla="*/ 660166 h 1469934"/>
              <a:gd name="connsiteX6" fmla="*/ 1596788 w 1828800"/>
              <a:gd name="connsiteY6" fmla="*/ 842137 h 1469934"/>
              <a:gd name="connsiteX7" fmla="*/ 1828800 w 1828800"/>
              <a:gd name="connsiteY7" fmla="*/ 1469934 h 1469934"/>
              <a:gd name="connsiteX0" fmla="*/ 0 w 2301922"/>
              <a:gd name="connsiteY0" fmla="*/ 41469 h 955868"/>
              <a:gd name="connsiteX1" fmla="*/ 227462 w 2301922"/>
              <a:gd name="connsiteY1" fmla="*/ 525 h 955868"/>
              <a:gd name="connsiteX2" fmla="*/ 382137 w 2301922"/>
              <a:gd name="connsiteY2" fmla="*/ 77862 h 955868"/>
              <a:gd name="connsiteX3" fmla="*/ 559559 w 2301922"/>
              <a:gd name="connsiteY3" fmla="*/ 227987 h 955868"/>
              <a:gd name="connsiteX4" fmla="*/ 1096370 w 2301922"/>
              <a:gd name="connsiteY4" fmla="*/ 218890 h 955868"/>
              <a:gd name="connsiteX5" fmla="*/ 1382973 w 2301922"/>
              <a:gd name="connsiteY5" fmla="*/ 660166 h 955868"/>
              <a:gd name="connsiteX6" fmla="*/ 1596788 w 2301922"/>
              <a:gd name="connsiteY6" fmla="*/ 842137 h 955868"/>
              <a:gd name="connsiteX7" fmla="*/ 2301922 w 2301922"/>
              <a:gd name="connsiteY7" fmla="*/ 955868 h 955868"/>
              <a:gd name="connsiteX0" fmla="*/ 0 w 2301922"/>
              <a:gd name="connsiteY0" fmla="*/ 41469 h 955868"/>
              <a:gd name="connsiteX1" fmla="*/ 227462 w 2301922"/>
              <a:gd name="connsiteY1" fmla="*/ 525 h 955868"/>
              <a:gd name="connsiteX2" fmla="*/ 382137 w 2301922"/>
              <a:gd name="connsiteY2" fmla="*/ 77862 h 955868"/>
              <a:gd name="connsiteX3" fmla="*/ 559559 w 2301922"/>
              <a:gd name="connsiteY3" fmla="*/ 227987 h 955868"/>
              <a:gd name="connsiteX4" fmla="*/ 1096370 w 2301922"/>
              <a:gd name="connsiteY4" fmla="*/ 218890 h 955868"/>
              <a:gd name="connsiteX5" fmla="*/ 1382973 w 2301922"/>
              <a:gd name="connsiteY5" fmla="*/ 660166 h 955868"/>
              <a:gd name="connsiteX6" fmla="*/ 1605886 w 2301922"/>
              <a:gd name="connsiteY6" fmla="*/ 823940 h 955868"/>
              <a:gd name="connsiteX7" fmla="*/ 2301922 w 2301922"/>
              <a:gd name="connsiteY7" fmla="*/ 955868 h 955868"/>
              <a:gd name="connsiteX0" fmla="*/ 0 w 2301922"/>
              <a:gd name="connsiteY0" fmla="*/ 41469 h 955868"/>
              <a:gd name="connsiteX1" fmla="*/ 227462 w 2301922"/>
              <a:gd name="connsiteY1" fmla="*/ 525 h 955868"/>
              <a:gd name="connsiteX2" fmla="*/ 382137 w 2301922"/>
              <a:gd name="connsiteY2" fmla="*/ 77862 h 955868"/>
              <a:gd name="connsiteX3" fmla="*/ 559559 w 2301922"/>
              <a:gd name="connsiteY3" fmla="*/ 227987 h 955868"/>
              <a:gd name="connsiteX4" fmla="*/ 1096370 w 2301922"/>
              <a:gd name="connsiteY4" fmla="*/ 218890 h 955868"/>
              <a:gd name="connsiteX5" fmla="*/ 1382973 w 2301922"/>
              <a:gd name="connsiteY5" fmla="*/ 660166 h 955868"/>
              <a:gd name="connsiteX6" fmla="*/ 1605886 w 2301922"/>
              <a:gd name="connsiteY6" fmla="*/ 823940 h 955868"/>
              <a:gd name="connsiteX7" fmla="*/ 2301922 w 2301922"/>
              <a:gd name="connsiteY7" fmla="*/ 955868 h 955868"/>
              <a:gd name="connsiteX0" fmla="*/ 0 w 2301922"/>
              <a:gd name="connsiteY0" fmla="*/ 41469 h 955868"/>
              <a:gd name="connsiteX1" fmla="*/ 227462 w 2301922"/>
              <a:gd name="connsiteY1" fmla="*/ 525 h 955868"/>
              <a:gd name="connsiteX2" fmla="*/ 382137 w 2301922"/>
              <a:gd name="connsiteY2" fmla="*/ 77862 h 955868"/>
              <a:gd name="connsiteX3" fmla="*/ 559559 w 2301922"/>
              <a:gd name="connsiteY3" fmla="*/ 227987 h 955868"/>
              <a:gd name="connsiteX4" fmla="*/ 1096370 w 2301922"/>
              <a:gd name="connsiteY4" fmla="*/ 218890 h 955868"/>
              <a:gd name="connsiteX5" fmla="*/ 1382973 w 2301922"/>
              <a:gd name="connsiteY5" fmla="*/ 660166 h 955868"/>
              <a:gd name="connsiteX6" fmla="*/ 1605886 w 2301922"/>
              <a:gd name="connsiteY6" fmla="*/ 805743 h 955868"/>
              <a:gd name="connsiteX7" fmla="*/ 2301922 w 2301922"/>
              <a:gd name="connsiteY7" fmla="*/ 955868 h 955868"/>
              <a:gd name="connsiteX0" fmla="*/ 0 w 2301922"/>
              <a:gd name="connsiteY0" fmla="*/ 41469 h 955868"/>
              <a:gd name="connsiteX1" fmla="*/ 227462 w 2301922"/>
              <a:gd name="connsiteY1" fmla="*/ 525 h 955868"/>
              <a:gd name="connsiteX2" fmla="*/ 382137 w 2301922"/>
              <a:gd name="connsiteY2" fmla="*/ 77862 h 955868"/>
              <a:gd name="connsiteX3" fmla="*/ 559559 w 2301922"/>
              <a:gd name="connsiteY3" fmla="*/ 227987 h 955868"/>
              <a:gd name="connsiteX4" fmla="*/ 1096370 w 2301922"/>
              <a:gd name="connsiteY4" fmla="*/ 218890 h 955868"/>
              <a:gd name="connsiteX5" fmla="*/ 1382973 w 2301922"/>
              <a:gd name="connsiteY5" fmla="*/ 660166 h 955868"/>
              <a:gd name="connsiteX6" fmla="*/ 1605886 w 2301922"/>
              <a:gd name="connsiteY6" fmla="*/ 805743 h 955868"/>
              <a:gd name="connsiteX7" fmla="*/ 2301922 w 2301922"/>
              <a:gd name="connsiteY7" fmla="*/ 955868 h 955868"/>
              <a:gd name="connsiteX0" fmla="*/ 0 w 2301922"/>
              <a:gd name="connsiteY0" fmla="*/ 41469 h 955868"/>
              <a:gd name="connsiteX1" fmla="*/ 227462 w 2301922"/>
              <a:gd name="connsiteY1" fmla="*/ 525 h 955868"/>
              <a:gd name="connsiteX2" fmla="*/ 382137 w 2301922"/>
              <a:gd name="connsiteY2" fmla="*/ 77862 h 955868"/>
              <a:gd name="connsiteX3" fmla="*/ 559559 w 2301922"/>
              <a:gd name="connsiteY3" fmla="*/ 227987 h 955868"/>
              <a:gd name="connsiteX4" fmla="*/ 1096370 w 2301922"/>
              <a:gd name="connsiteY4" fmla="*/ 218890 h 955868"/>
              <a:gd name="connsiteX5" fmla="*/ 1382973 w 2301922"/>
              <a:gd name="connsiteY5" fmla="*/ 660166 h 955868"/>
              <a:gd name="connsiteX6" fmla="*/ 1605886 w 2301922"/>
              <a:gd name="connsiteY6" fmla="*/ 805743 h 955868"/>
              <a:gd name="connsiteX7" fmla="*/ 2301922 w 2301922"/>
              <a:gd name="connsiteY7" fmla="*/ 955868 h 955868"/>
              <a:gd name="connsiteX0" fmla="*/ 0 w 2301922"/>
              <a:gd name="connsiteY0" fmla="*/ 41469 h 955868"/>
              <a:gd name="connsiteX1" fmla="*/ 227462 w 2301922"/>
              <a:gd name="connsiteY1" fmla="*/ 525 h 955868"/>
              <a:gd name="connsiteX2" fmla="*/ 382137 w 2301922"/>
              <a:gd name="connsiteY2" fmla="*/ 77862 h 955868"/>
              <a:gd name="connsiteX3" fmla="*/ 559559 w 2301922"/>
              <a:gd name="connsiteY3" fmla="*/ 227987 h 955868"/>
              <a:gd name="connsiteX4" fmla="*/ 1096370 w 2301922"/>
              <a:gd name="connsiteY4" fmla="*/ 218890 h 955868"/>
              <a:gd name="connsiteX5" fmla="*/ 1382973 w 2301922"/>
              <a:gd name="connsiteY5" fmla="*/ 660166 h 955868"/>
              <a:gd name="connsiteX6" fmla="*/ 1605886 w 2301922"/>
              <a:gd name="connsiteY6" fmla="*/ 805743 h 955868"/>
              <a:gd name="connsiteX7" fmla="*/ 2301922 w 2301922"/>
              <a:gd name="connsiteY7" fmla="*/ 955868 h 95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1922" h="955868">
                <a:moveTo>
                  <a:pt x="0" y="41469"/>
                </a:moveTo>
                <a:cubicBezTo>
                  <a:pt x="36394" y="42985"/>
                  <a:pt x="150125" y="-5540"/>
                  <a:pt x="227462" y="525"/>
                </a:cubicBezTo>
                <a:cubicBezTo>
                  <a:pt x="291151" y="6590"/>
                  <a:pt x="326788" y="39952"/>
                  <a:pt x="382137" y="77862"/>
                </a:cubicBezTo>
                <a:cubicBezTo>
                  <a:pt x="437486" y="115772"/>
                  <a:pt x="440520" y="204482"/>
                  <a:pt x="559559" y="227987"/>
                </a:cubicBezTo>
                <a:lnTo>
                  <a:pt x="1096370" y="218890"/>
                </a:lnTo>
                <a:cubicBezTo>
                  <a:pt x="1256352" y="218132"/>
                  <a:pt x="1304119" y="523689"/>
                  <a:pt x="1382973" y="660166"/>
                </a:cubicBezTo>
                <a:cubicBezTo>
                  <a:pt x="1434532" y="764799"/>
                  <a:pt x="1552812" y="779205"/>
                  <a:pt x="1605886" y="805743"/>
                </a:cubicBezTo>
                <a:cubicBezTo>
                  <a:pt x="1658960" y="832281"/>
                  <a:pt x="2234441" y="902793"/>
                  <a:pt x="2301922" y="955868"/>
                </a:cubicBezTo>
              </a:path>
            </a:pathLst>
          </a:custGeom>
          <a:noFill/>
          <a:ln w="6350">
            <a:solidFill>
              <a:srgbClr val="BC8B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462455" y="3194014"/>
            <a:ext cx="1030709" cy="19022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1649887" y="2320368"/>
            <a:ext cx="1047004" cy="24585"/>
          </a:xfrm>
          <a:custGeom>
            <a:avLst/>
            <a:gdLst>
              <a:gd name="connsiteX0" fmla="*/ 1369433 w 1369433"/>
              <a:gd name="connsiteY0" fmla="*/ 96468 h 96468"/>
              <a:gd name="connsiteX1" fmla="*/ 1248091 w 1369433"/>
              <a:gd name="connsiteY1" fmla="*/ 5461 h 96468"/>
              <a:gd name="connsiteX2" fmla="*/ 810393 w 1369433"/>
              <a:gd name="connsiteY2" fmla="*/ 9795 h 96468"/>
              <a:gd name="connsiteX3" fmla="*/ 628379 w 1369433"/>
              <a:gd name="connsiteY3" fmla="*/ 5461 h 96468"/>
              <a:gd name="connsiteX4" fmla="*/ 515704 w 1369433"/>
              <a:gd name="connsiteY4" fmla="*/ 27130 h 96468"/>
              <a:gd name="connsiteX5" fmla="*/ 394362 w 1369433"/>
              <a:gd name="connsiteY5" fmla="*/ 31463 h 96468"/>
              <a:gd name="connsiteX6" fmla="*/ 69339 w 1369433"/>
              <a:gd name="connsiteY6" fmla="*/ 27130 h 96468"/>
              <a:gd name="connsiteX7" fmla="*/ 0 w 1369433"/>
              <a:gd name="connsiteY7" fmla="*/ 48798 h 96468"/>
              <a:gd name="connsiteX0" fmla="*/ 1369433 w 1369433"/>
              <a:gd name="connsiteY0" fmla="*/ 96718 h 96718"/>
              <a:gd name="connsiteX1" fmla="*/ 1248091 w 1369433"/>
              <a:gd name="connsiteY1" fmla="*/ 5711 h 96718"/>
              <a:gd name="connsiteX2" fmla="*/ 810393 w 1369433"/>
              <a:gd name="connsiteY2" fmla="*/ 10045 h 96718"/>
              <a:gd name="connsiteX3" fmla="*/ 632713 w 1369433"/>
              <a:gd name="connsiteY3" fmla="*/ 14378 h 96718"/>
              <a:gd name="connsiteX4" fmla="*/ 515704 w 1369433"/>
              <a:gd name="connsiteY4" fmla="*/ 27380 h 96718"/>
              <a:gd name="connsiteX5" fmla="*/ 394362 w 1369433"/>
              <a:gd name="connsiteY5" fmla="*/ 31713 h 96718"/>
              <a:gd name="connsiteX6" fmla="*/ 69339 w 1369433"/>
              <a:gd name="connsiteY6" fmla="*/ 27380 h 96718"/>
              <a:gd name="connsiteX7" fmla="*/ 0 w 1369433"/>
              <a:gd name="connsiteY7" fmla="*/ 49048 h 96718"/>
              <a:gd name="connsiteX0" fmla="*/ 1369433 w 1369433"/>
              <a:gd name="connsiteY0" fmla="*/ 92971 h 92971"/>
              <a:gd name="connsiteX1" fmla="*/ 1248091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593710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226423 w 1226423"/>
              <a:gd name="connsiteY0" fmla="*/ 1964 h 46770"/>
              <a:gd name="connsiteX1" fmla="*/ 810393 w 1226423"/>
              <a:gd name="connsiteY1" fmla="*/ 6298 h 46770"/>
              <a:gd name="connsiteX2" fmla="*/ 593710 w 1226423"/>
              <a:gd name="connsiteY2" fmla="*/ 10631 h 46770"/>
              <a:gd name="connsiteX3" fmla="*/ 515704 w 1226423"/>
              <a:gd name="connsiteY3" fmla="*/ 23633 h 46770"/>
              <a:gd name="connsiteX4" fmla="*/ 394362 w 1226423"/>
              <a:gd name="connsiteY4" fmla="*/ 27966 h 46770"/>
              <a:gd name="connsiteX5" fmla="*/ 69339 w 1226423"/>
              <a:gd name="connsiteY5" fmla="*/ 23633 h 46770"/>
              <a:gd name="connsiteX6" fmla="*/ 0 w 1226423"/>
              <a:gd name="connsiteY6" fmla="*/ 45301 h 46770"/>
              <a:gd name="connsiteX0" fmla="*/ 1228804 w 1228804"/>
              <a:gd name="connsiteY0" fmla="*/ 1964 h 31225"/>
              <a:gd name="connsiteX1" fmla="*/ 812774 w 1228804"/>
              <a:gd name="connsiteY1" fmla="*/ 6298 h 31225"/>
              <a:gd name="connsiteX2" fmla="*/ 596091 w 1228804"/>
              <a:gd name="connsiteY2" fmla="*/ 10631 h 31225"/>
              <a:gd name="connsiteX3" fmla="*/ 518085 w 1228804"/>
              <a:gd name="connsiteY3" fmla="*/ 23633 h 31225"/>
              <a:gd name="connsiteX4" fmla="*/ 396743 w 1228804"/>
              <a:gd name="connsiteY4" fmla="*/ 27966 h 31225"/>
              <a:gd name="connsiteX5" fmla="*/ 71720 w 1228804"/>
              <a:gd name="connsiteY5" fmla="*/ 23633 h 31225"/>
              <a:gd name="connsiteX6" fmla="*/ 0 w 1228804"/>
              <a:gd name="connsiteY6" fmla="*/ 28632 h 31225"/>
              <a:gd name="connsiteX0" fmla="*/ 1228804 w 1228804"/>
              <a:gd name="connsiteY0" fmla="*/ 1964 h 31290"/>
              <a:gd name="connsiteX1" fmla="*/ 812774 w 1228804"/>
              <a:gd name="connsiteY1" fmla="*/ 6298 h 31290"/>
              <a:gd name="connsiteX2" fmla="*/ 596091 w 1228804"/>
              <a:gd name="connsiteY2" fmla="*/ 10631 h 31290"/>
              <a:gd name="connsiteX3" fmla="*/ 518085 w 1228804"/>
              <a:gd name="connsiteY3" fmla="*/ 23633 h 31290"/>
              <a:gd name="connsiteX4" fmla="*/ 396743 w 1228804"/>
              <a:gd name="connsiteY4" fmla="*/ 24987 h 31290"/>
              <a:gd name="connsiteX5" fmla="*/ 71720 w 1228804"/>
              <a:gd name="connsiteY5" fmla="*/ 23633 h 31290"/>
              <a:gd name="connsiteX6" fmla="*/ 0 w 1228804"/>
              <a:gd name="connsiteY6" fmla="*/ 28632 h 31290"/>
              <a:gd name="connsiteX0" fmla="*/ 1225825 w 1225825"/>
              <a:gd name="connsiteY0" fmla="*/ 4680 h 25071"/>
              <a:gd name="connsiteX1" fmla="*/ 812774 w 1225825"/>
              <a:gd name="connsiteY1" fmla="*/ 79 h 25071"/>
              <a:gd name="connsiteX2" fmla="*/ 596091 w 1225825"/>
              <a:gd name="connsiteY2" fmla="*/ 4412 h 25071"/>
              <a:gd name="connsiteX3" fmla="*/ 518085 w 1225825"/>
              <a:gd name="connsiteY3" fmla="*/ 17414 h 25071"/>
              <a:gd name="connsiteX4" fmla="*/ 396743 w 1225825"/>
              <a:gd name="connsiteY4" fmla="*/ 18768 h 25071"/>
              <a:gd name="connsiteX5" fmla="*/ 71720 w 1225825"/>
              <a:gd name="connsiteY5" fmla="*/ 17414 h 25071"/>
              <a:gd name="connsiteX6" fmla="*/ 0 w 1225825"/>
              <a:gd name="connsiteY6" fmla="*/ 22413 h 25071"/>
              <a:gd name="connsiteX0" fmla="*/ 1225825 w 1225825"/>
              <a:gd name="connsiteY0" fmla="*/ 2436 h 28784"/>
              <a:gd name="connsiteX1" fmla="*/ 812774 w 1225825"/>
              <a:gd name="connsiteY1" fmla="*/ 3792 h 28784"/>
              <a:gd name="connsiteX2" fmla="*/ 596091 w 1225825"/>
              <a:gd name="connsiteY2" fmla="*/ 8125 h 28784"/>
              <a:gd name="connsiteX3" fmla="*/ 518085 w 1225825"/>
              <a:gd name="connsiteY3" fmla="*/ 21127 h 28784"/>
              <a:gd name="connsiteX4" fmla="*/ 396743 w 1225825"/>
              <a:gd name="connsiteY4" fmla="*/ 22481 h 28784"/>
              <a:gd name="connsiteX5" fmla="*/ 71720 w 1225825"/>
              <a:gd name="connsiteY5" fmla="*/ 21127 h 28784"/>
              <a:gd name="connsiteX6" fmla="*/ 0 w 1225825"/>
              <a:gd name="connsiteY6" fmla="*/ 26126 h 2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825" h="28784">
                <a:moveTo>
                  <a:pt x="1225825" y="2436"/>
                </a:moveTo>
                <a:cubicBezTo>
                  <a:pt x="1188990" y="-3341"/>
                  <a:pt x="917730" y="2844"/>
                  <a:pt x="812774" y="3792"/>
                </a:cubicBezTo>
                <a:cubicBezTo>
                  <a:pt x="707818" y="4740"/>
                  <a:pt x="645206" y="5236"/>
                  <a:pt x="596091" y="8125"/>
                </a:cubicBezTo>
                <a:cubicBezTo>
                  <a:pt x="546976" y="11014"/>
                  <a:pt x="551310" y="18734"/>
                  <a:pt x="518085" y="21127"/>
                </a:cubicBezTo>
                <a:cubicBezTo>
                  <a:pt x="484860" y="23520"/>
                  <a:pt x="471137" y="22481"/>
                  <a:pt x="396743" y="22481"/>
                </a:cubicBezTo>
                <a:lnTo>
                  <a:pt x="71720" y="21127"/>
                </a:lnTo>
                <a:cubicBezTo>
                  <a:pt x="5596" y="21734"/>
                  <a:pt x="722" y="34071"/>
                  <a:pt x="0" y="26126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651505" y="2293064"/>
            <a:ext cx="1175765" cy="81798"/>
          </a:xfrm>
          <a:custGeom>
            <a:avLst/>
            <a:gdLst>
              <a:gd name="connsiteX0" fmla="*/ 1369433 w 1369433"/>
              <a:gd name="connsiteY0" fmla="*/ 96468 h 96468"/>
              <a:gd name="connsiteX1" fmla="*/ 1248091 w 1369433"/>
              <a:gd name="connsiteY1" fmla="*/ 5461 h 96468"/>
              <a:gd name="connsiteX2" fmla="*/ 810393 w 1369433"/>
              <a:gd name="connsiteY2" fmla="*/ 9795 h 96468"/>
              <a:gd name="connsiteX3" fmla="*/ 628379 w 1369433"/>
              <a:gd name="connsiteY3" fmla="*/ 5461 h 96468"/>
              <a:gd name="connsiteX4" fmla="*/ 515704 w 1369433"/>
              <a:gd name="connsiteY4" fmla="*/ 27130 h 96468"/>
              <a:gd name="connsiteX5" fmla="*/ 394362 w 1369433"/>
              <a:gd name="connsiteY5" fmla="*/ 31463 h 96468"/>
              <a:gd name="connsiteX6" fmla="*/ 69339 w 1369433"/>
              <a:gd name="connsiteY6" fmla="*/ 27130 h 96468"/>
              <a:gd name="connsiteX7" fmla="*/ 0 w 1369433"/>
              <a:gd name="connsiteY7" fmla="*/ 48798 h 96468"/>
              <a:gd name="connsiteX0" fmla="*/ 1369433 w 1369433"/>
              <a:gd name="connsiteY0" fmla="*/ 96718 h 96718"/>
              <a:gd name="connsiteX1" fmla="*/ 1248091 w 1369433"/>
              <a:gd name="connsiteY1" fmla="*/ 5711 h 96718"/>
              <a:gd name="connsiteX2" fmla="*/ 810393 w 1369433"/>
              <a:gd name="connsiteY2" fmla="*/ 10045 h 96718"/>
              <a:gd name="connsiteX3" fmla="*/ 632713 w 1369433"/>
              <a:gd name="connsiteY3" fmla="*/ 14378 h 96718"/>
              <a:gd name="connsiteX4" fmla="*/ 515704 w 1369433"/>
              <a:gd name="connsiteY4" fmla="*/ 27380 h 96718"/>
              <a:gd name="connsiteX5" fmla="*/ 394362 w 1369433"/>
              <a:gd name="connsiteY5" fmla="*/ 31713 h 96718"/>
              <a:gd name="connsiteX6" fmla="*/ 69339 w 1369433"/>
              <a:gd name="connsiteY6" fmla="*/ 27380 h 96718"/>
              <a:gd name="connsiteX7" fmla="*/ 0 w 1369433"/>
              <a:gd name="connsiteY7" fmla="*/ 49048 h 96718"/>
              <a:gd name="connsiteX0" fmla="*/ 1369433 w 1369433"/>
              <a:gd name="connsiteY0" fmla="*/ 92971 h 92971"/>
              <a:gd name="connsiteX1" fmla="*/ 1248091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593710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4671 w 1364671"/>
              <a:gd name="connsiteY0" fmla="*/ 109496 h 109496"/>
              <a:gd name="connsiteX1" fmla="*/ 1226423 w 1364671"/>
              <a:gd name="connsiteY1" fmla="*/ 6583 h 109496"/>
              <a:gd name="connsiteX2" fmla="*/ 810393 w 1364671"/>
              <a:gd name="connsiteY2" fmla="*/ 10917 h 109496"/>
              <a:gd name="connsiteX3" fmla="*/ 593710 w 1364671"/>
              <a:gd name="connsiteY3" fmla="*/ 15250 h 109496"/>
              <a:gd name="connsiteX4" fmla="*/ 515704 w 1364671"/>
              <a:gd name="connsiteY4" fmla="*/ 28252 h 109496"/>
              <a:gd name="connsiteX5" fmla="*/ 394362 w 1364671"/>
              <a:gd name="connsiteY5" fmla="*/ 32585 h 109496"/>
              <a:gd name="connsiteX6" fmla="*/ 69339 w 1364671"/>
              <a:gd name="connsiteY6" fmla="*/ 28252 h 109496"/>
              <a:gd name="connsiteX7" fmla="*/ 0 w 1364671"/>
              <a:gd name="connsiteY7" fmla="*/ 49920 h 109496"/>
              <a:gd name="connsiteX0" fmla="*/ 1364671 w 1364671"/>
              <a:gd name="connsiteY0" fmla="*/ 109496 h 109496"/>
              <a:gd name="connsiteX1" fmla="*/ 1226423 w 1364671"/>
              <a:gd name="connsiteY1" fmla="*/ 6583 h 109496"/>
              <a:gd name="connsiteX2" fmla="*/ 810393 w 1364671"/>
              <a:gd name="connsiteY2" fmla="*/ 10917 h 109496"/>
              <a:gd name="connsiteX3" fmla="*/ 593710 w 1364671"/>
              <a:gd name="connsiteY3" fmla="*/ 15250 h 109496"/>
              <a:gd name="connsiteX4" fmla="*/ 515704 w 1364671"/>
              <a:gd name="connsiteY4" fmla="*/ 28252 h 109496"/>
              <a:gd name="connsiteX5" fmla="*/ 394362 w 1364671"/>
              <a:gd name="connsiteY5" fmla="*/ 32585 h 109496"/>
              <a:gd name="connsiteX6" fmla="*/ 69339 w 1364671"/>
              <a:gd name="connsiteY6" fmla="*/ 28252 h 109496"/>
              <a:gd name="connsiteX7" fmla="*/ 0 w 1364671"/>
              <a:gd name="connsiteY7" fmla="*/ 49920 h 109496"/>
              <a:gd name="connsiteX0" fmla="*/ 1364671 w 1364671"/>
              <a:gd name="connsiteY0" fmla="*/ 100771 h 100771"/>
              <a:gd name="connsiteX1" fmla="*/ 1221661 w 1364671"/>
              <a:gd name="connsiteY1" fmla="*/ 9765 h 100771"/>
              <a:gd name="connsiteX2" fmla="*/ 810393 w 1364671"/>
              <a:gd name="connsiteY2" fmla="*/ 2192 h 100771"/>
              <a:gd name="connsiteX3" fmla="*/ 593710 w 1364671"/>
              <a:gd name="connsiteY3" fmla="*/ 6525 h 100771"/>
              <a:gd name="connsiteX4" fmla="*/ 515704 w 1364671"/>
              <a:gd name="connsiteY4" fmla="*/ 19527 h 100771"/>
              <a:gd name="connsiteX5" fmla="*/ 394362 w 1364671"/>
              <a:gd name="connsiteY5" fmla="*/ 23860 h 100771"/>
              <a:gd name="connsiteX6" fmla="*/ 69339 w 1364671"/>
              <a:gd name="connsiteY6" fmla="*/ 19527 h 100771"/>
              <a:gd name="connsiteX7" fmla="*/ 0 w 1364671"/>
              <a:gd name="connsiteY7" fmla="*/ 41195 h 100771"/>
              <a:gd name="connsiteX0" fmla="*/ 1364671 w 1364671"/>
              <a:gd name="connsiteY0" fmla="*/ 100771 h 100771"/>
              <a:gd name="connsiteX1" fmla="*/ 1221661 w 1364671"/>
              <a:gd name="connsiteY1" fmla="*/ 9765 h 100771"/>
              <a:gd name="connsiteX2" fmla="*/ 810393 w 1364671"/>
              <a:gd name="connsiteY2" fmla="*/ 2192 h 100771"/>
              <a:gd name="connsiteX3" fmla="*/ 593710 w 1364671"/>
              <a:gd name="connsiteY3" fmla="*/ 6525 h 100771"/>
              <a:gd name="connsiteX4" fmla="*/ 515704 w 1364671"/>
              <a:gd name="connsiteY4" fmla="*/ 19527 h 100771"/>
              <a:gd name="connsiteX5" fmla="*/ 394362 w 1364671"/>
              <a:gd name="connsiteY5" fmla="*/ 23860 h 100771"/>
              <a:gd name="connsiteX6" fmla="*/ 69339 w 1364671"/>
              <a:gd name="connsiteY6" fmla="*/ 19527 h 100771"/>
              <a:gd name="connsiteX7" fmla="*/ 0 w 1364671"/>
              <a:gd name="connsiteY7" fmla="*/ 29289 h 100771"/>
              <a:gd name="connsiteX0" fmla="*/ 1364671 w 1364671"/>
              <a:gd name="connsiteY0" fmla="*/ 100771 h 100771"/>
              <a:gd name="connsiteX1" fmla="*/ 1289013 w 1364671"/>
              <a:gd name="connsiteY1" fmla="*/ 27099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100771 h 100771"/>
              <a:gd name="connsiteX1" fmla="*/ 1298538 w 1364671"/>
              <a:gd name="connsiteY1" fmla="*/ 36624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100771 h 100771"/>
              <a:gd name="connsiteX1" fmla="*/ 1308063 w 1364671"/>
              <a:gd name="connsiteY1" fmla="*/ 50912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98820 h 98820"/>
              <a:gd name="connsiteX1" fmla="*/ 1308063 w 1364671"/>
              <a:gd name="connsiteY1" fmla="*/ 48961 h 98820"/>
              <a:gd name="connsiteX2" fmla="*/ 1221661 w 1364671"/>
              <a:gd name="connsiteY2" fmla="*/ 7814 h 98820"/>
              <a:gd name="connsiteX3" fmla="*/ 1217575 w 1364671"/>
              <a:gd name="connsiteY3" fmla="*/ 1336 h 98820"/>
              <a:gd name="connsiteX4" fmla="*/ 810393 w 1364671"/>
              <a:gd name="connsiteY4" fmla="*/ 241 h 98820"/>
              <a:gd name="connsiteX5" fmla="*/ 593710 w 1364671"/>
              <a:gd name="connsiteY5" fmla="*/ 4574 h 98820"/>
              <a:gd name="connsiteX6" fmla="*/ 515704 w 1364671"/>
              <a:gd name="connsiteY6" fmla="*/ 17576 h 98820"/>
              <a:gd name="connsiteX7" fmla="*/ 394362 w 1364671"/>
              <a:gd name="connsiteY7" fmla="*/ 21909 h 98820"/>
              <a:gd name="connsiteX8" fmla="*/ 69339 w 1364671"/>
              <a:gd name="connsiteY8" fmla="*/ 17576 h 98820"/>
              <a:gd name="connsiteX9" fmla="*/ 0 w 1364671"/>
              <a:gd name="connsiteY9" fmla="*/ 27338 h 98820"/>
              <a:gd name="connsiteX0" fmla="*/ 1364671 w 1364671"/>
              <a:gd name="connsiteY0" fmla="*/ 98820 h 98820"/>
              <a:gd name="connsiteX1" fmla="*/ 1308063 w 1364671"/>
              <a:gd name="connsiteY1" fmla="*/ 48961 h 98820"/>
              <a:gd name="connsiteX2" fmla="*/ 1221661 w 1364671"/>
              <a:gd name="connsiteY2" fmla="*/ 7814 h 98820"/>
              <a:gd name="connsiteX3" fmla="*/ 1217575 w 1364671"/>
              <a:gd name="connsiteY3" fmla="*/ 1336 h 98820"/>
              <a:gd name="connsiteX4" fmla="*/ 810393 w 1364671"/>
              <a:gd name="connsiteY4" fmla="*/ 241 h 98820"/>
              <a:gd name="connsiteX5" fmla="*/ 593710 w 1364671"/>
              <a:gd name="connsiteY5" fmla="*/ 4574 h 98820"/>
              <a:gd name="connsiteX6" fmla="*/ 515704 w 1364671"/>
              <a:gd name="connsiteY6" fmla="*/ 17576 h 98820"/>
              <a:gd name="connsiteX7" fmla="*/ 394362 w 1364671"/>
              <a:gd name="connsiteY7" fmla="*/ 21909 h 98820"/>
              <a:gd name="connsiteX8" fmla="*/ 69339 w 1364671"/>
              <a:gd name="connsiteY8" fmla="*/ 17576 h 98820"/>
              <a:gd name="connsiteX9" fmla="*/ 0 w 1364671"/>
              <a:gd name="connsiteY9" fmla="*/ 27338 h 98820"/>
              <a:gd name="connsiteX0" fmla="*/ 1364671 w 1364671"/>
              <a:gd name="connsiteY0" fmla="*/ 98668 h 98668"/>
              <a:gd name="connsiteX1" fmla="*/ 1308063 w 1364671"/>
              <a:gd name="connsiteY1" fmla="*/ 48809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64671 w 1364671"/>
              <a:gd name="connsiteY0" fmla="*/ 98668 h 98668"/>
              <a:gd name="connsiteX1" fmla="*/ 1308063 w 1364671"/>
              <a:gd name="connsiteY1" fmla="*/ 48809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64671 w 1364671"/>
              <a:gd name="connsiteY0" fmla="*/ 98668 h 98668"/>
              <a:gd name="connsiteX1" fmla="*/ 1312825 w 1364671"/>
              <a:gd name="connsiteY1" fmla="*/ 41665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76577 w 1376577"/>
              <a:gd name="connsiteY0" fmla="*/ 93906 h 93906"/>
              <a:gd name="connsiteX1" fmla="*/ 1312825 w 1376577"/>
              <a:gd name="connsiteY1" fmla="*/ 41665 h 93906"/>
              <a:gd name="connsiteX2" fmla="*/ 1221661 w 1376577"/>
              <a:gd name="connsiteY2" fmla="*/ 7662 h 93906"/>
              <a:gd name="connsiteX3" fmla="*/ 810393 w 1376577"/>
              <a:gd name="connsiteY3" fmla="*/ 89 h 93906"/>
              <a:gd name="connsiteX4" fmla="*/ 593710 w 1376577"/>
              <a:gd name="connsiteY4" fmla="*/ 4422 h 93906"/>
              <a:gd name="connsiteX5" fmla="*/ 515704 w 1376577"/>
              <a:gd name="connsiteY5" fmla="*/ 17424 h 93906"/>
              <a:gd name="connsiteX6" fmla="*/ 394362 w 1376577"/>
              <a:gd name="connsiteY6" fmla="*/ 21757 h 93906"/>
              <a:gd name="connsiteX7" fmla="*/ 69339 w 1376577"/>
              <a:gd name="connsiteY7" fmla="*/ 17424 h 93906"/>
              <a:gd name="connsiteX8" fmla="*/ 0 w 1376577"/>
              <a:gd name="connsiteY8" fmla="*/ 27186 h 93906"/>
              <a:gd name="connsiteX0" fmla="*/ 1376577 w 1376577"/>
              <a:gd name="connsiteY0" fmla="*/ 99126 h 99126"/>
              <a:gd name="connsiteX1" fmla="*/ 1312825 w 1376577"/>
              <a:gd name="connsiteY1" fmla="*/ 46885 h 99126"/>
              <a:gd name="connsiteX2" fmla="*/ 1209755 w 1376577"/>
              <a:gd name="connsiteY2" fmla="*/ 3357 h 99126"/>
              <a:gd name="connsiteX3" fmla="*/ 810393 w 1376577"/>
              <a:gd name="connsiteY3" fmla="*/ 5309 h 99126"/>
              <a:gd name="connsiteX4" fmla="*/ 593710 w 1376577"/>
              <a:gd name="connsiteY4" fmla="*/ 9642 h 99126"/>
              <a:gd name="connsiteX5" fmla="*/ 515704 w 1376577"/>
              <a:gd name="connsiteY5" fmla="*/ 22644 h 99126"/>
              <a:gd name="connsiteX6" fmla="*/ 394362 w 1376577"/>
              <a:gd name="connsiteY6" fmla="*/ 26977 h 99126"/>
              <a:gd name="connsiteX7" fmla="*/ 69339 w 1376577"/>
              <a:gd name="connsiteY7" fmla="*/ 22644 h 99126"/>
              <a:gd name="connsiteX8" fmla="*/ 0 w 1376577"/>
              <a:gd name="connsiteY8" fmla="*/ 32406 h 99126"/>
              <a:gd name="connsiteX0" fmla="*/ 1376577 w 1376577"/>
              <a:gd name="connsiteY0" fmla="*/ 95769 h 95769"/>
              <a:gd name="connsiteX1" fmla="*/ 1312825 w 1376577"/>
              <a:gd name="connsiteY1" fmla="*/ 43528 h 95769"/>
              <a:gd name="connsiteX2" fmla="*/ 1209755 w 1376577"/>
              <a:gd name="connsiteY2" fmla="*/ 0 h 95769"/>
              <a:gd name="connsiteX3" fmla="*/ 810393 w 1376577"/>
              <a:gd name="connsiteY3" fmla="*/ 1952 h 95769"/>
              <a:gd name="connsiteX4" fmla="*/ 593710 w 1376577"/>
              <a:gd name="connsiteY4" fmla="*/ 6285 h 95769"/>
              <a:gd name="connsiteX5" fmla="*/ 515704 w 1376577"/>
              <a:gd name="connsiteY5" fmla="*/ 19287 h 95769"/>
              <a:gd name="connsiteX6" fmla="*/ 394362 w 1376577"/>
              <a:gd name="connsiteY6" fmla="*/ 23620 h 95769"/>
              <a:gd name="connsiteX7" fmla="*/ 69339 w 1376577"/>
              <a:gd name="connsiteY7" fmla="*/ 19287 h 95769"/>
              <a:gd name="connsiteX8" fmla="*/ 0 w 1376577"/>
              <a:gd name="connsiteY8" fmla="*/ 29049 h 95769"/>
              <a:gd name="connsiteX0" fmla="*/ 1376577 w 1376577"/>
              <a:gd name="connsiteY0" fmla="*/ 95769 h 95769"/>
              <a:gd name="connsiteX1" fmla="*/ 1312825 w 1376577"/>
              <a:gd name="connsiteY1" fmla="*/ 43528 h 95769"/>
              <a:gd name="connsiteX2" fmla="*/ 1209755 w 1376577"/>
              <a:gd name="connsiteY2" fmla="*/ 0 h 95769"/>
              <a:gd name="connsiteX3" fmla="*/ 810393 w 1376577"/>
              <a:gd name="connsiteY3" fmla="*/ 1952 h 95769"/>
              <a:gd name="connsiteX4" fmla="*/ 593710 w 1376577"/>
              <a:gd name="connsiteY4" fmla="*/ 6285 h 95769"/>
              <a:gd name="connsiteX5" fmla="*/ 515704 w 1376577"/>
              <a:gd name="connsiteY5" fmla="*/ 19287 h 95769"/>
              <a:gd name="connsiteX6" fmla="*/ 394362 w 1376577"/>
              <a:gd name="connsiteY6" fmla="*/ 23620 h 95769"/>
              <a:gd name="connsiteX7" fmla="*/ 69339 w 1376577"/>
              <a:gd name="connsiteY7" fmla="*/ 19287 h 95769"/>
              <a:gd name="connsiteX8" fmla="*/ 0 w 1376577"/>
              <a:gd name="connsiteY8" fmla="*/ 19524 h 9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577" h="95769">
                <a:moveTo>
                  <a:pt x="1376577" y="95769"/>
                </a:moveTo>
                <a:cubicBezTo>
                  <a:pt x="1363174" y="83490"/>
                  <a:pt x="1336660" y="58696"/>
                  <a:pt x="1312825" y="43528"/>
                </a:cubicBezTo>
                <a:cubicBezTo>
                  <a:pt x="1288990" y="28360"/>
                  <a:pt x="1261743" y="976"/>
                  <a:pt x="1209755" y="0"/>
                </a:cubicBezTo>
                <a:cubicBezTo>
                  <a:pt x="1129191" y="1405"/>
                  <a:pt x="913067" y="905"/>
                  <a:pt x="810393" y="1952"/>
                </a:cubicBezTo>
                <a:cubicBezTo>
                  <a:pt x="707719" y="2999"/>
                  <a:pt x="642825" y="3396"/>
                  <a:pt x="593710" y="6285"/>
                </a:cubicBezTo>
                <a:cubicBezTo>
                  <a:pt x="544595" y="9174"/>
                  <a:pt x="548929" y="16398"/>
                  <a:pt x="515704" y="19287"/>
                </a:cubicBezTo>
                <a:cubicBezTo>
                  <a:pt x="482479" y="22176"/>
                  <a:pt x="468756" y="23620"/>
                  <a:pt x="394362" y="23620"/>
                </a:cubicBezTo>
                <a:cubicBezTo>
                  <a:pt x="319968" y="23620"/>
                  <a:pt x="135066" y="19970"/>
                  <a:pt x="69339" y="19287"/>
                </a:cubicBezTo>
                <a:cubicBezTo>
                  <a:pt x="3612" y="18604"/>
                  <a:pt x="722" y="27469"/>
                  <a:pt x="0" y="19524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499936" y="1973733"/>
            <a:ext cx="82499" cy="373341"/>
          </a:xfrm>
          <a:custGeom>
            <a:avLst/>
            <a:gdLst>
              <a:gd name="connsiteX0" fmla="*/ 96589 w 96589"/>
              <a:gd name="connsiteY0" fmla="*/ 437104 h 437104"/>
              <a:gd name="connsiteX1" fmla="*/ 36299 w 96589"/>
              <a:gd name="connsiteY1" fmla="*/ 341644 h 437104"/>
              <a:gd name="connsiteX2" fmla="*/ 6154 w 96589"/>
              <a:gd name="connsiteY2" fmla="*/ 266282 h 437104"/>
              <a:gd name="connsiteX3" fmla="*/ 1130 w 96589"/>
              <a:gd name="connsiteY3" fmla="*/ 140677 h 437104"/>
              <a:gd name="connsiteX4" fmla="*/ 21227 w 96589"/>
              <a:gd name="connsiteY4" fmla="*/ 0 h 43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89" h="437104">
                <a:moveTo>
                  <a:pt x="96589" y="437104"/>
                </a:moveTo>
                <a:cubicBezTo>
                  <a:pt x="73980" y="403609"/>
                  <a:pt x="51371" y="370114"/>
                  <a:pt x="36299" y="341644"/>
                </a:cubicBezTo>
                <a:cubicBezTo>
                  <a:pt x="21226" y="313174"/>
                  <a:pt x="12015" y="299776"/>
                  <a:pt x="6154" y="266282"/>
                </a:cubicBezTo>
                <a:cubicBezTo>
                  <a:pt x="293" y="232788"/>
                  <a:pt x="-1382" y="185057"/>
                  <a:pt x="1130" y="140677"/>
                </a:cubicBezTo>
                <a:cubicBezTo>
                  <a:pt x="3642" y="96297"/>
                  <a:pt x="12434" y="48148"/>
                  <a:pt x="21227" y="0"/>
                </a:cubicBezTo>
              </a:path>
            </a:pathLst>
          </a:custGeom>
          <a:noFill/>
          <a:ln w="22225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645986" y="3003636"/>
            <a:ext cx="828213" cy="34354"/>
          </a:xfrm>
          <a:custGeom>
            <a:avLst/>
            <a:gdLst>
              <a:gd name="connsiteX0" fmla="*/ 0 w 969666"/>
              <a:gd name="connsiteY0" fmla="*/ 0 h 40228"/>
              <a:gd name="connsiteX1" fmla="*/ 130628 w 969666"/>
              <a:gd name="connsiteY1" fmla="*/ 25120 h 40228"/>
              <a:gd name="connsiteX2" fmla="*/ 281354 w 969666"/>
              <a:gd name="connsiteY2" fmla="*/ 40193 h 40228"/>
              <a:gd name="connsiteX3" fmla="*/ 512466 w 969666"/>
              <a:gd name="connsiteY3" fmla="*/ 35169 h 40228"/>
              <a:gd name="connsiteX4" fmla="*/ 708409 w 969666"/>
              <a:gd name="connsiteY4" fmla="*/ 30145 h 40228"/>
              <a:gd name="connsiteX5" fmla="*/ 828989 w 969666"/>
              <a:gd name="connsiteY5" fmla="*/ 25120 h 40228"/>
              <a:gd name="connsiteX6" fmla="*/ 969666 w 969666"/>
              <a:gd name="connsiteY6" fmla="*/ 40193 h 40228"/>
              <a:gd name="connsiteX0" fmla="*/ 0 w 969666"/>
              <a:gd name="connsiteY0" fmla="*/ 0 h 40221"/>
              <a:gd name="connsiteX1" fmla="*/ 130628 w 969666"/>
              <a:gd name="connsiteY1" fmla="*/ 25120 h 40221"/>
              <a:gd name="connsiteX2" fmla="*/ 281354 w 969666"/>
              <a:gd name="connsiteY2" fmla="*/ 40193 h 40221"/>
              <a:gd name="connsiteX3" fmla="*/ 512466 w 969666"/>
              <a:gd name="connsiteY3" fmla="*/ 35169 h 40221"/>
              <a:gd name="connsiteX4" fmla="*/ 708409 w 969666"/>
              <a:gd name="connsiteY4" fmla="*/ 30145 h 40221"/>
              <a:gd name="connsiteX5" fmla="*/ 828989 w 969666"/>
              <a:gd name="connsiteY5" fmla="*/ 21721 h 40221"/>
              <a:gd name="connsiteX6" fmla="*/ 969666 w 969666"/>
              <a:gd name="connsiteY6" fmla="*/ 40193 h 4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66" h="40221">
                <a:moveTo>
                  <a:pt x="0" y="0"/>
                </a:moveTo>
                <a:cubicBezTo>
                  <a:pt x="41868" y="9210"/>
                  <a:pt x="83736" y="18421"/>
                  <a:pt x="130628" y="25120"/>
                </a:cubicBezTo>
                <a:cubicBezTo>
                  <a:pt x="177520" y="31819"/>
                  <a:pt x="217714" y="38518"/>
                  <a:pt x="281354" y="40193"/>
                </a:cubicBezTo>
                <a:lnTo>
                  <a:pt x="512466" y="35169"/>
                </a:lnTo>
                <a:lnTo>
                  <a:pt x="708409" y="30145"/>
                </a:lnTo>
                <a:cubicBezTo>
                  <a:pt x="761163" y="28470"/>
                  <a:pt x="785446" y="20046"/>
                  <a:pt x="828989" y="21721"/>
                </a:cubicBezTo>
                <a:cubicBezTo>
                  <a:pt x="872532" y="23396"/>
                  <a:pt x="942871" y="41030"/>
                  <a:pt x="969666" y="40193"/>
                </a:cubicBezTo>
              </a:path>
            </a:pathLst>
          </a:custGeom>
          <a:noFill/>
          <a:ln w="22225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744104" y="2749908"/>
            <a:ext cx="2273094" cy="277637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322" h="325056">
                <a:moveTo>
                  <a:pt x="2661322" y="6365"/>
                </a:moveTo>
                <a:cubicBezTo>
                  <a:pt x="2326570" y="7246"/>
                  <a:pt x="1926273" y="-10087"/>
                  <a:pt x="1657067" y="9008"/>
                </a:cubicBezTo>
                <a:lnTo>
                  <a:pt x="1046083" y="120933"/>
                </a:lnTo>
                <a:cubicBezTo>
                  <a:pt x="880983" y="156312"/>
                  <a:pt x="715883" y="172641"/>
                  <a:pt x="550783" y="208020"/>
                </a:cubicBezTo>
                <a:cubicBezTo>
                  <a:pt x="409269" y="238862"/>
                  <a:pt x="267754" y="283312"/>
                  <a:pt x="126240" y="314154"/>
                </a:cubicBezTo>
                <a:lnTo>
                  <a:pt x="0" y="325056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393788" y="2579705"/>
            <a:ext cx="2343121" cy="1097827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488190 w 3023272"/>
              <a:gd name="connsiteY4" fmla="*/ 314154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735840 w 3023272"/>
              <a:gd name="connsiteY3" fmla="*/ 480163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0 h 835762"/>
              <a:gd name="connsiteX1" fmla="*/ 2089774 w 3023272"/>
              <a:gd name="connsiteY1" fmla="*/ 106057 h 835762"/>
              <a:gd name="connsiteX2" fmla="*/ 1405311 w 3023272"/>
              <a:gd name="connsiteY2" fmla="*/ 198932 h 835762"/>
              <a:gd name="connsiteX3" fmla="*/ 735840 w 3023272"/>
              <a:gd name="connsiteY3" fmla="*/ 473798 h 835762"/>
              <a:gd name="connsiteX4" fmla="*/ 240540 w 3023272"/>
              <a:gd name="connsiteY4" fmla="*/ 824861 h 835762"/>
              <a:gd name="connsiteX5" fmla="*/ 0 w 3023272"/>
              <a:gd name="connsiteY5" fmla="*/ 835762 h 835762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089774 w 2470822"/>
              <a:gd name="connsiteY2" fmla="*/ 217635 h 947340"/>
              <a:gd name="connsiteX3" fmla="*/ 1405311 w 2470822"/>
              <a:gd name="connsiteY3" fmla="*/ 310510 h 947340"/>
              <a:gd name="connsiteX4" fmla="*/ 735840 w 2470822"/>
              <a:gd name="connsiteY4" fmla="*/ 585376 h 947340"/>
              <a:gd name="connsiteX5" fmla="*/ 240540 w 2470822"/>
              <a:gd name="connsiteY5" fmla="*/ 936439 h 947340"/>
              <a:gd name="connsiteX6" fmla="*/ 0 w 2470822"/>
              <a:gd name="connsiteY6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0 w 2743308"/>
              <a:gd name="connsiteY7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185254 w 2743308"/>
              <a:gd name="connsiteY7" fmla="*/ 1132275 h 1285328"/>
              <a:gd name="connsiteX8" fmla="*/ 0 w 2743308"/>
              <a:gd name="connsiteY8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185254 w 2743308"/>
              <a:gd name="connsiteY8" fmla="*/ 1132275 h 1285328"/>
              <a:gd name="connsiteX9" fmla="*/ 0 w 2743308"/>
              <a:gd name="connsiteY9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3308" h="1285328">
                <a:moveTo>
                  <a:pt x="2743308" y="0"/>
                </a:moveTo>
                <a:cubicBezTo>
                  <a:pt x="2727102" y="9371"/>
                  <a:pt x="2709581" y="22677"/>
                  <a:pt x="2667844" y="72556"/>
                </a:cubicBezTo>
                <a:cubicBezTo>
                  <a:pt x="2636217" y="96442"/>
                  <a:pt x="2615361" y="181726"/>
                  <a:pt x="2564430" y="205906"/>
                </a:cubicBezTo>
                <a:cubicBezTo>
                  <a:pt x="2513499" y="230086"/>
                  <a:pt x="2510032" y="219251"/>
                  <a:pt x="2362260" y="217635"/>
                </a:cubicBezTo>
                <a:cubicBezTo>
                  <a:pt x="2214488" y="216019"/>
                  <a:pt x="1882366" y="245080"/>
                  <a:pt x="1677797" y="310510"/>
                </a:cubicBezTo>
                <a:cubicBezTo>
                  <a:pt x="1444661" y="375825"/>
                  <a:pt x="1157097" y="528225"/>
                  <a:pt x="1008326" y="585376"/>
                </a:cubicBezTo>
                <a:cubicBezTo>
                  <a:pt x="866812" y="616218"/>
                  <a:pt x="654540" y="905597"/>
                  <a:pt x="513026" y="936439"/>
                </a:cubicBezTo>
                <a:lnTo>
                  <a:pt x="274336" y="941011"/>
                </a:lnTo>
                <a:cubicBezTo>
                  <a:pt x="227131" y="954437"/>
                  <a:pt x="215822" y="969396"/>
                  <a:pt x="200975" y="1001273"/>
                </a:cubicBezTo>
                <a:cubicBezTo>
                  <a:pt x="186128" y="1033150"/>
                  <a:pt x="223553" y="1087553"/>
                  <a:pt x="185254" y="1132275"/>
                </a:cubicBezTo>
                <a:lnTo>
                  <a:pt x="0" y="128532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917012" y="2185215"/>
            <a:ext cx="244065" cy="2041725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750" h="2390436">
                <a:moveTo>
                  <a:pt x="285750" y="2390436"/>
                </a:moveTo>
                <a:cubicBezTo>
                  <a:pt x="250598" y="2359366"/>
                  <a:pt x="215446" y="2328297"/>
                  <a:pt x="198664" y="2292465"/>
                </a:cubicBezTo>
                <a:cubicBezTo>
                  <a:pt x="181882" y="2256633"/>
                  <a:pt x="185618" y="2258147"/>
                  <a:pt x="185057" y="2175443"/>
                </a:cubicBezTo>
                <a:cubicBezTo>
                  <a:pt x="184496" y="2092739"/>
                  <a:pt x="171450" y="1351757"/>
                  <a:pt x="171450" y="1152186"/>
                </a:cubicBezTo>
                <a:cubicBezTo>
                  <a:pt x="171450" y="952615"/>
                  <a:pt x="185058" y="1094582"/>
                  <a:pt x="185058" y="978015"/>
                </a:cubicBezTo>
                <a:cubicBezTo>
                  <a:pt x="185058" y="861448"/>
                  <a:pt x="177800" y="353901"/>
                  <a:pt x="171450" y="207852"/>
                </a:cubicBezTo>
                <a:cubicBezTo>
                  <a:pt x="175986" y="135281"/>
                  <a:pt x="107496" y="169298"/>
                  <a:pt x="89807" y="126209"/>
                </a:cubicBezTo>
                <a:cubicBezTo>
                  <a:pt x="35833" y="-1245"/>
                  <a:pt x="28915" y="13494"/>
                  <a:pt x="0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665979" y="2165165"/>
            <a:ext cx="95302" cy="2153193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71450 w 285750"/>
              <a:gd name="connsiteY6" fmla="*/ 214995 h 2397579"/>
              <a:gd name="connsiteX7" fmla="*/ 89807 w 285750"/>
              <a:gd name="connsiteY7" fmla="*/ 133352 h 2397579"/>
              <a:gd name="connsiteX8" fmla="*/ 0 w 285750"/>
              <a:gd name="connsiteY8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71450 w 285750"/>
              <a:gd name="connsiteY7" fmla="*/ 214995 h 2397579"/>
              <a:gd name="connsiteX8" fmla="*/ 89807 w 285750"/>
              <a:gd name="connsiteY8" fmla="*/ 133352 h 2397579"/>
              <a:gd name="connsiteX9" fmla="*/ 0 w 285750"/>
              <a:gd name="connsiteY9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14504 w 214504"/>
              <a:gd name="connsiteY0" fmla="*/ 2566308 h 2566308"/>
              <a:gd name="connsiteX1" fmla="*/ 127418 w 214504"/>
              <a:gd name="connsiteY1" fmla="*/ 2468337 h 2566308"/>
              <a:gd name="connsiteX2" fmla="*/ 113811 w 214504"/>
              <a:gd name="connsiteY2" fmla="*/ 2351315 h 2566308"/>
              <a:gd name="connsiteX3" fmla="*/ 100204 w 214504"/>
              <a:gd name="connsiteY3" fmla="*/ 1328058 h 2566308"/>
              <a:gd name="connsiteX4" fmla="*/ 105647 w 214504"/>
              <a:gd name="connsiteY4" fmla="*/ 1153887 h 2566308"/>
              <a:gd name="connsiteX5" fmla="*/ 105641 w 214504"/>
              <a:gd name="connsiteY5" fmla="*/ 949781 h 2566308"/>
              <a:gd name="connsiteX6" fmla="*/ 119248 w 214504"/>
              <a:gd name="connsiteY6" fmla="*/ 906238 h 2566308"/>
              <a:gd name="connsiteX7" fmla="*/ 89312 w 214504"/>
              <a:gd name="connsiteY7" fmla="*/ 770166 h 2566308"/>
              <a:gd name="connsiteX8" fmla="*/ 100204 w 214504"/>
              <a:gd name="connsiteY8" fmla="*/ 383724 h 2566308"/>
              <a:gd name="connsiteX9" fmla="*/ 18561 w 214504"/>
              <a:gd name="connsiteY9" fmla="*/ 302081 h 2566308"/>
              <a:gd name="connsiteX10" fmla="*/ 43054 w 214504"/>
              <a:gd name="connsiteY10" fmla="*/ 0 h 2566308"/>
              <a:gd name="connsiteX0" fmla="*/ 200627 w 200627"/>
              <a:gd name="connsiteY0" fmla="*/ 2566308 h 2566308"/>
              <a:gd name="connsiteX1" fmla="*/ 113541 w 200627"/>
              <a:gd name="connsiteY1" fmla="*/ 2468337 h 2566308"/>
              <a:gd name="connsiteX2" fmla="*/ 99934 w 200627"/>
              <a:gd name="connsiteY2" fmla="*/ 2351315 h 2566308"/>
              <a:gd name="connsiteX3" fmla="*/ 86327 w 200627"/>
              <a:gd name="connsiteY3" fmla="*/ 1328058 h 2566308"/>
              <a:gd name="connsiteX4" fmla="*/ 91770 w 200627"/>
              <a:gd name="connsiteY4" fmla="*/ 1153887 h 2566308"/>
              <a:gd name="connsiteX5" fmla="*/ 91764 w 200627"/>
              <a:gd name="connsiteY5" fmla="*/ 949781 h 2566308"/>
              <a:gd name="connsiteX6" fmla="*/ 105371 w 200627"/>
              <a:gd name="connsiteY6" fmla="*/ 906238 h 2566308"/>
              <a:gd name="connsiteX7" fmla="*/ 75435 w 200627"/>
              <a:gd name="connsiteY7" fmla="*/ 770166 h 2566308"/>
              <a:gd name="connsiteX8" fmla="*/ 86327 w 200627"/>
              <a:gd name="connsiteY8" fmla="*/ 383724 h 2566308"/>
              <a:gd name="connsiteX9" fmla="*/ 4684 w 200627"/>
              <a:gd name="connsiteY9" fmla="*/ 302081 h 2566308"/>
              <a:gd name="connsiteX10" fmla="*/ 23728 w 200627"/>
              <a:gd name="connsiteY10" fmla="*/ 187781 h 2566308"/>
              <a:gd name="connsiteX11" fmla="*/ 29177 w 200627"/>
              <a:gd name="connsiteY11" fmla="*/ 0 h 2566308"/>
              <a:gd name="connsiteX0" fmla="*/ 191299 w 191299"/>
              <a:gd name="connsiteY0" fmla="*/ 2566308 h 2566308"/>
              <a:gd name="connsiteX1" fmla="*/ 104213 w 191299"/>
              <a:gd name="connsiteY1" fmla="*/ 2468337 h 2566308"/>
              <a:gd name="connsiteX2" fmla="*/ 90606 w 191299"/>
              <a:gd name="connsiteY2" fmla="*/ 2351315 h 2566308"/>
              <a:gd name="connsiteX3" fmla="*/ 76999 w 191299"/>
              <a:gd name="connsiteY3" fmla="*/ 1328058 h 2566308"/>
              <a:gd name="connsiteX4" fmla="*/ 82442 w 191299"/>
              <a:gd name="connsiteY4" fmla="*/ 1153887 h 2566308"/>
              <a:gd name="connsiteX5" fmla="*/ 82436 w 191299"/>
              <a:gd name="connsiteY5" fmla="*/ 949781 h 2566308"/>
              <a:gd name="connsiteX6" fmla="*/ 96043 w 191299"/>
              <a:gd name="connsiteY6" fmla="*/ 906238 h 2566308"/>
              <a:gd name="connsiteX7" fmla="*/ 66107 w 191299"/>
              <a:gd name="connsiteY7" fmla="*/ 770166 h 2566308"/>
              <a:gd name="connsiteX8" fmla="*/ 76999 w 191299"/>
              <a:gd name="connsiteY8" fmla="*/ 383724 h 2566308"/>
              <a:gd name="connsiteX9" fmla="*/ 6242 w 191299"/>
              <a:gd name="connsiteY9" fmla="*/ 312967 h 2566308"/>
              <a:gd name="connsiteX10" fmla="*/ 14400 w 191299"/>
              <a:gd name="connsiteY10" fmla="*/ 187781 h 2566308"/>
              <a:gd name="connsiteX11" fmla="*/ 19849 w 191299"/>
              <a:gd name="connsiteY11" fmla="*/ 0 h 2566308"/>
              <a:gd name="connsiteX0" fmla="*/ 187076 w 187076"/>
              <a:gd name="connsiteY0" fmla="*/ 2566308 h 2566308"/>
              <a:gd name="connsiteX1" fmla="*/ 99990 w 187076"/>
              <a:gd name="connsiteY1" fmla="*/ 2468337 h 2566308"/>
              <a:gd name="connsiteX2" fmla="*/ 86383 w 187076"/>
              <a:gd name="connsiteY2" fmla="*/ 2351315 h 2566308"/>
              <a:gd name="connsiteX3" fmla="*/ 72776 w 187076"/>
              <a:gd name="connsiteY3" fmla="*/ 1328058 h 2566308"/>
              <a:gd name="connsiteX4" fmla="*/ 78219 w 187076"/>
              <a:gd name="connsiteY4" fmla="*/ 1153887 h 2566308"/>
              <a:gd name="connsiteX5" fmla="*/ 78213 w 187076"/>
              <a:gd name="connsiteY5" fmla="*/ 949781 h 2566308"/>
              <a:gd name="connsiteX6" fmla="*/ 91820 w 187076"/>
              <a:gd name="connsiteY6" fmla="*/ 906238 h 2566308"/>
              <a:gd name="connsiteX7" fmla="*/ 61884 w 187076"/>
              <a:gd name="connsiteY7" fmla="*/ 770166 h 2566308"/>
              <a:gd name="connsiteX8" fmla="*/ 72776 w 187076"/>
              <a:gd name="connsiteY8" fmla="*/ 383724 h 2566308"/>
              <a:gd name="connsiteX9" fmla="*/ 7462 w 187076"/>
              <a:gd name="connsiteY9" fmla="*/ 318410 h 2566308"/>
              <a:gd name="connsiteX10" fmla="*/ 10177 w 187076"/>
              <a:gd name="connsiteY10" fmla="*/ 187781 h 2566308"/>
              <a:gd name="connsiteX11" fmla="*/ 15626 w 187076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0 w 198664"/>
              <a:gd name="connsiteY8" fmla="*/ 522517 h 2566308"/>
              <a:gd name="connsiteX9" fmla="*/ 19050 w 198664"/>
              <a:gd name="connsiteY9" fmla="*/ 318410 h 2566308"/>
              <a:gd name="connsiteX10" fmla="*/ 21765 w 198664"/>
              <a:gd name="connsiteY10" fmla="*/ 187781 h 2566308"/>
              <a:gd name="connsiteX11" fmla="*/ 27214 w 198664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11578 w 111578"/>
              <a:gd name="connsiteY0" fmla="*/ 2468337 h 2468337"/>
              <a:gd name="connsiteX1" fmla="*/ 97971 w 111578"/>
              <a:gd name="connsiteY1" fmla="*/ 2351315 h 2468337"/>
              <a:gd name="connsiteX2" fmla="*/ 84364 w 111578"/>
              <a:gd name="connsiteY2" fmla="*/ 1328058 h 2468337"/>
              <a:gd name="connsiteX3" fmla="*/ 89807 w 111578"/>
              <a:gd name="connsiteY3" fmla="*/ 1153887 h 2468337"/>
              <a:gd name="connsiteX4" fmla="*/ 89801 w 111578"/>
              <a:gd name="connsiteY4" fmla="*/ 982438 h 2468337"/>
              <a:gd name="connsiteX5" fmla="*/ 103408 w 111578"/>
              <a:gd name="connsiteY5" fmla="*/ 906238 h 2468337"/>
              <a:gd name="connsiteX6" fmla="*/ 73472 w 111578"/>
              <a:gd name="connsiteY6" fmla="*/ 770166 h 2468337"/>
              <a:gd name="connsiteX7" fmla="*/ 29928 w 111578"/>
              <a:gd name="connsiteY7" fmla="*/ 674916 h 2468337"/>
              <a:gd name="connsiteX8" fmla="*/ 0 w 111578"/>
              <a:gd name="connsiteY8" fmla="*/ 522517 h 2468337"/>
              <a:gd name="connsiteX9" fmla="*/ 19050 w 111578"/>
              <a:gd name="connsiteY9" fmla="*/ 318410 h 2468337"/>
              <a:gd name="connsiteX10" fmla="*/ 21765 w 111578"/>
              <a:gd name="connsiteY10" fmla="*/ 187781 h 2468337"/>
              <a:gd name="connsiteX11" fmla="*/ 27214 w 111578"/>
              <a:gd name="connsiteY11" fmla="*/ 0 h 2468337"/>
              <a:gd name="connsiteX0" fmla="*/ 111578 w 111578"/>
              <a:gd name="connsiteY0" fmla="*/ 2520942 h 2520942"/>
              <a:gd name="connsiteX1" fmla="*/ 97971 w 111578"/>
              <a:gd name="connsiteY1" fmla="*/ 2351315 h 2520942"/>
              <a:gd name="connsiteX2" fmla="*/ 84364 w 111578"/>
              <a:gd name="connsiteY2" fmla="*/ 1328058 h 2520942"/>
              <a:gd name="connsiteX3" fmla="*/ 89807 w 111578"/>
              <a:gd name="connsiteY3" fmla="*/ 1153887 h 2520942"/>
              <a:gd name="connsiteX4" fmla="*/ 89801 w 111578"/>
              <a:gd name="connsiteY4" fmla="*/ 982438 h 2520942"/>
              <a:gd name="connsiteX5" fmla="*/ 103408 w 111578"/>
              <a:gd name="connsiteY5" fmla="*/ 906238 h 2520942"/>
              <a:gd name="connsiteX6" fmla="*/ 73472 w 111578"/>
              <a:gd name="connsiteY6" fmla="*/ 770166 h 2520942"/>
              <a:gd name="connsiteX7" fmla="*/ 29928 w 111578"/>
              <a:gd name="connsiteY7" fmla="*/ 674916 h 2520942"/>
              <a:gd name="connsiteX8" fmla="*/ 0 w 111578"/>
              <a:gd name="connsiteY8" fmla="*/ 522517 h 2520942"/>
              <a:gd name="connsiteX9" fmla="*/ 19050 w 111578"/>
              <a:gd name="connsiteY9" fmla="*/ 318410 h 2520942"/>
              <a:gd name="connsiteX10" fmla="*/ 21765 w 111578"/>
              <a:gd name="connsiteY10" fmla="*/ 187781 h 2520942"/>
              <a:gd name="connsiteX11" fmla="*/ 27214 w 111578"/>
              <a:gd name="connsiteY11" fmla="*/ 0 h 252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578" h="2520942">
                <a:moveTo>
                  <a:pt x="111578" y="2520942"/>
                </a:moveTo>
                <a:cubicBezTo>
                  <a:pt x="94796" y="2485110"/>
                  <a:pt x="102507" y="2550129"/>
                  <a:pt x="97971" y="2351315"/>
                </a:cubicBezTo>
                <a:cubicBezTo>
                  <a:pt x="93435" y="2152501"/>
                  <a:pt x="85725" y="1527629"/>
                  <a:pt x="84364" y="1328058"/>
                </a:cubicBezTo>
                <a:cubicBezTo>
                  <a:pt x="83003" y="1128487"/>
                  <a:pt x="88901" y="1211490"/>
                  <a:pt x="89807" y="1153887"/>
                </a:cubicBezTo>
                <a:cubicBezTo>
                  <a:pt x="90713" y="1096284"/>
                  <a:pt x="89349" y="1025981"/>
                  <a:pt x="89801" y="982438"/>
                </a:cubicBezTo>
                <a:cubicBezTo>
                  <a:pt x="90254" y="938895"/>
                  <a:pt x="104314" y="935267"/>
                  <a:pt x="103408" y="906238"/>
                </a:cubicBezTo>
                <a:cubicBezTo>
                  <a:pt x="105676" y="875395"/>
                  <a:pt x="90253" y="857252"/>
                  <a:pt x="73472" y="770166"/>
                </a:cubicBezTo>
                <a:cubicBezTo>
                  <a:pt x="63947" y="728891"/>
                  <a:pt x="42173" y="716191"/>
                  <a:pt x="29928" y="674916"/>
                </a:cubicBezTo>
                <a:cubicBezTo>
                  <a:pt x="17683" y="633641"/>
                  <a:pt x="4534" y="579213"/>
                  <a:pt x="0" y="522517"/>
                </a:cubicBezTo>
                <a:cubicBezTo>
                  <a:pt x="4536" y="449946"/>
                  <a:pt x="23132" y="377828"/>
                  <a:pt x="19050" y="318410"/>
                </a:cubicBezTo>
                <a:cubicBezTo>
                  <a:pt x="13607" y="278496"/>
                  <a:pt x="17683" y="238128"/>
                  <a:pt x="21765" y="187781"/>
                </a:cubicBezTo>
                <a:cubicBezTo>
                  <a:pt x="25847" y="137434"/>
                  <a:pt x="20410" y="29482"/>
                  <a:pt x="27214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662658" y="2330202"/>
            <a:ext cx="0" cy="419707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3635553" y="2096305"/>
            <a:ext cx="293586" cy="2195718"/>
          </a:xfrm>
          <a:custGeom>
            <a:avLst/>
            <a:gdLst>
              <a:gd name="connsiteX0" fmla="*/ 0 w 65315"/>
              <a:gd name="connsiteY0" fmla="*/ 0 h 1410948"/>
              <a:gd name="connsiteX1" fmla="*/ 21772 w 65315"/>
              <a:gd name="connsiteY1" fmla="*/ 1183822 h 1410948"/>
              <a:gd name="connsiteX2" fmla="*/ 65315 w 65315"/>
              <a:gd name="connsiteY2" fmla="*/ 1409700 h 1410948"/>
              <a:gd name="connsiteX0" fmla="*/ 0 w 59872"/>
              <a:gd name="connsiteY0" fmla="*/ 0 h 1643349"/>
              <a:gd name="connsiteX1" fmla="*/ 16329 w 59872"/>
              <a:gd name="connsiteY1" fmla="*/ 1412422 h 1643349"/>
              <a:gd name="connsiteX2" fmla="*/ 59872 w 59872"/>
              <a:gd name="connsiteY2" fmla="*/ 1638300 h 1643349"/>
              <a:gd name="connsiteX0" fmla="*/ 232164 w 263081"/>
              <a:gd name="connsiteY0" fmla="*/ 0 h 2563607"/>
              <a:gd name="connsiteX1" fmla="*/ 248493 w 263081"/>
              <a:gd name="connsiteY1" fmla="*/ 1412422 h 2563607"/>
              <a:gd name="connsiteX2" fmla="*/ 844 w 263081"/>
              <a:gd name="connsiteY2" fmla="*/ 2563586 h 2563607"/>
              <a:gd name="connsiteX0" fmla="*/ 246742 w 277462"/>
              <a:gd name="connsiteY0" fmla="*/ 0 h 2563586"/>
              <a:gd name="connsiteX1" fmla="*/ 263071 w 277462"/>
              <a:gd name="connsiteY1" fmla="*/ 1412422 h 2563586"/>
              <a:gd name="connsiteX2" fmla="*/ 18142 w 277462"/>
              <a:gd name="connsiteY2" fmla="*/ 2416629 h 2563586"/>
              <a:gd name="connsiteX3" fmla="*/ 15422 w 277462"/>
              <a:gd name="connsiteY3" fmla="*/ 2563586 h 2563586"/>
              <a:gd name="connsiteX0" fmla="*/ 246742 w 277069"/>
              <a:gd name="connsiteY0" fmla="*/ 0 h 2563586"/>
              <a:gd name="connsiteX1" fmla="*/ 263071 w 277069"/>
              <a:gd name="connsiteY1" fmla="*/ 1412422 h 2563586"/>
              <a:gd name="connsiteX2" fmla="*/ 23585 w 277069"/>
              <a:gd name="connsiteY2" fmla="*/ 2318658 h 2563586"/>
              <a:gd name="connsiteX3" fmla="*/ 18142 w 277069"/>
              <a:gd name="connsiteY3" fmla="*/ 2416629 h 2563586"/>
              <a:gd name="connsiteX4" fmla="*/ 15422 w 277069"/>
              <a:gd name="connsiteY4" fmla="*/ 2563586 h 2563586"/>
              <a:gd name="connsiteX0" fmla="*/ 246742 w 275695"/>
              <a:gd name="connsiteY0" fmla="*/ 0 h 2563586"/>
              <a:gd name="connsiteX1" fmla="*/ 263071 w 275695"/>
              <a:gd name="connsiteY1" fmla="*/ 1412422 h 2563586"/>
              <a:gd name="connsiteX2" fmla="*/ 42636 w 275695"/>
              <a:gd name="connsiteY2" fmla="*/ 2220686 h 2563586"/>
              <a:gd name="connsiteX3" fmla="*/ 23585 w 275695"/>
              <a:gd name="connsiteY3" fmla="*/ 2318658 h 2563586"/>
              <a:gd name="connsiteX4" fmla="*/ 18142 w 275695"/>
              <a:gd name="connsiteY4" fmla="*/ 2416629 h 2563586"/>
              <a:gd name="connsiteX5" fmla="*/ 15422 w 275695"/>
              <a:gd name="connsiteY5" fmla="*/ 2563586 h 2563586"/>
              <a:gd name="connsiteX0" fmla="*/ 246742 w 272002"/>
              <a:gd name="connsiteY0" fmla="*/ 0 h 2563586"/>
              <a:gd name="connsiteX1" fmla="*/ 263071 w 272002"/>
              <a:gd name="connsiteY1" fmla="*/ 1412422 h 2563586"/>
              <a:gd name="connsiteX2" fmla="*/ 94343 w 272002"/>
              <a:gd name="connsiteY2" fmla="*/ 2136322 h 2563586"/>
              <a:gd name="connsiteX3" fmla="*/ 42636 w 272002"/>
              <a:gd name="connsiteY3" fmla="*/ 2220686 h 2563586"/>
              <a:gd name="connsiteX4" fmla="*/ 23585 w 272002"/>
              <a:gd name="connsiteY4" fmla="*/ 2318658 h 2563586"/>
              <a:gd name="connsiteX5" fmla="*/ 18142 w 272002"/>
              <a:gd name="connsiteY5" fmla="*/ 2416629 h 2563586"/>
              <a:gd name="connsiteX6" fmla="*/ 15422 w 272002"/>
              <a:gd name="connsiteY6" fmla="*/ 2563586 h 2563586"/>
              <a:gd name="connsiteX0" fmla="*/ 246742 w 272002"/>
              <a:gd name="connsiteY0" fmla="*/ 0 h 2563586"/>
              <a:gd name="connsiteX1" fmla="*/ 263071 w 272002"/>
              <a:gd name="connsiteY1" fmla="*/ 1412422 h 2563586"/>
              <a:gd name="connsiteX2" fmla="*/ 94343 w 272002"/>
              <a:gd name="connsiteY2" fmla="*/ 2136322 h 2563586"/>
              <a:gd name="connsiteX3" fmla="*/ 42636 w 272002"/>
              <a:gd name="connsiteY3" fmla="*/ 2220686 h 2563586"/>
              <a:gd name="connsiteX4" fmla="*/ 23585 w 272002"/>
              <a:gd name="connsiteY4" fmla="*/ 2318658 h 2563586"/>
              <a:gd name="connsiteX5" fmla="*/ 18142 w 272002"/>
              <a:gd name="connsiteY5" fmla="*/ 2416629 h 2563586"/>
              <a:gd name="connsiteX6" fmla="*/ 15422 w 272002"/>
              <a:gd name="connsiteY6" fmla="*/ 2563586 h 2563586"/>
              <a:gd name="connsiteX0" fmla="*/ 246742 w 311384"/>
              <a:gd name="connsiteY0" fmla="*/ 0 h 2563586"/>
              <a:gd name="connsiteX1" fmla="*/ 263071 w 311384"/>
              <a:gd name="connsiteY1" fmla="*/ 1412422 h 2563586"/>
              <a:gd name="connsiteX2" fmla="*/ 303893 w 311384"/>
              <a:gd name="connsiteY2" fmla="*/ 1768929 h 2563586"/>
              <a:gd name="connsiteX3" fmla="*/ 94343 w 311384"/>
              <a:gd name="connsiteY3" fmla="*/ 2136322 h 2563586"/>
              <a:gd name="connsiteX4" fmla="*/ 42636 w 311384"/>
              <a:gd name="connsiteY4" fmla="*/ 2220686 h 2563586"/>
              <a:gd name="connsiteX5" fmla="*/ 23585 w 311384"/>
              <a:gd name="connsiteY5" fmla="*/ 2318658 h 2563586"/>
              <a:gd name="connsiteX6" fmla="*/ 18142 w 311384"/>
              <a:gd name="connsiteY6" fmla="*/ 2416629 h 2563586"/>
              <a:gd name="connsiteX7" fmla="*/ 15422 w 311384"/>
              <a:gd name="connsiteY7" fmla="*/ 2563586 h 2563586"/>
              <a:gd name="connsiteX0" fmla="*/ 246742 w 331266"/>
              <a:gd name="connsiteY0" fmla="*/ 0 h 2563586"/>
              <a:gd name="connsiteX1" fmla="*/ 263071 w 331266"/>
              <a:gd name="connsiteY1" fmla="*/ 1412422 h 2563586"/>
              <a:gd name="connsiteX2" fmla="*/ 303893 w 331266"/>
              <a:gd name="connsiteY2" fmla="*/ 1768929 h 2563586"/>
              <a:gd name="connsiteX3" fmla="*/ 317500 w 331266"/>
              <a:gd name="connsiteY3" fmla="*/ 1711779 h 2563586"/>
              <a:gd name="connsiteX4" fmla="*/ 94343 w 331266"/>
              <a:gd name="connsiteY4" fmla="*/ 2136322 h 2563586"/>
              <a:gd name="connsiteX5" fmla="*/ 42636 w 331266"/>
              <a:gd name="connsiteY5" fmla="*/ 2220686 h 2563586"/>
              <a:gd name="connsiteX6" fmla="*/ 23585 w 331266"/>
              <a:gd name="connsiteY6" fmla="*/ 2318658 h 2563586"/>
              <a:gd name="connsiteX7" fmla="*/ 18142 w 331266"/>
              <a:gd name="connsiteY7" fmla="*/ 2416629 h 2563586"/>
              <a:gd name="connsiteX8" fmla="*/ 15422 w 331266"/>
              <a:gd name="connsiteY8" fmla="*/ 2563586 h 2563586"/>
              <a:gd name="connsiteX0" fmla="*/ 246742 w 343080"/>
              <a:gd name="connsiteY0" fmla="*/ 0 h 2563586"/>
              <a:gd name="connsiteX1" fmla="*/ 263071 w 343080"/>
              <a:gd name="connsiteY1" fmla="*/ 1412422 h 2563586"/>
              <a:gd name="connsiteX2" fmla="*/ 303893 w 343080"/>
              <a:gd name="connsiteY2" fmla="*/ 1768929 h 2563586"/>
              <a:gd name="connsiteX3" fmla="*/ 339272 w 343080"/>
              <a:gd name="connsiteY3" fmla="*/ 1877786 h 2563586"/>
              <a:gd name="connsiteX4" fmla="*/ 317500 w 343080"/>
              <a:gd name="connsiteY4" fmla="*/ 1711779 h 2563586"/>
              <a:gd name="connsiteX5" fmla="*/ 94343 w 343080"/>
              <a:gd name="connsiteY5" fmla="*/ 2136322 h 2563586"/>
              <a:gd name="connsiteX6" fmla="*/ 42636 w 343080"/>
              <a:gd name="connsiteY6" fmla="*/ 2220686 h 2563586"/>
              <a:gd name="connsiteX7" fmla="*/ 23585 w 343080"/>
              <a:gd name="connsiteY7" fmla="*/ 2318658 h 2563586"/>
              <a:gd name="connsiteX8" fmla="*/ 18142 w 343080"/>
              <a:gd name="connsiteY8" fmla="*/ 2416629 h 2563586"/>
              <a:gd name="connsiteX9" fmla="*/ 15422 w 343080"/>
              <a:gd name="connsiteY9" fmla="*/ 2563586 h 2563586"/>
              <a:gd name="connsiteX0" fmla="*/ 246742 w 339533"/>
              <a:gd name="connsiteY0" fmla="*/ 0 h 2563586"/>
              <a:gd name="connsiteX1" fmla="*/ 263071 w 339533"/>
              <a:gd name="connsiteY1" fmla="*/ 1412422 h 2563586"/>
              <a:gd name="connsiteX2" fmla="*/ 303893 w 339533"/>
              <a:gd name="connsiteY2" fmla="*/ 1768929 h 2563586"/>
              <a:gd name="connsiteX3" fmla="*/ 339272 w 339533"/>
              <a:gd name="connsiteY3" fmla="*/ 1877786 h 2563586"/>
              <a:gd name="connsiteX4" fmla="*/ 293008 w 339533"/>
              <a:gd name="connsiteY4" fmla="*/ 1973036 h 2563586"/>
              <a:gd name="connsiteX5" fmla="*/ 94343 w 339533"/>
              <a:gd name="connsiteY5" fmla="*/ 2136322 h 2563586"/>
              <a:gd name="connsiteX6" fmla="*/ 42636 w 339533"/>
              <a:gd name="connsiteY6" fmla="*/ 2220686 h 2563586"/>
              <a:gd name="connsiteX7" fmla="*/ 23585 w 339533"/>
              <a:gd name="connsiteY7" fmla="*/ 2318658 h 2563586"/>
              <a:gd name="connsiteX8" fmla="*/ 18142 w 339533"/>
              <a:gd name="connsiteY8" fmla="*/ 2416629 h 2563586"/>
              <a:gd name="connsiteX9" fmla="*/ 15422 w 339533"/>
              <a:gd name="connsiteY9" fmla="*/ 2563586 h 2563586"/>
              <a:gd name="connsiteX0" fmla="*/ 246742 w 362372"/>
              <a:gd name="connsiteY0" fmla="*/ 0 h 2563586"/>
              <a:gd name="connsiteX1" fmla="*/ 263071 w 362372"/>
              <a:gd name="connsiteY1" fmla="*/ 1412422 h 2563586"/>
              <a:gd name="connsiteX2" fmla="*/ 361043 w 362372"/>
              <a:gd name="connsiteY2" fmla="*/ 1793422 h 2563586"/>
              <a:gd name="connsiteX3" fmla="*/ 339272 w 362372"/>
              <a:gd name="connsiteY3" fmla="*/ 1877786 h 2563586"/>
              <a:gd name="connsiteX4" fmla="*/ 293008 w 362372"/>
              <a:gd name="connsiteY4" fmla="*/ 1973036 h 2563586"/>
              <a:gd name="connsiteX5" fmla="*/ 94343 w 362372"/>
              <a:gd name="connsiteY5" fmla="*/ 2136322 h 2563586"/>
              <a:gd name="connsiteX6" fmla="*/ 42636 w 362372"/>
              <a:gd name="connsiteY6" fmla="*/ 2220686 h 2563586"/>
              <a:gd name="connsiteX7" fmla="*/ 23585 w 362372"/>
              <a:gd name="connsiteY7" fmla="*/ 2318658 h 2563586"/>
              <a:gd name="connsiteX8" fmla="*/ 18142 w 362372"/>
              <a:gd name="connsiteY8" fmla="*/ 2416629 h 2563586"/>
              <a:gd name="connsiteX9" fmla="*/ 15422 w 362372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396"/>
              <a:gd name="connsiteY0" fmla="*/ 0 h 2563586"/>
              <a:gd name="connsiteX1" fmla="*/ 263071 w 362396"/>
              <a:gd name="connsiteY1" fmla="*/ 1412422 h 2563586"/>
              <a:gd name="connsiteX2" fmla="*/ 361043 w 362396"/>
              <a:gd name="connsiteY2" fmla="*/ 1793422 h 2563586"/>
              <a:gd name="connsiteX3" fmla="*/ 339953 w 362396"/>
              <a:gd name="connsiteY3" fmla="*/ 1886290 h 2563586"/>
              <a:gd name="connsiteX4" fmla="*/ 293008 w 362396"/>
              <a:gd name="connsiteY4" fmla="*/ 1973036 h 2563586"/>
              <a:gd name="connsiteX5" fmla="*/ 94343 w 362396"/>
              <a:gd name="connsiteY5" fmla="*/ 2136322 h 2563586"/>
              <a:gd name="connsiteX6" fmla="*/ 42636 w 362396"/>
              <a:gd name="connsiteY6" fmla="*/ 2220686 h 2563586"/>
              <a:gd name="connsiteX7" fmla="*/ 23585 w 362396"/>
              <a:gd name="connsiteY7" fmla="*/ 2318658 h 2563586"/>
              <a:gd name="connsiteX8" fmla="*/ 18142 w 362396"/>
              <a:gd name="connsiteY8" fmla="*/ 2416629 h 2563586"/>
              <a:gd name="connsiteX9" fmla="*/ 15422 w 362396"/>
              <a:gd name="connsiteY9" fmla="*/ 2563586 h 2563586"/>
              <a:gd name="connsiteX0" fmla="*/ 246742 w 362813"/>
              <a:gd name="connsiteY0" fmla="*/ 0 h 2563586"/>
              <a:gd name="connsiteX1" fmla="*/ 263071 w 362813"/>
              <a:gd name="connsiteY1" fmla="*/ 1412422 h 2563586"/>
              <a:gd name="connsiteX2" fmla="*/ 361043 w 362813"/>
              <a:gd name="connsiteY2" fmla="*/ 1793422 h 2563586"/>
              <a:gd name="connsiteX3" fmla="*/ 339953 w 362813"/>
              <a:gd name="connsiteY3" fmla="*/ 1886290 h 2563586"/>
              <a:gd name="connsiteX4" fmla="*/ 321923 w 362813"/>
              <a:gd name="connsiteY4" fmla="*/ 1933235 h 2563586"/>
              <a:gd name="connsiteX5" fmla="*/ 293008 w 362813"/>
              <a:gd name="connsiteY5" fmla="*/ 1973036 h 2563586"/>
              <a:gd name="connsiteX6" fmla="*/ 94343 w 362813"/>
              <a:gd name="connsiteY6" fmla="*/ 2136322 h 2563586"/>
              <a:gd name="connsiteX7" fmla="*/ 42636 w 362813"/>
              <a:gd name="connsiteY7" fmla="*/ 2220686 h 2563586"/>
              <a:gd name="connsiteX8" fmla="*/ 23585 w 362813"/>
              <a:gd name="connsiteY8" fmla="*/ 2318658 h 2563586"/>
              <a:gd name="connsiteX9" fmla="*/ 18142 w 362813"/>
              <a:gd name="connsiteY9" fmla="*/ 2416629 h 2563586"/>
              <a:gd name="connsiteX10" fmla="*/ 15422 w 362813"/>
              <a:gd name="connsiteY10" fmla="*/ 2563586 h 2563586"/>
              <a:gd name="connsiteX0" fmla="*/ 246742 w 362813"/>
              <a:gd name="connsiteY0" fmla="*/ 0 h 2563586"/>
              <a:gd name="connsiteX1" fmla="*/ 263071 w 362813"/>
              <a:gd name="connsiteY1" fmla="*/ 1412422 h 2563586"/>
              <a:gd name="connsiteX2" fmla="*/ 361043 w 362813"/>
              <a:gd name="connsiteY2" fmla="*/ 1793422 h 2563586"/>
              <a:gd name="connsiteX3" fmla="*/ 339953 w 362813"/>
              <a:gd name="connsiteY3" fmla="*/ 1886290 h 2563586"/>
              <a:gd name="connsiteX4" fmla="*/ 321923 w 362813"/>
              <a:gd name="connsiteY4" fmla="*/ 1933235 h 2563586"/>
              <a:gd name="connsiteX5" fmla="*/ 293008 w 362813"/>
              <a:gd name="connsiteY5" fmla="*/ 1973036 h 2563586"/>
              <a:gd name="connsiteX6" fmla="*/ 183810 w 362813"/>
              <a:gd name="connsiteY6" fmla="*/ 2068967 h 2563586"/>
              <a:gd name="connsiteX7" fmla="*/ 94343 w 362813"/>
              <a:gd name="connsiteY7" fmla="*/ 2136322 h 2563586"/>
              <a:gd name="connsiteX8" fmla="*/ 42636 w 362813"/>
              <a:gd name="connsiteY8" fmla="*/ 2220686 h 2563586"/>
              <a:gd name="connsiteX9" fmla="*/ 23585 w 362813"/>
              <a:gd name="connsiteY9" fmla="*/ 2318658 h 2563586"/>
              <a:gd name="connsiteX10" fmla="*/ 18142 w 362813"/>
              <a:gd name="connsiteY10" fmla="*/ 2416629 h 2563586"/>
              <a:gd name="connsiteX11" fmla="*/ 15422 w 362813"/>
              <a:gd name="connsiteY11" fmla="*/ 2563586 h 2563586"/>
              <a:gd name="connsiteX0" fmla="*/ 246742 w 360591"/>
              <a:gd name="connsiteY0" fmla="*/ 0 h 2563586"/>
              <a:gd name="connsiteX1" fmla="*/ 263071 w 360591"/>
              <a:gd name="connsiteY1" fmla="*/ 1412422 h 2563586"/>
              <a:gd name="connsiteX2" fmla="*/ 358662 w 360591"/>
              <a:gd name="connsiteY2" fmla="*/ 1793422 h 2563586"/>
              <a:gd name="connsiteX3" fmla="*/ 339953 w 360591"/>
              <a:gd name="connsiteY3" fmla="*/ 1886290 h 2563586"/>
              <a:gd name="connsiteX4" fmla="*/ 321923 w 360591"/>
              <a:gd name="connsiteY4" fmla="*/ 1933235 h 2563586"/>
              <a:gd name="connsiteX5" fmla="*/ 293008 w 360591"/>
              <a:gd name="connsiteY5" fmla="*/ 1973036 h 2563586"/>
              <a:gd name="connsiteX6" fmla="*/ 183810 w 360591"/>
              <a:gd name="connsiteY6" fmla="*/ 2068967 h 2563586"/>
              <a:gd name="connsiteX7" fmla="*/ 94343 w 360591"/>
              <a:gd name="connsiteY7" fmla="*/ 2136322 h 2563586"/>
              <a:gd name="connsiteX8" fmla="*/ 42636 w 360591"/>
              <a:gd name="connsiteY8" fmla="*/ 2220686 h 2563586"/>
              <a:gd name="connsiteX9" fmla="*/ 23585 w 360591"/>
              <a:gd name="connsiteY9" fmla="*/ 2318658 h 2563586"/>
              <a:gd name="connsiteX10" fmla="*/ 18142 w 360591"/>
              <a:gd name="connsiteY10" fmla="*/ 2416629 h 2563586"/>
              <a:gd name="connsiteX11" fmla="*/ 15422 w 360591"/>
              <a:gd name="connsiteY11" fmla="*/ 2563586 h 2563586"/>
              <a:gd name="connsiteX0" fmla="*/ 246742 w 361153"/>
              <a:gd name="connsiteY0" fmla="*/ 0 h 2563586"/>
              <a:gd name="connsiteX1" fmla="*/ 263071 w 361153"/>
              <a:gd name="connsiteY1" fmla="*/ 1412422 h 2563586"/>
              <a:gd name="connsiteX2" fmla="*/ 300492 w 361153"/>
              <a:gd name="connsiteY2" fmla="*/ 1578429 h 2563586"/>
              <a:gd name="connsiteX3" fmla="*/ 358662 w 361153"/>
              <a:gd name="connsiteY3" fmla="*/ 1793422 h 2563586"/>
              <a:gd name="connsiteX4" fmla="*/ 339953 w 361153"/>
              <a:gd name="connsiteY4" fmla="*/ 1886290 h 2563586"/>
              <a:gd name="connsiteX5" fmla="*/ 321923 w 361153"/>
              <a:gd name="connsiteY5" fmla="*/ 1933235 h 2563586"/>
              <a:gd name="connsiteX6" fmla="*/ 293008 w 361153"/>
              <a:gd name="connsiteY6" fmla="*/ 1973036 h 2563586"/>
              <a:gd name="connsiteX7" fmla="*/ 183810 w 361153"/>
              <a:gd name="connsiteY7" fmla="*/ 2068967 h 2563586"/>
              <a:gd name="connsiteX8" fmla="*/ 94343 w 361153"/>
              <a:gd name="connsiteY8" fmla="*/ 2136322 h 2563586"/>
              <a:gd name="connsiteX9" fmla="*/ 42636 w 361153"/>
              <a:gd name="connsiteY9" fmla="*/ 2220686 h 2563586"/>
              <a:gd name="connsiteX10" fmla="*/ 23585 w 361153"/>
              <a:gd name="connsiteY10" fmla="*/ 2318658 h 2563586"/>
              <a:gd name="connsiteX11" fmla="*/ 18142 w 361153"/>
              <a:gd name="connsiteY11" fmla="*/ 2416629 h 2563586"/>
              <a:gd name="connsiteX12" fmla="*/ 15422 w 361153"/>
              <a:gd name="connsiteY12" fmla="*/ 2563586 h 2563586"/>
              <a:gd name="connsiteX0" fmla="*/ 246742 w 361153"/>
              <a:gd name="connsiteY0" fmla="*/ 0 h 2563586"/>
              <a:gd name="connsiteX1" fmla="*/ 263071 w 361153"/>
              <a:gd name="connsiteY1" fmla="*/ 1412422 h 2563586"/>
              <a:gd name="connsiteX2" fmla="*/ 300492 w 361153"/>
              <a:gd name="connsiteY2" fmla="*/ 1578429 h 2563586"/>
              <a:gd name="connsiteX3" fmla="*/ 358662 w 361153"/>
              <a:gd name="connsiteY3" fmla="*/ 1793422 h 2563586"/>
              <a:gd name="connsiteX4" fmla="*/ 339953 w 361153"/>
              <a:gd name="connsiteY4" fmla="*/ 1886290 h 2563586"/>
              <a:gd name="connsiteX5" fmla="*/ 321923 w 361153"/>
              <a:gd name="connsiteY5" fmla="*/ 1933235 h 2563586"/>
              <a:gd name="connsiteX6" fmla="*/ 293008 w 361153"/>
              <a:gd name="connsiteY6" fmla="*/ 1973036 h 2563586"/>
              <a:gd name="connsiteX7" fmla="*/ 183810 w 361153"/>
              <a:gd name="connsiteY7" fmla="*/ 2068967 h 2563586"/>
              <a:gd name="connsiteX8" fmla="*/ 94343 w 361153"/>
              <a:gd name="connsiteY8" fmla="*/ 2136322 h 2563586"/>
              <a:gd name="connsiteX9" fmla="*/ 42636 w 361153"/>
              <a:gd name="connsiteY9" fmla="*/ 2220686 h 2563586"/>
              <a:gd name="connsiteX10" fmla="*/ 23585 w 361153"/>
              <a:gd name="connsiteY10" fmla="*/ 2318658 h 2563586"/>
              <a:gd name="connsiteX11" fmla="*/ 18142 w 361153"/>
              <a:gd name="connsiteY11" fmla="*/ 2416629 h 2563586"/>
              <a:gd name="connsiteX12" fmla="*/ 15422 w 361153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00492 w 359151"/>
              <a:gd name="connsiteY2" fmla="*/ 1578429 h 2563586"/>
              <a:gd name="connsiteX3" fmla="*/ 307635 w 359151"/>
              <a:gd name="connsiteY3" fmla="*/ 1699873 h 2563586"/>
              <a:gd name="connsiteX4" fmla="*/ 358662 w 359151"/>
              <a:gd name="connsiteY4" fmla="*/ 1793422 h 2563586"/>
              <a:gd name="connsiteX5" fmla="*/ 339953 w 359151"/>
              <a:gd name="connsiteY5" fmla="*/ 1886290 h 2563586"/>
              <a:gd name="connsiteX6" fmla="*/ 321923 w 359151"/>
              <a:gd name="connsiteY6" fmla="*/ 1933235 h 2563586"/>
              <a:gd name="connsiteX7" fmla="*/ 293008 w 359151"/>
              <a:gd name="connsiteY7" fmla="*/ 1973036 h 2563586"/>
              <a:gd name="connsiteX8" fmla="*/ 183810 w 359151"/>
              <a:gd name="connsiteY8" fmla="*/ 2068967 h 2563586"/>
              <a:gd name="connsiteX9" fmla="*/ 94343 w 359151"/>
              <a:gd name="connsiteY9" fmla="*/ 2136322 h 2563586"/>
              <a:gd name="connsiteX10" fmla="*/ 42636 w 359151"/>
              <a:gd name="connsiteY10" fmla="*/ 2220686 h 2563586"/>
              <a:gd name="connsiteX11" fmla="*/ 23585 w 359151"/>
              <a:gd name="connsiteY11" fmla="*/ 2318658 h 2563586"/>
              <a:gd name="connsiteX12" fmla="*/ 18142 w 359151"/>
              <a:gd name="connsiteY12" fmla="*/ 2416629 h 2563586"/>
              <a:gd name="connsiteX13" fmla="*/ 15422 w 359151"/>
              <a:gd name="connsiteY13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07635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4361 w 359151"/>
              <a:gd name="connsiteY0" fmla="*/ 0 h 2599305"/>
              <a:gd name="connsiteX1" fmla="*/ 263071 w 359151"/>
              <a:gd name="connsiteY1" fmla="*/ 1448141 h 2599305"/>
              <a:gd name="connsiteX2" fmla="*/ 317160 w 359151"/>
              <a:gd name="connsiteY2" fmla="*/ 1735592 h 2599305"/>
              <a:gd name="connsiteX3" fmla="*/ 358662 w 359151"/>
              <a:gd name="connsiteY3" fmla="*/ 1829141 h 2599305"/>
              <a:gd name="connsiteX4" fmla="*/ 339953 w 359151"/>
              <a:gd name="connsiteY4" fmla="*/ 1922009 h 2599305"/>
              <a:gd name="connsiteX5" fmla="*/ 321923 w 359151"/>
              <a:gd name="connsiteY5" fmla="*/ 1968954 h 2599305"/>
              <a:gd name="connsiteX6" fmla="*/ 293008 w 359151"/>
              <a:gd name="connsiteY6" fmla="*/ 2008755 h 2599305"/>
              <a:gd name="connsiteX7" fmla="*/ 183810 w 359151"/>
              <a:gd name="connsiteY7" fmla="*/ 2104686 h 2599305"/>
              <a:gd name="connsiteX8" fmla="*/ 94343 w 359151"/>
              <a:gd name="connsiteY8" fmla="*/ 2172041 h 2599305"/>
              <a:gd name="connsiteX9" fmla="*/ 42636 w 359151"/>
              <a:gd name="connsiteY9" fmla="*/ 2256405 h 2599305"/>
              <a:gd name="connsiteX10" fmla="*/ 23585 w 359151"/>
              <a:gd name="connsiteY10" fmla="*/ 2354377 h 2599305"/>
              <a:gd name="connsiteX11" fmla="*/ 18142 w 359151"/>
              <a:gd name="connsiteY11" fmla="*/ 2452348 h 2599305"/>
              <a:gd name="connsiteX12" fmla="*/ 15422 w 359151"/>
              <a:gd name="connsiteY12" fmla="*/ 2599305 h 2599305"/>
              <a:gd name="connsiteX0" fmla="*/ 244361 w 359151"/>
              <a:gd name="connsiteY0" fmla="*/ 0 h 2570730"/>
              <a:gd name="connsiteX1" fmla="*/ 263071 w 359151"/>
              <a:gd name="connsiteY1" fmla="*/ 1419566 h 2570730"/>
              <a:gd name="connsiteX2" fmla="*/ 317160 w 359151"/>
              <a:gd name="connsiteY2" fmla="*/ 1707017 h 2570730"/>
              <a:gd name="connsiteX3" fmla="*/ 358662 w 359151"/>
              <a:gd name="connsiteY3" fmla="*/ 1800566 h 2570730"/>
              <a:gd name="connsiteX4" fmla="*/ 339953 w 359151"/>
              <a:gd name="connsiteY4" fmla="*/ 1893434 h 2570730"/>
              <a:gd name="connsiteX5" fmla="*/ 321923 w 359151"/>
              <a:gd name="connsiteY5" fmla="*/ 1940379 h 2570730"/>
              <a:gd name="connsiteX6" fmla="*/ 293008 w 359151"/>
              <a:gd name="connsiteY6" fmla="*/ 1980180 h 2570730"/>
              <a:gd name="connsiteX7" fmla="*/ 183810 w 359151"/>
              <a:gd name="connsiteY7" fmla="*/ 2076111 h 2570730"/>
              <a:gd name="connsiteX8" fmla="*/ 94343 w 359151"/>
              <a:gd name="connsiteY8" fmla="*/ 2143466 h 2570730"/>
              <a:gd name="connsiteX9" fmla="*/ 42636 w 359151"/>
              <a:gd name="connsiteY9" fmla="*/ 2227830 h 2570730"/>
              <a:gd name="connsiteX10" fmla="*/ 23585 w 359151"/>
              <a:gd name="connsiteY10" fmla="*/ 2325802 h 2570730"/>
              <a:gd name="connsiteX11" fmla="*/ 18142 w 359151"/>
              <a:gd name="connsiteY11" fmla="*/ 2423773 h 2570730"/>
              <a:gd name="connsiteX12" fmla="*/ 15422 w 359151"/>
              <a:gd name="connsiteY12" fmla="*/ 2570730 h 2570730"/>
              <a:gd name="connsiteX0" fmla="*/ 228939 w 343729"/>
              <a:gd name="connsiteY0" fmla="*/ 0 h 2570730"/>
              <a:gd name="connsiteX1" fmla="*/ 247649 w 343729"/>
              <a:gd name="connsiteY1" fmla="*/ 1419566 h 2570730"/>
              <a:gd name="connsiteX2" fmla="*/ 301738 w 343729"/>
              <a:gd name="connsiteY2" fmla="*/ 1707017 h 2570730"/>
              <a:gd name="connsiteX3" fmla="*/ 343240 w 343729"/>
              <a:gd name="connsiteY3" fmla="*/ 1800566 h 2570730"/>
              <a:gd name="connsiteX4" fmla="*/ 324531 w 343729"/>
              <a:gd name="connsiteY4" fmla="*/ 1893434 h 2570730"/>
              <a:gd name="connsiteX5" fmla="*/ 306501 w 343729"/>
              <a:gd name="connsiteY5" fmla="*/ 1940379 h 2570730"/>
              <a:gd name="connsiteX6" fmla="*/ 277586 w 343729"/>
              <a:gd name="connsiteY6" fmla="*/ 1980180 h 2570730"/>
              <a:gd name="connsiteX7" fmla="*/ 168388 w 343729"/>
              <a:gd name="connsiteY7" fmla="*/ 2076111 h 2570730"/>
              <a:gd name="connsiteX8" fmla="*/ 78921 w 343729"/>
              <a:gd name="connsiteY8" fmla="*/ 2143466 h 2570730"/>
              <a:gd name="connsiteX9" fmla="*/ 27214 w 343729"/>
              <a:gd name="connsiteY9" fmla="*/ 2227830 h 2570730"/>
              <a:gd name="connsiteX10" fmla="*/ 8163 w 343729"/>
              <a:gd name="connsiteY10" fmla="*/ 2325802 h 2570730"/>
              <a:gd name="connsiteX11" fmla="*/ 2720 w 343729"/>
              <a:gd name="connsiteY11" fmla="*/ 2423773 h 2570730"/>
              <a:gd name="connsiteX12" fmla="*/ 0 w 343729"/>
              <a:gd name="connsiteY12" fmla="*/ 2570730 h 2570730"/>
              <a:gd name="connsiteX0" fmla="*/ 228939 w 343729"/>
              <a:gd name="connsiteY0" fmla="*/ 0 h 2570730"/>
              <a:gd name="connsiteX1" fmla="*/ 247649 w 343729"/>
              <a:gd name="connsiteY1" fmla="*/ 1419566 h 2570730"/>
              <a:gd name="connsiteX2" fmla="*/ 301738 w 343729"/>
              <a:gd name="connsiteY2" fmla="*/ 1707017 h 2570730"/>
              <a:gd name="connsiteX3" fmla="*/ 343240 w 343729"/>
              <a:gd name="connsiteY3" fmla="*/ 1800566 h 2570730"/>
              <a:gd name="connsiteX4" fmla="*/ 324531 w 343729"/>
              <a:gd name="connsiteY4" fmla="*/ 1893434 h 2570730"/>
              <a:gd name="connsiteX5" fmla="*/ 306501 w 343729"/>
              <a:gd name="connsiteY5" fmla="*/ 1940379 h 2570730"/>
              <a:gd name="connsiteX6" fmla="*/ 277586 w 343729"/>
              <a:gd name="connsiteY6" fmla="*/ 1980180 h 2570730"/>
              <a:gd name="connsiteX7" fmla="*/ 168388 w 343729"/>
              <a:gd name="connsiteY7" fmla="*/ 2076111 h 2570730"/>
              <a:gd name="connsiteX8" fmla="*/ 133508 w 343729"/>
              <a:gd name="connsiteY8" fmla="*/ 2106964 h 2570730"/>
              <a:gd name="connsiteX9" fmla="*/ 78921 w 343729"/>
              <a:gd name="connsiteY9" fmla="*/ 2143466 h 2570730"/>
              <a:gd name="connsiteX10" fmla="*/ 27214 w 343729"/>
              <a:gd name="connsiteY10" fmla="*/ 2227830 h 2570730"/>
              <a:gd name="connsiteX11" fmla="*/ 8163 w 343729"/>
              <a:gd name="connsiteY11" fmla="*/ 2325802 h 2570730"/>
              <a:gd name="connsiteX12" fmla="*/ 2720 w 343729"/>
              <a:gd name="connsiteY12" fmla="*/ 2423773 h 2570730"/>
              <a:gd name="connsiteX13" fmla="*/ 0 w 343729"/>
              <a:gd name="connsiteY13" fmla="*/ 2570730 h 257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3729" h="2570730">
                <a:moveTo>
                  <a:pt x="228939" y="0"/>
                </a:moveTo>
                <a:cubicBezTo>
                  <a:pt x="235176" y="482714"/>
                  <a:pt x="235516" y="1135063"/>
                  <a:pt x="247649" y="1419566"/>
                </a:cubicBezTo>
                <a:cubicBezTo>
                  <a:pt x="259782" y="1704069"/>
                  <a:pt x="285806" y="1643517"/>
                  <a:pt x="301738" y="1707017"/>
                </a:cubicBezTo>
                <a:cubicBezTo>
                  <a:pt x="317670" y="1770517"/>
                  <a:pt x="339838" y="1767512"/>
                  <a:pt x="343240" y="1800566"/>
                </a:cubicBezTo>
                <a:cubicBezTo>
                  <a:pt x="346642" y="1833620"/>
                  <a:pt x="331448" y="1871322"/>
                  <a:pt x="324531" y="1893434"/>
                </a:cubicBezTo>
                <a:cubicBezTo>
                  <a:pt x="317614" y="1915546"/>
                  <a:pt x="314325" y="1925921"/>
                  <a:pt x="306501" y="1940379"/>
                </a:cubicBezTo>
                <a:cubicBezTo>
                  <a:pt x="298677" y="1954837"/>
                  <a:pt x="301002" y="1959146"/>
                  <a:pt x="277586" y="1980180"/>
                </a:cubicBezTo>
                <a:cubicBezTo>
                  <a:pt x="254170" y="2001215"/>
                  <a:pt x="192401" y="2055417"/>
                  <a:pt x="168388" y="2076111"/>
                </a:cubicBezTo>
                <a:cubicBezTo>
                  <a:pt x="144375" y="2096805"/>
                  <a:pt x="148419" y="2095738"/>
                  <a:pt x="133508" y="2106964"/>
                </a:cubicBezTo>
                <a:cubicBezTo>
                  <a:pt x="118597" y="2118190"/>
                  <a:pt x="96637" y="2122885"/>
                  <a:pt x="78921" y="2143466"/>
                </a:cubicBezTo>
                <a:cubicBezTo>
                  <a:pt x="14967" y="2229190"/>
                  <a:pt x="39914" y="2184287"/>
                  <a:pt x="27214" y="2227830"/>
                </a:cubicBezTo>
                <a:cubicBezTo>
                  <a:pt x="14514" y="2271373"/>
                  <a:pt x="13606" y="2293599"/>
                  <a:pt x="8163" y="2325802"/>
                </a:cubicBezTo>
                <a:cubicBezTo>
                  <a:pt x="2720" y="2358005"/>
                  <a:pt x="8163" y="2382952"/>
                  <a:pt x="2720" y="2423773"/>
                </a:cubicBezTo>
                <a:cubicBezTo>
                  <a:pt x="1813" y="2472759"/>
                  <a:pt x="907" y="2521744"/>
                  <a:pt x="0" y="257073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420246" y="2696051"/>
            <a:ext cx="1952523" cy="1035244"/>
          </a:xfrm>
          <a:custGeom>
            <a:avLst/>
            <a:gdLst>
              <a:gd name="connsiteX0" fmla="*/ 0 w 2150269"/>
              <a:gd name="connsiteY0" fmla="*/ 4762 h 381000"/>
              <a:gd name="connsiteX1" fmla="*/ 1412081 w 2150269"/>
              <a:gd name="connsiteY1" fmla="*/ 0 h 381000"/>
              <a:gd name="connsiteX2" fmla="*/ 1478756 w 2150269"/>
              <a:gd name="connsiteY2" fmla="*/ 9525 h 381000"/>
              <a:gd name="connsiteX3" fmla="*/ 1574006 w 2150269"/>
              <a:gd name="connsiteY3" fmla="*/ 19050 h 381000"/>
              <a:gd name="connsiteX4" fmla="*/ 1604963 w 2150269"/>
              <a:gd name="connsiteY4" fmla="*/ 4762 h 381000"/>
              <a:gd name="connsiteX5" fmla="*/ 1819275 w 2150269"/>
              <a:gd name="connsiteY5" fmla="*/ 7143 h 381000"/>
              <a:gd name="connsiteX6" fmla="*/ 1854994 w 2150269"/>
              <a:gd name="connsiteY6" fmla="*/ 4762 h 381000"/>
              <a:gd name="connsiteX7" fmla="*/ 1914525 w 2150269"/>
              <a:gd name="connsiteY7" fmla="*/ 33337 h 381000"/>
              <a:gd name="connsiteX8" fmla="*/ 2033588 w 2150269"/>
              <a:gd name="connsiteY8" fmla="*/ 33337 h 381000"/>
              <a:gd name="connsiteX9" fmla="*/ 2062163 w 2150269"/>
              <a:gd name="connsiteY9" fmla="*/ 38100 h 381000"/>
              <a:gd name="connsiteX10" fmla="*/ 2107406 w 2150269"/>
              <a:gd name="connsiteY10" fmla="*/ 80962 h 381000"/>
              <a:gd name="connsiteX11" fmla="*/ 2128838 w 2150269"/>
              <a:gd name="connsiteY11" fmla="*/ 297656 h 381000"/>
              <a:gd name="connsiteX12" fmla="*/ 2150269 w 2150269"/>
              <a:gd name="connsiteY12" fmla="*/ 381000 h 381000"/>
              <a:gd name="connsiteX0" fmla="*/ 0 w 2128838"/>
              <a:gd name="connsiteY0" fmla="*/ 4762 h 297656"/>
              <a:gd name="connsiteX1" fmla="*/ 1412081 w 2128838"/>
              <a:gd name="connsiteY1" fmla="*/ 0 h 297656"/>
              <a:gd name="connsiteX2" fmla="*/ 1478756 w 2128838"/>
              <a:gd name="connsiteY2" fmla="*/ 9525 h 297656"/>
              <a:gd name="connsiteX3" fmla="*/ 1574006 w 2128838"/>
              <a:gd name="connsiteY3" fmla="*/ 19050 h 297656"/>
              <a:gd name="connsiteX4" fmla="*/ 1604963 w 2128838"/>
              <a:gd name="connsiteY4" fmla="*/ 4762 h 297656"/>
              <a:gd name="connsiteX5" fmla="*/ 1819275 w 2128838"/>
              <a:gd name="connsiteY5" fmla="*/ 7143 h 297656"/>
              <a:gd name="connsiteX6" fmla="*/ 1854994 w 2128838"/>
              <a:gd name="connsiteY6" fmla="*/ 4762 h 297656"/>
              <a:gd name="connsiteX7" fmla="*/ 1914525 w 2128838"/>
              <a:gd name="connsiteY7" fmla="*/ 33337 h 297656"/>
              <a:gd name="connsiteX8" fmla="*/ 2033588 w 2128838"/>
              <a:gd name="connsiteY8" fmla="*/ 33337 h 297656"/>
              <a:gd name="connsiteX9" fmla="*/ 2062163 w 2128838"/>
              <a:gd name="connsiteY9" fmla="*/ 38100 h 297656"/>
              <a:gd name="connsiteX10" fmla="*/ 2107406 w 2128838"/>
              <a:gd name="connsiteY10" fmla="*/ 80962 h 297656"/>
              <a:gd name="connsiteX11" fmla="*/ 2128838 w 2128838"/>
              <a:gd name="connsiteY11" fmla="*/ 297656 h 297656"/>
              <a:gd name="connsiteX0" fmla="*/ 0 w 2286000"/>
              <a:gd name="connsiteY0" fmla="*/ 21274 h 1228568"/>
              <a:gd name="connsiteX1" fmla="*/ 1412081 w 2286000"/>
              <a:gd name="connsiteY1" fmla="*/ 16512 h 1228568"/>
              <a:gd name="connsiteX2" fmla="*/ 1478756 w 2286000"/>
              <a:gd name="connsiteY2" fmla="*/ 26037 h 1228568"/>
              <a:gd name="connsiteX3" fmla="*/ 1574006 w 2286000"/>
              <a:gd name="connsiteY3" fmla="*/ 35562 h 1228568"/>
              <a:gd name="connsiteX4" fmla="*/ 1604963 w 2286000"/>
              <a:gd name="connsiteY4" fmla="*/ 21274 h 1228568"/>
              <a:gd name="connsiteX5" fmla="*/ 1819275 w 2286000"/>
              <a:gd name="connsiteY5" fmla="*/ 23655 h 1228568"/>
              <a:gd name="connsiteX6" fmla="*/ 1854994 w 2286000"/>
              <a:gd name="connsiteY6" fmla="*/ 21274 h 1228568"/>
              <a:gd name="connsiteX7" fmla="*/ 1914525 w 2286000"/>
              <a:gd name="connsiteY7" fmla="*/ 49849 h 1228568"/>
              <a:gd name="connsiteX8" fmla="*/ 2033588 w 2286000"/>
              <a:gd name="connsiteY8" fmla="*/ 49849 h 1228568"/>
              <a:gd name="connsiteX9" fmla="*/ 2062163 w 2286000"/>
              <a:gd name="connsiteY9" fmla="*/ 54612 h 1228568"/>
              <a:gd name="connsiteX10" fmla="*/ 2107406 w 2286000"/>
              <a:gd name="connsiteY10" fmla="*/ 97474 h 1228568"/>
              <a:gd name="connsiteX11" fmla="*/ 2286000 w 2286000"/>
              <a:gd name="connsiteY11" fmla="*/ 1228568 h 1228568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202656 w 2286000"/>
              <a:gd name="connsiteY11" fmla="*/ 754856 h 1212056"/>
              <a:gd name="connsiteX12" fmla="*/ 2286000 w 2286000"/>
              <a:gd name="connsiteY12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86000" h="1212056">
                <a:moveTo>
                  <a:pt x="0" y="4762"/>
                </a:moveTo>
                <a:lnTo>
                  <a:pt x="1412081" y="0"/>
                </a:lnTo>
                <a:cubicBezTo>
                  <a:pt x="1448990" y="3175"/>
                  <a:pt x="1451768" y="6350"/>
                  <a:pt x="1478756" y="9525"/>
                </a:cubicBezTo>
                <a:cubicBezTo>
                  <a:pt x="1505744" y="12700"/>
                  <a:pt x="1552972" y="19844"/>
                  <a:pt x="1574006" y="19050"/>
                </a:cubicBezTo>
                <a:cubicBezTo>
                  <a:pt x="1595040" y="18256"/>
                  <a:pt x="1564085" y="6746"/>
                  <a:pt x="1604963" y="4762"/>
                </a:cubicBezTo>
                <a:cubicBezTo>
                  <a:pt x="1645841" y="2778"/>
                  <a:pt x="1777603" y="7143"/>
                  <a:pt x="1819275" y="7143"/>
                </a:cubicBezTo>
                <a:cubicBezTo>
                  <a:pt x="1860947" y="7143"/>
                  <a:pt x="1839119" y="396"/>
                  <a:pt x="1854994" y="4762"/>
                </a:cubicBezTo>
                <a:cubicBezTo>
                  <a:pt x="1870869" y="9128"/>
                  <a:pt x="1884759" y="28575"/>
                  <a:pt x="1914525" y="33337"/>
                </a:cubicBezTo>
                <a:cubicBezTo>
                  <a:pt x="1944291" y="38099"/>
                  <a:pt x="2008982" y="32543"/>
                  <a:pt x="2033588" y="33337"/>
                </a:cubicBezTo>
                <a:cubicBezTo>
                  <a:pt x="2058194" y="34131"/>
                  <a:pt x="2049860" y="30163"/>
                  <a:pt x="2062163" y="38100"/>
                </a:cubicBezTo>
                <a:cubicBezTo>
                  <a:pt x="2074466" y="46037"/>
                  <a:pt x="2096690" y="37703"/>
                  <a:pt x="2107406" y="80962"/>
                </a:cubicBezTo>
                <a:cubicBezTo>
                  <a:pt x="2118122" y="124221"/>
                  <a:pt x="2110581" y="185340"/>
                  <a:pt x="2126456" y="297656"/>
                </a:cubicBezTo>
                <a:cubicBezTo>
                  <a:pt x="2142331" y="409972"/>
                  <a:pt x="2178447" y="600472"/>
                  <a:pt x="2202656" y="754856"/>
                </a:cubicBezTo>
                <a:cubicBezTo>
                  <a:pt x="2232422" y="943372"/>
                  <a:pt x="2274491" y="1134666"/>
                  <a:pt x="2286000" y="1212056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2335323" y="1933306"/>
            <a:ext cx="2036" cy="73626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2184816" y="1935339"/>
            <a:ext cx="4066" cy="73626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983462" y="1937368"/>
            <a:ext cx="4066" cy="73626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1649908" y="1943477"/>
            <a:ext cx="4067" cy="1446086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746006" y="2676447"/>
            <a:ext cx="10969" cy="1488023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108171" y="2722451"/>
            <a:ext cx="0" cy="1611955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4584793" y="3135553"/>
            <a:ext cx="3848100" cy="331297"/>
          </a:xfrm>
          <a:custGeom>
            <a:avLst/>
            <a:gdLst>
              <a:gd name="connsiteX0" fmla="*/ 0 w 2652713"/>
              <a:gd name="connsiteY0" fmla="*/ 56887 h 254717"/>
              <a:gd name="connsiteX1" fmla="*/ 264319 w 2652713"/>
              <a:gd name="connsiteY1" fmla="*/ 6881 h 254717"/>
              <a:gd name="connsiteX2" fmla="*/ 345281 w 2652713"/>
              <a:gd name="connsiteY2" fmla="*/ 4500 h 254717"/>
              <a:gd name="connsiteX3" fmla="*/ 428625 w 2652713"/>
              <a:gd name="connsiteY3" fmla="*/ 44981 h 254717"/>
              <a:gd name="connsiteX4" fmla="*/ 581025 w 2652713"/>
              <a:gd name="connsiteY4" fmla="*/ 195000 h 254717"/>
              <a:gd name="connsiteX5" fmla="*/ 640556 w 2652713"/>
              <a:gd name="connsiteY5" fmla="*/ 216431 h 254717"/>
              <a:gd name="connsiteX6" fmla="*/ 1671638 w 2652713"/>
              <a:gd name="connsiteY6" fmla="*/ 209287 h 254717"/>
              <a:gd name="connsiteX7" fmla="*/ 1778794 w 2652713"/>
              <a:gd name="connsiteY7" fmla="*/ 223575 h 254717"/>
              <a:gd name="connsiteX8" fmla="*/ 2340769 w 2652713"/>
              <a:gd name="connsiteY8" fmla="*/ 214050 h 254717"/>
              <a:gd name="connsiteX9" fmla="*/ 2431256 w 2652713"/>
              <a:gd name="connsiteY9" fmla="*/ 254531 h 254717"/>
              <a:gd name="connsiteX10" fmla="*/ 2533650 w 2652713"/>
              <a:gd name="connsiteY10" fmla="*/ 228337 h 254717"/>
              <a:gd name="connsiteX11" fmla="*/ 2652713 w 2652713"/>
              <a:gd name="connsiteY11" fmla="*/ 209287 h 254717"/>
              <a:gd name="connsiteX0" fmla="*/ 0 w 4505326"/>
              <a:gd name="connsiteY0" fmla="*/ 56887 h 388048"/>
              <a:gd name="connsiteX1" fmla="*/ 264319 w 4505326"/>
              <a:gd name="connsiteY1" fmla="*/ 6881 h 388048"/>
              <a:gd name="connsiteX2" fmla="*/ 345281 w 4505326"/>
              <a:gd name="connsiteY2" fmla="*/ 4500 h 388048"/>
              <a:gd name="connsiteX3" fmla="*/ 428625 w 4505326"/>
              <a:gd name="connsiteY3" fmla="*/ 44981 h 388048"/>
              <a:gd name="connsiteX4" fmla="*/ 581025 w 4505326"/>
              <a:gd name="connsiteY4" fmla="*/ 195000 h 388048"/>
              <a:gd name="connsiteX5" fmla="*/ 640556 w 4505326"/>
              <a:gd name="connsiteY5" fmla="*/ 216431 h 388048"/>
              <a:gd name="connsiteX6" fmla="*/ 1671638 w 4505326"/>
              <a:gd name="connsiteY6" fmla="*/ 209287 h 388048"/>
              <a:gd name="connsiteX7" fmla="*/ 1778794 w 4505326"/>
              <a:gd name="connsiteY7" fmla="*/ 223575 h 388048"/>
              <a:gd name="connsiteX8" fmla="*/ 2340769 w 4505326"/>
              <a:gd name="connsiteY8" fmla="*/ 214050 h 388048"/>
              <a:gd name="connsiteX9" fmla="*/ 2431256 w 4505326"/>
              <a:gd name="connsiteY9" fmla="*/ 254531 h 388048"/>
              <a:gd name="connsiteX10" fmla="*/ 2533650 w 4505326"/>
              <a:gd name="connsiteY10" fmla="*/ 228337 h 388048"/>
              <a:gd name="connsiteX11" fmla="*/ 4505326 w 4505326"/>
              <a:gd name="connsiteY11" fmla="*/ 387880 h 388048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4231480 w 4505326"/>
              <a:gd name="connsiteY11" fmla="*/ 342636 h 387880"/>
              <a:gd name="connsiteX12" fmla="*/ 4505326 w 4505326"/>
              <a:gd name="connsiteY12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4133849 w 4505326"/>
              <a:gd name="connsiteY11" fmla="*/ 316443 h 387880"/>
              <a:gd name="connsiteX12" fmla="*/ 4231480 w 4505326"/>
              <a:gd name="connsiteY12" fmla="*/ 342636 h 387880"/>
              <a:gd name="connsiteX13" fmla="*/ 4505326 w 4505326"/>
              <a:gd name="connsiteY13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788568 w 4505326"/>
              <a:gd name="connsiteY11" fmla="*/ 314061 h 387880"/>
              <a:gd name="connsiteX12" fmla="*/ 4133849 w 4505326"/>
              <a:gd name="connsiteY12" fmla="*/ 316443 h 387880"/>
              <a:gd name="connsiteX13" fmla="*/ 4231480 w 4505326"/>
              <a:gd name="connsiteY13" fmla="*/ 342636 h 387880"/>
              <a:gd name="connsiteX14" fmla="*/ 4505326 w 4505326"/>
              <a:gd name="connsiteY14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05326" h="387880">
                <a:moveTo>
                  <a:pt x="0" y="56887"/>
                </a:moveTo>
                <a:cubicBezTo>
                  <a:pt x="103386" y="36249"/>
                  <a:pt x="206772" y="15612"/>
                  <a:pt x="264319" y="6881"/>
                </a:cubicBezTo>
                <a:cubicBezTo>
                  <a:pt x="321866" y="-1850"/>
                  <a:pt x="317897" y="-1850"/>
                  <a:pt x="345281" y="4500"/>
                </a:cubicBezTo>
                <a:cubicBezTo>
                  <a:pt x="372665" y="10850"/>
                  <a:pt x="389334" y="13231"/>
                  <a:pt x="428625" y="44981"/>
                </a:cubicBezTo>
                <a:cubicBezTo>
                  <a:pt x="467916" y="76731"/>
                  <a:pt x="545703" y="166425"/>
                  <a:pt x="581025" y="195000"/>
                </a:cubicBezTo>
                <a:cubicBezTo>
                  <a:pt x="616347" y="223575"/>
                  <a:pt x="640556" y="216431"/>
                  <a:pt x="640556" y="216431"/>
                </a:cubicBezTo>
                <a:lnTo>
                  <a:pt x="1671638" y="209287"/>
                </a:lnTo>
                <a:cubicBezTo>
                  <a:pt x="1752204" y="210081"/>
                  <a:pt x="1781175" y="221194"/>
                  <a:pt x="1781175" y="221194"/>
                </a:cubicBezTo>
                <a:lnTo>
                  <a:pt x="2340769" y="214050"/>
                </a:lnTo>
                <a:cubicBezTo>
                  <a:pt x="2361010" y="212463"/>
                  <a:pt x="2399109" y="252150"/>
                  <a:pt x="2431256" y="254531"/>
                </a:cubicBezTo>
                <a:cubicBezTo>
                  <a:pt x="2463403" y="256912"/>
                  <a:pt x="2488010" y="227146"/>
                  <a:pt x="2533650" y="228337"/>
                </a:cubicBezTo>
                <a:cubicBezTo>
                  <a:pt x="2579290" y="229528"/>
                  <a:pt x="3257549" y="221986"/>
                  <a:pt x="3619499" y="218811"/>
                </a:cubicBezTo>
                <a:cubicBezTo>
                  <a:pt x="3709590" y="218810"/>
                  <a:pt x="3695699" y="312077"/>
                  <a:pt x="3788568" y="314061"/>
                </a:cubicBezTo>
                <a:cubicBezTo>
                  <a:pt x="3881437" y="316045"/>
                  <a:pt x="4064793" y="308903"/>
                  <a:pt x="4133849" y="316443"/>
                </a:cubicBezTo>
                <a:cubicBezTo>
                  <a:pt x="4202905" y="323983"/>
                  <a:pt x="4169567" y="333508"/>
                  <a:pt x="4231480" y="342636"/>
                </a:cubicBezTo>
                <a:cubicBezTo>
                  <a:pt x="4326730" y="354940"/>
                  <a:pt x="4452541" y="379942"/>
                  <a:pt x="4505326" y="38788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7952897" y="2921771"/>
            <a:ext cx="0" cy="47796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190860" y="2972614"/>
            <a:ext cx="2037" cy="45559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3860732" y="3186171"/>
            <a:ext cx="1246767" cy="135567"/>
          </a:xfrm>
          <a:custGeom>
            <a:avLst/>
            <a:gdLst>
              <a:gd name="connsiteX0" fmla="*/ 0 w 1459706"/>
              <a:gd name="connsiteY0" fmla="*/ 150024 h 167079"/>
              <a:gd name="connsiteX1" fmla="*/ 831056 w 1459706"/>
              <a:gd name="connsiteY1" fmla="*/ 6 h 167079"/>
              <a:gd name="connsiteX2" fmla="*/ 1202531 w 1459706"/>
              <a:gd name="connsiteY2" fmla="*/ 154787 h 167079"/>
              <a:gd name="connsiteX3" fmla="*/ 1233488 w 1459706"/>
              <a:gd name="connsiteY3" fmla="*/ 157168 h 167079"/>
              <a:gd name="connsiteX4" fmla="*/ 1459706 w 1459706"/>
              <a:gd name="connsiteY4" fmla="*/ 154787 h 167079"/>
              <a:gd name="connsiteX0" fmla="*/ 0 w 1459706"/>
              <a:gd name="connsiteY0" fmla="*/ 150018 h 167073"/>
              <a:gd name="connsiteX1" fmla="*/ 831056 w 1459706"/>
              <a:gd name="connsiteY1" fmla="*/ 0 h 167073"/>
              <a:gd name="connsiteX2" fmla="*/ 1202531 w 1459706"/>
              <a:gd name="connsiteY2" fmla="*/ 154781 h 167073"/>
              <a:gd name="connsiteX3" fmla="*/ 1233488 w 1459706"/>
              <a:gd name="connsiteY3" fmla="*/ 157162 h 167073"/>
              <a:gd name="connsiteX4" fmla="*/ 1459706 w 1459706"/>
              <a:gd name="connsiteY4" fmla="*/ 154781 h 167073"/>
              <a:gd name="connsiteX0" fmla="*/ 0 w 1459706"/>
              <a:gd name="connsiteY0" fmla="*/ 150018 h 167073"/>
              <a:gd name="connsiteX1" fmla="*/ 831056 w 1459706"/>
              <a:gd name="connsiteY1" fmla="*/ 0 h 167073"/>
              <a:gd name="connsiteX2" fmla="*/ 1202531 w 1459706"/>
              <a:gd name="connsiteY2" fmla="*/ 154781 h 167073"/>
              <a:gd name="connsiteX3" fmla="*/ 1233488 w 1459706"/>
              <a:gd name="connsiteY3" fmla="*/ 157162 h 167073"/>
              <a:gd name="connsiteX4" fmla="*/ 1459706 w 1459706"/>
              <a:gd name="connsiteY4" fmla="*/ 154781 h 167073"/>
              <a:gd name="connsiteX0" fmla="*/ 0 w 1459706"/>
              <a:gd name="connsiteY0" fmla="*/ 150022 h 167077"/>
              <a:gd name="connsiteX1" fmla="*/ 831056 w 1459706"/>
              <a:gd name="connsiteY1" fmla="*/ 4 h 167077"/>
              <a:gd name="connsiteX2" fmla="*/ 1195388 w 1459706"/>
              <a:gd name="connsiteY2" fmla="*/ 154785 h 167077"/>
              <a:gd name="connsiteX3" fmla="*/ 1233488 w 1459706"/>
              <a:gd name="connsiteY3" fmla="*/ 157166 h 167077"/>
              <a:gd name="connsiteX4" fmla="*/ 1459706 w 1459706"/>
              <a:gd name="connsiteY4" fmla="*/ 154785 h 167077"/>
              <a:gd name="connsiteX0" fmla="*/ 0 w 1459706"/>
              <a:gd name="connsiteY0" fmla="*/ 150022 h 167077"/>
              <a:gd name="connsiteX1" fmla="*/ 831056 w 1459706"/>
              <a:gd name="connsiteY1" fmla="*/ 4 h 167077"/>
              <a:gd name="connsiteX2" fmla="*/ 1195388 w 1459706"/>
              <a:gd name="connsiteY2" fmla="*/ 154785 h 167077"/>
              <a:gd name="connsiteX3" fmla="*/ 1250157 w 1459706"/>
              <a:gd name="connsiteY3" fmla="*/ 157166 h 167077"/>
              <a:gd name="connsiteX4" fmla="*/ 1459706 w 1459706"/>
              <a:gd name="connsiteY4" fmla="*/ 154785 h 167077"/>
              <a:gd name="connsiteX0" fmla="*/ 0 w 1459706"/>
              <a:gd name="connsiteY0" fmla="*/ 150022 h 158721"/>
              <a:gd name="connsiteX1" fmla="*/ 831056 w 1459706"/>
              <a:gd name="connsiteY1" fmla="*/ 4 h 158721"/>
              <a:gd name="connsiteX2" fmla="*/ 1195388 w 1459706"/>
              <a:gd name="connsiteY2" fmla="*/ 154785 h 158721"/>
              <a:gd name="connsiteX3" fmla="*/ 1250157 w 1459706"/>
              <a:gd name="connsiteY3" fmla="*/ 157166 h 158721"/>
              <a:gd name="connsiteX4" fmla="*/ 1459706 w 1459706"/>
              <a:gd name="connsiteY4" fmla="*/ 154785 h 158721"/>
              <a:gd name="connsiteX0" fmla="*/ 0 w 1459706"/>
              <a:gd name="connsiteY0" fmla="*/ 150022 h 158721"/>
              <a:gd name="connsiteX1" fmla="*/ 831056 w 1459706"/>
              <a:gd name="connsiteY1" fmla="*/ 4 h 158721"/>
              <a:gd name="connsiteX2" fmla="*/ 1195388 w 1459706"/>
              <a:gd name="connsiteY2" fmla="*/ 154785 h 158721"/>
              <a:gd name="connsiteX3" fmla="*/ 1250157 w 1459706"/>
              <a:gd name="connsiteY3" fmla="*/ 157166 h 158721"/>
              <a:gd name="connsiteX4" fmla="*/ 1459706 w 1459706"/>
              <a:gd name="connsiteY4" fmla="*/ 154785 h 15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706" h="158721">
                <a:moveTo>
                  <a:pt x="0" y="150022"/>
                </a:moveTo>
                <a:cubicBezTo>
                  <a:pt x="277019" y="100016"/>
                  <a:pt x="631825" y="-790"/>
                  <a:pt x="831056" y="4"/>
                </a:cubicBezTo>
                <a:lnTo>
                  <a:pt x="1195388" y="154785"/>
                </a:lnTo>
                <a:cubicBezTo>
                  <a:pt x="1215232" y="161929"/>
                  <a:pt x="1206104" y="157166"/>
                  <a:pt x="1250157" y="157166"/>
                </a:cubicBezTo>
                <a:cubicBezTo>
                  <a:pt x="1294210" y="157166"/>
                  <a:pt x="1422003" y="154785"/>
                  <a:pt x="1459706" y="154785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581422" y="3135178"/>
            <a:ext cx="1840660" cy="65234"/>
          </a:xfrm>
          <a:custGeom>
            <a:avLst/>
            <a:gdLst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764381 w 2155031"/>
              <a:gd name="connsiteY3" fmla="*/ 40657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5031" h="76375">
                <a:moveTo>
                  <a:pt x="0" y="45419"/>
                </a:moveTo>
                <a:lnTo>
                  <a:pt x="664369" y="40657"/>
                </a:lnTo>
                <a:cubicBezTo>
                  <a:pt x="678259" y="39466"/>
                  <a:pt x="673497" y="52960"/>
                  <a:pt x="697706" y="52563"/>
                </a:cubicBezTo>
                <a:cubicBezTo>
                  <a:pt x="721915" y="52166"/>
                  <a:pt x="760809" y="46609"/>
                  <a:pt x="809625" y="38275"/>
                </a:cubicBezTo>
                <a:cubicBezTo>
                  <a:pt x="858441" y="29941"/>
                  <a:pt x="931069" y="8113"/>
                  <a:pt x="990600" y="2557"/>
                </a:cubicBezTo>
                <a:cubicBezTo>
                  <a:pt x="1050131" y="-2999"/>
                  <a:pt x="1130300" y="1763"/>
                  <a:pt x="1166812" y="4938"/>
                </a:cubicBezTo>
                <a:cubicBezTo>
                  <a:pt x="1203324" y="8113"/>
                  <a:pt x="1189831" y="19623"/>
                  <a:pt x="1209675" y="21607"/>
                </a:cubicBezTo>
                <a:cubicBezTo>
                  <a:pt x="1229519" y="23591"/>
                  <a:pt x="1264047" y="14463"/>
                  <a:pt x="1285875" y="16844"/>
                </a:cubicBezTo>
                <a:cubicBezTo>
                  <a:pt x="1307703" y="19225"/>
                  <a:pt x="1308497" y="33513"/>
                  <a:pt x="1340644" y="35894"/>
                </a:cubicBezTo>
                <a:cubicBezTo>
                  <a:pt x="1372791" y="38275"/>
                  <a:pt x="1478756" y="31132"/>
                  <a:pt x="1478756" y="31132"/>
                </a:cubicBezTo>
                <a:lnTo>
                  <a:pt x="2031206" y="21607"/>
                </a:lnTo>
                <a:lnTo>
                  <a:pt x="2155031" y="76375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414646" y="4070912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19500000">
            <a:off x="1639002" y="4133959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731196" y="4067726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892605" y="4064814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059386" y="4064814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rot="600000">
            <a:off x="3618698" y="4135999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370220" y="4217824"/>
            <a:ext cx="75253" cy="7623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rot="300000">
            <a:off x="4244013" y="4241763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 rot="900000">
            <a:off x="4005136" y="4162437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 rot="21000000">
            <a:off x="4729853" y="4168707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rot="21000000">
            <a:off x="4888229" y="4138643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21000000">
            <a:off x="5141767" y="4112231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21300000">
            <a:off x="5446040" y="4061009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091167" y="4061632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413249" y="4068881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739975" y="4074983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573922" y="4067726"/>
            <a:ext cx="31241" cy="54030"/>
          </a:xfrm>
          <a:prstGeom prst="rect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 rot="2400000">
            <a:off x="6887140" y="4103454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 rot="600000">
            <a:off x="7346804" y="4137625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7639680" y="3017363"/>
            <a:ext cx="396606" cy="1519307"/>
          </a:xfrm>
          <a:custGeom>
            <a:avLst/>
            <a:gdLst>
              <a:gd name="connsiteX0" fmla="*/ 464343 w 464343"/>
              <a:gd name="connsiteY0" fmla="*/ 1778794 h 1778794"/>
              <a:gd name="connsiteX1" fmla="*/ 390525 w 464343"/>
              <a:gd name="connsiteY1" fmla="*/ 1483519 h 1778794"/>
              <a:gd name="connsiteX2" fmla="*/ 342900 w 464343"/>
              <a:gd name="connsiteY2" fmla="*/ 1302544 h 1778794"/>
              <a:gd name="connsiteX3" fmla="*/ 290512 w 464343"/>
              <a:gd name="connsiteY3" fmla="*/ 1195387 h 1778794"/>
              <a:gd name="connsiteX4" fmla="*/ 130968 w 464343"/>
              <a:gd name="connsiteY4" fmla="*/ 990600 h 1778794"/>
              <a:gd name="connsiteX5" fmla="*/ 95250 w 464343"/>
              <a:gd name="connsiteY5" fmla="*/ 902494 h 1778794"/>
              <a:gd name="connsiteX6" fmla="*/ 102393 w 464343"/>
              <a:gd name="connsiteY6" fmla="*/ 523875 h 1778794"/>
              <a:gd name="connsiteX7" fmla="*/ 90487 w 464343"/>
              <a:gd name="connsiteY7" fmla="*/ 459581 h 1778794"/>
              <a:gd name="connsiteX8" fmla="*/ 28575 w 464343"/>
              <a:gd name="connsiteY8" fmla="*/ 288131 h 1778794"/>
              <a:gd name="connsiteX9" fmla="*/ 4762 w 464343"/>
              <a:gd name="connsiteY9" fmla="*/ 200025 h 1778794"/>
              <a:gd name="connsiteX10" fmla="*/ 0 w 464343"/>
              <a:gd name="connsiteY10" fmla="*/ 0 h 1778794"/>
              <a:gd name="connsiteX0" fmla="*/ 464343 w 464343"/>
              <a:gd name="connsiteY0" fmla="*/ 1778794 h 1778794"/>
              <a:gd name="connsiteX1" fmla="*/ 390525 w 464343"/>
              <a:gd name="connsiteY1" fmla="*/ 1483519 h 1778794"/>
              <a:gd name="connsiteX2" fmla="*/ 342900 w 464343"/>
              <a:gd name="connsiteY2" fmla="*/ 1302544 h 1778794"/>
              <a:gd name="connsiteX3" fmla="*/ 290512 w 464343"/>
              <a:gd name="connsiteY3" fmla="*/ 1195387 h 1778794"/>
              <a:gd name="connsiteX4" fmla="*/ 130968 w 464343"/>
              <a:gd name="connsiteY4" fmla="*/ 990600 h 1778794"/>
              <a:gd name="connsiteX5" fmla="*/ 95250 w 464343"/>
              <a:gd name="connsiteY5" fmla="*/ 902494 h 1778794"/>
              <a:gd name="connsiteX6" fmla="*/ 102393 w 464343"/>
              <a:gd name="connsiteY6" fmla="*/ 523875 h 1778794"/>
              <a:gd name="connsiteX7" fmla="*/ 90487 w 464343"/>
              <a:gd name="connsiteY7" fmla="*/ 459581 h 1778794"/>
              <a:gd name="connsiteX8" fmla="*/ 28575 w 464343"/>
              <a:gd name="connsiteY8" fmla="*/ 288131 h 1778794"/>
              <a:gd name="connsiteX9" fmla="*/ 4762 w 464343"/>
              <a:gd name="connsiteY9" fmla="*/ 200025 h 1778794"/>
              <a:gd name="connsiteX10" fmla="*/ 0 w 464343"/>
              <a:gd name="connsiteY10" fmla="*/ 0 h 177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4343" h="1778794">
                <a:moveTo>
                  <a:pt x="464343" y="1778794"/>
                </a:moveTo>
                <a:cubicBezTo>
                  <a:pt x="437554" y="1670844"/>
                  <a:pt x="410766" y="1562894"/>
                  <a:pt x="390525" y="1483519"/>
                </a:cubicBezTo>
                <a:cubicBezTo>
                  <a:pt x="370284" y="1404144"/>
                  <a:pt x="359569" y="1350566"/>
                  <a:pt x="342900" y="1302544"/>
                </a:cubicBezTo>
                <a:cubicBezTo>
                  <a:pt x="326231" y="1254522"/>
                  <a:pt x="325834" y="1247378"/>
                  <a:pt x="290512" y="1195387"/>
                </a:cubicBezTo>
                <a:cubicBezTo>
                  <a:pt x="255190" y="1143396"/>
                  <a:pt x="163512" y="1039415"/>
                  <a:pt x="130968" y="990600"/>
                </a:cubicBezTo>
                <a:cubicBezTo>
                  <a:pt x="98424" y="941785"/>
                  <a:pt x="100012" y="980281"/>
                  <a:pt x="95250" y="902494"/>
                </a:cubicBezTo>
                <a:cubicBezTo>
                  <a:pt x="90488" y="824707"/>
                  <a:pt x="103187" y="559594"/>
                  <a:pt x="102393" y="523875"/>
                </a:cubicBezTo>
                <a:cubicBezTo>
                  <a:pt x="101599" y="488156"/>
                  <a:pt x="102790" y="498872"/>
                  <a:pt x="90487" y="459581"/>
                </a:cubicBezTo>
                <a:cubicBezTo>
                  <a:pt x="78184" y="420290"/>
                  <a:pt x="42863" y="331390"/>
                  <a:pt x="28575" y="288131"/>
                </a:cubicBezTo>
                <a:cubicBezTo>
                  <a:pt x="14287" y="244872"/>
                  <a:pt x="9524" y="248047"/>
                  <a:pt x="4762" y="200025"/>
                </a:cubicBezTo>
                <a:cubicBezTo>
                  <a:pt x="0" y="152003"/>
                  <a:pt x="0" y="76001"/>
                  <a:pt x="0" y="0"/>
                </a:cubicBezTo>
              </a:path>
            </a:pathLst>
          </a:custGeom>
          <a:noFill/>
          <a:ln w="22225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 rot="356111">
            <a:off x="7608154" y="2972019"/>
            <a:ext cx="75253" cy="7623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rot="3180000">
            <a:off x="7810159" y="3934053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rot="4200000">
            <a:off x="7671527" y="3295402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rot="5400000">
            <a:off x="7624059" y="3060881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33859" y="3003452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rot="21000000">
            <a:off x="8318991" y="2993827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7549166" y="2669569"/>
            <a:ext cx="17368" cy="813552"/>
          </a:xfrm>
          <a:custGeom>
            <a:avLst/>
            <a:gdLst>
              <a:gd name="connsiteX0" fmla="*/ 3579 w 20334"/>
              <a:gd name="connsiteY0" fmla="*/ 952500 h 952500"/>
              <a:gd name="connsiteX1" fmla="*/ 1198 w 20334"/>
              <a:gd name="connsiteY1" fmla="*/ 766763 h 952500"/>
              <a:gd name="connsiteX2" fmla="*/ 20248 w 20334"/>
              <a:gd name="connsiteY2" fmla="*/ 700088 h 952500"/>
              <a:gd name="connsiteX3" fmla="*/ 8342 w 20334"/>
              <a:gd name="connsiteY3" fmla="*/ 635794 h 952500"/>
              <a:gd name="connsiteX4" fmla="*/ 10723 w 20334"/>
              <a:gd name="connsiteY4" fmla="*/ 426244 h 952500"/>
              <a:gd name="connsiteX5" fmla="*/ 1198 w 20334"/>
              <a:gd name="connsiteY5" fmla="*/ 190500 h 952500"/>
              <a:gd name="connsiteX6" fmla="*/ 1198 w 20334"/>
              <a:gd name="connsiteY6" fmla="*/ 111919 h 952500"/>
              <a:gd name="connsiteX7" fmla="*/ 10723 w 20334"/>
              <a:gd name="connsiteY7" fmla="*/ 59531 h 952500"/>
              <a:gd name="connsiteX8" fmla="*/ 10723 w 20334"/>
              <a:gd name="connsiteY8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34" h="952500">
                <a:moveTo>
                  <a:pt x="3579" y="952500"/>
                </a:moveTo>
                <a:cubicBezTo>
                  <a:pt x="999" y="880666"/>
                  <a:pt x="-1580" y="808832"/>
                  <a:pt x="1198" y="766763"/>
                </a:cubicBezTo>
                <a:cubicBezTo>
                  <a:pt x="3976" y="724694"/>
                  <a:pt x="19057" y="721916"/>
                  <a:pt x="20248" y="700088"/>
                </a:cubicBezTo>
                <a:cubicBezTo>
                  <a:pt x="21439" y="678260"/>
                  <a:pt x="9929" y="681435"/>
                  <a:pt x="8342" y="635794"/>
                </a:cubicBezTo>
                <a:cubicBezTo>
                  <a:pt x="6755" y="590153"/>
                  <a:pt x="11914" y="500460"/>
                  <a:pt x="10723" y="426244"/>
                </a:cubicBezTo>
                <a:cubicBezTo>
                  <a:pt x="9532" y="352028"/>
                  <a:pt x="2785" y="242887"/>
                  <a:pt x="1198" y="190500"/>
                </a:cubicBezTo>
                <a:cubicBezTo>
                  <a:pt x="-389" y="138113"/>
                  <a:pt x="-389" y="133747"/>
                  <a:pt x="1198" y="111919"/>
                </a:cubicBezTo>
                <a:cubicBezTo>
                  <a:pt x="2785" y="90091"/>
                  <a:pt x="9136" y="78184"/>
                  <a:pt x="10723" y="59531"/>
                </a:cubicBezTo>
                <a:cubicBezTo>
                  <a:pt x="12311" y="40878"/>
                  <a:pt x="11517" y="20439"/>
                  <a:pt x="10723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6428869" y="2669569"/>
            <a:ext cx="1275788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7219967" y="3053554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735251" y="2988621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>
            <a:stCxn id="82" idx="2"/>
          </p:cNvCxnSpPr>
          <p:nvPr/>
        </p:nvCxnSpPr>
        <p:spPr>
          <a:xfrm flipH="1">
            <a:off x="7232904" y="3107584"/>
            <a:ext cx="2684" cy="52807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>
            <a:off x="5227499" y="3403800"/>
            <a:ext cx="2649480" cy="376268"/>
          </a:xfrm>
          <a:custGeom>
            <a:avLst/>
            <a:gdLst>
              <a:gd name="connsiteX0" fmla="*/ 2655094 w 2656697"/>
              <a:gd name="connsiteY0" fmla="*/ 0 h 440532"/>
              <a:gd name="connsiteX1" fmla="*/ 2655094 w 2656697"/>
              <a:gd name="connsiteY1" fmla="*/ 50007 h 440532"/>
              <a:gd name="connsiteX2" fmla="*/ 2638425 w 2656697"/>
              <a:gd name="connsiteY2" fmla="*/ 83344 h 440532"/>
              <a:gd name="connsiteX3" fmla="*/ 2600325 w 2656697"/>
              <a:gd name="connsiteY3" fmla="*/ 92869 h 440532"/>
              <a:gd name="connsiteX4" fmla="*/ 2274094 w 2656697"/>
              <a:gd name="connsiteY4" fmla="*/ 95250 h 440532"/>
              <a:gd name="connsiteX5" fmla="*/ 2207419 w 2656697"/>
              <a:gd name="connsiteY5" fmla="*/ 97632 h 440532"/>
              <a:gd name="connsiteX6" fmla="*/ 2171700 w 2656697"/>
              <a:gd name="connsiteY6" fmla="*/ 100013 h 440532"/>
              <a:gd name="connsiteX7" fmla="*/ 2043112 w 2656697"/>
              <a:gd name="connsiteY7" fmla="*/ 171450 h 440532"/>
              <a:gd name="connsiteX8" fmla="*/ 1647825 w 2656697"/>
              <a:gd name="connsiteY8" fmla="*/ 416719 h 440532"/>
              <a:gd name="connsiteX9" fmla="*/ 1607344 w 2656697"/>
              <a:gd name="connsiteY9" fmla="*/ 433388 h 440532"/>
              <a:gd name="connsiteX10" fmla="*/ 1526381 w 2656697"/>
              <a:gd name="connsiteY10" fmla="*/ 440532 h 440532"/>
              <a:gd name="connsiteX11" fmla="*/ 0 w 2656697"/>
              <a:gd name="connsiteY11" fmla="*/ 426244 h 440532"/>
              <a:gd name="connsiteX0" fmla="*/ 2655094 w 2656697"/>
              <a:gd name="connsiteY0" fmla="*/ 0 h 440532"/>
              <a:gd name="connsiteX1" fmla="*/ 2655094 w 2656697"/>
              <a:gd name="connsiteY1" fmla="*/ 50007 h 440532"/>
              <a:gd name="connsiteX2" fmla="*/ 2638425 w 2656697"/>
              <a:gd name="connsiteY2" fmla="*/ 83344 h 440532"/>
              <a:gd name="connsiteX3" fmla="*/ 2600325 w 2656697"/>
              <a:gd name="connsiteY3" fmla="*/ 92869 h 440532"/>
              <a:gd name="connsiteX4" fmla="*/ 2274094 w 2656697"/>
              <a:gd name="connsiteY4" fmla="*/ 95250 h 440532"/>
              <a:gd name="connsiteX5" fmla="*/ 2207419 w 2656697"/>
              <a:gd name="connsiteY5" fmla="*/ 97632 h 440532"/>
              <a:gd name="connsiteX6" fmla="*/ 2171700 w 2656697"/>
              <a:gd name="connsiteY6" fmla="*/ 100013 h 440532"/>
              <a:gd name="connsiteX7" fmla="*/ 2043112 w 2656697"/>
              <a:gd name="connsiteY7" fmla="*/ 178594 h 440532"/>
              <a:gd name="connsiteX8" fmla="*/ 1647825 w 2656697"/>
              <a:gd name="connsiteY8" fmla="*/ 416719 h 440532"/>
              <a:gd name="connsiteX9" fmla="*/ 1607344 w 2656697"/>
              <a:gd name="connsiteY9" fmla="*/ 433388 h 440532"/>
              <a:gd name="connsiteX10" fmla="*/ 1526381 w 2656697"/>
              <a:gd name="connsiteY10" fmla="*/ 440532 h 440532"/>
              <a:gd name="connsiteX11" fmla="*/ 0 w 2656697"/>
              <a:gd name="connsiteY11" fmla="*/ 426244 h 440532"/>
              <a:gd name="connsiteX0" fmla="*/ 3100388 w 3101991"/>
              <a:gd name="connsiteY0" fmla="*/ 0 h 442168"/>
              <a:gd name="connsiteX1" fmla="*/ 3100388 w 3101991"/>
              <a:gd name="connsiteY1" fmla="*/ 50007 h 442168"/>
              <a:gd name="connsiteX2" fmla="*/ 3083719 w 3101991"/>
              <a:gd name="connsiteY2" fmla="*/ 83344 h 442168"/>
              <a:gd name="connsiteX3" fmla="*/ 3045619 w 3101991"/>
              <a:gd name="connsiteY3" fmla="*/ 92869 h 442168"/>
              <a:gd name="connsiteX4" fmla="*/ 2719388 w 3101991"/>
              <a:gd name="connsiteY4" fmla="*/ 95250 h 442168"/>
              <a:gd name="connsiteX5" fmla="*/ 2652713 w 3101991"/>
              <a:gd name="connsiteY5" fmla="*/ 97632 h 442168"/>
              <a:gd name="connsiteX6" fmla="*/ 2616994 w 3101991"/>
              <a:gd name="connsiteY6" fmla="*/ 100013 h 442168"/>
              <a:gd name="connsiteX7" fmla="*/ 2488406 w 3101991"/>
              <a:gd name="connsiteY7" fmla="*/ 178594 h 442168"/>
              <a:gd name="connsiteX8" fmla="*/ 2093119 w 3101991"/>
              <a:gd name="connsiteY8" fmla="*/ 416719 h 442168"/>
              <a:gd name="connsiteX9" fmla="*/ 2052638 w 3101991"/>
              <a:gd name="connsiteY9" fmla="*/ 433388 h 442168"/>
              <a:gd name="connsiteX10" fmla="*/ 1971675 w 3101991"/>
              <a:gd name="connsiteY10" fmla="*/ 440532 h 442168"/>
              <a:gd name="connsiteX11" fmla="*/ 0 w 3101991"/>
              <a:gd name="connsiteY11" fmla="*/ 402431 h 442168"/>
              <a:gd name="connsiteX0" fmla="*/ 3100388 w 3101991"/>
              <a:gd name="connsiteY0" fmla="*/ 0 h 440562"/>
              <a:gd name="connsiteX1" fmla="*/ 3100388 w 3101991"/>
              <a:gd name="connsiteY1" fmla="*/ 50007 h 440562"/>
              <a:gd name="connsiteX2" fmla="*/ 3083719 w 3101991"/>
              <a:gd name="connsiteY2" fmla="*/ 83344 h 440562"/>
              <a:gd name="connsiteX3" fmla="*/ 3045619 w 3101991"/>
              <a:gd name="connsiteY3" fmla="*/ 92869 h 440562"/>
              <a:gd name="connsiteX4" fmla="*/ 2719388 w 3101991"/>
              <a:gd name="connsiteY4" fmla="*/ 95250 h 440562"/>
              <a:gd name="connsiteX5" fmla="*/ 2652713 w 3101991"/>
              <a:gd name="connsiteY5" fmla="*/ 97632 h 440562"/>
              <a:gd name="connsiteX6" fmla="*/ 2616994 w 3101991"/>
              <a:gd name="connsiteY6" fmla="*/ 100013 h 440562"/>
              <a:gd name="connsiteX7" fmla="*/ 2488406 w 3101991"/>
              <a:gd name="connsiteY7" fmla="*/ 178594 h 440562"/>
              <a:gd name="connsiteX8" fmla="*/ 2093119 w 3101991"/>
              <a:gd name="connsiteY8" fmla="*/ 416719 h 440562"/>
              <a:gd name="connsiteX9" fmla="*/ 2052638 w 3101991"/>
              <a:gd name="connsiteY9" fmla="*/ 433388 h 440562"/>
              <a:gd name="connsiteX10" fmla="*/ 1971675 w 3101991"/>
              <a:gd name="connsiteY10" fmla="*/ 440532 h 440562"/>
              <a:gd name="connsiteX11" fmla="*/ 583406 w 3101991"/>
              <a:gd name="connsiteY11" fmla="*/ 431007 h 440562"/>
              <a:gd name="connsiteX12" fmla="*/ 0 w 3101991"/>
              <a:gd name="connsiteY12" fmla="*/ 402431 h 440562"/>
              <a:gd name="connsiteX0" fmla="*/ 3100388 w 3101991"/>
              <a:gd name="connsiteY0" fmla="*/ 0 h 440532"/>
              <a:gd name="connsiteX1" fmla="*/ 3100388 w 3101991"/>
              <a:gd name="connsiteY1" fmla="*/ 50007 h 440532"/>
              <a:gd name="connsiteX2" fmla="*/ 3083719 w 3101991"/>
              <a:gd name="connsiteY2" fmla="*/ 83344 h 440532"/>
              <a:gd name="connsiteX3" fmla="*/ 3045619 w 3101991"/>
              <a:gd name="connsiteY3" fmla="*/ 92869 h 440532"/>
              <a:gd name="connsiteX4" fmla="*/ 2719388 w 3101991"/>
              <a:gd name="connsiteY4" fmla="*/ 95250 h 440532"/>
              <a:gd name="connsiteX5" fmla="*/ 2652713 w 3101991"/>
              <a:gd name="connsiteY5" fmla="*/ 97632 h 440532"/>
              <a:gd name="connsiteX6" fmla="*/ 2616994 w 3101991"/>
              <a:gd name="connsiteY6" fmla="*/ 100013 h 440532"/>
              <a:gd name="connsiteX7" fmla="*/ 2488406 w 3101991"/>
              <a:gd name="connsiteY7" fmla="*/ 178594 h 440532"/>
              <a:gd name="connsiteX8" fmla="*/ 2093119 w 3101991"/>
              <a:gd name="connsiteY8" fmla="*/ 416719 h 440532"/>
              <a:gd name="connsiteX9" fmla="*/ 2052638 w 3101991"/>
              <a:gd name="connsiteY9" fmla="*/ 433388 h 440532"/>
              <a:gd name="connsiteX10" fmla="*/ 1971675 w 3101991"/>
              <a:gd name="connsiteY10" fmla="*/ 440532 h 440532"/>
              <a:gd name="connsiteX11" fmla="*/ 583406 w 3101991"/>
              <a:gd name="connsiteY11" fmla="*/ 431007 h 440532"/>
              <a:gd name="connsiteX12" fmla="*/ 0 w 3101991"/>
              <a:gd name="connsiteY12" fmla="*/ 402431 h 44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1991" h="440532">
                <a:moveTo>
                  <a:pt x="3100388" y="0"/>
                </a:moveTo>
                <a:cubicBezTo>
                  <a:pt x="3101777" y="18058"/>
                  <a:pt x="3103166" y="36116"/>
                  <a:pt x="3100388" y="50007"/>
                </a:cubicBezTo>
                <a:cubicBezTo>
                  <a:pt x="3097610" y="63898"/>
                  <a:pt x="3092847" y="76200"/>
                  <a:pt x="3083719" y="83344"/>
                </a:cubicBezTo>
                <a:cubicBezTo>
                  <a:pt x="3074591" y="90488"/>
                  <a:pt x="3106341" y="90885"/>
                  <a:pt x="3045619" y="92869"/>
                </a:cubicBezTo>
                <a:cubicBezTo>
                  <a:pt x="2984897" y="94853"/>
                  <a:pt x="2784872" y="94456"/>
                  <a:pt x="2719388" y="95250"/>
                </a:cubicBezTo>
                <a:cubicBezTo>
                  <a:pt x="2653904" y="96044"/>
                  <a:pt x="2669779" y="96838"/>
                  <a:pt x="2652713" y="97632"/>
                </a:cubicBezTo>
                <a:cubicBezTo>
                  <a:pt x="2635647" y="98426"/>
                  <a:pt x="2644378" y="86519"/>
                  <a:pt x="2616994" y="100013"/>
                </a:cubicBezTo>
                <a:cubicBezTo>
                  <a:pt x="2589610" y="113507"/>
                  <a:pt x="2575718" y="125810"/>
                  <a:pt x="2488406" y="178594"/>
                </a:cubicBezTo>
                <a:lnTo>
                  <a:pt x="2093119" y="416719"/>
                </a:lnTo>
                <a:cubicBezTo>
                  <a:pt x="2020491" y="459185"/>
                  <a:pt x="2072879" y="429419"/>
                  <a:pt x="2052638" y="433388"/>
                </a:cubicBezTo>
                <a:cubicBezTo>
                  <a:pt x="2032397" y="437357"/>
                  <a:pt x="2034534" y="432262"/>
                  <a:pt x="1971675" y="440532"/>
                </a:cubicBezTo>
                <a:lnTo>
                  <a:pt x="583406" y="431007"/>
                </a:lnTo>
                <a:lnTo>
                  <a:pt x="0" y="402431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414554" y="2980754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091167" y="2984822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6083761" y="2724484"/>
            <a:ext cx="22373" cy="232147"/>
          </a:xfrm>
          <a:custGeom>
            <a:avLst/>
            <a:gdLst>
              <a:gd name="connsiteX0" fmla="*/ 2520 w 28714"/>
              <a:gd name="connsiteY0" fmla="*/ 0 h 278061"/>
              <a:gd name="connsiteX1" fmla="*/ 2520 w 28714"/>
              <a:gd name="connsiteY1" fmla="*/ 252412 h 278061"/>
              <a:gd name="connsiteX2" fmla="*/ 28714 w 28714"/>
              <a:gd name="connsiteY2" fmla="*/ 271462 h 278061"/>
              <a:gd name="connsiteX0" fmla="*/ 0 w 26194"/>
              <a:gd name="connsiteY0" fmla="*/ 0 h 278061"/>
              <a:gd name="connsiteX1" fmla="*/ 0 w 26194"/>
              <a:gd name="connsiteY1" fmla="*/ 252412 h 278061"/>
              <a:gd name="connsiteX2" fmla="*/ 26194 w 26194"/>
              <a:gd name="connsiteY2" fmla="*/ 271462 h 278061"/>
              <a:gd name="connsiteX0" fmla="*/ 11465 w 37659"/>
              <a:gd name="connsiteY0" fmla="*/ 0 h 271796"/>
              <a:gd name="connsiteX1" fmla="*/ 11465 w 37659"/>
              <a:gd name="connsiteY1" fmla="*/ 252412 h 271796"/>
              <a:gd name="connsiteX2" fmla="*/ 37659 w 37659"/>
              <a:gd name="connsiteY2" fmla="*/ 271462 h 271796"/>
              <a:gd name="connsiteX0" fmla="*/ 0 w 26194"/>
              <a:gd name="connsiteY0" fmla="*/ 0 h 271796"/>
              <a:gd name="connsiteX1" fmla="*/ 0 w 26194"/>
              <a:gd name="connsiteY1" fmla="*/ 252412 h 271796"/>
              <a:gd name="connsiteX2" fmla="*/ 26194 w 26194"/>
              <a:gd name="connsiteY2" fmla="*/ 271462 h 27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4" h="271796">
                <a:moveTo>
                  <a:pt x="0" y="0"/>
                </a:moveTo>
                <a:lnTo>
                  <a:pt x="0" y="252412"/>
                </a:lnTo>
                <a:cubicBezTo>
                  <a:pt x="25797" y="280987"/>
                  <a:pt x="21035" y="268684"/>
                  <a:pt x="26194" y="271462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5461660" y="3560408"/>
            <a:ext cx="1880690" cy="6101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 rot="5400000">
            <a:off x="7716052" y="3457747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5510209" y="2724484"/>
            <a:ext cx="122032" cy="1484731"/>
          </a:xfrm>
          <a:custGeom>
            <a:avLst/>
            <a:gdLst>
              <a:gd name="connsiteX0" fmla="*/ 0 w 138487"/>
              <a:gd name="connsiteY0" fmla="*/ 1635918 h 1635918"/>
              <a:gd name="connsiteX1" fmla="*/ 47625 w 138487"/>
              <a:gd name="connsiteY1" fmla="*/ 1576387 h 1635918"/>
              <a:gd name="connsiteX2" fmla="*/ 76200 w 138487"/>
              <a:gd name="connsiteY2" fmla="*/ 1540668 h 1635918"/>
              <a:gd name="connsiteX3" fmla="*/ 109537 w 138487"/>
              <a:gd name="connsiteY3" fmla="*/ 1423987 h 1635918"/>
              <a:gd name="connsiteX4" fmla="*/ 138112 w 138487"/>
              <a:gd name="connsiteY4" fmla="*/ 1066800 h 1635918"/>
              <a:gd name="connsiteX5" fmla="*/ 126206 w 138487"/>
              <a:gd name="connsiteY5" fmla="*/ 1033462 h 1635918"/>
              <a:gd name="connsiteX6" fmla="*/ 130969 w 138487"/>
              <a:gd name="connsiteY6" fmla="*/ 588168 h 1635918"/>
              <a:gd name="connsiteX7" fmla="*/ 138112 w 138487"/>
              <a:gd name="connsiteY7" fmla="*/ 0 h 1635918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74" h="1733549">
                <a:moveTo>
                  <a:pt x="0" y="1733549"/>
                </a:moveTo>
                <a:lnTo>
                  <a:pt x="47625" y="1674018"/>
                </a:lnTo>
                <a:cubicBezTo>
                  <a:pt x="60325" y="1658143"/>
                  <a:pt x="65881" y="1663699"/>
                  <a:pt x="76200" y="1638299"/>
                </a:cubicBezTo>
                <a:lnTo>
                  <a:pt x="109537" y="1521618"/>
                </a:lnTo>
                <a:lnTo>
                  <a:pt x="135731" y="1173956"/>
                </a:lnTo>
                <a:cubicBezTo>
                  <a:pt x="138509" y="1149351"/>
                  <a:pt x="127000" y="1155302"/>
                  <a:pt x="126206" y="1131093"/>
                </a:cubicBezTo>
                <a:cubicBezTo>
                  <a:pt x="125412" y="1106884"/>
                  <a:pt x="128191" y="874315"/>
                  <a:pt x="130969" y="685799"/>
                </a:cubicBezTo>
                <a:cubicBezTo>
                  <a:pt x="133747" y="497284"/>
                  <a:pt x="140294" y="207962"/>
                  <a:pt x="142874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stCxn id="66" idx="0"/>
          </p:cNvCxnSpPr>
          <p:nvPr/>
        </p:nvCxnSpPr>
        <p:spPr>
          <a:xfrm flipV="1">
            <a:off x="5459305" y="3695660"/>
            <a:ext cx="20270" cy="365451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91" idx="1"/>
          </p:cNvCxnSpPr>
          <p:nvPr/>
        </p:nvCxnSpPr>
        <p:spPr>
          <a:xfrm>
            <a:off x="5477666" y="4103454"/>
            <a:ext cx="73221" cy="5477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5233601" y="3662103"/>
            <a:ext cx="1517273" cy="81355"/>
          </a:xfrm>
          <a:custGeom>
            <a:avLst/>
            <a:gdLst>
              <a:gd name="connsiteX0" fmla="*/ 1959769 w 1959769"/>
              <a:gd name="connsiteY0" fmla="*/ 0 h 111919"/>
              <a:gd name="connsiteX1" fmla="*/ 1866900 w 1959769"/>
              <a:gd name="connsiteY1" fmla="*/ 14288 h 111919"/>
              <a:gd name="connsiteX2" fmla="*/ 1776412 w 1959769"/>
              <a:gd name="connsiteY2" fmla="*/ 16669 h 111919"/>
              <a:gd name="connsiteX3" fmla="*/ 1678781 w 1959769"/>
              <a:gd name="connsiteY3" fmla="*/ 28575 h 111919"/>
              <a:gd name="connsiteX4" fmla="*/ 831056 w 1959769"/>
              <a:gd name="connsiteY4" fmla="*/ 97632 h 111919"/>
              <a:gd name="connsiteX5" fmla="*/ 711994 w 1959769"/>
              <a:gd name="connsiteY5" fmla="*/ 78582 h 111919"/>
              <a:gd name="connsiteX6" fmla="*/ 638175 w 1959769"/>
              <a:gd name="connsiteY6" fmla="*/ 64294 h 111919"/>
              <a:gd name="connsiteX7" fmla="*/ 500062 w 1959769"/>
              <a:gd name="connsiteY7" fmla="*/ 61913 h 111919"/>
              <a:gd name="connsiteX8" fmla="*/ 271462 w 1959769"/>
              <a:gd name="connsiteY8" fmla="*/ 47625 h 111919"/>
              <a:gd name="connsiteX9" fmla="*/ 219075 w 1959769"/>
              <a:gd name="connsiteY9" fmla="*/ 47625 h 111919"/>
              <a:gd name="connsiteX10" fmla="*/ 0 w 1959769"/>
              <a:gd name="connsiteY10" fmla="*/ 111919 h 111919"/>
              <a:gd name="connsiteX0" fmla="*/ 1959769 w 1959769"/>
              <a:gd name="connsiteY0" fmla="*/ 0 h 111919"/>
              <a:gd name="connsiteX1" fmla="*/ 1866900 w 1959769"/>
              <a:gd name="connsiteY1" fmla="*/ 14288 h 111919"/>
              <a:gd name="connsiteX2" fmla="*/ 1776412 w 1959769"/>
              <a:gd name="connsiteY2" fmla="*/ 16669 h 111919"/>
              <a:gd name="connsiteX3" fmla="*/ 1678781 w 1959769"/>
              <a:gd name="connsiteY3" fmla="*/ 28575 h 111919"/>
              <a:gd name="connsiteX4" fmla="*/ 831056 w 1959769"/>
              <a:gd name="connsiteY4" fmla="*/ 97632 h 111919"/>
              <a:gd name="connsiteX5" fmla="*/ 711994 w 1959769"/>
              <a:gd name="connsiteY5" fmla="*/ 78582 h 111919"/>
              <a:gd name="connsiteX6" fmla="*/ 638175 w 1959769"/>
              <a:gd name="connsiteY6" fmla="*/ 64294 h 111919"/>
              <a:gd name="connsiteX7" fmla="*/ 500062 w 1959769"/>
              <a:gd name="connsiteY7" fmla="*/ 61913 h 111919"/>
              <a:gd name="connsiteX8" fmla="*/ 271462 w 1959769"/>
              <a:gd name="connsiteY8" fmla="*/ 47625 h 111919"/>
              <a:gd name="connsiteX9" fmla="*/ 219075 w 1959769"/>
              <a:gd name="connsiteY9" fmla="*/ 47625 h 111919"/>
              <a:gd name="connsiteX10" fmla="*/ 0 w 1959769"/>
              <a:gd name="connsiteY10" fmla="*/ 111919 h 111919"/>
              <a:gd name="connsiteX0" fmla="*/ 1959769 w 1959769"/>
              <a:gd name="connsiteY0" fmla="*/ 0 h 111919"/>
              <a:gd name="connsiteX1" fmla="*/ 1866900 w 1959769"/>
              <a:gd name="connsiteY1" fmla="*/ 14288 h 111919"/>
              <a:gd name="connsiteX2" fmla="*/ 1776412 w 1959769"/>
              <a:gd name="connsiteY2" fmla="*/ 16669 h 111919"/>
              <a:gd name="connsiteX3" fmla="*/ 1678781 w 1959769"/>
              <a:gd name="connsiteY3" fmla="*/ 28575 h 111919"/>
              <a:gd name="connsiteX4" fmla="*/ 831056 w 1959769"/>
              <a:gd name="connsiteY4" fmla="*/ 97632 h 111919"/>
              <a:gd name="connsiteX5" fmla="*/ 711994 w 1959769"/>
              <a:gd name="connsiteY5" fmla="*/ 78582 h 111919"/>
              <a:gd name="connsiteX6" fmla="*/ 638175 w 1959769"/>
              <a:gd name="connsiteY6" fmla="*/ 64294 h 111919"/>
              <a:gd name="connsiteX7" fmla="*/ 500062 w 1959769"/>
              <a:gd name="connsiteY7" fmla="*/ 61913 h 111919"/>
              <a:gd name="connsiteX8" fmla="*/ 271462 w 1959769"/>
              <a:gd name="connsiteY8" fmla="*/ 47625 h 111919"/>
              <a:gd name="connsiteX9" fmla="*/ 219075 w 1959769"/>
              <a:gd name="connsiteY9" fmla="*/ 47625 h 111919"/>
              <a:gd name="connsiteX10" fmla="*/ 0 w 1959769"/>
              <a:gd name="connsiteY10" fmla="*/ 111919 h 111919"/>
              <a:gd name="connsiteX0" fmla="*/ 1866900 w 1866900"/>
              <a:gd name="connsiteY0" fmla="*/ 0 h 97631"/>
              <a:gd name="connsiteX1" fmla="*/ 1776412 w 1866900"/>
              <a:gd name="connsiteY1" fmla="*/ 2381 h 97631"/>
              <a:gd name="connsiteX2" fmla="*/ 1678781 w 1866900"/>
              <a:gd name="connsiteY2" fmla="*/ 14287 h 97631"/>
              <a:gd name="connsiteX3" fmla="*/ 831056 w 1866900"/>
              <a:gd name="connsiteY3" fmla="*/ 83344 h 97631"/>
              <a:gd name="connsiteX4" fmla="*/ 711994 w 1866900"/>
              <a:gd name="connsiteY4" fmla="*/ 64294 h 97631"/>
              <a:gd name="connsiteX5" fmla="*/ 638175 w 1866900"/>
              <a:gd name="connsiteY5" fmla="*/ 50006 h 97631"/>
              <a:gd name="connsiteX6" fmla="*/ 500062 w 1866900"/>
              <a:gd name="connsiteY6" fmla="*/ 47625 h 97631"/>
              <a:gd name="connsiteX7" fmla="*/ 271462 w 1866900"/>
              <a:gd name="connsiteY7" fmla="*/ 33337 h 97631"/>
              <a:gd name="connsiteX8" fmla="*/ 219075 w 1866900"/>
              <a:gd name="connsiteY8" fmla="*/ 33337 h 97631"/>
              <a:gd name="connsiteX9" fmla="*/ 0 w 1866900"/>
              <a:gd name="connsiteY9" fmla="*/ 97631 h 97631"/>
              <a:gd name="connsiteX0" fmla="*/ 1776412 w 1776412"/>
              <a:gd name="connsiteY0" fmla="*/ 0 h 95250"/>
              <a:gd name="connsiteX1" fmla="*/ 1678781 w 1776412"/>
              <a:gd name="connsiteY1" fmla="*/ 11906 h 95250"/>
              <a:gd name="connsiteX2" fmla="*/ 831056 w 1776412"/>
              <a:gd name="connsiteY2" fmla="*/ 80963 h 95250"/>
              <a:gd name="connsiteX3" fmla="*/ 711994 w 1776412"/>
              <a:gd name="connsiteY3" fmla="*/ 61913 h 95250"/>
              <a:gd name="connsiteX4" fmla="*/ 638175 w 1776412"/>
              <a:gd name="connsiteY4" fmla="*/ 47625 h 95250"/>
              <a:gd name="connsiteX5" fmla="*/ 500062 w 1776412"/>
              <a:gd name="connsiteY5" fmla="*/ 45244 h 95250"/>
              <a:gd name="connsiteX6" fmla="*/ 271462 w 1776412"/>
              <a:gd name="connsiteY6" fmla="*/ 30956 h 95250"/>
              <a:gd name="connsiteX7" fmla="*/ 219075 w 1776412"/>
              <a:gd name="connsiteY7" fmla="*/ 30956 h 95250"/>
              <a:gd name="connsiteX8" fmla="*/ 0 w 1776412"/>
              <a:gd name="connsiteY8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6412" h="95250">
                <a:moveTo>
                  <a:pt x="1776412" y="0"/>
                </a:moveTo>
                <a:cubicBezTo>
                  <a:pt x="1745059" y="2381"/>
                  <a:pt x="1678781" y="11906"/>
                  <a:pt x="1678781" y="11906"/>
                </a:cubicBezTo>
                <a:lnTo>
                  <a:pt x="831056" y="80963"/>
                </a:lnTo>
                <a:cubicBezTo>
                  <a:pt x="812800" y="82154"/>
                  <a:pt x="744141" y="67469"/>
                  <a:pt x="711994" y="61913"/>
                </a:cubicBezTo>
                <a:cubicBezTo>
                  <a:pt x="679847" y="56357"/>
                  <a:pt x="673497" y="50403"/>
                  <a:pt x="638175" y="47625"/>
                </a:cubicBezTo>
                <a:cubicBezTo>
                  <a:pt x="602853" y="44847"/>
                  <a:pt x="561181" y="48022"/>
                  <a:pt x="500062" y="45244"/>
                </a:cubicBezTo>
                <a:cubicBezTo>
                  <a:pt x="438943" y="42466"/>
                  <a:pt x="318293" y="33337"/>
                  <a:pt x="271462" y="30956"/>
                </a:cubicBezTo>
                <a:cubicBezTo>
                  <a:pt x="224631" y="28575"/>
                  <a:pt x="245269" y="25002"/>
                  <a:pt x="219075" y="30956"/>
                </a:cubicBezTo>
                <a:cubicBezTo>
                  <a:pt x="192881" y="36910"/>
                  <a:pt x="35719" y="85328"/>
                  <a:pt x="0" y="9525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rot="20520000">
            <a:off x="5612553" y="2784494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 flipH="1" flipV="1">
            <a:off x="5936722" y="2895306"/>
            <a:ext cx="10776" cy="145812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96"/>
          <p:cNvSpPr/>
          <p:nvPr/>
        </p:nvSpPr>
        <p:spPr>
          <a:xfrm>
            <a:off x="5660714" y="3147531"/>
            <a:ext cx="124293" cy="1177615"/>
          </a:xfrm>
          <a:custGeom>
            <a:avLst/>
            <a:gdLst>
              <a:gd name="connsiteX0" fmla="*/ 0 w 40746"/>
              <a:gd name="connsiteY0" fmla="*/ 1252537 h 1252537"/>
              <a:gd name="connsiteX1" fmla="*/ 21432 w 40746"/>
              <a:gd name="connsiteY1" fmla="*/ 1012031 h 1252537"/>
              <a:gd name="connsiteX2" fmla="*/ 38100 w 40746"/>
              <a:gd name="connsiteY2" fmla="*/ 702469 h 1252537"/>
              <a:gd name="connsiteX3" fmla="*/ 40482 w 40746"/>
              <a:gd name="connsiteY3" fmla="*/ 0 h 1252537"/>
              <a:gd name="connsiteX0" fmla="*/ 0 w 145521"/>
              <a:gd name="connsiteY0" fmla="*/ 1378743 h 1378743"/>
              <a:gd name="connsiteX1" fmla="*/ 126207 w 145521"/>
              <a:gd name="connsiteY1" fmla="*/ 1012031 h 1378743"/>
              <a:gd name="connsiteX2" fmla="*/ 142875 w 145521"/>
              <a:gd name="connsiteY2" fmla="*/ 702469 h 1378743"/>
              <a:gd name="connsiteX3" fmla="*/ 145257 w 145521"/>
              <a:gd name="connsiteY3" fmla="*/ 0 h 1378743"/>
              <a:gd name="connsiteX0" fmla="*/ 0 w 145521"/>
              <a:gd name="connsiteY0" fmla="*/ 1378743 h 1378743"/>
              <a:gd name="connsiteX1" fmla="*/ 97633 w 145521"/>
              <a:gd name="connsiteY1" fmla="*/ 1266825 h 1378743"/>
              <a:gd name="connsiteX2" fmla="*/ 126207 w 145521"/>
              <a:gd name="connsiteY2" fmla="*/ 1012031 h 1378743"/>
              <a:gd name="connsiteX3" fmla="*/ 142875 w 145521"/>
              <a:gd name="connsiteY3" fmla="*/ 702469 h 1378743"/>
              <a:gd name="connsiteX4" fmla="*/ 145257 w 145521"/>
              <a:gd name="connsiteY4" fmla="*/ 0 h 1378743"/>
              <a:gd name="connsiteX0" fmla="*/ 0 w 145521"/>
              <a:gd name="connsiteY0" fmla="*/ 1378743 h 1378743"/>
              <a:gd name="connsiteX1" fmla="*/ 97633 w 145521"/>
              <a:gd name="connsiteY1" fmla="*/ 1266825 h 1378743"/>
              <a:gd name="connsiteX2" fmla="*/ 126207 w 145521"/>
              <a:gd name="connsiteY2" fmla="*/ 1012031 h 1378743"/>
              <a:gd name="connsiteX3" fmla="*/ 142875 w 145521"/>
              <a:gd name="connsiteY3" fmla="*/ 702469 h 1378743"/>
              <a:gd name="connsiteX4" fmla="*/ 145257 w 145521"/>
              <a:gd name="connsiteY4" fmla="*/ 0 h 1378743"/>
              <a:gd name="connsiteX0" fmla="*/ 0 w 145521"/>
              <a:gd name="connsiteY0" fmla="*/ 1378743 h 1378743"/>
              <a:gd name="connsiteX1" fmla="*/ 97633 w 145521"/>
              <a:gd name="connsiteY1" fmla="*/ 1266825 h 1378743"/>
              <a:gd name="connsiteX2" fmla="*/ 126207 w 145521"/>
              <a:gd name="connsiteY2" fmla="*/ 1012031 h 1378743"/>
              <a:gd name="connsiteX3" fmla="*/ 142875 w 145521"/>
              <a:gd name="connsiteY3" fmla="*/ 702469 h 1378743"/>
              <a:gd name="connsiteX4" fmla="*/ 145257 w 145521"/>
              <a:gd name="connsiteY4" fmla="*/ 0 h 13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21" h="1378743">
                <a:moveTo>
                  <a:pt x="0" y="1378743"/>
                </a:moveTo>
                <a:lnTo>
                  <a:pt x="97633" y="1266825"/>
                </a:lnTo>
                <a:cubicBezTo>
                  <a:pt x="111524" y="1196181"/>
                  <a:pt x="118667" y="1106090"/>
                  <a:pt x="126207" y="1012031"/>
                </a:cubicBezTo>
                <a:cubicBezTo>
                  <a:pt x="133747" y="917972"/>
                  <a:pt x="139700" y="871141"/>
                  <a:pt x="142875" y="702469"/>
                </a:cubicBezTo>
                <a:cubicBezTo>
                  <a:pt x="146050" y="533797"/>
                  <a:pt x="145653" y="266898"/>
                  <a:pt x="145257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5748434" y="4055898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 rot="2520000" flipH="1">
            <a:off x="5932704" y="2859722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1220209">
            <a:off x="5152575" y="2668541"/>
            <a:ext cx="75253" cy="7623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4702478" y="2588214"/>
            <a:ext cx="129195" cy="567452"/>
          </a:xfrm>
          <a:custGeom>
            <a:avLst/>
            <a:gdLst>
              <a:gd name="connsiteX0" fmla="*/ 33179 w 157918"/>
              <a:gd name="connsiteY0" fmla="*/ 664369 h 664369"/>
              <a:gd name="connsiteX1" fmla="*/ 23654 w 157918"/>
              <a:gd name="connsiteY1" fmla="*/ 585788 h 664369"/>
              <a:gd name="connsiteX2" fmla="*/ 2223 w 157918"/>
              <a:gd name="connsiteY2" fmla="*/ 561975 h 664369"/>
              <a:gd name="connsiteX3" fmla="*/ 83186 w 157918"/>
              <a:gd name="connsiteY3" fmla="*/ 519113 h 664369"/>
              <a:gd name="connsiteX4" fmla="*/ 133192 w 157918"/>
              <a:gd name="connsiteY4" fmla="*/ 473869 h 664369"/>
              <a:gd name="connsiteX5" fmla="*/ 157004 w 157918"/>
              <a:gd name="connsiteY5" fmla="*/ 376238 h 664369"/>
              <a:gd name="connsiteX6" fmla="*/ 152242 w 157918"/>
              <a:gd name="connsiteY6" fmla="*/ 185738 h 664369"/>
              <a:gd name="connsiteX7" fmla="*/ 145098 w 157918"/>
              <a:gd name="connsiteY7" fmla="*/ 0 h 664369"/>
              <a:gd name="connsiteX0" fmla="*/ 26521 w 151260"/>
              <a:gd name="connsiteY0" fmla="*/ 664369 h 664369"/>
              <a:gd name="connsiteX1" fmla="*/ 16996 w 151260"/>
              <a:gd name="connsiteY1" fmla="*/ 585788 h 664369"/>
              <a:gd name="connsiteX2" fmla="*/ 2709 w 151260"/>
              <a:gd name="connsiteY2" fmla="*/ 554831 h 664369"/>
              <a:gd name="connsiteX3" fmla="*/ 76528 w 151260"/>
              <a:gd name="connsiteY3" fmla="*/ 519113 h 664369"/>
              <a:gd name="connsiteX4" fmla="*/ 126534 w 151260"/>
              <a:gd name="connsiteY4" fmla="*/ 473869 h 664369"/>
              <a:gd name="connsiteX5" fmla="*/ 150346 w 151260"/>
              <a:gd name="connsiteY5" fmla="*/ 376238 h 664369"/>
              <a:gd name="connsiteX6" fmla="*/ 145584 w 151260"/>
              <a:gd name="connsiteY6" fmla="*/ 185738 h 664369"/>
              <a:gd name="connsiteX7" fmla="*/ 138440 w 151260"/>
              <a:gd name="connsiteY7" fmla="*/ 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260" h="664369">
                <a:moveTo>
                  <a:pt x="26521" y="664369"/>
                </a:moveTo>
                <a:cubicBezTo>
                  <a:pt x="24338" y="633611"/>
                  <a:pt x="20965" y="604044"/>
                  <a:pt x="16996" y="585788"/>
                </a:cubicBezTo>
                <a:cubicBezTo>
                  <a:pt x="13027" y="567532"/>
                  <a:pt x="-7213" y="565943"/>
                  <a:pt x="2709" y="554831"/>
                </a:cubicBezTo>
                <a:cubicBezTo>
                  <a:pt x="12631" y="543719"/>
                  <a:pt x="55891" y="532607"/>
                  <a:pt x="76528" y="519113"/>
                </a:cubicBezTo>
                <a:cubicBezTo>
                  <a:pt x="97165" y="505619"/>
                  <a:pt x="114231" y="497681"/>
                  <a:pt x="126534" y="473869"/>
                </a:cubicBezTo>
                <a:cubicBezTo>
                  <a:pt x="138837" y="450057"/>
                  <a:pt x="147171" y="424260"/>
                  <a:pt x="150346" y="376238"/>
                </a:cubicBezTo>
                <a:cubicBezTo>
                  <a:pt x="153521" y="328216"/>
                  <a:pt x="147568" y="248444"/>
                  <a:pt x="145584" y="185738"/>
                </a:cubicBezTo>
                <a:cubicBezTo>
                  <a:pt x="143600" y="123032"/>
                  <a:pt x="141020" y="61516"/>
                  <a:pt x="138440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807782" y="2653770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647108" y="2656213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 rot="3000000">
            <a:off x="4093817" y="2554723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 rot="1200000">
            <a:off x="3822093" y="2387655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3850411" y="2325844"/>
            <a:ext cx="551971" cy="1968795"/>
          </a:xfrm>
          <a:custGeom>
            <a:avLst/>
            <a:gdLst>
              <a:gd name="connsiteX0" fmla="*/ 2561 w 630365"/>
              <a:gd name="connsiteY0" fmla="*/ 1609725 h 1609725"/>
              <a:gd name="connsiteX1" fmla="*/ 9705 w 630365"/>
              <a:gd name="connsiteY1" fmla="*/ 1521619 h 1609725"/>
              <a:gd name="connsiteX2" fmla="*/ 81142 w 630365"/>
              <a:gd name="connsiteY2" fmla="*/ 1423987 h 1609725"/>
              <a:gd name="connsiteX3" fmla="*/ 157342 w 630365"/>
              <a:gd name="connsiteY3" fmla="*/ 1350169 h 1609725"/>
              <a:gd name="connsiteX4" fmla="*/ 354986 w 630365"/>
              <a:gd name="connsiteY4" fmla="*/ 866775 h 1609725"/>
              <a:gd name="connsiteX5" fmla="*/ 545486 w 630365"/>
              <a:gd name="connsiteY5" fmla="*/ 395287 h 1609725"/>
              <a:gd name="connsiteX6" fmla="*/ 595492 w 630365"/>
              <a:gd name="connsiteY6" fmla="*/ 300037 h 1609725"/>
              <a:gd name="connsiteX7" fmla="*/ 628830 w 630365"/>
              <a:gd name="connsiteY7" fmla="*/ 223837 h 1609725"/>
              <a:gd name="connsiteX8" fmla="*/ 621686 w 630365"/>
              <a:gd name="connsiteY8" fmla="*/ 0 h 1609725"/>
              <a:gd name="connsiteX0" fmla="*/ 2561 w 630286"/>
              <a:gd name="connsiteY0" fmla="*/ 1609725 h 1609725"/>
              <a:gd name="connsiteX1" fmla="*/ 9705 w 630286"/>
              <a:gd name="connsiteY1" fmla="*/ 1521619 h 1609725"/>
              <a:gd name="connsiteX2" fmla="*/ 81142 w 630286"/>
              <a:gd name="connsiteY2" fmla="*/ 1423987 h 1609725"/>
              <a:gd name="connsiteX3" fmla="*/ 157342 w 630286"/>
              <a:gd name="connsiteY3" fmla="*/ 1350169 h 1609725"/>
              <a:gd name="connsiteX4" fmla="*/ 354986 w 630286"/>
              <a:gd name="connsiteY4" fmla="*/ 866775 h 1609725"/>
              <a:gd name="connsiteX5" fmla="*/ 545486 w 630286"/>
              <a:gd name="connsiteY5" fmla="*/ 395287 h 1609725"/>
              <a:gd name="connsiteX6" fmla="*/ 595492 w 630286"/>
              <a:gd name="connsiteY6" fmla="*/ 300037 h 1609725"/>
              <a:gd name="connsiteX7" fmla="*/ 628830 w 630286"/>
              <a:gd name="connsiteY7" fmla="*/ 223837 h 1609725"/>
              <a:gd name="connsiteX8" fmla="*/ 624067 w 630286"/>
              <a:gd name="connsiteY8" fmla="*/ 30956 h 1609725"/>
              <a:gd name="connsiteX9" fmla="*/ 621686 w 630286"/>
              <a:gd name="connsiteY9" fmla="*/ 0 h 1609725"/>
              <a:gd name="connsiteX0" fmla="*/ 2561 w 638355"/>
              <a:gd name="connsiteY0" fmla="*/ 2305050 h 2305050"/>
              <a:gd name="connsiteX1" fmla="*/ 9705 w 638355"/>
              <a:gd name="connsiteY1" fmla="*/ 2216944 h 2305050"/>
              <a:gd name="connsiteX2" fmla="*/ 81142 w 638355"/>
              <a:gd name="connsiteY2" fmla="*/ 2119312 h 2305050"/>
              <a:gd name="connsiteX3" fmla="*/ 157342 w 638355"/>
              <a:gd name="connsiteY3" fmla="*/ 2045494 h 2305050"/>
              <a:gd name="connsiteX4" fmla="*/ 354986 w 638355"/>
              <a:gd name="connsiteY4" fmla="*/ 1562100 h 2305050"/>
              <a:gd name="connsiteX5" fmla="*/ 545486 w 638355"/>
              <a:gd name="connsiteY5" fmla="*/ 1090612 h 2305050"/>
              <a:gd name="connsiteX6" fmla="*/ 595492 w 638355"/>
              <a:gd name="connsiteY6" fmla="*/ 995362 h 2305050"/>
              <a:gd name="connsiteX7" fmla="*/ 628830 w 638355"/>
              <a:gd name="connsiteY7" fmla="*/ 919162 h 2305050"/>
              <a:gd name="connsiteX8" fmla="*/ 624067 w 638355"/>
              <a:gd name="connsiteY8" fmla="*/ 726281 h 2305050"/>
              <a:gd name="connsiteX9" fmla="*/ 638355 w 638355"/>
              <a:gd name="connsiteY9" fmla="*/ 0 h 2305050"/>
              <a:gd name="connsiteX0" fmla="*/ 2561 w 645824"/>
              <a:gd name="connsiteY0" fmla="*/ 2305050 h 2305050"/>
              <a:gd name="connsiteX1" fmla="*/ 9705 w 645824"/>
              <a:gd name="connsiteY1" fmla="*/ 2216944 h 2305050"/>
              <a:gd name="connsiteX2" fmla="*/ 81142 w 645824"/>
              <a:gd name="connsiteY2" fmla="*/ 2119312 h 2305050"/>
              <a:gd name="connsiteX3" fmla="*/ 157342 w 645824"/>
              <a:gd name="connsiteY3" fmla="*/ 2045494 h 2305050"/>
              <a:gd name="connsiteX4" fmla="*/ 354986 w 645824"/>
              <a:gd name="connsiteY4" fmla="*/ 1562100 h 2305050"/>
              <a:gd name="connsiteX5" fmla="*/ 545486 w 645824"/>
              <a:gd name="connsiteY5" fmla="*/ 1090612 h 2305050"/>
              <a:gd name="connsiteX6" fmla="*/ 595492 w 645824"/>
              <a:gd name="connsiteY6" fmla="*/ 995362 h 2305050"/>
              <a:gd name="connsiteX7" fmla="*/ 628830 w 645824"/>
              <a:gd name="connsiteY7" fmla="*/ 919162 h 2305050"/>
              <a:gd name="connsiteX8" fmla="*/ 624067 w 645824"/>
              <a:gd name="connsiteY8" fmla="*/ 726281 h 2305050"/>
              <a:gd name="connsiteX9" fmla="*/ 645499 w 645824"/>
              <a:gd name="connsiteY9" fmla="*/ 550069 h 2305050"/>
              <a:gd name="connsiteX10" fmla="*/ 638355 w 645824"/>
              <a:gd name="connsiteY10" fmla="*/ 0 h 2305050"/>
              <a:gd name="connsiteX0" fmla="*/ 2561 w 646070"/>
              <a:gd name="connsiteY0" fmla="*/ 2305050 h 2305050"/>
              <a:gd name="connsiteX1" fmla="*/ 9705 w 646070"/>
              <a:gd name="connsiteY1" fmla="*/ 2216944 h 2305050"/>
              <a:gd name="connsiteX2" fmla="*/ 81142 w 646070"/>
              <a:gd name="connsiteY2" fmla="*/ 2119312 h 2305050"/>
              <a:gd name="connsiteX3" fmla="*/ 157342 w 646070"/>
              <a:gd name="connsiteY3" fmla="*/ 2045494 h 2305050"/>
              <a:gd name="connsiteX4" fmla="*/ 354986 w 646070"/>
              <a:gd name="connsiteY4" fmla="*/ 1562100 h 2305050"/>
              <a:gd name="connsiteX5" fmla="*/ 545486 w 646070"/>
              <a:gd name="connsiteY5" fmla="*/ 1090612 h 2305050"/>
              <a:gd name="connsiteX6" fmla="*/ 595492 w 646070"/>
              <a:gd name="connsiteY6" fmla="*/ 995362 h 2305050"/>
              <a:gd name="connsiteX7" fmla="*/ 628830 w 646070"/>
              <a:gd name="connsiteY7" fmla="*/ 919162 h 2305050"/>
              <a:gd name="connsiteX8" fmla="*/ 624067 w 646070"/>
              <a:gd name="connsiteY8" fmla="*/ 726281 h 2305050"/>
              <a:gd name="connsiteX9" fmla="*/ 645499 w 646070"/>
              <a:gd name="connsiteY9" fmla="*/ 550069 h 2305050"/>
              <a:gd name="connsiteX10" fmla="*/ 638355 w 646070"/>
              <a:gd name="connsiteY10" fmla="*/ 0 h 2305050"/>
              <a:gd name="connsiteX0" fmla="*/ 2561 w 646119"/>
              <a:gd name="connsiteY0" fmla="*/ 2305050 h 2305050"/>
              <a:gd name="connsiteX1" fmla="*/ 9705 w 646119"/>
              <a:gd name="connsiteY1" fmla="*/ 2216944 h 2305050"/>
              <a:gd name="connsiteX2" fmla="*/ 81142 w 646119"/>
              <a:gd name="connsiteY2" fmla="*/ 2119312 h 2305050"/>
              <a:gd name="connsiteX3" fmla="*/ 157342 w 646119"/>
              <a:gd name="connsiteY3" fmla="*/ 2045494 h 2305050"/>
              <a:gd name="connsiteX4" fmla="*/ 354986 w 646119"/>
              <a:gd name="connsiteY4" fmla="*/ 1562100 h 2305050"/>
              <a:gd name="connsiteX5" fmla="*/ 545486 w 646119"/>
              <a:gd name="connsiteY5" fmla="*/ 1090612 h 2305050"/>
              <a:gd name="connsiteX6" fmla="*/ 595492 w 646119"/>
              <a:gd name="connsiteY6" fmla="*/ 995362 h 2305050"/>
              <a:gd name="connsiteX7" fmla="*/ 628830 w 646119"/>
              <a:gd name="connsiteY7" fmla="*/ 919162 h 2305050"/>
              <a:gd name="connsiteX8" fmla="*/ 626449 w 646119"/>
              <a:gd name="connsiteY8" fmla="*/ 583406 h 2305050"/>
              <a:gd name="connsiteX9" fmla="*/ 645499 w 646119"/>
              <a:gd name="connsiteY9" fmla="*/ 550069 h 2305050"/>
              <a:gd name="connsiteX10" fmla="*/ 638355 w 646119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50069 h 2305050"/>
              <a:gd name="connsiteX10" fmla="*/ 638355 w 646244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50069 h 2305050"/>
              <a:gd name="connsiteX10" fmla="*/ 638355 w 646244"/>
              <a:gd name="connsiteY10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244" h="2305050">
                <a:moveTo>
                  <a:pt x="2561" y="2305050"/>
                </a:moveTo>
                <a:cubicBezTo>
                  <a:pt x="-416" y="2276475"/>
                  <a:pt x="-3392" y="2247900"/>
                  <a:pt x="9705" y="2216944"/>
                </a:cubicBezTo>
                <a:cubicBezTo>
                  <a:pt x="22802" y="2185988"/>
                  <a:pt x="56536" y="2147887"/>
                  <a:pt x="81142" y="2119312"/>
                </a:cubicBezTo>
                <a:lnTo>
                  <a:pt x="157342" y="2045494"/>
                </a:lnTo>
                <a:cubicBezTo>
                  <a:pt x="202983" y="1952625"/>
                  <a:pt x="290295" y="1721247"/>
                  <a:pt x="354986" y="1562100"/>
                </a:cubicBezTo>
                <a:cubicBezTo>
                  <a:pt x="419677" y="1402953"/>
                  <a:pt x="505402" y="1185068"/>
                  <a:pt x="545486" y="1090612"/>
                </a:cubicBezTo>
                <a:cubicBezTo>
                  <a:pt x="585570" y="996156"/>
                  <a:pt x="581601" y="1023937"/>
                  <a:pt x="595492" y="995362"/>
                </a:cubicBezTo>
                <a:cubicBezTo>
                  <a:pt x="609383" y="966787"/>
                  <a:pt x="623671" y="987821"/>
                  <a:pt x="628830" y="919162"/>
                </a:cubicBezTo>
                <a:cubicBezTo>
                  <a:pt x="633989" y="850503"/>
                  <a:pt x="626846" y="644921"/>
                  <a:pt x="626449" y="583406"/>
                </a:cubicBezTo>
                <a:cubicBezTo>
                  <a:pt x="630815" y="564753"/>
                  <a:pt x="650261" y="561578"/>
                  <a:pt x="645499" y="550069"/>
                </a:cubicBezTo>
                <a:cubicBezTo>
                  <a:pt x="647880" y="429022"/>
                  <a:pt x="636371" y="91678"/>
                  <a:pt x="638355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385472" y="2659401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 rot="5400000">
            <a:off x="4437197" y="3941051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 rot="7200000">
            <a:off x="4743164" y="3236932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 rot="7200000">
            <a:off x="4802473" y="3116935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3395145" y="2346490"/>
            <a:ext cx="123455" cy="1739011"/>
          </a:xfrm>
          <a:custGeom>
            <a:avLst/>
            <a:gdLst>
              <a:gd name="connsiteX0" fmla="*/ 43695 w 147883"/>
              <a:gd name="connsiteY0" fmla="*/ 2036020 h 2036020"/>
              <a:gd name="connsiteX1" fmla="*/ 40406 w 147883"/>
              <a:gd name="connsiteY1" fmla="*/ 1927476 h 2036020"/>
              <a:gd name="connsiteX2" fmla="*/ 96322 w 147883"/>
              <a:gd name="connsiteY2" fmla="*/ 1753148 h 2036020"/>
              <a:gd name="connsiteX3" fmla="*/ 93033 w 147883"/>
              <a:gd name="connsiteY3" fmla="*/ 1707099 h 2036020"/>
              <a:gd name="connsiteX4" fmla="*/ 145661 w 147883"/>
              <a:gd name="connsiteY4" fmla="*/ 1539350 h 2036020"/>
              <a:gd name="connsiteX5" fmla="*/ 7514 w 147883"/>
              <a:gd name="connsiteY5" fmla="*/ 707180 h 2036020"/>
              <a:gd name="connsiteX6" fmla="*/ 20671 w 147883"/>
              <a:gd name="connsiteY6" fmla="*/ 467068 h 2036020"/>
              <a:gd name="connsiteX7" fmla="*/ 40406 w 147883"/>
              <a:gd name="connsiteY7" fmla="*/ 338788 h 2036020"/>
              <a:gd name="connsiteX8" fmla="*/ 66720 w 147883"/>
              <a:gd name="connsiteY8" fmla="*/ 282872 h 2036020"/>
              <a:gd name="connsiteX9" fmla="*/ 76587 w 147883"/>
              <a:gd name="connsiteY9" fmla="*/ 240112 h 2036020"/>
              <a:gd name="connsiteX10" fmla="*/ 109479 w 147883"/>
              <a:gd name="connsiteY10" fmla="*/ 161171 h 2036020"/>
              <a:gd name="connsiteX11" fmla="*/ 109479 w 147883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37389 w 136636"/>
              <a:gd name="connsiteY0" fmla="*/ 2036020 h 2036020"/>
              <a:gd name="connsiteX1" fmla="*/ 34100 w 136636"/>
              <a:gd name="connsiteY1" fmla="*/ 1927476 h 2036020"/>
              <a:gd name="connsiteX2" fmla="*/ 90016 w 136636"/>
              <a:gd name="connsiteY2" fmla="*/ 1753148 h 2036020"/>
              <a:gd name="connsiteX3" fmla="*/ 86727 w 136636"/>
              <a:gd name="connsiteY3" fmla="*/ 1707099 h 2036020"/>
              <a:gd name="connsiteX4" fmla="*/ 134592 w 136636"/>
              <a:gd name="connsiteY4" fmla="*/ 1539350 h 2036020"/>
              <a:gd name="connsiteX5" fmla="*/ 8352 w 136636"/>
              <a:gd name="connsiteY5" fmla="*/ 700036 h 2036020"/>
              <a:gd name="connsiteX6" fmla="*/ 14365 w 136636"/>
              <a:gd name="connsiteY6" fmla="*/ 467068 h 2036020"/>
              <a:gd name="connsiteX7" fmla="*/ 34100 w 136636"/>
              <a:gd name="connsiteY7" fmla="*/ 338788 h 2036020"/>
              <a:gd name="connsiteX8" fmla="*/ 60414 w 136636"/>
              <a:gd name="connsiteY8" fmla="*/ 282872 h 2036020"/>
              <a:gd name="connsiteX9" fmla="*/ 70281 w 136636"/>
              <a:gd name="connsiteY9" fmla="*/ 240112 h 2036020"/>
              <a:gd name="connsiteX10" fmla="*/ 103173 w 136636"/>
              <a:gd name="connsiteY10" fmla="*/ 161171 h 2036020"/>
              <a:gd name="connsiteX11" fmla="*/ 103173 w 136636"/>
              <a:gd name="connsiteY11" fmla="*/ 0 h 2036020"/>
              <a:gd name="connsiteX0" fmla="*/ 45415 w 145084"/>
              <a:gd name="connsiteY0" fmla="*/ 2036020 h 2036020"/>
              <a:gd name="connsiteX1" fmla="*/ 42126 w 145084"/>
              <a:gd name="connsiteY1" fmla="*/ 1927476 h 2036020"/>
              <a:gd name="connsiteX2" fmla="*/ 98042 w 145084"/>
              <a:gd name="connsiteY2" fmla="*/ 1753148 h 2036020"/>
              <a:gd name="connsiteX3" fmla="*/ 94753 w 145084"/>
              <a:gd name="connsiteY3" fmla="*/ 1707099 h 2036020"/>
              <a:gd name="connsiteX4" fmla="*/ 142618 w 145084"/>
              <a:gd name="connsiteY4" fmla="*/ 1539350 h 2036020"/>
              <a:gd name="connsiteX5" fmla="*/ 6853 w 145084"/>
              <a:gd name="connsiteY5" fmla="*/ 747661 h 2036020"/>
              <a:gd name="connsiteX6" fmla="*/ 22391 w 145084"/>
              <a:gd name="connsiteY6" fmla="*/ 467068 h 2036020"/>
              <a:gd name="connsiteX7" fmla="*/ 42126 w 145084"/>
              <a:gd name="connsiteY7" fmla="*/ 338788 h 2036020"/>
              <a:gd name="connsiteX8" fmla="*/ 68440 w 145084"/>
              <a:gd name="connsiteY8" fmla="*/ 282872 h 2036020"/>
              <a:gd name="connsiteX9" fmla="*/ 78307 w 145084"/>
              <a:gd name="connsiteY9" fmla="*/ 240112 h 2036020"/>
              <a:gd name="connsiteX10" fmla="*/ 111199 w 145084"/>
              <a:gd name="connsiteY10" fmla="*/ 161171 h 2036020"/>
              <a:gd name="connsiteX11" fmla="*/ 111199 w 145084"/>
              <a:gd name="connsiteY11" fmla="*/ 0 h 2036020"/>
              <a:gd name="connsiteX0" fmla="*/ 47493 w 147162"/>
              <a:gd name="connsiteY0" fmla="*/ 2036020 h 2036020"/>
              <a:gd name="connsiteX1" fmla="*/ 44204 w 147162"/>
              <a:gd name="connsiteY1" fmla="*/ 1927476 h 2036020"/>
              <a:gd name="connsiteX2" fmla="*/ 100120 w 147162"/>
              <a:gd name="connsiteY2" fmla="*/ 1753148 h 2036020"/>
              <a:gd name="connsiteX3" fmla="*/ 96831 w 147162"/>
              <a:gd name="connsiteY3" fmla="*/ 1707099 h 2036020"/>
              <a:gd name="connsiteX4" fmla="*/ 144696 w 147162"/>
              <a:gd name="connsiteY4" fmla="*/ 1539350 h 2036020"/>
              <a:gd name="connsiteX5" fmla="*/ 8931 w 147162"/>
              <a:gd name="connsiteY5" fmla="*/ 747661 h 2036020"/>
              <a:gd name="connsiteX6" fmla="*/ 14241 w 147162"/>
              <a:gd name="connsiteY6" fmla="*/ 649722 h 2036020"/>
              <a:gd name="connsiteX7" fmla="*/ 24469 w 147162"/>
              <a:gd name="connsiteY7" fmla="*/ 467068 h 2036020"/>
              <a:gd name="connsiteX8" fmla="*/ 44204 w 147162"/>
              <a:gd name="connsiteY8" fmla="*/ 338788 h 2036020"/>
              <a:gd name="connsiteX9" fmla="*/ 70518 w 147162"/>
              <a:gd name="connsiteY9" fmla="*/ 282872 h 2036020"/>
              <a:gd name="connsiteX10" fmla="*/ 80385 w 147162"/>
              <a:gd name="connsiteY10" fmla="*/ 240112 h 2036020"/>
              <a:gd name="connsiteX11" fmla="*/ 113277 w 147162"/>
              <a:gd name="connsiteY11" fmla="*/ 161171 h 2036020"/>
              <a:gd name="connsiteX12" fmla="*/ 113277 w 147162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5765"/>
              <a:gd name="connsiteY0" fmla="*/ 2036020 h 2036020"/>
              <a:gd name="connsiteX1" fmla="*/ 35273 w 135765"/>
              <a:gd name="connsiteY1" fmla="*/ 1927476 h 2036020"/>
              <a:gd name="connsiteX2" fmla="*/ 91189 w 135765"/>
              <a:gd name="connsiteY2" fmla="*/ 1753148 h 2036020"/>
              <a:gd name="connsiteX3" fmla="*/ 87900 w 135765"/>
              <a:gd name="connsiteY3" fmla="*/ 1707099 h 2036020"/>
              <a:gd name="connsiteX4" fmla="*/ 135765 w 135765"/>
              <a:gd name="connsiteY4" fmla="*/ 1539350 h 2036020"/>
              <a:gd name="connsiteX5" fmla="*/ 0 w 135765"/>
              <a:gd name="connsiteY5" fmla="*/ 747661 h 2036020"/>
              <a:gd name="connsiteX6" fmla="*/ 5310 w 135765"/>
              <a:gd name="connsiteY6" fmla="*/ 649722 h 2036020"/>
              <a:gd name="connsiteX7" fmla="*/ 15538 w 135765"/>
              <a:gd name="connsiteY7" fmla="*/ 467068 h 2036020"/>
              <a:gd name="connsiteX8" fmla="*/ 35273 w 135765"/>
              <a:gd name="connsiteY8" fmla="*/ 338788 h 2036020"/>
              <a:gd name="connsiteX9" fmla="*/ 61587 w 135765"/>
              <a:gd name="connsiteY9" fmla="*/ 282872 h 2036020"/>
              <a:gd name="connsiteX10" fmla="*/ 71454 w 135765"/>
              <a:gd name="connsiteY10" fmla="*/ 240112 h 2036020"/>
              <a:gd name="connsiteX11" fmla="*/ 104346 w 135765"/>
              <a:gd name="connsiteY11" fmla="*/ 161171 h 2036020"/>
              <a:gd name="connsiteX12" fmla="*/ 104346 w 135765"/>
              <a:gd name="connsiteY12" fmla="*/ 0 h 2036020"/>
              <a:gd name="connsiteX0" fmla="*/ 47688 w 149653"/>
              <a:gd name="connsiteY0" fmla="*/ 2036020 h 2036020"/>
              <a:gd name="connsiteX1" fmla="*/ 44399 w 149653"/>
              <a:gd name="connsiteY1" fmla="*/ 1927476 h 2036020"/>
              <a:gd name="connsiteX2" fmla="*/ 100315 w 149653"/>
              <a:gd name="connsiteY2" fmla="*/ 1753148 h 2036020"/>
              <a:gd name="connsiteX3" fmla="*/ 97026 w 149653"/>
              <a:gd name="connsiteY3" fmla="*/ 1707099 h 2036020"/>
              <a:gd name="connsiteX4" fmla="*/ 149653 w 149653"/>
              <a:gd name="connsiteY4" fmla="*/ 1548875 h 2036020"/>
              <a:gd name="connsiteX5" fmla="*/ 9126 w 149653"/>
              <a:gd name="connsiteY5" fmla="*/ 747661 h 2036020"/>
              <a:gd name="connsiteX6" fmla="*/ 14436 w 149653"/>
              <a:gd name="connsiteY6" fmla="*/ 649722 h 2036020"/>
              <a:gd name="connsiteX7" fmla="*/ 24664 w 149653"/>
              <a:gd name="connsiteY7" fmla="*/ 467068 h 2036020"/>
              <a:gd name="connsiteX8" fmla="*/ 44399 w 149653"/>
              <a:gd name="connsiteY8" fmla="*/ 338788 h 2036020"/>
              <a:gd name="connsiteX9" fmla="*/ 70713 w 149653"/>
              <a:gd name="connsiteY9" fmla="*/ 282872 h 2036020"/>
              <a:gd name="connsiteX10" fmla="*/ 80580 w 149653"/>
              <a:gd name="connsiteY10" fmla="*/ 240112 h 2036020"/>
              <a:gd name="connsiteX11" fmla="*/ 113472 w 149653"/>
              <a:gd name="connsiteY11" fmla="*/ 161171 h 2036020"/>
              <a:gd name="connsiteX12" fmla="*/ 113472 w 149653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9966 w 144541"/>
              <a:gd name="connsiteY2" fmla="*/ 1753148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58400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541" h="2036020">
                <a:moveTo>
                  <a:pt x="47339" y="2036020"/>
                </a:moveTo>
                <a:cubicBezTo>
                  <a:pt x="41309" y="2005320"/>
                  <a:pt x="36469" y="1972637"/>
                  <a:pt x="44050" y="1927476"/>
                </a:cubicBezTo>
                <a:cubicBezTo>
                  <a:pt x="51631" y="1882315"/>
                  <a:pt x="84052" y="1801783"/>
                  <a:pt x="92823" y="1765054"/>
                </a:cubicBezTo>
                <a:cubicBezTo>
                  <a:pt x="101594" y="1728324"/>
                  <a:pt x="88057" y="1741541"/>
                  <a:pt x="96677" y="1707099"/>
                </a:cubicBezTo>
                <a:cubicBezTo>
                  <a:pt x="105297" y="1672657"/>
                  <a:pt x="126999" y="1611141"/>
                  <a:pt x="144541" y="1558400"/>
                </a:cubicBezTo>
                <a:cubicBezTo>
                  <a:pt x="97699" y="1291329"/>
                  <a:pt x="30519" y="899107"/>
                  <a:pt x="8777" y="747661"/>
                </a:cubicBezTo>
                <a:cubicBezTo>
                  <a:pt x="-12965" y="596215"/>
                  <a:pt x="12317" y="682368"/>
                  <a:pt x="14087" y="649722"/>
                </a:cubicBezTo>
                <a:cubicBezTo>
                  <a:pt x="16677" y="602957"/>
                  <a:pt x="19321" y="518890"/>
                  <a:pt x="24315" y="467068"/>
                </a:cubicBezTo>
                <a:cubicBezTo>
                  <a:pt x="29309" y="415246"/>
                  <a:pt x="36375" y="369487"/>
                  <a:pt x="44050" y="338788"/>
                </a:cubicBezTo>
                <a:cubicBezTo>
                  <a:pt x="51725" y="308089"/>
                  <a:pt x="64334" y="299318"/>
                  <a:pt x="70364" y="282872"/>
                </a:cubicBezTo>
                <a:cubicBezTo>
                  <a:pt x="76394" y="266426"/>
                  <a:pt x="73105" y="260395"/>
                  <a:pt x="80231" y="240112"/>
                </a:cubicBezTo>
                <a:cubicBezTo>
                  <a:pt x="87357" y="219829"/>
                  <a:pt x="107641" y="201190"/>
                  <a:pt x="113123" y="161171"/>
                </a:cubicBezTo>
                <a:cubicBezTo>
                  <a:pt x="118605" y="121152"/>
                  <a:pt x="115864" y="60576"/>
                  <a:pt x="113123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418644" y="4056672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480100" y="2372541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2902428" y="2102117"/>
            <a:ext cx="70239" cy="711858"/>
          </a:xfrm>
          <a:custGeom>
            <a:avLst/>
            <a:gdLst>
              <a:gd name="connsiteX0" fmla="*/ 59938 w 82235"/>
              <a:gd name="connsiteY0" fmla="*/ 833438 h 833438"/>
              <a:gd name="connsiteX1" fmla="*/ 81369 w 82235"/>
              <a:gd name="connsiteY1" fmla="*/ 788194 h 833438"/>
              <a:gd name="connsiteX2" fmla="*/ 33744 w 82235"/>
              <a:gd name="connsiteY2" fmla="*/ 671513 h 833438"/>
              <a:gd name="connsiteX3" fmla="*/ 19456 w 82235"/>
              <a:gd name="connsiteY3" fmla="*/ 633413 h 833438"/>
              <a:gd name="connsiteX4" fmla="*/ 9931 w 82235"/>
              <a:gd name="connsiteY4" fmla="*/ 397669 h 833438"/>
              <a:gd name="connsiteX5" fmla="*/ 406 w 82235"/>
              <a:gd name="connsiteY5" fmla="*/ 304800 h 833438"/>
              <a:gd name="connsiteX6" fmla="*/ 24219 w 82235"/>
              <a:gd name="connsiteY6" fmla="*/ 0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35" h="833438">
                <a:moveTo>
                  <a:pt x="59938" y="833438"/>
                </a:moveTo>
                <a:cubicBezTo>
                  <a:pt x="72836" y="824309"/>
                  <a:pt x="85735" y="815181"/>
                  <a:pt x="81369" y="788194"/>
                </a:cubicBezTo>
                <a:cubicBezTo>
                  <a:pt x="77003" y="761207"/>
                  <a:pt x="44063" y="697310"/>
                  <a:pt x="33744" y="671513"/>
                </a:cubicBezTo>
                <a:cubicBezTo>
                  <a:pt x="23425" y="645716"/>
                  <a:pt x="23425" y="679053"/>
                  <a:pt x="19456" y="633413"/>
                </a:cubicBezTo>
                <a:cubicBezTo>
                  <a:pt x="15487" y="587773"/>
                  <a:pt x="13106" y="452438"/>
                  <a:pt x="9931" y="397669"/>
                </a:cubicBezTo>
                <a:cubicBezTo>
                  <a:pt x="6756" y="342900"/>
                  <a:pt x="-1975" y="371078"/>
                  <a:pt x="406" y="304800"/>
                </a:cubicBezTo>
                <a:cubicBezTo>
                  <a:pt x="2787" y="238522"/>
                  <a:pt x="13503" y="119261"/>
                  <a:pt x="24219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890571" y="2384829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2448248" y="2309573"/>
            <a:ext cx="230800" cy="679315"/>
          </a:xfrm>
          <a:custGeom>
            <a:avLst/>
            <a:gdLst>
              <a:gd name="connsiteX0" fmla="*/ 22569 w 270219"/>
              <a:gd name="connsiteY0" fmla="*/ 795337 h 795337"/>
              <a:gd name="connsiteX1" fmla="*/ 1138 w 270219"/>
              <a:gd name="connsiteY1" fmla="*/ 719137 h 795337"/>
              <a:gd name="connsiteX2" fmla="*/ 53525 w 270219"/>
              <a:gd name="connsiteY2" fmla="*/ 654844 h 795337"/>
              <a:gd name="connsiteX3" fmla="*/ 98769 w 270219"/>
              <a:gd name="connsiteY3" fmla="*/ 609600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9137 h 795337"/>
              <a:gd name="connsiteX2" fmla="*/ 53525 w 270219"/>
              <a:gd name="connsiteY2" fmla="*/ 654844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4374 h 795337"/>
              <a:gd name="connsiteX2" fmla="*/ 53525 w 270219"/>
              <a:gd name="connsiteY2" fmla="*/ 654844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4374 h 795337"/>
              <a:gd name="connsiteX2" fmla="*/ 53525 w 270219"/>
              <a:gd name="connsiteY2" fmla="*/ 652463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19" h="795337">
                <a:moveTo>
                  <a:pt x="22569" y="795337"/>
                </a:moveTo>
                <a:cubicBezTo>
                  <a:pt x="9274" y="768944"/>
                  <a:pt x="-4021" y="738186"/>
                  <a:pt x="1138" y="714374"/>
                </a:cubicBezTo>
                <a:cubicBezTo>
                  <a:pt x="6297" y="690562"/>
                  <a:pt x="35666" y="674291"/>
                  <a:pt x="53525" y="652463"/>
                </a:cubicBezTo>
                <a:cubicBezTo>
                  <a:pt x="71384" y="630635"/>
                  <a:pt x="97578" y="630634"/>
                  <a:pt x="108294" y="583406"/>
                </a:cubicBezTo>
                <a:cubicBezTo>
                  <a:pt x="119010" y="536178"/>
                  <a:pt x="116232" y="438547"/>
                  <a:pt x="117819" y="369094"/>
                </a:cubicBezTo>
                <a:cubicBezTo>
                  <a:pt x="119407" y="299641"/>
                  <a:pt x="114644" y="214312"/>
                  <a:pt x="117819" y="166687"/>
                </a:cubicBezTo>
                <a:cubicBezTo>
                  <a:pt x="120994" y="119062"/>
                  <a:pt x="126153" y="103188"/>
                  <a:pt x="136869" y="83344"/>
                </a:cubicBezTo>
                <a:cubicBezTo>
                  <a:pt x="147585" y="63500"/>
                  <a:pt x="159888" y="61516"/>
                  <a:pt x="182113" y="47625"/>
                </a:cubicBezTo>
                <a:cubicBezTo>
                  <a:pt x="204338" y="33734"/>
                  <a:pt x="254344" y="9128"/>
                  <a:pt x="270219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669529" y="2276534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2607208" y="1943475"/>
            <a:ext cx="655" cy="504401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2591588" y="2277030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318321" y="2279065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2170578" y="2285166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968490" y="2293300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765832" y="2289233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1558992" y="2363896"/>
            <a:ext cx="15661" cy="201946"/>
          </a:xfrm>
          <a:custGeom>
            <a:avLst/>
            <a:gdLst>
              <a:gd name="connsiteX0" fmla="*/ 18335 w 18335"/>
              <a:gd name="connsiteY0" fmla="*/ 236436 h 236436"/>
              <a:gd name="connsiteX1" fmla="*/ 1666 w 18335"/>
              <a:gd name="connsiteY1" fmla="*/ 14980 h 236436"/>
              <a:gd name="connsiteX2" fmla="*/ 1666 w 18335"/>
              <a:gd name="connsiteY2" fmla="*/ 19743 h 2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35" h="236436">
                <a:moveTo>
                  <a:pt x="18335" y="236436"/>
                </a:moveTo>
                <a:cubicBezTo>
                  <a:pt x="11389" y="143765"/>
                  <a:pt x="4444" y="51095"/>
                  <a:pt x="1666" y="14980"/>
                </a:cubicBezTo>
                <a:cubicBezTo>
                  <a:pt x="-1112" y="-21135"/>
                  <a:pt x="79" y="19346"/>
                  <a:pt x="1666" y="19743"/>
                </a:cubicBezTo>
              </a:path>
            </a:pathLst>
          </a:custGeom>
          <a:noFill/>
          <a:ln w="22225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 rot="19531080">
            <a:off x="1536740" y="2312294"/>
            <a:ext cx="75253" cy="7623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1493297" y="2533300"/>
            <a:ext cx="1582358" cy="44863"/>
          </a:xfrm>
          <a:custGeom>
            <a:avLst/>
            <a:gdLst>
              <a:gd name="connsiteX0" fmla="*/ 0 w 1852613"/>
              <a:gd name="connsiteY0" fmla="*/ 33337 h 52526"/>
              <a:gd name="connsiteX1" fmla="*/ 92869 w 1852613"/>
              <a:gd name="connsiteY1" fmla="*/ 38100 h 52526"/>
              <a:gd name="connsiteX2" fmla="*/ 202406 w 1852613"/>
              <a:gd name="connsiteY2" fmla="*/ 42862 h 52526"/>
              <a:gd name="connsiteX3" fmla="*/ 273844 w 1852613"/>
              <a:gd name="connsiteY3" fmla="*/ 45243 h 52526"/>
              <a:gd name="connsiteX4" fmla="*/ 545306 w 1852613"/>
              <a:gd name="connsiteY4" fmla="*/ 52387 h 52526"/>
              <a:gd name="connsiteX5" fmla="*/ 595313 w 1852613"/>
              <a:gd name="connsiteY5" fmla="*/ 38100 h 52526"/>
              <a:gd name="connsiteX6" fmla="*/ 704850 w 1852613"/>
              <a:gd name="connsiteY6" fmla="*/ 42862 h 52526"/>
              <a:gd name="connsiteX7" fmla="*/ 816769 w 1852613"/>
              <a:gd name="connsiteY7" fmla="*/ 11906 h 52526"/>
              <a:gd name="connsiteX8" fmla="*/ 992981 w 1852613"/>
              <a:gd name="connsiteY8" fmla="*/ 11906 h 52526"/>
              <a:gd name="connsiteX9" fmla="*/ 1852613 w 1852613"/>
              <a:gd name="connsiteY9" fmla="*/ 0 h 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2613" h="52526">
                <a:moveTo>
                  <a:pt x="0" y="33337"/>
                </a:moveTo>
                <a:lnTo>
                  <a:pt x="92869" y="38100"/>
                </a:lnTo>
                <a:lnTo>
                  <a:pt x="202406" y="42862"/>
                </a:lnTo>
                <a:lnTo>
                  <a:pt x="273844" y="45243"/>
                </a:lnTo>
                <a:cubicBezTo>
                  <a:pt x="330994" y="46831"/>
                  <a:pt x="491728" y="53577"/>
                  <a:pt x="545306" y="52387"/>
                </a:cubicBezTo>
                <a:cubicBezTo>
                  <a:pt x="598884" y="51197"/>
                  <a:pt x="568722" y="39688"/>
                  <a:pt x="595313" y="38100"/>
                </a:cubicBezTo>
                <a:cubicBezTo>
                  <a:pt x="621904" y="36512"/>
                  <a:pt x="667941" y="47228"/>
                  <a:pt x="704850" y="42862"/>
                </a:cubicBezTo>
                <a:cubicBezTo>
                  <a:pt x="741759" y="38496"/>
                  <a:pt x="768747" y="17065"/>
                  <a:pt x="816769" y="11906"/>
                </a:cubicBezTo>
                <a:cubicBezTo>
                  <a:pt x="864791" y="6747"/>
                  <a:pt x="992981" y="11906"/>
                  <a:pt x="992981" y="11906"/>
                </a:cubicBezTo>
                <a:lnTo>
                  <a:pt x="1852613" y="0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 rot="5400000">
            <a:off x="1554965" y="2539477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1509568" y="2081778"/>
            <a:ext cx="138304" cy="31410"/>
          </a:xfrm>
          <a:custGeom>
            <a:avLst/>
            <a:gdLst>
              <a:gd name="connsiteX0" fmla="*/ 0 w 161925"/>
              <a:gd name="connsiteY0" fmla="*/ 0 h 36774"/>
              <a:gd name="connsiteX1" fmla="*/ 76200 w 161925"/>
              <a:gd name="connsiteY1" fmla="*/ 35719 h 36774"/>
              <a:gd name="connsiteX2" fmla="*/ 161925 w 161925"/>
              <a:gd name="connsiteY2" fmla="*/ 23812 h 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" h="36774">
                <a:moveTo>
                  <a:pt x="0" y="0"/>
                </a:moveTo>
                <a:cubicBezTo>
                  <a:pt x="24606" y="15875"/>
                  <a:pt x="49213" y="31750"/>
                  <a:pt x="76200" y="35719"/>
                </a:cubicBezTo>
                <a:cubicBezTo>
                  <a:pt x="103188" y="39688"/>
                  <a:pt x="132556" y="31750"/>
                  <a:pt x="161925" y="23812"/>
                </a:cubicBezTo>
              </a:path>
            </a:pathLst>
          </a:custGeom>
          <a:noFill/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 rot="5400000">
            <a:off x="1486387" y="2056148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1556348" y="2586180"/>
            <a:ext cx="10569" cy="87457"/>
          </a:xfrm>
          <a:custGeom>
            <a:avLst/>
            <a:gdLst>
              <a:gd name="connsiteX0" fmla="*/ 0 w 11906"/>
              <a:gd name="connsiteY0" fmla="*/ 102394 h 102394"/>
              <a:gd name="connsiteX1" fmla="*/ 11906 w 11906"/>
              <a:gd name="connsiteY1" fmla="*/ 0 h 102394"/>
              <a:gd name="connsiteX0" fmla="*/ 0 w 12374"/>
              <a:gd name="connsiteY0" fmla="*/ 102394 h 102394"/>
              <a:gd name="connsiteX1" fmla="*/ 11906 w 12374"/>
              <a:gd name="connsiteY1" fmla="*/ 57150 h 102394"/>
              <a:gd name="connsiteX2" fmla="*/ 11906 w 12374"/>
              <a:gd name="connsiteY2" fmla="*/ 0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4" h="102394">
                <a:moveTo>
                  <a:pt x="0" y="102394"/>
                </a:moveTo>
                <a:cubicBezTo>
                  <a:pt x="397" y="93266"/>
                  <a:pt x="11410" y="68560"/>
                  <a:pt x="11906" y="57150"/>
                </a:cubicBezTo>
                <a:cubicBezTo>
                  <a:pt x="13890" y="69651"/>
                  <a:pt x="8731" y="17859"/>
                  <a:pt x="11906" y="0"/>
                </a:cubicBezTo>
              </a:path>
            </a:pathLst>
          </a:custGeo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1580754" y="2582112"/>
            <a:ext cx="6102" cy="95593"/>
          </a:xfrm>
          <a:custGeom>
            <a:avLst/>
            <a:gdLst>
              <a:gd name="connsiteX0" fmla="*/ 7144 w 7144"/>
              <a:gd name="connsiteY0" fmla="*/ 111919 h 111919"/>
              <a:gd name="connsiteX1" fmla="*/ 0 w 7144"/>
              <a:gd name="connsiteY1" fmla="*/ 0 h 11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4" h="111919">
                <a:moveTo>
                  <a:pt x="7144" y="11191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1308214" y="2868890"/>
            <a:ext cx="428169" cy="215590"/>
          </a:xfrm>
          <a:custGeom>
            <a:avLst/>
            <a:gdLst>
              <a:gd name="connsiteX0" fmla="*/ 0 w 498566"/>
              <a:gd name="connsiteY0" fmla="*/ 171450 h 171450"/>
              <a:gd name="connsiteX1" fmla="*/ 178594 w 498566"/>
              <a:gd name="connsiteY1" fmla="*/ 126206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8566"/>
              <a:gd name="connsiteY0" fmla="*/ 171450 h 171450"/>
              <a:gd name="connsiteX1" fmla="*/ 176212 w 498566"/>
              <a:gd name="connsiteY1" fmla="*/ 133350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8566"/>
              <a:gd name="connsiteY0" fmla="*/ 171450 h 171450"/>
              <a:gd name="connsiteX1" fmla="*/ 178593 w 498566"/>
              <a:gd name="connsiteY1" fmla="*/ 126206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0420"/>
              <a:gd name="connsiteY0" fmla="*/ 252412 h 252412"/>
              <a:gd name="connsiteX1" fmla="*/ 178593 w 490420"/>
              <a:gd name="connsiteY1" fmla="*/ 207168 h 252412"/>
              <a:gd name="connsiteX2" fmla="*/ 326232 w 490420"/>
              <a:gd name="connsiteY2" fmla="*/ 204787 h 252412"/>
              <a:gd name="connsiteX3" fmla="*/ 423863 w 490420"/>
              <a:gd name="connsiteY3" fmla="*/ 207168 h 252412"/>
              <a:gd name="connsiteX4" fmla="*/ 488157 w 490420"/>
              <a:gd name="connsiteY4" fmla="*/ 166687 h 252412"/>
              <a:gd name="connsiteX5" fmla="*/ 476251 w 490420"/>
              <a:gd name="connsiteY5" fmla="*/ 0 h 252412"/>
              <a:gd name="connsiteX0" fmla="*/ 0 w 500827"/>
              <a:gd name="connsiteY0" fmla="*/ 252412 h 252412"/>
              <a:gd name="connsiteX1" fmla="*/ 178593 w 500827"/>
              <a:gd name="connsiteY1" fmla="*/ 207168 h 252412"/>
              <a:gd name="connsiteX2" fmla="*/ 326232 w 500827"/>
              <a:gd name="connsiteY2" fmla="*/ 204787 h 252412"/>
              <a:gd name="connsiteX3" fmla="*/ 423863 w 500827"/>
              <a:gd name="connsiteY3" fmla="*/ 207168 h 252412"/>
              <a:gd name="connsiteX4" fmla="*/ 488157 w 500827"/>
              <a:gd name="connsiteY4" fmla="*/ 166687 h 252412"/>
              <a:gd name="connsiteX5" fmla="*/ 500063 w 500827"/>
              <a:gd name="connsiteY5" fmla="*/ 104775 h 252412"/>
              <a:gd name="connsiteX6" fmla="*/ 476251 w 500827"/>
              <a:gd name="connsiteY6" fmla="*/ 0 h 252412"/>
              <a:gd name="connsiteX0" fmla="*/ 0 w 501297"/>
              <a:gd name="connsiteY0" fmla="*/ 252412 h 252412"/>
              <a:gd name="connsiteX1" fmla="*/ 178593 w 501297"/>
              <a:gd name="connsiteY1" fmla="*/ 207168 h 252412"/>
              <a:gd name="connsiteX2" fmla="*/ 326232 w 501297"/>
              <a:gd name="connsiteY2" fmla="*/ 204787 h 252412"/>
              <a:gd name="connsiteX3" fmla="*/ 423863 w 501297"/>
              <a:gd name="connsiteY3" fmla="*/ 207168 h 252412"/>
              <a:gd name="connsiteX4" fmla="*/ 490538 w 501297"/>
              <a:gd name="connsiteY4" fmla="*/ 171449 h 252412"/>
              <a:gd name="connsiteX5" fmla="*/ 500063 w 501297"/>
              <a:gd name="connsiteY5" fmla="*/ 104775 h 252412"/>
              <a:gd name="connsiteX6" fmla="*/ 476251 w 501297"/>
              <a:gd name="connsiteY6" fmla="*/ 0 h 2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297" h="252412">
                <a:moveTo>
                  <a:pt x="0" y="252412"/>
                </a:moveTo>
                <a:cubicBezTo>
                  <a:pt x="62111" y="233758"/>
                  <a:pt x="124221" y="215105"/>
                  <a:pt x="178593" y="207168"/>
                </a:cubicBezTo>
                <a:cubicBezTo>
                  <a:pt x="232965" y="199231"/>
                  <a:pt x="285354" y="204787"/>
                  <a:pt x="326232" y="204787"/>
                </a:cubicBezTo>
                <a:cubicBezTo>
                  <a:pt x="367110" y="204787"/>
                  <a:pt x="396479" y="212724"/>
                  <a:pt x="423863" y="207168"/>
                </a:cubicBezTo>
                <a:cubicBezTo>
                  <a:pt x="451247" y="201612"/>
                  <a:pt x="477838" y="188514"/>
                  <a:pt x="490538" y="171449"/>
                </a:cubicBezTo>
                <a:cubicBezTo>
                  <a:pt x="503238" y="154384"/>
                  <a:pt x="502047" y="132556"/>
                  <a:pt x="500063" y="104775"/>
                </a:cubicBezTo>
                <a:cubicBezTo>
                  <a:pt x="498079" y="76994"/>
                  <a:pt x="478235" y="16669"/>
                  <a:pt x="476251" y="0"/>
                </a:cubicBezTo>
              </a:path>
            </a:pathLst>
          </a:custGeom>
          <a:noFill/>
          <a:ln w="22225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1704820" y="2458046"/>
            <a:ext cx="6102" cy="406776"/>
          </a:xfrm>
          <a:custGeom>
            <a:avLst/>
            <a:gdLst>
              <a:gd name="connsiteX0" fmla="*/ 0 w 7144"/>
              <a:gd name="connsiteY0" fmla="*/ 0 h 476250"/>
              <a:gd name="connsiteX1" fmla="*/ 7144 w 7144"/>
              <a:gd name="connsiteY1" fmla="*/ 476250 h 476250"/>
              <a:gd name="connsiteX2" fmla="*/ 7144 w 7144"/>
              <a:gd name="connsiteY2" fmla="*/ 476250 h 476250"/>
              <a:gd name="connsiteX3" fmla="*/ 7144 w 7144"/>
              <a:gd name="connsiteY3" fmla="*/ 469106 h 47625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10000"/>
                </a:lnTo>
                <a:lnTo>
                  <a:pt x="10000" y="10000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/>
          <p:nvPr/>
        </p:nvCxnSpPr>
        <p:spPr>
          <a:xfrm flipV="1">
            <a:off x="1947504" y="3266946"/>
            <a:ext cx="0" cy="104475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2143405" y="4074983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931883" y="4079929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1818718" y="2675671"/>
            <a:ext cx="128134" cy="595925"/>
          </a:xfrm>
          <a:custGeom>
            <a:avLst/>
            <a:gdLst>
              <a:gd name="connsiteX0" fmla="*/ 150019 w 150019"/>
              <a:gd name="connsiteY0" fmla="*/ 690562 h 690562"/>
              <a:gd name="connsiteX1" fmla="*/ 104775 w 150019"/>
              <a:gd name="connsiteY1" fmla="*/ 590550 h 690562"/>
              <a:gd name="connsiteX2" fmla="*/ 66675 w 150019"/>
              <a:gd name="connsiteY2" fmla="*/ 490537 h 690562"/>
              <a:gd name="connsiteX3" fmla="*/ 30956 w 150019"/>
              <a:gd name="connsiteY3" fmla="*/ 404812 h 690562"/>
              <a:gd name="connsiteX4" fmla="*/ 7144 w 150019"/>
              <a:gd name="connsiteY4" fmla="*/ 378619 h 690562"/>
              <a:gd name="connsiteX5" fmla="*/ 2381 w 150019"/>
              <a:gd name="connsiteY5" fmla="*/ 297656 h 690562"/>
              <a:gd name="connsiteX6" fmla="*/ 0 w 150019"/>
              <a:gd name="connsiteY6" fmla="*/ 0 h 690562"/>
              <a:gd name="connsiteX0" fmla="*/ 150019 w 150019"/>
              <a:gd name="connsiteY0" fmla="*/ 690562 h 690562"/>
              <a:gd name="connsiteX1" fmla="*/ 119062 w 150019"/>
              <a:gd name="connsiteY1" fmla="*/ 628650 h 690562"/>
              <a:gd name="connsiteX2" fmla="*/ 66675 w 150019"/>
              <a:gd name="connsiteY2" fmla="*/ 490537 h 690562"/>
              <a:gd name="connsiteX3" fmla="*/ 30956 w 150019"/>
              <a:gd name="connsiteY3" fmla="*/ 404812 h 690562"/>
              <a:gd name="connsiteX4" fmla="*/ 7144 w 150019"/>
              <a:gd name="connsiteY4" fmla="*/ 378619 h 690562"/>
              <a:gd name="connsiteX5" fmla="*/ 2381 w 150019"/>
              <a:gd name="connsiteY5" fmla="*/ 297656 h 690562"/>
              <a:gd name="connsiteX6" fmla="*/ 0 w 150019"/>
              <a:gd name="connsiteY6" fmla="*/ 0 h 690562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0956 w 150019"/>
              <a:gd name="connsiteY3" fmla="*/ 404812 h 697705"/>
              <a:gd name="connsiteX4" fmla="*/ 7144 w 150019"/>
              <a:gd name="connsiteY4" fmla="*/ 378619 h 697705"/>
              <a:gd name="connsiteX5" fmla="*/ 2381 w 150019"/>
              <a:gd name="connsiteY5" fmla="*/ 297656 h 697705"/>
              <a:gd name="connsiteX6" fmla="*/ 0 w 150019"/>
              <a:gd name="connsiteY6" fmla="*/ 0 h 69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19" h="697705">
                <a:moveTo>
                  <a:pt x="150019" y="697705"/>
                </a:moveTo>
                <a:cubicBezTo>
                  <a:pt x="134342" y="664367"/>
                  <a:pt x="132953" y="663178"/>
                  <a:pt x="119062" y="628650"/>
                </a:cubicBezTo>
                <a:cubicBezTo>
                  <a:pt x="105171" y="594122"/>
                  <a:pt x="81359" y="527843"/>
                  <a:pt x="66675" y="490537"/>
                </a:cubicBezTo>
                <a:cubicBezTo>
                  <a:pt x="51991" y="453231"/>
                  <a:pt x="40878" y="423465"/>
                  <a:pt x="30956" y="404812"/>
                </a:cubicBezTo>
                <a:cubicBezTo>
                  <a:pt x="21034" y="386159"/>
                  <a:pt x="11906" y="396478"/>
                  <a:pt x="7144" y="378619"/>
                </a:cubicBezTo>
                <a:cubicBezTo>
                  <a:pt x="2382" y="360760"/>
                  <a:pt x="3572" y="360759"/>
                  <a:pt x="2381" y="297656"/>
                </a:cubicBezTo>
                <a:cubicBezTo>
                  <a:pt x="1190" y="234553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2565151" y="2944144"/>
            <a:ext cx="20428" cy="1356597"/>
          </a:xfrm>
          <a:custGeom>
            <a:avLst/>
            <a:gdLst>
              <a:gd name="connsiteX0" fmla="*/ 23812 w 24460"/>
              <a:gd name="connsiteY0" fmla="*/ 1696733 h 1696733"/>
              <a:gd name="connsiteX1" fmla="*/ 21431 w 24460"/>
              <a:gd name="connsiteY1" fmla="*/ 167970 h 1696733"/>
              <a:gd name="connsiteX2" fmla="*/ 0 w 24460"/>
              <a:gd name="connsiteY2" fmla="*/ 108439 h 1696733"/>
              <a:gd name="connsiteX0" fmla="*/ 23812 w 23917"/>
              <a:gd name="connsiteY0" fmla="*/ 1625053 h 1625053"/>
              <a:gd name="connsiteX1" fmla="*/ 21431 w 23917"/>
              <a:gd name="connsiteY1" fmla="*/ 96290 h 1625053"/>
              <a:gd name="connsiteX2" fmla="*/ 0 w 23917"/>
              <a:gd name="connsiteY2" fmla="*/ 36759 h 1625053"/>
              <a:gd name="connsiteX0" fmla="*/ 23812 w 23917"/>
              <a:gd name="connsiteY0" fmla="*/ 1588294 h 1588294"/>
              <a:gd name="connsiteX1" fmla="*/ 21431 w 23917"/>
              <a:gd name="connsiteY1" fmla="*/ 59531 h 1588294"/>
              <a:gd name="connsiteX2" fmla="*/ 0 w 23917"/>
              <a:gd name="connsiteY2" fmla="*/ 0 h 158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17" h="1588294">
                <a:moveTo>
                  <a:pt x="23812" y="1588294"/>
                </a:moveTo>
                <a:cubicBezTo>
                  <a:pt x="24606" y="956270"/>
                  <a:pt x="20638" y="78978"/>
                  <a:pt x="21431" y="59531"/>
                </a:cubicBezTo>
                <a:lnTo>
                  <a:pt x="0" y="0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1290190" y="4025707"/>
            <a:ext cx="170762" cy="691495"/>
          </a:xfrm>
          <a:custGeom>
            <a:avLst/>
            <a:gdLst>
              <a:gd name="connsiteX0" fmla="*/ 0 w 199926"/>
              <a:gd name="connsiteY0" fmla="*/ 809597 h 809597"/>
              <a:gd name="connsiteX1" fmla="*/ 39300 w 199926"/>
              <a:gd name="connsiteY1" fmla="*/ 725756 h 809597"/>
              <a:gd name="connsiteX2" fmla="*/ 112662 w 199926"/>
              <a:gd name="connsiteY2" fmla="*/ 623573 h 809597"/>
              <a:gd name="connsiteX3" fmla="*/ 128382 w 199926"/>
              <a:gd name="connsiteY3" fmla="*/ 534491 h 809597"/>
              <a:gd name="connsiteX4" fmla="*/ 91702 w 199926"/>
              <a:gd name="connsiteY4" fmla="*/ 427069 h 809597"/>
              <a:gd name="connsiteX5" fmla="*/ 112662 w 199926"/>
              <a:gd name="connsiteY5" fmla="*/ 298686 h 809597"/>
              <a:gd name="connsiteX6" fmla="*/ 167683 w 199926"/>
              <a:gd name="connsiteY6" fmla="*/ 154583 h 809597"/>
              <a:gd name="connsiteX7" fmla="*/ 199124 w 199926"/>
              <a:gd name="connsiteY7" fmla="*/ 62881 h 809597"/>
              <a:gd name="connsiteX8" fmla="*/ 191264 w 199926"/>
              <a:gd name="connsiteY8" fmla="*/ 0 h 80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26" h="809597">
                <a:moveTo>
                  <a:pt x="0" y="809597"/>
                </a:moveTo>
                <a:cubicBezTo>
                  <a:pt x="10261" y="783178"/>
                  <a:pt x="20523" y="756760"/>
                  <a:pt x="39300" y="725756"/>
                </a:cubicBezTo>
                <a:cubicBezTo>
                  <a:pt x="58077" y="694752"/>
                  <a:pt x="97815" y="655450"/>
                  <a:pt x="112662" y="623573"/>
                </a:cubicBezTo>
                <a:cubicBezTo>
                  <a:pt x="127509" y="591696"/>
                  <a:pt x="131875" y="567242"/>
                  <a:pt x="128382" y="534491"/>
                </a:cubicBezTo>
                <a:cubicBezTo>
                  <a:pt x="124889" y="501740"/>
                  <a:pt x="94322" y="466370"/>
                  <a:pt x="91702" y="427069"/>
                </a:cubicBezTo>
                <a:cubicBezTo>
                  <a:pt x="89082" y="387768"/>
                  <a:pt x="99999" y="344100"/>
                  <a:pt x="112662" y="298686"/>
                </a:cubicBezTo>
                <a:cubicBezTo>
                  <a:pt x="125325" y="253272"/>
                  <a:pt x="153273" y="193884"/>
                  <a:pt x="167683" y="154583"/>
                </a:cubicBezTo>
                <a:cubicBezTo>
                  <a:pt x="182093" y="115282"/>
                  <a:pt x="195194" y="88645"/>
                  <a:pt x="199124" y="62881"/>
                </a:cubicBezTo>
                <a:cubicBezTo>
                  <a:pt x="203054" y="37117"/>
                  <a:pt x="191264" y="0"/>
                  <a:pt x="191264" y="0"/>
                </a:cubicBezTo>
              </a:path>
            </a:pathLst>
          </a:custGeom>
          <a:noFill/>
          <a:ln w="22225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1342788" y="4296289"/>
            <a:ext cx="75253" cy="7623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1408795" y="3888531"/>
            <a:ext cx="2488488" cy="271447"/>
          </a:xfrm>
          <a:custGeom>
            <a:avLst/>
            <a:gdLst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41017 w 2913503"/>
              <a:gd name="connsiteY8" fmla="*/ 118643 h 320387"/>
              <a:gd name="connsiteX9" fmla="*/ 2766780 w 2913503"/>
              <a:gd name="connsiteY9" fmla="*/ 152703 h 320387"/>
              <a:gd name="connsiteX10" fmla="*/ 2827041 w 2913503"/>
              <a:gd name="connsiteY10" fmla="*/ 231305 h 320387"/>
              <a:gd name="connsiteX11" fmla="*/ 2913503 w 2913503"/>
              <a:gd name="connsiteY11" fmla="*/ 320387 h 320387"/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41017 w 2913503"/>
              <a:gd name="connsiteY8" fmla="*/ 118643 h 320387"/>
              <a:gd name="connsiteX9" fmla="*/ 2761540 w 2913503"/>
              <a:gd name="connsiteY9" fmla="*/ 165804 h 320387"/>
              <a:gd name="connsiteX10" fmla="*/ 2827041 w 2913503"/>
              <a:gd name="connsiteY10" fmla="*/ 231305 h 320387"/>
              <a:gd name="connsiteX11" fmla="*/ 2913503 w 2913503"/>
              <a:gd name="connsiteY11" fmla="*/ 320387 h 320387"/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06957 w 2913503"/>
              <a:gd name="connsiteY8" fmla="*/ 126503 h 320387"/>
              <a:gd name="connsiteX9" fmla="*/ 2641017 w 2913503"/>
              <a:gd name="connsiteY9" fmla="*/ 118643 h 320387"/>
              <a:gd name="connsiteX10" fmla="*/ 2761540 w 2913503"/>
              <a:gd name="connsiteY10" fmla="*/ 165804 h 320387"/>
              <a:gd name="connsiteX11" fmla="*/ 2827041 w 2913503"/>
              <a:gd name="connsiteY11" fmla="*/ 231305 h 320387"/>
              <a:gd name="connsiteX12" fmla="*/ 2913503 w 2913503"/>
              <a:gd name="connsiteY12" fmla="*/ 320387 h 320387"/>
              <a:gd name="connsiteX0" fmla="*/ 0 w 2913503"/>
              <a:gd name="connsiteY0" fmla="*/ 195747 h 318890"/>
              <a:gd name="connsiteX1" fmla="*/ 73361 w 2913503"/>
              <a:gd name="connsiteY1" fmla="*/ 161687 h 318890"/>
              <a:gd name="connsiteX2" fmla="*/ 117902 w 2913503"/>
              <a:gd name="connsiteY2" fmla="*/ 130246 h 318890"/>
              <a:gd name="connsiteX3" fmla="*/ 267245 w 2913503"/>
              <a:gd name="connsiteY3" fmla="*/ 117146 h 318890"/>
              <a:gd name="connsiteX4" fmla="*/ 1765918 w 2913503"/>
              <a:gd name="connsiteY4" fmla="*/ 20204 h 318890"/>
              <a:gd name="connsiteX5" fmla="*/ 2279449 w 2913503"/>
              <a:gd name="connsiteY5" fmla="*/ 1863 h 318890"/>
              <a:gd name="connsiteX6" fmla="*/ 2344951 w 2913503"/>
              <a:gd name="connsiteY6" fmla="*/ 49024 h 318890"/>
              <a:gd name="connsiteX7" fmla="*/ 2410452 w 2913503"/>
              <a:gd name="connsiteY7" fmla="*/ 69985 h 318890"/>
              <a:gd name="connsiteX8" fmla="*/ 2533595 w 2913503"/>
              <a:gd name="connsiteY8" fmla="*/ 127626 h 318890"/>
              <a:gd name="connsiteX9" fmla="*/ 2606957 w 2913503"/>
              <a:gd name="connsiteY9" fmla="*/ 125006 h 318890"/>
              <a:gd name="connsiteX10" fmla="*/ 2641017 w 2913503"/>
              <a:gd name="connsiteY10" fmla="*/ 117146 h 318890"/>
              <a:gd name="connsiteX11" fmla="*/ 2761540 w 2913503"/>
              <a:gd name="connsiteY11" fmla="*/ 164307 h 318890"/>
              <a:gd name="connsiteX12" fmla="*/ 2827041 w 2913503"/>
              <a:gd name="connsiteY12" fmla="*/ 229808 h 318890"/>
              <a:gd name="connsiteX13" fmla="*/ 2913503 w 2913503"/>
              <a:gd name="connsiteY13" fmla="*/ 318890 h 318890"/>
              <a:gd name="connsiteX0" fmla="*/ 0 w 2913503"/>
              <a:gd name="connsiteY0" fmla="*/ 194665 h 317808"/>
              <a:gd name="connsiteX1" fmla="*/ 73361 w 2913503"/>
              <a:gd name="connsiteY1" fmla="*/ 160605 h 317808"/>
              <a:gd name="connsiteX2" fmla="*/ 117902 w 2913503"/>
              <a:gd name="connsiteY2" fmla="*/ 129164 h 317808"/>
              <a:gd name="connsiteX3" fmla="*/ 267245 w 2913503"/>
              <a:gd name="connsiteY3" fmla="*/ 116064 h 317808"/>
              <a:gd name="connsiteX4" fmla="*/ 1765918 w 2913503"/>
              <a:gd name="connsiteY4" fmla="*/ 19122 h 317808"/>
              <a:gd name="connsiteX5" fmla="*/ 2279449 w 2913503"/>
              <a:gd name="connsiteY5" fmla="*/ 781 h 317808"/>
              <a:gd name="connsiteX6" fmla="*/ 2344951 w 2913503"/>
              <a:gd name="connsiteY6" fmla="*/ 47942 h 317808"/>
              <a:gd name="connsiteX7" fmla="*/ 2410452 w 2913503"/>
              <a:gd name="connsiteY7" fmla="*/ 68903 h 317808"/>
              <a:gd name="connsiteX8" fmla="*/ 2533595 w 2913503"/>
              <a:gd name="connsiteY8" fmla="*/ 126544 h 317808"/>
              <a:gd name="connsiteX9" fmla="*/ 2606957 w 2913503"/>
              <a:gd name="connsiteY9" fmla="*/ 123924 h 317808"/>
              <a:gd name="connsiteX10" fmla="*/ 2641017 w 2913503"/>
              <a:gd name="connsiteY10" fmla="*/ 116064 h 317808"/>
              <a:gd name="connsiteX11" fmla="*/ 2761540 w 2913503"/>
              <a:gd name="connsiteY11" fmla="*/ 163225 h 317808"/>
              <a:gd name="connsiteX12" fmla="*/ 2827041 w 2913503"/>
              <a:gd name="connsiteY12" fmla="*/ 228726 h 317808"/>
              <a:gd name="connsiteX13" fmla="*/ 2913503 w 2913503"/>
              <a:gd name="connsiteY13" fmla="*/ 317808 h 317808"/>
              <a:gd name="connsiteX0" fmla="*/ 0 w 2913503"/>
              <a:gd name="connsiteY0" fmla="*/ 194665 h 317808"/>
              <a:gd name="connsiteX1" fmla="*/ 73361 w 2913503"/>
              <a:gd name="connsiteY1" fmla="*/ 160605 h 317808"/>
              <a:gd name="connsiteX2" fmla="*/ 117902 w 2913503"/>
              <a:gd name="connsiteY2" fmla="*/ 129164 h 317808"/>
              <a:gd name="connsiteX3" fmla="*/ 267245 w 2913503"/>
              <a:gd name="connsiteY3" fmla="*/ 116064 h 317808"/>
              <a:gd name="connsiteX4" fmla="*/ 1765918 w 2913503"/>
              <a:gd name="connsiteY4" fmla="*/ 19122 h 317808"/>
              <a:gd name="connsiteX5" fmla="*/ 2279449 w 2913503"/>
              <a:gd name="connsiteY5" fmla="*/ 781 h 317808"/>
              <a:gd name="connsiteX6" fmla="*/ 2344951 w 2913503"/>
              <a:gd name="connsiteY6" fmla="*/ 47942 h 317808"/>
              <a:gd name="connsiteX7" fmla="*/ 2420932 w 2913503"/>
              <a:gd name="connsiteY7" fmla="*/ 79383 h 317808"/>
              <a:gd name="connsiteX8" fmla="*/ 2533595 w 2913503"/>
              <a:gd name="connsiteY8" fmla="*/ 126544 h 317808"/>
              <a:gd name="connsiteX9" fmla="*/ 2606957 w 2913503"/>
              <a:gd name="connsiteY9" fmla="*/ 123924 h 317808"/>
              <a:gd name="connsiteX10" fmla="*/ 2641017 w 2913503"/>
              <a:gd name="connsiteY10" fmla="*/ 116064 h 317808"/>
              <a:gd name="connsiteX11" fmla="*/ 2761540 w 2913503"/>
              <a:gd name="connsiteY11" fmla="*/ 163225 h 317808"/>
              <a:gd name="connsiteX12" fmla="*/ 2827041 w 2913503"/>
              <a:gd name="connsiteY12" fmla="*/ 228726 h 317808"/>
              <a:gd name="connsiteX13" fmla="*/ 2913503 w 2913503"/>
              <a:gd name="connsiteY13" fmla="*/ 317808 h 31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13503" h="317808">
                <a:moveTo>
                  <a:pt x="0" y="194665"/>
                </a:moveTo>
                <a:cubicBezTo>
                  <a:pt x="26855" y="183093"/>
                  <a:pt x="53711" y="171522"/>
                  <a:pt x="73361" y="160605"/>
                </a:cubicBezTo>
                <a:cubicBezTo>
                  <a:pt x="93011" y="149688"/>
                  <a:pt x="85588" y="136587"/>
                  <a:pt x="117902" y="129164"/>
                </a:cubicBezTo>
                <a:cubicBezTo>
                  <a:pt x="150216" y="121740"/>
                  <a:pt x="267245" y="116064"/>
                  <a:pt x="267245" y="116064"/>
                </a:cubicBezTo>
                <a:lnTo>
                  <a:pt x="1765918" y="19122"/>
                </a:lnTo>
                <a:cubicBezTo>
                  <a:pt x="2101285" y="-92"/>
                  <a:pt x="2264166" y="-1402"/>
                  <a:pt x="2279449" y="781"/>
                </a:cubicBezTo>
                <a:cubicBezTo>
                  <a:pt x="2294732" y="2964"/>
                  <a:pt x="2323117" y="36588"/>
                  <a:pt x="2344951" y="47942"/>
                </a:cubicBezTo>
                <a:cubicBezTo>
                  <a:pt x="2366785" y="59296"/>
                  <a:pt x="2389491" y="66283"/>
                  <a:pt x="2420932" y="79383"/>
                </a:cubicBezTo>
                <a:cubicBezTo>
                  <a:pt x="2452373" y="92483"/>
                  <a:pt x="2502591" y="119120"/>
                  <a:pt x="2533595" y="126544"/>
                </a:cubicBezTo>
                <a:cubicBezTo>
                  <a:pt x="2564599" y="133968"/>
                  <a:pt x="2589053" y="125671"/>
                  <a:pt x="2606957" y="123924"/>
                </a:cubicBezTo>
                <a:cubicBezTo>
                  <a:pt x="2624861" y="122177"/>
                  <a:pt x="2615253" y="109514"/>
                  <a:pt x="2641017" y="116064"/>
                </a:cubicBezTo>
                <a:cubicBezTo>
                  <a:pt x="2666781" y="122614"/>
                  <a:pt x="2730536" y="144448"/>
                  <a:pt x="2761540" y="163225"/>
                </a:cubicBezTo>
                <a:cubicBezTo>
                  <a:pt x="2792544" y="182002"/>
                  <a:pt x="2801714" y="202962"/>
                  <a:pt x="2827041" y="228726"/>
                </a:cubicBezTo>
                <a:cubicBezTo>
                  <a:pt x="2852368" y="254490"/>
                  <a:pt x="2894726" y="301651"/>
                  <a:pt x="2913503" y="317808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3874550" y="4153001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1636320" y="3020959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3076760" y="3630770"/>
            <a:ext cx="2386418" cy="126914"/>
          </a:xfrm>
          <a:custGeom>
            <a:avLst/>
            <a:gdLst>
              <a:gd name="connsiteX0" fmla="*/ 0 w 2609850"/>
              <a:gd name="connsiteY0" fmla="*/ 147537 h 151733"/>
              <a:gd name="connsiteX1" fmla="*/ 830580 w 2609850"/>
              <a:gd name="connsiteY1" fmla="*/ 2757 h 151733"/>
              <a:gd name="connsiteX2" fmla="*/ 1253490 w 2609850"/>
              <a:gd name="connsiteY2" fmla="*/ 59907 h 151733"/>
              <a:gd name="connsiteX3" fmla="*/ 1485900 w 2609850"/>
              <a:gd name="connsiteY3" fmla="*/ 151347 h 151733"/>
              <a:gd name="connsiteX4" fmla="*/ 1592580 w 2609850"/>
              <a:gd name="connsiteY4" fmla="*/ 90387 h 151733"/>
              <a:gd name="connsiteX5" fmla="*/ 1653540 w 2609850"/>
              <a:gd name="connsiteY5" fmla="*/ 33237 h 151733"/>
              <a:gd name="connsiteX6" fmla="*/ 1748790 w 2609850"/>
              <a:gd name="connsiteY6" fmla="*/ 29427 h 151733"/>
              <a:gd name="connsiteX7" fmla="*/ 2609850 w 2609850"/>
              <a:gd name="connsiteY7" fmla="*/ 14187 h 151733"/>
              <a:gd name="connsiteX0" fmla="*/ 0 w 2609850"/>
              <a:gd name="connsiteY0" fmla="*/ 144780 h 148976"/>
              <a:gd name="connsiteX1" fmla="*/ 830580 w 2609850"/>
              <a:gd name="connsiteY1" fmla="*/ 0 h 148976"/>
              <a:gd name="connsiteX2" fmla="*/ 1253490 w 2609850"/>
              <a:gd name="connsiteY2" fmla="*/ 57150 h 148976"/>
              <a:gd name="connsiteX3" fmla="*/ 1485900 w 2609850"/>
              <a:gd name="connsiteY3" fmla="*/ 148590 h 148976"/>
              <a:gd name="connsiteX4" fmla="*/ 1592580 w 2609850"/>
              <a:gd name="connsiteY4" fmla="*/ 87630 h 148976"/>
              <a:gd name="connsiteX5" fmla="*/ 1653540 w 2609850"/>
              <a:gd name="connsiteY5" fmla="*/ 30480 h 148976"/>
              <a:gd name="connsiteX6" fmla="*/ 1748790 w 2609850"/>
              <a:gd name="connsiteY6" fmla="*/ 26670 h 148976"/>
              <a:gd name="connsiteX7" fmla="*/ 2609850 w 2609850"/>
              <a:gd name="connsiteY7" fmla="*/ 11430 h 148976"/>
              <a:gd name="connsiteX0" fmla="*/ 0 w 2609850"/>
              <a:gd name="connsiteY0" fmla="*/ 144780 h 148976"/>
              <a:gd name="connsiteX1" fmla="*/ 830580 w 2609850"/>
              <a:gd name="connsiteY1" fmla="*/ 0 h 148976"/>
              <a:gd name="connsiteX2" fmla="*/ 1253490 w 2609850"/>
              <a:gd name="connsiteY2" fmla="*/ 57150 h 148976"/>
              <a:gd name="connsiteX3" fmla="*/ 1485900 w 2609850"/>
              <a:gd name="connsiteY3" fmla="*/ 148590 h 148976"/>
              <a:gd name="connsiteX4" fmla="*/ 1592580 w 2609850"/>
              <a:gd name="connsiteY4" fmla="*/ 87630 h 148976"/>
              <a:gd name="connsiteX5" fmla="*/ 1653540 w 2609850"/>
              <a:gd name="connsiteY5" fmla="*/ 30480 h 148976"/>
              <a:gd name="connsiteX6" fmla="*/ 1748790 w 2609850"/>
              <a:gd name="connsiteY6" fmla="*/ 26670 h 148976"/>
              <a:gd name="connsiteX7" fmla="*/ 2609850 w 2609850"/>
              <a:gd name="connsiteY7" fmla="*/ 11430 h 148976"/>
              <a:gd name="connsiteX0" fmla="*/ 0 w 2609850"/>
              <a:gd name="connsiteY0" fmla="*/ 144780 h 148590"/>
              <a:gd name="connsiteX1" fmla="*/ 830580 w 2609850"/>
              <a:gd name="connsiteY1" fmla="*/ 0 h 148590"/>
              <a:gd name="connsiteX2" fmla="*/ 1253490 w 2609850"/>
              <a:gd name="connsiteY2" fmla="*/ 57150 h 148590"/>
              <a:gd name="connsiteX3" fmla="*/ 1485900 w 2609850"/>
              <a:gd name="connsiteY3" fmla="*/ 148590 h 148590"/>
              <a:gd name="connsiteX4" fmla="*/ 1592580 w 2609850"/>
              <a:gd name="connsiteY4" fmla="*/ 87630 h 148590"/>
              <a:gd name="connsiteX5" fmla="*/ 1653540 w 2609850"/>
              <a:gd name="connsiteY5" fmla="*/ 30480 h 148590"/>
              <a:gd name="connsiteX6" fmla="*/ 1748790 w 2609850"/>
              <a:gd name="connsiteY6" fmla="*/ 26670 h 148590"/>
              <a:gd name="connsiteX7" fmla="*/ 2609850 w 2609850"/>
              <a:gd name="connsiteY7" fmla="*/ 11430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7150 h 148590"/>
              <a:gd name="connsiteX3" fmla="*/ 1485900 w 2794000"/>
              <a:gd name="connsiteY3" fmla="*/ 148590 h 148590"/>
              <a:gd name="connsiteX4" fmla="*/ 1592580 w 2794000"/>
              <a:gd name="connsiteY4" fmla="*/ 87630 h 148590"/>
              <a:gd name="connsiteX5" fmla="*/ 1653540 w 2794000"/>
              <a:gd name="connsiteY5" fmla="*/ 30480 h 148590"/>
              <a:gd name="connsiteX6" fmla="*/ 1748790 w 2794000"/>
              <a:gd name="connsiteY6" fmla="*/ 26670 h 148590"/>
              <a:gd name="connsiteX7" fmla="*/ 2794000 w 2794000"/>
              <a:gd name="connsiteY7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7150 h 148590"/>
              <a:gd name="connsiteX3" fmla="*/ 1485900 w 2794000"/>
              <a:gd name="connsiteY3" fmla="*/ 148590 h 148590"/>
              <a:gd name="connsiteX4" fmla="*/ 1592580 w 2794000"/>
              <a:gd name="connsiteY4" fmla="*/ 87630 h 148590"/>
              <a:gd name="connsiteX5" fmla="*/ 1653540 w 2794000"/>
              <a:gd name="connsiteY5" fmla="*/ 30480 h 148590"/>
              <a:gd name="connsiteX6" fmla="*/ 1748790 w 2794000"/>
              <a:gd name="connsiteY6" fmla="*/ 26670 h 148590"/>
              <a:gd name="connsiteX7" fmla="*/ 2794000 w 2794000"/>
              <a:gd name="connsiteY7" fmla="*/ 8255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00" h="148590">
                <a:moveTo>
                  <a:pt x="0" y="144780"/>
                </a:moveTo>
                <a:lnTo>
                  <a:pt x="830580" y="0"/>
                </a:lnTo>
                <a:lnTo>
                  <a:pt x="1253490" y="57150"/>
                </a:lnTo>
                <a:cubicBezTo>
                  <a:pt x="1362710" y="81915"/>
                  <a:pt x="1429385" y="143510"/>
                  <a:pt x="1485900" y="148590"/>
                </a:cubicBezTo>
                <a:lnTo>
                  <a:pt x="1592580" y="87630"/>
                </a:lnTo>
                <a:cubicBezTo>
                  <a:pt x="1620520" y="67945"/>
                  <a:pt x="1630680" y="50165"/>
                  <a:pt x="1653540" y="30480"/>
                </a:cubicBezTo>
                <a:cubicBezTo>
                  <a:pt x="1676400" y="10795"/>
                  <a:pt x="1715079" y="26974"/>
                  <a:pt x="1748790" y="26670"/>
                </a:cubicBezTo>
                <a:lnTo>
                  <a:pt x="2794000" y="8255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 rot="7800000">
            <a:off x="4548578" y="3630783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/>
          <p:cNvCxnSpPr/>
          <p:nvPr/>
        </p:nvCxnSpPr>
        <p:spPr>
          <a:xfrm>
            <a:off x="5456594" y="3321739"/>
            <a:ext cx="6158" cy="366803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7709166" y="2672472"/>
            <a:ext cx="0" cy="482029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 rot="20400099">
            <a:off x="7927473" y="4202387"/>
            <a:ext cx="75253" cy="7623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2689219" y="2093982"/>
            <a:ext cx="1138972" cy="71185"/>
          </a:xfrm>
          <a:custGeom>
            <a:avLst/>
            <a:gdLst>
              <a:gd name="connsiteX0" fmla="*/ 1401279 w 1401279"/>
              <a:gd name="connsiteY0" fmla="*/ 0 h 83343"/>
              <a:gd name="connsiteX1" fmla="*/ 151123 w 1401279"/>
              <a:gd name="connsiteY1" fmla="*/ 11906 h 83343"/>
              <a:gd name="connsiteX2" fmla="*/ 67779 w 1401279"/>
              <a:gd name="connsiteY2" fmla="*/ 83343 h 83343"/>
              <a:gd name="connsiteX0" fmla="*/ 1354147 w 1354147"/>
              <a:gd name="connsiteY0" fmla="*/ 0 h 83343"/>
              <a:gd name="connsiteX1" fmla="*/ 103991 w 1354147"/>
              <a:gd name="connsiteY1" fmla="*/ 11906 h 83343"/>
              <a:gd name="connsiteX2" fmla="*/ 20647 w 1354147"/>
              <a:gd name="connsiteY2" fmla="*/ 83343 h 83343"/>
              <a:gd name="connsiteX0" fmla="*/ 1349453 w 1349453"/>
              <a:gd name="connsiteY0" fmla="*/ 0 h 83343"/>
              <a:gd name="connsiteX1" fmla="*/ 151685 w 1349453"/>
              <a:gd name="connsiteY1" fmla="*/ 11906 h 83343"/>
              <a:gd name="connsiteX2" fmla="*/ 15953 w 1349453"/>
              <a:gd name="connsiteY2" fmla="*/ 83343 h 83343"/>
              <a:gd name="connsiteX0" fmla="*/ 1333500 w 1333500"/>
              <a:gd name="connsiteY0" fmla="*/ 0 h 83343"/>
              <a:gd name="connsiteX1" fmla="*/ 135732 w 1333500"/>
              <a:gd name="connsiteY1" fmla="*/ 11906 h 83343"/>
              <a:gd name="connsiteX2" fmla="*/ 0 w 1333500"/>
              <a:gd name="connsiteY2" fmla="*/ 83343 h 8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83343">
                <a:moveTo>
                  <a:pt x="1333500" y="0"/>
                </a:moveTo>
                <a:lnTo>
                  <a:pt x="135732" y="11906"/>
                </a:lnTo>
                <a:cubicBezTo>
                  <a:pt x="108744" y="11510"/>
                  <a:pt x="16272" y="16470"/>
                  <a:pt x="0" y="83343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1474992" y="2170869"/>
            <a:ext cx="1450155" cy="142771"/>
          </a:xfrm>
          <a:custGeom>
            <a:avLst/>
            <a:gdLst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45381 w 1697831"/>
              <a:gd name="connsiteY4" fmla="*/ 10238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7831" h="167155">
                <a:moveTo>
                  <a:pt x="0" y="167155"/>
                </a:moveTo>
                <a:lnTo>
                  <a:pt x="204787" y="21899"/>
                </a:lnTo>
                <a:lnTo>
                  <a:pt x="592931" y="17137"/>
                </a:lnTo>
                <a:lnTo>
                  <a:pt x="1107281" y="17137"/>
                </a:lnTo>
                <a:cubicBezTo>
                  <a:pt x="1132681" y="15947"/>
                  <a:pt x="1124347" y="8804"/>
                  <a:pt x="1145381" y="9994"/>
                </a:cubicBezTo>
                <a:cubicBezTo>
                  <a:pt x="1166415" y="11184"/>
                  <a:pt x="1355328" y="11581"/>
                  <a:pt x="1404937" y="9993"/>
                </a:cubicBezTo>
                <a:cubicBezTo>
                  <a:pt x="1454546" y="8405"/>
                  <a:pt x="1414065" y="1659"/>
                  <a:pt x="1443037" y="468"/>
                </a:cubicBezTo>
                <a:cubicBezTo>
                  <a:pt x="1472009" y="-723"/>
                  <a:pt x="1548210" y="468"/>
                  <a:pt x="1578769" y="2849"/>
                </a:cubicBezTo>
                <a:cubicBezTo>
                  <a:pt x="1609328" y="5230"/>
                  <a:pt x="1606550" y="12771"/>
                  <a:pt x="1626394" y="14755"/>
                </a:cubicBezTo>
                <a:cubicBezTo>
                  <a:pt x="1646238" y="16739"/>
                  <a:pt x="1672034" y="19319"/>
                  <a:pt x="1697831" y="14755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Connector 150"/>
          <p:cNvCxnSpPr/>
          <p:nvPr/>
        </p:nvCxnSpPr>
        <p:spPr>
          <a:xfrm flipH="1" flipV="1">
            <a:off x="3118951" y="2358386"/>
            <a:ext cx="1450" cy="8745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3101881" y="2369428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icture 25" descr="State Route 110 mar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31" y="3004136"/>
            <a:ext cx="153368" cy="1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9" descr="Interstate 210 mar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39" y="1896099"/>
            <a:ext cx="164730" cy="1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13" descr="State Route 57 mark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973" y="4390860"/>
            <a:ext cx="130648" cy="1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5" descr="Interstate 10 mark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17" y="4243961"/>
            <a:ext cx="136328" cy="1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9" descr="Interstate 710 mark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9" y="4515148"/>
            <a:ext cx="164730" cy="1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5" descr="State Route 110 mar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31" y="3004136"/>
            <a:ext cx="153368" cy="1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7" descr="Interstate 605 mark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45" y="3444135"/>
            <a:ext cx="164730" cy="1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State Route 39 mark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88" y="3210176"/>
            <a:ext cx="134556" cy="1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Freeform 160"/>
          <p:cNvSpPr/>
          <p:nvPr/>
        </p:nvSpPr>
        <p:spPr>
          <a:xfrm>
            <a:off x="1282390" y="2294870"/>
            <a:ext cx="1666323" cy="1003318"/>
          </a:xfrm>
          <a:custGeom>
            <a:avLst/>
            <a:gdLst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60858 w 1814170"/>
              <a:gd name="connsiteY2" fmla="*/ 529945 h 1210259"/>
              <a:gd name="connsiteX3" fmla="*/ 497434 w 1814170"/>
              <a:gd name="connsiteY3" fmla="*/ 442163 h 1210259"/>
              <a:gd name="connsiteX4" fmla="*/ 497434 w 1814170"/>
              <a:gd name="connsiteY4" fmla="*/ 186131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84670 w 1814170"/>
              <a:gd name="connsiteY2" fmla="*/ 706158 h 1210259"/>
              <a:gd name="connsiteX3" fmla="*/ 497434 w 1814170"/>
              <a:gd name="connsiteY3" fmla="*/ 442163 h 1210259"/>
              <a:gd name="connsiteX4" fmla="*/ 497434 w 1814170"/>
              <a:gd name="connsiteY4" fmla="*/ 186131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84670 w 1814170"/>
              <a:gd name="connsiteY2" fmla="*/ 706158 h 1210259"/>
              <a:gd name="connsiteX3" fmla="*/ 492671 w 1814170"/>
              <a:gd name="connsiteY3" fmla="*/ 444545 h 1210259"/>
              <a:gd name="connsiteX4" fmla="*/ 497434 w 1814170"/>
              <a:gd name="connsiteY4" fmla="*/ 186131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84670 w 1814170"/>
              <a:gd name="connsiteY2" fmla="*/ 706158 h 1210259"/>
              <a:gd name="connsiteX3" fmla="*/ 492671 w 1814170"/>
              <a:gd name="connsiteY3" fmla="*/ 444545 h 1210259"/>
              <a:gd name="connsiteX4" fmla="*/ 490290 w 1814170"/>
              <a:gd name="connsiteY4" fmla="*/ 181369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84670 w 1814170"/>
              <a:gd name="connsiteY2" fmla="*/ 706158 h 1210259"/>
              <a:gd name="connsiteX3" fmla="*/ 492671 w 1814170"/>
              <a:gd name="connsiteY3" fmla="*/ 444545 h 1210259"/>
              <a:gd name="connsiteX4" fmla="*/ 481108 w 1814170"/>
              <a:gd name="connsiteY4" fmla="*/ 194227 h 1210259"/>
              <a:gd name="connsiteX5" fmla="*/ 490290 w 1814170"/>
              <a:gd name="connsiteY5" fmla="*/ 181369 h 1210259"/>
              <a:gd name="connsiteX6" fmla="*/ 512064 w 1814170"/>
              <a:gd name="connsiteY6" fmla="*/ 32512 h 1210259"/>
              <a:gd name="connsiteX7" fmla="*/ 929030 w 1814170"/>
              <a:gd name="connsiteY7" fmla="*/ 54457 h 1210259"/>
              <a:gd name="connsiteX8" fmla="*/ 1060704 w 1814170"/>
              <a:gd name="connsiteY8" fmla="*/ 3251 h 1210259"/>
              <a:gd name="connsiteX9" fmla="*/ 1667866 w 1814170"/>
              <a:gd name="connsiteY9" fmla="*/ 17881 h 1210259"/>
              <a:gd name="connsiteX10" fmla="*/ 1814170 w 1814170"/>
              <a:gd name="connsiteY10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84670 w 1814170"/>
              <a:gd name="connsiteY2" fmla="*/ 706158 h 1210259"/>
              <a:gd name="connsiteX3" fmla="*/ 468859 w 1814170"/>
              <a:gd name="connsiteY3" fmla="*/ 446926 h 1210259"/>
              <a:gd name="connsiteX4" fmla="*/ 481108 w 1814170"/>
              <a:gd name="connsiteY4" fmla="*/ 194227 h 1210259"/>
              <a:gd name="connsiteX5" fmla="*/ 490290 w 1814170"/>
              <a:gd name="connsiteY5" fmla="*/ 181369 h 1210259"/>
              <a:gd name="connsiteX6" fmla="*/ 512064 w 1814170"/>
              <a:gd name="connsiteY6" fmla="*/ 32512 h 1210259"/>
              <a:gd name="connsiteX7" fmla="*/ 929030 w 1814170"/>
              <a:gd name="connsiteY7" fmla="*/ 54457 h 1210259"/>
              <a:gd name="connsiteX8" fmla="*/ 1060704 w 1814170"/>
              <a:gd name="connsiteY8" fmla="*/ 3251 h 1210259"/>
              <a:gd name="connsiteX9" fmla="*/ 1667866 w 1814170"/>
              <a:gd name="connsiteY9" fmla="*/ 17881 h 1210259"/>
              <a:gd name="connsiteX10" fmla="*/ 1814170 w 1814170"/>
              <a:gd name="connsiteY10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84670 w 1814170"/>
              <a:gd name="connsiteY2" fmla="*/ 706158 h 1210259"/>
              <a:gd name="connsiteX3" fmla="*/ 476002 w 1814170"/>
              <a:gd name="connsiteY3" fmla="*/ 442164 h 1210259"/>
              <a:gd name="connsiteX4" fmla="*/ 481108 w 1814170"/>
              <a:gd name="connsiteY4" fmla="*/ 194227 h 1210259"/>
              <a:gd name="connsiteX5" fmla="*/ 490290 w 1814170"/>
              <a:gd name="connsiteY5" fmla="*/ 181369 h 1210259"/>
              <a:gd name="connsiteX6" fmla="*/ 512064 w 1814170"/>
              <a:gd name="connsiteY6" fmla="*/ 32512 h 1210259"/>
              <a:gd name="connsiteX7" fmla="*/ 929030 w 1814170"/>
              <a:gd name="connsiteY7" fmla="*/ 54457 h 1210259"/>
              <a:gd name="connsiteX8" fmla="*/ 1060704 w 1814170"/>
              <a:gd name="connsiteY8" fmla="*/ 3251 h 1210259"/>
              <a:gd name="connsiteX9" fmla="*/ 1667866 w 1814170"/>
              <a:gd name="connsiteY9" fmla="*/ 17881 h 1210259"/>
              <a:gd name="connsiteX10" fmla="*/ 1814170 w 1814170"/>
              <a:gd name="connsiteY10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84670 w 1814170"/>
              <a:gd name="connsiteY2" fmla="*/ 706158 h 1210259"/>
              <a:gd name="connsiteX3" fmla="*/ 468859 w 1814170"/>
              <a:gd name="connsiteY3" fmla="*/ 442164 h 1210259"/>
              <a:gd name="connsiteX4" fmla="*/ 481108 w 1814170"/>
              <a:gd name="connsiteY4" fmla="*/ 194227 h 1210259"/>
              <a:gd name="connsiteX5" fmla="*/ 490290 w 1814170"/>
              <a:gd name="connsiteY5" fmla="*/ 181369 h 1210259"/>
              <a:gd name="connsiteX6" fmla="*/ 512064 w 1814170"/>
              <a:gd name="connsiteY6" fmla="*/ 32512 h 1210259"/>
              <a:gd name="connsiteX7" fmla="*/ 929030 w 1814170"/>
              <a:gd name="connsiteY7" fmla="*/ 54457 h 1210259"/>
              <a:gd name="connsiteX8" fmla="*/ 1060704 w 1814170"/>
              <a:gd name="connsiteY8" fmla="*/ 3251 h 1210259"/>
              <a:gd name="connsiteX9" fmla="*/ 1667866 w 1814170"/>
              <a:gd name="connsiteY9" fmla="*/ 17881 h 1210259"/>
              <a:gd name="connsiteX10" fmla="*/ 1814170 w 1814170"/>
              <a:gd name="connsiteY10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75145 w 1814170"/>
              <a:gd name="connsiteY2" fmla="*/ 706158 h 1210259"/>
              <a:gd name="connsiteX3" fmla="*/ 468859 w 1814170"/>
              <a:gd name="connsiteY3" fmla="*/ 442164 h 1210259"/>
              <a:gd name="connsiteX4" fmla="*/ 481108 w 1814170"/>
              <a:gd name="connsiteY4" fmla="*/ 194227 h 1210259"/>
              <a:gd name="connsiteX5" fmla="*/ 490290 w 1814170"/>
              <a:gd name="connsiteY5" fmla="*/ 181369 h 1210259"/>
              <a:gd name="connsiteX6" fmla="*/ 512064 w 1814170"/>
              <a:gd name="connsiteY6" fmla="*/ 32512 h 1210259"/>
              <a:gd name="connsiteX7" fmla="*/ 929030 w 1814170"/>
              <a:gd name="connsiteY7" fmla="*/ 54457 h 1210259"/>
              <a:gd name="connsiteX8" fmla="*/ 1060704 w 1814170"/>
              <a:gd name="connsiteY8" fmla="*/ 3251 h 1210259"/>
              <a:gd name="connsiteX9" fmla="*/ 1667866 w 1814170"/>
              <a:gd name="connsiteY9" fmla="*/ 17881 h 1210259"/>
              <a:gd name="connsiteX10" fmla="*/ 1814170 w 1814170"/>
              <a:gd name="connsiteY10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75145 w 1814170"/>
              <a:gd name="connsiteY2" fmla="*/ 706158 h 1210259"/>
              <a:gd name="connsiteX3" fmla="*/ 468859 w 1814170"/>
              <a:gd name="connsiteY3" fmla="*/ 442164 h 1210259"/>
              <a:gd name="connsiteX4" fmla="*/ 490290 w 1814170"/>
              <a:gd name="connsiteY4" fmla="*/ 181369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75145 w 1814170"/>
              <a:gd name="connsiteY2" fmla="*/ 706158 h 1210259"/>
              <a:gd name="connsiteX3" fmla="*/ 468859 w 1814170"/>
              <a:gd name="connsiteY3" fmla="*/ 442164 h 1210259"/>
              <a:gd name="connsiteX4" fmla="*/ 480765 w 1814170"/>
              <a:gd name="connsiteY4" fmla="*/ 162319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75145 w 1814170"/>
              <a:gd name="connsiteY2" fmla="*/ 706158 h 1210259"/>
              <a:gd name="connsiteX3" fmla="*/ 468859 w 1814170"/>
              <a:gd name="connsiteY3" fmla="*/ 442164 h 1210259"/>
              <a:gd name="connsiteX4" fmla="*/ 471240 w 1814170"/>
              <a:gd name="connsiteY4" fmla="*/ 162319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75145 w 1814170"/>
              <a:gd name="connsiteY2" fmla="*/ 706158 h 1210259"/>
              <a:gd name="connsiteX3" fmla="*/ 468859 w 1814170"/>
              <a:gd name="connsiteY3" fmla="*/ 442164 h 1210259"/>
              <a:gd name="connsiteX4" fmla="*/ 471240 w 1814170"/>
              <a:gd name="connsiteY4" fmla="*/ 162319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75145 w 1814170"/>
              <a:gd name="connsiteY2" fmla="*/ 706158 h 1210259"/>
              <a:gd name="connsiteX3" fmla="*/ 468859 w 1814170"/>
              <a:gd name="connsiteY3" fmla="*/ 442164 h 1210259"/>
              <a:gd name="connsiteX4" fmla="*/ 471240 w 1814170"/>
              <a:gd name="connsiteY4" fmla="*/ 162319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75145 w 1814170"/>
              <a:gd name="connsiteY2" fmla="*/ 706158 h 1210259"/>
              <a:gd name="connsiteX3" fmla="*/ 468859 w 1814170"/>
              <a:gd name="connsiteY3" fmla="*/ 442164 h 1210259"/>
              <a:gd name="connsiteX4" fmla="*/ 471240 w 1814170"/>
              <a:gd name="connsiteY4" fmla="*/ 162319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19176 w 1814170"/>
              <a:gd name="connsiteY1" fmla="*/ 737667 h 1210259"/>
              <a:gd name="connsiteX2" fmla="*/ 475145 w 1814170"/>
              <a:gd name="connsiteY2" fmla="*/ 706158 h 1210259"/>
              <a:gd name="connsiteX3" fmla="*/ 468859 w 1814170"/>
              <a:gd name="connsiteY3" fmla="*/ 442164 h 1210259"/>
              <a:gd name="connsiteX4" fmla="*/ 471240 w 1814170"/>
              <a:gd name="connsiteY4" fmla="*/ 162319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07289 w 1814170"/>
              <a:gd name="connsiteY1" fmla="*/ 872884 h 1210259"/>
              <a:gd name="connsiteX2" fmla="*/ 419176 w 1814170"/>
              <a:gd name="connsiteY2" fmla="*/ 737667 h 1210259"/>
              <a:gd name="connsiteX3" fmla="*/ 475145 w 1814170"/>
              <a:gd name="connsiteY3" fmla="*/ 706158 h 1210259"/>
              <a:gd name="connsiteX4" fmla="*/ 468859 w 1814170"/>
              <a:gd name="connsiteY4" fmla="*/ 442164 h 1210259"/>
              <a:gd name="connsiteX5" fmla="*/ 471240 w 1814170"/>
              <a:gd name="connsiteY5" fmla="*/ 162319 h 1210259"/>
              <a:gd name="connsiteX6" fmla="*/ 512064 w 1814170"/>
              <a:gd name="connsiteY6" fmla="*/ 32512 h 1210259"/>
              <a:gd name="connsiteX7" fmla="*/ 929030 w 1814170"/>
              <a:gd name="connsiteY7" fmla="*/ 54457 h 1210259"/>
              <a:gd name="connsiteX8" fmla="*/ 1060704 w 1814170"/>
              <a:gd name="connsiteY8" fmla="*/ 3251 h 1210259"/>
              <a:gd name="connsiteX9" fmla="*/ 1667866 w 1814170"/>
              <a:gd name="connsiteY9" fmla="*/ 17881 h 1210259"/>
              <a:gd name="connsiteX10" fmla="*/ 1814170 w 1814170"/>
              <a:gd name="connsiteY10" fmla="*/ 120294 h 1210259"/>
              <a:gd name="connsiteX0" fmla="*/ 0 w 1814170"/>
              <a:gd name="connsiteY0" fmla="*/ 1210259 h 1210259"/>
              <a:gd name="connsiteX1" fmla="*/ 407289 w 1814170"/>
              <a:gd name="connsiteY1" fmla="*/ 872884 h 1210259"/>
              <a:gd name="connsiteX2" fmla="*/ 419176 w 1814170"/>
              <a:gd name="connsiteY2" fmla="*/ 737667 h 1210259"/>
              <a:gd name="connsiteX3" fmla="*/ 475145 w 1814170"/>
              <a:gd name="connsiteY3" fmla="*/ 706158 h 1210259"/>
              <a:gd name="connsiteX4" fmla="*/ 468859 w 1814170"/>
              <a:gd name="connsiteY4" fmla="*/ 442164 h 1210259"/>
              <a:gd name="connsiteX5" fmla="*/ 471240 w 1814170"/>
              <a:gd name="connsiteY5" fmla="*/ 162319 h 1210259"/>
              <a:gd name="connsiteX6" fmla="*/ 512064 w 1814170"/>
              <a:gd name="connsiteY6" fmla="*/ 32512 h 1210259"/>
              <a:gd name="connsiteX7" fmla="*/ 929030 w 1814170"/>
              <a:gd name="connsiteY7" fmla="*/ 54457 h 1210259"/>
              <a:gd name="connsiteX8" fmla="*/ 1060704 w 1814170"/>
              <a:gd name="connsiteY8" fmla="*/ 3251 h 1210259"/>
              <a:gd name="connsiteX9" fmla="*/ 1667866 w 1814170"/>
              <a:gd name="connsiteY9" fmla="*/ 17881 h 1210259"/>
              <a:gd name="connsiteX10" fmla="*/ 1814170 w 1814170"/>
              <a:gd name="connsiteY10" fmla="*/ 120294 h 1210259"/>
              <a:gd name="connsiteX0" fmla="*/ 0 w 1814170"/>
              <a:gd name="connsiteY0" fmla="*/ 1210259 h 1210259"/>
              <a:gd name="connsiteX1" fmla="*/ 419195 w 1814170"/>
              <a:gd name="connsiteY1" fmla="*/ 868121 h 1210259"/>
              <a:gd name="connsiteX2" fmla="*/ 419176 w 1814170"/>
              <a:gd name="connsiteY2" fmla="*/ 737667 h 1210259"/>
              <a:gd name="connsiteX3" fmla="*/ 475145 w 1814170"/>
              <a:gd name="connsiteY3" fmla="*/ 706158 h 1210259"/>
              <a:gd name="connsiteX4" fmla="*/ 468859 w 1814170"/>
              <a:gd name="connsiteY4" fmla="*/ 442164 h 1210259"/>
              <a:gd name="connsiteX5" fmla="*/ 471240 w 1814170"/>
              <a:gd name="connsiteY5" fmla="*/ 162319 h 1210259"/>
              <a:gd name="connsiteX6" fmla="*/ 512064 w 1814170"/>
              <a:gd name="connsiteY6" fmla="*/ 32512 h 1210259"/>
              <a:gd name="connsiteX7" fmla="*/ 929030 w 1814170"/>
              <a:gd name="connsiteY7" fmla="*/ 54457 h 1210259"/>
              <a:gd name="connsiteX8" fmla="*/ 1060704 w 1814170"/>
              <a:gd name="connsiteY8" fmla="*/ 3251 h 1210259"/>
              <a:gd name="connsiteX9" fmla="*/ 1667866 w 1814170"/>
              <a:gd name="connsiteY9" fmla="*/ 17881 h 1210259"/>
              <a:gd name="connsiteX10" fmla="*/ 1814170 w 1814170"/>
              <a:gd name="connsiteY10" fmla="*/ 120294 h 1210259"/>
              <a:gd name="connsiteX0" fmla="*/ 0 w 1814170"/>
              <a:gd name="connsiteY0" fmla="*/ 1210259 h 1210259"/>
              <a:gd name="connsiteX1" fmla="*/ 419195 w 1814170"/>
              <a:gd name="connsiteY1" fmla="*/ 868121 h 1210259"/>
              <a:gd name="connsiteX2" fmla="*/ 419176 w 1814170"/>
              <a:gd name="connsiteY2" fmla="*/ 771005 h 1210259"/>
              <a:gd name="connsiteX3" fmla="*/ 475145 w 1814170"/>
              <a:gd name="connsiteY3" fmla="*/ 706158 h 1210259"/>
              <a:gd name="connsiteX4" fmla="*/ 468859 w 1814170"/>
              <a:gd name="connsiteY4" fmla="*/ 442164 h 1210259"/>
              <a:gd name="connsiteX5" fmla="*/ 471240 w 1814170"/>
              <a:gd name="connsiteY5" fmla="*/ 162319 h 1210259"/>
              <a:gd name="connsiteX6" fmla="*/ 512064 w 1814170"/>
              <a:gd name="connsiteY6" fmla="*/ 32512 h 1210259"/>
              <a:gd name="connsiteX7" fmla="*/ 929030 w 1814170"/>
              <a:gd name="connsiteY7" fmla="*/ 54457 h 1210259"/>
              <a:gd name="connsiteX8" fmla="*/ 1060704 w 1814170"/>
              <a:gd name="connsiteY8" fmla="*/ 3251 h 1210259"/>
              <a:gd name="connsiteX9" fmla="*/ 1667866 w 1814170"/>
              <a:gd name="connsiteY9" fmla="*/ 17881 h 1210259"/>
              <a:gd name="connsiteX10" fmla="*/ 1814170 w 1814170"/>
              <a:gd name="connsiteY10" fmla="*/ 120294 h 1210259"/>
              <a:gd name="connsiteX0" fmla="*/ 0 w 1814170"/>
              <a:gd name="connsiteY0" fmla="*/ 1210259 h 1210259"/>
              <a:gd name="connsiteX1" fmla="*/ 419195 w 1814170"/>
              <a:gd name="connsiteY1" fmla="*/ 868121 h 1210259"/>
              <a:gd name="connsiteX2" fmla="*/ 419176 w 1814170"/>
              <a:gd name="connsiteY2" fmla="*/ 771005 h 1210259"/>
              <a:gd name="connsiteX3" fmla="*/ 475145 w 1814170"/>
              <a:gd name="connsiteY3" fmla="*/ 706158 h 1210259"/>
              <a:gd name="connsiteX4" fmla="*/ 468859 w 1814170"/>
              <a:gd name="connsiteY4" fmla="*/ 442164 h 1210259"/>
              <a:gd name="connsiteX5" fmla="*/ 471240 w 1814170"/>
              <a:gd name="connsiteY5" fmla="*/ 162319 h 1210259"/>
              <a:gd name="connsiteX6" fmla="*/ 573976 w 1814170"/>
              <a:gd name="connsiteY6" fmla="*/ 39655 h 1210259"/>
              <a:gd name="connsiteX7" fmla="*/ 929030 w 1814170"/>
              <a:gd name="connsiteY7" fmla="*/ 54457 h 1210259"/>
              <a:gd name="connsiteX8" fmla="*/ 1060704 w 1814170"/>
              <a:gd name="connsiteY8" fmla="*/ 3251 h 1210259"/>
              <a:gd name="connsiteX9" fmla="*/ 1667866 w 1814170"/>
              <a:gd name="connsiteY9" fmla="*/ 17881 h 1210259"/>
              <a:gd name="connsiteX10" fmla="*/ 1814170 w 1814170"/>
              <a:gd name="connsiteY10" fmla="*/ 120294 h 1210259"/>
              <a:gd name="connsiteX0" fmla="*/ 0 w 1814170"/>
              <a:gd name="connsiteY0" fmla="*/ 1209378 h 1209378"/>
              <a:gd name="connsiteX1" fmla="*/ 419195 w 1814170"/>
              <a:gd name="connsiteY1" fmla="*/ 867240 h 1209378"/>
              <a:gd name="connsiteX2" fmla="*/ 419176 w 1814170"/>
              <a:gd name="connsiteY2" fmla="*/ 770124 h 1209378"/>
              <a:gd name="connsiteX3" fmla="*/ 475145 w 1814170"/>
              <a:gd name="connsiteY3" fmla="*/ 705277 h 1209378"/>
              <a:gd name="connsiteX4" fmla="*/ 468859 w 1814170"/>
              <a:gd name="connsiteY4" fmla="*/ 441283 h 1209378"/>
              <a:gd name="connsiteX5" fmla="*/ 471240 w 1814170"/>
              <a:gd name="connsiteY5" fmla="*/ 161438 h 1209378"/>
              <a:gd name="connsiteX6" fmla="*/ 573976 w 1814170"/>
              <a:gd name="connsiteY6" fmla="*/ 38774 h 1209378"/>
              <a:gd name="connsiteX7" fmla="*/ 926648 w 1814170"/>
              <a:gd name="connsiteY7" fmla="*/ 41670 h 1209378"/>
              <a:gd name="connsiteX8" fmla="*/ 1060704 w 1814170"/>
              <a:gd name="connsiteY8" fmla="*/ 2370 h 1209378"/>
              <a:gd name="connsiteX9" fmla="*/ 1667866 w 1814170"/>
              <a:gd name="connsiteY9" fmla="*/ 17000 h 1209378"/>
              <a:gd name="connsiteX10" fmla="*/ 1814170 w 1814170"/>
              <a:gd name="connsiteY10" fmla="*/ 119413 h 1209378"/>
              <a:gd name="connsiteX0" fmla="*/ 0 w 1814170"/>
              <a:gd name="connsiteY0" fmla="*/ 1209378 h 1209378"/>
              <a:gd name="connsiteX1" fmla="*/ 419195 w 1814170"/>
              <a:gd name="connsiteY1" fmla="*/ 867240 h 1209378"/>
              <a:gd name="connsiteX2" fmla="*/ 419176 w 1814170"/>
              <a:gd name="connsiteY2" fmla="*/ 770124 h 1209378"/>
              <a:gd name="connsiteX3" fmla="*/ 475145 w 1814170"/>
              <a:gd name="connsiteY3" fmla="*/ 705277 h 1209378"/>
              <a:gd name="connsiteX4" fmla="*/ 468859 w 1814170"/>
              <a:gd name="connsiteY4" fmla="*/ 441283 h 1209378"/>
              <a:gd name="connsiteX5" fmla="*/ 471240 w 1814170"/>
              <a:gd name="connsiteY5" fmla="*/ 161438 h 1209378"/>
              <a:gd name="connsiteX6" fmla="*/ 576357 w 1814170"/>
              <a:gd name="connsiteY6" fmla="*/ 45918 h 1209378"/>
              <a:gd name="connsiteX7" fmla="*/ 926648 w 1814170"/>
              <a:gd name="connsiteY7" fmla="*/ 41670 h 1209378"/>
              <a:gd name="connsiteX8" fmla="*/ 1060704 w 1814170"/>
              <a:gd name="connsiteY8" fmla="*/ 2370 h 1209378"/>
              <a:gd name="connsiteX9" fmla="*/ 1667866 w 1814170"/>
              <a:gd name="connsiteY9" fmla="*/ 17000 h 1209378"/>
              <a:gd name="connsiteX10" fmla="*/ 1814170 w 1814170"/>
              <a:gd name="connsiteY10" fmla="*/ 119413 h 1209378"/>
              <a:gd name="connsiteX0" fmla="*/ 0 w 1814170"/>
              <a:gd name="connsiteY0" fmla="*/ 1200208 h 1200208"/>
              <a:gd name="connsiteX1" fmla="*/ 419195 w 1814170"/>
              <a:gd name="connsiteY1" fmla="*/ 858070 h 1200208"/>
              <a:gd name="connsiteX2" fmla="*/ 419176 w 1814170"/>
              <a:gd name="connsiteY2" fmla="*/ 760954 h 1200208"/>
              <a:gd name="connsiteX3" fmla="*/ 475145 w 1814170"/>
              <a:gd name="connsiteY3" fmla="*/ 696107 h 1200208"/>
              <a:gd name="connsiteX4" fmla="*/ 468859 w 1814170"/>
              <a:gd name="connsiteY4" fmla="*/ 432113 h 1200208"/>
              <a:gd name="connsiteX5" fmla="*/ 471240 w 1814170"/>
              <a:gd name="connsiteY5" fmla="*/ 152268 h 1200208"/>
              <a:gd name="connsiteX6" fmla="*/ 576357 w 1814170"/>
              <a:gd name="connsiteY6" fmla="*/ 36748 h 1200208"/>
              <a:gd name="connsiteX7" fmla="*/ 926648 w 1814170"/>
              <a:gd name="connsiteY7" fmla="*/ 32500 h 1200208"/>
              <a:gd name="connsiteX8" fmla="*/ 1086898 w 1814170"/>
              <a:gd name="connsiteY8" fmla="*/ 9868 h 1200208"/>
              <a:gd name="connsiteX9" fmla="*/ 1667866 w 1814170"/>
              <a:gd name="connsiteY9" fmla="*/ 7830 h 1200208"/>
              <a:gd name="connsiteX10" fmla="*/ 1814170 w 1814170"/>
              <a:gd name="connsiteY10" fmla="*/ 110243 h 1200208"/>
              <a:gd name="connsiteX0" fmla="*/ 0 w 1814170"/>
              <a:gd name="connsiteY0" fmla="*/ 1190340 h 1190340"/>
              <a:gd name="connsiteX1" fmla="*/ 419195 w 1814170"/>
              <a:gd name="connsiteY1" fmla="*/ 848202 h 1190340"/>
              <a:gd name="connsiteX2" fmla="*/ 419176 w 1814170"/>
              <a:gd name="connsiteY2" fmla="*/ 751086 h 1190340"/>
              <a:gd name="connsiteX3" fmla="*/ 475145 w 1814170"/>
              <a:gd name="connsiteY3" fmla="*/ 686239 h 1190340"/>
              <a:gd name="connsiteX4" fmla="*/ 468859 w 1814170"/>
              <a:gd name="connsiteY4" fmla="*/ 422245 h 1190340"/>
              <a:gd name="connsiteX5" fmla="*/ 471240 w 1814170"/>
              <a:gd name="connsiteY5" fmla="*/ 142400 h 1190340"/>
              <a:gd name="connsiteX6" fmla="*/ 576357 w 1814170"/>
              <a:gd name="connsiteY6" fmla="*/ 26880 h 1190340"/>
              <a:gd name="connsiteX7" fmla="*/ 926648 w 1814170"/>
              <a:gd name="connsiteY7" fmla="*/ 22632 h 1190340"/>
              <a:gd name="connsiteX8" fmla="*/ 1086898 w 1814170"/>
              <a:gd name="connsiteY8" fmla="*/ 0 h 1190340"/>
              <a:gd name="connsiteX9" fmla="*/ 1708347 w 1814170"/>
              <a:gd name="connsiteY9" fmla="*/ 9868 h 1190340"/>
              <a:gd name="connsiteX10" fmla="*/ 1814170 w 1814170"/>
              <a:gd name="connsiteY10" fmla="*/ 100375 h 1190340"/>
              <a:gd name="connsiteX0" fmla="*/ 0 w 1814170"/>
              <a:gd name="connsiteY0" fmla="*/ 1192659 h 1192659"/>
              <a:gd name="connsiteX1" fmla="*/ 419195 w 1814170"/>
              <a:gd name="connsiteY1" fmla="*/ 850521 h 1192659"/>
              <a:gd name="connsiteX2" fmla="*/ 419176 w 1814170"/>
              <a:gd name="connsiteY2" fmla="*/ 753405 h 1192659"/>
              <a:gd name="connsiteX3" fmla="*/ 475145 w 1814170"/>
              <a:gd name="connsiteY3" fmla="*/ 688558 h 1192659"/>
              <a:gd name="connsiteX4" fmla="*/ 468859 w 1814170"/>
              <a:gd name="connsiteY4" fmla="*/ 424564 h 1192659"/>
              <a:gd name="connsiteX5" fmla="*/ 471240 w 1814170"/>
              <a:gd name="connsiteY5" fmla="*/ 144719 h 1192659"/>
              <a:gd name="connsiteX6" fmla="*/ 576357 w 1814170"/>
              <a:gd name="connsiteY6" fmla="*/ 29199 h 1192659"/>
              <a:gd name="connsiteX7" fmla="*/ 926648 w 1814170"/>
              <a:gd name="connsiteY7" fmla="*/ 24951 h 1192659"/>
              <a:gd name="connsiteX8" fmla="*/ 1086898 w 1814170"/>
              <a:gd name="connsiteY8" fmla="*/ 2319 h 1192659"/>
              <a:gd name="connsiteX9" fmla="*/ 1705966 w 1814170"/>
              <a:gd name="connsiteY9" fmla="*/ 280 h 1192659"/>
              <a:gd name="connsiteX10" fmla="*/ 1814170 w 1814170"/>
              <a:gd name="connsiteY10" fmla="*/ 102694 h 1192659"/>
              <a:gd name="connsiteX0" fmla="*/ 0 w 1947520"/>
              <a:gd name="connsiteY0" fmla="*/ 1204085 h 1204085"/>
              <a:gd name="connsiteX1" fmla="*/ 419195 w 1947520"/>
              <a:gd name="connsiteY1" fmla="*/ 861947 h 1204085"/>
              <a:gd name="connsiteX2" fmla="*/ 419176 w 1947520"/>
              <a:gd name="connsiteY2" fmla="*/ 764831 h 1204085"/>
              <a:gd name="connsiteX3" fmla="*/ 475145 w 1947520"/>
              <a:gd name="connsiteY3" fmla="*/ 699984 h 1204085"/>
              <a:gd name="connsiteX4" fmla="*/ 468859 w 1947520"/>
              <a:gd name="connsiteY4" fmla="*/ 435990 h 1204085"/>
              <a:gd name="connsiteX5" fmla="*/ 471240 w 1947520"/>
              <a:gd name="connsiteY5" fmla="*/ 156145 h 1204085"/>
              <a:gd name="connsiteX6" fmla="*/ 576357 w 1947520"/>
              <a:gd name="connsiteY6" fmla="*/ 40625 h 1204085"/>
              <a:gd name="connsiteX7" fmla="*/ 926648 w 1947520"/>
              <a:gd name="connsiteY7" fmla="*/ 36377 h 1204085"/>
              <a:gd name="connsiteX8" fmla="*/ 1086898 w 1947520"/>
              <a:gd name="connsiteY8" fmla="*/ 13745 h 1204085"/>
              <a:gd name="connsiteX9" fmla="*/ 1705966 w 1947520"/>
              <a:gd name="connsiteY9" fmla="*/ 11706 h 1204085"/>
              <a:gd name="connsiteX10" fmla="*/ 1947520 w 1947520"/>
              <a:gd name="connsiteY10" fmla="*/ 166507 h 1204085"/>
              <a:gd name="connsiteX0" fmla="*/ 0 w 1947520"/>
              <a:gd name="connsiteY0" fmla="*/ 1201451 h 1201451"/>
              <a:gd name="connsiteX1" fmla="*/ 419195 w 1947520"/>
              <a:gd name="connsiteY1" fmla="*/ 859313 h 1201451"/>
              <a:gd name="connsiteX2" fmla="*/ 419176 w 1947520"/>
              <a:gd name="connsiteY2" fmla="*/ 762197 h 1201451"/>
              <a:gd name="connsiteX3" fmla="*/ 475145 w 1947520"/>
              <a:gd name="connsiteY3" fmla="*/ 697350 h 1201451"/>
              <a:gd name="connsiteX4" fmla="*/ 468859 w 1947520"/>
              <a:gd name="connsiteY4" fmla="*/ 433356 h 1201451"/>
              <a:gd name="connsiteX5" fmla="*/ 471240 w 1947520"/>
              <a:gd name="connsiteY5" fmla="*/ 153511 h 1201451"/>
              <a:gd name="connsiteX6" fmla="*/ 576357 w 1947520"/>
              <a:gd name="connsiteY6" fmla="*/ 37991 h 1201451"/>
              <a:gd name="connsiteX7" fmla="*/ 926648 w 1947520"/>
              <a:gd name="connsiteY7" fmla="*/ 33743 h 1201451"/>
              <a:gd name="connsiteX8" fmla="*/ 1086898 w 1947520"/>
              <a:gd name="connsiteY8" fmla="*/ 11111 h 1201451"/>
              <a:gd name="connsiteX9" fmla="*/ 1705966 w 1947520"/>
              <a:gd name="connsiteY9" fmla="*/ 9072 h 1201451"/>
              <a:gd name="connsiteX10" fmla="*/ 1836039 w 1947520"/>
              <a:gd name="connsiteY10" fmla="*/ 128269 h 1201451"/>
              <a:gd name="connsiteX11" fmla="*/ 1947520 w 1947520"/>
              <a:gd name="connsiteY11" fmla="*/ 163873 h 1201451"/>
              <a:gd name="connsiteX0" fmla="*/ 0 w 1947520"/>
              <a:gd name="connsiteY0" fmla="*/ 1195296 h 1195296"/>
              <a:gd name="connsiteX1" fmla="*/ 419195 w 1947520"/>
              <a:gd name="connsiteY1" fmla="*/ 853158 h 1195296"/>
              <a:gd name="connsiteX2" fmla="*/ 419176 w 1947520"/>
              <a:gd name="connsiteY2" fmla="*/ 756042 h 1195296"/>
              <a:gd name="connsiteX3" fmla="*/ 475145 w 1947520"/>
              <a:gd name="connsiteY3" fmla="*/ 691195 h 1195296"/>
              <a:gd name="connsiteX4" fmla="*/ 468859 w 1947520"/>
              <a:gd name="connsiteY4" fmla="*/ 427201 h 1195296"/>
              <a:gd name="connsiteX5" fmla="*/ 471240 w 1947520"/>
              <a:gd name="connsiteY5" fmla="*/ 147356 h 1195296"/>
              <a:gd name="connsiteX6" fmla="*/ 576357 w 1947520"/>
              <a:gd name="connsiteY6" fmla="*/ 31836 h 1195296"/>
              <a:gd name="connsiteX7" fmla="*/ 926648 w 1947520"/>
              <a:gd name="connsiteY7" fmla="*/ 27588 h 1195296"/>
              <a:gd name="connsiteX8" fmla="*/ 1086898 w 1947520"/>
              <a:gd name="connsiteY8" fmla="*/ 4956 h 1195296"/>
              <a:gd name="connsiteX9" fmla="*/ 1705966 w 1947520"/>
              <a:gd name="connsiteY9" fmla="*/ 2917 h 1195296"/>
              <a:gd name="connsiteX10" fmla="*/ 1738408 w 1947520"/>
              <a:gd name="connsiteY10" fmla="*/ 38771 h 1195296"/>
              <a:gd name="connsiteX11" fmla="*/ 1836039 w 1947520"/>
              <a:gd name="connsiteY11" fmla="*/ 122114 h 1195296"/>
              <a:gd name="connsiteX12" fmla="*/ 1947520 w 1947520"/>
              <a:gd name="connsiteY12" fmla="*/ 157718 h 1195296"/>
              <a:gd name="connsiteX0" fmla="*/ 0 w 1947520"/>
              <a:gd name="connsiteY0" fmla="*/ 1197143 h 1197143"/>
              <a:gd name="connsiteX1" fmla="*/ 419195 w 1947520"/>
              <a:gd name="connsiteY1" fmla="*/ 855005 h 1197143"/>
              <a:gd name="connsiteX2" fmla="*/ 419176 w 1947520"/>
              <a:gd name="connsiteY2" fmla="*/ 757889 h 1197143"/>
              <a:gd name="connsiteX3" fmla="*/ 475145 w 1947520"/>
              <a:gd name="connsiteY3" fmla="*/ 693042 h 1197143"/>
              <a:gd name="connsiteX4" fmla="*/ 468859 w 1947520"/>
              <a:gd name="connsiteY4" fmla="*/ 429048 h 1197143"/>
              <a:gd name="connsiteX5" fmla="*/ 471240 w 1947520"/>
              <a:gd name="connsiteY5" fmla="*/ 149203 h 1197143"/>
              <a:gd name="connsiteX6" fmla="*/ 576357 w 1947520"/>
              <a:gd name="connsiteY6" fmla="*/ 33683 h 1197143"/>
              <a:gd name="connsiteX7" fmla="*/ 926648 w 1947520"/>
              <a:gd name="connsiteY7" fmla="*/ 29435 h 1197143"/>
              <a:gd name="connsiteX8" fmla="*/ 1086898 w 1947520"/>
              <a:gd name="connsiteY8" fmla="*/ 6803 h 1197143"/>
              <a:gd name="connsiteX9" fmla="*/ 1622622 w 1947520"/>
              <a:gd name="connsiteY9" fmla="*/ 2383 h 1197143"/>
              <a:gd name="connsiteX10" fmla="*/ 1738408 w 1947520"/>
              <a:gd name="connsiteY10" fmla="*/ 40618 h 1197143"/>
              <a:gd name="connsiteX11" fmla="*/ 1836039 w 1947520"/>
              <a:gd name="connsiteY11" fmla="*/ 123961 h 1197143"/>
              <a:gd name="connsiteX12" fmla="*/ 1947520 w 1947520"/>
              <a:gd name="connsiteY12" fmla="*/ 159565 h 1197143"/>
              <a:gd name="connsiteX0" fmla="*/ 0 w 1947520"/>
              <a:gd name="connsiteY0" fmla="*/ 1203418 h 1203418"/>
              <a:gd name="connsiteX1" fmla="*/ 419195 w 1947520"/>
              <a:gd name="connsiteY1" fmla="*/ 861280 h 1203418"/>
              <a:gd name="connsiteX2" fmla="*/ 419176 w 1947520"/>
              <a:gd name="connsiteY2" fmla="*/ 764164 h 1203418"/>
              <a:gd name="connsiteX3" fmla="*/ 475145 w 1947520"/>
              <a:gd name="connsiteY3" fmla="*/ 699317 h 1203418"/>
              <a:gd name="connsiteX4" fmla="*/ 468859 w 1947520"/>
              <a:gd name="connsiteY4" fmla="*/ 435323 h 1203418"/>
              <a:gd name="connsiteX5" fmla="*/ 471240 w 1947520"/>
              <a:gd name="connsiteY5" fmla="*/ 155478 h 1203418"/>
              <a:gd name="connsiteX6" fmla="*/ 576357 w 1947520"/>
              <a:gd name="connsiteY6" fmla="*/ 39958 h 1203418"/>
              <a:gd name="connsiteX7" fmla="*/ 926648 w 1947520"/>
              <a:gd name="connsiteY7" fmla="*/ 35710 h 1203418"/>
              <a:gd name="connsiteX8" fmla="*/ 1086898 w 1947520"/>
              <a:gd name="connsiteY8" fmla="*/ 13078 h 1203418"/>
              <a:gd name="connsiteX9" fmla="*/ 1591666 w 1947520"/>
              <a:gd name="connsiteY9" fmla="*/ 1514 h 1203418"/>
              <a:gd name="connsiteX10" fmla="*/ 1738408 w 1947520"/>
              <a:gd name="connsiteY10" fmla="*/ 46893 h 1203418"/>
              <a:gd name="connsiteX11" fmla="*/ 1836039 w 1947520"/>
              <a:gd name="connsiteY11" fmla="*/ 130236 h 1203418"/>
              <a:gd name="connsiteX12" fmla="*/ 1947520 w 1947520"/>
              <a:gd name="connsiteY12" fmla="*/ 165840 h 1203418"/>
              <a:gd name="connsiteX0" fmla="*/ 0 w 1947520"/>
              <a:gd name="connsiteY0" fmla="*/ 1193691 h 1193691"/>
              <a:gd name="connsiteX1" fmla="*/ 419195 w 1947520"/>
              <a:gd name="connsiteY1" fmla="*/ 851553 h 1193691"/>
              <a:gd name="connsiteX2" fmla="*/ 419176 w 1947520"/>
              <a:gd name="connsiteY2" fmla="*/ 754437 h 1193691"/>
              <a:gd name="connsiteX3" fmla="*/ 475145 w 1947520"/>
              <a:gd name="connsiteY3" fmla="*/ 689590 h 1193691"/>
              <a:gd name="connsiteX4" fmla="*/ 468859 w 1947520"/>
              <a:gd name="connsiteY4" fmla="*/ 425596 h 1193691"/>
              <a:gd name="connsiteX5" fmla="*/ 471240 w 1947520"/>
              <a:gd name="connsiteY5" fmla="*/ 145751 h 1193691"/>
              <a:gd name="connsiteX6" fmla="*/ 576357 w 1947520"/>
              <a:gd name="connsiteY6" fmla="*/ 30231 h 1193691"/>
              <a:gd name="connsiteX7" fmla="*/ 926648 w 1947520"/>
              <a:gd name="connsiteY7" fmla="*/ 25983 h 1193691"/>
              <a:gd name="connsiteX8" fmla="*/ 1086898 w 1947520"/>
              <a:gd name="connsiteY8" fmla="*/ 3351 h 1193691"/>
              <a:gd name="connsiteX9" fmla="*/ 1596429 w 1947520"/>
              <a:gd name="connsiteY9" fmla="*/ 3693 h 1193691"/>
              <a:gd name="connsiteX10" fmla="*/ 1738408 w 1947520"/>
              <a:gd name="connsiteY10" fmla="*/ 37166 h 1193691"/>
              <a:gd name="connsiteX11" fmla="*/ 1836039 w 1947520"/>
              <a:gd name="connsiteY11" fmla="*/ 120509 h 1193691"/>
              <a:gd name="connsiteX12" fmla="*/ 1947520 w 1947520"/>
              <a:gd name="connsiteY12" fmla="*/ 156113 h 1193691"/>
              <a:gd name="connsiteX0" fmla="*/ 0 w 1947520"/>
              <a:gd name="connsiteY0" fmla="*/ 1190340 h 1190340"/>
              <a:gd name="connsiteX1" fmla="*/ 419195 w 1947520"/>
              <a:gd name="connsiteY1" fmla="*/ 848202 h 1190340"/>
              <a:gd name="connsiteX2" fmla="*/ 419176 w 1947520"/>
              <a:gd name="connsiteY2" fmla="*/ 751086 h 1190340"/>
              <a:gd name="connsiteX3" fmla="*/ 475145 w 1947520"/>
              <a:gd name="connsiteY3" fmla="*/ 686239 h 1190340"/>
              <a:gd name="connsiteX4" fmla="*/ 468859 w 1947520"/>
              <a:gd name="connsiteY4" fmla="*/ 422245 h 1190340"/>
              <a:gd name="connsiteX5" fmla="*/ 471240 w 1947520"/>
              <a:gd name="connsiteY5" fmla="*/ 142400 h 1190340"/>
              <a:gd name="connsiteX6" fmla="*/ 576357 w 1947520"/>
              <a:gd name="connsiteY6" fmla="*/ 26880 h 1190340"/>
              <a:gd name="connsiteX7" fmla="*/ 926648 w 1947520"/>
              <a:gd name="connsiteY7" fmla="*/ 22632 h 1190340"/>
              <a:gd name="connsiteX8" fmla="*/ 1086898 w 1947520"/>
              <a:gd name="connsiteY8" fmla="*/ 0 h 1190340"/>
              <a:gd name="connsiteX9" fmla="*/ 1596429 w 1947520"/>
              <a:gd name="connsiteY9" fmla="*/ 342 h 1190340"/>
              <a:gd name="connsiteX10" fmla="*/ 1738408 w 1947520"/>
              <a:gd name="connsiteY10" fmla="*/ 33815 h 1190340"/>
              <a:gd name="connsiteX11" fmla="*/ 1836039 w 1947520"/>
              <a:gd name="connsiteY11" fmla="*/ 117158 h 1190340"/>
              <a:gd name="connsiteX12" fmla="*/ 1947520 w 1947520"/>
              <a:gd name="connsiteY12" fmla="*/ 152762 h 1190340"/>
              <a:gd name="connsiteX0" fmla="*/ 0 w 1947520"/>
              <a:gd name="connsiteY0" fmla="*/ 1190340 h 1190340"/>
              <a:gd name="connsiteX1" fmla="*/ 419195 w 1947520"/>
              <a:gd name="connsiteY1" fmla="*/ 848202 h 1190340"/>
              <a:gd name="connsiteX2" fmla="*/ 419176 w 1947520"/>
              <a:gd name="connsiteY2" fmla="*/ 751086 h 1190340"/>
              <a:gd name="connsiteX3" fmla="*/ 475145 w 1947520"/>
              <a:gd name="connsiteY3" fmla="*/ 686239 h 1190340"/>
              <a:gd name="connsiteX4" fmla="*/ 468859 w 1947520"/>
              <a:gd name="connsiteY4" fmla="*/ 422245 h 1190340"/>
              <a:gd name="connsiteX5" fmla="*/ 471240 w 1947520"/>
              <a:gd name="connsiteY5" fmla="*/ 142400 h 1190340"/>
              <a:gd name="connsiteX6" fmla="*/ 576357 w 1947520"/>
              <a:gd name="connsiteY6" fmla="*/ 26880 h 1190340"/>
              <a:gd name="connsiteX7" fmla="*/ 926648 w 1947520"/>
              <a:gd name="connsiteY7" fmla="*/ 22632 h 1190340"/>
              <a:gd name="connsiteX8" fmla="*/ 1086898 w 1947520"/>
              <a:gd name="connsiteY8" fmla="*/ 0 h 1190340"/>
              <a:gd name="connsiteX9" fmla="*/ 1596429 w 1947520"/>
              <a:gd name="connsiteY9" fmla="*/ 342 h 1190340"/>
              <a:gd name="connsiteX10" fmla="*/ 1738408 w 1947520"/>
              <a:gd name="connsiteY10" fmla="*/ 33815 h 1190340"/>
              <a:gd name="connsiteX11" fmla="*/ 1836039 w 1947520"/>
              <a:gd name="connsiteY11" fmla="*/ 117158 h 1190340"/>
              <a:gd name="connsiteX12" fmla="*/ 1947520 w 1947520"/>
              <a:gd name="connsiteY12" fmla="*/ 140856 h 1190340"/>
              <a:gd name="connsiteX0" fmla="*/ 0 w 1947520"/>
              <a:gd name="connsiteY0" fmla="*/ 1193097 h 1193097"/>
              <a:gd name="connsiteX1" fmla="*/ 419195 w 1947520"/>
              <a:gd name="connsiteY1" fmla="*/ 850959 h 1193097"/>
              <a:gd name="connsiteX2" fmla="*/ 419176 w 1947520"/>
              <a:gd name="connsiteY2" fmla="*/ 753843 h 1193097"/>
              <a:gd name="connsiteX3" fmla="*/ 475145 w 1947520"/>
              <a:gd name="connsiteY3" fmla="*/ 688996 h 1193097"/>
              <a:gd name="connsiteX4" fmla="*/ 468859 w 1947520"/>
              <a:gd name="connsiteY4" fmla="*/ 425002 h 1193097"/>
              <a:gd name="connsiteX5" fmla="*/ 471240 w 1947520"/>
              <a:gd name="connsiteY5" fmla="*/ 145157 h 1193097"/>
              <a:gd name="connsiteX6" fmla="*/ 576357 w 1947520"/>
              <a:gd name="connsiteY6" fmla="*/ 29637 h 1193097"/>
              <a:gd name="connsiteX7" fmla="*/ 926648 w 1947520"/>
              <a:gd name="connsiteY7" fmla="*/ 25389 h 1193097"/>
              <a:gd name="connsiteX8" fmla="*/ 1086898 w 1947520"/>
              <a:gd name="connsiteY8" fmla="*/ 2757 h 1193097"/>
              <a:gd name="connsiteX9" fmla="*/ 1596429 w 1947520"/>
              <a:gd name="connsiteY9" fmla="*/ 3099 h 1193097"/>
              <a:gd name="connsiteX10" fmla="*/ 1740789 w 1947520"/>
              <a:gd name="connsiteY10" fmla="*/ 43716 h 1193097"/>
              <a:gd name="connsiteX11" fmla="*/ 1836039 w 1947520"/>
              <a:gd name="connsiteY11" fmla="*/ 119915 h 1193097"/>
              <a:gd name="connsiteX12" fmla="*/ 1947520 w 1947520"/>
              <a:gd name="connsiteY12" fmla="*/ 143613 h 1193097"/>
              <a:gd name="connsiteX0" fmla="*/ 0 w 1947520"/>
              <a:gd name="connsiteY0" fmla="*/ 1193097 h 1193097"/>
              <a:gd name="connsiteX1" fmla="*/ 419195 w 1947520"/>
              <a:gd name="connsiteY1" fmla="*/ 850959 h 1193097"/>
              <a:gd name="connsiteX2" fmla="*/ 419176 w 1947520"/>
              <a:gd name="connsiteY2" fmla="*/ 753843 h 1193097"/>
              <a:gd name="connsiteX3" fmla="*/ 475145 w 1947520"/>
              <a:gd name="connsiteY3" fmla="*/ 688996 h 1193097"/>
              <a:gd name="connsiteX4" fmla="*/ 468859 w 1947520"/>
              <a:gd name="connsiteY4" fmla="*/ 425002 h 1193097"/>
              <a:gd name="connsiteX5" fmla="*/ 471240 w 1947520"/>
              <a:gd name="connsiteY5" fmla="*/ 145157 h 1193097"/>
              <a:gd name="connsiteX6" fmla="*/ 576357 w 1947520"/>
              <a:gd name="connsiteY6" fmla="*/ 29637 h 1193097"/>
              <a:gd name="connsiteX7" fmla="*/ 926648 w 1947520"/>
              <a:gd name="connsiteY7" fmla="*/ 25389 h 1193097"/>
              <a:gd name="connsiteX8" fmla="*/ 1086898 w 1947520"/>
              <a:gd name="connsiteY8" fmla="*/ 2757 h 1193097"/>
              <a:gd name="connsiteX9" fmla="*/ 1596429 w 1947520"/>
              <a:gd name="connsiteY9" fmla="*/ 3099 h 1193097"/>
              <a:gd name="connsiteX10" fmla="*/ 1740789 w 1947520"/>
              <a:gd name="connsiteY10" fmla="*/ 43716 h 1193097"/>
              <a:gd name="connsiteX11" fmla="*/ 1819042 w 1947520"/>
              <a:gd name="connsiteY11" fmla="*/ 126713 h 1193097"/>
              <a:gd name="connsiteX12" fmla="*/ 1947520 w 1947520"/>
              <a:gd name="connsiteY12" fmla="*/ 143613 h 1193097"/>
              <a:gd name="connsiteX0" fmla="*/ 0 w 1947520"/>
              <a:gd name="connsiteY0" fmla="*/ 1193851 h 1193851"/>
              <a:gd name="connsiteX1" fmla="*/ 419195 w 1947520"/>
              <a:gd name="connsiteY1" fmla="*/ 851713 h 1193851"/>
              <a:gd name="connsiteX2" fmla="*/ 419176 w 1947520"/>
              <a:gd name="connsiteY2" fmla="*/ 754597 h 1193851"/>
              <a:gd name="connsiteX3" fmla="*/ 475145 w 1947520"/>
              <a:gd name="connsiteY3" fmla="*/ 689750 h 1193851"/>
              <a:gd name="connsiteX4" fmla="*/ 468859 w 1947520"/>
              <a:gd name="connsiteY4" fmla="*/ 425756 h 1193851"/>
              <a:gd name="connsiteX5" fmla="*/ 471240 w 1947520"/>
              <a:gd name="connsiteY5" fmla="*/ 145911 h 1193851"/>
              <a:gd name="connsiteX6" fmla="*/ 576357 w 1947520"/>
              <a:gd name="connsiteY6" fmla="*/ 30391 h 1193851"/>
              <a:gd name="connsiteX7" fmla="*/ 926648 w 1947520"/>
              <a:gd name="connsiteY7" fmla="*/ 26143 h 1193851"/>
              <a:gd name="connsiteX8" fmla="*/ 1086898 w 1947520"/>
              <a:gd name="connsiteY8" fmla="*/ 3511 h 1193851"/>
              <a:gd name="connsiteX9" fmla="*/ 1596429 w 1947520"/>
              <a:gd name="connsiteY9" fmla="*/ 3853 h 1193851"/>
              <a:gd name="connsiteX10" fmla="*/ 1713595 w 1947520"/>
              <a:gd name="connsiteY10" fmla="*/ 54668 h 1193851"/>
              <a:gd name="connsiteX11" fmla="*/ 1819042 w 1947520"/>
              <a:gd name="connsiteY11" fmla="*/ 127467 h 1193851"/>
              <a:gd name="connsiteX12" fmla="*/ 1947520 w 1947520"/>
              <a:gd name="connsiteY12" fmla="*/ 144367 h 1193851"/>
              <a:gd name="connsiteX0" fmla="*/ 0 w 1947520"/>
              <a:gd name="connsiteY0" fmla="*/ 1190397 h 1190397"/>
              <a:gd name="connsiteX1" fmla="*/ 419195 w 1947520"/>
              <a:gd name="connsiteY1" fmla="*/ 848259 h 1190397"/>
              <a:gd name="connsiteX2" fmla="*/ 419176 w 1947520"/>
              <a:gd name="connsiteY2" fmla="*/ 751143 h 1190397"/>
              <a:gd name="connsiteX3" fmla="*/ 475145 w 1947520"/>
              <a:gd name="connsiteY3" fmla="*/ 686296 h 1190397"/>
              <a:gd name="connsiteX4" fmla="*/ 468859 w 1947520"/>
              <a:gd name="connsiteY4" fmla="*/ 422302 h 1190397"/>
              <a:gd name="connsiteX5" fmla="*/ 471240 w 1947520"/>
              <a:gd name="connsiteY5" fmla="*/ 142457 h 1190397"/>
              <a:gd name="connsiteX6" fmla="*/ 576357 w 1947520"/>
              <a:gd name="connsiteY6" fmla="*/ 26937 h 1190397"/>
              <a:gd name="connsiteX7" fmla="*/ 926648 w 1947520"/>
              <a:gd name="connsiteY7" fmla="*/ 22689 h 1190397"/>
              <a:gd name="connsiteX8" fmla="*/ 1086898 w 1947520"/>
              <a:gd name="connsiteY8" fmla="*/ 57 h 1190397"/>
              <a:gd name="connsiteX9" fmla="*/ 1586231 w 1947520"/>
              <a:gd name="connsiteY9" fmla="*/ 17396 h 1190397"/>
              <a:gd name="connsiteX10" fmla="*/ 1713595 w 1947520"/>
              <a:gd name="connsiteY10" fmla="*/ 51214 h 1190397"/>
              <a:gd name="connsiteX11" fmla="*/ 1819042 w 1947520"/>
              <a:gd name="connsiteY11" fmla="*/ 124013 h 1190397"/>
              <a:gd name="connsiteX12" fmla="*/ 1947520 w 1947520"/>
              <a:gd name="connsiteY12" fmla="*/ 140913 h 1190397"/>
              <a:gd name="connsiteX0" fmla="*/ 0 w 1947520"/>
              <a:gd name="connsiteY0" fmla="*/ 1174175 h 1174175"/>
              <a:gd name="connsiteX1" fmla="*/ 419195 w 1947520"/>
              <a:gd name="connsiteY1" fmla="*/ 832037 h 1174175"/>
              <a:gd name="connsiteX2" fmla="*/ 419176 w 1947520"/>
              <a:gd name="connsiteY2" fmla="*/ 734921 h 1174175"/>
              <a:gd name="connsiteX3" fmla="*/ 475145 w 1947520"/>
              <a:gd name="connsiteY3" fmla="*/ 670074 h 1174175"/>
              <a:gd name="connsiteX4" fmla="*/ 468859 w 1947520"/>
              <a:gd name="connsiteY4" fmla="*/ 406080 h 1174175"/>
              <a:gd name="connsiteX5" fmla="*/ 471240 w 1947520"/>
              <a:gd name="connsiteY5" fmla="*/ 126235 h 1174175"/>
              <a:gd name="connsiteX6" fmla="*/ 576357 w 1947520"/>
              <a:gd name="connsiteY6" fmla="*/ 10715 h 1174175"/>
              <a:gd name="connsiteX7" fmla="*/ 926648 w 1947520"/>
              <a:gd name="connsiteY7" fmla="*/ 6467 h 1174175"/>
              <a:gd name="connsiteX8" fmla="*/ 1080099 w 1947520"/>
              <a:gd name="connsiteY8" fmla="*/ 7630 h 1174175"/>
              <a:gd name="connsiteX9" fmla="*/ 1586231 w 1947520"/>
              <a:gd name="connsiteY9" fmla="*/ 1174 h 1174175"/>
              <a:gd name="connsiteX10" fmla="*/ 1713595 w 1947520"/>
              <a:gd name="connsiteY10" fmla="*/ 34992 h 1174175"/>
              <a:gd name="connsiteX11" fmla="*/ 1819042 w 1947520"/>
              <a:gd name="connsiteY11" fmla="*/ 107791 h 1174175"/>
              <a:gd name="connsiteX12" fmla="*/ 1947520 w 1947520"/>
              <a:gd name="connsiteY12" fmla="*/ 124691 h 1174175"/>
              <a:gd name="connsiteX0" fmla="*/ 0 w 1947520"/>
              <a:gd name="connsiteY0" fmla="*/ 1174678 h 1174678"/>
              <a:gd name="connsiteX1" fmla="*/ 419195 w 1947520"/>
              <a:gd name="connsiteY1" fmla="*/ 832540 h 1174678"/>
              <a:gd name="connsiteX2" fmla="*/ 419176 w 1947520"/>
              <a:gd name="connsiteY2" fmla="*/ 735424 h 1174678"/>
              <a:gd name="connsiteX3" fmla="*/ 475145 w 1947520"/>
              <a:gd name="connsiteY3" fmla="*/ 670577 h 1174678"/>
              <a:gd name="connsiteX4" fmla="*/ 468859 w 1947520"/>
              <a:gd name="connsiteY4" fmla="*/ 406583 h 1174678"/>
              <a:gd name="connsiteX5" fmla="*/ 471240 w 1947520"/>
              <a:gd name="connsiteY5" fmla="*/ 126738 h 1174678"/>
              <a:gd name="connsiteX6" fmla="*/ 576357 w 1947520"/>
              <a:gd name="connsiteY6" fmla="*/ 11218 h 1174678"/>
              <a:gd name="connsiteX7" fmla="*/ 930047 w 1947520"/>
              <a:gd name="connsiteY7" fmla="*/ 34164 h 1174678"/>
              <a:gd name="connsiteX8" fmla="*/ 1080099 w 1947520"/>
              <a:gd name="connsiteY8" fmla="*/ 8133 h 1174678"/>
              <a:gd name="connsiteX9" fmla="*/ 1586231 w 1947520"/>
              <a:gd name="connsiteY9" fmla="*/ 1677 h 1174678"/>
              <a:gd name="connsiteX10" fmla="*/ 1713595 w 1947520"/>
              <a:gd name="connsiteY10" fmla="*/ 35495 h 1174678"/>
              <a:gd name="connsiteX11" fmla="*/ 1819042 w 1947520"/>
              <a:gd name="connsiteY11" fmla="*/ 108294 h 1174678"/>
              <a:gd name="connsiteX12" fmla="*/ 1947520 w 1947520"/>
              <a:gd name="connsiteY12" fmla="*/ 125194 h 1174678"/>
              <a:gd name="connsiteX0" fmla="*/ 0 w 1947520"/>
              <a:gd name="connsiteY0" fmla="*/ 1174678 h 1174678"/>
              <a:gd name="connsiteX1" fmla="*/ 419195 w 1947520"/>
              <a:gd name="connsiteY1" fmla="*/ 832540 h 1174678"/>
              <a:gd name="connsiteX2" fmla="*/ 419176 w 1947520"/>
              <a:gd name="connsiteY2" fmla="*/ 735424 h 1174678"/>
              <a:gd name="connsiteX3" fmla="*/ 475145 w 1947520"/>
              <a:gd name="connsiteY3" fmla="*/ 670577 h 1174678"/>
              <a:gd name="connsiteX4" fmla="*/ 468859 w 1947520"/>
              <a:gd name="connsiteY4" fmla="*/ 406583 h 1174678"/>
              <a:gd name="connsiteX5" fmla="*/ 471240 w 1947520"/>
              <a:gd name="connsiteY5" fmla="*/ 126738 h 1174678"/>
              <a:gd name="connsiteX6" fmla="*/ 566159 w 1947520"/>
              <a:gd name="connsiteY6" fmla="*/ 35013 h 1174678"/>
              <a:gd name="connsiteX7" fmla="*/ 930047 w 1947520"/>
              <a:gd name="connsiteY7" fmla="*/ 34164 h 1174678"/>
              <a:gd name="connsiteX8" fmla="*/ 1080099 w 1947520"/>
              <a:gd name="connsiteY8" fmla="*/ 8133 h 1174678"/>
              <a:gd name="connsiteX9" fmla="*/ 1586231 w 1947520"/>
              <a:gd name="connsiteY9" fmla="*/ 1677 h 1174678"/>
              <a:gd name="connsiteX10" fmla="*/ 1713595 w 1947520"/>
              <a:gd name="connsiteY10" fmla="*/ 35495 h 1174678"/>
              <a:gd name="connsiteX11" fmla="*/ 1819042 w 1947520"/>
              <a:gd name="connsiteY11" fmla="*/ 108294 h 1174678"/>
              <a:gd name="connsiteX12" fmla="*/ 1947520 w 1947520"/>
              <a:gd name="connsiteY12" fmla="*/ 125194 h 1174678"/>
              <a:gd name="connsiteX0" fmla="*/ 0 w 1950919"/>
              <a:gd name="connsiteY0" fmla="*/ 1174678 h 1174678"/>
              <a:gd name="connsiteX1" fmla="*/ 419195 w 1950919"/>
              <a:gd name="connsiteY1" fmla="*/ 832540 h 1174678"/>
              <a:gd name="connsiteX2" fmla="*/ 419176 w 1950919"/>
              <a:gd name="connsiteY2" fmla="*/ 735424 h 1174678"/>
              <a:gd name="connsiteX3" fmla="*/ 475145 w 1950919"/>
              <a:gd name="connsiteY3" fmla="*/ 670577 h 1174678"/>
              <a:gd name="connsiteX4" fmla="*/ 468859 w 1950919"/>
              <a:gd name="connsiteY4" fmla="*/ 406583 h 1174678"/>
              <a:gd name="connsiteX5" fmla="*/ 471240 w 1950919"/>
              <a:gd name="connsiteY5" fmla="*/ 126738 h 1174678"/>
              <a:gd name="connsiteX6" fmla="*/ 566159 w 1950919"/>
              <a:gd name="connsiteY6" fmla="*/ 35013 h 1174678"/>
              <a:gd name="connsiteX7" fmla="*/ 930047 w 1950919"/>
              <a:gd name="connsiteY7" fmla="*/ 34164 h 1174678"/>
              <a:gd name="connsiteX8" fmla="*/ 1080099 w 1950919"/>
              <a:gd name="connsiteY8" fmla="*/ 8133 h 1174678"/>
              <a:gd name="connsiteX9" fmla="*/ 1586231 w 1950919"/>
              <a:gd name="connsiteY9" fmla="*/ 1677 h 1174678"/>
              <a:gd name="connsiteX10" fmla="*/ 1713595 w 1950919"/>
              <a:gd name="connsiteY10" fmla="*/ 35495 h 1174678"/>
              <a:gd name="connsiteX11" fmla="*/ 1819042 w 1950919"/>
              <a:gd name="connsiteY11" fmla="*/ 108294 h 1174678"/>
              <a:gd name="connsiteX12" fmla="*/ 1950919 w 1950919"/>
              <a:gd name="connsiteY12" fmla="*/ 152388 h 117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0919" h="1174678">
                <a:moveTo>
                  <a:pt x="0" y="1174678"/>
                </a:moveTo>
                <a:cubicBezTo>
                  <a:pt x="63119" y="1102971"/>
                  <a:pt x="349332" y="911305"/>
                  <a:pt x="419195" y="832540"/>
                </a:cubicBezTo>
                <a:cubicBezTo>
                  <a:pt x="427146" y="734725"/>
                  <a:pt x="409851" y="762418"/>
                  <a:pt x="419176" y="735424"/>
                </a:cubicBezTo>
                <a:cubicBezTo>
                  <a:pt x="428501" y="708430"/>
                  <a:pt x="466865" y="725384"/>
                  <a:pt x="475145" y="670577"/>
                </a:cubicBezTo>
                <a:cubicBezTo>
                  <a:pt x="483425" y="615770"/>
                  <a:pt x="470954" y="494581"/>
                  <a:pt x="468859" y="406583"/>
                </a:cubicBezTo>
                <a:cubicBezTo>
                  <a:pt x="469653" y="313301"/>
                  <a:pt x="455023" y="188666"/>
                  <a:pt x="471240" y="126738"/>
                </a:cubicBezTo>
                <a:cubicBezTo>
                  <a:pt x="487457" y="64810"/>
                  <a:pt x="489691" y="50442"/>
                  <a:pt x="566159" y="35013"/>
                </a:cubicBezTo>
                <a:cubicBezTo>
                  <a:pt x="642627" y="19584"/>
                  <a:pt x="844390" y="38644"/>
                  <a:pt x="930047" y="34164"/>
                </a:cubicBezTo>
                <a:cubicBezTo>
                  <a:pt x="1015704" y="29684"/>
                  <a:pt x="970735" y="13547"/>
                  <a:pt x="1080099" y="8133"/>
                </a:cubicBezTo>
                <a:cubicBezTo>
                  <a:pt x="1189463" y="2719"/>
                  <a:pt x="1480648" y="-2883"/>
                  <a:pt x="1586231" y="1677"/>
                </a:cubicBezTo>
                <a:cubicBezTo>
                  <a:pt x="1691814" y="6237"/>
                  <a:pt x="1691916" y="15629"/>
                  <a:pt x="1713595" y="35495"/>
                </a:cubicBezTo>
                <a:cubicBezTo>
                  <a:pt x="1735274" y="55361"/>
                  <a:pt x="1791334" y="86882"/>
                  <a:pt x="1819042" y="108294"/>
                </a:cubicBezTo>
                <a:cubicBezTo>
                  <a:pt x="1859301" y="134094"/>
                  <a:pt x="1931148" y="133754"/>
                  <a:pt x="1950919" y="152388"/>
                </a:cubicBezTo>
              </a:path>
            </a:pathLst>
          </a:custGeom>
          <a:noFill/>
          <a:ln w="28575">
            <a:solidFill>
              <a:srgbClr val="BC8B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2573285" y="4069761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2953693" y="2384675"/>
            <a:ext cx="3424569" cy="467063"/>
          </a:xfrm>
          <a:custGeom>
            <a:avLst/>
            <a:gdLst>
              <a:gd name="connsiteX0" fmla="*/ 0 w 3270085"/>
              <a:gd name="connsiteY0" fmla="*/ 46210 h 539114"/>
              <a:gd name="connsiteX1" fmla="*/ 180161 w 3270085"/>
              <a:gd name="connsiteY1" fmla="*/ 15616 h 539114"/>
              <a:gd name="connsiteX2" fmla="*/ 625463 w 3270085"/>
              <a:gd name="connsiteY2" fmla="*/ 8818 h 539114"/>
              <a:gd name="connsiteX3" fmla="*/ 751236 w 3270085"/>
              <a:gd name="connsiteY3" fmla="*/ 8818 h 539114"/>
              <a:gd name="connsiteX4" fmla="*/ 968788 w 3270085"/>
              <a:gd name="connsiteY4" fmla="*/ 124393 h 539114"/>
              <a:gd name="connsiteX5" fmla="*/ 1091161 w 3270085"/>
              <a:gd name="connsiteY5" fmla="*/ 178781 h 539114"/>
              <a:gd name="connsiteX6" fmla="*/ 1448083 w 3270085"/>
              <a:gd name="connsiteY6" fmla="*/ 348743 h 539114"/>
              <a:gd name="connsiteX7" fmla="*/ 1669035 w 3270085"/>
              <a:gd name="connsiteY7" fmla="*/ 352143 h 539114"/>
              <a:gd name="connsiteX8" fmla="*/ 2141532 w 3270085"/>
              <a:gd name="connsiteY8" fmla="*/ 355542 h 539114"/>
              <a:gd name="connsiteX9" fmla="*/ 2559640 w 3270085"/>
              <a:gd name="connsiteY9" fmla="*/ 362341 h 539114"/>
              <a:gd name="connsiteX10" fmla="*/ 2712607 w 3270085"/>
              <a:gd name="connsiteY10" fmla="*/ 396333 h 539114"/>
              <a:gd name="connsiteX11" fmla="*/ 2930159 w 3270085"/>
              <a:gd name="connsiteY11" fmla="*/ 505109 h 539114"/>
              <a:gd name="connsiteX12" fmla="*/ 3045734 w 3270085"/>
              <a:gd name="connsiteY12" fmla="*/ 539102 h 539114"/>
              <a:gd name="connsiteX13" fmla="*/ 3113719 w 3270085"/>
              <a:gd name="connsiteY13" fmla="*/ 508509 h 539114"/>
              <a:gd name="connsiteX14" fmla="*/ 3270085 w 3270085"/>
              <a:gd name="connsiteY14" fmla="*/ 464318 h 539114"/>
              <a:gd name="connsiteX0" fmla="*/ 0 w 4109701"/>
              <a:gd name="connsiteY0" fmla="*/ 46210 h 539126"/>
              <a:gd name="connsiteX1" fmla="*/ 180161 w 4109701"/>
              <a:gd name="connsiteY1" fmla="*/ 15616 h 539126"/>
              <a:gd name="connsiteX2" fmla="*/ 625463 w 4109701"/>
              <a:gd name="connsiteY2" fmla="*/ 8818 h 539126"/>
              <a:gd name="connsiteX3" fmla="*/ 751236 w 4109701"/>
              <a:gd name="connsiteY3" fmla="*/ 8818 h 539126"/>
              <a:gd name="connsiteX4" fmla="*/ 968788 w 4109701"/>
              <a:gd name="connsiteY4" fmla="*/ 124393 h 539126"/>
              <a:gd name="connsiteX5" fmla="*/ 1091161 w 4109701"/>
              <a:gd name="connsiteY5" fmla="*/ 178781 h 539126"/>
              <a:gd name="connsiteX6" fmla="*/ 1448083 w 4109701"/>
              <a:gd name="connsiteY6" fmla="*/ 348743 h 539126"/>
              <a:gd name="connsiteX7" fmla="*/ 1669035 w 4109701"/>
              <a:gd name="connsiteY7" fmla="*/ 352143 h 539126"/>
              <a:gd name="connsiteX8" fmla="*/ 2141532 w 4109701"/>
              <a:gd name="connsiteY8" fmla="*/ 355542 h 539126"/>
              <a:gd name="connsiteX9" fmla="*/ 2559640 w 4109701"/>
              <a:gd name="connsiteY9" fmla="*/ 362341 h 539126"/>
              <a:gd name="connsiteX10" fmla="*/ 2712607 w 4109701"/>
              <a:gd name="connsiteY10" fmla="*/ 396333 h 539126"/>
              <a:gd name="connsiteX11" fmla="*/ 2930159 w 4109701"/>
              <a:gd name="connsiteY11" fmla="*/ 505109 h 539126"/>
              <a:gd name="connsiteX12" fmla="*/ 3045734 w 4109701"/>
              <a:gd name="connsiteY12" fmla="*/ 539102 h 539126"/>
              <a:gd name="connsiteX13" fmla="*/ 3113719 w 4109701"/>
              <a:gd name="connsiteY13" fmla="*/ 508509 h 539126"/>
              <a:gd name="connsiteX14" fmla="*/ 4109701 w 4109701"/>
              <a:gd name="connsiteY14" fmla="*/ 406531 h 539126"/>
              <a:gd name="connsiteX0" fmla="*/ 0 w 4109701"/>
              <a:gd name="connsiteY0" fmla="*/ 46210 h 539125"/>
              <a:gd name="connsiteX1" fmla="*/ 180161 w 4109701"/>
              <a:gd name="connsiteY1" fmla="*/ 15616 h 539125"/>
              <a:gd name="connsiteX2" fmla="*/ 625463 w 4109701"/>
              <a:gd name="connsiteY2" fmla="*/ 8818 h 539125"/>
              <a:gd name="connsiteX3" fmla="*/ 751236 w 4109701"/>
              <a:gd name="connsiteY3" fmla="*/ 8818 h 539125"/>
              <a:gd name="connsiteX4" fmla="*/ 968788 w 4109701"/>
              <a:gd name="connsiteY4" fmla="*/ 124393 h 539125"/>
              <a:gd name="connsiteX5" fmla="*/ 1091161 w 4109701"/>
              <a:gd name="connsiteY5" fmla="*/ 178781 h 539125"/>
              <a:gd name="connsiteX6" fmla="*/ 1448083 w 4109701"/>
              <a:gd name="connsiteY6" fmla="*/ 348743 h 539125"/>
              <a:gd name="connsiteX7" fmla="*/ 1669035 w 4109701"/>
              <a:gd name="connsiteY7" fmla="*/ 352143 h 539125"/>
              <a:gd name="connsiteX8" fmla="*/ 2141532 w 4109701"/>
              <a:gd name="connsiteY8" fmla="*/ 355542 h 539125"/>
              <a:gd name="connsiteX9" fmla="*/ 2559640 w 4109701"/>
              <a:gd name="connsiteY9" fmla="*/ 362341 h 539125"/>
              <a:gd name="connsiteX10" fmla="*/ 2712607 w 4109701"/>
              <a:gd name="connsiteY10" fmla="*/ 396333 h 539125"/>
              <a:gd name="connsiteX11" fmla="*/ 2930159 w 4109701"/>
              <a:gd name="connsiteY11" fmla="*/ 505109 h 539125"/>
              <a:gd name="connsiteX12" fmla="*/ 3045734 w 4109701"/>
              <a:gd name="connsiteY12" fmla="*/ 539102 h 539125"/>
              <a:gd name="connsiteX13" fmla="*/ 3113719 w 4109701"/>
              <a:gd name="connsiteY13" fmla="*/ 508509 h 539125"/>
              <a:gd name="connsiteX14" fmla="*/ 3711988 w 4109701"/>
              <a:gd name="connsiteY14" fmla="*/ 409930 h 539125"/>
              <a:gd name="connsiteX15" fmla="*/ 4109701 w 4109701"/>
              <a:gd name="connsiteY15" fmla="*/ 406531 h 539125"/>
              <a:gd name="connsiteX0" fmla="*/ 0 w 4109701"/>
              <a:gd name="connsiteY0" fmla="*/ 46210 h 539125"/>
              <a:gd name="connsiteX1" fmla="*/ 180161 w 4109701"/>
              <a:gd name="connsiteY1" fmla="*/ 15616 h 539125"/>
              <a:gd name="connsiteX2" fmla="*/ 625463 w 4109701"/>
              <a:gd name="connsiteY2" fmla="*/ 8818 h 539125"/>
              <a:gd name="connsiteX3" fmla="*/ 751236 w 4109701"/>
              <a:gd name="connsiteY3" fmla="*/ 8818 h 539125"/>
              <a:gd name="connsiteX4" fmla="*/ 968788 w 4109701"/>
              <a:gd name="connsiteY4" fmla="*/ 124393 h 539125"/>
              <a:gd name="connsiteX5" fmla="*/ 1091161 w 4109701"/>
              <a:gd name="connsiteY5" fmla="*/ 178781 h 539125"/>
              <a:gd name="connsiteX6" fmla="*/ 1448083 w 4109701"/>
              <a:gd name="connsiteY6" fmla="*/ 348743 h 539125"/>
              <a:gd name="connsiteX7" fmla="*/ 1669035 w 4109701"/>
              <a:gd name="connsiteY7" fmla="*/ 352143 h 539125"/>
              <a:gd name="connsiteX8" fmla="*/ 2141532 w 4109701"/>
              <a:gd name="connsiteY8" fmla="*/ 355542 h 539125"/>
              <a:gd name="connsiteX9" fmla="*/ 2559640 w 4109701"/>
              <a:gd name="connsiteY9" fmla="*/ 362341 h 539125"/>
              <a:gd name="connsiteX10" fmla="*/ 2712607 w 4109701"/>
              <a:gd name="connsiteY10" fmla="*/ 396333 h 539125"/>
              <a:gd name="connsiteX11" fmla="*/ 2930159 w 4109701"/>
              <a:gd name="connsiteY11" fmla="*/ 505109 h 539125"/>
              <a:gd name="connsiteX12" fmla="*/ 3045734 w 4109701"/>
              <a:gd name="connsiteY12" fmla="*/ 539102 h 539125"/>
              <a:gd name="connsiteX13" fmla="*/ 3113719 w 4109701"/>
              <a:gd name="connsiteY13" fmla="*/ 508509 h 539125"/>
              <a:gd name="connsiteX14" fmla="*/ 3711988 w 4109701"/>
              <a:gd name="connsiteY14" fmla="*/ 409930 h 539125"/>
              <a:gd name="connsiteX15" fmla="*/ 4109701 w 4109701"/>
              <a:gd name="connsiteY15" fmla="*/ 406531 h 539125"/>
              <a:gd name="connsiteX0" fmla="*/ 0 w 4109701"/>
              <a:gd name="connsiteY0" fmla="*/ 46210 h 539113"/>
              <a:gd name="connsiteX1" fmla="*/ 180161 w 4109701"/>
              <a:gd name="connsiteY1" fmla="*/ 15616 h 539113"/>
              <a:gd name="connsiteX2" fmla="*/ 625463 w 4109701"/>
              <a:gd name="connsiteY2" fmla="*/ 8818 h 539113"/>
              <a:gd name="connsiteX3" fmla="*/ 751236 w 4109701"/>
              <a:gd name="connsiteY3" fmla="*/ 8818 h 539113"/>
              <a:gd name="connsiteX4" fmla="*/ 968788 w 4109701"/>
              <a:gd name="connsiteY4" fmla="*/ 124393 h 539113"/>
              <a:gd name="connsiteX5" fmla="*/ 1091161 w 4109701"/>
              <a:gd name="connsiteY5" fmla="*/ 178781 h 539113"/>
              <a:gd name="connsiteX6" fmla="*/ 1448083 w 4109701"/>
              <a:gd name="connsiteY6" fmla="*/ 348743 h 539113"/>
              <a:gd name="connsiteX7" fmla="*/ 1669035 w 4109701"/>
              <a:gd name="connsiteY7" fmla="*/ 352143 h 539113"/>
              <a:gd name="connsiteX8" fmla="*/ 2141532 w 4109701"/>
              <a:gd name="connsiteY8" fmla="*/ 355542 h 539113"/>
              <a:gd name="connsiteX9" fmla="*/ 2559640 w 4109701"/>
              <a:gd name="connsiteY9" fmla="*/ 362341 h 539113"/>
              <a:gd name="connsiteX10" fmla="*/ 2712607 w 4109701"/>
              <a:gd name="connsiteY10" fmla="*/ 396333 h 539113"/>
              <a:gd name="connsiteX11" fmla="*/ 2930159 w 4109701"/>
              <a:gd name="connsiteY11" fmla="*/ 505109 h 539113"/>
              <a:gd name="connsiteX12" fmla="*/ 3045734 w 4109701"/>
              <a:gd name="connsiteY12" fmla="*/ 539102 h 539113"/>
              <a:gd name="connsiteX13" fmla="*/ 3113719 w 4109701"/>
              <a:gd name="connsiteY13" fmla="*/ 508509 h 539113"/>
              <a:gd name="connsiteX14" fmla="*/ 3236092 w 4109701"/>
              <a:gd name="connsiteY14" fmla="*/ 474517 h 539113"/>
              <a:gd name="connsiteX15" fmla="*/ 3711988 w 4109701"/>
              <a:gd name="connsiteY15" fmla="*/ 409930 h 539113"/>
              <a:gd name="connsiteX16" fmla="*/ 4109701 w 4109701"/>
              <a:gd name="connsiteY16" fmla="*/ 406531 h 539113"/>
              <a:gd name="connsiteX0" fmla="*/ 0 w 4109701"/>
              <a:gd name="connsiteY0" fmla="*/ 46210 h 539113"/>
              <a:gd name="connsiteX1" fmla="*/ 180161 w 4109701"/>
              <a:gd name="connsiteY1" fmla="*/ 15616 h 539113"/>
              <a:gd name="connsiteX2" fmla="*/ 625463 w 4109701"/>
              <a:gd name="connsiteY2" fmla="*/ 8818 h 539113"/>
              <a:gd name="connsiteX3" fmla="*/ 751236 w 4109701"/>
              <a:gd name="connsiteY3" fmla="*/ 8818 h 539113"/>
              <a:gd name="connsiteX4" fmla="*/ 968788 w 4109701"/>
              <a:gd name="connsiteY4" fmla="*/ 124393 h 539113"/>
              <a:gd name="connsiteX5" fmla="*/ 1091161 w 4109701"/>
              <a:gd name="connsiteY5" fmla="*/ 178781 h 539113"/>
              <a:gd name="connsiteX6" fmla="*/ 1448083 w 4109701"/>
              <a:gd name="connsiteY6" fmla="*/ 348743 h 539113"/>
              <a:gd name="connsiteX7" fmla="*/ 1665636 w 4109701"/>
              <a:gd name="connsiteY7" fmla="*/ 426927 h 539113"/>
              <a:gd name="connsiteX8" fmla="*/ 2141532 w 4109701"/>
              <a:gd name="connsiteY8" fmla="*/ 355542 h 539113"/>
              <a:gd name="connsiteX9" fmla="*/ 2559640 w 4109701"/>
              <a:gd name="connsiteY9" fmla="*/ 362341 h 539113"/>
              <a:gd name="connsiteX10" fmla="*/ 2712607 w 4109701"/>
              <a:gd name="connsiteY10" fmla="*/ 396333 h 539113"/>
              <a:gd name="connsiteX11" fmla="*/ 2930159 w 4109701"/>
              <a:gd name="connsiteY11" fmla="*/ 505109 h 539113"/>
              <a:gd name="connsiteX12" fmla="*/ 3045734 w 4109701"/>
              <a:gd name="connsiteY12" fmla="*/ 539102 h 539113"/>
              <a:gd name="connsiteX13" fmla="*/ 3113719 w 4109701"/>
              <a:gd name="connsiteY13" fmla="*/ 508509 h 539113"/>
              <a:gd name="connsiteX14" fmla="*/ 3236092 w 4109701"/>
              <a:gd name="connsiteY14" fmla="*/ 474517 h 539113"/>
              <a:gd name="connsiteX15" fmla="*/ 3711988 w 4109701"/>
              <a:gd name="connsiteY15" fmla="*/ 409930 h 539113"/>
              <a:gd name="connsiteX16" fmla="*/ 4109701 w 4109701"/>
              <a:gd name="connsiteY16" fmla="*/ 406531 h 539113"/>
              <a:gd name="connsiteX0" fmla="*/ 0 w 4109701"/>
              <a:gd name="connsiteY0" fmla="*/ 46210 h 539113"/>
              <a:gd name="connsiteX1" fmla="*/ 180161 w 4109701"/>
              <a:gd name="connsiteY1" fmla="*/ 15616 h 539113"/>
              <a:gd name="connsiteX2" fmla="*/ 625463 w 4109701"/>
              <a:gd name="connsiteY2" fmla="*/ 8818 h 539113"/>
              <a:gd name="connsiteX3" fmla="*/ 751236 w 4109701"/>
              <a:gd name="connsiteY3" fmla="*/ 8818 h 539113"/>
              <a:gd name="connsiteX4" fmla="*/ 968788 w 4109701"/>
              <a:gd name="connsiteY4" fmla="*/ 124393 h 539113"/>
              <a:gd name="connsiteX5" fmla="*/ 1091161 w 4109701"/>
              <a:gd name="connsiteY5" fmla="*/ 178781 h 539113"/>
              <a:gd name="connsiteX6" fmla="*/ 1448083 w 4109701"/>
              <a:gd name="connsiteY6" fmla="*/ 348743 h 539113"/>
              <a:gd name="connsiteX7" fmla="*/ 1665636 w 4109701"/>
              <a:gd name="connsiteY7" fmla="*/ 426927 h 539113"/>
              <a:gd name="connsiteX8" fmla="*/ 2376081 w 4109701"/>
              <a:gd name="connsiteY8" fmla="*/ 433725 h 539113"/>
              <a:gd name="connsiteX9" fmla="*/ 2559640 w 4109701"/>
              <a:gd name="connsiteY9" fmla="*/ 362341 h 539113"/>
              <a:gd name="connsiteX10" fmla="*/ 2712607 w 4109701"/>
              <a:gd name="connsiteY10" fmla="*/ 396333 h 539113"/>
              <a:gd name="connsiteX11" fmla="*/ 2930159 w 4109701"/>
              <a:gd name="connsiteY11" fmla="*/ 505109 h 539113"/>
              <a:gd name="connsiteX12" fmla="*/ 3045734 w 4109701"/>
              <a:gd name="connsiteY12" fmla="*/ 539102 h 539113"/>
              <a:gd name="connsiteX13" fmla="*/ 3113719 w 4109701"/>
              <a:gd name="connsiteY13" fmla="*/ 508509 h 539113"/>
              <a:gd name="connsiteX14" fmla="*/ 3236092 w 4109701"/>
              <a:gd name="connsiteY14" fmla="*/ 474517 h 539113"/>
              <a:gd name="connsiteX15" fmla="*/ 3711988 w 4109701"/>
              <a:gd name="connsiteY15" fmla="*/ 409930 h 539113"/>
              <a:gd name="connsiteX16" fmla="*/ 4109701 w 4109701"/>
              <a:gd name="connsiteY16" fmla="*/ 406531 h 539113"/>
              <a:gd name="connsiteX0" fmla="*/ 0 w 4109701"/>
              <a:gd name="connsiteY0" fmla="*/ 46210 h 539113"/>
              <a:gd name="connsiteX1" fmla="*/ 180161 w 4109701"/>
              <a:gd name="connsiteY1" fmla="*/ 15616 h 539113"/>
              <a:gd name="connsiteX2" fmla="*/ 625463 w 4109701"/>
              <a:gd name="connsiteY2" fmla="*/ 8818 h 539113"/>
              <a:gd name="connsiteX3" fmla="*/ 751236 w 4109701"/>
              <a:gd name="connsiteY3" fmla="*/ 8818 h 539113"/>
              <a:gd name="connsiteX4" fmla="*/ 968788 w 4109701"/>
              <a:gd name="connsiteY4" fmla="*/ 124393 h 539113"/>
              <a:gd name="connsiteX5" fmla="*/ 1091161 w 4109701"/>
              <a:gd name="connsiteY5" fmla="*/ 178781 h 539113"/>
              <a:gd name="connsiteX6" fmla="*/ 1448083 w 4109701"/>
              <a:gd name="connsiteY6" fmla="*/ 348743 h 539113"/>
              <a:gd name="connsiteX7" fmla="*/ 1665636 w 4109701"/>
              <a:gd name="connsiteY7" fmla="*/ 426927 h 539113"/>
              <a:gd name="connsiteX8" fmla="*/ 2376081 w 4109701"/>
              <a:gd name="connsiteY8" fmla="*/ 433725 h 539113"/>
              <a:gd name="connsiteX9" fmla="*/ 2627625 w 4109701"/>
              <a:gd name="connsiteY9" fmla="*/ 413329 h 539113"/>
              <a:gd name="connsiteX10" fmla="*/ 2712607 w 4109701"/>
              <a:gd name="connsiteY10" fmla="*/ 396333 h 539113"/>
              <a:gd name="connsiteX11" fmla="*/ 2930159 w 4109701"/>
              <a:gd name="connsiteY11" fmla="*/ 505109 h 539113"/>
              <a:gd name="connsiteX12" fmla="*/ 3045734 w 4109701"/>
              <a:gd name="connsiteY12" fmla="*/ 539102 h 539113"/>
              <a:gd name="connsiteX13" fmla="*/ 3113719 w 4109701"/>
              <a:gd name="connsiteY13" fmla="*/ 508509 h 539113"/>
              <a:gd name="connsiteX14" fmla="*/ 3236092 w 4109701"/>
              <a:gd name="connsiteY14" fmla="*/ 474517 h 539113"/>
              <a:gd name="connsiteX15" fmla="*/ 3711988 w 4109701"/>
              <a:gd name="connsiteY15" fmla="*/ 409930 h 539113"/>
              <a:gd name="connsiteX16" fmla="*/ 4109701 w 4109701"/>
              <a:gd name="connsiteY16" fmla="*/ 406531 h 539113"/>
              <a:gd name="connsiteX0" fmla="*/ 0 w 4109701"/>
              <a:gd name="connsiteY0" fmla="*/ 46210 h 539113"/>
              <a:gd name="connsiteX1" fmla="*/ 180161 w 4109701"/>
              <a:gd name="connsiteY1" fmla="*/ 15616 h 539113"/>
              <a:gd name="connsiteX2" fmla="*/ 625463 w 4109701"/>
              <a:gd name="connsiteY2" fmla="*/ 8818 h 539113"/>
              <a:gd name="connsiteX3" fmla="*/ 751236 w 4109701"/>
              <a:gd name="connsiteY3" fmla="*/ 8818 h 539113"/>
              <a:gd name="connsiteX4" fmla="*/ 968788 w 4109701"/>
              <a:gd name="connsiteY4" fmla="*/ 124393 h 539113"/>
              <a:gd name="connsiteX5" fmla="*/ 1091161 w 4109701"/>
              <a:gd name="connsiteY5" fmla="*/ 178781 h 539113"/>
              <a:gd name="connsiteX6" fmla="*/ 1448083 w 4109701"/>
              <a:gd name="connsiteY6" fmla="*/ 348743 h 539113"/>
              <a:gd name="connsiteX7" fmla="*/ 1665636 w 4109701"/>
              <a:gd name="connsiteY7" fmla="*/ 426927 h 539113"/>
              <a:gd name="connsiteX8" fmla="*/ 2376081 w 4109701"/>
              <a:gd name="connsiteY8" fmla="*/ 433725 h 539113"/>
              <a:gd name="connsiteX9" fmla="*/ 2627625 w 4109701"/>
              <a:gd name="connsiteY9" fmla="*/ 413329 h 539113"/>
              <a:gd name="connsiteX10" fmla="*/ 2739801 w 4109701"/>
              <a:gd name="connsiteY10" fmla="*/ 464318 h 539113"/>
              <a:gd name="connsiteX11" fmla="*/ 2930159 w 4109701"/>
              <a:gd name="connsiteY11" fmla="*/ 505109 h 539113"/>
              <a:gd name="connsiteX12" fmla="*/ 3045734 w 4109701"/>
              <a:gd name="connsiteY12" fmla="*/ 539102 h 539113"/>
              <a:gd name="connsiteX13" fmla="*/ 3113719 w 4109701"/>
              <a:gd name="connsiteY13" fmla="*/ 508509 h 539113"/>
              <a:gd name="connsiteX14" fmla="*/ 3236092 w 4109701"/>
              <a:gd name="connsiteY14" fmla="*/ 474517 h 539113"/>
              <a:gd name="connsiteX15" fmla="*/ 3711988 w 4109701"/>
              <a:gd name="connsiteY15" fmla="*/ 409930 h 539113"/>
              <a:gd name="connsiteX16" fmla="*/ 4109701 w 4109701"/>
              <a:gd name="connsiteY16" fmla="*/ 406531 h 539113"/>
              <a:gd name="connsiteX0" fmla="*/ 0 w 4109701"/>
              <a:gd name="connsiteY0" fmla="*/ 46210 h 539113"/>
              <a:gd name="connsiteX1" fmla="*/ 180161 w 4109701"/>
              <a:gd name="connsiteY1" fmla="*/ 15616 h 539113"/>
              <a:gd name="connsiteX2" fmla="*/ 625463 w 4109701"/>
              <a:gd name="connsiteY2" fmla="*/ 8818 h 539113"/>
              <a:gd name="connsiteX3" fmla="*/ 751236 w 4109701"/>
              <a:gd name="connsiteY3" fmla="*/ 8818 h 539113"/>
              <a:gd name="connsiteX4" fmla="*/ 968788 w 4109701"/>
              <a:gd name="connsiteY4" fmla="*/ 124393 h 539113"/>
              <a:gd name="connsiteX5" fmla="*/ 1091161 w 4109701"/>
              <a:gd name="connsiteY5" fmla="*/ 178781 h 539113"/>
              <a:gd name="connsiteX6" fmla="*/ 1448083 w 4109701"/>
              <a:gd name="connsiteY6" fmla="*/ 348743 h 539113"/>
              <a:gd name="connsiteX7" fmla="*/ 1665636 w 4109701"/>
              <a:gd name="connsiteY7" fmla="*/ 426927 h 539113"/>
              <a:gd name="connsiteX8" fmla="*/ 2376081 w 4109701"/>
              <a:gd name="connsiteY8" fmla="*/ 433725 h 539113"/>
              <a:gd name="connsiteX9" fmla="*/ 2637823 w 4109701"/>
              <a:gd name="connsiteY9" fmla="*/ 430326 h 539113"/>
              <a:gd name="connsiteX10" fmla="*/ 2739801 w 4109701"/>
              <a:gd name="connsiteY10" fmla="*/ 464318 h 539113"/>
              <a:gd name="connsiteX11" fmla="*/ 2930159 w 4109701"/>
              <a:gd name="connsiteY11" fmla="*/ 505109 h 539113"/>
              <a:gd name="connsiteX12" fmla="*/ 3045734 w 4109701"/>
              <a:gd name="connsiteY12" fmla="*/ 539102 h 539113"/>
              <a:gd name="connsiteX13" fmla="*/ 3113719 w 4109701"/>
              <a:gd name="connsiteY13" fmla="*/ 508509 h 539113"/>
              <a:gd name="connsiteX14" fmla="*/ 3236092 w 4109701"/>
              <a:gd name="connsiteY14" fmla="*/ 474517 h 539113"/>
              <a:gd name="connsiteX15" fmla="*/ 3711988 w 4109701"/>
              <a:gd name="connsiteY15" fmla="*/ 409930 h 539113"/>
              <a:gd name="connsiteX16" fmla="*/ 4109701 w 4109701"/>
              <a:gd name="connsiteY16" fmla="*/ 406531 h 539113"/>
              <a:gd name="connsiteX0" fmla="*/ 0 w 4109701"/>
              <a:gd name="connsiteY0" fmla="*/ 46210 h 553936"/>
              <a:gd name="connsiteX1" fmla="*/ 180161 w 4109701"/>
              <a:gd name="connsiteY1" fmla="*/ 15616 h 553936"/>
              <a:gd name="connsiteX2" fmla="*/ 625463 w 4109701"/>
              <a:gd name="connsiteY2" fmla="*/ 8818 h 553936"/>
              <a:gd name="connsiteX3" fmla="*/ 751236 w 4109701"/>
              <a:gd name="connsiteY3" fmla="*/ 8818 h 553936"/>
              <a:gd name="connsiteX4" fmla="*/ 968788 w 4109701"/>
              <a:gd name="connsiteY4" fmla="*/ 124393 h 553936"/>
              <a:gd name="connsiteX5" fmla="*/ 1091161 w 4109701"/>
              <a:gd name="connsiteY5" fmla="*/ 178781 h 553936"/>
              <a:gd name="connsiteX6" fmla="*/ 1448083 w 4109701"/>
              <a:gd name="connsiteY6" fmla="*/ 348743 h 553936"/>
              <a:gd name="connsiteX7" fmla="*/ 1665636 w 4109701"/>
              <a:gd name="connsiteY7" fmla="*/ 426927 h 553936"/>
              <a:gd name="connsiteX8" fmla="*/ 2376081 w 4109701"/>
              <a:gd name="connsiteY8" fmla="*/ 433725 h 553936"/>
              <a:gd name="connsiteX9" fmla="*/ 2637823 w 4109701"/>
              <a:gd name="connsiteY9" fmla="*/ 430326 h 553936"/>
              <a:gd name="connsiteX10" fmla="*/ 2739801 w 4109701"/>
              <a:gd name="connsiteY10" fmla="*/ 464318 h 553936"/>
              <a:gd name="connsiteX11" fmla="*/ 2933558 w 4109701"/>
              <a:gd name="connsiteY11" fmla="*/ 549299 h 553936"/>
              <a:gd name="connsiteX12" fmla="*/ 3045734 w 4109701"/>
              <a:gd name="connsiteY12" fmla="*/ 539102 h 553936"/>
              <a:gd name="connsiteX13" fmla="*/ 3113719 w 4109701"/>
              <a:gd name="connsiteY13" fmla="*/ 508509 h 553936"/>
              <a:gd name="connsiteX14" fmla="*/ 3236092 w 4109701"/>
              <a:gd name="connsiteY14" fmla="*/ 474517 h 553936"/>
              <a:gd name="connsiteX15" fmla="*/ 3711988 w 4109701"/>
              <a:gd name="connsiteY15" fmla="*/ 409930 h 553936"/>
              <a:gd name="connsiteX16" fmla="*/ 4109701 w 4109701"/>
              <a:gd name="connsiteY16" fmla="*/ 406531 h 553936"/>
              <a:gd name="connsiteX0" fmla="*/ 0 w 4109701"/>
              <a:gd name="connsiteY0" fmla="*/ 46210 h 574976"/>
              <a:gd name="connsiteX1" fmla="*/ 180161 w 4109701"/>
              <a:gd name="connsiteY1" fmla="*/ 15616 h 574976"/>
              <a:gd name="connsiteX2" fmla="*/ 625463 w 4109701"/>
              <a:gd name="connsiteY2" fmla="*/ 8818 h 574976"/>
              <a:gd name="connsiteX3" fmla="*/ 751236 w 4109701"/>
              <a:gd name="connsiteY3" fmla="*/ 8818 h 574976"/>
              <a:gd name="connsiteX4" fmla="*/ 968788 w 4109701"/>
              <a:gd name="connsiteY4" fmla="*/ 124393 h 574976"/>
              <a:gd name="connsiteX5" fmla="*/ 1091161 w 4109701"/>
              <a:gd name="connsiteY5" fmla="*/ 178781 h 574976"/>
              <a:gd name="connsiteX6" fmla="*/ 1448083 w 4109701"/>
              <a:gd name="connsiteY6" fmla="*/ 348743 h 574976"/>
              <a:gd name="connsiteX7" fmla="*/ 1665636 w 4109701"/>
              <a:gd name="connsiteY7" fmla="*/ 426927 h 574976"/>
              <a:gd name="connsiteX8" fmla="*/ 2376081 w 4109701"/>
              <a:gd name="connsiteY8" fmla="*/ 433725 h 574976"/>
              <a:gd name="connsiteX9" fmla="*/ 2637823 w 4109701"/>
              <a:gd name="connsiteY9" fmla="*/ 430326 h 574976"/>
              <a:gd name="connsiteX10" fmla="*/ 2739801 w 4109701"/>
              <a:gd name="connsiteY10" fmla="*/ 464318 h 574976"/>
              <a:gd name="connsiteX11" fmla="*/ 2933558 w 4109701"/>
              <a:gd name="connsiteY11" fmla="*/ 549299 h 574976"/>
              <a:gd name="connsiteX12" fmla="*/ 3055932 w 4109701"/>
              <a:gd name="connsiteY12" fmla="*/ 573094 h 574976"/>
              <a:gd name="connsiteX13" fmla="*/ 3113719 w 4109701"/>
              <a:gd name="connsiteY13" fmla="*/ 508509 h 574976"/>
              <a:gd name="connsiteX14" fmla="*/ 3236092 w 4109701"/>
              <a:gd name="connsiteY14" fmla="*/ 474517 h 574976"/>
              <a:gd name="connsiteX15" fmla="*/ 3711988 w 4109701"/>
              <a:gd name="connsiteY15" fmla="*/ 409930 h 574976"/>
              <a:gd name="connsiteX16" fmla="*/ 4109701 w 4109701"/>
              <a:gd name="connsiteY16" fmla="*/ 406531 h 574976"/>
              <a:gd name="connsiteX0" fmla="*/ 0 w 4109701"/>
              <a:gd name="connsiteY0" fmla="*/ 46210 h 573471"/>
              <a:gd name="connsiteX1" fmla="*/ 180161 w 4109701"/>
              <a:gd name="connsiteY1" fmla="*/ 15616 h 573471"/>
              <a:gd name="connsiteX2" fmla="*/ 625463 w 4109701"/>
              <a:gd name="connsiteY2" fmla="*/ 8818 h 573471"/>
              <a:gd name="connsiteX3" fmla="*/ 751236 w 4109701"/>
              <a:gd name="connsiteY3" fmla="*/ 8818 h 573471"/>
              <a:gd name="connsiteX4" fmla="*/ 968788 w 4109701"/>
              <a:gd name="connsiteY4" fmla="*/ 124393 h 573471"/>
              <a:gd name="connsiteX5" fmla="*/ 1091161 w 4109701"/>
              <a:gd name="connsiteY5" fmla="*/ 178781 h 573471"/>
              <a:gd name="connsiteX6" fmla="*/ 1448083 w 4109701"/>
              <a:gd name="connsiteY6" fmla="*/ 348743 h 573471"/>
              <a:gd name="connsiteX7" fmla="*/ 1665636 w 4109701"/>
              <a:gd name="connsiteY7" fmla="*/ 426927 h 573471"/>
              <a:gd name="connsiteX8" fmla="*/ 2376081 w 4109701"/>
              <a:gd name="connsiteY8" fmla="*/ 433725 h 573471"/>
              <a:gd name="connsiteX9" fmla="*/ 2637823 w 4109701"/>
              <a:gd name="connsiteY9" fmla="*/ 430326 h 573471"/>
              <a:gd name="connsiteX10" fmla="*/ 2739801 w 4109701"/>
              <a:gd name="connsiteY10" fmla="*/ 464318 h 573471"/>
              <a:gd name="connsiteX11" fmla="*/ 2933558 w 4109701"/>
              <a:gd name="connsiteY11" fmla="*/ 549299 h 573471"/>
              <a:gd name="connsiteX12" fmla="*/ 3055932 w 4109701"/>
              <a:gd name="connsiteY12" fmla="*/ 573094 h 573471"/>
              <a:gd name="connsiteX13" fmla="*/ 3185103 w 4109701"/>
              <a:gd name="connsiteY13" fmla="*/ 535703 h 573471"/>
              <a:gd name="connsiteX14" fmla="*/ 3236092 w 4109701"/>
              <a:gd name="connsiteY14" fmla="*/ 474517 h 573471"/>
              <a:gd name="connsiteX15" fmla="*/ 3711988 w 4109701"/>
              <a:gd name="connsiteY15" fmla="*/ 409930 h 573471"/>
              <a:gd name="connsiteX16" fmla="*/ 4109701 w 4109701"/>
              <a:gd name="connsiteY16" fmla="*/ 406531 h 573471"/>
              <a:gd name="connsiteX0" fmla="*/ 0 w 4109701"/>
              <a:gd name="connsiteY0" fmla="*/ 46210 h 573471"/>
              <a:gd name="connsiteX1" fmla="*/ 180161 w 4109701"/>
              <a:gd name="connsiteY1" fmla="*/ 15616 h 573471"/>
              <a:gd name="connsiteX2" fmla="*/ 625463 w 4109701"/>
              <a:gd name="connsiteY2" fmla="*/ 8818 h 573471"/>
              <a:gd name="connsiteX3" fmla="*/ 751236 w 4109701"/>
              <a:gd name="connsiteY3" fmla="*/ 8818 h 573471"/>
              <a:gd name="connsiteX4" fmla="*/ 968788 w 4109701"/>
              <a:gd name="connsiteY4" fmla="*/ 124393 h 573471"/>
              <a:gd name="connsiteX5" fmla="*/ 1091161 w 4109701"/>
              <a:gd name="connsiteY5" fmla="*/ 178781 h 573471"/>
              <a:gd name="connsiteX6" fmla="*/ 1448083 w 4109701"/>
              <a:gd name="connsiteY6" fmla="*/ 348743 h 573471"/>
              <a:gd name="connsiteX7" fmla="*/ 1665636 w 4109701"/>
              <a:gd name="connsiteY7" fmla="*/ 426927 h 573471"/>
              <a:gd name="connsiteX8" fmla="*/ 2376081 w 4109701"/>
              <a:gd name="connsiteY8" fmla="*/ 433725 h 573471"/>
              <a:gd name="connsiteX9" fmla="*/ 2637823 w 4109701"/>
              <a:gd name="connsiteY9" fmla="*/ 430326 h 573471"/>
              <a:gd name="connsiteX10" fmla="*/ 2739801 w 4109701"/>
              <a:gd name="connsiteY10" fmla="*/ 464318 h 573471"/>
              <a:gd name="connsiteX11" fmla="*/ 2933558 w 4109701"/>
              <a:gd name="connsiteY11" fmla="*/ 549299 h 573471"/>
              <a:gd name="connsiteX12" fmla="*/ 3055932 w 4109701"/>
              <a:gd name="connsiteY12" fmla="*/ 573094 h 573471"/>
              <a:gd name="connsiteX13" fmla="*/ 3185103 w 4109701"/>
              <a:gd name="connsiteY13" fmla="*/ 535703 h 573471"/>
              <a:gd name="connsiteX14" fmla="*/ 3290481 w 4109701"/>
              <a:gd name="connsiteY14" fmla="*/ 488114 h 573471"/>
              <a:gd name="connsiteX15" fmla="*/ 3711988 w 4109701"/>
              <a:gd name="connsiteY15" fmla="*/ 409930 h 573471"/>
              <a:gd name="connsiteX16" fmla="*/ 4109701 w 4109701"/>
              <a:gd name="connsiteY16" fmla="*/ 406531 h 573471"/>
              <a:gd name="connsiteX0" fmla="*/ 0 w 4109701"/>
              <a:gd name="connsiteY0" fmla="*/ 46210 h 573471"/>
              <a:gd name="connsiteX1" fmla="*/ 180161 w 4109701"/>
              <a:gd name="connsiteY1" fmla="*/ 15616 h 573471"/>
              <a:gd name="connsiteX2" fmla="*/ 625463 w 4109701"/>
              <a:gd name="connsiteY2" fmla="*/ 8818 h 573471"/>
              <a:gd name="connsiteX3" fmla="*/ 751236 w 4109701"/>
              <a:gd name="connsiteY3" fmla="*/ 8818 h 573471"/>
              <a:gd name="connsiteX4" fmla="*/ 968788 w 4109701"/>
              <a:gd name="connsiteY4" fmla="*/ 124393 h 573471"/>
              <a:gd name="connsiteX5" fmla="*/ 1091161 w 4109701"/>
              <a:gd name="connsiteY5" fmla="*/ 178781 h 573471"/>
              <a:gd name="connsiteX6" fmla="*/ 1448083 w 4109701"/>
              <a:gd name="connsiteY6" fmla="*/ 348743 h 573471"/>
              <a:gd name="connsiteX7" fmla="*/ 1665636 w 4109701"/>
              <a:gd name="connsiteY7" fmla="*/ 426927 h 573471"/>
              <a:gd name="connsiteX8" fmla="*/ 2376081 w 4109701"/>
              <a:gd name="connsiteY8" fmla="*/ 433725 h 573471"/>
              <a:gd name="connsiteX9" fmla="*/ 2637823 w 4109701"/>
              <a:gd name="connsiteY9" fmla="*/ 430326 h 573471"/>
              <a:gd name="connsiteX10" fmla="*/ 2739801 w 4109701"/>
              <a:gd name="connsiteY10" fmla="*/ 464318 h 573471"/>
              <a:gd name="connsiteX11" fmla="*/ 2933558 w 4109701"/>
              <a:gd name="connsiteY11" fmla="*/ 549299 h 573471"/>
              <a:gd name="connsiteX12" fmla="*/ 3055932 w 4109701"/>
              <a:gd name="connsiteY12" fmla="*/ 573094 h 573471"/>
              <a:gd name="connsiteX13" fmla="*/ 3185103 w 4109701"/>
              <a:gd name="connsiteY13" fmla="*/ 535703 h 573471"/>
              <a:gd name="connsiteX14" fmla="*/ 3310877 w 4109701"/>
              <a:gd name="connsiteY14" fmla="*/ 484714 h 573471"/>
              <a:gd name="connsiteX15" fmla="*/ 3711988 w 4109701"/>
              <a:gd name="connsiteY15" fmla="*/ 409930 h 573471"/>
              <a:gd name="connsiteX16" fmla="*/ 4109701 w 4109701"/>
              <a:gd name="connsiteY16" fmla="*/ 406531 h 573471"/>
              <a:gd name="connsiteX0" fmla="*/ 0 w 4109701"/>
              <a:gd name="connsiteY0" fmla="*/ 46210 h 573471"/>
              <a:gd name="connsiteX1" fmla="*/ 180161 w 4109701"/>
              <a:gd name="connsiteY1" fmla="*/ 15616 h 573471"/>
              <a:gd name="connsiteX2" fmla="*/ 625463 w 4109701"/>
              <a:gd name="connsiteY2" fmla="*/ 8818 h 573471"/>
              <a:gd name="connsiteX3" fmla="*/ 751236 w 4109701"/>
              <a:gd name="connsiteY3" fmla="*/ 8818 h 573471"/>
              <a:gd name="connsiteX4" fmla="*/ 968788 w 4109701"/>
              <a:gd name="connsiteY4" fmla="*/ 124393 h 573471"/>
              <a:gd name="connsiteX5" fmla="*/ 1091161 w 4109701"/>
              <a:gd name="connsiteY5" fmla="*/ 178781 h 573471"/>
              <a:gd name="connsiteX6" fmla="*/ 1448083 w 4109701"/>
              <a:gd name="connsiteY6" fmla="*/ 348743 h 573471"/>
              <a:gd name="connsiteX7" fmla="*/ 1665636 w 4109701"/>
              <a:gd name="connsiteY7" fmla="*/ 426927 h 573471"/>
              <a:gd name="connsiteX8" fmla="*/ 2376081 w 4109701"/>
              <a:gd name="connsiteY8" fmla="*/ 433725 h 573471"/>
              <a:gd name="connsiteX9" fmla="*/ 2637823 w 4109701"/>
              <a:gd name="connsiteY9" fmla="*/ 430326 h 573471"/>
              <a:gd name="connsiteX10" fmla="*/ 2739801 w 4109701"/>
              <a:gd name="connsiteY10" fmla="*/ 464318 h 573471"/>
              <a:gd name="connsiteX11" fmla="*/ 2933558 w 4109701"/>
              <a:gd name="connsiteY11" fmla="*/ 549299 h 573471"/>
              <a:gd name="connsiteX12" fmla="*/ 3055932 w 4109701"/>
              <a:gd name="connsiteY12" fmla="*/ 573094 h 573471"/>
              <a:gd name="connsiteX13" fmla="*/ 3185103 w 4109701"/>
              <a:gd name="connsiteY13" fmla="*/ 535703 h 573471"/>
              <a:gd name="connsiteX14" fmla="*/ 3310877 w 4109701"/>
              <a:gd name="connsiteY14" fmla="*/ 484714 h 573471"/>
              <a:gd name="connsiteX15" fmla="*/ 3711988 w 4109701"/>
              <a:gd name="connsiteY15" fmla="*/ 409930 h 573471"/>
              <a:gd name="connsiteX16" fmla="*/ 4109701 w 4109701"/>
              <a:gd name="connsiteY16" fmla="*/ 406531 h 573471"/>
              <a:gd name="connsiteX0" fmla="*/ 0 w 4109701"/>
              <a:gd name="connsiteY0" fmla="*/ 46210 h 573471"/>
              <a:gd name="connsiteX1" fmla="*/ 180161 w 4109701"/>
              <a:gd name="connsiteY1" fmla="*/ 15616 h 573471"/>
              <a:gd name="connsiteX2" fmla="*/ 625463 w 4109701"/>
              <a:gd name="connsiteY2" fmla="*/ 8818 h 573471"/>
              <a:gd name="connsiteX3" fmla="*/ 751236 w 4109701"/>
              <a:gd name="connsiteY3" fmla="*/ 8818 h 573471"/>
              <a:gd name="connsiteX4" fmla="*/ 968788 w 4109701"/>
              <a:gd name="connsiteY4" fmla="*/ 124393 h 573471"/>
              <a:gd name="connsiteX5" fmla="*/ 1091161 w 4109701"/>
              <a:gd name="connsiteY5" fmla="*/ 178781 h 573471"/>
              <a:gd name="connsiteX6" fmla="*/ 1448083 w 4109701"/>
              <a:gd name="connsiteY6" fmla="*/ 348743 h 573471"/>
              <a:gd name="connsiteX7" fmla="*/ 1665636 w 4109701"/>
              <a:gd name="connsiteY7" fmla="*/ 426927 h 573471"/>
              <a:gd name="connsiteX8" fmla="*/ 2376081 w 4109701"/>
              <a:gd name="connsiteY8" fmla="*/ 433725 h 573471"/>
              <a:gd name="connsiteX9" fmla="*/ 2637823 w 4109701"/>
              <a:gd name="connsiteY9" fmla="*/ 430326 h 573471"/>
              <a:gd name="connsiteX10" fmla="*/ 2739801 w 4109701"/>
              <a:gd name="connsiteY10" fmla="*/ 464318 h 573471"/>
              <a:gd name="connsiteX11" fmla="*/ 2933558 w 4109701"/>
              <a:gd name="connsiteY11" fmla="*/ 549299 h 573471"/>
              <a:gd name="connsiteX12" fmla="*/ 3055932 w 4109701"/>
              <a:gd name="connsiteY12" fmla="*/ 573094 h 573471"/>
              <a:gd name="connsiteX13" fmla="*/ 3185103 w 4109701"/>
              <a:gd name="connsiteY13" fmla="*/ 535703 h 573471"/>
              <a:gd name="connsiteX14" fmla="*/ 3310877 w 4109701"/>
              <a:gd name="connsiteY14" fmla="*/ 484714 h 573471"/>
              <a:gd name="connsiteX15" fmla="*/ 3711988 w 4109701"/>
              <a:gd name="connsiteY15" fmla="*/ 409930 h 573471"/>
              <a:gd name="connsiteX16" fmla="*/ 4109701 w 4109701"/>
              <a:gd name="connsiteY16" fmla="*/ 406531 h 573471"/>
              <a:gd name="connsiteX0" fmla="*/ 0 w 4109701"/>
              <a:gd name="connsiteY0" fmla="*/ 46210 h 573471"/>
              <a:gd name="connsiteX1" fmla="*/ 180161 w 4109701"/>
              <a:gd name="connsiteY1" fmla="*/ 15616 h 573471"/>
              <a:gd name="connsiteX2" fmla="*/ 625463 w 4109701"/>
              <a:gd name="connsiteY2" fmla="*/ 8818 h 573471"/>
              <a:gd name="connsiteX3" fmla="*/ 751236 w 4109701"/>
              <a:gd name="connsiteY3" fmla="*/ 8818 h 573471"/>
              <a:gd name="connsiteX4" fmla="*/ 968788 w 4109701"/>
              <a:gd name="connsiteY4" fmla="*/ 124393 h 573471"/>
              <a:gd name="connsiteX5" fmla="*/ 1091161 w 4109701"/>
              <a:gd name="connsiteY5" fmla="*/ 178781 h 573471"/>
              <a:gd name="connsiteX6" fmla="*/ 1448083 w 4109701"/>
              <a:gd name="connsiteY6" fmla="*/ 348743 h 573471"/>
              <a:gd name="connsiteX7" fmla="*/ 1665636 w 4109701"/>
              <a:gd name="connsiteY7" fmla="*/ 426927 h 573471"/>
              <a:gd name="connsiteX8" fmla="*/ 2376081 w 4109701"/>
              <a:gd name="connsiteY8" fmla="*/ 433725 h 573471"/>
              <a:gd name="connsiteX9" fmla="*/ 2637823 w 4109701"/>
              <a:gd name="connsiteY9" fmla="*/ 430326 h 573471"/>
              <a:gd name="connsiteX10" fmla="*/ 2739801 w 4109701"/>
              <a:gd name="connsiteY10" fmla="*/ 464318 h 573471"/>
              <a:gd name="connsiteX11" fmla="*/ 2933558 w 4109701"/>
              <a:gd name="connsiteY11" fmla="*/ 549299 h 573471"/>
              <a:gd name="connsiteX12" fmla="*/ 3055932 w 4109701"/>
              <a:gd name="connsiteY12" fmla="*/ 573094 h 573471"/>
              <a:gd name="connsiteX13" fmla="*/ 3185103 w 4109701"/>
              <a:gd name="connsiteY13" fmla="*/ 535703 h 573471"/>
              <a:gd name="connsiteX14" fmla="*/ 3310877 w 4109701"/>
              <a:gd name="connsiteY14" fmla="*/ 484714 h 573471"/>
              <a:gd name="connsiteX15" fmla="*/ 3718787 w 4109701"/>
              <a:gd name="connsiteY15" fmla="*/ 389535 h 573471"/>
              <a:gd name="connsiteX16" fmla="*/ 4109701 w 4109701"/>
              <a:gd name="connsiteY16" fmla="*/ 406531 h 573471"/>
              <a:gd name="connsiteX0" fmla="*/ 0 w 4113100"/>
              <a:gd name="connsiteY0" fmla="*/ 46210 h 573471"/>
              <a:gd name="connsiteX1" fmla="*/ 180161 w 4113100"/>
              <a:gd name="connsiteY1" fmla="*/ 15616 h 573471"/>
              <a:gd name="connsiteX2" fmla="*/ 625463 w 4113100"/>
              <a:gd name="connsiteY2" fmla="*/ 8818 h 573471"/>
              <a:gd name="connsiteX3" fmla="*/ 751236 w 4113100"/>
              <a:gd name="connsiteY3" fmla="*/ 8818 h 573471"/>
              <a:gd name="connsiteX4" fmla="*/ 968788 w 4113100"/>
              <a:gd name="connsiteY4" fmla="*/ 124393 h 573471"/>
              <a:gd name="connsiteX5" fmla="*/ 1091161 w 4113100"/>
              <a:gd name="connsiteY5" fmla="*/ 178781 h 573471"/>
              <a:gd name="connsiteX6" fmla="*/ 1448083 w 4113100"/>
              <a:gd name="connsiteY6" fmla="*/ 348743 h 573471"/>
              <a:gd name="connsiteX7" fmla="*/ 1665636 w 4113100"/>
              <a:gd name="connsiteY7" fmla="*/ 426927 h 573471"/>
              <a:gd name="connsiteX8" fmla="*/ 2376081 w 4113100"/>
              <a:gd name="connsiteY8" fmla="*/ 433725 h 573471"/>
              <a:gd name="connsiteX9" fmla="*/ 2637823 w 4113100"/>
              <a:gd name="connsiteY9" fmla="*/ 430326 h 573471"/>
              <a:gd name="connsiteX10" fmla="*/ 2739801 w 4113100"/>
              <a:gd name="connsiteY10" fmla="*/ 464318 h 573471"/>
              <a:gd name="connsiteX11" fmla="*/ 2933558 w 4113100"/>
              <a:gd name="connsiteY11" fmla="*/ 549299 h 573471"/>
              <a:gd name="connsiteX12" fmla="*/ 3055932 w 4113100"/>
              <a:gd name="connsiteY12" fmla="*/ 573094 h 573471"/>
              <a:gd name="connsiteX13" fmla="*/ 3185103 w 4113100"/>
              <a:gd name="connsiteY13" fmla="*/ 535703 h 573471"/>
              <a:gd name="connsiteX14" fmla="*/ 3310877 w 4113100"/>
              <a:gd name="connsiteY14" fmla="*/ 484714 h 573471"/>
              <a:gd name="connsiteX15" fmla="*/ 3718787 w 4113100"/>
              <a:gd name="connsiteY15" fmla="*/ 389535 h 573471"/>
              <a:gd name="connsiteX16" fmla="*/ 4113100 w 4113100"/>
              <a:gd name="connsiteY16" fmla="*/ 392934 h 573471"/>
              <a:gd name="connsiteX0" fmla="*/ 0 w 4113100"/>
              <a:gd name="connsiteY0" fmla="*/ 38403 h 565664"/>
              <a:gd name="connsiteX1" fmla="*/ 180161 w 4113100"/>
              <a:gd name="connsiteY1" fmla="*/ 7809 h 565664"/>
              <a:gd name="connsiteX2" fmla="*/ 625463 w 4113100"/>
              <a:gd name="connsiteY2" fmla="*/ 1011 h 565664"/>
              <a:gd name="connsiteX3" fmla="*/ 754635 w 4113100"/>
              <a:gd name="connsiteY3" fmla="*/ 24806 h 565664"/>
              <a:gd name="connsiteX4" fmla="*/ 968788 w 4113100"/>
              <a:gd name="connsiteY4" fmla="*/ 116586 h 565664"/>
              <a:gd name="connsiteX5" fmla="*/ 1091161 w 4113100"/>
              <a:gd name="connsiteY5" fmla="*/ 170974 h 565664"/>
              <a:gd name="connsiteX6" fmla="*/ 1448083 w 4113100"/>
              <a:gd name="connsiteY6" fmla="*/ 340936 h 565664"/>
              <a:gd name="connsiteX7" fmla="*/ 1665636 w 4113100"/>
              <a:gd name="connsiteY7" fmla="*/ 419120 h 565664"/>
              <a:gd name="connsiteX8" fmla="*/ 2376081 w 4113100"/>
              <a:gd name="connsiteY8" fmla="*/ 425918 h 565664"/>
              <a:gd name="connsiteX9" fmla="*/ 2637823 w 4113100"/>
              <a:gd name="connsiteY9" fmla="*/ 422519 h 565664"/>
              <a:gd name="connsiteX10" fmla="*/ 2739801 w 4113100"/>
              <a:gd name="connsiteY10" fmla="*/ 456511 h 565664"/>
              <a:gd name="connsiteX11" fmla="*/ 2933558 w 4113100"/>
              <a:gd name="connsiteY11" fmla="*/ 541492 h 565664"/>
              <a:gd name="connsiteX12" fmla="*/ 3055932 w 4113100"/>
              <a:gd name="connsiteY12" fmla="*/ 565287 h 565664"/>
              <a:gd name="connsiteX13" fmla="*/ 3185103 w 4113100"/>
              <a:gd name="connsiteY13" fmla="*/ 527896 h 565664"/>
              <a:gd name="connsiteX14" fmla="*/ 3310877 w 4113100"/>
              <a:gd name="connsiteY14" fmla="*/ 476907 h 565664"/>
              <a:gd name="connsiteX15" fmla="*/ 3718787 w 4113100"/>
              <a:gd name="connsiteY15" fmla="*/ 381728 h 565664"/>
              <a:gd name="connsiteX16" fmla="*/ 4113100 w 4113100"/>
              <a:gd name="connsiteY16" fmla="*/ 385127 h 565664"/>
              <a:gd name="connsiteX0" fmla="*/ 0 w 4113100"/>
              <a:gd name="connsiteY0" fmla="*/ 30701 h 557962"/>
              <a:gd name="connsiteX1" fmla="*/ 180161 w 4113100"/>
              <a:gd name="connsiteY1" fmla="*/ 107 h 557962"/>
              <a:gd name="connsiteX2" fmla="*/ 625463 w 4113100"/>
              <a:gd name="connsiteY2" fmla="*/ 20503 h 557962"/>
              <a:gd name="connsiteX3" fmla="*/ 754635 w 4113100"/>
              <a:gd name="connsiteY3" fmla="*/ 17104 h 557962"/>
              <a:gd name="connsiteX4" fmla="*/ 968788 w 4113100"/>
              <a:gd name="connsiteY4" fmla="*/ 108884 h 557962"/>
              <a:gd name="connsiteX5" fmla="*/ 1091161 w 4113100"/>
              <a:gd name="connsiteY5" fmla="*/ 163272 h 557962"/>
              <a:gd name="connsiteX6" fmla="*/ 1448083 w 4113100"/>
              <a:gd name="connsiteY6" fmla="*/ 333234 h 557962"/>
              <a:gd name="connsiteX7" fmla="*/ 1665636 w 4113100"/>
              <a:gd name="connsiteY7" fmla="*/ 411418 h 557962"/>
              <a:gd name="connsiteX8" fmla="*/ 2376081 w 4113100"/>
              <a:gd name="connsiteY8" fmla="*/ 418216 h 557962"/>
              <a:gd name="connsiteX9" fmla="*/ 2637823 w 4113100"/>
              <a:gd name="connsiteY9" fmla="*/ 414817 h 557962"/>
              <a:gd name="connsiteX10" fmla="*/ 2739801 w 4113100"/>
              <a:gd name="connsiteY10" fmla="*/ 448809 h 557962"/>
              <a:gd name="connsiteX11" fmla="*/ 2933558 w 4113100"/>
              <a:gd name="connsiteY11" fmla="*/ 533790 h 557962"/>
              <a:gd name="connsiteX12" fmla="*/ 3055932 w 4113100"/>
              <a:gd name="connsiteY12" fmla="*/ 557585 h 557962"/>
              <a:gd name="connsiteX13" fmla="*/ 3185103 w 4113100"/>
              <a:gd name="connsiteY13" fmla="*/ 520194 h 557962"/>
              <a:gd name="connsiteX14" fmla="*/ 3310877 w 4113100"/>
              <a:gd name="connsiteY14" fmla="*/ 469205 h 557962"/>
              <a:gd name="connsiteX15" fmla="*/ 3718787 w 4113100"/>
              <a:gd name="connsiteY15" fmla="*/ 374026 h 557962"/>
              <a:gd name="connsiteX16" fmla="*/ 4113100 w 4113100"/>
              <a:gd name="connsiteY16" fmla="*/ 377425 h 557962"/>
              <a:gd name="connsiteX0" fmla="*/ 0 w 4113100"/>
              <a:gd name="connsiteY0" fmla="*/ 19573 h 546834"/>
              <a:gd name="connsiteX1" fmla="*/ 180161 w 4113100"/>
              <a:gd name="connsiteY1" fmla="*/ 12773 h 546834"/>
              <a:gd name="connsiteX2" fmla="*/ 625463 w 4113100"/>
              <a:gd name="connsiteY2" fmla="*/ 9375 h 546834"/>
              <a:gd name="connsiteX3" fmla="*/ 754635 w 4113100"/>
              <a:gd name="connsiteY3" fmla="*/ 5976 h 546834"/>
              <a:gd name="connsiteX4" fmla="*/ 968788 w 4113100"/>
              <a:gd name="connsiteY4" fmla="*/ 97756 h 546834"/>
              <a:gd name="connsiteX5" fmla="*/ 1091161 w 4113100"/>
              <a:gd name="connsiteY5" fmla="*/ 152144 h 546834"/>
              <a:gd name="connsiteX6" fmla="*/ 1448083 w 4113100"/>
              <a:gd name="connsiteY6" fmla="*/ 322106 h 546834"/>
              <a:gd name="connsiteX7" fmla="*/ 1665636 w 4113100"/>
              <a:gd name="connsiteY7" fmla="*/ 400290 h 546834"/>
              <a:gd name="connsiteX8" fmla="*/ 2376081 w 4113100"/>
              <a:gd name="connsiteY8" fmla="*/ 407088 h 546834"/>
              <a:gd name="connsiteX9" fmla="*/ 2637823 w 4113100"/>
              <a:gd name="connsiteY9" fmla="*/ 403689 h 546834"/>
              <a:gd name="connsiteX10" fmla="*/ 2739801 w 4113100"/>
              <a:gd name="connsiteY10" fmla="*/ 437681 h 546834"/>
              <a:gd name="connsiteX11" fmla="*/ 2933558 w 4113100"/>
              <a:gd name="connsiteY11" fmla="*/ 522662 h 546834"/>
              <a:gd name="connsiteX12" fmla="*/ 3055932 w 4113100"/>
              <a:gd name="connsiteY12" fmla="*/ 546457 h 546834"/>
              <a:gd name="connsiteX13" fmla="*/ 3185103 w 4113100"/>
              <a:gd name="connsiteY13" fmla="*/ 509066 h 546834"/>
              <a:gd name="connsiteX14" fmla="*/ 3310877 w 4113100"/>
              <a:gd name="connsiteY14" fmla="*/ 458077 h 546834"/>
              <a:gd name="connsiteX15" fmla="*/ 3718787 w 4113100"/>
              <a:gd name="connsiteY15" fmla="*/ 362898 h 546834"/>
              <a:gd name="connsiteX16" fmla="*/ 4113100 w 4113100"/>
              <a:gd name="connsiteY16" fmla="*/ 366297 h 546834"/>
              <a:gd name="connsiteX0" fmla="*/ 0 w 4113100"/>
              <a:gd name="connsiteY0" fmla="*/ 46767 h 546834"/>
              <a:gd name="connsiteX1" fmla="*/ 180161 w 4113100"/>
              <a:gd name="connsiteY1" fmla="*/ 12773 h 546834"/>
              <a:gd name="connsiteX2" fmla="*/ 625463 w 4113100"/>
              <a:gd name="connsiteY2" fmla="*/ 9375 h 546834"/>
              <a:gd name="connsiteX3" fmla="*/ 754635 w 4113100"/>
              <a:gd name="connsiteY3" fmla="*/ 5976 h 546834"/>
              <a:gd name="connsiteX4" fmla="*/ 968788 w 4113100"/>
              <a:gd name="connsiteY4" fmla="*/ 97756 h 546834"/>
              <a:gd name="connsiteX5" fmla="*/ 1091161 w 4113100"/>
              <a:gd name="connsiteY5" fmla="*/ 152144 h 546834"/>
              <a:gd name="connsiteX6" fmla="*/ 1448083 w 4113100"/>
              <a:gd name="connsiteY6" fmla="*/ 322106 h 546834"/>
              <a:gd name="connsiteX7" fmla="*/ 1665636 w 4113100"/>
              <a:gd name="connsiteY7" fmla="*/ 400290 h 546834"/>
              <a:gd name="connsiteX8" fmla="*/ 2376081 w 4113100"/>
              <a:gd name="connsiteY8" fmla="*/ 407088 h 546834"/>
              <a:gd name="connsiteX9" fmla="*/ 2637823 w 4113100"/>
              <a:gd name="connsiteY9" fmla="*/ 403689 h 546834"/>
              <a:gd name="connsiteX10" fmla="*/ 2739801 w 4113100"/>
              <a:gd name="connsiteY10" fmla="*/ 437681 h 546834"/>
              <a:gd name="connsiteX11" fmla="*/ 2933558 w 4113100"/>
              <a:gd name="connsiteY11" fmla="*/ 522662 h 546834"/>
              <a:gd name="connsiteX12" fmla="*/ 3055932 w 4113100"/>
              <a:gd name="connsiteY12" fmla="*/ 546457 h 546834"/>
              <a:gd name="connsiteX13" fmla="*/ 3185103 w 4113100"/>
              <a:gd name="connsiteY13" fmla="*/ 509066 h 546834"/>
              <a:gd name="connsiteX14" fmla="*/ 3310877 w 4113100"/>
              <a:gd name="connsiteY14" fmla="*/ 458077 h 546834"/>
              <a:gd name="connsiteX15" fmla="*/ 3718787 w 4113100"/>
              <a:gd name="connsiteY15" fmla="*/ 362898 h 546834"/>
              <a:gd name="connsiteX16" fmla="*/ 4113100 w 4113100"/>
              <a:gd name="connsiteY16" fmla="*/ 366297 h 546834"/>
              <a:gd name="connsiteX0" fmla="*/ 0 w 4009459"/>
              <a:gd name="connsiteY0" fmla="*/ 46767 h 546834"/>
              <a:gd name="connsiteX1" fmla="*/ 180161 w 4009459"/>
              <a:gd name="connsiteY1" fmla="*/ 12773 h 546834"/>
              <a:gd name="connsiteX2" fmla="*/ 625463 w 4009459"/>
              <a:gd name="connsiteY2" fmla="*/ 9375 h 546834"/>
              <a:gd name="connsiteX3" fmla="*/ 754635 w 4009459"/>
              <a:gd name="connsiteY3" fmla="*/ 5976 h 546834"/>
              <a:gd name="connsiteX4" fmla="*/ 968788 w 4009459"/>
              <a:gd name="connsiteY4" fmla="*/ 97756 h 546834"/>
              <a:gd name="connsiteX5" fmla="*/ 1091161 w 4009459"/>
              <a:gd name="connsiteY5" fmla="*/ 152144 h 546834"/>
              <a:gd name="connsiteX6" fmla="*/ 1448083 w 4009459"/>
              <a:gd name="connsiteY6" fmla="*/ 322106 h 546834"/>
              <a:gd name="connsiteX7" fmla="*/ 1665636 w 4009459"/>
              <a:gd name="connsiteY7" fmla="*/ 400290 h 546834"/>
              <a:gd name="connsiteX8" fmla="*/ 2376081 w 4009459"/>
              <a:gd name="connsiteY8" fmla="*/ 407088 h 546834"/>
              <a:gd name="connsiteX9" fmla="*/ 2637823 w 4009459"/>
              <a:gd name="connsiteY9" fmla="*/ 403689 h 546834"/>
              <a:gd name="connsiteX10" fmla="*/ 2739801 w 4009459"/>
              <a:gd name="connsiteY10" fmla="*/ 437681 h 546834"/>
              <a:gd name="connsiteX11" fmla="*/ 2933558 w 4009459"/>
              <a:gd name="connsiteY11" fmla="*/ 522662 h 546834"/>
              <a:gd name="connsiteX12" fmla="*/ 3055932 w 4009459"/>
              <a:gd name="connsiteY12" fmla="*/ 546457 h 546834"/>
              <a:gd name="connsiteX13" fmla="*/ 3185103 w 4009459"/>
              <a:gd name="connsiteY13" fmla="*/ 509066 h 546834"/>
              <a:gd name="connsiteX14" fmla="*/ 3310877 w 4009459"/>
              <a:gd name="connsiteY14" fmla="*/ 458077 h 546834"/>
              <a:gd name="connsiteX15" fmla="*/ 3718787 w 4009459"/>
              <a:gd name="connsiteY15" fmla="*/ 362898 h 546834"/>
              <a:gd name="connsiteX16" fmla="*/ 4009459 w 4009459"/>
              <a:gd name="connsiteY16" fmla="*/ 314477 h 546834"/>
              <a:gd name="connsiteX0" fmla="*/ 0 w 4009459"/>
              <a:gd name="connsiteY0" fmla="*/ 46767 h 546834"/>
              <a:gd name="connsiteX1" fmla="*/ 180161 w 4009459"/>
              <a:gd name="connsiteY1" fmla="*/ 12773 h 546834"/>
              <a:gd name="connsiteX2" fmla="*/ 625463 w 4009459"/>
              <a:gd name="connsiteY2" fmla="*/ 9375 h 546834"/>
              <a:gd name="connsiteX3" fmla="*/ 754635 w 4009459"/>
              <a:gd name="connsiteY3" fmla="*/ 5976 h 546834"/>
              <a:gd name="connsiteX4" fmla="*/ 968788 w 4009459"/>
              <a:gd name="connsiteY4" fmla="*/ 97756 h 546834"/>
              <a:gd name="connsiteX5" fmla="*/ 1091161 w 4009459"/>
              <a:gd name="connsiteY5" fmla="*/ 152144 h 546834"/>
              <a:gd name="connsiteX6" fmla="*/ 1448083 w 4009459"/>
              <a:gd name="connsiteY6" fmla="*/ 322106 h 546834"/>
              <a:gd name="connsiteX7" fmla="*/ 1665636 w 4009459"/>
              <a:gd name="connsiteY7" fmla="*/ 400290 h 546834"/>
              <a:gd name="connsiteX8" fmla="*/ 2376081 w 4009459"/>
              <a:gd name="connsiteY8" fmla="*/ 407088 h 546834"/>
              <a:gd name="connsiteX9" fmla="*/ 2637823 w 4009459"/>
              <a:gd name="connsiteY9" fmla="*/ 403689 h 546834"/>
              <a:gd name="connsiteX10" fmla="*/ 2739801 w 4009459"/>
              <a:gd name="connsiteY10" fmla="*/ 437681 h 546834"/>
              <a:gd name="connsiteX11" fmla="*/ 2933558 w 4009459"/>
              <a:gd name="connsiteY11" fmla="*/ 522662 h 546834"/>
              <a:gd name="connsiteX12" fmla="*/ 3055932 w 4009459"/>
              <a:gd name="connsiteY12" fmla="*/ 546457 h 546834"/>
              <a:gd name="connsiteX13" fmla="*/ 3185103 w 4009459"/>
              <a:gd name="connsiteY13" fmla="*/ 509066 h 546834"/>
              <a:gd name="connsiteX14" fmla="*/ 3310877 w 4009459"/>
              <a:gd name="connsiteY14" fmla="*/ 458077 h 546834"/>
              <a:gd name="connsiteX15" fmla="*/ 3718787 w 4009459"/>
              <a:gd name="connsiteY15" fmla="*/ 362898 h 546834"/>
              <a:gd name="connsiteX16" fmla="*/ 4009459 w 4009459"/>
              <a:gd name="connsiteY16" fmla="*/ 314477 h 54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09459" h="546834">
                <a:moveTo>
                  <a:pt x="0" y="46767"/>
                </a:moveTo>
                <a:cubicBezTo>
                  <a:pt x="37958" y="34586"/>
                  <a:pt x="75917" y="19005"/>
                  <a:pt x="180161" y="12773"/>
                </a:cubicBezTo>
                <a:cubicBezTo>
                  <a:pt x="284405" y="6541"/>
                  <a:pt x="477029" y="10508"/>
                  <a:pt x="625463" y="9375"/>
                </a:cubicBezTo>
                <a:cubicBezTo>
                  <a:pt x="721209" y="8242"/>
                  <a:pt x="697414" y="-8754"/>
                  <a:pt x="754635" y="5976"/>
                </a:cubicBezTo>
                <a:cubicBezTo>
                  <a:pt x="811856" y="20706"/>
                  <a:pt x="912700" y="73395"/>
                  <a:pt x="968788" y="97756"/>
                </a:cubicBezTo>
                <a:cubicBezTo>
                  <a:pt x="1024876" y="122117"/>
                  <a:pt x="1091161" y="152144"/>
                  <a:pt x="1091161" y="152144"/>
                </a:cubicBezTo>
                <a:cubicBezTo>
                  <a:pt x="1171043" y="189536"/>
                  <a:pt x="1352337" y="280748"/>
                  <a:pt x="1448083" y="322106"/>
                </a:cubicBezTo>
                <a:cubicBezTo>
                  <a:pt x="1543829" y="363464"/>
                  <a:pt x="1510970" y="386126"/>
                  <a:pt x="1665636" y="400290"/>
                </a:cubicBezTo>
                <a:cubicBezTo>
                  <a:pt x="1820302" y="414454"/>
                  <a:pt x="2214050" y="406522"/>
                  <a:pt x="2376081" y="407088"/>
                </a:cubicBezTo>
                <a:cubicBezTo>
                  <a:pt x="2538112" y="407654"/>
                  <a:pt x="2577203" y="398590"/>
                  <a:pt x="2637823" y="403689"/>
                </a:cubicBezTo>
                <a:cubicBezTo>
                  <a:pt x="2698443" y="408788"/>
                  <a:pt x="2690512" y="417852"/>
                  <a:pt x="2739801" y="437681"/>
                </a:cubicBezTo>
                <a:cubicBezTo>
                  <a:pt x="2789090" y="457510"/>
                  <a:pt x="2880870" y="504533"/>
                  <a:pt x="2933558" y="522662"/>
                </a:cubicBezTo>
                <a:cubicBezTo>
                  <a:pt x="2986247" y="540791"/>
                  <a:pt x="3014008" y="548723"/>
                  <a:pt x="3055932" y="546457"/>
                </a:cubicBezTo>
                <a:cubicBezTo>
                  <a:pt x="3097856" y="544191"/>
                  <a:pt x="3142612" y="523796"/>
                  <a:pt x="3185103" y="509066"/>
                </a:cubicBezTo>
                <a:cubicBezTo>
                  <a:pt x="3227594" y="494336"/>
                  <a:pt x="3234959" y="484705"/>
                  <a:pt x="3310877" y="458077"/>
                </a:cubicBezTo>
                <a:cubicBezTo>
                  <a:pt x="3417387" y="424651"/>
                  <a:pt x="3572053" y="377062"/>
                  <a:pt x="3718787" y="362898"/>
                </a:cubicBezTo>
                <a:cubicBezTo>
                  <a:pt x="3888184" y="369696"/>
                  <a:pt x="3954862" y="354818"/>
                  <a:pt x="4009459" y="314477"/>
                </a:cubicBezTo>
              </a:path>
            </a:pathLst>
          </a:custGeom>
          <a:noFill/>
          <a:ln>
            <a:solidFill>
              <a:srgbClr val="BC8B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Isosceles Triangle 163"/>
          <p:cNvSpPr/>
          <p:nvPr/>
        </p:nvSpPr>
        <p:spPr>
          <a:xfrm>
            <a:off x="3793676" y="2445594"/>
            <a:ext cx="103364" cy="86822"/>
          </a:xfrm>
          <a:prstGeom prst="triangle">
            <a:avLst/>
          </a:prstGeom>
          <a:solidFill>
            <a:schemeClr val="bg1"/>
          </a:solidFill>
          <a:ln w="6350">
            <a:solidFill>
              <a:srgbClr val="BC8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1230483" y="4088957"/>
            <a:ext cx="2359894" cy="254075"/>
          </a:xfrm>
          <a:custGeom>
            <a:avLst/>
            <a:gdLst>
              <a:gd name="connsiteX0" fmla="*/ 0 w 2780592"/>
              <a:gd name="connsiteY0" fmla="*/ 265142 h 312874"/>
              <a:gd name="connsiteX1" fmla="*/ 183560 w 2780592"/>
              <a:gd name="connsiteY1" fmla="*/ 312731 h 312874"/>
              <a:gd name="connsiteX2" fmla="*/ 295735 w 2780592"/>
              <a:gd name="connsiteY2" fmla="*/ 251545 h 312874"/>
              <a:gd name="connsiteX3" fmla="*/ 550679 w 2780592"/>
              <a:gd name="connsiteY3" fmla="*/ 64586 h 312874"/>
              <a:gd name="connsiteX4" fmla="*/ 645859 w 2780592"/>
              <a:gd name="connsiteY4" fmla="*/ 44190 h 312874"/>
              <a:gd name="connsiteX5" fmla="*/ 2546043 w 2780592"/>
              <a:gd name="connsiteY5" fmla="*/ 6798 h 312874"/>
              <a:gd name="connsiteX6" fmla="*/ 2780592 w 2780592"/>
              <a:gd name="connsiteY6" fmla="*/ 0 h 312874"/>
              <a:gd name="connsiteX0" fmla="*/ 0 w 2780592"/>
              <a:gd name="connsiteY0" fmla="*/ 265142 h 298741"/>
              <a:gd name="connsiteX1" fmla="*/ 181179 w 2780592"/>
              <a:gd name="connsiteY1" fmla="*/ 298444 h 298741"/>
              <a:gd name="connsiteX2" fmla="*/ 295735 w 2780592"/>
              <a:gd name="connsiteY2" fmla="*/ 251545 h 298741"/>
              <a:gd name="connsiteX3" fmla="*/ 550679 w 2780592"/>
              <a:gd name="connsiteY3" fmla="*/ 64586 h 298741"/>
              <a:gd name="connsiteX4" fmla="*/ 645859 w 2780592"/>
              <a:gd name="connsiteY4" fmla="*/ 44190 h 298741"/>
              <a:gd name="connsiteX5" fmla="*/ 2546043 w 2780592"/>
              <a:gd name="connsiteY5" fmla="*/ 6798 h 298741"/>
              <a:gd name="connsiteX6" fmla="*/ 2780592 w 2780592"/>
              <a:gd name="connsiteY6" fmla="*/ 0 h 298741"/>
              <a:gd name="connsiteX0" fmla="*/ 0 w 2780592"/>
              <a:gd name="connsiteY0" fmla="*/ 265142 h 299142"/>
              <a:gd name="connsiteX1" fmla="*/ 181179 w 2780592"/>
              <a:gd name="connsiteY1" fmla="*/ 298444 h 299142"/>
              <a:gd name="connsiteX2" fmla="*/ 295735 w 2780592"/>
              <a:gd name="connsiteY2" fmla="*/ 242020 h 299142"/>
              <a:gd name="connsiteX3" fmla="*/ 550679 w 2780592"/>
              <a:gd name="connsiteY3" fmla="*/ 64586 h 299142"/>
              <a:gd name="connsiteX4" fmla="*/ 645859 w 2780592"/>
              <a:gd name="connsiteY4" fmla="*/ 44190 h 299142"/>
              <a:gd name="connsiteX5" fmla="*/ 2546043 w 2780592"/>
              <a:gd name="connsiteY5" fmla="*/ 6798 h 299142"/>
              <a:gd name="connsiteX6" fmla="*/ 2780592 w 2780592"/>
              <a:gd name="connsiteY6" fmla="*/ 0 h 299142"/>
              <a:gd name="connsiteX0" fmla="*/ 0 w 2780592"/>
              <a:gd name="connsiteY0" fmla="*/ 265142 h 299142"/>
              <a:gd name="connsiteX1" fmla="*/ 181179 w 2780592"/>
              <a:gd name="connsiteY1" fmla="*/ 298444 h 299142"/>
              <a:gd name="connsiteX2" fmla="*/ 295735 w 2780592"/>
              <a:gd name="connsiteY2" fmla="*/ 242020 h 299142"/>
              <a:gd name="connsiteX3" fmla="*/ 550679 w 2780592"/>
              <a:gd name="connsiteY3" fmla="*/ 64586 h 299142"/>
              <a:gd name="connsiteX4" fmla="*/ 645859 w 2780592"/>
              <a:gd name="connsiteY4" fmla="*/ 44190 h 299142"/>
              <a:gd name="connsiteX5" fmla="*/ 2780592 w 2780592"/>
              <a:gd name="connsiteY5" fmla="*/ 0 h 299142"/>
              <a:gd name="connsiteX0" fmla="*/ 0 w 2774783"/>
              <a:gd name="connsiteY0" fmla="*/ 259333 h 293333"/>
              <a:gd name="connsiteX1" fmla="*/ 181179 w 2774783"/>
              <a:gd name="connsiteY1" fmla="*/ 292635 h 293333"/>
              <a:gd name="connsiteX2" fmla="*/ 295735 w 2774783"/>
              <a:gd name="connsiteY2" fmla="*/ 236211 h 293333"/>
              <a:gd name="connsiteX3" fmla="*/ 550679 w 2774783"/>
              <a:gd name="connsiteY3" fmla="*/ 58777 h 293333"/>
              <a:gd name="connsiteX4" fmla="*/ 645859 w 2774783"/>
              <a:gd name="connsiteY4" fmla="*/ 38381 h 293333"/>
              <a:gd name="connsiteX5" fmla="*/ 2774783 w 2774783"/>
              <a:gd name="connsiteY5" fmla="*/ 0 h 293333"/>
              <a:gd name="connsiteX0" fmla="*/ 0 w 2774783"/>
              <a:gd name="connsiteY0" fmla="*/ 259333 h 297146"/>
              <a:gd name="connsiteX1" fmla="*/ 165397 w 2774783"/>
              <a:gd name="connsiteY1" fmla="*/ 296580 h 297146"/>
              <a:gd name="connsiteX2" fmla="*/ 295735 w 2774783"/>
              <a:gd name="connsiteY2" fmla="*/ 236211 h 297146"/>
              <a:gd name="connsiteX3" fmla="*/ 550679 w 2774783"/>
              <a:gd name="connsiteY3" fmla="*/ 58777 h 297146"/>
              <a:gd name="connsiteX4" fmla="*/ 645859 w 2774783"/>
              <a:gd name="connsiteY4" fmla="*/ 38381 h 297146"/>
              <a:gd name="connsiteX5" fmla="*/ 2774783 w 2774783"/>
              <a:gd name="connsiteY5" fmla="*/ 0 h 297146"/>
              <a:gd name="connsiteX0" fmla="*/ 0 w 2762947"/>
              <a:gd name="connsiteY0" fmla="*/ 263279 h 297469"/>
              <a:gd name="connsiteX1" fmla="*/ 153561 w 2762947"/>
              <a:gd name="connsiteY1" fmla="*/ 296580 h 297469"/>
              <a:gd name="connsiteX2" fmla="*/ 283899 w 2762947"/>
              <a:gd name="connsiteY2" fmla="*/ 236211 h 297469"/>
              <a:gd name="connsiteX3" fmla="*/ 538843 w 2762947"/>
              <a:gd name="connsiteY3" fmla="*/ 58777 h 297469"/>
              <a:gd name="connsiteX4" fmla="*/ 634023 w 2762947"/>
              <a:gd name="connsiteY4" fmla="*/ 38381 h 297469"/>
              <a:gd name="connsiteX5" fmla="*/ 2762947 w 2762947"/>
              <a:gd name="connsiteY5" fmla="*/ 0 h 2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2947" h="297469">
                <a:moveTo>
                  <a:pt x="0" y="263279"/>
                </a:moveTo>
                <a:cubicBezTo>
                  <a:pt x="67135" y="288206"/>
                  <a:pt x="106245" y="301091"/>
                  <a:pt x="153561" y="296580"/>
                </a:cubicBezTo>
                <a:cubicBezTo>
                  <a:pt x="200878" y="292069"/>
                  <a:pt x="219685" y="275845"/>
                  <a:pt x="283899" y="236211"/>
                </a:cubicBezTo>
                <a:cubicBezTo>
                  <a:pt x="348113" y="196577"/>
                  <a:pt x="480489" y="91749"/>
                  <a:pt x="538843" y="58777"/>
                </a:cubicBezTo>
                <a:cubicBezTo>
                  <a:pt x="597197" y="25805"/>
                  <a:pt x="634023" y="38381"/>
                  <a:pt x="634023" y="38381"/>
                </a:cubicBezTo>
                <a:lnTo>
                  <a:pt x="2762947" y="0"/>
                </a:lnTo>
              </a:path>
            </a:pathLst>
          </a:cu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Isosceles Triangle 165"/>
          <p:cNvSpPr/>
          <p:nvPr/>
        </p:nvSpPr>
        <p:spPr>
          <a:xfrm>
            <a:off x="4938019" y="2692559"/>
            <a:ext cx="103364" cy="86822"/>
          </a:xfrm>
          <a:prstGeom prst="triangle">
            <a:avLst/>
          </a:prstGeom>
          <a:solidFill>
            <a:schemeClr val="bg1"/>
          </a:solidFill>
          <a:ln w="6350">
            <a:solidFill>
              <a:srgbClr val="BC8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Isosceles Triangle 166"/>
          <p:cNvSpPr/>
          <p:nvPr/>
        </p:nvSpPr>
        <p:spPr>
          <a:xfrm>
            <a:off x="6088740" y="2649213"/>
            <a:ext cx="103364" cy="86822"/>
          </a:xfrm>
          <a:prstGeom prst="triangle">
            <a:avLst/>
          </a:prstGeom>
          <a:solidFill>
            <a:schemeClr val="bg1"/>
          </a:solidFill>
          <a:ln w="6350">
            <a:solidFill>
              <a:srgbClr val="BC8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Isosceles Triangle 167"/>
          <p:cNvSpPr/>
          <p:nvPr/>
        </p:nvSpPr>
        <p:spPr>
          <a:xfrm>
            <a:off x="2240428" y="2252880"/>
            <a:ext cx="103364" cy="86822"/>
          </a:xfrm>
          <a:prstGeom prst="triangle">
            <a:avLst/>
          </a:prstGeom>
          <a:solidFill>
            <a:schemeClr val="bg1"/>
          </a:solidFill>
          <a:ln w="6350">
            <a:solidFill>
              <a:srgbClr val="BC8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Isosceles Triangle 168"/>
          <p:cNvSpPr/>
          <p:nvPr/>
        </p:nvSpPr>
        <p:spPr>
          <a:xfrm>
            <a:off x="1955807" y="2278300"/>
            <a:ext cx="103364" cy="86822"/>
          </a:xfrm>
          <a:prstGeom prst="triangle">
            <a:avLst/>
          </a:prstGeom>
          <a:solidFill>
            <a:schemeClr val="bg1"/>
          </a:solidFill>
          <a:ln w="6350">
            <a:solidFill>
              <a:srgbClr val="BC8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Isosceles Triangle 169"/>
          <p:cNvSpPr/>
          <p:nvPr/>
        </p:nvSpPr>
        <p:spPr>
          <a:xfrm>
            <a:off x="1625528" y="2359733"/>
            <a:ext cx="103364" cy="86822"/>
          </a:xfrm>
          <a:prstGeom prst="triangle">
            <a:avLst/>
          </a:prstGeom>
          <a:solidFill>
            <a:schemeClr val="bg1"/>
          </a:solidFill>
          <a:ln w="6350">
            <a:solidFill>
              <a:srgbClr val="BC8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Isosceles Triangle 170"/>
          <p:cNvSpPr/>
          <p:nvPr/>
        </p:nvSpPr>
        <p:spPr>
          <a:xfrm>
            <a:off x="1626498" y="2501559"/>
            <a:ext cx="103364" cy="86822"/>
          </a:xfrm>
          <a:prstGeom prst="triangle">
            <a:avLst/>
          </a:prstGeom>
          <a:solidFill>
            <a:schemeClr val="bg1"/>
          </a:solidFill>
          <a:ln w="6350">
            <a:solidFill>
              <a:srgbClr val="BC8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Isosceles Triangle 171"/>
          <p:cNvSpPr/>
          <p:nvPr/>
        </p:nvSpPr>
        <p:spPr>
          <a:xfrm>
            <a:off x="1631356" y="2740158"/>
            <a:ext cx="103364" cy="86822"/>
          </a:xfrm>
          <a:prstGeom prst="triangle">
            <a:avLst/>
          </a:prstGeom>
          <a:solidFill>
            <a:schemeClr val="bg1"/>
          </a:solidFill>
          <a:ln w="6350">
            <a:solidFill>
              <a:srgbClr val="BC8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Isosceles Triangle 172"/>
          <p:cNvSpPr/>
          <p:nvPr/>
        </p:nvSpPr>
        <p:spPr>
          <a:xfrm>
            <a:off x="1430276" y="3087316"/>
            <a:ext cx="103364" cy="86822"/>
          </a:xfrm>
          <a:prstGeom prst="triangle">
            <a:avLst/>
          </a:prstGeom>
          <a:solidFill>
            <a:schemeClr val="bg1"/>
          </a:solidFill>
          <a:ln w="6350">
            <a:solidFill>
              <a:srgbClr val="BC8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Isosceles Triangle 174"/>
          <p:cNvSpPr/>
          <p:nvPr/>
        </p:nvSpPr>
        <p:spPr>
          <a:xfrm>
            <a:off x="5601488" y="2773553"/>
            <a:ext cx="103364" cy="86822"/>
          </a:xfrm>
          <a:prstGeom prst="triangle">
            <a:avLst/>
          </a:prstGeom>
          <a:solidFill>
            <a:schemeClr val="bg1"/>
          </a:solidFill>
          <a:ln w="6350">
            <a:solidFill>
              <a:srgbClr val="BC8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6" name="Picture 2" descr="State Route 19 mark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17" y="3127503"/>
            <a:ext cx="134556" cy="1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Isosceles Triangle 176"/>
          <p:cNvSpPr/>
          <p:nvPr/>
        </p:nvSpPr>
        <p:spPr>
          <a:xfrm>
            <a:off x="6332142" y="2589842"/>
            <a:ext cx="103364" cy="86822"/>
          </a:xfrm>
          <a:prstGeom prst="triangle">
            <a:avLst/>
          </a:prstGeom>
          <a:solidFill>
            <a:schemeClr val="bg1"/>
          </a:solidFill>
          <a:ln w="6350">
            <a:solidFill>
              <a:srgbClr val="BC8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/>
          <p:cNvSpPr txBox="1"/>
          <p:nvPr/>
        </p:nvSpPr>
        <p:spPr>
          <a:xfrm rot="19215027">
            <a:off x="2817700" y="1959075"/>
            <a:ext cx="76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Sierra Madre Villa</a:t>
            </a:r>
            <a:endParaRPr lang="en-US" sz="900" dirty="0"/>
          </a:p>
        </p:txBody>
      </p:sp>
      <p:sp>
        <p:nvSpPr>
          <p:cNvPr id="179" name="TextBox 178"/>
          <p:cNvSpPr txBox="1"/>
          <p:nvPr/>
        </p:nvSpPr>
        <p:spPr>
          <a:xfrm rot="19215027">
            <a:off x="2211415" y="2010803"/>
            <a:ext cx="460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Allen</a:t>
            </a:r>
            <a:endParaRPr lang="en-US" sz="900" dirty="0"/>
          </a:p>
        </p:txBody>
      </p:sp>
      <p:sp>
        <p:nvSpPr>
          <p:cNvPr id="180" name="TextBox 179"/>
          <p:cNvSpPr txBox="1"/>
          <p:nvPr/>
        </p:nvSpPr>
        <p:spPr>
          <a:xfrm rot="19215027">
            <a:off x="1914016" y="2032104"/>
            <a:ext cx="436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Lake</a:t>
            </a:r>
            <a:endParaRPr lang="en-US" sz="900" dirty="0"/>
          </a:p>
        </p:txBody>
      </p:sp>
      <p:sp>
        <p:nvSpPr>
          <p:cNvPr id="181" name="TextBox 180"/>
          <p:cNvSpPr txBox="1"/>
          <p:nvPr/>
        </p:nvSpPr>
        <p:spPr>
          <a:xfrm rot="1993449">
            <a:off x="1605598" y="2714207"/>
            <a:ext cx="939247" cy="20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Del Mar</a:t>
            </a:r>
            <a:endParaRPr lang="en-US" sz="900" dirty="0"/>
          </a:p>
        </p:txBody>
      </p:sp>
      <p:sp>
        <p:nvSpPr>
          <p:cNvPr id="182" name="TextBox 181"/>
          <p:cNvSpPr txBox="1"/>
          <p:nvPr/>
        </p:nvSpPr>
        <p:spPr>
          <a:xfrm rot="1993449">
            <a:off x="1614968" y="2949966"/>
            <a:ext cx="939247" cy="20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Fillmore</a:t>
            </a:r>
            <a:endParaRPr lang="en-US" sz="900" dirty="0"/>
          </a:p>
        </p:txBody>
      </p:sp>
      <p:sp>
        <p:nvSpPr>
          <p:cNvPr id="183" name="TextBox 182"/>
          <p:cNvSpPr txBox="1"/>
          <p:nvPr/>
        </p:nvSpPr>
        <p:spPr>
          <a:xfrm rot="1993449">
            <a:off x="1405018" y="3313079"/>
            <a:ext cx="939247" cy="20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Mission</a:t>
            </a:r>
            <a:endParaRPr lang="en-US" sz="900" dirty="0"/>
          </a:p>
        </p:txBody>
      </p:sp>
      <p:sp>
        <p:nvSpPr>
          <p:cNvPr id="184" name="TextBox 183"/>
          <p:cNvSpPr txBox="1"/>
          <p:nvPr/>
        </p:nvSpPr>
        <p:spPr>
          <a:xfrm rot="19215027">
            <a:off x="3761823" y="2093911"/>
            <a:ext cx="796985" cy="20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2">
                    <a:lumMod val="75000"/>
                  </a:schemeClr>
                </a:solidFill>
              </a:rPr>
              <a:t>Arcadia</a:t>
            </a: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 rot="19215027">
            <a:off x="4207212" y="2296591"/>
            <a:ext cx="796985" cy="20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2">
                    <a:lumMod val="75000"/>
                  </a:schemeClr>
                </a:solidFill>
              </a:rPr>
              <a:t>Monrovia</a:t>
            </a: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 rot="19215027">
            <a:off x="4824321" y="2311996"/>
            <a:ext cx="796985" cy="20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2">
                    <a:lumMod val="75000"/>
                  </a:schemeClr>
                </a:solidFill>
              </a:rPr>
              <a:t>Duarte</a:t>
            </a: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 rot="19215027">
            <a:off x="5456946" y="2405586"/>
            <a:ext cx="796985" cy="20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chemeClr val="bg2">
                    <a:lumMod val="75000"/>
                  </a:schemeClr>
                </a:solidFill>
              </a:rPr>
              <a:t>Irwindale</a:t>
            </a: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 rot="19215027">
            <a:off x="5992538" y="2300961"/>
            <a:ext cx="796985" cy="20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2">
                    <a:lumMod val="75000"/>
                  </a:schemeClr>
                </a:solidFill>
              </a:rPr>
              <a:t>Alameda</a:t>
            </a: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 rot="19215027">
            <a:off x="6262770" y="2270792"/>
            <a:ext cx="796985" cy="20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2">
                    <a:lumMod val="75000"/>
                  </a:schemeClr>
                </a:solidFill>
              </a:rPr>
              <a:t>Citrus</a:t>
            </a: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 rot="18675915">
            <a:off x="1064698" y="3758770"/>
            <a:ext cx="83545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 smtClean="0"/>
              <a:t>Cal State Los Angeles</a:t>
            </a:r>
            <a:endParaRPr lang="en-US" sz="900" dirty="0"/>
          </a:p>
        </p:txBody>
      </p:sp>
      <p:sp>
        <p:nvSpPr>
          <p:cNvPr id="191" name="TextBox 190"/>
          <p:cNvSpPr txBox="1"/>
          <p:nvPr/>
        </p:nvSpPr>
        <p:spPr>
          <a:xfrm>
            <a:off x="5373451" y="4157204"/>
            <a:ext cx="54026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 smtClean="0"/>
              <a:t>West Covina</a:t>
            </a:r>
            <a:endParaRPr lang="en-US" sz="900" dirty="0"/>
          </a:p>
        </p:txBody>
      </p:sp>
      <p:sp>
        <p:nvSpPr>
          <p:cNvPr id="192" name="TextBox 191"/>
          <p:cNvSpPr txBox="1"/>
          <p:nvPr/>
        </p:nvSpPr>
        <p:spPr>
          <a:xfrm rot="2678006">
            <a:off x="4701517" y="3380882"/>
            <a:ext cx="60076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 smtClean="0">
                <a:solidFill>
                  <a:srgbClr val="C00000"/>
                </a:solidFill>
              </a:rPr>
              <a:t>Baldwin Park</a:t>
            </a:r>
            <a:endParaRPr lang="en-US" sz="900" dirty="0">
              <a:solidFill>
                <a:srgbClr val="C00000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 rot="18900000">
            <a:off x="3542554" y="3454402"/>
            <a:ext cx="7137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 smtClean="0">
                <a:solidFill>
                  <a:srgbClr val="C00000"/>
                </a:solidFill>
              </a:rPr>
              <a:t>El Monte</a:t>
            </a:r>
          </a:p>
          <a:p>
            <a:pPr>
              <a:lnSpc>
                <a:spcPct val="90000"/>
              </a:lnSpc>
            </a:pPr>
            <a:r>
              <a:rPr lang="en-US" sz="900" dirty="0" err="1" smtClean="0">
                <a:solidFill>
                  <a:srgbClr val="C00000"/>
                </a:solidFill>
              </a:rPr>
              <a:t>Metrolink</a:t>
            </a:r>
            <a:endParaRPr lang="en-US" sz="900" dirty="0">
              <a:solidFill>
                <a:srgbClr val="C00000"/>
              </a:solidFill>
            </a:endParaRPr>
          </a:p>
        </p:txBody>
      </p:sp>
      <p:pic>
        <p:nvPicPr>
          <p:cNvPr id="195" name="Picture 11" descr="California 134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65" y="2368806"/>
            <a:ext cx="158819" cy="14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Isosceles Triangle 196"/>
          <p:cNvSpPr/>
          <p:nvPr/>
        </p:nvSpPr>
        <p:spPr>
          <a:xfrm>
            <a:off x="1258337" y="4293801"/>
            <a:ext cx="103364" cy="86822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7538349" y="2970032"/>
            <a:ext cx="31241" cy="5403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0" name="Picture 17" descr="State Route 210 mark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81" y="2956631"/>
            <a:ext cx="153368" cy="1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9" descr="Interstate 210 mar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07" y="3018267"/>
            <a:ext cx="164730" cy="1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15" descr="Interstate 10 mark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883" y="4041764"/>
            <a:ext cx="136328" cy="1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Oval 202"/>
          <p:cNvSpPr/>
          <p:nvPr/>
        </p:nvSpPr>
        <p:spPr>
          <a:xfrm>
            <a:off x="1657569" y="2959355"/>
            <a:ext cx="37532" cy="37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/>
          <p:cNvCxnSpPr/>
          <p:nvPr/>
        </p:nvCxnSpPr>
        <p:spPr>
          <a:xfrm>
            <a:off x="1691664" y="2989299"/>
            <a:ext cx="80073" cy="826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ounded Rectangle 204"/>
          <p:cNvSpPr/>
          <p:nvPr/>
        </p:nvSpPr>
        <p:spPr>
          <a:xfrm>
            <a:off x="1756138" y="3073481"/>
            <a:ext cx="230457" cy="1087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700" dirty="0">
                <a:solidFill>
                  <a:schemeClr val="accent2">
                    <a:lumMod val="50000"/>
                  </a:schemeClr>
                </a:solidFill>
              </a:rPr>
              <a:t>40</a:t>
            </a:r>
          </a:p>
        </p:txBody>
      </p:sp>
      <p:cxnSp>
        <p:nvCxnSpPr>
          <p:cNvPr id="206" name="Straight Arrow Connector 205"/>
          <p:cNvCxnSpPr>
            <a:stCxn id="210" idx="3"/>
          </p:cNvCxnSpPr>
          <p:nvPr/>
        </p:nvCxnSpPr>
        <p:spPr>
          <a:xfrm flipV="1">
            <a:off x="1464360" y="2798859"/>
            <a:ext cx="169633" cy="3729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211" idx="3"/>
          </p:cNvCxnSpPr>
          <p:nvPr/>
        </p:nvCxnSpPr>
        <p:spPr>
          <a:xfrm flipV="1">
            <a:off x="1453359" y="2545201"/>
            <a:ext cx="183262" cy="4866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ounded Rectangle 207"/>
          <p:cNvSpPr/>
          <p:nvPr/>
        </p:nvSpPr>
        <p:spPr>
          <a:xfrm>
            <a:off x="1775171" y="1910491"/>
            <a:ext cx="295263" cy="128333"/>
          </a:xfrm>
          <a:prstGeom prst="roundRect">
            <a:avLst/>
          </a:prstGeom>
          <a:solidFill>
            <a:srgbClr val="3399FF"/>
          </a:solidFill>
          <a:ln w="63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r>
              <a:rPr lang="en-US" sz="900" b="1" dirty="0" smtClean="0"/>
              <a:t>P</a:t>
            </a:r>
            <a:r>
              <a:rPr lang="en-US" sz="500" b="1" dirty="0" smtClean="0"/>
              <a:t> </a:t>
            </a:r>
            <a:r>
              <a:rPr lang="en-US" sz="700" dirty="0"/>
              <a:t>50</a:t>
            </a:r>
          </a:p>
        </p:txBody>
      </p:sp>
      <p:cxnSp>
        <p:nvCxnSpPr>
          <p:cNvPr id="209" name="Straight Arrow Connector 208"/>
          <p:cNvCxnSpPr>
            <a:stCxn id="208" idx="2"/>
          </p:cNvCxnSpPr>
          <p:nvPr/>
        </p:nvCxnSpPr>
        <p:spPr>
          <a:xfrm>
            <a:off x="1922803" y="2038824"/>
            <a:ext cx="61140" cy="24836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ounded Rectangle 209"/>
          <p:cNvSpPr/>
          <p:nvPr/>
        </p:nvSpPr>
        <p:spPr>
          <a:xfrm>
            <a:off x="1109207" y="2736940"/>
            <a:ext cx="355153" cy="198434"/>
          </a:xfrm>
          <a:prstGeom prst="roundRect">
            <a:avLst/>
          </a:prstGeom>
          <a:solidFill>
            <a:srgbClr val="3399FF"/>
          </a:solidFill>
          <a:ln w="63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>
              <a:lnSpc>
                <a:spcPct val="80000"/>
              </a:lnSpc>
            </a:pPr>
            <a:r>
              <a:rPr lang="en-US" sz="900" b="1" dirty="0" smtClean="0"/>
              <a:t>P</a:t>
            </a:r>
            <a:r>
              <a:rPr lang="en-US" sz="500" b="1" dirty="0" smtClean="0"/>
              <a:t> </a:t>
            </a:r>
            <a:r>
              <a:rPr lang="en-US" sz="700" dirty="0" smtClean="0"/>
              <a:t>130</a:t>
            </a:r>
          </a:p>
          <a:p>
            <a:pPr>
              <a:lnSpc>
                <a:spcPct val="80000"/>
              </a:lnSpc>
            </a:pPr>
            <a:r>
              <a:rPr lang="en-US" sz="700" dirty="0" smtClean="0"/>
              <a:t>     </a:t>
            </a:r>
            <a:r>
              <a:rPr lang="en-US" sz="400" dirty="0" smtClean="0"/>
              <a:t> </a:t>
            </a:r>
            <a:r>
              <a:rPr lang="en-US" sz="700" dirty="0" smtClean="0"/>
              <a:t>30</a:t>
            </a:r>
            <a:endParaRPr lang="en-US" sz="700" dirty="0"/>
          </a:p>
        </p:txBody>
      </p:sp>
      <p:cxnSp>
        <p:nvCxnSpPr>
          <p:cNvPr id="212" name="Straight Arrow Connector 211"/>
          <p:cNvCxnSpPr>
            <a:stCxn id="307" idx="2"/>
          </p:cNvCxnSpPr>
          <p:nvPr/>
        </p:nvCxnSpPr>
        <p:spPr>
          <a:xfrm>
            <a:off x="2876616" y="2062789"/>
            <a:ext cx="59985" cy="31153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Oval 212"/>
          <p:cNvSpPr/>
          <p:nvPr/>
        </p:nvSpPr>
        <p:spPr>
          <a:xfrm>
            <a:off x="2632683" y="2297825"/>
            <a:ext cx="37532" cy="37532"/>
          </a:xfrm>
          <a:prstGeom prst="ellipse">
            <a:avLst/>
          </a:prstGeom>
          <a:solidFill>
            <a:srgbClr val="92D050"/>
          </a:solidFill>
          <a:ln w="6350"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4" name="Straight Connector 213"/>
          <p:cNvCxnSpPr>
            <a:stCxn id="213" idx="4"/>
          </p:cNvCxnSpPr>
          <p:nvPr/>
        </p:nvCxnSpPr>
        <p:spPr>
          <a:xfrm flipH="1">
            <a:off x="2588038" y="2335357"/>
            <a:ext cx="63411" cy="151911"/>
          </a:xfrm>
          <a:prstGeom prst="line">
            <a:avLst/>
          </a:prstGeom>
          <a:ln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ounded Rectangle 214"/>
          <p:cNvSpPr/>
          <p:nvPr/>
        </p:nvSpPr>
        <p:spPr>
          <a:xfrm>
            <a:off x="2443657" y="2482731"/>
            <a:ext cx="298665" cy="111229"/>
          </a:xfrm>
          <a:prstGeom prst="roundRect">
            <a:avLst/>
          </a:prstGeom>
          <a:solidFill>
            <a:srgbClr val="007635"/>
          </a:solidFill>
          <a:ln w="63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7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7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102</a:t>
            </a:r>
          </a:p>
        </p:txBody>
      </p:sp>
      <p:sp>
        <p:nvSpPr>
          <p:cNvPr id="216" name="Isosceles Triangle 215"/>
          <p:cNvSpPr/>
          <p:nvPr/>
        </p:nvSpPr>
        <p:spPr>
          <a:xfrm>
            <a:off x="7843196" y="3271597"/>
            <a:ext cx="103364" cy="86822"/>
          </a:xfrm>
          <a:prstGeom prst="triangle">
            <a:avLst/>
          </a:prstGeom>
          <a:solidFill>
            <a:schemeClr val="bg1"/>
          </a:solidFill>
          <a:ln w="6350">
            <a:solidFill>
              <a:srgbClr val="BC8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2367555" y="3462768"/>
            <a:ext cx="37532" cy="37532"/>
          </a:xfrm>
          <a:prstGeom prst="ellipse">
            <a:avLst/>
          </a:prstGeom>
          <a:solidFill>
            <a:srgbClr val="3399FF"/>
          </a:solidFill>
          <a:ln w="63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18" name="Straight Connector 217"/>
          <p:cNvCxnSpPr>
            <a:endCxn id="219" idx="1"/>
          </p:cNvCxnSpPr>
          <p:nvPr/>
        </p:nvCxnSpPr>
        <p:spPr>
          <a:xfrm>
            <a:off x="2401650" y="3492712"/>
            <a:ext cx="112950" cy="46520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ounded Rectangle 218"/>
          <p:cNvSpPr/>
          <p:nvPr/>
        </p:nvSpPr>
        <p:spPr>
          <a:xfrm>
            <a:off x="2514600" y="3479901"/>
            <a:ext cx="276987" cy="118661"/>
          </a:xfrm>
          <a:prstGeom prst="roundRect">
            <a:avLst/>
          </a:prstGeom>
          <a:solidFill>
            <a:srgbClr val="3399FF"/>
          </a:solidFill>
          <a:ln w="63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P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220" name="Oval 219"/>
          <p:cNvSpPr/>
          <p:nvPr/>
        </p:nvSpPr>
        <p:spPr>
          <a:xfrm>
            <a:off x="2584530" y="3974852"/>
            <a:ext cx="37532" cy="37532"/>
          </a:xfrm>
          <a:prstGeom prst="ellipse">
            <a:avLst/>
          </a:prstGeom>
          <a:solidFill>
            <a:srgbClr val="3399FF"/>
          </a:solidFill>
          <a:ln w="63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Straight Connector 220"/>
          <p:cNvCxnSpPr>
            <a:stCxn id="220" idx="7"/>
            <a:endCxn id="222" idx="2"/>
          </p:cNvCxnSpPr>
          <p:nvPr/>
        </p:nvCxnSpPr>
        <p:spPr>
          <a:xfrm flipV="1">
            <a:off x="2616566" y="3861470"/>
            <a:ext cx="60478" cy="11887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Rounded Rectangle 221"/>
          <p:cNvSpPr/>
          <p:nvPr/>
        </p:nvSpPr>
        <p:spPr>
          <a:xfrm>
            <a:off x="2534190" y="3742809"/>
            <a:ext cx="285708" cy="118661"/>
          </a:xfrm>
          <a:prstGeom prst="roundRect">
            <a:avLst/>
          </a:prstGeom>
          <a:solidFill>
            <a:srgbClr val="3399FF"/>
          </a:solidFill>
          <a:ln w="63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P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128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3184006" y="3582205"/>
            <a:ext cx="320976" cy="122084"/>
          </a:xfrm>
          <a:prstGeom prst="roundRect">
            <a:avLst/>
          </a:prstGeom>
          <a:solidFill>
            <a:srgbClr val="3399FF"/>
          </a:solidFill>
          <a:ln w="63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 smtClean="0"/>
              <a:t>P</a:t>
            </a:r>
            <a:r>
              <a:rPr lang="en-US" sz="700" b="1" dirty="0" smtClean="0"/>
              <a:t> </a:t>
            </a:r>
            <a:r>
              <a:rPr lang="en-US" sz="700" dirty="0" smtClean="0"/>
              <a:t>2155</a:t>
            </a:r>
            <a:endParaRPr lang="en-US" sz="700" dirty="0"/>
          </a:p>
        </p:txBody>
      </p:sp>
      <p:sp>
        <p:nvSpPr>
          <p:cNvPr id="224" name="Oval 223"/>
          <p:cNvSpPr/>
          <p:nvPr/>
        </p:nvSpPr>
        <p:spPr>
          <a:xfrm>
            <a:off x="3605932" y="4048079"/>
            <a:ext cx="37532" cy="37532"/>
          </a:xfrm>
          <a:prstGeom prst="ellipse">
            <a:avLst/>
          </a:prstGeom>
          <a:solidFill>
            <a:srgbClr val="3399FF"/>
          </a:solidFill>
          <a:ln w="63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5" name="Straight Connector 224"/>
          <p:cNvCxnSpPr>
            <a:stCxn id="224" idx="1"/>
            <a:endCxn id="223" idx="2"/>
          </p:cNvCxnSpPr>
          <p:nvPr/>
        </p:nvCxnSpPr>
        <p:spPr>
          <a:xfrm flipH="1" flipV="1">
            <a:off x="3344494" y="3704289"/>
            <a:ext cx="266934" cy="34928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Rounded Rectangle 225"/>
          <p:cNvSpPr/>
          <p:nvPr/>
        </p:nvSpPr>
        <p:spPr>
          <a:xfrm>
            <a:off x="3990518" y="3773806"/>
            <a:ext cx="308512" cy="105214"/>
          </a:xfrm>
          <a:prstGeom prst="roundRect">
            <a:avLst/>
          </a:prstGeom>
          <a:solidFill>
            <a:srgbClr val="002060"/>
          </a:solidFill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P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238</a:t>
            </a:r>
          </a:p>
        </p:txBody>
      </p:sp>
      <p:cxnSp>
        <p:nvCxnSpPr>
          <p:cNvPr id="227" name="Straight Connector 226"/>
          <p:cNvCxnSpPr>
            <a:stCxn id="228" idx="0"/>
            <a:endCxn id="325" idx="4"/>
          </p:cNvCxnSpPr>
          <p:nvPr/>
        </p:nvCxnSpPr>
        <p:spPr>
          <a:xfrm flipH="1" flipV="1">
            <a:off x="4381665" y="2775929"/>
            <a:ext cx="29972" cy="10845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ounded Rectangle 227"/>
          <p:cNvSpPr/>
          <p:nvPr/>
        </p:nvSpPr>
        <p:spPr>
          <a:xfrm>
            <a:off x="4273681" y="2884380"/>
            <a:ext cx="275912" cy="1062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700" dirty="0" smtClean="0">
                <a:solidFill>
                  <a:schemeClr val="accent2">
                    <a:lumMod val="50000"/>
                  </a:schemeClr>
                </a:solidFill>
              </a:rPr>
              <a:t>231</a:t>
            </a:r>
            <a:endParaRPr lang="en-US" sz="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9" name="Rounded Rectangle 228"/>
          <p:cNvSpPr/>
          <p:nvPr/>
        </p:nvSpPr>
        <p:spPr>
          <a:xfrm>
            <a:off x="4307405" y="2121979"/>
            <a:ext cx="264595" cy="111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tx2"/>
                </a:solidFill>
              </a:rPr>
              <a:t>P</a:t>
            </a:r>
            <a:r>
              <a:rPr lang="en-US" sz="700" b="1" dirty="0">
                <a:solidFill>
                  <a:schemeClr val="tx2"/>
                </a:solidFill>
              </a:rPr>
              <a:t> </a:t>
            </a:r>
            <a:r>
              <a:rPr lang="en-US" sz="700" dirty="0">
                <a:solidFill>
                  <a:schemeClr val="tx2"/>
                </a:solidFill>
              </a:rPr>
              <a:t>338</a:t>
            </a:r>
          </a:p>
        </p:txBody>
      </p:sp>
      <p:cxnSp>
        <p:nvCxnSpPr>
          <p:cNvPr id="230" name="Straight Arrow Connector 229"/>
          <p:cNvCxnSpPr>
            <a:stCxn id="229" idx="2"/>
          </p:cNvCxnSpPr>
          <p:nvPr/>
        </p:nvCxnSpPr>
        <p:spPr>
          <a:xfrm flipH="1">
            <a:off x="4343400" y="2233083"/>
            <a:ext cx="96303" cy="44671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Rounded Rectangle 230"/>
          <p:cNvSpPr/>
          <p:nvPr/>
        </p:nvSpPr>
        <p:spPr>
          <a:xfrm>
            <a:off x="5388031" y="2182362"/>
            <a:ext cx="264595" cy="123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tx2"/>
                </a:solidFill>
              </a:rPr>
              <a:t>P</a:t>
            </a:r>
            <a:r>
              <a:rPr lang="en-US" sz="700" b="1" dirty="0">
                <a:solidFill>
                  <a:schemeClr val="tx2"/>
                </a:solidFill>
              </a:rPr>
              <a:t> </a:t>
            </a:r>
            <a:r>
              <a:rPr lang="en-US" sz="700" dirty="0">
                <a:solidFill>
                  <a:schemeClr val="tx2"/>
                </a:solidFill>
              </a:rPr>
              <a:t>326</a:t>
            </a:r>
          </a:p>
        </p:txBody>
      </p:sp>
      <p:cxnSp>
        <p:nvCxnSpPr>
          <p:cNvPr id="232" name="Straight Arrow Connector 231"/>
          <p:cNvCxnSpPr>
            <a:stCxn id="231" idx="2"/>
          </p:cNvCxnSpPr>
          <p:nvPr/>
        </p:nvCxnSpPr>
        <p:spPr>
          <a:xfrm>
            <a:off x="5520329" y="2305700"/>
            <a:ext cx="116088" cy="463041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ounded Rectangle 232"/>
          <p:cNvSpPr/>
          <p:nvPr/>
        </p:nvSpPr>
        <p:spPr>
          <a:xfrm>
            <a:off x="3849000" y="2000426"/>
            <a:ext cx="264595" cy="1213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tx2"/>
                </a:solidFill>
              </a:rPr>
              <a:t>P</a:t>
            </a:r>
            <a:r>
              <a:rPr lang="en-US" sz="700" b="1" dirty="0">
                <a:solidFill>
                  <a:schemeClr val="tx2"/>
                </a:solidFill>
              </a:rPr>
              <a:t> </a:t>
            </a:r>
            <a:r>
              <a:rPr lang="en-US" sz="700" dirty="0">
                <a:solidFill>
                  <a:schemeClr val="tx2"/>
                </a:solidFill>
              </a:rPr>
              <a:t>300</a:t>
            </a:r>
          </a:p>
        </p:txBody>
      </p:sp>
      <p:cxnSp>
        <p:nvCxnSpPr>
          <p:cNvPr id="234" name="Straight Arrow Connector 233"/>
          <p:cNvCxnSpPr>
            <a:stCxn id="233" idx="2"/>
          </p:cNvCxnSpPr>
          <p:nvPr/>
        </p:nvCxnSpPr>
        <p:spPr>
          <a:xfrm flipH="1">
            <a:off x="3879336" y="2121822"/>
            <a:ext cx="101962" cy="346472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ounded Rectangle 234"/>
          <p:cNvSpPr/>
          <p:nvPr/>
        </p:nvSpPr>
        <p:spPr>
          <a:xfrm>
            <a:off x="4810125" y="2242173"/>
            <a:ext cx="264595" cy="1216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tx2"/>
                </a:solidFill>
              </a:rPr>
              <a:t>P</a:t>
            </a:r>
            <a:r>
              <a:rPr lang="en-US" sz="700" b="1" dirty="0">
                <a:solidFill>
                  <a:schemeClr val="tx2"/>
                </a:solidFill>
              </a:rPr>
              <a:t> </a:t>
            </a:r>
            <a:r>
              <a:rPr lang="en-US" sz="700" dirty="0">
                <a:solidFill>
                  <a:schemeClr val="tx2"/>
                </a:solidFill>
              </a:rPr>
              <a:t>125</a:t>
            </a:r>
          </a:p>
        </p:txBody>
      </p:sp>
      <p:cxnSp>
        <p:nvCxnSpPr>
          <p:cNvPr id="236" name="Straight Arrow Connector 235"/>
          <p:cNvCxnSpPr>
            <a:stCxn id="235" idx="2"/>
          </p:cNvCxnSpPr>
          <p:nvPr/>
        </p:nvCxnSpPr>
        <p:spPr>
          <a:xfrm>
            <a:off x="4942423" y="2363787"/>
            <a:ext cx="20102" cy="335064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Rounded Rectangle 236"/>
          <p:cNvSpPr/>
          <p:nvPr/>
        </p:nvSpPr>
        <p:spPr>
          <a:xfrm>
            <a:off x="5807861" y="2176000"/>
            <a:ext cx="264595" cy="1229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tx2"/>
                </a:solidFill>
              </a:rPr>
              <a:t>P</a:t>
            </a:r>
            <a:r>
              <a:rPr lang="en-US" sz="700" b="1" dirty="0">
                <a:solidFill>
                  <a:schemeClr val="tx2"/>
                </a:solidFill>
              </a:rPr>
              <a:t> </a:t>
            </a:r>
            <a:r>
              <a:rPr lang="en-US" sz="700" dirty="0">
                <a:solidFill>
                  <a:schemeClr val="tx2"/>
                </a:solidFill>
              </a:rPr>
              <a:t>200</a:t>
            </a:r>
          </a:p>
        </p:txBody>
      </p:sp>
      <p:cxnSp>
        <p:nvCxnSpPr>
          <p:cNvPr id="238" name="Straight Arrow Connector 237"/>
          <p:cNvCxnSpPr>
            <a:stCxn id="237" idx="2"/>
          </p:cNvCxnSpPr>
          <p:nvPr/>
        </p:nvCxnSpPr>
        <p:spPr>
          <a:xfrm>
            <a:off x="5940159" y="2298912"/>
            <a:ext cx="184416" cy="371364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ounded Rectangle 238"/>
          <p:cNvSpPr/>
          <p:nvPr/>
        </p:nvSpPr>
        <p:spPr>
          <a:xfrm>
            <a:off x="6143486" y="2080623"/>
            <a:ext cx="264595" cy="1102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tx2"/>
                </a:solidFill>
              </a:rPr>
              <a:t>P</a:t>
            </a:r>
            <a:r>
              <a:rPr lang="en-US" sz="700" b="1" dirty="0">
                <a:solidFill>
                  <a:schemeClr val="tx2"/>
                </a:solidFill>
              </a:rPr>
              <a:t> </a:t>
            </a:r>
            <a:r>
              <a:rPr lang="en-US" sz="700" dirty="0">
                <a:solidFill>
                  <a:schemeClr val="tx2"/>
                </a:solidFill>
              </a:rPr>
              <a:t>200</a:t>
            </a:r>
          </a:p>
        </p:txBody>
      </p:sp>
      <p:cxnSp>
        <p:nvCxnSpPr>
          <p:cNvPr id="240" name="Straight Arrow Connector 239"/>
          <p:cNvCxnSpPr>
            <a:stCxn id="239" idx="2"/>
          </p:cNvCxnSpPr>
          <p:nvPr/>
        </p:nvCxnSpPr>
        <p:spPr>
          <a:xfrm>
            <a:off x="6275784" y="2190890"/>
            <a:ext cx="91588" cy="393933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/>
          <p:cNvSpPr/>
          <p:nvPr/>
        </p:nvSpPr>
        <p:spPr>
          <a:xfrm>
            <a:off x="6573564" y="4025019"/>
            <a:ext cx="37532" cy="37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Straight Connector 243"/>
          <p:cNvCxnSpPr>
            <a:stCxn id="315" idx="0"/>
            <a:endCxn id="243" idx="4"/>
          </p:cNvCxnSpPr>
          <p:nvPr/>
        </p:nvCxnSpPr>
        <p:spPr>
          <a:xfrm flipH="1" flipV="1">
            <a:off x="6592330" y="4062551"/>
            <a:ext cx="9444" cy="14836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 rot="2410811">
            <a:off x="3434116" y="4249598"/>
            <a:ext cx="607907" cy="2677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4" tIns="9144" rIns="9144" bIns="9144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smtClean="0"/>
              <a:t>El Monte Bus Station</a:t>
            </a:r>
            <a:endParaRPr lang="en-US" sz="900" dirty="0"/>
          </a:p>
        </p:txBody>
      </p:sp>
      <p:sp>
        <p:nvSpPr>
          <p:cNvPr id="247" name="Isosceles Triangle 246"/>
          <p:cNvSpPr/>
          <p:nvPr/>
        </p:nvSpPr>
        <p:spPr>
          <a:xfrm>
            <a:off x="3524624" y="4030003"/>
            <a:ext cx="103364" cy="86822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ounded Rectangle 247"/>
          <p:cNvSpPr/>
          <p:nvPr/>
        </p:nvSpPr>
        <p:spPr>
          <a:xfrm>
            <a:off x="5375389" y="3820602"/>
            <a:ext cx="373045" cy="116894"/>
          </a:xfrm>
          <a:prstGeom prst="roundRect">
            <a:avLst/>
          </a:prstGeom>
          <a:solidFill>
            <a:srgbClr val="00206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r>
              <a:rPr lang="en-US" sz="600" b="1" dirty="0" smtClean="0">
                <a:solidFill>
                  <a:schemeClr val="bg1"/>
                </a:solidFill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</a:rPr>
              <a:t>P</a:t>
            </a:r>
            <a:r>
              <a:rPr lang="en-US" sz="500" b="1" dirty="0" smtClean="0">
                <a:solidFill>
                  <a:schemeClr val="bg1"/>
                </a:solidFill>
              </a:rPr>
              <a:t> </a:t>
            </a:r>
            <a:r>
              <a:rPr lang="en-US" sz="700" dirty="0" smtClean="0">
                <a:solidFill>
                  <a:schemeClr val="bg1"/>
                </a:solidFill>
              </a:rPr>
              <a:t>420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5278519" y="3716310"/>
            <a:ext cx="37532" cy="375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Straight Connector 249"/>
          <p:cNvCxnSpPr>
            <a:stCxn id="249" idx="6"/>
            <a:endCxn id="251" idx="1"/>
          </p:cNvCxnSpPr>
          <p:nvPr/>
        </p:nvCxnSpPr>
        <p:spPr>
          <a:xfrm flipV="1">
            <a:off x="5316051" y="3729331"/>
            <a:ext cx="103514" cy="5745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Rounded Rectangle 250"/>
          <p:cNvSpPr/>
          <p:nvPr/>
        </p:nvSpPr>
        <p:spPr>
          <a:xfrm>
            <a:off x="5419565" y="3672630"/>
            <a:ext cx="226913" cy="113401"/>
          </a:xfrm>
          <a:prstGeom prst="roundRect">
            <a:avLst/>
          </a:prstGeom>
          <a:solidFill>
            <a:srgbClr val="002060"/>
          </a:solidFill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P</a:t>
            </a:r>
            <a:r>
              <a:rPr lang="en-US" sz="500" b="1" dirty="0" smtClean="0">
                <a:solidFill>
                  <a:schemeClr val="bg1"/>
                </a:solidFill>
              </a:rPr>
              <a:t> </a:t>
            </a:r>
            <a:r>
              <a:rPr lang="en-US" sz="700" dirty="0" smtClean="0">
                <a:solidFill>
                  <a:schemeClr val="bg1"/>
                </a:solidFill>
              </a:rPr>
              <a:t>94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6235616" y="3667078"/>
            <a:ext cx="37532" cy="37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3" name="Straight Connector 252"/>
          <p:cNvCxnSpPr>
            <a:stCxn id="252" idx="4"/>
            <a:endCxn id="255" idx="0"/>
          </p:cNvCxnSpPr>
          <p:nvPr/>
        </p:nvCxnSpPr>
        <p:spPr>
          <a:xfrm>
            <a:off x="6254382" y="3704610"/>
            <a:ext cx="2973" cy="5738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ounded Rectangle 254"/>
          <p:cNvSpPr/>
          <p:nvPr/>
        </p:nvSpPr>
        <p:spPr>
          <a:xfrm>
            <a:off x="6146745" y="3761997"/>
            <a:ext cx="221220" cy="1153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700" dirty="0">
                <a:solidFill>
                  <a:schemeClr val="accent2">
                    <a:lumMod val="50000"/>
                  </a:schemeClr>
                </a:solidFill>
              </a:rPr>
              <a:t>10</a:t>
            </a:r>
          </a:p>
        </p:txBody>
      </p:sp>
      <p:cxnSp>
        <p:nvCxnSpPr>
          <p:cNvPr id="256" name="Straight Connector 255"/>
          <p:cNvCxnSpPr>
            <a:stCxn id="257" idx="2"/>
            <a:endCxn id="258" idx="0"/>
          </p:cNvCxnSpPr>
          <p:nvPr/>
        </p:nvCxnSpPr>
        <p:spPr>
          <a:xfrm flipH="1">
            <a:off x="7379072" y="3958133"/>
            <a:ext cx="26314" cy="141227"/>
          </a:xfrm>
          <a:prstGeom prst="line">
            <a:avLst/>
          </a:prstGeom>
          <a:ln>
            <a:solidFill>
              <a:srgbClr val="E24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ounded Rectangle 256"/>
          <p:cNvSpPr/>
          <p:nvPr/>
        </p:nvSpPr>
        <p:spPr>
          <a:xfrm>
            <a:off x="7271989" y="3835110"/>
            <a:ext cx="266794" cy="123023"/>
          </a:xfrm>
          <a:prstGeom prst="roundRect">
            <a:avLst/>
          </a:prstGeom>
          <a:solidFill>
            <a:srgbClr val="FFFFCC"/>
          </a:solidFill>
          <a:ln w="6350">
            <a:solidFill>
              <a:srgbClr val="E24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rgbClr val="E24B00"/>
                </a:solidFill>
              </a:rPr>
              <a:t>P</a:t>
            </a:r>
            <a:r>
              <a:rPr lang="en-US" sz="700" b="1" dirty="0">
                <a:solidFill>
                  <a:srgbClr val="E24B00"/>
                </a:solidFill>
              </a:rPr>
              <a:t> </a:t>
            </a:r>
            <a:r>
              <a:rPr lang="en-US" sz="700" dirty="0">
                <a:solidFill>
                  <a:srgbClr val="E24B00"/>
                </a:solidFill>
              </a:rPr>
              <a:t>239</a:t>
            </a:r>
          </a:p>
        </p:txBody>
      </p:sp>
      <p:sp>
        <p:nvSpPr>
          <p:cNvPr id="258" name="Oval 257"/>
          <p:cNvSpPr/>
          <p:nvPr/>
        </p:nvSpPr>
        <p:spPr>
          <a:xfrm>
            <a:off x="7360306" y="4099360"/>
            <a:ext cx="37532" cy="37532"/>
          </a:xfrm>
          <a:prstGeom prst="ellipse">
            <a:avLst/>
          </a:prstGeom>
          <a:solidFill>
            <a:srgbClr val="F57B7B"/>
          </a:solidFill>
          <a:ln w="6350">
            <a:solidFill>
              <a:srgbClr val="E24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7837509" y="3921624"/>
            <a:ext cx="37532" cy="37532"/>
          </a:xfrm>
          <a:prstGeom prst="ellipse">
            <a:avLst/>
          </a:prstGeom>
          <a:solidFill>
            <a:srgbClr val="92D050"/>
          </a:solidFill>
          <a:ln w="6350">
            <a:solidFill>
              <a:srgbClr val="0076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60" name="Straight Connector 259"/>
          <p:cNvCxnSpPr>
            <a:stCxn id="261" idx="2"/>
            <a:endCxn id="259" idx="7"/>
          </p:cNvCxnSpPr>
          <p:nvPr/>
        </p:nvCxnSpPr>
        <p:spPr>
          <a:xfrm flipH="1">
            <a:off x="7869545" y="3778969"/>
            <a:ext cx="109453" cy="148151"/>
          </a:xfrm>
          <a:prstGeom prst="line">
            <a:avLst/>
          </a:prstGeom>
          <a:ln>
            <a:solidFill>
              <a:srgbClr val="0076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Rounded Rectangle 260"/>
          <p:cNvSpPr/>
          <p:nvPr/>
        </p:nvSpPr>
        <p:spPr>
          <a:xfrm>
            <a:off x="7871947" y="3655946"/>
            <a:ext cx="214101" cy="123023"/>
          </a:xfrm>
          <a:prstGeom prst="roundRect">
            <a:avLst/>
          </a:prstGeom>
          <a:solidFill>
            <a:srgbClr val="007635"/>
          </a:solidFill>
          <a:ln w="63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7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7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88</a:t>
            </a:r>
          </a:p>
        </p:txBody>
      </p:sp>
      <p:sp>
        <p:nvSpPr>
          <p:cNvPr id="262" name="Oval 261"/>
          <p:cNvSpPr/>
          <p:nvPr/>
        </p:nvSpPr>
        <p:spPr>
          <a:xfrm>
            <a:off x="7848728" y="3333979"/>
            <a:ext cx="37532" cy="37532"/>
          </a:xfrm>
          <a:prstGeom prst="ellipse">
            <a:avLst/>
          </a:prstGeom>
          <a:solidFill>
            <a:srgbClr val="3399FF"/>
          </a:solidFill>
          <a:ln w="63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3" name="Straight Connector 262"/>
          <p:cNvCxnSpPr>
            <a:stCxn id="264" idx="1"/>
            <a:endCxn id="262" idx="7"/>
          </p:cNvCxnSpPr>
          <p:nvPr/>
        </p:nvCxnSpPr>
        <p:spPr>
          <a:xfrm flipH="1">
            <a:off x="7880764" y="3207983"/>
            <a:ext cx="128927" cy="13149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Rounded Rectangle 263"/>
          <p:cNvSpPr/>
          <p:nvPr/>
        </p:nvSpPr>
        <p:spPr>
          <a:xfrm>
            <a:off x="8009691" y="3149019"/>
            <a:ext cx="268436" cy="117927"/>
          </a:xfrm>
          <a:prstGeom prst="roundRect">
            <a:avLst/>
          </a:prstGeom>
          <a:solidFill>
            <a:srgbClr val="3399FF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P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265" name="Oval 264"/>
          <p:cNvSpPr/>
          <p:nvPr/>
        </p:nvSpPr>
        <p:spPr>
          <a:xfrm>
            <a:off x="7562689" y="3010088"/>
            <a:ext cx="37532" cy="37532"/>
          </a:xfrm>
          <a:prstGeom prst="ellipse">
            <a:avLst/>
          </a:prstGeom>
          <a:solidFill>
            <a:srgbClr val="92D050"/>
          </a:solidFill>
          <a:ln w="6350">
            <a:solidFill>
              <a:srgbClr val="0076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6" name="Straight Connector 265"/>
          <p:cNvCxnSpPr>
            <a:stCxn id="267" idx="2"/>
            <a:endCxn id="265" idx="7"/>
          </p:cNvCxnSpPr>
          <p:nvPr/>
        </p:nvCxnSpPr>
        <p:spPr>
          <a:xfrm flipH="1">
            <a:off x="7594725" y="2819832"/>
            <a:ext cx="114646" cy="195752"/>
          </a:xfrm>
          <a:prstGeom prst="line">
            <a:avLst/>
          </a:prstGeom>
          <a:ln>
            <a:solidFill>
              <a:srgbClr val="0076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ounded Rectangle 266"/>
          <p:cNvSpPr/>
          <p:nvPr/>
        </p:nvSpPr>
        <p:spPr>
          <a:xfrm>
            <a:off x="7575974" y="2711714"/>
            <a:ext cx="266794" cy="108119"/>
          </a:xfrm>
          <a:prstGeom prst="roundRect">
            <a:avLst/>
          </a:prstGeom>
          <a:solidFill>
            <a:srgbClr val="007635"/>
          </a:solidFill>
          <a:ln w="63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7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500</a:t>
            </a:r>
            <a:endParaRPr lang="en-US" sz="7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6863651" y="2613976"/>
            <a:ext cx="37532" cy="37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9" name="Straight Connector 268"/>
          <p:cNvCxnSpPr>
            <a:stCxn id="270" idx="1"/>
            <a:endCxn id="268" idx="6"/>
          </p:cNvCxnSpPr>
          <p:nvPr/>
        </p:nvCxnSpPr>
        <p:spPr>
          <a:xfrm flipH="1">
            <a:off x="6901183" y="2593762"/>
            <a:ext cx="105024" cy="3898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ounded Rectangle 269"/>
          <p:cNvSpPr/>
          <p:nvPr/>
        </p:nvSpPr>
        <p:spPr>
          <a:xfrm>
            <a:off x="7006207" y="2532250"/>
            <a:ext cx="266794" cy="1230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700" dirty="0">
                <a:solidFill>
                  <a:schemeClr val="accent2">
                    <a:lumMod val="50000"/>
                  </a:schemeClr>
                </a:solidFill>
              </a:rPr>
              <a:t>55</a:t>
            </a:r>
          </a:p>
        </p:txBody>
      </p:sp>
      <p:sp>
        <p:nvSpPr>
          <p:cNvPr id="271" name="Oval 270"/>
          <p:cNvSpPr/>
          <p:nvPr/>
        </p:nvSpPr>
        <p:spPr>
          <a:xfrm>
            <a:off x="6700563" y="2685507"/>
            <a:ext cx="37532" cy="37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2" name="Straight Connector 271"/>
          <p:cNvCxnSpPr>
            <a:stCxn id="273" idx="2"/>
            <a:endCxn id="271" idx="7"/>
          </p:cNvCxnSpPr>
          <p:nvPr/>
        </p:nvCxnSpPr>
        <p:spPr>
          <a:xfrm flipH="1">
            <a:off x="6732599" y="2472421"/>
            <a:ext cx="135979" cy="21858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Rounded Rectangle 272"/>
          <p:cNvSpPr/>
          <p:nvPr/>
        </p:nvSpPr>
        <p:spPr>
          <a:xfrm>
            <a:off x="6736280" y="2353801"/>
            <a:ext cx="264595" cy="1186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700" dirty="0">
                <a:solidFill>
                  <a:schemeClr val="accent2">
                    <a:lumMod val="50000"/>
                  </a:schemeClr>
                </a:solidFill>
              </a:rPr>
              <a:t>750</a:t>
            </a:r>
          </a:p>
        </p:txBody>
      </p:sp>
      <p:sp>
        <p:nvSpPr>
          <p:cNvPr id="274" name="Oval 273"/>
          <p:cNvSpPr/>
          <p:nvPr/>
        </p:nvSpPr>
        <p:spPr>
          <a:xfrm>
            <a:off x="6694342" y="2966754"/>
            <a:ext cx="37532" cy="37532"/>
          </a:xfrm>
          <a:prstGeom prst="ellipse">
            <a:avLst/>
          </a:prstGeom>
          <a:solidFill>
            <a:srgbClr val="92D050"/>
          </a:solidFill>
          <a:ln w="6350"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5" name="Straight Connector 274"/>
          <p:cNvCxnSpPr>
            <a:stCxn id="276" idx="0"/>
            <a:endCxn id="274" idx="2"/>
          </p:cNvCxnSpPr>
          <p:nvPr/>
        </p:nvCxnSpPr>
        <p:spPr>
          <a:xfrm flipV="1">
            <a:off x="6539617" y="2985520"/>
            <a:ext cx="154725" cy="66829"/>
          </a:xfrm>
          <a:prstGeom prst="line">
            <a:avLst/>
          </a:prstGeom>
          <a:ln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ounded Rectangle 275"/>
          <p:cNvSpPr/>
          <p:nvPr/>
        </p:nvSpPr>
        <p:spPr>
          <a:xfrm>
            <a:off x="6406220" y="3052349"/>
            <a:ext cx="266794" cy="108119"/>
          </a:xfrm>
          <a:prstGeom prst="roundRect">
            <a:avLst/>
          </a:prstGeom>
          <a:solidFill>
            <a:srgbClr val="007635"/>
          </a:solidFill>
          <a:ln w="63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7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7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190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1933306" y="4788701"/>
            <a:ext cx="5625737" cy="1143159"/>
          </a:xfrm>
          <a:prstGeom prst="rect">
            <a:avLst/>
          </a:prstGeom>
          <a:solidFill>
            <a:srgbClr val="EDF2F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78" name="TextBox 277"/>
          <p:cNvSpPr txBox="1"/>
          <p:nvPr/>
        </p:nvSpPr>
        <p:spPr>
          <a:xfrm>
            <a:off x="4658147" y="5653693"/>
            <a:ext cx="14991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Other Park-and-Ride Lots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Rounded Rectangle 278"/>
          <p:cNvSpPr/>
          <p:nvPr/>
        </p:nvSpPr>
        <p:spPr>
          <a:xfrm>
            <a:off x="4320053" y="4843179"/>
            <a:ext cx="298665" cy="109533"/>
          </a:xfrm>
          <a:prstGeom prst="roundRect">
            <a:avLst/>
          </a:prstGeom>
          <a:solidFill>
            <a:srgbClr val="3399FF"/>
          </a:solidFill>
          <a:ln w="63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/>
              <a:t>P</a:t>
            </a:r>
            <a:r>
              <a:rPr lang="en-US" sz="700" b="1" dirty="0"/>
              <a:t> </a:t>
            </a:r>
            <a:r>
              <a:rPr lang="en-US" sz="700" dirty="0" smtClean="0"/>
              <a:t>100</a:t>
            </a:r>
            <a:endParaRPr lang="en-US" sz="700" dirty="0"/>
          </a:p>
        </p:txBody>
      </p:sp>
      <p:cxnSp>
        <p:nvCxnSpPr>
          <p:cNvPr id="280" name="Straight Connector 279"/>
          <p:cNvCxnSpPr/>
          <p:nvPr/>
        </p:nvCxnSpPr>
        <p:spPr>
          <a:xfrm>
            <a:off x="2065321" y="4903430"/>
            <a:ext cx="302777" cy="0"/>
          </a:xfrm>
          <a:prstGeom prst="line">
            <a:avLst/>
          </a:prstGeom>
          <a:ln w="38100">
            <a:solidFill>
              <a:srgbClr val="7F7F7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2065321" y="5084280"/>
            <a:ext cx="302777" cy="0"/>
          </a:xfrm>
          <a:prstGeom prst="line">
            <a:avLst/>
          </a:prstGeom>
          <a:ln w="38100">
            <a:solidFill>
              <a:srgbClr val="BC8B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TextBox 281"/>
          <p:cNvSpPr txBox="1"/>
          <p:nvPr/>
        </p:nvSpPr>
        <p:spPr>
          <a:xfrm>
            <a:off x="2374311" y="4783648"/>
            <a:ext cx="10502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Metro Silver Line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2374311" y="4957504"/>
            <a:ext cx="10054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Metro Gold Line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6650960" y="4832172"/>
            <a:ext cx="802865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Parking Fee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5" name="Straight Connector 284"/>
          <p:cNvCxnSpPr/>
          <p:nvPr/>
        </p:nvCxnSpPr>
        <p:spPr>
          <a:xfrm>
            <a:off x="2065321" y="5247976"/>
            <a:ext cx="302777" cy="0"/>
          </a:xfrm>
          <a:prstGeom prst="line">
            <a:avLst/>
          </a:prstGeom>
          <a:ln w="38100">
            <a:solidFill>
              <a:srgbClr val="BC8B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extBox 285"/>
          <p:cNvSpPr txBox="1"/>
          <p:nvPr/>
        </p:nvSpPr>
        <p:spPr>
          <a:xfrm>
            <a:off x="2374311" y="5131360"/>
            <a:ext cx="17491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Gold Line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Phase 2A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4658147" y="5308429"/>
            <a:ext cx="864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Caltrans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Lots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4320053" y="5017198"/>
            <a:ext cx="298665" cy="1095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tx2"/>
                </a:solidFill>
              </a:rPr>
              <a:t>P</a:t>
            </a:r>
            <a:r>
              <a:rPr lang="en-US" sz="700" b="1" dirty="0">
                <a:solidFill>
                  <a:schemeClr val="tx2"/>
                </a:solidFill>
              </a:rPr>
              <a:t> </a:t>
            </a:r>
            <a:r>
              <a:rPr lang="en-US" sz="700" dirty="0" smtClean="0">
                <a:solidFill>
                  <a:schemeClr val="tx2"/>
                </a:solidFill>
              </a:rPr>
              <a:t>100</a:t>
            </a:r>
            <a:endParaRPr lang="en-US" sz="700" dirty="0">
              <a:solidFill>
                <a:schemeClr val="tx2"/>
              </a:solidFill>
            </a:endParaRPr>
          </a:p>
        </p:txBody>
      </p:sp>
      <p:cxnSp>
        <p:nvCxnSpPr>
          <p:cNvPr id="291" name="Straight Connector 290"/>
          <p:cNvCxnSpPr/>
          <p:nvPr/>
        </p:nvCxnSpPr>
        <p:spPr>
          <a:xfrm>
            <a:off x="2065728" y="5765073"/>
            <a:ext cx="301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TextBox 291"/>
          <p:cNvSpPr txBox="1"/>
          <p:nvPr/>
        </p:nvSpPr>
        <p:spPr>
          <a:xfrm>
            <a:off x="2374311" y="5643097"/>
            <a:ext cx="11400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Express Bus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4658147" y="4959142"/>
            <a:ext cx="18517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Future LA Metro Lots (late 2015)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Rounded Rectangle 293"/>
          <p:cNvSpPr/>
          <p:nvPr/>
        </p:nvSpPr>
        <p:spPr>
          <a:xfrm>
            <a:off x="4320053" y="5365234"/>
            <a:ext cx="298665" cy="106015"/>
          </a:xfrm>
          <a:prstGeom prst="roundRect">
            <a:avLst/>
          </a:prstGeom>
          <a:solidFill>
            <a:srgbClr val="007635"/>
          </a:solidFill>
          <a:ln w="63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7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100</a:t>
            </a:r>
            <a:endParaRPr lang="en-US" sz="7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4658147" y="4784498"/>
            <a:ext cx="13388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LA Metro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Lots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2374311" y="5305216"/>
            <a:ext cx="17491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Gold Line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Phase 2B</a:t>
            </a:r>
          </a:p>
        </p:txBody>
      </p:sp>
      <p:cxnSp>
        <p:nvCxnSpPr>
          <p:cNvPr id="297" name="Straight Connector 296"/>
          <p:cNvCxnSpPr/>
          <p:nvPr/>
        </p:nvCxnSpPr>
        <p:spPr>
          <a:xfrm>
            <a:off x="2065321" y="5421639"/>
            <a:ext cx="302777" cy="0"/>
          </a:xfrm>
          <a:prstGeom prst="line">
            <a:avLst/>
          </a:prstGeom>
          <a:ln w="6350">
            <a:solidFill>
              <a:srgbClr val="BC8B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Rounded Rectangle 297"/>
          <p:cNvSpPr/>
          <p:nvPr/>
        </p:nvSpPr>
        <p:spPr>
          <a:xfrm>
            <a:off x="6531727" y="4863104"/>
            <a:ext cx="123924" cy="104357"/>
          </a:xfrm>
          <a:prstGeom prst="roundRect">
            <a:avLst/>
          </a:prstGeom>
          <a:solidFill>
            <a:srgbClr val="C00000"/>
          </a:solidFill>
          <a:ln w="31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700" b="1" dirty="0"/>
              <a:t>$</a:t>
            </a:r>
            <a:endParaRPr lang="en-US" sz="700" dirty="0"/>
          </a:p>
        </p:txBody>
      </p:sp>
      <p:cxnSp>
        <p:nvCxnSpPr>
          <p:cNvPr id="299" name="Straight Arrow Connector 298"/>
          <p:cNvCxnSpPr>
            <a:stCxn id="226" idx="1"/>
          </p:cNvCxnSpPr>
          <p:nvPr/>
        </p:nvCxnSpPr>
        <p:spPr>
          <a:xfrm flipH="1">
            <a:off x="3804910" y="3826413"/>
            <a:ext cx="185608" cy="98157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>
            <a:stCxn id="248" idx="1"/>
            <a:endCxn id="19" idx="4"/>
          </p:cNvCxnSpPr>
          <p:nvPr/>
        </p:nvCxnSpPr>
        <p:spPr>
          <a:xfrm flipH="1" flipV="1">
            <a:off x="5238830" y="3786674"/>
            <a:ext cx="136559" cy="92375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>
            <a:stCxn id="362" idx="2"/>
          </p:cNvCxnSpPr>
          <p:nvPr/>
        </p:nvCxnSpPr>
        <p:spPr>
          <a:xfrm flipH="1">
            <a:off x="6434919" y="3474728"/>
            <a:ext cx="4338" cy="114633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Oval 301"/>
          <p:cNvSpPr/>
          <p:nvPr/>
        </p:nvSpPr>
        <p:spPr>
          <a:xfrm>
            <a:off x="6442549" y="2681218"/>
            <a:ext cx="37532" cy="37532"/>
          </a:xfrm>
          <a:prstGeom prst="ellipse">
            <a:avLst/>
          </a:prstGeom>
          <a:solidFill>
            <a:srgbClr val="92D050"/>
          </a:solidFill>
          <a:ln w="6350"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3" name="Straight Connector 302"/>
          <p:cNvCxnSpPr>
            <a:stCxn id="304" idx="0"/>
            <a:endCxn id="302" idx="3"/>
          </p:cNvCxnSpPr>
          <p:nvPr/>
        </p:nvCxnSpPr>
        <p:spPr>
          <a:xfrm flipV="1">
            <a:off x="6352445" y="2713254"/>
            <a:ext cx="95600" cy="110408"/>
          </a:xfrm>
          <a:prstGeom prst="line">
            <a:avLst/>
          </a:prstGeom>
          <a:ln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ounded Rectangle 303"/>
          <p:cNvSpPr/>
          <p:nvPr/>
        </p:nvSpPr>
        <p:spPr>
          <a:xfrm>
            <a:off x="6241041" y="2823661"/>
            <a:ext cx="222809" cy="108119"/>
          </a:xfrm>
          <a:prstGeom prst="roundRect">
            <a:avLst/>
          </a:prstGeom>
          <a:solidFill>
            <a:srgbClr val="007635"/>
          </a:solidFill>
          <a:ln w="63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7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50</a:t>
            </a:r>
            <a:endParaRPr lang="en-US" sz="7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643" name="Group 642"/>
          <p:cNvGrpSpPr/>
          <p:nvPr/>
        </p:nvGrpSpPr>
        <p:grpSpPr>
          <a:xfrm>
            <a:off x="1112129" y="2534802"/>
            <a:ext cx="341230" cy="118119"/>
            <a:chOff x="1112129" y="2347739"/>
            <a:chExt cx="341230" cy="118119"/>
          </a:xfrm>
        </p:grpSpPr>
        <p:sp>
          <p:nvSpPr>
            <p:cNvPr id="211" name="Rounded Rectangle 210"/>
            <p:cNvSpPr/>
            <p:nvPr/>
          </p:nvSpPr>
          <p:spPr>
            <a:xfrm>
              <a:off x="1112129" y="2347739"/>
              <a:ext cx="341230" cy="118119"/>
            </a:xfrm>
            <a:prstGeom prst="roundRect">
              <a:avLst/>
            </a:prstGeom>
            <a:solidFill>
              <a:srgbClr val="3399FF"/>
            </a:solidFill>
            <a:ln w="635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9144" rIns="9144" bIns="9144" rtlCol="0" anchor="ctr"/>
            <a:lstStyle/>
            <a:p>
              <a:r>
                <a:rPr lang="en-US" sz="900" b="1" dirty="0" smtClean="0"/>
                <a:t>P</a:t>
              </a:r>
              <a:r>
                <a:rPr lang="en-US" sz="500" b="1" dirty="0" smtClean="0"/>
                <a:t> </a:t>
              </a:r>
              <a:r>
                <a:rPr lang="en-US" sz="700" dirty="0" smtClean="0"/>
                <a:t>610</a:t>
              </a:r>
              <a:endParaRPr lang="en-US" sz="700" dirty="0"/>
            </a:p>
          </p:txBody>
        </p:sp>
        <p:sp>
          <p:nvSpPr>
            <p:cNvPr id="305" name="Rounded Rectangle 304"/>
            <p:cNvSpPr/>
            <p:nvPr/>
          </p:nvSpPr>
          <p:spPr>
            <a:xfrm>
              <a:off x="1368467" y="2368511"/>
              <a:ext cx="72126" cy="79447"/>
            </a:xfrm>
            <a:prstGeom prst="roundRect">
              <a:avLst/>
            </a:prstGeom>
            <a:solidFill>
              <a:srgbClr val="C00000"/>
            </a:solidFill>
            <a:ln w="3175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9144" rIns="9144" bIns="9144" rtlCol="0" anchor="ctr"/>
            <a:lstStyle/>
            <a:p>
              <a:pPr algn="ctr"/>
              <a:r>
                <a:rPr lang="en-US" sz="700" b="1" dirty="0" smtClean="0"/>
                <a:t>$</a:t>
              </a:r>
              <a:endParaRPr lang="en-US" sz="700" dirty="0"/>
            </a:p>
          </p:txBody>
        </p:sp>
      </p:grpSp>
      <p:sp>
        <p:nvSpPr>
          <p:cNvPr id="307" name="Rounded Rectangle 306"/>
          <p:cNvSpPr/>
          <p:nvPr/>
        </p:nvSpPr>
        <p:spPr>
          <a:xfrm>
            <a:off x="2699930" y="1860486"/>
            <a:ext cx="353371" cy="202303"/>
          </a:xfrm>
          <a:prstGeom prst="roundRect">
            <a:avLst/>
          </a:prstGeom>
          <a:solidFill>
            <a:srgbClr val="3399FF"/>
          </a:solidFill>
          <a:ln w="63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>
              <a:lnSpc>
                <a:spcPct val="80000"/>
              </a:lnSpc>
            </a:pPr>
            <a:r>
              <a:rPr lang="en-US" sz="900" b="1" dirty="0"/>
              <a:t>P</a:t>
            </a:r>
            <a:r>
              <a:rPr lang="en-US" sz="700" b="1" dirty="0"/>
              <a:t> </a:t>
            </a:r>
            <a:r>
              <a:rPr lang="en-US" sz="700" dirty="0" smtClean="0"/>
              <a:t>877</a:t>
            </a:r>
          </a:p>
          <a:p>
            <a:pPr>
              <a:lnSpc>
                <a:spcPct val="80000"/>
              </a:lnSpc>
            </a:pPr>
            <a:r>
              <a:rPr lang="en-US" sz="700" dirty="0" smtClean="0"/>
              <a:t>     88</a:t>
            </a:r>
            <a:endParaRPr lang="en-US" sz="700" dirty="0"/>
          </a:p>
        </p:txBody>
      </p:sp>
      <p:sp>
        <p:nvSpPr>
          <p:cNvPr id="310" name="TextBox 309"/>
          <p:cNvSpPr txBox="1"/>
          <p:nvPr/>
        </p:nvSpPr>
        <p:spPr>
          <a:xfrm rot="1993449">
            <a:off x="1615976" y="2545511"/>
            <a:ext cx="939247" cy="20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Memorial Park</a:t>
            </a:r>
            <a:endParaRPr lang="en-US" sz="900" dirty="0"/>
          </a:p>
        </p:txBody>
      </p:sp>
      <p:sp>
        <p:nvSpPr>
          <p:cNvPr id="311" name="Isosceles Triangle 310"/>
          <p:cNvSpPr/>
          <p:nvPr/>
        </p:nvSpPr>
        <p:spPr>
          <a:xfrm>
            <a:off x="2906417" y="2371391"/>
            <a:ext cx="103364" cy="86822"/>
          </a:xfrm>
          <a:prstGeom prst="triangle">
            <a:avLst/>
          </a:prstGeom>
          <a:solidFill>
            <a:schemeClr val="bg1"/>
          </a:solidFill>
          <a:ln w="6350">
            <a:solidFill>
              <a:srgbClr val="BC8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Box 311"/>
          <p:cNvSpPr txBox="1"/>
          <p:nvPr/>
        </p:nvSpPr>
        <p:spPr>
          <a:xfrm>
            <a:off x="4658147" y="5475026"/>
            <a:ext cx="14670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Los Angeles County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Lots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4320053" y="5535735"/>
            <a:ext cx="298665" cy="106015"/>
          </a:xfrm>
          <a:prstGeom prst="roundRect">
            <a:avLst/>
          </a:prstGeom>
          <a:solidFill>
            <a:srgbClr val="FFFFCC"/>
          </a:solidFill>
          <a:ln w="6350">
            <a:solidFill>
              <a:srgbClr val="E24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rgbClr val="E24B00"/>
                </a:solidFill>
              </a:rPr>
              <a:t>P</a:t>
            </a:r>
            <a:r>
              <a:rPr lang="en-US" sz="700" b="1" dirty="0">
                <a:solidFill>
                  <a:srgbClr val="E24B00"/>
                </a:solidFill>
              </a:rPr>
              <a:t> </a:t>
            </a:r>
            <a:r>
              <a:rPr lang="en-US" sz="700" dirty="0" smtClean="0">
                <a:solidFill>
                  <a:srgbClr val="E24B00"/>
                </a:solidFill>
              </a:rPr>
              <a:t>100</a:t>
            </a:r>
            <a:endParaRPr lang="en-US" sz="700" dirty="0">
              <a:solidFill>
                <a:srgbClr val="E24B00"/>
              </a:solidFill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4320053" y="5706235"/>
            <a:ext cx="298665" cy="1015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7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700" dirty="0" smtClean="0">
                <a:solidFill>
                  <a:schemeClr val="accent2">
                    <a:lumMod val="50000"/>
                  </a:schemeClr>
                </a:solidFill>
              </a:rPr>
              <a:t>100</a:t>
            </a:r>
            <a:endParaRPr lang="en-US" sz="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5" name="Rounded Rectangle 314"/>
          <p:cNvSpPr/>
          <p:nvPr/>
        </p:nvSpPr>
        <p:spPr>
          <a:xfrm>
            <a:off x="6468377" y="4210919"/>
            <a:ext cx="266794" cy="1153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700" dirty="0">
                <a:solidFill>
                  <a:schemeClr val="accent2">
                    <a:lumMod val="50000"/>
                  </a:schemeClr>
                </a:solidFill>
              </a:rPr>
              <a:t>100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4320053" y="5191216"/>
            <a:ext cx="298665" cy="109533"/>
          </a:xfrm>
          <a:prstGeom prst="roundRect">
            <a:avLst/>
          </a:prstGeom>
          <a:solidFill>
            <a:srgbClr val="00206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/>
              <a:t>P</a:t>
            </a:r>
            <a:r>
              <a:rPr lang="en-US" sz="700" b="1" dirty="0"/>
              <a:t> </a:t>
            </a:r>
            <a:r>
              <a:rPr lang="en-US" sz="700" dirty="0" smtClean="0"/>
              <a:t>100</a:t>
            </a:r>
            <a:endParaRPr lang="en-US" sz="700" dirty="0"/>
          </a:p>
        </p:txBody>
      </p:sp>
      <p:sp>
        <p:nvSpPr>
          <p:cNvPr id="317" name="TextBox 316"/>
          <p:cNvSpPr txBox="1"/>
          <p:nvPr/>
        </p:nvSpPr>
        <p:spPr>
          <a:xfrm>
            <a:off x="4658147" y="5129762"/>
            <a:ext cx="9028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Metrolink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Lots</a:t>
            </a:r>
          </a:p>
        </p:txBody>
      </p:sp>
      <p:sp>
        <p:nvSpPr>
          <p:cNvPr id="321" name="Oval 320"/>
          <p:cNvSpPr/>
          <p:nvPr/>
        </p:nvSpPr>
        <p:spPr>
          <a:xfrm>
            <a:off x="5650358" y="4103710"/>
            <a:ext cx="37532" cy="37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2" name="Straight Connector 321"/>
          <p:cNvCxnSpPr>
            <a:stCxn id="321" idx="5"/>
            <a:endCxn id="323" idx="1"/>
          </p:cNvCxnSpPr>
          <p:nvPr/>
        </p:nvCxnSpPr>
        <p:spPr>
          <a:xfrm>
            <a:off x="5682394" y="4135746"/>
            <a:ext cx="218386" cy="14961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Rounded Rectangle 322"/>
          <p:cNvSpPr/>
          <p:nvPr/>
        </p:nvSpPr>
        <p:spPr>
          <a:xfrm>
            <a:off x="5900780" y="4227689"/>
            <a:ext cx="266794" cy="1153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700" dirty="0">
                <a:solidFill>
                  <a:schemeClr val="accent2">
                    <a:lumMod val="50000"/>
                  </a:schemeClr>
                </a:solidFill>
              </a:rPr>
              <a:t>366</a:t>
            </a:r>
          </a:p>
        </p:txBody>
      </p:sp>
      <p:sp>
        <p:nvSpPr>
          <p:cNvPr id="324" name="Isosceles Triangle 323"/>
          <p:cNvSpPr/>
          <p:nvPr/>
        </p:nvSpPr>
        <p:spPr>
          <a:xfrm>
            <a:off x="4285650" y="2675073"/>
            <a:ext cx="103364" cy="86822"/>
          </a:xfrm>
          <a:prstGeom prst="triangle">
            <a:avLst/>
          </a:prstGeom>
          <a:solidFill>
            <a:schemeClr val="bg1"/>
          </a:solidFill>
          <a:ln w="6350">
            <a:solidFill>
              <a:srgbClr val="BC8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4362899" y="2738397"/>
            <a:ext cx="37532" cy="37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TextBox 325"/>
          <p:cNvSpPr txBox="1"/>
          <p:nvPr/>
        </p:nvSpPr>
        <p:spPr>
          <a:xfrm>
            <a:off x="6650960" y="5076075"/>
            <a:ext cx="96037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Paid Reserved Parking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" name="Rounded Rectangle 326"/>
          <p:cNvSpPr/>
          <p:nvPr/>
        </p:nvSpPr>
        <p:spPr>
          <a:xfrm>
            <a:off x="6531727" y="5117328"/>
            <a:ext cx="123924" cy="104357"/>
          </a:xfrm>
          <a:prstGeom prst="roundRect">
            <a:avLst/>
          </a:prstGeom>
          <a:solidFill>
            <a:srgbClr val="C00000"/>
          </a:solidFill>
          <a:ln w="31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700" b="1" dirty="0" smtClean="0"/>
              <a:t>R</a:t>
            </a:r>
            <a:endParaRPr lang="en-US" sz="700" dirty="0"/>
          </a:p>
        </p:txBody>
      </p:sp>
      <p:sp>
        <p:nvSpPr>
          <p:cNvPr id="328" name="Rounded Rectangle 327"/>
          <p:cNvSpPr/>
          <p:nvPr/>
        </p:nvSpPr>
        <p:spPr>
          <a:xfrm>
            <a:off x="2951920" y="1972643"/>
            <a:ext cx="72126" cy="79447"/>
          </a:xfrm>
          <a:prstGeom prst="roundRect">
            <a:avLst/>
          </a:prstGeom>
          <a:solidFill>
            <a:srgbClr val="C00000"/>
          </a:solidFill>
          <a:ln w="3175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700" b="1" dirty="0" smtClean="0"/>
              <a:t>R</a:t>
            </a:r>
            <a:endParaRPr lang="en-US" sz="700" dirty="0"/>
          </a:p>
        </p:txBody>
      </p:sp>
      <p:sp>
        <p:nvSpPr>
          <p:cNvPr id="329" name="Rounded Rectangle 328"/>
          <p:cNvSpPr/>
          <p:nvPr/>
        </p:nvSpPr>
        <p:spPr>
          <a:xfrm>
            <a:off x="1981200" y="1941809"/>
            <a:ext cx="72126" cy="79447"/>
          </a:xfrm>
          <a:prstGeom prst="roundRect">
            <a:avLst/>
          </a:prstGeom>
          <a:solidFill>
            <a:srgbClr val="C00000"/>
          </a:solidFill>
          <a:ln w="3175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700" b="1" dirty="0" smtClean="0"/>
              <a:t>R</a:t>
            </a:r>
            <a:endParaRPr lang="en-US" sz="700" dirty="0"/>
          </a:p>
        </p:txBody>
      </p:sp>
      <p:sp>
        <p:nvSpPr>
          <p:cNvPr id="330" name="Rounded Rectangle 329"/>
          <p:cNvSpPr/>
          <p:nvPr/>
        </p:nvSpPr>
        <p:spPr>
          <a:xfrm>
            <a:off x="1369102" y="2841803"/>
            <a:ext cx="72126" cy="79447"/>
          </a:xfrm>
          <a:prstGeom prst="roundRect">
            <a:avLst/>
          </a:prstGeom>
          <a:solidFill>
            <a:srgbClr val="C00000"/>
          </a:solidFill>
          <a:ln w="3175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700" b="1" dirty="0" smtClean="0"/>
              <a:t>R</a:t>
            </a:r>
            <a:endParaRPr lang="en-US" sz="700" dirty="0"/>
          </a:p>
        </p:txBody>
      </p:sp>
      <p:sp>
        <p:nvSpPr>
          <p:cNvPr id="331" name="TextBox 330"/>
          <p:cNvSpPr txBox="1"/>
          <p:nvPr/>
        </p:nvSpPr>
        <p:spPr>
          <a:xfrm>
            <a:off x="2374311" y="5479072"/>
            <a:ext cx="14863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Metrolink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San Bernardino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2" name="Straight Connector 331"/>
          <p:cNvCxnSpPr/>
          <p:nvPr/>
        </p:nvCxnSpPr>
        <p:spPr>
          <a:xfrm>
            <a:off x="2059198" y="5608737"/>
            <a:ext cx="315022" cy="0"/>
          </a:xfrm>
          <a:prstGeom prst="line">
            <a:avLst/>
          </a:prstGeom>
          <a:ln w="22225" cmpd="dbl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Oval 332"/>
          <p:cNvSpPr/>
          <p:nvPr/>
        </p:nvSpPr>
        <p:spPr>
          <a:xfrm>
            <a:off x="8091291" y="4053603"/>
            <a:ext cx="37532" cy="37532"/>
          </a:xfrm>
          <a:prstGeom prst="ellipse">
            <a:avLst/>
          </a:prstGeom>
          <a:solidFill>
            <a:srgbClr val="3399FF"/>
          </a:solidFill>
          <a:ln w="63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4" name="Straight Connector 333"/>
          <p:cNvCxnSpPr>
            <a:stCxn id="335" idx="2"/>
            <a:endCxn id="333" idx="7"/>
          </p:cNvCxnSpPr>
          <p:nvPr/>
        </p:nvCxnSpPr>
        <p:spPr>
          <a:xfrm flipH="1">
            <a:off x="8123327" y="3914613"/>
            <a:ext cx="124594" cy="14448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Rounded Rectangle 334"/>
          <p:cNvSpPr/>
          <p:nvPr/>
        </p:nvSpPr>
        <p:spPr>
          <a:xfrm>
            <a:off x="8113703" y="3796686"/>
            <a:ext cx="268436" cy="117927"/>
          </a:xfrm>
          <a:prstGeom prst="roundRect">
            <a:avLst/>
          </a:prstGeom>
          <a:solidFill>
            <a:srgbClr val="3399FF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P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dirty="0" smtClean="0">
                <a:solidFill>
                  <a:schemeClr val="bg1"/>
                </a:solidFill>
              </a:rPr>
              <a:t>500</a:t>
            </a:r>
            <a:endParaRPr lang="en-US" sz="700" dirty="0">
              <a:solidFill>
                <a:schemeClr val="bg1"/>
              </a:solidFill>
            </a:endParaRPr>
          </a:p>
        </p:txBody>
      </p:sp>
      <p:grpSp>
        <p:nvGrpSpPr>
          <p:cNvPr id="338" name="Group 337"/>
          <p:cNvGrpSpPr/>
          <p:nvPr/>
        </p:nvGrpSpPr>
        <p:grpSpPr>
          <a:xfrm>
            <a:off x="8006656" y="4247561"/>
            <a:ext cx="384708" cy="233347"/>
            <a:chOff x="8244488" y="5018209"/>
            <a:chExt cx="448841" cy="272246"/>
          </a:xfrm>
        </p:grpSpPr>
        <p:sp>
          <p:nvSpPr>
            <p:cNvPr id="339" name="Freeform 338"/>
            <p:cNvSpPr/>
            <p:nvPr/>
          </p:nvSpPr>
          <p:spPr>
            <a:xfrm>
              <a:off x="8244488" y="5018209"/>
              <a:ext cx="448841" cy="272246"/>
            </a:xfrm>
            <a:custGeom>
              <a:avLst/>
              <a:gdLst>
                <a:gd name="connsiteX0" fmla="*/ 290513 w 290513"/>
                <a:gd name="connsiteY0" fmla="*/ 176212 h 176212"/>
                <a:gd name="connsiteX1" fmla="*/ 223838 w 290513"/>
                <a:gd name="connsiteY1" fmla="*/ 85725 h 176212"/>
                <a:gd name="connsiteX2" fmla="*/ 159544 w 290513"/>
                <a:gd name="connsiteY2" fmla="*/ 35718 h 176212"/>
                <a:gd name="connsiteX3" fmla="*/ 80963 w 290513"/>
                <a:gd name="connsiteY3" fmla="*/ 4762 h 176212"/>
                <a:gd name="connsiteX4" fmla="*/ 0 w 290513"/>
                <a:gd name="connsiteY4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513" h="176212">
                  <a:moveTo>
                    <a:pt x="290513" y="176212"/>
                  </a:moveTo>
                  <a:cubicBezTo>
                    <a:pt x="268089" y="142676"/>
                    <a:pt x="245666" y="109140"/>
                    <a:pt x="223838" y="85725"/>
                  </a:cubicBezTo>
                  <a:cubicBezTo>
                    <a:pt x="202010" y="62310"/>
                    <a:pt x="183356" y="49212"/>
                    <a:pt x="159544" y="35718"/>
                  </a:cubicBezTo>
                  <a:cubicBezTo>
                    <a:pt x="135732" y="22224"/>
                    <a:pt x="107554" y="10715"/>
                    <a:pt x="80963" y="4762"/>
                  </a:cubicBezTo>
                  <a:cubicBezTo>
                    <a:pt x="54372" y="-1191"/>
                    <a:pt x="12303" y="794"/>
                    <a:pt x="0" y="0"/>
                  </a:cubicBezTo>
                </a:path>
              </a:pathLst>
            </a:custGeom>
            <a:noFill/>
            <a:ln w="22225" cmpd="dbl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0" name="Picture 8" descr="State Route 71 marker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8106" y="5023814"/>
              <a:ext cx="162263" cy="16952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43" name="Straight Connector 342"/>
          <p:cNvCxnSpPr>
            <a:stCxn id="346" idx="3"/>
            <a:endCxn id="344" idx="3"/>
          </p:cNvCxnSpPr>
          <p:nvPr/>
        </p:nvCxnSpPr>
        <p:spPr>
          <a:xfrm flipH="1">
            <a:off x="5362914" y="4135384"/>
            <a:ext cx="175302" cy="14837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Rounded Rectangle 343"/>
          <p:cNvSpPr/>
          <p:nvPr/>
        </p:nvSpPr>
        <p:spPr>
          <a:xfrm>
            <a:off x="5077206" y="4224423"/>
            <a:ext cx="285708" cy="118661"/>
          </a:xfrm>
          <a:prstGeom prst="roundRect">
            <a:avLst/>
          </a:prstGeom>
          <a:solidFill>
            <a:srgbClr val="3399FF"/>
          </a:solidFill>
          <a:ln w="63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P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dirty="0" smtClean="0">
                <a:solidFill>
                  <a:schemeClr val="bg1"/>
                </a:solidFill>
              </a:rPr>
              <a:t>70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46" name="Oval 345"/>
          <p:cNvSpPr/>
          <p:nvPr/>
        </p:nvSpPr>
        <p:spPr>
          <a:xfrm>
            <a:off x="5532720" y="4103348"/>
            <a:ext cx="37532" cy="37532"/>
          </a:xfrm>
          <a:prstGeom prst="ellipse">
            <a:avLst/>
          </a:prstGeom>
          <a:solidFill>
            <a:srgbClr val="3399FF"/>
          </a:solidFill>
          <a:ln w="63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6758638" y="2838114"/>
            <a:ext cx="37532" cy="37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7" name="Straight Connector 346"/>
          <p:cNvCxnSpPr>
            <a:stCxn id="348" idx="1"/>
            <a:endCxn id="345" idx="6"/>
          </p:cNvCxnSpPr>
          <p:nvPr/>
        </p:nvCxnSpPr>
        <p:spPr>
          <a:xfrm flipH="1">
            <a:off x="6796170" y="2842445"/>
            <a:ext cx="93711" cy="1443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Rounded Rectangle 347"/>
          <p:cNvSpPr/>
          <p:nvPr/>
        </p:nvSpPr>
        <p:spPr>
          <a:xfrm>
            <a:off x="6889881" y="2783135"/>
            <a:ext cx="264595" cy="1186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700" dirty="0" smtClean="0">
                <a:solidFill>
                  <a:schemeClr val="accent2">
                    <a:lumMod val="50000"/>
                  </a:schemeClr>
                </a:solidFill>
              </a:rPr>
              <a:t>200</a:t>
            </a:r>
            <a:endParaRPr lang="en-US" sz="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3" name="Oval 352"/>
          <p:cNvSpPr/>
          <p:nvPr/>
        </p:nvSpPr>
        <p:spPr>
          <a:xfrm>
            <a:off x="3756823" y="4101794"/>
            <a:ext cx="37532" cy="375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4" name="Straight Connector 353"/>
          <p:cNvCxnSpPr>
            <a:stCxn id="355" idx="1"/>
            <a:endCxn id="353" idx="6"/>
          </p:cNvCxnSpPr>
          <p:nvPr/>
        </p:nvCxnSpPr>
        <p:spPr>
          <a:xfrm flipH="1">
            <a:off x="3794355" y="4043888"/>
            <a:ext cx="216320" cy="7667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Rounded Rectangle 354"/>
          <p:cNvSpPr/>
          <p:nvPr/>
        </p:nvSpPr>
        <p:spPr>
          <a:xfrm>
            <a:off x="4010675" y="3984578"/>
            <a:ext cx="264595" cy="1186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900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700" dirty="0" smtClean="0">
                <a:solidFill>
                  <a:schemeClr val="accent2">
                    <a:lumMod val="50000"/>
                  </a:schemeClr>
                </a:solidFill>
              </a:rPr>
              <a:t>128</a:t>
            </a:r>
            <a:endParaRPr lang="en-US" sz="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6" name="Rounded Rectangle 355"/>
          <p:cNvSpPr/>
          <p:nvPr/>
        </p:nvSpPr>
        <p:spPr>
          <a:xfrm>
            <a:off x="6262811" y="3247309"/>
            <a:ext cx="354839" cy="110660"/>
          </a:xfrm>
          <a:prstGeom prst="roundRect">
            <a:avLst/>
          </a:prstGeom>
          <a:solidFill>
            <a:srgbClr val="002060"/>
          </a:solidFill>
          <a:ln w="63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>
              <a:lnSpc>
                <a:spcPct val="80000"/>
              </a:lnSpc>
            </a:pPr>
            <a:r>
              <a:rPr lang="en-US" sz="900" b="1" dirty="0" smtClean="0"/>
              <a:t>P</a:t>
            </a:r>
            <a:r>
              <a:rPr lang="en-US" sz="500" b="1" dirty="0" smtClean="0"/>
              <a:t> </a:t>
            </a:r>
            <a:r>
              <a:rPr lang="en-US" sz="700" dirty="0" smtClean="0"/>
              <a:t>655</a:t>
            </a:r>
          </a:p>
        </p:txBody>
      </p:sp>
      <p:sp>
        <p:nvSpPr>
          <p:cNvPr id="358" name="Rounded Rectangle 357"/>
          <p:cNvSpPr/>
          <p:nvPr/>
        </p:nvSpPr>
        <p:spPr>
          <a:xfrm>
            <a:off x="6522656" y="3263506"/>
            <a:ext cx="72126" cy="79447"/>
          </a:xfrm>
          <a:prstGeom prst="roundRect">
            <a:avLst/>
          </a:prstGeom>
          <a:solidFill>
            <a:srgbClr val="C00000"/>
          </a:solidFill>
          <a:ln w="3175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700" b="1" dirty="0" smtClean="0"/>
              <a:t>$</a:t>
            </a:r>
            <a:endParaRPr lang="en-US" sz="700" dirty="0"/>
          </a:p>
        </p:txBody>
      </p:sp>
      <p:sp>
        <p:nvSpPr>
          <p:cNvPr id="194" name="TextBox 193"/>
          <p:cNvSpPr txBox="1"/>
          <p:nvPr/>
        </p:nvSpPr>
        <p:spPr>
          <a:xfrm rot="2700000">
            <a:off x="6303049" y="3709847"/>
            <a:ext cx="581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C00000"/>
                </a:solidFill>
              </a:rPr>
              <a:t>Covina</a:t>
            </a:r>
            <a:endParaRPr lang="en-US" sz="900" dirty="0">
              <a:solidFill>
                <a:srgbClr val="C00000"/>
              </a:solidFill>
            </a:endParaRPr>
          </a:p>
        </p:txBody>
      </p:sp>
      <p:sp>
        <p:nvSpPr>
          <p:cNvPr id="362" name="Rounded Rectangle 361"/>
          <p:cNvSpPr/>
          <p:nvPr/>
        </p:nvSpPr>
        <p:spPr>
          <a:xfrm>
            <a:off x="6257073" y="3372624"/>
            <a:ext cx="364367" cy="102104"/>
          </a:xfrm>
          <a:prstGeom prst="roundRect">
            <a:avLst/>
          </a:prstGeom>
          <a:solidFill>
            <a:srgbClr val="00206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r>
              <a:rPr lang="en-US" sz="600" b="1" dirty="0" smtClean="0">
                <a:solidFill>
                  <a:schemeClr val="bg1"/>
                </a:solidFill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</a:rPr>
              <a:t>P</a:t>
            </a:r>
            <a:r>
              <a:rPr lang="en-US" sz="500" b="1" dirty="0" smtClean="0">
                <a:solidFill>
                  <a:schemeClr val="bg1"/>
                </a:solidFill>
              </a:rPr>
              <a:t> </a:t>
            </a:r>
            <a:r>
              <a:rPr lang="en-US" sz="700" dirty="0" smtClean="0">
                <a:solidFill>
                  <a:schemeClr val="bg1"/>
                </a:solidFill>
              </a:rPr>
              <a:t>226  .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70" name="Rounded Rectangle 369"/>
          <p:cNvSpPr/>
          <p:nvPr/>
        </p:nvSpPr>
        <p:spPr>
          <a:xfrm>
            <a:off x="6535666" y="3384708"/>
            <a:ext cx="72126" cy="79447"/>
          </a:xfrm>
          <a:prstGeom prst="roundRect">
            <a:avLst/>
          </a:prstGeom>
          <a:solidFill>
            <a:srgbClr val="C00000"/>
          </a:solidFill>
          <a:ln w="3175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700" b="1" dirty="0" smtClean="0"/>
              <a:t>R</a:t>
            </a:r>
            <a:endParaRPr lang="en-US" sz="700" dirty="0"/>
          </a:p>
        </p:txBody>
      </p:sp>
      <p:sp>
        <p:nvSpPr>
          <p:cNvPr id="383" name="Rounded Rectangle 382"/>
          <p:cNvSpPr/>
          <p:nvPr/>
        </p:nvSpPr>
        <p:spPr>
          <a:xfrm>
            <a:off x="5653160" y="3840035"/>
            <a:ext cx="72126" cy="79447"/>
          </a:xfrm>
          <a:prstGeom prst="roundRect">
            <a:avLst/>
          </a:prstGeom>
          <a:solidFill>
            <a:srgbClr val="C00000"/>
          </a:solidFill>
          <a:ln w="3175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700" b="1" dirty="0" smtClean="0"/>
              <a:t>$</a:t>
            </a:r>
            <a:endParaRPr lang="en-US" sz="700" dirty="0"/>
          </a:p>
        </p:txBody>
      </p:sp>
      <p:sp>
        <p:nvSpPr>
          <p:cNvPr id="357" name="Freeform 356"/>
          <p:cNvSpPr/>
          <p:nvPr/>
        </p:nvSpPr>
        <p:spPr>
          <a:xfrm>
            <a:off x="1524963" y="3294076"/>
            <a:ext cx="2344221" cy="377832"/>
          </a:xfrm>
          <a:custGeom>
            <a:avLst/>
            <a:gdLst>
              <a:gd name="connsiteX0" fmla="*/ 0 w 2717124"/>
              <a:gd name="connsiteY0" fmla="*/ 296465 h 437935"/>
              <a:gd name="connsiteX1" fmla="*/ 100013 w 2717124"/>
              <a:gd name="connsiteY1" fmla="*/ 320278 h 437935"/>
              <a:gd name="connsiteX2" fmla="*/ 142875 w 2717124"/>
              <a:gd name="connsiteY2" fmla="*/ 327422 h 437935"/>
              <a:gd name="connsiteX3" fmla="*/ 207169 w 2717124"/>
              <a:gd name="connsiteY3" fmla="*/ 391715 h 437935"/>
              <a:gd name="connsiteX4" fmla="*/ 252413 w 2717124"/>
              <a:gd name="connsiteY4" fmla="*/ 417909 h 437935"/>
              <a:gd name="connsiteX5" fmla="*/ 481013 w 2717124"/>
              <a:gd name="connsiteY5" fmla="*/ 415528 h 437935"/>
              <a:gd name="connsiteX6" fmla="*/ 976313 w 2717124"/>
              <a:gd name="connsiteY6" fmla="*/ 136922 h 437935"/>
              <a:gd name="connsiteX7" fmla="*/ 1173957 w 2717124"/>
              <a:gd name="connsiteY7" fmla="*/ 139303 h 437935"/>
              <a:gd name="connsiteX8" fmla="*/ 1228725 w 2717124"/>
              <a:gd name="connsiteY8" fmla="*/ 122634 h 437935"/>
              <a:gd name="connsiteX9" fmla="*/ 1357313 w 2717124"/>
              <a:gd name="connsiteY9" fmla="*/ 108347 h 437935"/>
              <a:gd name="connsiteX10" fmla="*/ 1793082 w 2717124"/>
              <a:gd name="connsiteY10" fmla="*/ 105965 h 437935"/>
              <a:gd name="connsiteX11" fmla="*/ 1821657 w 2717124"/>
              <a:gd name="connsiteY11" fmla="*/ 94059 h 437935"/>
              <a:gd name="connsiteX12" fmla="*/ 1888332 w 2717124"/>
              <a:gd name="connsiteY12" fmla="*/ 55959 h 437935"/>
              <a:gd name="connsiteX13" fmla="*/ 2135982 w 2717124"/>
              <a:gd name="connsiteY13" fmla="*/ 10715 h 437935"/>
              <a:gd name="connsiteX14" fmla="*/ 2255044 w 2717124"/>
              <a:gd name="connsiteY14" fmla="*/ 1190 h 437935"/>
              <a:gd name="connsiteX15" fmla="*/ 2657475 w 2717124"/>
              <a:gd name="connsiteY15" fmla="*/ 1190 h 437935"/>
              <a:gd name="connsiteX16" fmla="*/ 2707482 w 2717124"/>
              <a:gd name="connsiteY16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17124" h="437935">
                <a:moveTo>
                  <a:pt x="0" y="296465"/>
                </a:moveTo>
                <a:cubicBezTo>
                  <a:pt x="15875" y="300434"/>
                  <a:pt x="22225" y="321071"/>
                  <a:pt x="38100" y="325040"/>
                </a:cubicBezTo>
                <a:cubicBezTo>
                  <a:pt x="58738" y="323453"/>
                  <a:pt x="82551" y="319881"/>
                  <a:pt x="100013" y="320278"/>
                </a:cubicBezTo>
                <a:cubicBezTo>
                  <a:pt x="117475" y="320675"/>
                  <a:pt x="125016" y="315516"/>
                  <a:pt x="142875" y="327422"/>
                </a:cubicBezTo>
                <a:cubicBezTo>
                  <a:pt x="160734" y="339328"/>
                  <a:pt x="188913" y="376634"/>
                  <a:pt x="207169" y="391715"/>
                </a:cubicBezTo>
                <a:cubicBezTo>
                  <a:pt x="225425" y="406796"/>
                  <a:pt x="206773" y="413940"/>
                  <a:pt x="252413" y="417909"/>
                </a:cubicBezTo>
                <a:cubicBezTo>
                  <a:pt x="298053" y="421878"/>
                  <a:pt x="360363" y="462359"/>
                  <a:pt x="481013" y="415528"/>
                </a:cubicBezTo>
                <a:cubicBezTo>
                  <a:pt x="601663" y="368697"/>
                  <a:pt x="860822" y="182959"/>
                  <a:pt x="976313" y="136922"/>
                </a:cubicBezTo>
                <a:lnTo>
                  <a:pt x="1173957" y="139303"/>
                </a:lnTo>
                <a:cubicBezTo>
                  <a:pt x="1216026" y="136922"/>
                  <a:pt x="1198166" y="127793"/>
                  <a:pt x="1228725" y="122634"/>
                </a:cubicBezTo>
                <a:cubicBezTo>
                  <a:pt x="1259284" y="117475"/>
                  <a:pt x="1263254" y="111125"/>
                  <a:pt x="1357313" y="108347"/>
                </a:cubicBezTo>
                <a:cubicBezTo>
                  <a:pt x="1451372" y="105569"/>
                  <a:pt x="1777604" y="108346"/>
                  <a:pt x="1793082" y="105965"/>
                </a:cubicBezTo>
                <a:cubicBezTo>
                  <a:pt x="1808560" y="103584"/>
                  <a:pt x="1805782" y="102393"/>
                  <a:pt x="1821657" y="94059"/>
                </a:cubicBezTo>
                <a:cubicBezTo>
                  <a:pt x="1837532" y="85725"/>
                  <a:pt x="1835945" y="69850"/>
                  <a:pt x="1888332" y="55959"/>
                </a:cubicBezTo>
                <a:lnTo>
                  <a:pt x="2135982" y="10715"/>
                </a:lnTo>
                <a:cubicBezTo>
                  <a:pt x="2197101" y="1587"/>
                  <a:pt x="2168129" y="2777"/>
                  <a:pt x="2255044" y="1190"/>
                </a:cubicBezTo>
                <a:cubicBezTo>
                  <a:pt x="2341959" y="-397"/>
                  <a:pt x="2582069" y="-398"/>
                  <a:pt x="2657475" y="1190"/>
                </a:cubicBezTo>
                <a:cubicBezTo>
                  <a:pt x="2732881" y="2777"/>
                  <a:pt x="2720181" y="6746"/>
                  <a:pt x="2707482" y="10715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9" name="Straight Connector 448"/>
          <p:cNvCxnSpPr/>
          <p:nvPr/>
        </p:nvCxnSpPr>
        <p:spPr>
          <a:xfrm flipV="1">
            <a:off x="2985655" y="2459182"/>
            <a:ext cx="0" cy="748145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Freeform 232"/>
          <p:cNvSpPr/>
          <p:nvPr/>
        </p:nvSpPr>
        <p:spPr>
          <a:xfrm>
            <a:off x="879765" y="4048271"/>
            <a:ext cx="2167730" cy="572658"/>
          </a:xfrm>
          <a:custGeom>
            <a:avLst/>
            <a:gdLst>
              <a:gd name="connsiteX0" fmla="*/ 0 w 2317955"/>
              <a:gd name="connsiteY0" fmla="*/ 630087 h 630087"/>
              <a:gd name="connsiteX1" fmla="*/ 154859 w 2317955"/>
              <a:gd name="connsiteY1" fmla="*/ 475229 h 630087"/>
              <a:gd name="connsiteX2" fmla="*/ 233517 w 2317955"/>
              <a:gd name="connsiteY2" fmla="*/ 467855 h 630087"/>
              <a:gd name="connsiteX3" fmla="*/ 312175 w 2317955"/>
              <a:gd name="connsiteY3" fmla="*/ 477687 h 630087"/>
              <a:gd name="connsiteX4" fmla="*/ 508820 w 2317955"/>
              <a:gd name="connsiteY4" fmla="*/ 453106 h 630087"/>
              <a:gd name="connsiteX5" fmla="*/ 907026 w 2317955"/>
              <a:gd name="connsiteY5" fmla="*/ 278584 h 630087"/>
              <a:gd name="connsiteX6" fmla="*/ 1381433 w 2317955"/>
              <a:gd name="connsiteY6" fmla="*/ 32777 h 630087"/>
              <a:gd name="connsiteX7" fmla="*/ 1452717 w 2317955"/>
              <a:gd name="connsiteY7" fmla="*/ 13113 h 630087"/>
              <a:gd name="connsiteX8" fmla="*/ 1715729 w 2317955"/>
              <a:gd name="connsiteY8" fmla="*/ 131100 h 630087"/>
              <a:gd name="connsiteX9" fmla="*/ 2074607 w 2317955"/>
              <a:gd name="connsiteY9" fmla="*/ 290874 h 630087"/>
              <a:gd name="connsiteX10" fmla="*/ 2254046 w 2317955"/>
              <a:gd name="connsiteY10" fmla="*/ 371990 h 630087"/>
              <a:gd name="connsiteX11" fmla="*/ 2286000 w 2317955"/>
              <a:gd name="connsiteY11" fmla="*/ 379364 h 630087"/>
              <a:gd name="connsiteX12" fmla="*/ 2317955 w 2317955"/>
              <a:gd name="connsiteY12" fmla="*/ 408861 h 630087"/>
              <a:gd name="connsiteX0" fmla="*/ 0 w 2317955"/>
              <a:gd name="connsiteY0" fmla="*/ 630087 h 630087"/>
              <a:gd name="connsiteX1" fmla="*/ 154859 w 2317955"/>
              <a:gd name="connsiteY1" fmla="*/ 475229 h 630087"/>
              <a:gd name="connsiteX2" fmla="*/ 233517 w 2317955"/>
              <a:gd name="connsiteY2" fmla="*/ 467855 h 630087"/>
              <a:gd name="connsiteX3" fmla="*/ 312175 w 2317955"/>
              <a:gd name="connsiteY3" fmla="*/ 477687 h 630087"/>
              <a:gd name="connsiteX4" fmla="*/ 405581 w 2317955"/>
              <a:gd name="connsiteY4" fmla="*/ 465397 h 630087"/>
              <a:gd name="connsiteX5" fmla="*/ 508820 w 2317955"/>
              <a:gd name="connsiteY5" fmla="*/ 453106 h 630087"/>
              <a:gd name="connsiteX6" fmla="*/ 907026 w 2317955"/>
              <a:gd name="connsiteY6" fmla="*/ 278584 h 630087"/>
              <a:gd name="connsiteX7" fmla="*/ 1381433 w 2317955"/>
              <a:gd name="connsiteY7" fmla="*/ 32777 h 630087"/>
              <a:gd name="connsiteX8" fmla="*/ 1452717 w 2317955"/>
              <a:gd name="connsiteY8" fmla="*/ 13113 h 630087"/>
              <a:gd name="connsiteX9" fmla="*/ 1715729 w 2317955"/>
              <a:gd name="connsiteY9" fmla="*/ 131100 h 630087"/>
              <a:gd name="connsiteX10" fmla="*/ 2074607 w 2317955"/>
              <a:gd name="connsiteY10" fmla="*/ 290874 h 630087"/>
              <a:gd name="connsiteX11" fmla="*/ 2254046 w 2317955"/>
              <a:gd name="connsiteY11" fmla="*/ 371990 h 630087"/>
              <a:gd name="connsiteX12" fmla="*/ 2286000 w 2317955"/>
              <a:gd name="connsiteY12" fmla="*/ 379364 h 630087"/>
              <a:gd name="connsiteX13" fmla="*/ 2317955 w 2317955"/>
              <a:gd name="connsiteY13" fmla="*/ 408861 h 630087"/>
              <a:gd name="connsiteX0" fmla="*/ 0 w 2317955"/>
              <a:gd name="connsiteY0" fmla="*/ 630087 h 630087"/>
              <a:gd name="connsiteX1" fmla="*/ 154859 w 2317955"/>
              <a:gd name="connsiteY1" fmla="*/ 475229 h 630087"/>
              <a:gd name="connsiteX2" fmla="*/ 233517 w 2317955"/>
              <a:gd name="connsiteY2" fmla="*/ 467855 h 630087"/>
              <a:gd name="connsiteX3" fmla="*/ 312175 w 2317955"/>
              <a:gd name="connsiteY3" fmla="*/ 477687 h 630087"/>
              <a:gd name="connsiteX4" fmla="*/ 405581 w 2317955"/>
              <a:gd name="connsiteY4" fmla="*/ 465397 h 630087"/>
              <a:gd name="connsiteX5" fmla="*/ 508820 w 2317955"/>
              <a:gd name="connsiteY5" fmla="*/ 453106 h 630087"/>
              <a:gd name="connsiteX6" fmla="*/ 907026 w 2317955"/>
              <a:gd name="connsiteY6" fmla="*/ 278584 h 630087"/>
              <a:gd name="connsiteX7" fmla="*/ 1381433 w 2317955"/>
              <a:gd name="connsiteY7" fmla="*/ 32777 h 630087"/>
              <a:gd name="connsiteX8" fmla="*/ 1452717 w 2317955"/>
              <a:gd name="connsiteY8" fmla="*/ 13113 h 630087"/>
              <a:gd name="connsiteX9" fmla="*/ 1715729 w 2317955"/>
              <a:gd name="connsiteY9" fmla="*/ 131100 h 630087"/>
              <a:gd name="connsiteX10" fmla="*/ 2074607 w 2317955"/>
              <a:gd name="connsiteY10" fmla="*/ 290874 h 630087"/>
              <a:gd name="connsiteX11" fmla="*/ 2254046 w 2317955"/>
              <a:gd name="connsiteY11" fmla="*/ 371990 h 630087"/>
              <a:gd name="connsiteX12" fmla="*/ 2286000 w 2317955"/>
              <a:gd name="connsiteY12" fmla="*/ 379364 h 630087"/>
              <a:gd name="connsiteX13" fmla="*/ 2317955 w 2317955"/>
              <a:gd name="connsiteY13" fmla="*/ 408861 h 630087"/>
              <a:gd name="connsiteX0" fmla="*/ 0 w 2317955"/>
              <a:gd name="connsiteY0" fmla="*/ 618699 h 618699"/>
              <a:gd name="connsiteX1" fmla="*/ 154859 w 2317955"/>
              <a:gd name="connsiteY1" fmla="*/ 463841 h 618699"/>
              <a:gd name="connsiteX2" fmla="*/ 233517 w 2317955"/>
              <a:gd name="connsiteY2" fmla="*/ 456467 h 618699"/>
              <a:gd name="connsiteX3" fmla="*/ 312175 w 2317955"/>
              <a:gd name="connsiteY3" fmla="*/ 466299 h 618699"/>
              <a:gd name="connsiteX4" fmla="*/ 405581 w 2317955"/>
              <a:gd name="connsiteY4" fmla="*/ 454009 h 618699"/>
              <a:gd name="connsiteX5" fmla="*/ 508820 w 2317955"/>
              <a:gd name="connsiteY5" fmla="*/ 441718 h 618699"/>
              <a:gd name="connsiteX6" fmla="*/ 907026 w 2317955"/>
              <a:gd name="connsiteY6" fmla="*/ 267196 h 618699"/>
              <a:gd name="connsiteX7" fmla="*/ 1381433 w 2317955"/>
              <a:gd name="connsiteY7" fmla="*/ 21389 h 618699"/>
              <a:gd name="connsiteX8" fmla="*/ 1496962 w 2317955"/>
              <a:gd name="connsiteY8" fmla="*/ 23847 h 618699"/>
              <a:gd name="connsiteX9" fmla="*/ 1715729 w 2317955"/>
              <a:gd name="connsiteY9" fmla="*/ 119712 h 618699"/>
              <a:gd name="connsiteX10" fmla="*/ 2074607 w 2317955"/>
              <a:gd name="connsiteY10" fmla="*/ 279486 h 618699"/>
              <a:gd name="connsiteX11" fmla="*/ 2254046 w 2317955"/>
              <a:gd name="connsiteY11" fmla="*/ 360602 h 618699"/>
              <a:gd name="connsiteX12" fmla="*/ 2286000 w 2317955"/>
              <a:gd name="connsiteY12" fmla="*/ 367976 h 618699"/>
              <a:gd name="connsiteX13" fmla="*/ 2317955 w 2317955"/>
              <a:gd name="connsiteY13" fmla="*/ 397473 h 618699"/>
              <a:gd name="connsiteX0" fmla="*/ 0 w 2317955"/>
              <a:gd name="connsiteY0" fmla="*/ 618699 h 618699"/>
              <a:gd name="connsiteX1" fmla="*/ 154859 w 2317955"/>
              <a:gd name="connsiteY1" fmla="*/ 463841 h 618699"/>
              <a:gd name="connsiteX2" fmla="*/ 233517 w 2317955"/>
              <a:gd name="connsiteY2" fmla="*/ 456467 h 618699"/>
              <a:gd name="connsiteX3" fmla="*/ 312175 w 2317955"/>
              <a:gd name="connsiteY3" fmla="*/ 466299 h 618699"/>
              <a:gd name="connsiteX4" fmla="*/ 405581 w 2317955"/>
              <a:gd name="connsiteY4" fmla="*/ 454009 h 618699"/>
              <a:gd name="connsiteX5" fmla="*/ 508820 w 2317955"/>
              <a:gd name="connsiteY5" fmla="*/ 441718 h 618699"/>
              <a:gd name="connsiteX6" fmla="*/ 907026 w 2317955"/>
              <a:gd name="connsiteY6" fmla="*/ 267196 h 618699"/>
              <a:gd name="connsiteX7" fmla="*/ 1381433 w 2317955"/>
              <a:gd name="connsiteY7" fmla="*/ 21389 h 618699"/>
              <a:gd name="connsiteX8" fmla="*/ 1496962 w 2317955"/>
              <a:gd name="connsiteY8" fmla="*/ 23847 h 618699"/>
              <a:gd name="connsiteX9" fmla="*/ 1715729 w 2317955"/>
              <a:gd name="connsiteY9" fmla="*/ 119712 h 618699"/>
              <a:gd name="connsiteX10" fmla="*/ 2074607 w 2317955"/>
              <a:gd name="connsiteY10" fmla="*/ 279486 h 618699"/>
              <a:gd name="connsiteX11" fmla="*/ 2254046 w 2317955"/>
              <a:gd name="connsiteY11" fmla="*/ 360602 h 618699"/>
              <a:gd name="connsiteX12" fmla="*/ 2286000 w 2317955"/>
              <a:gd name="connsiteY12" fmla="*/ 367976 h 618699"/>
              <a:gd name="connsiteX13" fmla="*/ 2317955 w 2317955"/>
              <a:gd name="connsiteY13" fmla="*/ 397473 h 618699"/>
              <a:gd name="connsiteX0" fmla="*/ 0 w 2317955"/>
              <a:gd name="connsiteY0" fmla="*/ 618699 h 618699"/>
              <a:gd name="connsiteX1" fmla="*/ 154859 w 2317955"/>
              <a:gd name="connsiteY1" fmla="*/ 463841 h 618699"/>
              <a:gd name="connsiteX2" fmla="*/ 233517 w 2317955"/>
              <a:gd name="connsiteY2" fmla="*/ 456467 h 618699"/>
              <a:gd name="connsiteX3" fmla="*/ 312175 w 2317955"/>
              <a:gd name="connsiteY3" fmla="*/ 466299 h 618699"/>
              <a:gd name="connsiteX4" fmla="*/ 405581 w 2317955"/>
              <a:gd name="connsiteY4" fmla="*/ 454009 h 618699"/>
              <a:gd name="connsiteX5" fmla="*/ 508820 w 2317955"/>
              <a:gd name="connsiteY5" fmla="*/ 441718 h 618699"/>
              <a:gd name="connsiteX6" fmla="*/ 907026 w 2317955"/>
              <a:gd name="connsiteY6" fmla="*/ 267196 h 618699"/>
              <a:gd name="connsiteX7" fmla="*/ 1381433 w 2317955"/>
              <a:gd name="connsiteY7" fmla="*/ 21389 h 618699"/>
              <a:gd name="connsiteX8" fmla="*/ 1504336 w 2317955"/>
              <a:gd name="connsiteY8" fmla="*/ 23847 h 618699"/>
              <a:gd name="connsiteX9" fmla="*/ 1715729 w 2317955"/>
              <a:gd name="connsiteY9" fmla="*/ 119712 h 618699"/>
              <a:gd name="connsiteX10" fmla="*/ 2074607 w 2317955"/>
              <a:gd name="connsiteY10" fmla="*/ 279486 h 618699"/>
              <a:gd name="connsiteX11" fmla="*/ 2254046 w 2317955"/>
              <a:gd name="connsiteY11" fmla="*/ 360602 h 618699"/>
              <a:gd name="connsiteX12" fmla="*/ 2286000 w 2317955"/>
              <a:gd name="connsiteY12" fmla="*/ 367976 h 618699"/>
              <a:gd name="connsiteX13" fmla="*/ 2317955 w 2317955"/>
              <a:gd name="connsiteY13" fmla="*/ 397473 h 618699"/>
              <a:gd name="connsiteX0" fmla="*/ 0 w 2317955"/>
              <a:gd name="connsiteY0" fmla="*/ 618699 h 618699"/>
              <a:gd name="connsiteX1" fmla="*/ 154859 w 2317955"/>
              <a:gd name="connsiteY1" fmla="*/ 463841 h 618699"/>
              <a:gd name="connsiteX2" fmla="*/ 233517 w 2317955"/>
              <a:gd name="connsiteY2" fmla="*/ 456467 h 618699"/>
              <a:gd name="connsiteX3" fmla="*/ 312175 w 2317955"/>
              <a:gd name="connsiteY3" fmla="*/ 466299 h 618699"/>
              <a:gd name="connsiteX4" fmla="*/ 405581 w 2317955"/>
              <a:gd name="connsiteY4" fmla="*/ 454009 h 618699"/>
              <a:gd name="connsiteX5" fmla="*/ 508820 w 2317955"/>
              <a:gd name="connsiteY5" fmla="*/ 441718 h 618699"/>
              <a:gd name="connsiteX6" fmla="*/ 907026 w 2317955"/>
              <a:gd name="connsiteY6" fmla="*/ 267196 h 618699"/>
              <a:gd name="connsiteX7" fmla="*/ 1381433 w 2317955"/>
              <a:gd name="connsiteY7" fmla="*/ 21389 h 618699"/>
              <a:gd name="connsiteX8" fmla="*/ 1504336 w 2317955"/>
              <a:gd name="connsiteY8" fmla="*/ 23847 h 618699"/>
              <a:gd name="connsiteX9" fmla="*/ 1715729 w 2317955"/>
              <a:gd name="connsiteY9" fmla="*/ 119712 h 618699"/>
              <a:gd name="connsiteX10" fmla="*/ 2074607 w 2317955"/>
              <a:gd name="connsiteY10" fmla="*/ 279486 h 618699"/>
              <a:gd name="connsiteX11" fmla="*/ 2254046 w 2317955"/>
              <a:gd name="connsiteY11" fmla="*/ 360602 h 618699"/>
              <a:gd name="connsiteX12" fmla="*/ 2286000 w 2317955"/>
              <a:gd name="connsiteY12" fmla="*/ 367976 h 618699"/>
              <a:gd name="connsiteX13" fmla="*/ 2317955 w 2317955"/>
              <a:gd name="connsiteY13" fmla="*/ 397473 h 618699"/>
              <a:gd name="connsiteX0" fmla="*/ 0 w 2317955"/>
              <a:gd name="connsiteY0" fmla="*/ 612343 h 612343"/>
              <a:gd name="connsiteX1" fmla="*/ 154859 w 2317955"/>
              <a:gd name="connsiteY1" fmla="*/ 457485 h 612343"/>
              <a:gd name="connsiteX2" fmla="*/ 233517 w 2317955"/>
              <a:gd name="connsiteY2" fmla="*/ 450111 h 612343"/>
              <a:gd name="connsiteX3" fmla="*/ 312175 w 2317955"/>
              <a:gd name="connsiteY3" fmla="*/ 459943 h 612343"/>
              <a:gd name="connsiteX4" fmla="*/ 405581 w 2317955"/>
              <a:gd name="connsiteY4" fmla="*/ 447653 h 612343"/>
              <a:gd name="connsiteX5" fmla="*/ 508820 w 2317955"/>
              <a:gd name="connsiteY5" fmla="*/ 435362 h 612343"/>
              <a:gd name="connsiteX6" fmla="*/ 907026 w 2317955"/>
              <a:gd name="connsiteY6" fmla="*/ 260840 h 612343"/>
              <a:gd name="connsiteX7" fmla="*/ 1381433 w 2317955"/>
              <a:gd name="connsiteY7" fmla="*/ 15033 h 612343"/>
              <a:gd name="connsiteX8" fmla="*/ 1504336 w 2317955"/>
              <a:gd name="connsiteY8" fmla="*/ 17491 h 612343"/>
              <a:gd name="connsiteX9" fmla="*/ 1715729 w 2317955"/>
              <a:gd name="connsiteY9" fmla="*/ 113356 h 612343"/>
              <a:gd name="connsiteX10" fmla="*/ 2074607 w 2317955"/>
              <a:gd name="connsiteY10" fmla="*/ 273130 h 612343"/>
              <a:gd name="connsiteX11" fmla="*/ 2254046 w 2317955"/>
              <a:gd name="connsiteY11" fmla="*/ 354246 h 612343"/>
              <a:gd name="connsiteX12" fmla="*/ 2286000 w 2317955"/>
              <a:gd name="connsiteY12" fmla="*/ 361620 h 612343"/>
              <a:gd name="connsiteX13" fmla="*/ 2317955 w 2317955"/>
              <a:gd name="connsiteY13" fmla="*/ 391117 h 61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17955" h="612343">
                <a:moveTo>
                  <a:pt x="0" y="612343"/>
                </a:moveTo>
                <a:cubicBezTo>
                  <a:pt x="57970" y="548433"/>
                  <a:pt x="115940" y="484524"/>
                  <a:pt x="154859" y="457485"/>
                </a:cubicBezTo>
                <a:cubicBezTo>
                  <a:pt x="193778" y="430446"/>
                  <a:pt x="207298" y="449701"/>
                  <a:pt x="233517" y="450111"/>
                </a:cubicBezTo>
                <a:cubicBezTo>
                  <a:pt x="259736" y="450521"/>
                  <a:pt x="283498" y="460353"/>
                  <a:pt x="312175" y="459943"/>
                </a:cubicBezTo>
                <a:cubicBezTo>
                  <a:pt x="340852" y="459533"/>
                  <a:pt x="372807" y="451750"/>
                  <a:pt x="405581" y="447653"/>
                </a:cubicBezTo>
                <a:lnTo>
                  <a:pt x="508820" y="435362"/>
                </a:lnTo>
                <a:cubicBezTo>
                  <a:pt x="592394" y="404226"/>
                  <a:pt x="761591" y="330895"/>
                  <a:pt x="907026" y="260840"/>
                </a:cubicBezTo>
                <a:lnTo>
                  <a:pt x="1381433" y="15033"/>
                </a:lnTo>
                <a:cubicBezTo>
                  <a:pt x="1439198" y="-10776"/>
                  <a:pt x="1448620" y="1104"/>
                  <a:pt x="1504336" y="17491"/>
                </a:cubicBezTo>
                <a:lnTo>
                  <a:pt x="1715729" y="113356"/>
                </a:lnTo>
                <a:lnTo>
                  <a:pt x="2074607" y="273130"/>
                </a:lnTo>
                <a:lnTo>
                  <a:pt x="2254046" y="354246"/>
                </a:lnTo>
                <a:cubicBezTo>
                  <a:pt x="2289278" y="368994"/>
                  <a:pt x="2275349" y="355475"/>
                  <a:pt x="2286000" y="361620"/>
                </a:cubicBezTo>
                <a:cubicBezTo>
                  <a:pt x="2296651" y="367765"/>
                  <a:pt x="2307303" y="379441"/>
                  <a:pt x="2317955" y="391117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Light-Rail, </a:t>
            </a:r>
            <a:r>
              <a:rPr lang="en-US" dirty="0" err="1" smtClean="0"/>
              <a:t>Transitway</a:t>
            </a:r>
            <a:r>
              <a:rPr lang="en-US" dirty="0" smtClean="0"/>
              <a:t> and Commuter Rail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26881" y="3087373"/>
            <a:ext cx="285376" cy="207537"/>
            <a:chOff x="692944" y="2793207"/>
            <a:chExt cx="314326" cy="22859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92944" y="2793207"/>
              <a:ext cx="0" cy="97631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731044" y="2793207"/>
              <a:ext cx="2381" cy="102394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707968" y="3017003"/>
              <a:ext cx="299302" cy="4794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09595" y="2921794"/>
              <a:ext cx="18" cy="97339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92944" y="2890838"/>
              <a:ext cx="14287" cy="33338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11994" y="2890838"/>
              <a:ext cx="19052" cy="35718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flipV="1">
            <a:off x="3316193" y="3651626"/>
            <a:ext cx="1128447" cy="208267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331746" y="2695136"/>
            <a:ext cx="1146288" cy="26916"/>
          </a:xfrm>
          <a:custGeom>
            <a:avLst/>
            <a:gdLst>
              <a:gd name="connsiteX0" fmla="*/ 1369433 w 1369433"/>
              <a:gd name="connsiteY0" fmla="*/ 96468 h 96468"/>
              <a:gd name="connsiteX1" fmla="*/ 1248091 w 1369433"/>
              <a:gd name="connsiteY1" fmla="*/ 5461 h 96468"/>
              <a:gd name="connsiteX2" fmla="*/ 810393 w 1369433"/>
              <a:gd name="connsiteY2" fmla="*/ 9795 h 96468"/>
              <a:gd name="connsiteX3" fmla="*/ 628379 w 1369433"/>
              <a:gd name="connsiteY3" fmla="*/ 5461 h 96468"/>
              <a:gd name="connsiteX4" fmla="*/ 515704 w 1369433"/>
              <a:gd name="connsiteY4" fmla="*/ 27130 h 96468"/>
              <a:gd name="connsiteX5" fmla="*/ 394362 w 1369433"/>
              <a:gd name="connsiteY5" fmla="*/ 31463 h 96468"/>
              <a:gd name="connsiteX6" fmla="*/ 69339 w 1369433"/>
              <a:gd name="connsiteY6" fmla="*/ 27130 h 96468"/>
              <a:gd name="connsiteX7" fmla="*/ 0 w 1369433"/>
              <a:gd name="connsiteY7" fmla="*/ 48798 h 96468"/>
              <a:gd name="connsiteX0" fmla="*/ 1369433 w 1369433"/>
              <a:gd name="connsiteY0" fmla="*/ 96718 h 96718"/>
              <a:gd name="connsiteX1" fmla="*/ 1248091 w 1369433"/>
              <a:gd name="connsiteY1" fmla="*/ 5711 h 96718"/>
              <a:gd name="connsiteX2" fmla="*/ 810393 w 1369433"/>
              <a:gd name="connsiteY2" fmla="*/ 10045 h 96718"/>
              <a:gd name="connsiteX3" fmla="*/ 632713 w 1369433"/>
              <a:gd name="connsiteY3" fmla="*/ 14378 h 96718"/>
              <a:gd name="connsiteX4" fmla="*/ 515704 w 1369433"/>
              <a:gd name="connsiteY4" fmla="*/ 27380 h 96718"/>
              <a:gd name="connsiteX5" fmla="*/ 394362 w 1369433"/>
              <a:gd name="connsiteY5" fmla="*/ 31713 h 96718"/>
              <a:gd name="connsiteX6" fmla="*/ 69339 w 1369433"/>
              <a:gd name="connsiteY6" fmla="*/ 27380 h 96718"/>
              <a:gd name="connsiteX7" fmla="*/ 0 w 1369433"/>
              <a:gd name="connsiteY7" fmla="*/ 49048 h 96718"/>
              <a:gd name="connsiteX0" fmla="*/ 1369433 w 1369433"/>
              <a:gd name="connsiteY0" fmla="*/ 92971 h 92971"/>
              <a:gd name="connsiteX1" fmla="*/ 1248091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593710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226423 w 1226423"/>
              <a:gd name="connsiteY0" fmla="*/ 1964 h 46770"/>
              <a:gd name="connsiteX1" fmla="*/ 810393 w 1226423"/>
              <a:gd name="connsiteY1" fmla="*/ 6298 h 46770"/>
              <a:gd name="connsiteX2" fmla="*/ 593710 w 1226423"/>
              <a:gd name="connsiteY2" fmla="*/ 10631 h 46770"/>
              <a:gd name="connsiteX3" fmla="*/ 515704 w 1226423"/>
              <a:gd name="connsiteY3" fmla="*/ 23633 h 46770"/>
              <a:gd name="connsiteX4" fmla="*/ 394362 w 1226423"/>
              <a:gd name="connsiteY4" fmla="*/ 27966 h 46770"/>
              <a:gd name="connsiteX5" fmla="*/ 69339 w 1226423"/>
              <a:gd name="connsiteY5" fmla="*/ 23633 h 46770"/>
              <a:gd name="connsiteX6" fmla="*/ 0 w 1226423"/>
              <a:gd name="connsiteY6" fmla="*/ 45301 h 46770"/>
              <a:gd name="connsiteX0" fmla="*/ 1228804 w 1228804"/>
              <a:gd name="connsiteY0" fmla="*/ 1964 h 31225"/>
              <a:gd name="connsiteX1" fmla="*/ 812774 w 1228804"/>
              <a:gd name="connsiteY1" fmla="*/ 6298 h 31225"/>
              <a:gd name="connsiteX2" fmla="*/ 596091 w 1228804"/>
              <a:gd name="connsiteY2" fmla="*/ 10631 h 31225"/>
              <a:gd name="connsiteX3" fmla="*/ 518085 w 1228804"/>
              <a:gd name="connsiteY3" fmla="*/ 23633 h 31225"/>
              <a:gd name="connsiteX4" fmla="*/ 396743 w 1228804"/>
              <a:gd name="connsiteY4" fmla="*/ 27966 h 31225"/>
              <a:gd name="connsiteX5" fmla="*/ 71720 w 1228804"/>
              <a:gd name="connsiteY5" fmla="*/ 23633 h 31225"/>
              <a:gd name="connsiteX6" fmla="*/ 0 w 1228804"/>
              <a:gd name="connsiteY6" fmla="*/ 28632 h 31225"/>
              <a:gd name="connsiteX0" fmla="*/ 1228804 w 1228804"/>
              <a:gd name="connsiteY0" fmla="*/ 1964 h 31290"/>
              <a:gd name="connsiteX1" fmla="*/ 812774 w 1228804"/>
              <a:gd name="connsiteY1" fmla="*/ 6298 h 31290"/>
              <a:gd name="connsiteX2" fmla="*/ 596091 w 1228804"/>
              <a:gd name="connsiteY2" fmla="*/ 10631 h 31290"/>
              <a:gd name="connsiteX3" fmla="*/ 518085 w 1228804"/>
              <a:gd name="connsiteY3" fmla="*/ 23633 h 31290"/>
              <a:gd name="connsiteX4" fmla="*/ 396743 w 1228804"/>
              <a:gd name="connsiteY4" fmla="*/ 24987 h 31290"/>
              <a:gd name="connsiteX5" fmla="*/ 71720 w 1228804"/>
              <a:gd name="connsiteY5" fmla="*/ 23633 h 31290"/>
              <a:gd name="connsiteX6" fmla="*/ 0 w 1228804"/>
              <a:gd name="connsiteY6" fmla="*/ 28632 h 31290"/>
              <a:gd name="connsiteX0" fmla="*/ 1225825 w 1225825"/>
              <a:gd name="connsiteY0" fmla="*/ 4680 h 25071"/>
              <a:gd name="connsiteX1" fmla="*/ 812774 w 1225825"/>
              <a:gd name="connsiteY1" fmla="*/ 79 h 25071"/>
              <a:gd name="connsiteX2" fmla="*/ 596091 w 1225825"/>
              <a:gd name="connsiteY2" fmla="*/ 4412 h 25071"/>
              <a:gd name="connsiteX3" fmla="*/ 518085 w 1225825"/>
              <a:gd name="connsiteY3" fmla="*/ 17414 h 25071"/>
              <a:gd name="connsiteX4" fmla="*/ 396743 w 1225825"/>
              <a:gd name="connsiteY4" fmla="*/ 18768 h 25071"/>
              <a:gd name="connsiteX5" fmla="*/ 71720 w 1225825"/>
              <a:gd name="connsiteY5" fmla="*/ 17414 h 25071"/>
              <a:gd name="connsiteX6" fmla="*/ 0 w 1225825"/>
              <a:gd name="connsiteY6" fmla="*/ 22413 h 25071"/>
              <a:gd name="connsiteX0" fmla="*/ 1225825 w 1225825"/>
              <a:gd name="connsiteY0" fmla="*/ 2436 h 28784"/>
              <a:gd name="connsiteX1" fmla="*/ 812774 w 1225825"/>
              <a:gd name="connsiteY1" fmla="*/ 3792 h 28784"/>
              <a:gd name="connsiteX2" fmla="*/ 596091 w 1225825"/>
              <a:gd name="connsiteY2" fmla="*/ 8125 h 28784"/>
              <a:gd name="connsiteX3" fmla="*/ 518085 w 1225825"/>
              <a:gd name="connsiteY3" fmla="*/ 21127 h 28784"/>
              <a:gd name="connsiteX4" fmla="*/ 396743 w 1225825"/>
              <a:gd name="connsiteY4" fmla="*/ 22481 h 28784"/>
              <a:gd name="connsiteX5" fmla="*/ 71720 w 1225825"/>
              <a:gd name="connsiteY5" fmla="*/ 21127 h 28784"/>
              <a:gd name="connsiteX6" fmla="*/ 0 w 1225825"/>
              <a:gd name="connsiteY6" fmla="*/ 26126 h 2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825" h="28784">
                <a:moveTo>
                  <a:pt x="1225825" y="2436"/>
                </a:moveTo>
                <a:cubicBezTo>
                  <a:pt x="1188990" y="-3341"/>
                  <a:pt x="917730" y="2844"/>
                  <a:pt x="812774" y="3792"/>
                </a:cubicBezTo>
                <a:cubicBezTo>
                  <a:pt x="707818" y="4740"/>
                  <a:pt x="645206" y="5236"/>
                  <a:pt x="596091" y="8125"/>
                </a:cubicBezTo>
                <a:cubicBezTo>
                  <a:pt x="546976" y="11014"/>
                  <a:pt x="551310" y="18734"/>
                  <a:pt x="518085" y="21127"/>
                </a:cubicBezTo>
                <a:cubicBezTo>
                  <a:pt x="484860" y="23520"/>
                  <a:pt x="471137" y="22481"/>
                  <a:pt x="396743" y="22481"/>
                </a:cubicBezTo>
                <a:lnTo>
                  <a:pt x="71720" y="21127"/>
                </a:lnTo>
                <a:cubicBezTo>
                  <a:pt x="5596" y="21734"/>
                  <a:pt x="722" y="34071"/>
                  <a:pt x="0" y="26126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333517" y="2665243"/>
            <a:ext cx="1287258" cy="89555"/>
          </a:xfrm>
          <a:custGeom>
            <a:avLst/>
            <a:gdLst>
              <a:gd name="connsiteX0" fmla="*/ 1369433 w 1369433"/>
              <a:gd name="connsiteY0" fmla="*/ 96468 h 96468"/>
              <a:gd name="connsiteX1" fmla="*/ 1248091 w 1369433"/>
              <a:gd name="connsiteY1" fmla="*/ 5461 h 96468"/>
              <a:gd name="connsiteX2" fmla="*/ 810393 w 1369433"/>
              <a:gd name="connsiteY2" fmla="*/ 9795 h 96468"/>
              <a:gd name="connsiteX3" fmla="*/ 628379 w 1369433"/>
              <a:gd name="connsiteY3" fmla="*/ 5461 h 96468"/>
              <a:gd name="connsiteX4" fmla="*/ 515704 w 1369433"/>
              <a:gd name="connsiteY4" fmla="*/ 27130 h 96468"/>
              <a:gd name="connsiteX5" fmla="*/ 394362 w 1369433"/>
              <a:gd name="connsiteY5" fmla="*/ 31463 h 96468"/>
              <a:gd name="connsiteX6" fmla="*/ 69339 w 1369433"/>
              <a:gd name="connsiteY6" fmla="*/ 27130 h 96468"/>
              <a:gd name="connsiteX7" fmla="*/ 0 w 1369433"/>
              <a:gd name="connsiteY7" fmla="*/ 48798 h 96468"/>
              <a:gd name="connsiteX0" fmla="*/ 1369433 w 1369433"/>
              <a:gd name="connsiteY0" fmla="*/ 96718 h 96718"/>
              <a:gd name="connsiteX1" fmla="*/ 1248091 w 1369433"/>
              <a:gd name="connsiteY1" fmla="*/ 5711 h 96718"/>
              <a:gd name="connsiteX2" fmla="*/ 810393 w 1369433"/>
              <a:gd name="connsiteY2" fmla="*/ 10045 h 96718"/>
              <a:gd name="connsiteX3" fmla="*/ 632713 w 1369433"/>
              <a:gd name="connsiteY3" fmla="*/ 14378 h 96718"/>
              <a:gd name="connsiteX4" fmla="*/ 515704 w 1369433"/>
              <a:gd name="connsiteY4" fmla="*/ 27380 h 96718"/>
              <a:gd name="connsiteX5" fmla="*/ 394362 w 1369433"/>
              <a:gd name="connsiteY5" fmla="*/ 31713 h 96718"/>
              <a:gd name="connsiteX6" fmla="*/ 69339 w 1369433"/>
              <a:gd name="connsiteY6" fmla="*/ 27380 h 96718"/>
              <a:gd name="connsiteX7" fmla="*/ 0 w 1369433"/>
              <a:gd name="connsiteY7" fmla="*/ 49048 h 96718"/>
              <a:gd name="connsiteX0" fmla="*/ 1369433 w 1369433"/>
              <a:gd name="connsiteY0" fmla="*/ 92971 h 92971"/>
              <a:gd name="connsiteX1" fmla="*/ 1248091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632713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9433 w 1369433"/>
              <a:gd name="connsiteY0" fmla="*/ 92971 h 92971"/>
              <a:gd name="connsiteX1" fmla="*/ 1226423 w 1369433"/>
              <a:gd name="connsiteY1" fmla="*/ 1964 h 92971"/>
              <a:gd name="connsiteX2" fmla="*/ 810393 w 1369433"/>
              <a:gd name="connsiteY2" fmla="*/ 6298 h 92971"/>
              <a:gd name="connsiteX3" fmla="*/ 593710 w 1369433"/>
              <a:gd name="connsiteY3" fmla="*/ 10631 h 92971"/>
              <a:gd name="connsiteX4" fmla="*/ 515704 w 1369433"/>
              <a:gd name="connsiteY4" fmla="*/ 23633 h 92971"/>
              <a:gd name="connsiteX5" fmla="*/ 394362 w 1369433"/>
              <a:gd name="connsiteY5" fmla="*/ 27966 h 92971"/>
              <a:gd name="connsiteX6" fmla="*/ 69339 w 1369433"/>
              <a:gd name="connsiteY6" fmla="*/ 23633 h 92971"/>
              <a:gd name="connsiteX7" fmla="*/ 0 w 1369433"/>
              <a:gd name="connsiteY7" fmla="*/ 45301 h 92971"/>
              <a:gd name="connsiteX0" fmla="*/ 1364671 w 1364671"/>
              <a:gd name="connsiteY0" fmla="*/ 109496 h 109496"/>
              <a:gd name="connsiteX1" fmla="*/ 1226423 w 1364671"/>
              <a:gd name="connsiteY1" fmla="*/ 6583 h 109496"/>
              <a:gd name="connsiteX2" fmla="*/ 810393 w 1364671"/>
              <a:gd name="connsiteY2" fmla="*/ 10917 h 109496"/>
              <a:gd name="connsiteX3" fmla="*/ 593710 w 1364671"/>
              <a:gd name="connsiteY3" fmla="*/ 15250 h 109496"/>
              <a:gd name="connsiteX4" fmla="*/ 515704 w 1364671"/>
              <a:gd name="connsiteY4" fmla="*/ 28252 h 109496"/>
              <a:gd name="connsiteX5" fmla="*/ 394362 w 1364671"/>
              <a:gd name="connsiteY5" fmla="*/ 32585 h 109496"/>
              <a:gd name="connsiteX6" fmla="*/ 69339 w 1364671"/>
              <a:gd name="connsiteY6" fmla="*/ 28252 h 109496"/>
              <a:gd name="connsiteX7" fmla="*/ 0 w 1364671"/>
              <a:gd name="connsiteY7" fmla="*/ 49920 h 109496"/>
              <a:gd name="connsiteX0" fmla="*/ 1364671 w 1364671"/>
              <a:gd name="connsiteY0" fmla="*/ 109496 h 109496"/>
              <a:gd name="connsiteX1" fmla="*/ 1226423 w 1364671"/>
              <a:gd name="connsiteY1" fmla="*/ 6583 h 109496"/>
              <a:gd name="connsiteX2" fmla="*/ 810393 w 1364671"/>
              <a:gd name="connsiteY2" fmla="*/ 10917 h 109496"/>
              <a:gd name="connsiteX3" fmla="*/ 593710 w 1364671"/>
              <a:gd name="connsiteY3" fmla="*/ 15250 h 109496"/>
              <a:gd name="connsiteX4" fmla="*/ 515704 w 1364671"/>
              <a:gd name="connsiteY4" fmla="*/ 28252 h 109496"/>
              <a:gd name="connsiteX5" fmla="*/ 394362 w 1364671"/>
              <a:gd name="connsiteY5" fmla="*/ 32585 h 109496"/>
              <a:gd name="connsiteX6" fmla="*/ 69339 w 1364671"/>
              <a:gd name="connsiteY6" fmla="*/ 28252 h 109496"/>
              <a:gd name="connsiteX7" fmla="*/ 0 w 1364671"/>
              <a:gd name="connsiteY7" fmla="*/ 49920 h 109496"/>
              <a:gd name="connsiteX0" fmla="*/ 1364671 w 1364671"/>
              <a:gd name="connsiteY0" fmla="*/ 100771 h 100771"/>
              <a:gd name="connsiteX1" fmla="*/ 1221661 w 1364671"/>
              <a:gd name="connsiteY1" fmla="*/ 9765 h 100771"/>
              <a:gd name="connsiteX2" fmla="*/ 810393 w 1364671"/>
              <a:gd name="connsiteY2" fmla="*/ 2192 h 100771"/>
              <a:gd name="connsiteX3" fmla="*/ 593710 w 1364671"/>
              <a:gd name="connsiteY3" fmla="*/ 6525 h 100771"/>
              <a:gd name="connsiteX4" fmla="*/ 515704 w 1364671"/>
              <a:gd name="connsiteY4" fmla="*/ 19527 h 100771"/>
              <a:gd name="connsiteX5" fmla="*/ 394362 w 1364671"/>
              <a:gd name="connsiteY5" fmla="*/ 23860 h 100771"/>
              <a:gd name="connsiteX6" fmla="*/ 69339 w 1364671"/>
              <a:gd name="connsiteY6" fmla="*/ 19527 h 100771"/>
              <a:gd name="connsiteX7" fmla="*/ 0 w 1364671"/>
              <a:gd name="connsiteY7" fmla="*/ 41195 h 100771"/>
              <a:gd name="connsiteX0" fmla="*/ 1364671 w 1364671"/>
              <a:gd name="connsiteY0" fmla="*/ 100771 h 100771"/>
              <a:gd name="connsiteX1" fmla="*/ 1221661 w 1364671"/>
              <a:gd name="connsiteY1" fmla="*/ 9765 h 100771"/>
              <a:gd name="connsiteX2" fmla="*/ 810393 w 1364671"/>
              <a:gd name="connsiteY2" fmla="*/ 2192 h 100771"/>
              <a:gd name="connsiteX3" fmla="*/ 593710 w 1364671"/>
              <a:gd name="connsiteY3" fmla="*/ 6525 h 100771"/>
              <a:gd name="connsiteX4" fmla="*/ 515704 w 1364671"/>
              <a:gd name="connsiteY4" fmla="*/ 19527 h 100771"/>
              <a:gd name="connsiteX5" fmla="*/ 394362 w 1364671"/>
              <a:gd name="connsiteY5" fmla="*/ 23860 h 100771"/>
              <a:gd name="connsiteX6" fmla="*/ 69339 w 1364671"/>
              <a:gd name="connsiteY6" fmla="*/ 19527 h 100771"/>
              <a:gd name="connsiteX7" fmla="*/ 0 w 1364671"/>
              <a:gd name="connsiteY7" fmla="*/ 29289 h 100771"/>
              <a:gd name="connsiteX0" fmla="*/ 1364671 w 1364671"/>
              <a:gd name="connsiteY0" fmla="*/ 100771 h 100771"/>
              <a:gd name="connsiteX1" fmla="*/ 1289013 w 1364671"/>
              <a:gd name="connsiteY1" fmla="*/ 27099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100771 h 100771"/>
              <a:gd name="connsiteX1" fmla="*/ 1298538 w 1364671"/>
              <a:gd name="connsiteY1" fmla="*/ 36624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100771 h 100771"/>
              <a:gd name="connsiteX1" fmla="*/ 1308063 w 1364671"/>
              <a:gd name="connsiteY1" fmla="*/ 50912 h 100771"/>
              <a:gd name="connsiteX2" fmla="*/ 1221661 w 1364671"/>
              <a:gd name="connsiteY2" fmla="*/ 9765 h 100771"/>
              <a:gd name="connsiteX3" fmla="*/ 810393 w 1364671"/>
              <a:gd name="connsiteY3" fmla="*/ 2192 h 100771"/>
              <a:gd name="connsiteX4" fmla="*/ 593710 w 1364671"/>
              <a:gd name="connsiteY4" fmla="*/ 6525 h 100771"/>
              <a:gd name="connsiteX5" fmla="*/ 515704 w 1364671"/>
              <a:gd name="connsiteY5" fmla="*/ 19527 h 100771"/>
              <a:gd name="connsiteX6" fmla="*/ 394362 w 1364671"/>
              <a:gd name="connsiteY6" fmla="*/ 23860 h 100771"/>
              <a:gd name="connsiteX7" fmla="*/ 69339 w 1364671"/>
              <a:gd name="connsiteY7" fmla="*/ 19527 h 100771"/>
              <a:gd name="connsiteX8" fmla="*/ 0 w 1364671"/>
              <a:gd name="connsiteY8" fmla="*/ 29289 h 100771"/>
              <a:gd name="connsiteX0" fmla="*/ 1364671 w 1364671"/>
              <a:gd name="connsiteY0" fmla="*/ 98820 h 98820"/>
              <a:gd name="connsiteX1" fmla="*/ 1308063 w 1364671"/>
              <a:gd name="connsiteY1" fmla="*/ 48961 h 98820"/>
              <a:gd name="connsiteX2" fmla="*/ 1221661 w 1364671"/>
              <a:gd name="connsiteY2" fmla="*/ 7814 h 98820"/>
              <a:gd name="connsiteX3" fmla="*/ 1217575 w 1364671"/>
              <a:gd name="connsiteY3" fmla="*/ 1336 h 98820"/>
              <a:gd name="connsiteX4" fmla="*/ 810393 w 1364671"/>
              <a:gd name="connsiteY4" fmla="*/ 241 h 98820"/>
              <a:gd name="connsiteX5" fmla="*/ 593710 w 1364671"/>
              <a:gd name="connsiteY5" fmla="*/ 4574 h 98820"/>
              <a:gd name="connsiteX6" fmla="*/ 515704 w 1364671"/>
              <a:gd name="connsiteY6" fmla="*/ 17576 h 98820"/>
              <a:gd name="connsiteX7" fmla="*/ 394362 w 1364671"/>
              <a:gd name="connsiteY7" fmla="*/ 21909 h 98820"/>
              <a:gd name="connsiteX8" fmla="*/ 69339 w 1364671"/>
              <a:gd name="connsiteY8" fmla="*/ 17576 h 98820"/>
              <a:gd name="connsiteX9" fmla="*/ 0 w 1364671"/>
              <a:gd name="connsiteY9" fmla="*/ 27338 h 98820"/>
              <a:gd name="connsiteX0" fmla="*/ 1364671 w 1364671"/>
              <a:gd name="connsiteY0" fmla="*/ 98820 h 98820"/>
              <a:gd name="connsiteX1" fmla="*/ 1308063 w 1364671"/>
              <a:gd name="connsiteY1" fmla="*/ 48961 h 98820"/>
              <a:gd name="connsiteX2" fmla="*/ 1221661 w 1364671"/>
              <a:gd name="connsiteY2" fmla="*/ 7814 h 98820"/>
              <a:gd name="connsiteX3" fmla="*/ 1217575 w 1364671"/>
              <a:gd name="connsiteY3" fmla="*/ 1336 h 98820"/>
              <a:gd name="connsiteX4" fmla="*/ 810393 w 1364671"/>
              <a:gd name="connsiteY4" fmla="*/ 241 h 98820"/>
              <a:gd name="connsiteX5" fmla="*/ 593710 w 1364671"/>
              <a:gd name="connsiteY5" fmla="*/ 4574 h 98820"/>
              <a:gd name="connsiteX6" fmla="*/ 515704 w 1364671"/>
              <a:gd name="connsiteY6" fmla="*/ 17576 h 98820"/>
              <a:gd name="connsiteX7" fmla="*/ 394362 w 1364671"/>
              <a:gd name="connsiteY7" fmla="*/ 21909 h 98820"/>
              <a:gd name="connsiteX8" fmla="*/ 69339 w 1364671"/>
              <a:gd name="connsiteY8" fmla="*/ 17576 h 98820"/>
              <a:gd name="connsiteX9" fmla="*/ 0 w 1364671"/>
              <a:gd name="connsiteY9" fmla="*/ 27338 h 98820"/>
              <a:gd name="connsiteX0" fmla="*/ 1364671 w 1364671"/>
              <a:gd name="connsiteY0" fmla="*/ 98668 h 98668"/>
              <a:gd name="connsiteX1" fmla="*/ 1308063 w 1364671"/>
              <a:gd name="connsiteY1" fmla="*/ 48809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64671 w 1364671"/>
              <a:gd name="connsiteY0" fmla="*/ 98668 h 98668"/>
              <a:gd name="connsiteX1" fmla="*/ 1308063 w 1364671"/>
              <a:gd name="connsiteY1" fmla="*/ 48809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64671 w 1364671"/>
              <a:gd name="connsiteY0" fmla="*/ 98668 h 98668"/>
              <a:gd name="connsiteX1" fmla="*/ 1312825 w 1364671"/>
              <a:gd name="connsiteY1" fmla="*/ 41665 h 98668"/>
              <a:gd name="connsiteX2" fmla="*/ 1221661 w 1364671"/>
              <a:gd name="connsiteY2" fmla="*/ 7662 h 98668"/>
              <a:gd name="connsiteX3" fmla="*/ 810393 w 1364671"/>
              <a:gd name="connsiteY3" fmla="*/ 89 h 98668"/>
              <a:gd name="connsiteX4" fmla="*/ 593710 w 1364671"/>
              <a:gd name="connsiteY4" fmla="*/ 4422 h 98668"/>
              <a:gd name="connsiteX5" fmla="*/ 515704 w 1364671"/>
              <a:gd name="connsiteY5" fmla="*/ 17424 h 98668"/>
              <a:gd name="connsiteX6" fmla="*/ 394362 w 1364671"/>
              <a:gd name="connsiteY6" fmla="*/ 21757 h 98668"/>
              <a:gd name="connsiteX7" fmla="*/ 69339 w 1364671"/>
              <a:gd name="connsiteY7" fmla="*/ 17424 h 98668"/>
              <a:gd name="connsiteX8" fmla="*/ 0 w 1364671"/>
              <a:gd name="connsiteY8" fmla="*/ 27186 h 98668"/>
              <a:gd name="connsiteX0" fmla="*/ 1376577 w 1376577"/>
              <a:gd name="connsiteY0" fmla="*/ 93906 h 93906"/>
              <a:gd name="connsiteX1" fmla="*/ 1312825 w 1376577"/>
              <a:gd name="connsiteY1" fmla="*/ 41665 h 93906"/>
              <a:gd name="connsiteX2" fmla="*/ 1221661 w 1376577"/>
              <a:gd name="connsiteY2" fmla="*/ 7662 h 93906"/>
              <a:gd name="connsiteX3" fmla="*/ 810393 w 1376577"/>
              <a:gd name="connsiteY3" fmla="*/ 89 h 93906"/>
              <a:gd name="connsiteX4" fmla="*/ 593710 w 1376577"/>
              <a:gd name="connsiteY4" fmla="*/ 4422 h 93906"/>
              <a:gd name="connsiteX5" fmla="*/ 515704 w 1376577"/>
              <a:gd name="connsiteY5" fmla="*/ 17424 h 93906"/>
              <a:gd name="connsiteX6" fmla="*/ 394362 w 1376577"/>
              <a:gd name="connsiteY6" fmla="*/ 21757 h 93906"/>
              <a:gd name="connsiteX7" fmla="*/ 69339 w 1376577"/>
              <a:gd name="connsiteY7" fmla="*/ 17424 h 93906"/>
              <a:gd name="connsiteX8" fmla="*/ 0 w 1376577"/>
              <a:gd name="connsiteY8" fmla="*/ 27186 h 93906"/>
              <a:gd name="connsiteX0" fmla="*/ 1376577 w 1376577"/>
              <a:gd name="connsiteY0" fmla="*/ 99126 h 99126"/>
              <a:gd name="connsiteX1" fmla="*/ 1312825 w 1376577"/>
              <a:gd name="connsiteY1" fmla="*/ 46885 h 99126"/>
              <a:gd name="connsiteX2" fmla="*/ 1209755 w 1376577"/>
              <a:gd name="connsiteY2" fmla="*/ 3357 h 99126"/>
              <a:gd name="connsiteX3" fmla="*/ 810393 w 1376577"/>
              <a:gd name="connsiteY3" fmla="*/ 5309 h 99126"/>
              <a:gd name="connsiteX4" fmla="*/ 593710 w 1376577"/>
              <a:gd name="connsiteY4" fmla="*/ 9642 h 99126"/>
              <a:gd name="connsiteX5" fmla="*/ 515704 w 1376577"/>
              <a:gd name="connsiteY5" fmla="*/ 22644 h 99126"/>
              <a:gd name="connsiteX6" fmla="*/ 394362 w 1376577"/>
              <a:gd name="connsiteY6" fmla="*/ 26977 h 99126"/>
              <a:gd name="connsiteX7" fmla="*/ 69339 w 1376577"/>
              <a:gd name="connsiteY7" fmla="*/ 22644 h 99126"/>
              <a:gd name="connsiteX8" fmla="*/ 0 w 1376577"/>
              <a:gd name="connsiteY8" fmla="*/ 32406 h 99126"/>
              <a:gd name="connsiteX0" fmla="*/ 1376577 w 1376577"/>
              <a:gd name="connsiteY0" fmla="*/ 95769 h 95769"/>
              <a:gd name="connsiteX1" fmla="*/ 1312825 w 1376577"/>
              <a:gd name="connsiteY1" fmla="*/ 43528 h 95769"/>
              <a:gd name="connsiteX2" fmla="*/ 1209755 w 1376577"/>
              <a:gd name="connsiteY2" fmla="*/ 0 h 95769"/>
              <a:gd name="connsiteX3" fmla="*/ 810393 w 1376577"/>
              <a:gd name="connsiteY3" fmla="*/ 1952 h 95769"/>
              <a:gd name="connsiteX4" fmla="*/ 593710 w 1376577"/>
              <a:gd name="connsiteY4" fmla="*/ 6285 h 95769"/>
              <a:gd name="connsiteX5" fmla="*/ 515704 w 1376577"/>
              <a:gd name="connsiteY5" fmla="*/ 19287 h 95769"/>
              <a:gd name="connsiteX6" fmla="*/ 394362 w 1376577"/>
              <a:gd name="connsiteY6" fmla="*/ 23620 h 95769"/>
              <a:gd name="connsiteX7" fmla="*/ 69339 w 1376577"/>
              <a:gd name="connsiteY7" fmla="*/ 19287 h 95769"/>
              <a:gd name="connsiteX8" fmla="*/ 0 w 1376577"/>
              <a:gd name="connsiteY8" fmla="*/ 29049 h 95769"/>
              <a:gd name="connsiteX0" fmla="*/ 1376577 w 1376577"/>
              <a:gd name="connsiteY0" fmla="*/ 95769 h 95769"/>
              <a:gd name="connsiteX1" fmla="*/ 1312825 w 1376577"/>
              <a:gd name="connsiteY1" fmla="*/ 43528 h 95769"/>
              <a:gd name="connsiteX2" fmla="*/ 1209755 w 1376577"/>
              <a:gd name="connsiteY2" fmla="*/ 0 h 95769"/>
              <a:gd name="connsiteX3" fmla="*/ 810393 w 1376577"/>
              <a:gd name="connsiteY3" fmla="*/ 1952 h 95769"/>
              <a:gd name="connsiteX4" fmla="*/ 593710 w 1376577"/>
              <a:gd name="connsiteY4" fmla="*/ 6285 h 95769"/>
              <a:gd name="connsiteX5" fmla="*/ 515704 w 1376577"/>
              <a:gd name="connsiteY5" fmla="*/ 19287 h 95769"/>
              <a:gd name="connsiteX6" fmla="*/ 394362 w 1376577"/>
              <a:gd name="connsiteY6" fmla="*/ 23620 h 95769"/>
              <a:gd name="connsiteX7" fmla="*/ 69339 w 1376577"/>
              <a:gd name="connsiteY7" fmla="*/ 19287 h 95769"/>
              <a:gd name="connsiteX8" fmla="*/ 0 w 1376577"/>
              <a:gd name="connsiteY8" fmla="*/ 19524 h 9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577" h="95769">
                <a:moveTo>
                  <a:pt x="1376577" y="95769"/>
                </a:moveTo>
                <a:cubicBezTo>
                  <a:pt x="1363174" y="83490"/>
                  <a:pt x="1336660" y="58696"/>
                  <a:pt x="1312825" y="43528"/>
                </a:cubicBezTo>
                <a:cubicBezTo>
                  <a:pt x="1288990" y="28360"/>
                  <a:pt x="1261743" y="976"/>
                  <a:pt x="1209755" y="0"/>
                </a:cubicBezTo>
                <a:cubicBezTo>
                  <a:pt x="1129191" y="1405"/>
                  <a:pt x="913067" y="905"/>
                  <a:pt x="810393" y="1952"/>
                </a:cubicBezTo>
                <a:cubicBezTo>
                  <a:pt x="707719" y="2999"/>
                  <a:pt x="642825" y="3396"/>
                  <a:pt x="593710" y="6285"/>
                </a:cubicBezTo>
                <a:cubicBezTo>
                  <a:pt x="544595" y="9174"/>
                  <a:pt x="548929" y="16398"/>
                  <a:pt x="515704" y="19287"/>
                </a:cubicBezTo>
                <a:cubicBezTo>
                  <a:pt x="482479" y="22176"/>
                  <a:pt x="468756" y="23620"/>
                  <a:pt x="394362" y="23620"/>
                </a:cubicBezTo>
                <a:cubicBezTo>
                  <a:pt x="319968" y="23620"/>
                  <a:pt x="135066" y="19970"/>
                  <a:pt x="69339" y="19287"/>
                </a:cubicBezTo>
                <a:cubicBezTo>
                  <a:pt x="3612" y="18604"/>
                  <a:pt x="722" y="27469"/>
                  <a:pt x="0" y="19524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244238" y="2676638"/>
            <a:ext cx="6646192" cy="862624"/>
          </a:xfrm>
          <a:custGeom>
            <a:avLst/>
            <a:gdLst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5725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90488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2902744 w 2902744"/>
              <a:gd name="connsiteY0" fmla="*/ 121444 h 189055"/>
              <a:gd name="connsiteX1" fmla="*/ 2750344 w 2902744"/>
              <a:gd name="connsiteY1" fmla="*/ 107156 h 189055"/>
              <a:gd name="connsiteX2" fmla="*/ 2645569 w 2902744"/>
              <a:gd name="connsiteY2" fmla="*/ 116681 h 189055"/>
              <a:gd name="connsiteX3" fmla="*/ 2369344 w 2902744"/>
              <a:gd name="connsiteY3" fmla="*/ 114300 h 189055"/>
              <a:gd name="connsiteX4" fmla="*/ 2121694 w 2902744"/>
              <a:gd name="connsiteY4" fmla="*/ 119063 h 189055"/>
              <a:gd name="connsiteX5" fmla="*/ 1781175 w 2902744"/>
              <a:gd name="connsiteY5" fmla="*/ 83344 h 189055"/>
              <a:gd name="connsiteX6" fmla="*/ 1700213 w 2902744"/>
              <a:gd name="connsiteY6" fmla="*/ 85725 h 189055"/>
              <a:gd name="connsiteX7" fmla="*/ 1624013 w 2902744"/>
              <a:gd name="connsiteY7" fmla="*/ 121444 h 189055"/>
              <a:gd name="connsiteX8" fmla="*/ 1524000 w 2902744"/>
              <a:gd name="connsiteY8" fmla="*/ 166688 h 189055"/>
              <a:gd name="connsiteX9" fmla="*/ 1414463 w 2902744"/>
              <a:gd name="connsiteY9" fmla="*/ 176213 h 189055"/>
              <a:gd name="connsiteX10" fmla="*/ 1269207 w 2902744"/>
              <a:gd name="connsiteY10" fmla="*/ 173831 h 189055"/>
              <a:gd name="connsiteX11" fmla="*/ 1195388 w 2902744"/>
              <a:gd name="connsiteY11" fmla="*/ 185738 h 189055"/>
              <a:gd name="connsiteX12" fmla="*/ 1126332 w 2902744"/>
              <a:gd name="connsiteY12" fmla="*/ 185738 h 189055"/>
              <a:gd name="connsiteX13" fmla="*/ 1038225 w 2902744"/>
              <a:gd name="connsiteY13" fmla="*/ 147638 h 189055"/>
              <a:gd name="connsiteX14" fmla="*/ 973932 w 2902744"/>
              <a:gd name="connsiteY14" fmla="*/ 107156 h 189055"/>
              <a:gd name="connsiteX15" fmla="*/ 857250 w 2902744"/>
              <a:gd name="connsiteY15" fmla="*/ 95250 h 189055"/>
              <a:gd name="connsiteX16" fmla="*/ 607219 w 2902744"/>
              <a:gd name="connsiteY16" fmla="*/ 83345 h 189055"/>
              <a:gd name="connsiteX17" fmla="*/ 459582 w 2902744"/>
              <a:gd name="connsiteY17" fmla="*/ 90488 h 189055"/>
              <a:gd name="connsiteX18" fmla="*/ 330994 w 2902744"/>
              <a:gd name="connsiteY18" fmla="*/ 83344 h 189055"/>
              <a:gd name="connsiteX19" fmla="*/ 252413 w 2902744"/>
              <a:gd name="connsiteY19" fmla="*/ 85725 h 189055"/>
              <a:gd name="connsiteX20" fmla="*/ 202407 w 2902744"/>
              <a:gd name="connsiteY20" fmla="*/ 92869 h 189055"/>
              <a:gd name="connsiteX21" fmla="*/ 142875 w 2902744"/>
              <a:gd name="connsiteY21" fmla="*/ 95250 h 189055"/>
              <a:gd name="connsiteX22" fmla="*/ 61913 w 2902744"/>
              <a:gd name="connsiteY22" fmla="*/ 78581 h 189055"/>
              <a:gd name="connsiteX23" fmla="*/ 0 w 2902744"/>
              <a:gd name="connsiteY23" fmla="*/ 0 h 189055"/>
              <a:gd name="connsiteX0" fmla="*/ 4264819 w 4264819"/>
              <a:gd name="connsiteY0" fmla="*/ 404813 h 472424"/>
              <a:gd name="connsiteX1" fmla="*/ 4112419 w 4264819"/>
              <a:gd name="connsiteY1" fmla="*/ 390525 h 472424"/>
              <a:gd name="connsiteX2" fmla="*/ 4007644 w 4264819"/>
              <a:gd name="connsiteY2" fmla="*/ 400050 h 472424"/>
              <a:gd name="connsiteX3" fmla="*/ 3731419 w 4264819"/>
              <a:gd name="connsiteY3" fmla="*/ 397669 h 472424"/>
              <a:gd name="connsiteX4" fmla="*/ 3483769 w 4264819"/>
              <a:gd name="connsiteY4" fmla="*/ 402432 h 472424"/>
              <a:gd name="connsiteX5" fmla="*/ 3143250 w 4264819"/>
              <a:gd name="connsiteY5" fmla="*/ 366713 h 472424"/>
              <a:gd name="connsiteX6" fmla="*/ 3062288 w 4264819"/>
              <a:gd name="connsiteY6" fmla="*/ 369094 h 472424"/>
              <a:gd name="connsiteX7" fmla="*/ 2986088 w 4264819"/>
              <a:gd name="connsiteY7" fmla="*/ 404813 h 472424"/>
              <a:gd name="connsiteX8" fmla="*/ 2886075 w 4264819"/>
              <a:gd name="connsiteY8" fmla="*/ 450057 h 472424"/>
              <a:gd name="connsiteX9" fmla="*/ 2776538 w 4264819"/>
              <a:gd name="connsiteY9" fmla="*/ 459582 h 472424"/>
              <a:gd name="connsiteX10" fmla="*/ 2631282 w 4264819"/>
              <a:gd name="connsiteY10" fmla="*/ 457200 h 472424"/>
              <a:gd name="connsiteX11" fmla="*/ 2557463 w 4264819"/>
              <a:gd name="connsiteY11" fmla="*/ 469107 h 472424"/>
              <a:gd name="connsiteX12" fmla="*/ 2488407 w 4264819"/>
              <a:gd name="connsiteY12" fmla="*/ 469107 h 472424"/>
              <a:gd name="connsiteX13" fmla="*/ 2400300 w 4264819"/>
              <a:gd name="connsiteY13" fmla="*/ 431007 h 472424"/>
              <a:gd name="connsiteX14" fmla="*/ 2336007 w 4264819"/>
              <a:gd name="connsiteY14" fmla="*/ 390525 h 472424"/>
              <a:gd name="connsiteX15" fmla="*/ 2219325 w 4264819"/>
              <a:gd name="connsiteY15" fmla="*/ 378619 h 472424"/>
              <a:gd name="connsiteX16" fmla="*/ 1969294 w 4264819"/>
              <a:gd name="connsiteY16" fmla="*/ 366714 h 472424"/>
              <a:gd name="connsiteX17" fmla="*/ 1821657 w 4264819"/>
              <a:gd name="connsiteY17" fmla="*/ 373857 h 472424"/>
              <a:gd name="connsiteX18" fmla="*/ 1693069 w 4264819"/>
              <a:gd name="connsiteY18" fmla="*/ 366713 h 472424"/>
              <a:gd name="connsiteX19" fmla="*/ 1614488 w 4264819"/>
              <a:gd name="connsiteY19" fmla="*/ 369094 h 472424"/>
              <a:gd name="connsiteX20" fmla="*/ 1564482 w 4264819"/>
              <a:gd name="connsiteY20" fmla="*/ 376238 h 472424"/>
              <a:gd name="connsiteX21" fmla="*/ 1504950 w 4264819"/>
              <a:gd name="connsiteY21" fmla="*/ 378619 h 472424"/>
              <a:gd name="connsiteX22" fmla="*/ 1423988 w 4264819"/>
              <a:gd name="connsiteY22" fmla="*/ 361950 h 472424"/>
              <a:gd name="connsiteX23" fmla="*/ 0 w 4264819"/>
              <a:gd name="connsiteY23" fmla="*/ 0 h 472424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328614 w 4264819"/>
              <a:gd name="connsiteY23" fmla="*/ 0 h 479567"/>
              <a:gd name="connsiteX24" fmla="*/ 0 w 4264819"/>
              <a:gd name="connsiteY24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757239 w 4264819"/>
              <a:gd name="connsiteY23" fmla="*/ 157163 h 479567"/>
              <a:gd name="connsiteX24" fmla="*/ 328614 w 4264819"/>
              <a:gd name="connsiteY24" fmla="*/ 0 h 479567"/>
              <a:gd name="connsiteX25" fmla="*/ 0 w 4264819"/>
              <a:gd name="connsiteY25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888208 w 4264819"/>
              <a:gd name="connsiteY23" fmla="*/ 176213 h 479567"/>
              <a:gd name="connsiteX24" fmla="*/ 757239 w 4264819"/>
              <a:gd name="connsiteY24" fmla="*/ 157163 h 479567"/>
              <a:gd name="connsiteX25" fmla="*/ 328614 w 4264819"/>
              <a:gd name="connsiteY25" fmla="*/ 0 h 479567"/>
              <a:gd name="connsiteX26" fmla="*/ 0 w 4264819"/>
              <a:gd name="connsiteY26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16795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081089 w 4264819"/>
              <a:gd name="connsiteY23" fmla="*/ 128588 h 479567"/>
              <a:gd name="connsiteX24" fmla="*/ 888208 w 4264819"/>
              <a:gd name="connsiteY24" fmla="*/ 176213 h 479567"/>
              <a:gd name="connsiteX25" fmla="*/ 757239 w 4264819"/>
              <a:gd name="connsiteY25" fmla="*/ 157163 h 479567"/>
              <a:gd name="connsiteX26" fmla="*/ 328614 w 4264819"/>
              <a:gd name="connsiteY26" fmla="*/ 0 h 479567"/>
              <a:gd name="connsiteX27" fmla="*/ 0 w 4264819"/>
              <a:gd name="connsiteY27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3988 w 4264819"/>
              <a:gd name="connsiteY22" fmla="*/ 369093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76213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1926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081089 w 4264819"/>
              <a:gd name="connsiteY24" fmla="*/ 128588 h 479567"/>
              <a:gd name="connsiteX25" fmla="*/ 888208 w 4264819"/>
              <a:gd name="connsiteY25" fmla="*/ 169070 h 479567"/>
              <a:gd name="connsiteX26" fmla="*/ 757239 w 4264819"/>
              <a:gd name="connsiteY26" fmla="*/ 157163 h 479567"/>
              <a:gd name="connsiteX27" fmla="*/ 328614 w 4264819"/>
              <a:gd name="connsiteY27" fmla="*/ 0 h 479567"/>
              <a:gd name="connsiteX28" fmla="*/ 0 w 4264819"/>
              <a:gd name="connsiteY28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81089 w 4264819"/>
              <a:gd name="connsiteY25" fmla="*/ 128588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35732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73945 w 4264819"/>
              <a:gd name="connsiteY25" fmla="*/ 126207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264819 w 4264819"/>
              <a:gd name="connsiteY0" fmla="*/ 411956 h 479567"/>
              <a:gd name="connsiteX1" fmla="*/ 4112419 w 4264819"/>
              <a:gd name="connsiteY1" fmla="*/ 397668 h 479567"/>
              <a:gd name="connsiteX2" fmla="*/ 4007644 w 4264819"/>
              <a:gd name="connsiteY2" fmla="*/ 407193 h 479567"/>
              <a:gd name="connsiteX3" fmla="*/ 3731419 w 4264819"/>
              <a:gd name="connsiteY3" fmla="*/ 404812 h 479567"/>
              <a:gd name="connsiteX4" fmla="*/ 3483769 w 4264819"/>
              <a:gd name="connsiteY4" fmla="*/ 409575 h 479567"/>
              <a:gd name="connsiteX5" fmla="*/ 3143250 w 4264819"/>
              <a:gd name="connsiteY5" fmla="*/ 373856 h 479567"/>
              <a:gd name="connsiteX6" fmla="*/ 3062288 w 4264819"/>
              <a:gd name="connsiteY6" fmla="*/ 376237 h 479567"/>
              <a:gd name="connsiteX7" fmla="*/ 2986088 w 4264819"/>
              <a:gd name="connsiteY7" fmla="*/ 411956 h 479567"/>
              <a:gd name="connsiteX8" fmla="*/ 2886075 w 4264819"/>
              <a:gd name="connsiteY8" fmla="*/ 457200 h 479567"/>
              <a:gd name="connsiteX9" fmla="*/ 2776538 w 4264819"/>
              <a:gd name="connsiteY9" fmla="*/ 466725 h 479567"/>
              <a:gd name="connsiteX10" fmla="*/ 2631282 w 4264819"/>
              <a:gd name="connsiteY10" fmla="*/ 464343 h 479567"/>
              <a:gd name="connsiteX11" fmla="*/ 2557463 w 4264819"/>
              <a:gd name="connsiteY11" fmla="*/ 476250 h 479567"/>
              <a:gd name="connsiteX12" fmla="*/ 2488407 w 4264819"/>
              <a:gd name="connsiteY12" fmla="*/ 476250 h 479567"/>
              <a:gd name="connsiteX13" fmla="*/ 2400300 w 4264819"/>
              <a:gd name="connsiteY13" fmla="*/ 438150 h 479567"/>
              <a:gd name="connsiteX14" fmla="*/ 2336007 w 4264819"/>
              <a:gd name="connsiteY14" fmla="*/ 397668 h 479567"/>
              <a:gd name="connsiteX15" fmla="*/ 2219325 w 4264819"/>
              <a:gd name="connsiteY15" fmla="*/ 385762 h 479567"/>
              <a:gd name="connsiteX16" fmla="*/ 1969294 w 4264819"/>
              <a:gd name="connsiteY16" fmla="*/ 373857 h 479567"/>
              <a:gd name="connsiteX17" fmla="*/ 1821657 w 4264819"/>
              <a:gd name="connsiteY17" fmla="*/ 381000 h 479567"/>
              <a:gd name="connsiteX18" fmla="*/ 1693069 w 4264819"/>
              <a:gd name="connsiteY18" fmla="*/ 373856 h 479567"/>
              <a:gd name="connsiteX19" fmla="*/ 1614488 w 4264819"/>
              <a:gd name="connsiteY19" fmla="*/ 376237 h 479567"/>
              <a:gd name="connsiteX20" fmla="*/ 1564482 w 4264819"/>
              <a:gd name="connsiteY20" fmla="*/ 383381 h 479567"/>
              <a:gd name="connsiteX21" fmla="*/ 1504950 w 4264819"/>
              <a:gd name="connsiteY21" fmla="*/ 385762 h 479567"/>
              <a:gd name="connsiteX22" fmla="*/ 1428750 w 4264819"/>
              <a:gd name="connsiteY22" fmla="*/ 359568 h 479567"/>
              <a:gd name="connsiteX23" fmla="*/ 1309689 w 4264819"/>
              <a:gd name="connsiteY23" fmla="*/ 228601 h 479567"/>
              <a:gd name="connsiteX24" fmla="*/ 1178720 w 4264819"/>
              <a:gd name="connsiteY24" fmla="*/ 176213 h 479567"/>
              <a:gd name="connsiteX25" fmla="*/ 1057276 w 4264819"/>
              <a:gd name="connsiteY25" fmla="*/ 123826 h 479567"/>
              <a:gd name="connsiteX26" fmla="*/ 888208 w 4264819"/>
              <a:gd name="connsiteY26" fmla="*/ 169070 h 479567"/>
              <a:gd name="connsiteX27" fmla="*/ 757239 w 4264819"/>
              <a:gd name="connsiteY27" fmla="*/ 157163 h 479567"/>
              <a:gd name="connsiteX28" fmla="*/ 328614 w 4264819"/>
              <a:gd name="connsiteY28" fmla="*/ 0 h 479567"/>
              <a:gd name="connsiteX29" fmla="*/ 0 w 4264819"/>
              <a:gd name="connsiteY29" fmla="*/ 7143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0 w 4838700"/>
              <a:gd name="connsiteY29" fmla="*/ 9524 h 479567"/>
              <a:gd name="connsiteX0" fmla="*/ 4838700 w 4838700"/>
              <a:gd name="connsiteY0" fmla="*/ 411956 h 479567"/>
              <a:gd name="connsiteX1" fmla="*/ 4686300 w 4838700"/>
              <a:gd name="connsiteY1" fmla="*/ 397668 h 479567"/>
              <a:gd name="connsiteX2" fmla="*/ 4581525 w 4838700"/>
              <a:gd name="connsiteY2" fmla="*/ 407193 h 479567"/>
              <a:gd name="connsiteX3" fmla="*/ 4305300 w 4838700"/>
              <a:gd name="connsiteY3" fmla="*/ 404812 h 479567"/>
              <a:gd name="connsiteX4" fmla="*/ 4057650 w 4838700"/>
              <a:gd name="connsiteY4" fmla="*/ 409575 h 479567"/>
              <a:gd name="connsiteX5" fmla="*/ 3717131 w 4838700"/>
              <a:gd name="connsiteY5" fmla="*/ 373856 h 479567"/>
              <a:gd name="connsiteX6" fmla="*/ 3636169 w 4838700"/>
              <a:gd name="connsiteY6" fmla="*/ 376237 h 479567"/>
              <a:gd name="connsiteX7" fmla="*/ 3559969 w 4838700"/>
              <a:gd name="connsiteY7" fmla="*/ 411956 h 479567"/>
              <a:gd name="connsiteX8" fmla="*/ 3459956 w 4838700"/>
              <a:gd name="connsiteY8" fmla="*/ 457200 h 479567"/>
              <a:gd name="connsiteX9" fmla="*/ 3350419 w 4838700"/>
              <a:gd name="connsiteY9" fmla="*/ 466725 h 479567"/>
              <a:gd name="connsiteX10" fmla="*/ 3205163 w 4838700"/>
              <a:gd name="connsiteY10" fmla="*/ 464343 h 479567"/>
              <a:gd name="connsiteX11" fmla="*/ 3131344 w 4838700"/>
              <a:gd name="connsiteY11" fmla="*/ 476250 h 479567"/>
              <a:gd name="connsiteX12" fmla="*/ 3062288 w 4838700"/>
              <a:gd name="connsiteY12" fmla="*/ 476250 h 479567"/>
              <a:gd name="connsiteX13" fmla="*/ 2974181 w 4838700"/>
              <a:gd name="connsiteY13" fmla="*/ 438150 h 479567"/>
              <a:gd name="connsiteX14" fmla="*/ 2909888 w 4838700"/>
              <a:gd name="connsiteY14" fmla="*/ 397668 h 479567"/>
              <a:gd name="connsiteX15" fmla="*/ 2793206 w 4838700"/>
              <a:gd name="connsiteY15" fmla="*/ 385762 h 479567"/>
              <a:gd name="connsiteX16" fmla="*/ 2543175 w 4838700"/>
              <a:gd name="connsiteY16" fmla="*/ 373857 h 479567"/>
              <a:gd name="connsiteX17" fmla="*/ 2395538 w 4838700"/>
              <a:gd name="connsiteY17" fmla="*/ 381000 h 479567"/>
              <a:gd name="connsiteX18" fmla="*/ 2266950 w 4838700"/>
              <a:gd name="connsiteY18" fmla="*/ 373856 h 479567"/>
              <a:gd name="connsiteX19" fmla="*/ 2188369 w 4838700"/>
              <a:gd name="connsiteY19" fmla="*/ 376237 h 479567"/>
              <a:gd name="connsiteX20" fmla="*/ 2138363 w 4838700"/>
              <a:gd name="connsiteY20" fmla="*/ 383381 h 479567"/>
              <a:gd name="connsiteX21" fmla="*/ 2078831 w 4838700"/>
              <a:gd name="connsiteY21" fmla="*/ 385762 h 479567"/>
              <a:gd name="connsiteX22" fmla="*/ 2002631 w 4838700"/>
              <a:gd name="connsiteY22" fmla="*/ 359568 h 479567"/>
              <a:gd name="connsiteX23" fmla="*/ 1883570 w 4838700"/>
              <a:gd name="connsiteY23" fmla="*/ 228601 h 479567"/>
              <a:gd name="connsiteX24" fmla="*/ 1752601 w 4838700"/>
              <a:gd name="connsiteY24" fmla="*/ 176213 h 479567"/>
              <a:gd name="connsiteX25" fmla="*/ 1631157 w 4838700"/>
              <a:gd name="connsiteY25" fmla="*/ 123826 h 479567"/>
              <a:gd name="connsiteX26" fmla="*/ 1462089 w 4838700"/>
              <a:gd name="connsiteY26" fmla="*/ 169070 h 479567"/>
              <a:gd name="connsiteX27" fmla="*/ 1331120 w 4838700"/>
              <a:gd name="connsiteY27" fmla="*/ 157163 h 479567"/>
              <a:gd name="connsiteX28" fmla="*/ 902495 w 4838700"/>
              <a:gd name="connsiteY28" fmla="*/ 0 h 479567"/>
              <a:gd name="connsiteX29" fmla="*/ 42864 w 4838700"/>
              <a:gd name="connsiteY29" fmla="*/ 11907 h 479567"/>
              <a:gd name="connsiteX30" fmla="*/ 0 w 4838700"/>
              <a:gd name="connsiteY30" fmla="*/ 9524 h 479567"/>
              <a:gd name="connsiteX0" fmla="*/ 7493793 w 7493793"/>
              <a:gd name="connsiteY0" fmla="*/ 828676 h 896287"/>
              <a:gd name="connsiteX1" fmla="*/ 7341393 w 7493793"/>
              <a:gd name="connsiteY1" fmla="*/ 814388 h 896287"/>
              <a:gd name="connsiteX2" fmla="*/ 7236618 w 7493793"/>
              <a:gd name="connsiteY2" fmla="*/ 823913 h 896287"/>
              <a:gd name="connsiteX3" fmla="*/ 6960393 w 7493793"/>
              <a:gd name="connsiteY3" fmla="*/ 821532 h 896287"/>
              <a:gd name="connsiteX4" fmla="*/ 6712743 w 7493793"/>
              <a:gd name="connsiteY4" fmla="*/ 826295 h 896287"/>
              <a:gd name="connsiteX5" fmla="*/ 6372224 w 7493793"/>
              <a:gd name="connsiteY5" fmla="*/ 790576 h 896287"/>
              <a:gd name="connsiteX6" fmla="*/ 6291262 w 7493793"/>
              <a:gd name="connsiteY6" fmla="*/ 792957 h 896287"/>
              <a:gd name="connsiteX7" fmla="*/ 6215062 w 7493793"/>
              <a:gd name="connsiteY7" fmla="*/ 828676 h 896287"/>
              <a:gd name="connsiteX8" fmla="*/ 6115049 w 7493793"/>
              <a:gd name="connsiteY8" fmla="*/ 873920 h 896287"/>
              <a:gd name="connsiteX9" fmla="*/ 6005512 w 7493793"/>
              <a:gd name="connsiteY9" fmla="*/ 883445 h 896287"/>
              <a:gd name="connsiteX10" fmla="*/ 5860256 w 7493793"/>
              <a:gd name="connsiteY10" fmla="*/ 881063 h 896287"/>
              <a:gd name="connsiteX11" fmla="*/ 5786437 w 7493793"/>
              <a:gd name="connsiteY11" fmla="*/ 892970 h 896287"/>
              <a:gd name="connsiteX12" fmla="*/ 5717381 w 7493793"/>
              <a:gd name="connsiteY12" fmla="*/ 892970 h 896287"/>
              <a:gd name="connsiteX13" fmla="*/ 5629274 w 7493793"/>
              <a:gd name="connsiteY13" fmla="*/ 854870 h 896287"/>
              <a:gd name="connsiteX14" fmla="*/ 5564981 w 7493793"/>
              <a:gd name="connsiteY14" fmla="*/ 814388 h 896287"/>
              <a:gd name="connsiteX15" fmla="*/ 5448299 w 7493793"/>
              <a:gd name="connsiteY15" fmla="*/ 802482 h 896287"/>
              <a:gd name="connsiteX16" fmla="*/ 5198268 w 7493793"/>
              <a:gd name="connsiteY16" fmla="*/ 790577 h 896287"/>
              <a:gd name="connsiteX17" fmla="*/ 5050631 w 7493793"/>
              <a:gd name="connsiteY17" fmla="*/ 797720 h 896287"/>
              <a:gd name="connsiteX18" fmla="*/ 4922043 w 7493793"/>
              <a:gd name="connsiteY18" fmla="*/ 790576 h 896287"/>
              <a:gd name="connsiteX19" fmla="*/ 4843462 w 7493793"/>
              <a:gd name="connsiteY19" fmla="*/ 792957 h 896287"/>
              <a:gd name="connsiteX20" fmla="*/ 4793456 w 7493793"/>
              <a:gd name="connsiteY20" fmla="*/ 800101 h 896287"/>
              <a:gd name="connsiteX21" fmla="*/ 4733924 w 7493793"/>
              <a:gd name="connsiteY21" fmla="*/ 802482 h 896287"/>
              <a:gd name="connsiteX22" fmla="*/ 4657724 w 7493793"/>
              <a:gd name="connsiteY22" fmla="*/ 776288 h 896287"/>
              <a:gd name="connsiteX23" fmla="*/ 4538663 w 7493793"/>
              <a:gd name="connsiteY23" fmla="*/ 645321 h 896287"/>
              <a:gd name="connsiteX24" fmla="*/ 4407694 w 7493793"/>
              <a:gd name="connsiteY24" fmla="*/ 592933 h 896287"/>
              <a:gd name="connsiteX25" fmla="*/ 4286250 w 7493793"/>
              <a:gd name="connsiteY25" fmla="*/ 540546 h 896287"/>
              <a:gd name="connsiteX26" fmla="*/ 4117182 w 7493793"/>
              <a:gd name="connsiteY26" fmla="*/ 585790 h 896287"/>
              <a:gd name="connsiteX27" fmla="*/ 3986213 w 7493793"/>
              <a:gd name="connsiteY27" fmla="*/ 573883 h 896287"/>
              <a:gd name="connsiteX28" fmla="*/ 3557588 w 7493793"/>
              <a:gd name="connsiteY28" fmla="*/ 416720 h 896287"/>
              <a:gd name="connsiteX29" fmla="*/ 2697957 w 7493793"/>
              <a:gd name="connsiteY29" fmla="*/ 428627 h 896287"/>
              <a:gd name="connsiteX30" fmla="*/ 0 w 7493793"/>
              <a:gd name="connsiteY30" fmla="*/ 0 h 896287"/>
              <a:gd name="connsiteX0" fmla="*/ 7493793 w 7493793"/>
              <a:gd name="connsiteY0" fmla="*/ 842962 h 910573"/>
              <a:gd name="connsiteX1" fmla="*/ 7341393 w 7493793"/>
              <a:gd name="connsiteY1" fmla="*/ 828674 h 910573"/>
              <a:gd name="connsiteX2" fmla="*/ 7236618 w 7493793"/>
              <a:gd name="connsiteY2" fmla="*/ 838199 h 910573"/>
              <a:gd name="connsiteX3" fmla="*/ 6960393 w 7493793"/>
              <a:gd name="connsiteY3" fmla="*/ 835818 h 910573"/>
              <a:gd name="connsiteX4" fmla="*/ 6712743 w 7493793"/>
              <a:gd name="connsiteY4" fmla="*/ 840581 h 910573"/>
              <a:gd name="connsiteX5" fmla="*/ 6372224 w 7493793"/>
              <a:gd name="connsiteY5" fmla="*/ 804862 h 910573"/>
              <a:gd name="connsiteX6" fmla="*/ 6291262 w 7493793"/>
              <a:gd name="connsiteY6" fmla="*/ 807243 h 910573"/>
              <a:gd name="connsiteX7" fmla="*/ 6215062 w 7493793"/>
              <a:gd name="connsiteY7" fmla="*/ 842962 h 910573"/>
              <a:gd name="connsiteX8" fmla="*/ 6115049 w 7493793"/>
              <a:gd name="connsiteY8" fmla="*/ 888206 h 910573"/>
              <a:gd name="connsiteX9" fmla="*/ 6005512 w 7493793"/>
              <a:gd name="connsiteY9" fmla="*/ 897731 h 910573"/>
              <a:gd name="connsiteX10" fmla="*/ 5860256 w 7493793"/>
              <a:gd name="connsiteY10" fmla="*/ 895349 h 910573"/>
              <a:gd name="connsiteX11" fmla="*/ 5786437 w 7493793"/>
              <a:gd name="connsiteY11" fmla="*/ 907256 h 910573"/>
              <a:gd name="connsiteX12" fmla="*/ 5717381 w 7493793"/>
              <a:gd name="connsiteY12" fmla="*/ 907256 h 910573"/>
              <a:gd name="connsiteX13" fmla="*/ 5629274 w 7493793"/>
              <a:gd name="connsiteY13" fmla="*/ 869156 h 910573"/>
              <a:gd name="connsiteX14" fmla="*/ 5564981 w 7493793"/>
              <a:gd name="connsiteY14" fmla="*/ 828674 h 910573"/>
              <a:gd name="connsiteX15" fmla="*/ 5448299 w 7493793"/>
              <a:gd name="connsiteY15" fmla="*/ 816768 h 910573"/>
              <a:gd name="connsiteX16" fmla="*/ 5198268 w 7493793"/>
              <a:gd name="connsiteY16" fmla="*/ 804863 h 910573"/>
              <a:gd name="connsiteX17" fmla="*/ 5050631 w 7493793"/>
              <a:gd name="connsiteY17" fmla="*/ 812006 h 910573"/>
              <a:gd name="connsiteX18" fmla="*/ 4922043 w 7493793"/>
              <a:gd name="connsiteY18" fmla="*/ 804862 h 910573"/>
              <a:gd name="connsiteX19" fmla="*/ 4843462 w 7493793"/>
              <a:gd name="connsiteY19" fmla="*/ 807243 h 910573"/>
              <a:gd name="connsiteX20" fmla="*/ 4793456 w 7493793"/>
              <a:gd name="connsiteY20" fmla="*/ 814387 h 910573"/>
              <a:gd name="connsiteX21" fmla="*/ 4733924 w 7493793"/>
              <a:gd name="connsiteY21" fmla="*/ 816768 h 910573"/>
              <a:gd name="connsiteX22" fmla="*/ 4657724 w 7493793"/>
              <a:gd name="connsiteY22" fmla="*/ 790574 h 910573"/>
              <a:gd name="connsiteX23" fmla="*/ 4538663 w 7493793"/>
              <a:gd name="connsiteY23" fmla="*/ 659607 h 910573"/>
              <a:gd name="connsiteX24" fmla="*/ 4407694 w 7493793"/>
              <a:gd name="connsiteY24" fmla="*/ 607219 h 910573"/>
              <a:gd name="connsiteX25" fmla="*/ 4286250 w 7493793"/>
              <a:gd name="connsiteY25" fmla="*/ 554832 h 910573"/>
              <a:gd name="connsiteX26" fmla="*/ 4117182 w 7493793"/>
              <a:gd name="connsiteY26" fmla="*/ 600076 h 910573"/>
              <a:gd name="connsiteX27" fmla="*/ 3986213 w 7493793"/>
              <a:gd name="connsiteY27" fmla="*/ 588169 h 910573"/>
              <a:gd name="connsiteX28" fmla="*/ 3557588 w 7493793"/>
              <a:gd name="connsiteY28" fmla="*/ 431006 h 910573"/>
              <a:gd name="connsiteX29" fmla="*/ 2697957 w 7493793"/>
              <a:gd name="connsiteY29" fmla="*/ 442913 h 910573"/>
              <a:gd name="connsiteX30" fmla="*/ 97633 w 7493793"/>
              <a:gd name="connsiteY30" fmla="*/ 0 h 910573"/>
              <a:gd name="connsiteX31" fmla="*/ 0 w 7493793"/>
              <a:gd name="connsiteY31" fmla="*/ 14286 h 910573"/>
              <a:gd name="connsiteX0" fmla="*/ 7493793 w 7493793"/>
              <a:gd name="connsiteY0" fmla="*/ 876931 h 944542"/>
              <a:gd name="connsiteX1" fmla="*/ 7341393 w 7493793"/>
              <a:gd name="connsiteY1" fmla="*/ 862643 h 944542"/>
              <a:gd name="connsiteX2" fmla="*/ 7236618 w 7493793"/>
              <a:gd name="connsiteY2" fmla="*/ 872168 h 944542"/>
              <a:gd name="connsiteX3" fmla="*/ 6960393 w 7493793"/>
              <a:gd name="connsiteY3" fmla="*/ 869787 h 944542"/>
              <a:gd name="connsiteX4" fmla="*/ 6712743 w 7493793"/>
              <a:gd name="connsiteY4" fmla="*/ 874550 h 944542"/>
              <a:gd name="connsiteX5" fmla="*/ 6372224 w 7493793"/>
              <a:gd name="connsiteY5" fmla="*/ 838831 h 944542"/>
              <a:gd name="connsiteX6" fmla="*/ 6291262 w 7493793"/>
              <a:gd name="connsiteY6" fmla="*/ 841212 h 944542"/>
              <a:gd name="connsiteX7" fmla="*/ 6215062 w 7493793"/>
              <a:gd name="connsiteY7" fmla="*/ 876931 h 944542"/>
              <a:gd name="connsiteX8" fmla="*/ 6115049 w 7493793"/>
              <a:gd name="connsiteY8" fmla="*/ 922175 h 944542"/>
              <a:gd name="connsiteX9" fmla="*/ 6005512 w 7493793"/>
              <a:gd name="connsiteY9" fmla="*/ 931700 h 944542"/>
              <a:gd name="connsiteX10" fmla="*/ 5860256 w 7493793"/>
              <a:gd name="connsiteY10" fmla="*/ 929318 h 944542"/>
              <a:gd name="connsiteX11" fmla="*/ 5786437 w 7493793"/>
              <a:gd name="connsiteY11" fmla="*/ 941225 h 944542"/>
              <a:gd name="connsiteX12" fmla="*/ 5717381 w 7493793"/>
              <a:gd name="connsiteY12" fmla="*/ 941225 h 944542"/>
              <a:gd name="connsiteX13" fmla="*/ 5629274 w 7493793"/>
              <a:gd name="connsiteY13" fmla="*/ 903125 h 944542"/>
              <a:gd name="connsiteX14" fmla="*/ 5564981 w 7493793"/>
              <a:gd name="connsiteY14" fmla="*/ 862643 h 944542"/>
              <a:gd name="connsiteX15" fmla="*/ 5448299 w 7493793"/>
              <a:gd name="connsiteY15" fmla="*/ 850737 h 944542"/>
              <a:gd name="connsiteX16" fmla="*/ 5198268 w 7493793"/>
              <a:gd name="connsiteY16" fmla="*/ 838832 h 944542"/>
              <a:gd name="connsiteX17" fmla="*/ 5050631 w 7493793"/>
              <a:gd name="connsiteY17" fmla="*/ 845975 h 944542"/>
              <a:gd name="connsiteX18" fmla="*/ 4922043 w 7493793"/>
              <a:gd name="connsiteY18" fmla="*/ 838831 h 944542"/>
              <a:gd name="connsiteX19" fmla="*/ 4843462 w 7493793"/>
              <a:gd name="connsiteY19" fmla="*/ 841212 h 944542"/>
              <a:gd name="connsiteX20" fmla="*/ 4793456 w 7493793"/>
              <a:gd name="connsiteY20" fmla="*/ 848356 h 944542"/>
              <a:gd name="connsiteX21" fmla="*/ 4733924 w 7493793"/>
              <a:gd name="connsiteY21" fmla="*/ 850737 h 944542"/>
              <a:gd name="connsiteX22" fmla="*/ 4657724 w 7493793"/>
              <a:gd name="connsiteY22" fmla="*/ 824543 h 944542"/>
              <a:gd name="connsiteX23" fmla="*/ 4538663 w 7493793"/>
              <a:gd name="connsiteY23" fmla="*/ 693576 h 944542"/>
              <a:gd name="connsiteX24" fmla="*/ 4407694 w 7493793"/>
              <a:gd name="connsiteY24" fmla="*/ 641188 h 944542"/>
              <a:gd name="connsiteX25" fmla="*/ 4286250 w 7493793"/>
              <a:gd name="connsiteY25" fmla="*/ 588801 h 944542"/>
              <a:gd name="connsiteX26" fmla="*/ 4117182 w 7493793"/>
              <a:gd name="connsiteY26" fmla="*/ 634045 h 944542"/>
              <a:gd name="connsiteX27" fmla="*/ 3986213 w 7493793"/>
              <a:gd name="connsiteY27" fmla="*/ 622138 h 944542"/>
              <a:gd name="connsiteX28" fmla="*/ 3557588 w 7493793"/>
              <a:gd name="connsiteY28" fmla="*/ 464975 h 944542"/>
              <a:gd name="connsiteX29" fmla="*/ 2697957 w 7493793"/>
              <a:gd name="connsiteY29" fmla="*/ 476882 h 944542"/>
              <a:gd name="connsiteX30" fmla="*/ 728664 w 7493793"/>
              <a:gd name="connsiteY30" fmla="*/ 29207 h 944542"/>
              <a:gd name="connsiteX31" fmla="*/ 97633 w 7493793"/>
              <a:gd name="connsiteY31" fmla="*/ 33969 h 944542"/>
              <a:gd name="connsiteX32" fmla="*/ 0 w 7493793"/>
              <a:gd name="connsiteY32" fmla="*/ 48255 h 944542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97633 w 7493793"/>
              <a:gd name="connsiteY31" fmla="*/ 4763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47725 h 915336"/>
              <a:gd name="connsiteX1" fmla="*/ 7341393 w 7493793"/>
              <a:gd name="connsiteY1" fmla="*/ 833437 h 915336"/>
              <a:gd name="connsiteX2" fmla="*/ 7236618 w 7493793"/>
              <a:gd name="connsiteY2" fmla="*/ 842962 h 915336"/>
              <a:gd name="connsiteX3" fmla="*/ 6960393 w 7493793"/>
              <a:gd name="connsiteY3" fmla="*/ 840581 h 915336"/>
              <a:gd name="connsiteX4" fmla="*/ 6712743 w 7493793"/>
              <a:gd name="connsiteY4" fmla="*/ 845344 h 915336"/>
              <a:gd name="connsiteX5" fmla="*/ 6372224 w 7493793"/>
              <a:gd name="connsiteY5" fmla="*/ 809625 h 915336"/>
              <a:gd name="connsiteX6" fmla="*/ 6291262 w 7493793"/>
              <a:gd name="connsiteY6" fmla="*/ 812006 h 915336"/>
              <a:gd name="connsiteX7" fmla="*/ 6215062 w 7493793"/>
              <a:gd name="connsiteY7" fmla="*/ 847725 h 915336"/>
              <a:gd name="connsiteX8" fmla="*/ 6115049 w 7493793"/>
              <a:gd name="connsiteY8" fmla="*/ 892969 h 915336"/>
              <a:gd name="connsiteX9" fmla="*/ 6005512 w 7493793"/>
              <a:gd name="connsiteY9" fmla="*/ 902494 h 915336"/>
              <a:gd name="connsiteX10" fmla="*/ 5860256 w 7493793"/>
              <a:gd name="connsiteY10" fmla="*/ 900112 h 915336"/>
              <a:gd name="connsiteX11" fmla="*/ 5786437 w 7493793"/>
              <a:gd name="connsiteY11" fmla="*/ 912019 h 915336"/>
              <a:gd name="connsiteX12" fmla="*/ 5717381 w 7493793"/>
              <a:gd name="connsiteY12" fmla="*/ 912019 h 915336"/>
              <a:gd name="connsiteX13" fmla="*/ 5629274 w 7493793"/>
              <a:gd name="connsiteY13" fmla="*/ 873919 h 915336"/>
              <a:gd name="connsiteX14" fmla="*/ 5564981 w 7493793"/>
              <a:gd name="connsiteY14" fmla="*/ 833437 h 915336"/>
              <a:gd name="connsiteX15" fmla="*/ 5448299 w 7493793"/>
              <a:gd name="connsiteY15" fmla="*/ 821531 h 915336"/>
              <a:gd name="connsiteX16" fmla="*/ 5198268 w 7493793"/>
              <a:gd name="connsiteY16" fmla="*/ 809626 h 915336"/>
              <a:gd name="connsiteX17" fmla="*/ 5050631 w 7493793"/>
              <a:gd name="connsiteY17" fmla="*/ 816769 h 915336"/>
              <a:gd name="connsiteX18" fmla="*/ 4922043 w 7493793"/>
              <a:gd name="connsiteY18" fmla="*/ 809625 h 915336"/>
              <a:gd name="connsiteX19" fmla="*/ 4843462 w 7493793"/>
              <a:gd name="connsiteY19" fmla="*/ 812006 h 915336"/>
              <a:gd name="connsiteX20" fmla="*/ 4793456 w 7493793"/>
              <a:gd name="connsiteY20" fmla="*/ 819150 h 915336"/>
              <a:gd name="connsiteX21" fmla="*/ 4733924 w 7493793"/>
              <a:gd name="connsiteY21" fmla="*/ 821531 h 915336"/>
              <a:gd name="connsiteX22" fmla="*/ 4657724 w 7493793"/>
              <a:gd name="connsiteY22" fmla="*/ 795337 h 915336"/>
              <a:gd name="connsiteX23" fmla="*/ 4538663 w 7493793"/>
              <a:gd name="connsiteY23" fmla="*/ 664370 h 915336"/>
              <a:gd name="connsiteX24" fmla="*/ 4407694 w 7493793"/>
              <a:gd name="connsiteY24" fmla="*/ 611982 h 915336"/>
              <a:gd name="connsiteX25" fmla="*/ 4286250 w 7493793"/>
              <a:gd name="connsiteY25" fmla="*/ 559595 h 915336"/>
              <a:gd name="connsiteX26" fmla="*/ 4117182 w 7493793"/>
              <a:gd name="connsiteY26" fmla="*/ 604839 h 915336"/>
              <a:gd name="connsiteX27" fmla="*/ 3986213 w 7493793"/>
              <a:gd name="connsiteY27" fmla="*/ 592932 h 915336"/>
              <a:gd name="connsiteX28" fmla="*/ 3557588 w 7493793"/>
              <a:gd name="connsiteY28" fmla="*/ 435769 h 915336"/>
              <a:gd name="connsiteX29" fmla="*/ 2697957 w 7493793"/>
              <a:gd name="connsiteY29" fmla="*/ 447676 h 915336"/>
              <a:gd name="connsiteX30" fmla="*/ 728664 w 7493793"/>
              <a:gd name="connsiteY30" fmla="*/ 1 h 915336"/>
              <a:gd name="connsiteX31" fmla="*/ 128589 w 7493793"/>
              <a:gd name="connsiteY31" fmla="*/ 0 h 915336"/>
              <a:gd name="connsiteX32" fmla="*/ 0 w 7493793"/>
              <a:gd name="connsiteY32" fmla="*/ 19049 h 915336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728664 w 7493793"/>
              <a:gd name="connsiteY30" fmla="*/ 0 h 922478"/>
              <a:gd name="connsiteX31" fmla="*/ 128589 w 7493793"/>
              <a:gd name="connsiteY31" fmla="*/ 7142 h 922478"/>
              <a:gd name="connsiteX32" fmla="*/ 0 w 7493793"/>
              <a:gd name="connsiteY32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881064 w 7493793"/>
              <a:gd name="connsiteY30" fmla="*/ 5714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914401 w 7493793"/>
              <a:gd name="connsiteY30" fmla="*/ 114299 h 922478"/>
              <a:gd name="connsiteX31" fmla="*/ 728664 w 7493793"/>
              <a:gd name="connsiteY31" fmla="*/ 0 h 922478"/>
              <a:gd name="connsiteX32" fmla="*/ 128589 w 7493793"/>
              <a:gd name="connsiteY32" fmla="*/ 7142 h 922478"/>
              <a:gd name="connsiteX33" fmla="*/ 0 w 7493793"/>
              <a:gd name="connsiteY33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202533 w 7493793"/>
              <a:gd name="connsiteY30" fmla="*/ 107155 h 922478"/>
              <a:gd name="connsiteX31" fmla="*/ 914401 w 7493793"/>
              <a:gd name="connsiteY31" fmla="*/ 114299 h 922478"/>
              <a:gd name="connsiteX32" fmla="*/ 728664 w 7493793"/>
              <a:gd name="connsiteY32" fmla="*/ 0 h 922478"/>
              <a:gd name="connsiteX33" fmla="*/ 128589 w 7493793"/>
              <a:gd name="connsiteY33" fmla="*/ 7142 h 922478"/>
              <a:gd name="connsiteX34" fmla="*/ 0 w 7493793"/>
              <a:gd name="connsiteY34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1797845 w 7493793"/>
              <a:gd name="connsiteY30" fmla="*/ 102393 h 922478"/>
              <a:gd name="connsiteX31" fmla="*/ 1202533 w 7493793"/>
              <a:gd name="connsiteY31" fmla="*/ 107155 h 922478"/>
              <a:gd name="connsiteX32" fmla="*/ 914401 w 7493793"/>
              <a:gd name="connsiteY32" fmla="*/ 114299 h 922478"/>
              <a:gd name="connsiteX33" fmla="*/ 728664 w 7493793"/>
              <a:gd name="connsiteY33" fmla="*/ 0 h 922478"/>
              <a:gd name="connsiteX34" fmla="*/ 128589 w 7493793"/>
              <a:gd name="connsiteY34" fmla="*/ 7142 h 922478"/>
              <a:gd name="connsiteX35" fmla="*/ 0 w 7493793"/>
              <a:gd name="connsiteY35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062164 w 7493793"/>
              <a:gd name="connsiteY30" fmla="*/ 126205 h 922478"/>
              <a:gd name="connsiteX31" fmla="*/ 1797845 w 7493793"/>
              <a:gd name="connsiteY31" fmla="*/ 102393 h 922478"/>
              <a:gd name="connsiteX32" fmla="*/ 1202533 w 7493793"/>
              <a:gd name="connsiteY32" fmla="*/ 107155 h 922478"/>
              <a:gd name="connsiteX33" fmla="*/ 914401 w 7493793"/>
              <a:gd name="connsiteY33" fmla="*/ 114299 h 922478"/>
              <a:gd name="connsiteX34" fmla="*/ 728664 w 7493793"/>
              <a:gd name="connsiteY34" fmla="*/ 0 h 922478"/>
              <a:gd name="connsiteX35" fmla="*/ 128589 w 7493793"/>
              <a:gd name="connsiteY35" fmla="*/ 7142 h 922478"/>
              <a:gd name="connsiteX36" fmla="*/ 0 w 7493793"/>
              <a:gd name="connsiteY36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355058 w 7493793"/>
              <a:gd name="connsiteY30" fmla="*/ 283368 h 922478"/>
              <a:gd name="connsiteX31" fmla="*/ 2062164 w 7493793"/>
              <a:gd name="connsiteY31" fmla="*/ 126205 h 922478"/>
              <a:gd name="connsiteX32" fmla="*/ 1797845 w 7493793"/>
              <a:gd name="connsiteY32" fmla="*/ 102393 h 922478"/>
              <a:gd name="connsiteX33" fmla="*/ 1202533 w 7493793"/>
              <a:gd name="connsiteY33" fmla="*/ 107155 h 922478"/>
              <a:gd name="connsiteX34" fmla="*/ 914401 w 7493793"/>
              <a:gd name="connsiteY34" fmla="*/ 114299 h 922478"/>
              <a:gd name="connsiteX35" fmla="*/ 728664 w 7493793"/>
              <a:gd name="connsiteY35" fmla="*/ 0 h 922478"/>
              <a:gd name="connsiteX36" fmla="*/ 128589 w 7493793"/>
              <a:gd name="connsiteY36" fmla="*/ 7142 h 922478"/>
              <a:gd name="connsiteX37" fmla="*/ 0 w 7493793"/>
              <a:gd name="connsiteY37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54818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2164 w 7493793"/>
              <a:gd name="connsiteY32" fmla="*/ 126205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797845 w 7493793"/>
              <a:gd name="connsiteY33" fmla="*/ 102393 h 922478"/>
              <a:gd name="connsiteX34" fmla="*/ 1202533 w 7493793"/>
              <a:gd name="connsiteY34" fmla="*/ 107155 h 922478"/>
              <a:gd name="connsiteX35" fmla="*/ 914401 w 7493793"/>
              <a:gd name="connsiteY35" fmla="*/ 114299 h 922478"/>
              <a:gd name="connsiteX36" fmla="*/ 728664 w 7493793"/>
              <a:gd name="connsiteY36" fmla="*/ 0 h 922478"/>
              <a:gd name="connsiteX37" fmla="*/ 128589 w 7493793"/>
              <a:gd name="connsiteY37" fmla="*/ 7142 h 922478"/>
              <a:gd name="connsiteX38" fmla="*/ 0 w 7493793"/>
              <a:gd name="connsiteY38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83380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55058 w 7493793"/>
              <a:gd name="connsiteY31" fmla="*/ 283368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2689 w 7493793"/>
              <a:gd name="connsiteY30" fmla="*/ 376236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73843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64545 w 7493793"/>
              <a:gd name="connsiteY32" fmla="*/ 130968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7493793 w 7493793"/>
              <a:gd name="connsiteY0" fmla="*/ 854867 h 922478"/>
              <a:gd name="connsiteX1" fmla="*/ 7341393 w 7493793"/>
              <a:gd name="connsiteY1" fmla="*/ 840579 h 922478"/>
              <a:gd name="connsiteX2" fmla="*/ 7236618 w 7493793"/>
              <a:gd name="connsiteY2" fmla="*/ 850104 h 922478"/>
              <a:gd name="connsiteX3" fmla="*/ 6960393 w 7493793"/>
              <a:gd name="connsiteY3" fmla="*/ 847723 h 922478"/>
              <a:gd name="connsiteX4" fmla="*/ 6712743 w 7493793"/>
              <a:gd name="connsiteY4" fmla="*/ 852486 h 922478"/>
              <a:gd name="connsiteX5" fmla="*/ 6372224 w 7493793"/>
              <a:gd name="connsiteY5" fmla="*/ 816767 h 922478"/>
              <a:gd name="connsiteX6" fmla="*/ 6291262 w 7493793"/>
              <a:gd name="connsiteY6" fmla="*/ 819148 h 922478"/>
              <a:gd name="connsiteX7" fmla="*/ 6215062 w 7493793"/>
              <a:gd name="connsiteY7" fmla="*/ 854867 h 922478"/>
              <a:gd name="connsiteX8" fmla="*/ 6115049 w 7493793"/>
              <a:gd name="connsiteY8" fmla="*/ 900111 h 922478"/>
              <a:gd name="connsiteX9" fmla="*/ 6005512 w 7493793"/>
              <a:gd name="connsiteY9" fmla="*/ 909636 h 922478"/>
              <a:gd name="connsiteX10" fmla="*/ 5860256 w 7493793"/>
              <a:gd name="connsiteY10" fmla="*/ 907254 h 922478"/>
              <a:gd name="connsiteX11" fmla="*/ 5786437 w 7493793"/>
              <a:gd name="connsiteY11" fmla="*/ 919161 h 922478"/>
              <a:gd name="connsiteX12" fmla="*/ 5717381 w 7493793"/>
              <a:gd name="connsiteY12" fmla="*/ 919161 h 922478"/>
              <a:gd name="connsiteX13" fmla="*/ 5629274 w 7493793"/>
              <a:gd name="connsiteY13" fmla="*/ 881061 h 922478"/>
              <a:gd name="connsiteX14" fmla="*/ 5564981 w 7493793"/>
              <a:gd name="connsiteY14" fmla="*/ 840579 h 922478"/>
              <a:gd name="connsiteX15" fmla="*/ 5448299 w 7493793"/>
              <a:gd name="connsiteY15" fmla="*/ 828673 h 922478"/>
              <a:gd name="connsiteX16" fmla="*/ 5198268 w 7493793"/>
              <a:gd name="connsiteY16" fmla="*/ 816768 h 922478"/>
              <a:gd name="connsiteX17" fmla="*/ 5050631 w 7493793"/>
              <a:gd name="connsiteY17" fmla="*/ 823911 h 922478"/>
              <a:gd name="connsiteX18" fmla="*/ 4922043 w 7493793"/>
              <a:gd name="connsiteY18" fmla="*/ 816767 h 922478"/>
              <a:gd name="connsiteX19" fmla="*/ 4843462 w 7493793"/>
              <a:gd name="connsiteY19" fmla="*/ 819148 h 922478"/>
              <a:gd name="connsiteX20" fmla="*/ 4793456 w 7493793"/>
              <a:gd name="connsiteY20" fmla="*/ 826292 h 922478"/>
              <a:gd name="connsiteX21" fmla="*/ 4733924 w 7493793"/>
              <a:gd name="connsiteY21" fmla="*/ 828673 h 922478"/>
              <a:gd name="connsiteX22" fmla="*/ 4657724 w 7493793"/>
              <a:gd name="connsiteY22" fmla="*/ 802479 h 922478"/>
              <a:gd name="connsiteX23" fmla="*/ 4538663 w 7493793"/>
              <a:gd name="connsiteY23" fmla="*/ 671512 h 922478"/>
              <a:gd name="connsiteX24" fmla="*/ 4407694 w 7493793"/>
              <a:gd name="connsiteY24" fmla="*/ 619124 h 922478"/>
              <a:gd name="connsiteX25" fmla="*/ 4286250 w 7493793"/>
              <a:gd name="connsiteY25" fmla="*/ 566737 h 922478"/>
              <a:gd name="connsiteX26" fmla="*/ 4117182 w 7493793"/>
              <a:gd name="connsiteY26" fmla="*/ 611981 h 922478"/>
              <a:gd name="connsiteX27" fmla="*/ 3986213 w 7493793"/>
              <a:gd name="connsiteY27" fmla="*/ 600074 h 922478"/>
              <a:gd name="connsiteX28" fmla="*/ 3557588 w 7493793"/>
              <a:gd name="connsiteY28" fmla="*/ 442911 h 922478"/>
              <a:gd name="connsiteX29" fmla="*/ 2697957 w 7493793"/>
              <a:gd name="connsiteY29" fmla="*/ 445293 h 922478"/>
              <a:gd name="connsiteX30" fmla="*/ 2450308 w 7493793"/>
              <a:gd name="connsiteY30" fmla="*/ 383379 h 922478"/>
              <a:gd name="connsiteX31" fmla="*/ 2336008 w 7493793"/>
              <a:gd name="connsiteY31" fmla="*/ 269080 h 922478"/>
              <a:gd name="connsiteX32" fmla="*/ 2074070 w 7493793"/>
              <a:gd name="connsiteY32" fmla="*/ 128587 h 922478"/>
              <a:gd name="connsiteX33" fmla="*/ 1883570 w 7493793"/>
              <a:gd name="connsiteY33" fmla="*/ 102393 h 922478"/>
              <a:gd name="connsiteX34" fmla="*/ 1797845 w 7493793"/>
              <a:gd name="connsiteY34" fmla="*/ 102393 h 922478"/>
              <a:gd name="connsiteX35" fmla="*/ 1202533 w 7493793"/>
              <a:gd name="connsiteY35" fmla="*/ 107155 h 922478"/>
              <a:gd name="connsiteX36" fmla="*/ 914401 w 7493793"/>
              <a:gd name="connsiteY36" fmla="*/ 114299 h 922478"/>
              <a:gd name="connsiteX37" fmla="*/ 728664 w 7493793"/>
              <a:gd name="connsiteY37" fmla="*/ 0 h 922478"/>
              <a:gd name="connsiteX38" fmla="*/ 128589 w 7493793"/>
              <a:gd name="connsiteY38" fmla="*/ 7142 h 922478"/>
              <a:gd name="connsiteX39" fmla="*/ 0 w 7493793"/>
              <a:gd name="connsiteY39" fmla="*/ 26191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0 w 8303418"/>
              <a:gd name="connsiteY39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219076 w 8303418"/>
              <a:gd name="connsiteY39" fmla="*/ 76199 h 922478"/>
              <a:gd name="connsiteX40" fmla="*/ 0 w 8303418"/>
              <a:gd name="connsiteY40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0 w 8303418"/>
              <a:gd name="connsiteY41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335758 w 8303418"/>
              <a:gd name="connsiteY39" fmla="*/ 21430 h 922478"/>
              <a:gd name="connsiteX40" fmla="*/ 219076 w 8303418"/>
              <a:gd name="connsiteY40" fmla="*/ 76199 h 922478"/>
              <a:gd name="connsiteX41" fmla="*/ 114301 w 8303418"/>
              <a:gd name="connsiteY41" fmla="*/ 147637 h 922478"/>
              <a:gd name="connsiteX42" fmla="*/ 0 w 8303418"/>
              <a:gd name="connsiteY42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54867 h 922478"/>
              <a:gd name="connsiteX1" fmla="*/ 8151018 w 8303418"/>
              <a:gd name="connsiteY1" fmla="*/ 840579 h 922478"/>
              <a:gd name="connsiteX2" fmla="*/ 8046243 w 8303418"/>
              <a:gd name="connsiteY2" fmla="*/ 850104 h 922478"/>
              <a:gd name="connsiteX3" fmla="*/ 7770018 w 8303418"/>
              <a:gd name="connsiteY3" fmla="*/ 847723 h 922478"/>
              <a:gd name="connsiteX4" fmla="*/ 7522368 w 8303418"/>
              <a:gd name="connsiteY4" fmla="*/ 852486 h 922478"/>
              <a:gd name="connsiteX5" fmla="*/ 7181849 w 8303418"/>
              <a:gd name="connsiteY5" fmla="*/ 816767 h 922478"/>
              <a:gd name="connsiteX6" fmla="*/ 7100887 w 8303418"/>
              <a:gd name="connsiteY6" fmla="*/ 819148 h 922478"/>
              <a:gd name="connsiteX7" fmla="*/ 7024687 w 8303418"/>
              <a:gd name="connsiteY7" fmla="*/ 854867 h 922478"/>
              <a:gd name="connsiteX8" fmla="*/ 6924674 w 8303418"/>
              <a:gd name="connsiteY8" fmla="*/ 900111 h 922478"/>
              <a:gd name="connsiteX9" fmla="*/ 6815137 w 8303418"/>
              <a:gd name="connsiteY9" fmla="*/ 909636 h 922478"/>
              <a:gd name="connsiteX10" fmla="*/ 6669881 w 8303418"/>
              <a:gd name="connsiteY10" fmla="*/ 907254 h 922478"/>
              <a:gd name="connsiteX11" fmla="*/ 6596062 w 8303418"/>
              <a:gd name="connsiteY11" fmla="*/ 919161 h 922478"/>
              <a:gd name="connsiteX12" fmla="*/ 6527006 w 8303418"/>
              <a:gd name="connsiteY12" fmla="*/ 919161 h 922478"/>
              <a:gd name="connsiteX13" fmla="*/ 6438899 w 8303418"/>
              <a:gd name="connsiteY13" fmla="*/ 881061 h 922478"/>
              <a:gd name="connsiteX14" fmla="*/ 6374606 w 8303418"/>
              <a:gd name="connsiteY14" fmla="*/ 840579 h 922478"/>
              <a:gd name="connsiteX15" fmla="*/ 6257924 w 8303418"/>
              <a:gd name="connsiteY15" fmla="*/ 828673 h 922478"/>
              <a:gd name="connsiteX16" fmla="*/ 6007893 w 8303418"/>
              <a:gd name="connsiteY16" fmla="*/ 816768 h 922478"/>
              <a:gd name="connsiteX17" fmla="*/ 5860256 w 8303418"/>
              <a:gd name="connsiteY17" fmla="*/ 823911 h 922478"/>
              <a:gd name="connsiteX18" fmla="*/ 5731668 w 8303418"/>
              <a:gd name="connsiteY18" fmla="*/ 816767 h 922478"/>
              <a:gd name="connsiteX19" fmla="*/ 5653087 w 8303418"/>
              <a:gd name="connsiteY19" fmla="*/ 819148 h 922478"/>
              <a:gd name="connsiteX20" fmla="*/ 5603081 w 8303418"/>
              <a:gd name="connsiteY20" fmla="*/ 826292 h 922478"/>
              <a:gd name="connsiteX21" fmla="*/ 5543549 w 8303418"/>
              <a:gd name="connsiteY21" fmla="*/ 828673 h 922478"/>
              <a:gd name="connsiteX22" fmla="*/ 5467349 w 8303418"/>
              <a:gd name="connsiteY22" fmla="*/ 802479 h 922478"/>
              <a:gd name="connsiteX23" fmla="*/ 5348288 w 8303418"/>
              <a:gd name="connsiteY23" fmla="*/ 671512 h 922478"/>
              <a:gd name="connsiteX24" fmla="*/ 5217319 w 8303418"/>
              <a:gd name="connsiteY24" fmla="*/ 619124 h 922478"/>
              <a:gd name="connsiteX25" fmla="*/ 5095875 w 8303418"/>
              <a:gd name="connsiteY25" fmla="*/ 566737 h 922478"/>
              <a:gd name="connsiteX26" fmla="*/ 4926807 w 8303418"/>
              <a:gd name="connsiteY26" fmla="*/ 611981 h 922478"/>
              <a:gd name="connsiteX27" fmla="*/ 4795838 w 8303418"/>
              <a:gd name="connsiteY27" fmla="*/ 600074 h 922478"/>
              <a:gd name="connsiteX28" fmla="*/ 4367213 w 8303418"/>
              <a:gd name="connsiteY28" fmla="*/ 442911 h 922478"/>
              <a:gd name="connsiteX29" fmla="*/ 3507582 w 8303418"/>
              <a:gd name="connsiteY29" fmla="*/ 445293 h 922478"/>
              <a:gd name="connsiteX30" fmla="*/ 3259933 w 8303418"/>
              <a:gd name="connsiteY30" fmla="*/ 383379 h 922478"/>
              <a:gd name="connsiteX31" fmla="*/ 3145633 w 8303418"/>
              <a:gd name="connsiteY31" fmla="*/ 269080 h 922478"/>
              <a:gd name="connsiteX32" fmla="*/ 2883695 w 8303418"/>
              <a:gd name="connsiteY32" fmla="*/ 128587 h 922478"/>
              <a:gd name="connsiteX33" fmla="*/ 2693195 w 8303418"/>
              <a:gd name="connsiteY33" fmla="*/ 102393 h 922478"/>
              <a:gd name="connsiteX34" fmla="*/ 2607470 w 8303418"/>
              <a:gd name="connsiteY34" fmla="*/ 102393 h 922478"/>
              <a:gd name="connsiteX35" fmla="*/ 2012158 w 8303418"/>
              <a:gd name="connsiteY35" fmla="*/ 107155 h 922478"/>
              <a:gd name="connsiteX36" fmla="*/ 1724026 w 8303418"/>
              <a:gd name="connsiteY36" fmla="*/ 114299 h 922478"/>
              <a:gd name="connsiteX37" fmla="*/ 1538289 w 8303418"/>
              <a:gd name="connsiteY37" fmla="*/ 0 h 922478"/>
              <a:gd name="connsiteX38" fmla="*/ 938214 w 8303418"/>
              <a:gd name="connsiteY38" fmla="*/ 7142 h 922478"/>
              <a:gd name="connsiteX39" fmla="*/ 819151 w 8303418"/>
              <a:gd name="connsiteY39" fmla="*/ 21430 h 922478"/>
              <a:gd name="connsiteX40" fmla="*/ 335758 w 8303418"/>
              <a:gd name="connsiteY40" fmla="*/ 21430 h 922478"/>
              <a:gd name="connsiteX41" fmla="*/ 219076 w 8303418"/>
              <a:gd name="connsiteY41" fmla="*/ 76199 h 922478"/>
              <a:gd name="connsiteX42" fmla="*/ 114301 w 8303418"/>
              <a:gd name="connsiteY42" fmla="*/ 147637 h 922478"/>
              <a:gd name="connsiteX43" fmla="*/ 0 w 8303418"/>
              <a:gd name="connsiteY43" fmla="*/ 180972 h 922478"/>
              <a:gd name="connsiteX0" fmla="*/ 8303418 w 8303418"/>
              <a:gd name="connsiteY0" fmla="*/ 879105 h 946716"/>
              <a:gd name="connsiteX1" fmla="*/ 8151018 w 8303418"/>
              <a:gd name="connsiteY1" fmla="*/ 864817 h 946716"/>
              <a:gd name="connsiteX2" fmla="*/ 8046243 w 8303418"/>
              <a:gd name="connsiteY2" fmla="*/ 874342 h 946716"/>
              <a:gd name="connsiteX3" fmla="*/ 7770018 w 8303418"/>
              <a:gd name="connsiteY3" fmla="*/ 871961 h 946716"/>
              <a:gd name="connsiteX4" fmla="*/ 7522368 w 8303418"/>
              <a:gd name="connsiteY4" fmla="*/ 876724 h 946716"/>
              <a:gd name="connsiteX5" fmla="*/ 7181849 w 8303418"/>
              <a:gd name="connsiteY5" fmla="*/ 841005 h 946716"/>
              <a:gd name="connsiteX6" fmla="*/ 7100887 w 8303418"/>
              <a:gd name="connsiteY6" fmla="*/ 843386 h 946716"/>
              <a:gd name="connsiteX7" fmla="*/ 7024687 w 8303418"/>
              <a:gd name="connsiteY7" fmla="*/ 879105 h 946716"/>
              <a:gd name="connsiteX8" fmla="*/ 6924674 w 8303418"/>
              <a:gd name="connsiteY8" fmla="*/ 924349 h 946716"/>
              <a:gd name="connsiteX9" fmla="*/ 6815137 w 8303418"/>
              <a:gd name="connsiteY9" fmla="*/ 933874 h 946716"/>
              <a:gd name="connsiteX10" fmla="*/ 6669881 w 8303418"/>
              <a:gd name="connsiteY10" fmla="*/ 931492 h 946716"/>
              <a:gd name="connsiteX11" fmla="*/ 6596062 w 8303418"/>
              <a:gd name="connsiteY11" fmla="*/ 943399 h 946716"/>
              <a:gd name="connsiteX12" fmla="*/ 6527006 w 8303418"/>
              <a:gd name="connsiteY12" fmla="*/ 943399 h 946716"/>
              <a:gd name="connsiteX13" fmla="*/ 6438899 w 8303418"/>
              <a:gd name="connsiteY13" fmla="*/ 905299 h 946716"/>
              <a:gd name="connsiteX14" fmla="*/ 6374606 w 8303418"/>
              <a:gd name="connsiteY14" fmla="*/ 864817 h 946716"/>
              <a:gd name="connsiteX15" fmla="*/ 6257924 w 8303418"/>
              <a:gd name="connsiteY15" fmla="*/ 852911 h 946716"/>
              <a:gd name="connsiteX16" fmla="*/ 6007893 w 8303418"/>
              <a:gd name="connsiteY16" fmla="*/ 841006 h 946716"/>
              <a:gd name="connsiteX17" fmla="*/ 5860256 w 8303418"/>
              <a:gd name="connsiteY17" fmla="*/ 848149 h 946716"/>
              <a:gd name="connsiteX18" fmla="*/ 5731668 w 8303418"/>
              <a:gd name="connsiteY18" fmla="*/ 841005 h 946716"/>
              <a:gd name="connsiteX19" fmla="*/ 5653087 w 8303418"/>
              <a:gd name="connsiteY19" fmla="*/ 843386 h 946716"/>
              <a:gd name="connsiteX20" fmla="*/ 5603081 w 8303418"/>
              <a:gd name="connsiteY20" fmla="*/ 850530 h 946716"/>
              <a:gd name="connsiteX21" fmla="*/ 5543549 w 8303418"/>
              <a:gd name="connsiteY21" fmla="*/ 852911 h 946716"/>
              <a:gd name="connsiteX22" fmla="*/ 5467349 w 8303418"/>
              <a:gd name="connsiteY22" fmla="*/ 826717 h 946716"/>
              <a:gd name="connsiteX23" fmla="*/ 5348288 w 8303418"/>
              <a:gd name="connsiteY23" fmla="*/ 695750 h 946716"/>
              <a:gd name="connsiteX24" fmla="*/ 5217319 w 8303418"/>
              <a:gd name="connsiteY24" fmla="*/ 643362 h 946716"/>
              <a:gd name="connsiteX25" fmla="*/ 5095875 w 8303418"/>
              <a:gd name="connsiteY25" fmla="*/ 590975 h 946716"/>
              <a:gd name="connsiteX26" fmla="*/ 4926807 w 8303418"/>
              <a:gd name="connsiteY26" fmla="*/ 636219 h 946716"/>
              <a:gd name="connsiteX27" fmla="*/ 4795838 w 8303418"/>
              <a:gd name="connsiteY27" fmla="*/ 624312 h 946716"/>
              <a:gd name="connsiteX28" fmla="*/ 4367213 w 8303418"/>
              <a:gd name="connsiteY28" fmla="*/ 467149 h 946716"/>
              <a:gd name="connsiteX29" fmla="*/ 3507582 w 8303418"/>
              <a:gd name="connsiteY29" fmla="*/ 469531 h 946716"/>
              <a:gd name="connsiteX30" fmla="*/ 3259933 w 8303418"/>
              <a:gd name="connsiteY30" fmla="*/ 407617 h 946716"/>
              <a:gd name="connsiteX31" fmla="*/ 3145633 w 8303418"/>
              <a:gd name="connsiteY31" fmla="*/ 293318 h 946716"/>
              <a:gd name="connsiteX32" fmla="*/ 2883695 w 8303418"/>
              <a:gd name="connsiteY32" fmla="*/ 152825 h 946716"/>
              <a:gd name="connsiteX33" fmla="*/ 2693195 w 8303418"/>
              <a:gd name="connsiteY33" fmla="*/ 126631 h 946716"/>
              <a:gd name="connsiteX34" fmla="*/ 2607470 w 8303418"/>
              <a:gd name="connsiteY34" fmla="*/ 126631 h 946716"/>
              <a:gd name="connsiteX35" fmla="*/ 2012158 w 8303418"/>
              <a:gd name="connsiteY35" fmla="*/ 131393 h 946716"/>
              <a:gd name="connsiteX36" fmla="*/ 1724026 w 8303418"/>
              <a:gd name="connsiteY36" fmla="*/ 138537 h 946716"/>
              <a:gd name="connsiteX37" fmla="*/ 1538289 w 8303418"/>
              <a:gd name="connsiteY37" fmla="*/ 24238 h 946716"/>
              <a:gd name="connsiteX38" fmla="*/ 938214 w 8303418"/>
              <a:gd name="connsiteY38" fmla="*/ 31380 h 946716"/>
              <a:gd name="connsiteX39" fmla="*/ 819151 w 8303418"/>
              <a:gd name="connsiteY39" fmla="*/ 45668 h 946716"/>
              <a:gd name="connsiteX40" fmla="*/ 335758 w 8303418"/>
              <a:gd name="connsiteY40" fmla="*/ 45668 h 946716"/>
              <a:gd name="connsiteX41" fmla="*/ 173832 w 8303418"/>
              <a:gd name="connsiteY41" fmla="*/ 7569 h 946716"/>
              <a:gd name="connsiteX42" fmla="*/ 114301 w 8303418"/>
              <a:gd name="connsiteY42" fmla="*/ 171875 h 946716"/>
              <a:gd name="connsiteX43" fmla="*/ 0 w 8303418"/>
              <a:gd name="connsiteY43" fmla="*/ 205210 h 946716"/>
              <a:gd name="connsiteX0" fmla="*/ 8303418 w 8303418"/>
              <a:gd name="connsiteY0" fmla="*/ 1070195 h 1137806"/>
              <a:gd name="connsiteX1" fmla="*/ 8151018 w 8303418"/>
              <a:gd name="connsiteY1" fmla="*/ 1055907 h 1137806"/>
              <a:gd name="connsiteX2" fmla="*/ 8046243 w 8303418"/>
              <a:gd name="connsiteY2" fmla="*/ 1065432 h 1137806"/>
              <a:gd name="connsiteX3" fmla="*/ 7770018 w 8303418"/>
              <a:gd name="connsiteY3" fmla="*/ 1063051 h 1137806"/>
              <a:gd name="connsiteX4" fmla="*/ 7522368 w 8303418"/>
              <a:gd name="connsiteY4" fmla="*/ 1067814 h 1137806"/>
              <a:gd name="connsiteX5" fmla="*/ 7181849 w 8303418"/>
              <a:gd name="connsiteY5" fmla="*/ 1032095 h 1137806"/>
              <a:gd name="connsiteX6" fmla="*/ 7100887 w 8303418"/>
              <a:gd name="connsiteY6" fmla="*/ 1034476 h 1137806"/>
              <a:gd name="connsiteX7" fmla="*/ 7024687 w 8303418"/>
              <a:gd name="connsiteY7" fmla="*/ 1070195 h 1137806"/>
              <a:gd name="connsiteX8" fmla="*/ 6924674 w 8303418"/>
              <a:gd name="connsiteY8" fmla="*/ 1115439 h 1137806"/>
              <a:gd name="connsiteX9" fmla="*/ 6815137 w 8303418"/>
              <a:gd name="connsiteY9" fmla="*/ 1124964 h 1137806"/>
              <a:gd name="connsiteX10" fmla="*/ 6669881 w 8303418"/>
              <a:gd name="connsiteY10" fmla="*/ 1122582 h 1137806"/>
              <a:gd name="connsiteX11" fmla="*/ 6596062 w 8303418"/>
              <a:gd name="connsiteY11" fmla="*/ 1134489 h 1137806"/>
              <a:gd name="connsiteX12" fmla="*/ 6527006 w 8303418"/>
              <a:gd name="connsiteY12" fmla="*/ 1134489 h 1137806"/>
              <a:gd name="connsiteX13" fmla="*/ 6438899 w 8303418"/>
              <a:gd name="connsiteY13" fmla="*/ 1096389 h 1137806"/>
              <a:gd name="connsiteX14" fmla="*/ 6374606 w 8303418"/>
              <a:gd name="connsiteY14" fmla="*/ 1055907 h 1137806"/>
              <a:gd name="connsiteX15" fmla="*/ 6257924 w 8303418"/>
              <a:gd name="connsiteY15" fmla="*/ 1044001 h 1137806"/>
              <a:gd name="connsiteX16" fmla="*/ 6007893 w 8303418"/>
              <a:gd name="connsiteY16" fmla="*/ 1032096 h 1137806"/>
              <a:gd name="connsiteX17" fmla="*/ 5860256 w 8303418"/>
              <a:gd name="connsiteY17" fmla="*/ 1039239 h 1137806"/>
              <a:gd name="connsiteX18" fmla="*/ 5731668 w 8303418"/>
              <a:gd name="connsiteY18" fmla="*/ 1032095 h 1137806"/>
              <a:gd name="connsiteX19" fmla="*/ 5653087 w 8303418"/>
              <a:gd name="connsiteY19" fmla="*/ 1034476 h 1137806"/>
              <a:gd name="connsiteX20" fmla="*/ 5603081 w 8303418"/>
              <a:gd name="connsiteY20" fmla="*/ 1041620 h 1137806"/>
              <a:gd name="connsiteX21" fmla="*/ 5543549 w 8303418"/>
              <a:gd name="connsiteY21" fmla="*/ 1044001 h 1137806"/>
              <a:gd name="connsiteX22" fmla="*/ 5467349 w 8303418"/>
              <a:gd name="connsiteY22" fmla="*/ 1017807 h 1137806"/>
              <a:gd name="connsiteX23" fmla="*/ 5348288 w 8303418"/>
              <a:gd name="connsiteY23" fmla="*/ 886840 h 1137806"/>
              <a:gd name="connsiteX24" fmla="*/ 5217319 w 8303418"/>
              <a:gd name="connsiteY24" fmla="*/ 834452 h 1137806"/>
              <a:gd name="connsiteX25" fmla="*/ 5095875 w 8303418"/>
              <a:gd name="connsiteY25" fmla="*/ 782065 h 1137806"/>
              <a:gd name="connsiteX26" fmla="*/ 4926807 w 8303418"/>
              <a:gd name="connsiteY26" fmla="*/ 827309 h 1137806"/>
              <a:gd name="connsiteX27" fmla="*/ 4795838 w 8303418"/>
              <a:gd name="connsiteY27" fmla="*/ 815402 h 1137806"/>
              <a:gd name="connsiteX28" fmla="*/ 4367213 w 8303418"/>
              <a:gd name="connsiteY28" fmla="*/ 658239 h 1137806"/>
              <a:gd name="connsiteX29" fmla="*/ 3507582 w 8303418"/>
              <a:gd name="connsiteY29" fmla="*/ 660621 h 1137806"/>
              <a:gd name="connsiteX30" fmla="*/ 3259933 w 8303418"/>
              <a:gd name="connsiteY30" fmla="*/ 598707 h 1137806"/>
              <a:gd name="connsiteX31" fmla="*/ 3145633 w 8303418"/>
              <a:gd name="connsiteY31" fmla="*/ 484408 h 1137806"/>
              <a:gd name="connsiteX32" fmla="*/ 2883695 w 8303418"/>
              <a:gd name="connsiteY32" fmla="*/ 343915 h 1137806"/>
              <a:gd name="connsiteX33" fmla="*/ 2693195 w 8303418"/>
              <a:gd name="connsiteY33" fmla="*/ 317721 h 1137806"/>
              <a:gd name="connsiteX34" fmla="*/ 2607470 w 8303418"/>
              <a:gd name="connsiteY34" fmla="*/ 317721 h 1137806"/>
              <a:gd name="connsiteX35" fmla="*/ 2012158 w 8303418"/>
              <a:gd name="connsiteY35" fmla="*/ 322483 h 1137806"/>
              <a:gd name="connsiteX36" fmla="*/ 1724026 w 8303418"/>
              <a:gd name="connsiteY36" fmla="*/ 329627 h 1137806"/>
              <a:gd name="connsiteX37" fmla="*/ 1538289 w 8303418"/>
              <a:gd name="connsiteY37" fmla="*/ 215328 h 1137806"/>
              <a:gd name="connsiteX38" fmla="*/ 938214 w 8303418"/>
              <a:gd name="connsiteY38" fmla="*/ 222470 h 1137806"/>
              <a:gd name="connsiteX39" fmla="*/ 819151 w 8303418"/>
              <a:gd name="connsiteY39" fmla="*/ 236758 h 1137806"/>
              <a:gd name="connsiteX40" fmla="*/ 335758 w 8303418"/>
              <a:gd name="connsiteY40" fmla="*/ 236758 h 1137806"/>
              <a:gd name="connsiteX41" fmla="*/ 173832 w 8303418"/>
              <a:gd name="connsiteY41" fmla="*/ 198659 h 1137806"/>
              <a:gd name="connsiteX42" fmla="*/ 147639 w 8303418"/>
              <a:gd name="connsiteY42" fmla="*/ 1015 h 1137806"/>
              <a:gd name="connsiteX43" fmla="*/ 0 w 8303418"/>
              <a:gd name="connsiteY43" fmla="*/ 396300 h 1137806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26193 w 8155779"/>
              <a:gd name="connsiteY41" fmla="*/ 423865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295401 h 1363012"/>
              <a:gd name="connsiteX1" fmla="*/ 8003379 w 8155779"/>
              <a:gd name="connsiteY1" fmla="*/ 1281113 h 1363012"/>
              <a:gd name="connsiteX2" fmla="*/ 7898604 w 8155779"/>
              <a:gd name="connsiteY2" fmla="*/ 1290638 h 1363012"/>
              <a:gd name="connsiteX3" fmla="*/ 7622379 w 8155779"/>
              <a:gd name="connsiteY3" fmla="*/ 1288257 h 1363012"/>
              <a:gd name="connsiteX4" fmla="*/ 7374729 w 8155779"/>
              <a:gd name="connsiteY4" fmla="*/ 1293020 h 1363012"/>
              <a:gd name="connsiteX5" fmla="*/ 7034210 w 8155779"/>
              <a:gd name="connsiteY5" fmla="*/ 1257301 h 1363012"/>
              <a:gd name="connsiteX6" fmla="*/ 6953248 w 8155779"/>
              <a:gd name="connsiteY6" fmla="*/ 1259682 h 1363012"/>
              <a:gd name="connsiteX7" fmla="*/ 6877048 w 8155779"/>
              <a:gd name="connsiteY7" fmla="*/ 1295401 h 1363012"/>
              <a:gd name="connsiteX8" fmla="*/ 6777035 w 8155779"/>
              <a:gd name="connsiteY8" fmla="*/ 1340645 h 1363012"/>
              <a:gd name="connsiteX9" fmla="*/ 6667498 w 8155779"/>
              <a:gd name="connsiteY9" fmla="*/ 1350170 h 1363012"/>
              <a:gd name="connsiteX10" fmla="*/ 6522242 w 8155779"/>
              <a:gd name="connsiteY10" fmla="*/ 1347788 h 1363012"/>
              <a:gd name="connsiteX11" fmla="*/ 6448423 w 8155779"/>
              <a:gd name="connsiteY11" fmla="*/ 1359695 h 1363012"/>
              <a:gd name="connsiteX12" fmla="*/ 6379367 w 8155779"/>
              <a:gd name="connsiteY12" fmla="*/ 1359695 h 1363012"/>
              <a:gd name="connsiteX13" fmla="*/ 6291260 w 8155779"/>
              <a:gd name="connsiteY13" fmla="*/ 1321595 h 1363012"/>
              <a:gd name="connsiteX14" fmla="*/ 6226967 w 8155779"/>
              <a:gd name="connsiteY14" fmla="*/ 1281113 h 1363012"/>
              <a:gd name="connsiteX15" fmla="*/ 6110285 w 8155779"/>
              <a:gd name="connsiteY15" fmla="*/ 1269207 h 1363012"/>
              <a:gd name="connsiteX16" fmla="*/ 5860254 w 8155779"/>
              <a:gd name="connsiteY16" fmla="*/ 1257302 h 1363012"/>
              <a:gd name="connsiteX17" fmla="*/ 5712617 w 8155779"/>
              <a:gd name="connsiteY17" fmla="*/ 1264445 h 1363012"/>
              <a:gd name="connsiteX18" fmla="*/ 5584029 w 8155779"/>
              <a:gd name="connsiteY18" fmla="*/ 1257301 h 1363012"/>
              <a:gd name="connsiteX19" fmla="*/ 5505448 w 8155779"/>
              <a:gd name="connsiteY19" fmla="*/ 1259682 h 1363012"/>
              <a:gd name="connsiteX20" fmla="*/ 5455442 w 8155779"/>
              <a:gd name="connsiteY20" fmla="*/ 1266826 h 1363012"/>
              <a:gd name="connsiteX21" fmla="*/ 5395910 w 8155779"/>
              <a:gd name="connsiteY21" fmla="*/ 1269207 h 1363012"/>
              <a:gd name="connsiteX22" fmla="*/ 5319710 w 8155779"/>
              <a:gd name="connsiteY22" fmla="*/ 1243013 h 1363012"/>
              <a:gd name="connsiteX23" fmla="*/ 5200649 w 8155779"/>
              <a:gd name="connsiteY23" fmla="*/ 1112046 h 1363012"/>
              <a:gd name="connsiteX24" fmla="*/ 5069680 w 8155779"/>
              <a:gd name="connsiteY24" fmla="*/ 1059658 h 1363012"/>
              <a:gd name="connsiteX25" fmla="*/ 4948236 w 8155779"/>
              <a:gd name="connsiteY25" fmla="*/ 1007271 h 1363012"/>
              <a:gd name="connsiteX26" fmla="*/ 4779168 w 8155779"/>
              <a:gd name="connsiteY26" fmla="*/ 1052515 h 1363012"/>
              <a:gd name="connsiteX27" fmla="*/ 4648199 w 8155779"/>
              <a:gd name="connsiteY27" fmla="*/ 1040608 h 1363012"/>
              <a:gd name="connsiteX28" fmla="*/ 4219574 w 8155779"/>
              <a:gd name="connsiteY28" fmla="*/ 883445 h 1363012"/>
              <a:gd name="connsiteX29" fmla="*/ 3359943 w 8155779"/>
              <a:gd name="connsiteY29" fmla="*/ 885827 h 1363012"/>
              <a:gd name="connsiteX30" fmla="*/ 3112294 w 8155779"/>
              <a:gd name="connsiteY30" fmla="*/ 823913 h 1363012"/>
              <a:gd name="connsiteX31" fmla="*/ 2997994 w 8155779"/>
              <a:gd name="connsiteY31" fmla="*/ 709614 h 1363012"/>
              <a:gd name="connsiteX32" fmla="*/ 2736056 w 8155779"/>
              <a:gd name="connsiteY32" fmla="*/ 569121 h 1363012"/>
              <a:gd name="connsiteX33" fmla="*/ 2545556 w 8155779"/>
              <a:gd name="connsiteY33" fmla="*/ 542927 h 1363012"/>
              <a:gd name="connsiteX34" fmla="*/ 2459831 w 8155779"/>
              <a:gd name="connsiteY34" fmla="*/ 542927 h 1363012"/>
              <a:gd name="connsiteX35" fmla="*/ 1864519 w 8155779"/>
              <a:gd name="connsiteY35" fmla="*/ 547689 h 1363012"/>
              <a:gd name="connsiteX36" fmla="*/ 1576387 w 8155779"/>
              <a:gd name="connsiteY36" fmla="*/ 554833 h 1363012"/>
              <a:gd name="connsiteX37" fmla="*/ 1390650 w 8155779"/>
              <a:gd name="connsiteY37" fmla="*/ 440534 h 1363012"/>
              <a:gd name="connsiteX38" fmla="*/ 790575 w 8155779"/>
              <a:gd name="connsiteY38" fmla="*/ 447676 h 1363012"/>
              <a:gd name="connsiteX39" fmla="*/ 671512 w 8155779"/>
              <a:gd name="connsiteY39" fmla="*/ 461964 h 1363012"/>
              <a:gd name="connsiteX40" fmla="*/ 188119 w 8155779"/>
              <a:gd name="connsiteY40" fmla="*/ 461964 h 1363012"/>
              <a:gd name="connsiteX41" fmla="*/ 40480 w 8155779"/>
              <a:gd name="connsiteY41" fmla="*/ 421483 h 1363012"/>
              <a:gd name="connsiteX42" fmla="*/ 0 w 8155779"/>
              <a:gd name="connsiteY42" fmla="*/ 226221 h 1363012"/>
              <a:gd name="connsiteX43" fmla="*/ 14286 w 8155779"/>
              <a:gd name="connsiteY43" fmla="*/ 0 h 1363012"/>
              <a:gd name="connsiteX0" fmla="*/ 8155779 w 8155779"/>
              <a:gd name="connsiteY0" fmla="*/ 1069180 h 1136791"/>
              <a:gd name="connsiteX1" fmla="*/ 8003379 w 8155779"/>
              <a:gd name="connsiteY1" fmla="*/ 1054892 h 1136791"/>
              <a:gd name="connsiteX2" fmla="*/ 7898604 w 8155779"/>
              <a:gd name="connsiteY2" fmla="*/ 1064417 h 1136791"/>
              <a:gd name="connsiteX3" fmla="*/ 7622379 w 8155779"/>
              <a:gd name="connsiteY3" fmla="*/ 1062036 h 1136791"/>
              <a:gd name="connsiteX4" fmla="*/ 7374729 w 8155779"/>
              <a:gd name="connsiteY4" fmla="*/ 1066799 h 1136791"/>
              <a:gd name="connsiteX5" fmla="*/ 7034210 w 8155779"/>
              <a:gd name="connsiteY5" fmla="*/ 1031080 h 1136791"/>
              <a:gd name="connsiteX6" fmla="*/ 6953248 w 8155779"/>
              <a:gd name="connsiteY6" fmla="*/ 1033461 h 1136791"/>
              <a:gd name="connsiteX7" fmla="*/ 6877048 w 8155779"/>
              <a:gd name="connsiteY7" fmla="*/ 1069180 h 1136791"/>
              <a:gd name="connsiteX8" fmla="*/ 6777035 w 8155779"/>
              <a:gd name="connsiteY8" fmla="*/ 1114424 h 1136791"/>
              <a:gd name="connsiteX9" fmla="*/ 6667498 w 8155779"/>
              <a:gd name="connsiteY9" fmla="*/ 1123949 h 1136791"/>
              <a:gd name="connsiteX10" fmla="*/ 6522242 w 8155779"/>
              <a:gd name="connsiteY10" fmla="*/ 1121567 h 1136791"/>
              <a:gd name="connsiteX11" fmla="*/ 6448423 w 8155779"/>
              <a:gd name="connsiteY11" fmla="*/ 1133474 h 1136791"/>
              <a:gd name="connsiteX12" fmla="*/ 6379367 w 8155779"/>
              <a:gd name="connsiteY12" fmla="*/ 1133474 h 1136791"/>
              <a:gd name="connsiteX13" fmla="*/ 6291260 w 8155779"/>
              <a:gd name="connsiteY13" fmla="*/ 1095374 h 1136791"/>
              <a:gd name="connsiteX14" fmla="*/ 6226967 w 8155779"/>
              <a:gd name="connsiteY14" fmla="*/ 1054892 h 1136791"/>
              <a:gd name="connsiteX15" fmla="*/ 6110285 w 8155779"/>
              <a:gd name="connsiteY15" fmla="*/ 1042986 h 1136791"/>
              <a:gd name="connsiteX16" fmla="*/ 5860254 w 8155779"/>
              <a:gd name="connsiteY16" fmla="*/ 1031081 h 1136791"/>
              <a:gd name="connsiteX17" fmla="*/ 5712617 w 8155779"/>
              <a:gd name="connsiteY17" fmla="*/ 1038224 h 1136791"/>
              <a:gd name="connsiteX18" fmla="*/ 5584029 w 8155779"/>
              <a:gd name="connsiteY18" fmla="*/ 1031080 h 1136791"/>
              <a:gd name="connsiteX19" fmla="*/ 5505448 w 8155779"/>
              <a:gd name="connsiteY19" fmla="*/ 1033461 h 1136791"/>
              <a:gd name="connsiteX20" fmla="*/ 5455442 w 8155779"/>
              <a:gd name="connsiteY20" fmla="*/ 1040605 h 1136791"/>
              <a:gd name="connsiteX21" fmla="*/ 5395910 w 8155779"/>
              <a:gd name="connsiteY21" fmla="*/ 1042986 h 1136791"/>
              <a:gd name="connsiteX22" fmla="*/ 5319710 w 8155779"/>
              <a:gd name="connsiteY22" fmla="*/ 1016792 h 1136791"/>
              <a:gd name="connsiteX23" fmla="*/ 5200649 w 8155779"/>
              <a:gd name="connsiteY23" fmla="*/ 885825 h 1136791"/>
              <a:gd name="connsiteX24" fmla="*/ 5069680 w 8155779"/>
              <a:gd name="connsiteY24" fmla="*/ 833437 h 1136791"/>
              <a:gd name="connsiteX25" fmla="*/ 4948236 w 8155779"/>
              <a:gd name="connsiteY25" fmla="*/ 781050 h 1136791"/>
              <a:gd name="connsiteX26" fmla="*/ 4779168 w 8155779"/>
              <a:gd name="connsiteY26" fmla="*/ 826294 h 1136791"/>
              <a:gd name="connsiteX27" fmla="*/ 4648199 w 8155779"/>
              <a:gd name="connsiteY27" fmla="*/ 814387 h 1136791"/>
              <a:gd name="connsiteX28" fmla="*/ 4219574 w 8155779"/>
              <a:gd name="connsiteY28" fmla="*/ 657224 h 1136791"/>
              <a:gd name="connsiteX29" fmla="*/ 3359943 w 8155779"/>
              <a:gd name="connsiteY29" fmla="*/ 659606 h 1136791"/>
              <a:gd name="connsiteX30" fmla="*/ 3112294 w 8155779"/>
              <a:gd name="connsiteY30" fmla="*/ 597692 h 1136791"/>
              <a:gd name="connsiteX31" fmla="*/ 2997994 w 8155779"/>
              <a:gd name="connsiteY31" fmla="*/ 483393 h 1136791"/>
              <a:gd name="connsiteX32" fmla="*/ 2736056 w 8155779"/>
              <a:gd name="connsiteY32" fmla="*/ 342900 h 1136791"/>
              <a:gd name="connsiteX33" fmla="*/ 2545556 w 8155779"/>
              <a:gd name="connsiteY33" fmla="*/ 316706 h 1136791"/>
              <a:gd name="connsiteX34" fmla="*/ 2459831 w 8155779"/>
              <a:gd name="connsiteY34" fmla="*/ 316706 h 1136791"/>
              <a:gd name="connsiteX35" fmla="*/ 1864519 w 8155779"/>
              <a:gd name="connsiteY35" fmla="*/ 321468 h 1136791"/>
              <a:gd name="connsiteX36" fmla="*/ 1576387 w 8155779"/>
              <a:gd name="connsiteY36" fmla="*/ 328612 h 1136791"/>
              <a:gd name="connsiteX37" fmla="*/ 1390650 w 8155779"/>
              <a:gd name="connsiteY37" fmla="*/ 214313 h 1136791"/>
              <a:gd name="connsiteX38" fmla="*/ 790575 w 8155779"/>
              <a:gd name="connsiteY38" fmla="*/ 221455 h 1136791"/>
              <a:gd name="connsiteX39" fmla="*/ 671512 w 8155779"/>
              <a:gd name="connsiteY39" fmla="*/ 235743 h 1136791"/>
              <a:gd name="connsiteX40" fmla="*/ 188119 w 8155779"/>
              <a:gd name="connsiteY40" fmla="*/ 235743 h 1136791"/>
              <a:gd name="connsiteX41" fmla="*/ 40480 w 8155779"/>
              <a:gd name="connsiteY41" fmla="*/ 195262 h 1136791"/>
              <a:gd name="connsiteX42" fmla="*/ 0 w 8155779"/>
              <a:gd name="connsiteY42" fmla="*/ 0 h 1136791"/>
              <a:gd name="connsiteX0" fmla="*/ 8115299 w 8115299"/>
              <a:gd name="connsiteY0" fmla="*/ 873918 h 941529"/>
              <a:gd name="connsiteX1" fmla="*/ 7962899 w 8115299"/>
              <a:gd name="connsiteY1" fmla="*/ 859630 h 941529"/>
              <a:gd name="connsiteX2" fmla="*/ 7858124 w 8115299"/>
              <a:gd name="connsiteY2" fmla="*/ 869155 h 941529"/>
              <a:gd name="connsiteX3" fmla="*/ 7581899 w 8115299"/>
              <a:gd name="connsiteY3" fmla="*/ 866774 h 941529"/>
              <a:gd name="connsiteX4" fmla="*/ 7334249 w 8115299"/>
              <a:gd name="connsiteY4" fmla="*/ 871537 h 941529"/>
              <a:gd name="connsiteX5" fmla="*/ 6993730 w 8115299"/>
              <a:gd name="connsiteY5" fmla="*/ 835818 h 941529"/>
              <a:gd name="connsiteX6" fmla="*/ 6912768 w 8115299"/>
              <a:gd name="connsiteY6" fmla="*/ 838199 h 941529"/>
              <a:gd name="connsiteX7" fmla="*/ 6836568 w 8115299"/>
              <a:gd name="connsiteY7" fmla="*/ 873918 h 941529"/>
              <a:gd name="connsiteX8" fmla="*/ 6736555 w 8115299"/>
              <a:gd name="connsiteY8" fmla="*/ 919162 h 941529"/>
              <a:gd name="connsiteX9" fmla="*/ 6627018 w 8115299"/>
              <a:gd name="connsiteY9" fmla="*/ 928687 h 941529"/>
              <a:gd name="connsiteX10" fmla="*/ 6481762 w 8115299"/>
              <a:gd name="connsiteY10" fmla="*/ 926305 h 941529"/>
              <a:gd name="connsiteX11" fmla="*/ 6407943 w 8115299"/>
              <a:gd name="connsiteY11" fmla="*/ 938212 h 941529"/>
              <a:gd name="connsiteX12" fmla="*/ 6338887 w 8115299"/>
              <a:gd name="connsiteY12" fmla="*/ 938212 h 941529"/>
              <a:gd name="connsiteX13" fmla="*/ 6250780 w 8115299"/>
              <a:gd name="connsiteY13" fmla="*/ 900112 h 941529"/>
              <a:gd name="connsiteX14" fmla="*/ 6186487 w 8115299"/>
              <a:gd name="connsiteY14" fmla="*/ 859630 h 941529"/>
              <a:gd name="connsiteX15" fmla="*/ 6069805 w 8115299"/>
              <a:gd name="connsiteY15" fmla="*/ 847724 h 941529"/>
              <a:gd name="connsiteX16" fmla="*/ 5819774 w 8115299"/>
              <a:gd name="connsiteY16" fmla="*/ 835819 h 941529"/>
              <a:gd name="connsiteX17" fmla="*/ 5672137 w 8115299"/>
              <a:gd name="connsiteY17" fmla="*/ 842962 h 941529"/>
              <a:gd name="connsiteX18" fmla="*/ 5543549 w 8115299"/>
              <a:gd name="connsiteY18" fmla="*/ 835818 h 941529"/>
              <a:gd name="connsiteX19" fmla="*/ 5464968 w 8115299"/>
              <a:gd name="connsiteY19" fmla="*/ 838199 h 941529"/>
              <a:gd name="connsiteX20" fmla="*/ 5414962 w 8115299"/>
              <a:gd name="connsiteY20" fmla="*/ 845343 h 941529"/>
              <a:gd name="connsiteX21" fmla="*/ 5355430 w 8115299"/>
              <a:gd name="connsiteY21" fmla="*/ 847724 h 941529"/>
              <a:gd name="connsiteX22" fmla="*/ 5279230 w 8115299"/>
              <a:gd name="connsiteY22" fmla="*/ 821530 h 941529"/>
              <a:gd name="connsiteX23" fmla="*/ 5160169 w 8115299"/>
              <a:gd name="connsiteY23" fmla="*/ 690563 h 941529"/>
              <a:gd name="connsiteX24" fmla="*/ 5029200 w 8115299"/>
              <a:gd name="connsiteY24" fmla="*/ 638175 h 941529"/>
              <a:gd name="connsiteX25" fmla="*/ 4907756 w 8115299"/>
              <a:gd name="connsiteY25" fmla="*/ 585788 h 941529"/>
              <a:gd name="connsiteX26" fmla="*/ 4738688 w 8115299"/>
              <a:gd name="connsiteY26" fmla="*/ 631032 h 941529"/>
              <a:gd name="connsiteX27" fmla="*/ 4607719 w 8115299"/>
              <a:gd name="connsiteY27" fmla="*/ 619125 h 941529"/>
              <a:gd name="connsiteX28" fmla="*/ 4179094 w 8115299"/>
              <a:gd name="connsiteY28" fmla="*/ 461962 h 941529"/>
              <a:gd name="connsiteX29" fmla="*/ 3319463 w 8115299"/>
              <a:gd name="connsiteY29" fmla="*/ 464344 h 941529"/>
              <a:gd name="connsiteX30" fmla="*/ 3071814 w 8115299"/>
              <a:gd name="connsiteY30" fmla="*/ 402430 h 941529"/>
              <a:gd name="connsiteX31" fmla="*/ 2957514 w 8115299"/>
              <a:gd name="connsiteY31" fmla="*/ 288131 h 941529"/>
              <a:gd name="connsiteX32" fmla="*/ 2695576 w 8115299"/>
              <a:gd name="connsiteY32" fmla="*/ 147638 h 941529"/>
              <a:gd name="connsiteX33" fmla="*/ 2505076 w 8115299"/>
              <a:gd name="connsiteY33" fmla="*/ 121444 h 941529"/>
              <a:gd name="connsiteX34" fmla="*/ 2419351 w 8115299"/>
              <a:gd name="connsiteY34" fmla="*/ 121444 h 941529"/>
              <a:gd name="connsiteX35" fmla="*/ 1824039 w 8115299"/>
              <a:gd name="connsiteY35" fmla="*/ 126206 h 941529"/>
              <a:gd name="connsiteX36" fmla="*/ 1535907 w 8115299"/>
              <a:gd name="connsiteY36" fmla="*/ 133350 h 941529"/>
              <a:gd name="connsiteX37" fmla="*/ 1350170 w 8115299"/>
              <a:gd name="connsiteY37" fmla="*/ 19051 h 941529"/>
              <a:gd name="connsiteX38" fmla="*/ 750095 w 8115299"/>
              <a:gd name="connsiteY38" fmla="*/ 26193 h 941529"/>
              <a:gd name="connsiteX39" fmla="*/ 631032 w 8115299"/>
              <a:gd name="connsiteY39" fmla="*/ 40481 h 941529"/>
              <a:gd name="connsiteX40" fmla="*/ 147639 w 8115299"/>
              <a:gd name="connsiteY40" fmla="*/ 40481 h 941529"/>
              <a:gd name="connsiteX41" fmla="*/ 0 w 8115299"/>
              <a:gd name="connsiteY41" fmla="*/ 0 h 941529"/>
              <a:gd name="connsiteX0" fmla="*/ 7967660 w 7967660"/>
              <a:gd name="connsiteY0" fmla="*/ 854867 h 922478"/>
              <a:gd name="connsiteX1" fmla="*/ 7815260 w 7967660"/>
              <a:gd name="connsiteY1" fmla="*/ 840579 h 922478"/>
              <a:gd name="connsiteX2" fmla="*/ 7710485 w 7967660"/>
              <a:gd name="connsiteY2" fmla="*/ 850104 h 922478"/>
              <a:gd name="connsiteX3" fmla="*/ 7434260 w 7967660"/>
              <a:gd name="connsiteY3" fmla="*/ 847723 h 922478"/>
              <a:gd name="connsiteX4" fmla="*/ 7186610 w 7967660"/>
              <a:gd name="connsiteY4" fmla="*/ 852486 h 922478"/>
              <a:gd name="connsiteX5" fmla="*/ 6846091 w 7967660"/>
              <a:gd name="connsiteY5" fmla="*/ 816767 h 922478"/>
              <a:gd name="connsiteX6" fmla="*/ 6765129 w 7967660"/>
              <a:gd name="connsiteY6" fmla="*/ 819148 h 922478"/>
              <a:gd name="connsiteX7" fmla="*/ 6688929 w 7967660"/>
              <a:gd name="connsiteY7" fmla="*/ 854867 h 922478"/>
              <a:gd name="connsiteX8" fmla="*/ 6588916 w 7967660"/>
              <a:gd name="connsiteY8" fmla="*/ 900111 h 922478"/>
              <a:gd name="connsiteX9" fmla="*/ 6479379 w 7967660"/>
              <a:gd name="connsiteY9" fmla="*/ 909636 h 922478"/>
              <a:gd name="connsiteX10" fmla="*/ 6334123 w 7967660"/>
              <a:gd name="connsiteY10" fmla="*/ 907254 h 922478"/>
              <a:gd name="connsiteX11" fmla="*/ 6260304 w 7967660"/>
              <a:gd name="connsiteY11" fmla="*/ 919161 h 922478"/>
              <a:gd name="connsiteX12" fmla="*/ 6191248 w 7967660"/>
              <a:gd name="connsiteY12" fmla="*/ 919161 h 922478"/>
              <a:gd name="connsiteX13" fmla="*/ 6103141 w 7967660"/>
              <a:gd name="connsiteY13" fmla="*/ 881061 h 922478"/>
              <a:gd name="connsiteX14" fmla="*/ 6038848 w 7967660"/>
              <a:gd name="connsiteY14" fmla="*/ 840579 h 922478"/>
              <a:gd name="connsiteX15" fmla="*/ 5922166 w 7967660"/>
              <a:gd name="connsiteY15" fmla="*/ 828673 h 922478"/>
              <a:gd name="connsiteX16" fmla="*/ 5672135 w 7967660"/>
              <a:gd name="connsiteY16" fmla="*/ 816768 h 922478"/>
              <a:gd name="connsiteX17" fmla="*/ 5524498 w 7967660"/>
              <a:gd name="connsiteY17" fmla="*/ 823911 h 922478"/>
              <a:gd name="connsiteX18" fmla="*/ 5395910 w 7967660"/>
              <a:gd name="connsiteY18" fmla="*/ 816767 h 922478"/>
              <a:gd name="connsiteX19" fmla="*/ 5317329 w 7967660"/>
              <a:gd name="connsiteY19" fmla="*/ 819148 h 922478"/>
              <a:gd name="connsiteX20" fmla="*/ 5267323 w 7967660"/>
              <a:gd name="connsiteY20" fmla="*/ 826292 h 922478"/>
              <a:gd name="connsiteX21" fmla="*/ 5207791 w 7967660"/>
              <a:gd name="connsiteY21" fmla="*/ 828673 h 922478"/>
              <a:gd name="connsiteX22" fmla="*/ 5131591 w 7967660"/>
              <a:gd name="connsiteY22" fmla="*/ 802479 h 922478"/>
              <a:gd name="connsiteX23" fmla="*/ 5012530 w 7967660"/>
              <a:gd name="connsiteY23" fmla="*/ 671512 h 922478"/>
              <a:gd name="connsiteX24" fmla="*/ 4881561 w 7967660"/>
              <a:gd name="connsiteY24" fmla="*/ 619124 h 922478"/>
              <a:gd name="connsiteX25" fmla="*/ 4760117 w 7967660"/>
              <a:gd name="connsiteY25" fmla="*/ 566737 h 922478"/>
              <a:gd name="connsiteX26" fmla="*/ 4591049 w 7967660"/>
              <a:gd name="connsiteY26" fmla="*/ 611981 h 922478"/>
              <a:gd name="connsiteX27" fmla="*/ 4460080 w 7967660"/>
              <a:gd name="connsiteY27" fmla="*/ 600074 h 922478"/>
              <a:gd name="connsiteX28" fmla="*/ 4031455 w 7967660"/>
              <a:gd name="connsiteY28" fmla="*/ 442911 h 922478"/>
              <a:gd name="connsiteX29" fmla="*/ 3171824 w 7967660"/>
              <a:gd name="connsiteY29" fmla="*/ 445293 h 922478"/>
              <a:gd name="connsiteX30" fmla="*/ 2924175 w 7967660"/>
              <a:gd name="connsiteY30" fmla="*/ 383379 h 922478"/>
              <a:gd name="connsiteX31" fmla="*/ 2809875 w 7967660"/>
              <a:gd name="connsiteY31" fmla="*/ 269080 h 922478"/>
              <a:gd name="connsiteX32" fmla="*/ 2547937 w 7967660"/>
              <a:gd name="connsiteY32" fmla="*/ 128587 h 922478"/>
              <a:gd name="connsiteX33" fmla="*/ 2357437 w 7967660"/>
              <a:gd name="connsiteY33" fmla="*/ 102393 h 922478"/>
              <a:gd name="connsiteX34" fmla="*/ 2271712 w 7967660"/>
              <a:gd name="connsiteY34" fmla="*/ 102393 h 922478"/>
              <a:gd name="connsiteX35" fmla="*/ 1676400 w 7967660"/>
              <a:gd name="connsiteY35" fmla="*/ 107155 h 922478"/>
              <a:gd name="connsiteX36" fmla="*/ 1388268 w 7967660"/>
              <a:gd name="connsiteY36" fmla="*/ 114299 h 922478"/>
              <a:gd name="connsiteX37" fmla="*/ 1202531 w 7967660"/>
              <a:gd name="connsiteY37" fmla="*/ 0 h 922478"/>
              <a:gd name="connsiteX38" fmla="*/ 602456 w 7967660"/>
              <a:gd name="connsiteY38" fmla="*/ 7142 h 922478"/>
              <a:gd name="connsiteX39" fmla="*/ 483393 w 7967660"/>
              <a:gd name="connsiteY39" fmla="*/ 21430 h 922478"/>
              <a:gd name="connsiteX40" fmla="*/ 0 w 7967660"/>
              <a:gd name="connsiteY40" fmla="*/ 2143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255766 w 8073168"/>
              <a:gd name="connsiteY40" fmla="*/ 25927 h 922478"/>
              <a:gd name="connsiteX41" fmla="*/ 125137 w 8073168"/>
              <a:gd name="connsiteY41" fmla="*/ 15878 h 922478"/>
              <a:gd name="connsiteX42" fmla="*/ 0 w 8073168"/>
              <a:gd name="connsiteY42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25137 w 8073168"/>
              <a:gd name="connsiteY40" fmla="*/ 15878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920768 w 8073168"/>
              <a:gd name="connsiteY1" fmla="*/ 840579 h 922478"/>
              <a:gd name="connsiteX2" fmla="*/ 7815993 w 8073168"/>
              <a:gd name="connsiteY2" fmla="*/ 850104 h 922478"/>
              <a:gd name="connsiteX3" fmla="*/ 7539768 w 8073168"/>
              <a:gd name="connsiteY3" fmla="*/ 847723 h 922478"/>
              <a:gd name="connsiteX4" fmla="*/ 7292118 w 8073168"/>
              <a:gd name="connsiteY4" fmla="*/ 852486 h 922478"/>
              <a:gd name="connsiteX5" fmla="*/ 6951599 w 8073168"/>
              <a:gd name="connsiteY5" fmla="*/ 816767 h 922478"/>
              <a:gd name="connsiteX6" fmla="*/ 6870637 w 8073168"/>
              <a:gd name="connsiteY6" fmla="*/ 819148 h 922478"/>
              <a:gd name="connsiteX7" fmla="*/ 6794437 w 8073168"/>
              <a:gd name="connsiteY7" fmla="*/ 854867 h 922478"/>
              <a:gd name="connsiteX8" fmla="*/ 6694424 w 8073168"/>
              <a:gd name="connsiteY8" fmla="*/ 900111 h 922478"/>
              <a:gd name="connsiteX9" fmla="*/ 6584887 w 8073168"/>
              <a:gd name="connsiteY9" fmla="*/ 909636 h 922478"/>
              <a:gd name="connsiteX10" fmla="*/ 6439631 w 8073168"/>
              <a:gd name="connsiteY10" fmla="*/ 907254 h 922478"/>
              <a:gd name="connsiteX11" fmla="*/ 6365812 w 8073168"/>
              <a:gd name="connsiteY11" fmla="*/ 919161 h 922478"/>
              <a:gd name="connsiteX12" fmla="*/ 6296756 w 8073168"/>
              <a:gd name="connsiteY12" fmla="*/ 919161 h 922478"/>
              <a:gd name="connsiteX13" fmla="*/ 6208649 w 8073168"/>
              <a:gd name="connsiteY13" fmla="*/ 881061 h 922478"/>
              <a:gd name="connsiteX14" fmla="*/ 6144356 w 8073168"/>
              <a:gd name="connsiteY14" fmla="*/ 840579 h 922478"/>
              <a:gd name="connsiteX15" fmla="*/ 6027674 w 8073168"/>
              <a:gd name="connsiteY15" fmla="*/ 828673 h 922478"/>
              <a:gd name="connsiteX16" fmla="*/ 5777643 w 8073168"/>
              <a:gd name="connsiteY16" fmla="*/ 816768 h 922478"/>
              <a:gd name="connsiteX17" fmla="*/ 5630006 w 8073168"/>
              <a:gd name="connsiteY17" fmla="*/ 823911 h 922478"/>
              <a:gd name="connsiteX18" fmla="*/ 5501418 w 8073168"/>
              <a:gd name="connsiteY18" fmla="*/ 816767 h 922478"/>
              <a:gd name="connsiteX19" fmla="*/ 5422837 w 8073168"/>
              <a:gd name="connsiteY19" fmla="*/ 819148 h 922478"/>
              <a:gd name="connsiteX20" fmla="*/ 5372831 w 8073168"/>
              <a:gd name="connsiteY20" fmla="*/ 826292 h 922478"/>
              <a:gd name="connsiteX21" fmla="*/ 5313299 w 8073168"/>
              <a:gd name="connsiteY21" fmla="*/ 828673 h 922478"/>
              <a:gd name="connsiteX22" fmla="*/ 5237099 w 8073168"/>
              <a:gd name="connsiteY22" fmla="*/ 802479 h 922478"/>
              <a:gd name="connsiteX23" fmla="*/ 5118038 w 8073168"/>
              <a:gd name="connsiteY23" fmla="*/ 671512 h 922478"/>
              <a:gd name="connsiteX24" fmla="*/ 4987069 w 8073168"/>
              <a:gd name="connsiteY24" fmla="*/ 619124 h 922478"/>
              <a:gd name="connsiteX25" fmla="*/ 4865625 w 8073168"/>
              <a:gd name="connsiteY25" fmla="*/ 566737 h 922478"/>
              <a:gd name="connsiteX26" fmla="*/ 4696557 w 8073168"/>
              <a:gd name="connsiteY26" fmla="*/ 611981 h 922478"/>
              <a:gd name="connsiteX27" fmla="*/ 4565588 w 8073168"/>
              <a:gd name="connsiteY27" fmla="*/ 600074 h 922478"/>
              <a:gd name="connsiteX28" fmla="*/ 4136963 w 8073168"/>
              <a:gd name="connsiteY28" fmla="*/ 442911 h 922478"/>
              <a:gd name="connsiteX29" fmla="*/ 3277332 w 8073168"/>
              <a:gd name="connsiteY29" fmla="*/ 445293 h 922478"/>
              <a:gd name="connsiteX30" fmla="*/ 3029683 w 8073168"/>
              <a:gd name="connsiteY30" fmla="*/ 383379 h 922478"/>
              <a:gd name="connsiteX31" fmla="*/ 2915383 w 8073168"/>
              <a:gd name="connsiteY31" fmla="*/ 269080 h 922478"/>
              <a:gd name="connsiteX32" fmla="*/ 2653445 w 8073168"/>
              <a:gd name="connsiteY32" fmla="*/ 128587 h 922478"/>
              <a:gd name="connsiteX33" fmla="*/ 2462945 w 8073168"/>
              <a:gd name="connsiteY33" fmla="*/ 102393 h 922478"/>
              <a:gd name="connsiteX34" fmla="*/ 2377220 w 8073168"/>
              <a:gd name="connsiteY34" fmla="*/ 102393 h 922478"/>
              <a:gd name="connsiteX35" fmla="*/ 1781908 w 8073168"/>
              <a:gd name="connsiteY35" fmla="*/ 107155 h 922478"/>
              <a:gd name="connsiteX36" fmla="*/ 1493776 w 8073168"/>
              <a:gd name="connsiteY36" fmla="*/ 114299 h 922478"/>
              <a:gd name="connsiteX37" fmla="*/ 1308039 w 8073168"/>
              <a:gd name="connsiteY37" fmla="*/ 0 h 922478"/>
              <a:gd name="connsiteX38" fmla="*/ 707964 w 8073168"/>
              <a:gd name="connsiteY38" fmla="*/ 7142 h 922478"/>
              <a:gd name="connsiteX39" fmla="*/ 588901 w 8073168"/>
              <a:gd name="connsiteY39" fmla="*/ 21430 h 922478"/>
              <a:gd name="connsiteX40" fmla="*/ 115089 w 8073168"/>
              <a:gd name="connsiteY40" fmla="*/ 20902 h 922478"/>
              <a:gd name="connsiteX41" fmla="*/ 0 w 8073168"/>
              <a:gd name="connsiteY41" fmla="*/ 56600 h 922478"/>
              <a:gd name="connsiteX0" fmla="*/ 8073168 w 8073168"/>
              <a:gd name="connsiteY0" fmla="*/ 854867 h 922478"/>
              <a:gd name="connsiteX1" fmla="*/ 7815993 w 8073168"/>
              <a:gd name="connsiteY1" fmla="*/ 850104 h 922478"/>
              <a:gd name="connsiteX2" fmla="*/ 7539768 w 8073168"/>
              <a:gd name="connsiteY2" fmla="*/ 847723 h 922478"/>
              <a:gd name="connsiteX3" fmla="*/ 7292118 w 8073168"/>
              <a:gd name="connsiteY3" fmla="*/ 852486 h 922478"/>
              <a:gd name="connsiteX4" fmla="*/ 6951599 w 8073168"/>
              <a:gd name="connsiteY4" fmla="*/ 816767 h 922478"/>
              <a:gd name="connsiteX5" fmla="*/ 6870637 w 8073168"/>
              <a:gd name="connsiteY5" fmla="*/ 819148 h 922478"/>
              <a:gd name="connsiteX6" fmla="*/ 6794437 w 8073168"/>
              <a:gd name="connsiteY6" fmla="*/ 854867 h 922478"/>
              <a:gd name="connsiteX7" fmla="*/ 6694424 w 8073168"/>
              <a:gd name="connsiteY7" fmla="*/ 900111 h 922478"/>
              <a:gd name="connsiteX8" fmla="*/ 6584887 w 8073168"/>
              <a:gd name="connsiteY8" fmla="*/ 909636 h 922478"/>
              <a:gd name="connsiteX9" fmla="*/ 6439631 w 8073168"/>
              <a:gd name="connsiteY9" fmla="*/ 907254 h 922478"/>
              <a:gd name="connsiteX10" fmla="*/ 6365812 w 8073168"/>
              <a:gd name="connsiteY10" fmla="*/ 919161 h 922478"/>
              <a:gd name="connsiteX11" fmla="*/ 6296756 w 8073168"/>
              <a:gd name="connsiteY11" fmla="*/ 919161 h 922478"/>
              <a:gd name="connsiteX12" fmla="*/ 6208649 w 8073168"/>
              <a:gd name="connsiteY12" fmla="*/ 881061 h 922478"/>
              <a:gd name="connsiteX13" fmla="*/ 6144356 w 8073168"/>
              <a:gd name="connsiteY13" fmla="*/ 840579 h 922478"/>
              <a:gd name="connsiteX14" fmla="*/ 6027674 w 8073168"/>
              <a:gd name="connsiteY14" fmla="*/ 828673 h 922478"/>
              <a:gd name="connsiteX15" fmla="*/ 5777643 w 8073168"/>
              <a:gd name="connsiteY15" fmla="*/ 816768 h 922478"/>
              <a:gd name="connsiteX16" fmla="*/ 5630006 w 8073168"/>
              <a:gd name="connsiteY16" fmla="*/ 823911 h 922478"/>
              <a:gd name="connsiteX17" fmla="*/ 5501418 w 8073168"/>
              <a:gd name="connsiteY17" fmla="*/ 816767 h 922478"/>
              <a:gd name="connsiteX18" fmla="*/ 5422837 w 8073168"/>
              <a:gd name="connsiteY18" fmla="*/ 819148 h 922478"/>
              <a:gd name="connsiteX19" fmla="*/ 5372831 w 8073168"/>
              <a:gd name="connsiteY19" fmla="*/ 826292 h 922478"/>
              <a:gd name="connsiteX20" fmla="*/ 5313299 w 8073168"/>
              <a:gd name="connsiteY20" fmla="*/ 828673 h 922478"/>
              <a:gd name="connsiteX21" fmla="*/ 5237099 w 8073168"/>
              <a:gd name="connsiteY21" fmla="*/ 802479 h 922478"/>
              <a:gd name="connsiteX22" fmla="*/ 5118038 w 8073168"/>
              <a:gd name="connsiteY22" fmla="*/ 671512 h 922478"/>
              <a:gd name="connsiteX23" fmla="*/ 4987069 w 8073168"/>
              <a:gd name="connsiteY23" fmla="*/ 619124 h 922478"/>
              <a:gd name="connsiteX24" fmla="*/ 4865625 w 8073168"/>
              <a:gd name="connsiteY24" fmla="*/ 566737 h 922478"/>
              <a:gd name="connsiteX25" fmla="*/ 4696557 w 8073168"/>
              <a:gd name="connsiteY25" fmla="*/ 611981 h 922478"/>
              <a:gd name="connsiteX26" fmla="*/ 4565588 w 8073168"/>
              <a:gd name="connsiteY26" fmla="*/ 600074 h 922478"/>
              <a:gd name="connsiteX27" fmla="*/ 4136963 w 8073168"/>
              <a:gd name="connsiteY27" fmla="*/ 442911 h 922478"/>
              <a:gd name="connsiteX28" fmla="*/ 3277332 w 8073168"/>
              <a:gd name="connsiteY28" fmla="*/ 445293 h 922478"/>
              <a:gd name="connsiteX29" fmla="*/ 3029683 w 8073168"/>
              <a:gd name="connsiteY29" fmla="*/ 383379 h 922478"/>
              <a:gd name="connsiteX30" fmla="*/ 2915383 w 8073168"/>
              <a:gd name="connsiteY30" fmla="*/ 269080 h 922478"/>
              <a:gd name="connsiteX31" fmla="*/ 2653445 w 8073168"/>
              <a:gd name="connsiteY31" fmla="*/ 128587 h 922478"/>
              <a:gd name="connsiteX32" fmla="*/ 2462945 w 8073168"/>
              <a:gd name="connsiteY32" fmla="*/ 102393 h 922478"/>
              <a:gd name="connsiteX33" fmla="*/ 2377220 w 8073168"/>
              <a:gd name="connsiteY33" fmla="*/ 102393 h 922478"/>
              <a:gd name="connsiteX34" fmla="*/ 1781908 w 8073168"/>
              <a:gd name="connsiteY34" fmla="*/ 107155 h 922478"/>
              <a:gd name="connsiteX35" fmla="*/ 1493776 w 8073168"/>
              <a:gd name="connsiteY35" fmla="*/ 114299 h 922478"/>
              <a:gd name="connsiteX36" fmla="*/ 1308039 w 8073168"/>
              <a:gd name="connsiteY36" fmla="*/ 0 h 922478"/>
              <a:gd name="connsiteX37" fmla="*/ 707964 w 8073168"/>
              <a:gd name="connsiteY37" fmla="*/ 7142 h 922478"/>
              <a:gd name="connsiteX38" fmla="*/ 588901 w 8073168"/>
              <a:gd name="connsiteY38" fmla="*/ 21430 h 922478"/>
              <a:gd name="connsiteX39" fmla="*/ 115089 w 8073168"/>
              <a:gd name="connsiteY39" fmla="*/ 20902 h 922478"/>
              <a:gd name="connsiteX40" fmla="*/ 0 w 8073168"/>
              <a:gd name="connsiteY40" fmla="*/ 56600 h 922478"/>
              <a:gd name="connsiteX0" fmla="*/ 8073168 w 8073168"/>
              <a:gd name="connsiteY0" fmla="*/ 854867 h 922478"/>
              <a:gd name="connsiteX1" fmla="*/ 7539768 w 8073168"/>
              <a:gd name="connsiteY1" fmla="*/ 847723 h 922478"/>
              <a:gd name="connsiteX2" fmla="*/ 7292118 w 8073168"/>
              <a:gd name="connsiteY2" fmla="*/ 852486 h 922478"/>
              <a:gd name="connsiteX3" fmla="*/ 6951599 w 8073168"/>
              <a:gd name="connsiteY3" fmla="*/ 816767 h 922478"/>
              <a:gd name="connsiteX4" fmla="*/ 6870637 w 8073168"/>
              <a:gd name="connsiteY4" fmla="*/ 819148 h 922478"/>
              <a:gd name="connsiteX5" fmla="*/ 6794437 w 8073168"/>
              <a:gd name="connsiteY5" fmla="*/ 854867 h 922478"/>
              <a:gd name="connsiteX6" fmla="*/ 6694424 w 8073168"/>
              <a:gd name="connsiteY6" fmla="*/ 900111 h 922478"/>
              <a:gd name="connsiteX7" fmla="*/ 6584887 w 8073168"/>
              <a:gd name="connsiteY7" fmla="*/ 909636 h 922478"/>
              <a:gd name="connsiteX8" fmla="*/ 6439631 w 8073168"/>
              <a:gd name="connsiteY8" fmla="*/ 907254 h 922478"/>
              <a:gd name="connsiteX9" fmla="*/ 6365812 w 8073168"/>
              <a:gd name="connsiteY9" fmla="*/ 919161 h 922478"/>
              <a:gd name="connsiteX10" fmla="*/ 6296756 w 8073168"/>
              <a:gd name="connsiteY10" fmla="*/ 919161 h 922478"/>
              <a:gd name="connsiteX11" fmla="*/ 6208649 w 8073168"/>
              <a:gd name="connsiteY11" fmla="*/ 881061 h 922478"/>
              <a:gd name="connsiteX12" fmla="*/ 6144356 w 8073168"/>
              <a:gd name="connsiteY12" fmla="*/ 840579 h 922478"/>
              <a:gd name="connsiteX13" fmla="*/ 6027674 w 8073168"/>
              <a:gd name="connsiteY13" fmla="*/ 828673 h 922478"/>
              <a:gd name="connsiteX14" fmla="*/ 5777643 w 8073168"/>
              <a:gd name="connsiteY14" fmla="*/ 816768 h 922478"/>
              <a:gd name="connsiteX15" fmla="*/ 5630006 w 8073168"/>
              <a:gd name="connsiteY15" fmla="*/ 823911 h 922478"/>
              <a:gd name="connsiteX16" fmla="*/ 5501418 w 8073168"/>
              <a:gd name="connsiteY16" fmla="*/ 816767 h 922478"/>
              <a:gd name="connsiteX17" fmla="*/ 5422837 w 8073168"/>
              <a:gd name="connsiteY17" fmla="*/ 819148 h 922478"/>
              <a:gd name="connsiteX18" fmla="*/ 5372831 w 8073168"/>
              <a:gd name="connsiteY18" fmla="*/ 826292 h 922478"/>
              <a:gd name="connsiteX19" fmla="*/ 5313299 w 8073168"/>
              <a:gd name="connsiteY19" fmla="*/ 828673 h 922478"/>
              <a:gd name="connsiteX20" fmla="*/ 5237099 w 8073168"/>
              <a:gd name="connsiteY20" fmla="*/ 802479 h 922478"/>
              <a:gd name="connsiteX21" fmla="*/ 5118038 w 8073168"/>
              <a:gd name="connsiteY21" fmla="*/ 671512 h 922478"/>
              <a:gd name="connsiteX22" fmla="*/ 4987069 w 8073168"/>
              <a:gd name="connsiteY22" fmla="*/ 619124 h 922478"/>
              <a:gd name="connsiteX23" fmla="*/ 4865625 w 8073168"/>
              <a:gd name="connsiteY23" fmla="*/ 566737 h 922478"/>
              <a:gd name="connsiteX24" fmla="*/ 4696557 w 8073168"/>
              <a:gd name="connsiteY24" fmla="*/ 611981 h 922478"/>
              <a:gd name="connsiteX25" fmla="*/ 4565588 w 8073168"/>
              <a:gd name="connsiteY25" fmla="*/ 600074 h 922478"/>
              <a:gd name="connsiteX26" fmla="*/ 4136963 w 8073168"/>
              <a:gd name="connsiteY26" fmla="*/ 442911 h 922478"/>
              <a:gd name="connsiteX27" fmla="*/ 3277332 w 8073168"/>
              <a:gd name="connsiteY27" fmla="*/ 445293 h 922478"/>
              <a:gd name="connsiteX28" fmla="*/ 3029683 w 8073168"/>
              <a:gd name="connsiteY28" fmla="*/ 383379 h 922478"/>
              <a:gd name="connsiteX29" fmla="*/ 2915383 w 8073168"/>
              <a:gd name="connsiteY29" fmla="*/ 269080 h 922478"/>
              <a:gd name="connsiteX30" fmla="*/ 2653445 w 8073168"/>
              <a:gd name="connsiteY30" fmla="*/ 128587 h 922478"/>
              <a:gd name="connsiteX31" fmla="*/ 2462945 w 8073168"/>
              <a:gd name="connsiteY31" fmla="*/ 102393 h 922478"/>
              <a:gd name="connsiteX32" fmla="*/ 2377220 w 8073168"/>
              <a:gd name="connsiteY32" fmla="*/ 102393 h 922478"/>
              <a:gd name="connsiteX33" fmla="*/ 1781908 w 8073168"/>
              <a:gd name="connsiteY33" fmla="*/ 107155 h 922478"/>
              <a:gd name="connsiteX34" fmla="*/ 1493776 w 8073168"/>
              <a:gd name="connsiteY34" fmla="*/ 114299 h 922478"/>
              <a:gd name="connsiteX35" fmla="*/ 1308039 w 8073168"/>
              <a:gd name="connsiteY35" fmla="*/ 0 h 922478"/>
              <a:gd name="connsiteX36" fmla="*/ 707964 w 8073168"/>
              <a:gd name="connsiteY36" fmla="*/ 7142 h 922478"/>
              <a:gd name="connsiteX37" fmla="*/ 588901 w 8073168"/>
              <a:gd name="connsiteY37" fmla="*/ 21430 h 922478"/>
              <a:gd name="connsiteX38" fmla="*/ 115089 w 8073168"/>
              <a:gd name="connsiteY38" fmla="*/ 20902 h 922478"/>
              <a:gd name="connsiteX39" fmla="*/ 0 w 8073168"/>
              <a:gd name="connsiteY39" fmla="*/ 56600 h 922478"/>
              <a:gd name="connsiteX0" fmla="*/ 8073168 w 8073168"/>
              <a:gd name="connsiteY0" fmla="*/ 854867 h 922478"/>
              <a:gd name="connsiteX1" fmla="*/ 7292118 w 8073168"/>
              <a:gd name="connsiteY1" fmla="*/ 852486 h 922478"/>
              <a:gd name="connsiteX2" fmla="*/ 6951599 w 8073168"/>
              <a:gd name="connsiteY2" fmla="*/ 816767 h 922478"/>
              <a:gd name="connsiteX3" fmla="*/ 6870637 w 8073168"/>
              <a:gd name="connsiteY3" fmla="*/ 819148 h 922478"/>
              <a:gd name="connsiteX4" fmla="*/ 6794437 w 8073168"/>
              <a:gd name="connsiteY4" fmla="*/ 854867 h 922478"/>
              <a:gd name="connsiteX5" fmla="*/ 6694424 w 8073168"/>
              <a:gd name="connsiteY5" fmla="*/ 900111 h 922478"/>
              <a:gd name="connsiteX6" fmla="*/ 6584887 w 8073168"/>
              <a:gd name="connsiteY6" fmla="*/ 909636 h 922478"/>
              <a:gd name="connsiteX7" fmla="*/ 6439631 w 8073168"/>
              <a:gd name="connsiteY7" fmla="*/ 907254 h 922478"/>
              <a:gd name="connsiteX8" fmla="*/ 6365812 w 8073168"/>
              <a:gd name="connsiteY8" fmla="*/ 919161 h 922478"/>
              <a:gd name="connsiteX9" fmla="*/ 6296756 w 8073168"/>
              <a:gd name="connsiteY9" fmla="*/ 919161 h 922478"/>
              <a:gd name="connsiteX10" fmla="*/ 6208649 w 8073168"/>
              <a:gd name="connsiteY10" fmla="*/ 881061 h 922478"/>
              <a:gd name="connsiteX11" fmla="*/ 6144356 w 8073168"/>
              <a:gd name="connsiteY11" fmla="*/ 840579 h 922478"/>
              <a:gd name="connsiteX12" fmla="*/ 6027674 w 8073168"/>
              <a:gd name="connsiteY12" fmla="*/ 828673 h 922478"/>
              <a:gd name="connsiteX13" fmla="*/ 5777643 w 8073168"/>
              <a:gd name="connsiteY13" fmla="*/ 816768 h 922478"/>
              <a:gd name="connsiteX14" fmla="*/ 5630006 w 8073168"/>
              <a:gd name="connsiteY14" fmla="*/ 823911 h 922478"/>
              <a:gd name="connsiteX15" fmla="*/ 5501418 w 8073168"/>
              <a:gd name="connsiteY15" fmla="*/ 816767 h 922478"/>
              <a:gd name="connsiteX16" fmla="*/ 5422837 w 8073168"/>
              <a:gd name="connsiteY16" fmla="*/ 819148 h 922478"/>
              <a:gd name="connsiteX17" fmla="*/ 5372831 w 8073168"/>
              <a:gd name="connsiteY17" fmla="*/ 826292 h 922478"/>
              <a:gd name="connsiteX18" fmla="*/ 5313299 w 8073168"/>
              <a:gd name="connsiteY18" fmla="*/ 828673 h 922478"/>
              <a:gd name="connsiteX19" fmla="*/ 5237099 w 8073168"/>
              <a:gd name="connsiteY19" fmla="*/ 802479 h 922478"/>
              <a:gd name="connsiteX20" fmla="*/ 5118038 w 8073168"/>
              <a:gd name="connsiteY20" fmla="*/ 671512 h 922478"/>
              <a:gd name="connsiteX21" fmla="*/ 4987069 w 8073168"/>
              <a:gd name="connsiteY21" fmla="*/ 619124 h 922478"/>
              <a:gd name="connsiteX22" fmla="*/ 4865625 w 8073168"/>
              <a:gd name="connsiteY22" fmla="*/ 566737 h 922478"/>
              <a:gd name="connsiteX23" fmla="*/ 4696557 w 8073168"/>
              <a:gd name="connsiteY23" fmla="*/ 611981 h 922478"/>
              <a:gd name="connsiteX24" fmla="*/ 4565588 w 8073168"/>
              <a:gd name="connsiteY24" fmla="*/ 600074 h 922478"/>
              <a:gd name="connsiteX25" fmla="*/ 4136963 w 8073168"/>
              <a:gd name="connsiteY25" fmla="*/ 442911 h 922478"/>
              <a:gd name="connsiteX26" fmla="*/ 3277332 w 8073168"/>
              <a:gd name="connsiteY26" fmla="*/ 445293 h 922478"/>
              <a:gd name="connsiteX27" fmla="*/ 3029683 w 8073168"/>
              <a:gd name="connsiteY27" fmla="*/ 383379 h 922478"/>
              <a:gd name="connsiteX28" fmla="*/ 2915383 w 8073168"/>
              <a:gd name="connsiteY28" fmla="*/ 269080 h 922478"/>
              <a:gd name="connsiteX29" fmla="*/ 2653445 w 8073168"/>
              <a:gd name="connsiteY29" fmla="*/ 128587 h 922478"/>
              <a:gd name="connsiteX30" fmla="*/ 2462945 w 8073168"/>
              <a:gd name="connsiteY30" fmla="*/ 102393 h 922478"/>
              <a:gd name="connsiteX31" fmla="*/ 2377220 w 8073168"/>
              <a:gd name="connsiteY31" fmla="*/ 102393 h 922478"/>
              <a:gd name="connsiteX32" fmla="*/ 1781908 w 8073168"/>
              <a:gd name="connsiteY32" fmla="*/ 107155 h 922478"/>
              <a:gd name="connsiteX33" fmla="*/ 1493776 w 8073168"/>
              <a:gd name="connsiteY33" fmla="*/ 114299 h 922478"/>
              <a:gd name="connsiteX34" fmla="*/ 1308039 w 8073168"/>
              <a:gd name="connsiteY34" fmla="*/ 0 h 922478"/>
              <a:gd name="connsiteX35" fmla="*/ 707964 w 8073168"/>
              <a:gd name="connsiteY35" fmla="*/ 7142 h 922478"/>
              <a:gd name="connsiteX36" fmla="*/ 588901 w 8073168"/>
              <a:gd name="connsiteY36" fmla="*/ 21430 h 922478"/>
              <a:gd name="connsiteX37" fmla="*/ 115089 w 8073168"/>
              <a:gd name="connsiteY37" fmla="*/ 20902 h 922478"/>
              <a:gd name="connsiteX38" fmla="*/ 0 w 8073168"/>
              <a:gd name="connsiteY38" fmla="*/ 56600 h 922478"/>
              <a:gd name="connsiteX0" fmla="*/ 8073168 w 8073168"/>
              <a:gd name="connsiteY0" fmla="*/ 854867 h 922478"/>
              <a:gd name="connsiteX1" fmla="*/ 6951599 w 8073168"/>
              <a:gd name="connsiteY1" fmla="*/ 816767 h 922478"/>
              <a:gd name="connsiteX2" fmla="*/ 6870637 w 8073168"/>
              <a:gd name="connsiteY2" fmla="*/ 819148 h 922478"/>
              <a:gd name="connsiteX3" fmla="*/ 6794437 w 8073168"/>
              <a:gd name="connsiteY3" fmla="*/ 854867 h 922478"/>
              <a:gd name="connsiteX4" fmla="*/ 6694424 w 8073168"/>
              <a:gd name="connsiteY4" fmla="*/ 900111 h 922478"/>
              <a:gd name="connsiteX5" fmla="*/ 6584887 w 8073168"/>
              <a:gd name="connsiteY5" fmla="*/ 909636 h 922478"/>
              <a:gd name="connsiteX6" fmla="*/ 6439631 w 8073168"/>
              <a:gd name="connsiteY6" fmla="*/ 907254 h 922478"/>
              <a:gd name="connsiteX7" fmla="*/ 6365812 w 8073168"/>
              <a:gd name="connsiteY7" fmla="*/ 919161 h 922478"/>
              <a:gd name="connsiteX8" fmla="*/ 6296756 w 8073168"/>
              <a:gd name="connsiteY8" fmla="*/ 919161 h 922478"/>
              <a:gd name="connsiteX9" fmla="*/ 6208649 w 8073168"/>
              <a:gd name="connsiteY9" fmla="*/ 881061 h 922478"/>
              <a:gd name="connsiteX10" fmla="*/ 6144356 w 8073168"/>
              <a:gd name="connsiteY10" fmla="*/ 840579 h 922478"/>
              <a:gd name="connsiteX11" fmla="*/ 6027674 w 8073168"/>
              <a:gd name="connsiteY11" fmla="*/ 828673 h 922478"/>
              <a:gd name="connsiteX12" fmla="*/ 5777643 w 8073168"/>
              <a:gd name="connsiteY12" fmla="*/ 816768 h 922478"/>
              <a:gd name="connsiteX13" fmla="*/ 5630006 w 8073168"/>
              <a:gd name="connsiteY13" fmla="*/ 823911 h 922478"/>
              <a:gd name="connsiteX14" fmla="*/ 5501418 w 8073168"/>
              <a:gd name="connsiteY14" fmla="*/ 816767 h 922478"/>
              <a:gd name="connsiteX15" fmla="*/ 5422837 w 8073168"/>
              <a:gd name="connsiteY15" fmla="*/ 819148 h 922478"/>
              <a:gd name="connsiteX16" fmla="*/ 5372831 w 8073168"/>
              <a:gd name="connsiteY16" fmla="*/ 826292 h 922478"/>
              <a:gd name="connsiteX17" fmla="*/ 5313299 w 8073168"/>
              <a:gd name="connsiteY17" fmla="*/ 828673 h 922478"/>
              <a:gd name="connsiteX18" fmla="*/ 5237099 w 8073168"/>
              <a:gd name="connsiteY18" fmla="*/ 802479 h 922478"/>
              <a:gd name="connsiteX19" fmla="*/ 5118038 w 8073168"/>
              <a:gd name="connsiteY19" fmla="*/ 671512 h 922478"/>
              <a:gd name="connsiteX20" fmla="*/ 4987069 w 8073168"/>
              <a:gd name="connsiteY20" fmla="*/ 619124 h 922478"/>
              <a:gd name="connsiteX21" fmla="*/ 4865625 w 8073168"/>
              <a:gd name="connsiteY21" fmla="*/ 566737 h 922478"/>
              <a:gd name="connsiteX22" fmla="*/ 4696557 w 8073168"/>
              <a:gd name="connsiteY22" fmla="*/ 611981 h 922478"/>
              <a:gd name="connsiteX23" fmla="*/ 4565588 w 8073168"/>
              <a:gd name="connsiteY23" fmla="*/ 600074 h 922478"/>
              <a:gd name="connsiteX24" fmla="*/ 4136963 w 8073168"/>
              <a:gd name="connsiteY24" fmla="*/ 442911 h 922478"/>
              <a:gd name="connsiteX25" fmla="*/ 3277332 w 8073168"/>
              <a:gd name="connsiteY25" fmla="*/ 445293 h 922478"/>
              <a:gd name="connsiteX26" fmla="*/ 3029683 w 8073168"/>
              <a:gd name="connsiteY26" fmla="*/ 383379 h 922478"/>
              <a:gd name="connsiteX27" fmla="*/ 2915383 w 8073168"/>
              <a:gd name="connsiteY27" fmla="*/ 269080 h 922478"/>
              <a:gd name="connsiteX28" fmla="*/ 2653445 w 8073168"/>
              <a:gd name="connsiteY28" fmla="*/ 128587 h 922478"/>
              <a:gd name="connsiteX29" fmla="*/ 2462945 w 8073168"/>
              <a:gd name="connsiteY29" fmla="*/ 102393 h 922478"/>
              <a:gd name="connsiteX30" fmla="*/ 2377220 w 8073168"/>
              <a:gd name="connsiteY30" fmla="*/ 102393 h 922478"/>
              <a:gd name="connsiteX31" fmla="*/ 1781908 w 8073168"/>
              <a:gd name="connsiteY31" fmla="*/ 107155 h 922478"/>
              <a:gd name="connsiteX32" fmla="*/ 1493776 w 8073168"/>
              <a:gd name="connsiteY32" fmla="*/ 114299 h 922478"/>
              <a:gd name="connsiteX33" fmla="*/ 1308039 w 8073168"/>
              <a:gd name="connsiteY33" fmla="*/ 0 h 922478"/>
              <a:gd name="connsiteX34" fmla="*/ 707964 w 8073168"/>
              <a:gd name="connsiteY34" fmla="*/ 7142 h 922478"/>
              <a:gd name="connsiteX35" fmla="*/ 588901 w 8073168"/>
              <a:gd name="connsiteY35" fmla="*/ 21430 h 922478"/>
              <a:gd name="connsiteX36" fmla="*/ 115089 w 8073168"/>
              <a:gd name="connsiteY36" fmla="*/ 20902 h 922478"/>
              <a:gd name="connsiteX37" fmla="*/ 0 w 8073168"/>
              <a:gd name="connsiteY37" fmla="*/ 56600 h 922478"/>
              <a:gd name="connsiteX0" fmla="*/ 6951599 w 6951599"/>
              <a:gd name="connsiteY0" fmla="*/ 816767 h 922478"/>
              <a:gd name="connsiteX1" fmla="*/ 6870637 w 6951599"/>
              <a:gd name="connsiteY1" fmla="*/ 819148 h 922478"/>
              <a:gd name="connsiteX2" fmla="*/ 6794437 w 6951599"/>
              <a:gd name="connsiteY2" fmla="*/ 854867 h 922478"/>
              <a:gd name="connsiteX3" fmla="*/ 6694424 w 6951599"/>
              <a:gd name="connsiteY3" fmla="*/ 900111 h 922478"/>
              <a:gd name="connsiteX4" fmla="*/ 6584887 w 6951599"/>
              <a:gd name="connsiteY4" fmla="*/ 909636 h 922478"/>
              <a:gd name="connsiteX5" fmla="*/ 6439631 w 6951599"/>
              <a:gd name="connsiteY5" fmla="*/ 907254 h 922478"/>
              <a:gd name="connsiteX6" fmla="*/ 6365812 w 6951599"/>
              <a:gd name="connsiteY6" fmla="*/ 919161 h 922478"/>
              <a:gd name="connsiteX7" fmla="*/ 6296756 w 6951599"/>
              <a:gd name="connsiteY7" fmla="*/ 919161 h 922478"/>
              <a:gd name="connsiteX8" fmla="*/ 6208649 w 6951599"/>
              <a:gd name="connsiteY8" fmla="*/ 881061 h 922478"/>
              <a:gd name="connsiteX9" fmla="*/ 6144356 w 6951599"/>
              <a:gd name="connsiteY9" fmla="*/ 840579 h 922478"/>
              <a:gd name="connsiteX10" fmla="*/ 6027674 w 6951599"/>
              <a:gd name="connsiteY10" fmla="*/ 828673 h 922478"/>
              <a:gd name="connsiteX11" fmla="*/ 5777643 w 6951599"/>
              <a:gd name="connsiteY11" fmla="*/ 816768 h 922478"/>
              <a:gd name="connsiteX12" fmla="*/ 5630006 w 6951599"/>
              <a:gd name="connsiteY12" fmla="*/ 823911 h 922478"/>
              <a:gd name="connsiteX13" fmla="*/ 5501418 w 6951599"/>
              <a:gd name="connsiteY13" fmla="*/ 816767 h 922478"/>
              <a:gd name="connsiteX14" fmla="*/ 5422837 w 6951599"/>
              <a:gd name="connsiteY14" fmla="*/ 819148 h 922478"/>
              <a:gd name="connsiteX15" fmla="*/ 5372831 w 6951599"/>
              <a:gd name="connsiteY15" fmla="*/ 826292 h 922478"/>
              <a:gd name="connsiteX16" fmla="*/ 5313299 w 6951599"/>
              <a:gd name="connsiteY16" fmla="*/ 828673 h 922478"/>
              <a:gd name="connsiteX17" fmla="*/ 5237099 w 6951599"/>
              <a:gd name="connsiteY17" fmla="*/ 802479 h 922478"/>
              <a:gd name="connsiteX18" fmla="*/ 5118038 w 6951599"/>
              <a:gd name="connsiteY18" fmla="*/ 671512 h 922478"/>
              <a:gd name="connsiteX19" fmla="*/ 4987069 w 6951599"/>
              <a:gd name="connsiteY19" fmla="*/ 619124 h 922478"/>
              <a:gd name="connsiteX20" fmla="*/ 4865625 w 6951599"/>
              <a:gd name="connsiteY20" fmla="*/ 566737 h 922478"/>
              <a:gd name="connsiteX21" fmla="*/ 4696557 w 6951599"/>
              <a:gd name="connsiteY21" fmla="*/ 611981 h 922478"/>
              <a:gd name="connsiteX22" fmla="*/ 4565588 w 6951599"/>
              <a:gd name="connsiteY22" fmla="*/ 600074 h 922478"/>
              <a:gd name="connsiteX23" fmla="*/ 4136963 w 6951599"/>
              <a:gd name="connsiteY23" fmla="*/ 442911 h 922478"/>
              <a:gd name="connsiteX24" fmla="*/ 3277332 w 6951599"/>
              <a:gd name="connsiteY24" fmla="*/ 445293 h 922478"/>
              <a:gd name="connsiteX25" fmla="*/ 3029683 w 6951599"/>
              <a:gd name="connsiteY25" fmla="*/ 383379 h 922478"/>
              <a:gd name="connsiteX26" fmla="*/ 2915383 w 6951599"/>
              <a:gd name="connsiteY26" fmla="*/ 269080 h 922478"/>
              <a:gd name="connsiteX27" fmla="*/ 2653445 w 6951599"/>
              <a:gd name="connsiteY27" fmla="*/ 128587 h 922478"/>
              <a:gd name="connsiteX28" fmla="*/ 2462945 w 6951599"/>
              <a:gd name="connsiteY28" fmla="*/ 102393 h 922478"/>
              <a:gd name="connsiteX29" fmla="*/ 2377220 w 6951599"/>
              <a:gd name="connsiteY29" fmla="*/ 102393 h 922478"/>
              <a:gd name="connsiteX30" fmla="*/ 1781908 w 6951599"/>
              <a:gd name="connsiteY30" fmla="*/ 107155 h 922478"/>
              <a:gd name="connsiteX31" fmla="*/ 1493776 w 6951599"/>
              <a:gd name="connsiteY31" fmla="*/ 114299 h 922478"/>
              <a:gd name="connsiteX32" fmla="*/ 1308039 w 6951599"/>
              <a:gd name="connsiteY32" fmla="*/ 0 h 922478"/>
              <a:gd name="connsiteX33" fmla="*/ 707964 w 6951599"/>
              <a:gd name="connsiteY33" fmla="*/ 7142 h 922478"/>
              <a:gd name="connsiteX34" fmla="*/ 588901 w 6951599"/>
              <a:gd name="connsiteY34" fmla="*/ 21430 h 922478"/>
              <a:gd name="connsiteX35" fmla="*/ 115089 w 6951599"/>
              <a:gd name="connsiteY35" fmla="*/ 20902 h 922478"/>
              <a:gd name="connsiteX36" fmla="*/ 0 w 6951599"/>
              <a:gd name="connsiteY36" fmla="*/ 56600 h 922478"/>
              <a:gd name="connsiteX0" fmla="*/ 7107349 w 7107349"/>
              <a:gd name="connsiteY0" fmla="*/ 821791 h 922478"/>
              <a:gd name="connsiteX1" fmla="*/ 6870637 w 7107349"/>
              <a:gd name="connsiteY1" fmla="*/ 819148 h 922478"/>
              <a:gd name="connsiteX2" fmla="*/ 6794437 w 7107349"/>
              <a:gd name="connsiteY2" fmla="*/ 854867 h 922478"/>
              <a:gd name="connsiteX3" fmla="*/ 6694424 w 7107349"/>
              <a:gd name="connsiteY3" fmla="*/ 900111 h 922478"/>
              <a:gd name="connsiteX4" fmla="*/ 6584887 w 7107349"/>
              <a:gd name="connsiteY4" fmla="*/ 909636 h 922478"/>
              <a:gd name="connsiteX5" fmla="*/ 6439631 w 7107349"/>
              <a:gd name="connsiteY5" fmla="*/ 907254 h 922478"/>
              <a:gd name="connsiteX6" fmla="*/ 6365812 w 7107349"/>
              <a:gd name="connsiteY6" fmla="*/ 919161 h 922478"/>
              <a:gd name="connsiteX7" fmla="*/ 6296756 w 7107349"/>
              <a:gd name="connsiteY7" fmla="*/ 919161 h 922478"/>
              <a:gd name="connsiteX8" fmla="*/ 6208649 w 7107349"/>
              <a:gd name="connsiteY8" fmla="*/ 881061 h 922478"/>
              <a:gd name="connsiteX9" fmla="*/ 6144356 w 7107349"/>
              <a:gd name="connsiteY9" fmla="*/ 840579 h 922478"/>
              <a:gd name="connsiteX10" fmla="*/ 6027674 w 7107349"/>
              <a:gd name="connsiteY10" fmla="*/ 828673 h 922478"/>
              <a:gd name="connsiteX11" fmla="*/ 5777643 w 7107349"/>
              <a:gd name="connsiteY11" fmla="*/ 816768 h 922478"/>
              <a:gd name="connsiteX12" fmla="*/ 5630006 w 7107349"/>
              <a:gd name="connsiteY12" fmla="*/ 823911 h 922478"/>
              <a:gd name="connsiteX13" fmla="*/ 5501418 w 7107349"/>
              <a:gd name="connsiteY13" fmla="*/ 816767 h 922478"/>
              <a:gd name="connsiteX14" fmla="*/ 5422837 w 7107349"/>
              <a:gd name="connsiteY14" fmla="*/ 819148 h 922478"/>
              <a:gd name="connsiteX15" fmla="*/ 5372831 w 7107349"/>
              <a:gd name="connsiteY15" fmla="*/ 826292 h 922478"/>
              <a:gd name="connsiteX16" fmla="*/ 5313299 w 7107349"/>
              <a:gd name="connsiteY16" fmla="*/ 828673 h 922478"/>
              <a:gd name="connsiteX17" fmla="*/ 5237099 w 7107349"/>
              <a:gd name="connsiteY17" fmla="*/ 802479 h 922478"/>
              <a:gd name="connsiteX18" fmla="*/ 5118038 w 7107349"/>
              <a:gd name="connsiteY18" fmla="*/ 671512 h 922478"/>
              <a:gd name="connsiteX19" fmla="*/ 4987069 w 7107349"/>
              <a:gd name="connsiteY19" fmla="*/ 619124 h 922478"/>
              <a:gd name="connsiteX20" fmla="*/ 4865625 w 7107349"/>
              <a:gd name="connsiteY20" fmla="*/ 566737 h 922478"/>
              <a:gd name="connsiteX21" fmla="*/ 4696557 w 7107349"/>
              <a:gd name="connsiteY21" fmla="*/ 611981 h 922478"/>
              <a:gd name="connsiteX22" fmla="*/ 4565588 w 7107349"/>
              <a:gd name="connsiteY22" fmla="*/ 600074 h 922478"/>
              <a:gd name="connsiteX23" fmla="*/ 4136963 w 7107349"/>
              <a:gd name="connsiteY23" fmla="*/ 442911 h 922478"/>
              <a:gd name="connsiteX24" fmla="*/ 3277332 w 7107349"/>
              <a:gd name="connsiteY24" fmla="*/ 445293 h 922478"/>
              <a:gd name="connsiteX25" fmla="*/ 3029683 w 7107349"/>
              <a:gd name="connsiteY25" fmla="*/ 383379 h 922478"/>
              <a:gd name="connsiteX26" fmla="*/ 2915383 w 7107349"/>
              <a:gd name="connsiteY26" fmla="*/ 269080 h 922478"/>
              <a:gd name="connsiteX27" fmla="*/ 2653445 w 7107349"/>
              <a:gd name="connsiteY27" fmla="*/ 128587 h 922478"/>
              <a:gd name="connsiteX28" fmla="*/ 2462945 w 7107349"/>
              <a:gd name="connsiteY28" fmla="*/ 102393 h 922478"/>
              <a:gd name="connsiteX29" fmla="*/ 2377220 w 7107349"/>
              <a:gd name="connsiteY29" fmla="*/ 102393 h 922478"/>
              <a:gd name="connsiteX30" fmla="*/ 1781908 w 7107349"/>
              <a:gd name="connsiteY30" fmla="*/ 107155 h 922478"/>
              <a:gd name="connsiteX31" fmla="*/ 1493776 w 7107349"/>
              <a:gd name="connsiteY31" fmla="*/ 114299 h 922478"/>
              <a:gd name="connsiteX32" fmla="*/ 1308039 w 7107349"/>
              <a:gd name="connsiteY32" fmla="*/ 0 h 922478"/>
              <a:gd name="connsiteX33" fmla="*/ 707964 w 7107349"/>
              <a:gd name="connsiteY33" fmla="*/ 7142 h 922478"/>
              <a:gd name="connsiteX34" fmla="*/ 588901 w 7107349"/>
              <a:gd name="connsiteY34" fmla="*/ 21430 h 922478"/>
              <a:gd name="connsiteX35" fmla="*/ 115089 w 7107349"/>
              <a:gd name="connsiteY35" fmla="*/ 20902 h 922478"/>
              <a:gd name="connsiteX36" fmla="*/ 0 w 7107349"/>
              <a:gd name="connsiteY36" fmla="*/ 56600 h 92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107349" h="922478">
                <a:moveTo>
                  <a:pt x="7107349" y="821791"/>
                </a:moveTo>
                <a:cubicBezTo>
                  <a:pt x="7037102" y="816235"/>
                  <a:pt x="6922789" y="813635"/>
                  <a:pt x="6870637" y="819148"/>
                </a:cubicBezTo>
                <a:cubicBezTo>
                  <a:pt x="6818485" y="824661"/>
                  <a:pt x="6794437" y="854867"/>
                  <a:pt x="6794437" y="854867"/>
                </a:cubicBezTo>
                <a:cubicBezTo>
                  <a:pt x="6765068" y="868361"/>
                  <a:pt x="6729349" y="890983"/>
                  <a:pt x="6694424" y="900111"/>
                </a:cubicBezTo>
                <a:cubicBezTo>
                  <a:pt x="6659499" y="909239"/>
                  <a:pt x="6627352" y="908446"/>
                  <a:pt x="6584887" y="909636"/>
                </a:cubicBezTo>
                <a:cubicBezTo>
                  <a:pt x="6542422" y="910826"/>
                  <a:pt x="6476143" y="905667"/>
                  <a:pt x="6439631" y="907254"/>
                </a:cubicBezTo>
                <a:cubicBezTo>
                  <a:pt x="6403119" y="908841"/>
                  <a:pt x="6389624" y="917177"/>
                  <a:pt x="6365812" y="919161"/>
                </a:cubicBezTo>
                <a:cubicBezTo>
                  <a:pt x="6341999" y="921146"/>
                  <a:pt x="6322950" y="925511"/>
                  <a:pt x="6296756" y="919161"/>
                </a:cubicBezTo>
                <a:cubicBezTo>
                  <a:pt x="6270562" y="912811"/>
                  <a:pt x="6234049" y="894158"/>
                  <a:pt x="6208649" y="881061"/>
                </a:cubicBezTo>
                <a:cubicBezTo>
                  <a:pt x="6183249" y="867964"/>
                  <a:pt x="6174518" y="849310"/>
                  <a:pt x="6144356" y="840579"/>
                </a:cubicBezTo>
                <a:cubicBezTo>
                  <a:pt x="6114194" y="831848"/>
                  <a:pt x="6088793" y="832641"/>
                  <a:pt x="6027674" y="828673"/>
                </a:cubicBezTo>
                <a:cubicBezTo>
                  <a:pt x="5966555" y="824705"/>
                  <a:pt x="5843921" y="817562"/>
                  <a:pt x="5777643" y="816768"/>
                </a:cubicBezTo>
                <a:cubicBezTo>
                  <a:pt x="5711365" y="815974"/>
                  <a:pt x="5676043" y="823911"/>
                  <a:pt x="5630006" y="823911"/>
                </a:cubicBezTo>
                <a:cubicBezTo>
                  <a:pt x="5583969" y="823911"/>
                  <a:pt x="5535946" y="817561"/>
                  <a:pt x="5501418" y="816767"/>
                </a:cubicBezTo>
                <a:cubicBezTo>
                  <a:pt x="5466890" y="815973"/>
                  <a:pt x="5444268" y="817560"/>
                  <a:pt x="5422837" y="819148"/>
                </a:cubicBezTo>
                <a:cubicBezTo>
                  <a:pt x="5401406" y="820736"/>
                  <a:pt x="5391087" y="824704"/>
                  <a:pt x="5372831" y="826292"/>
                </a:cubicBezTo>
                <a:cubicBezTo>
                  <a:pt x="5354575" y="827879"/>
                  <a:pt x="5335921" y="832642"/>
                  <a:pt x="5313299" y="828673"/>
                </a:cubicBezTo>
                <a:cubicBezTo>
                  <a:pt x="5290677" y="824704"/>
                  <a:pt x="5269642" y="828672"/>
                  <a:pt x="5237099" y="802479"/>
                </a:cubicBezTo>
                <a:cubicBezTo>
                  <a:pt x="5204556" y="776286"/>
                  <a:pt x="5159710" y="704849"/>
                  <a:pt x="5118038" y="671512"/>
                </a:cubicBezTo>
                <a:cubicBezTo>
                  <a:pt x="5076366" y="638175"/>
                  <a:pt x="5029932" y="631031"/>
                  <a:pt x="4987069" y="619124"/>
                </a:cubicBezTo>
                <a:cubicBezTo>
                  <a:pt x="4948969" y="602455"/>
                  <a:pt x="4914044" y="565149"/>
                  <a:pt x="4865625" y="566737"/>
                </a:cubicBezTo>
                <a:cubicBezTo>
                  <a:pt x="4817206" y="568325"/>
                  <a:pt x="4749738" y="595709"/>
                  <a:pt x="4696557" y="611981"/>
                </a:cubicBezTo>
                <a:cubicBezTo>
                  <a:pt x="4643376" y="621110"/>
                  <a:pt x="4660441" y="634602"/>
                  <a:pt x="4565588" y="600074"/>
                </a:cubicBezTo>
                <a:cubicBezTo>
                  <a:pt x="4470735" y="565546"/>
                  <a:pt x="4354847" y="467517"/>
                  <a:pt x="4136963" y="442911"/>
                </a:cubicBezTo>
                <a:lnTo>
                  <a:pt x="3277332" y="445293"/>
                </a:lnTo>
                <a:cubicBezTo>
                  <a:pt x="3097945" y="434974"/>
                  <a:pt x="3086833" y="411954"/>
                  <a:pt x="3029683" y="383379"/>
                </a:cubicBezTo>
                <a:cubicBezTo>
                  <a:pt x="2982058" y="340516"/>
                  <a:pt x="2973326" y="318689"/>
                  <a:pt x="2915383" y="269080"/>
                </a:cubicBezTo>
                <a:cubicBezTo>
                  <a:pt x="2845533" y="226614"/>
                  <a:pt x="2742742" y="161131"/>
                  <a:pt x="2653445" y="128587"/>
                </a:cubicBezTo>
                <a:cubicBezTo>
                  <a:pt x="2574864" y="100012"/>
                  <a:pt x="2507395" y="107156"/>
                  <a:pt x="2462945" y="102393"/>
                </a:cubicBezTo>
                <a:cubicBezTo>
                  <a:pt x="2418495" y="97631"/>
                  <a:pt x="2490726" y="103187"/>
                  <a:pt x="2377220" y="102393"/>
                </a:cubicBezTo>
                <a:lnTo>
                  <a:pt x="1781908" y="107155"/>
                </a:lnTo>
                <a:cubicBezTo>
                  <a:pt x="1660860" y="133746"/>
                  <a:pt x="1560848" y="142080"/>
                  <a:pt x="1493776" y="114299"/>
                </a:cubicBezTo>
                <a:cubicBezTo>
                  <a:pt x="1426704" y="86518"/>
                  <a:pt x="1386620" y="7145"/>
                  <a:pt x="1308039" y="0"/>
                </a:cubicBezTo>
                <a:lnTo>
                  <a:pt x="707964" y="7142"/>
                </a:lnTo>
                <a:cubicBezTo>
                  <a:pt x="634145" y="5951"/>
                  <a:pt x="627398" y="23812"/>
                  <a:pt x="588901" y="21430"/>
                </a:cubicBezTo>
                <a:lnTo>
                  <a:pt x="115089" y="20902"/>
                </a:lnTo>
                <a:lnTo>
                  <a:pt x="0" y="56600"/>
                </a:lnTo>
              </a:path>
            </a:pathLst>
          </a:custGeom>
          <a:noFill/>
          <a:ln w="22225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167575" y="2315631"/>
            <a:ext cx="90322" cy="408743"/>
          </a:xfrm>
          <a:custGeom>
            <a:avLst/>
            <a:gdLst>
              <a:gd name="connsiteX0" fmla="*/ 96589 w 96589"/>
              <a:gd name="connsiteY0" fmla="*/ 437104 h 437104"/>
              <a:gd name="connsiteX1" fmla="*/ 36299 w 96589"/>
              <a:gd name="connsiteY1" fmla="*/ 341644 h 437104"/>
              <a:gd name="connsiteX2" fmla="*/ 6154 w 96589"/>
              <a:gd name="connsiteY2" fmla="*/ 266282 h 437104"/>
              <a:gd name="connsiteX3" fmla="*/ 1130 w 96589"/>
              <a:gd name="connsiteY3" fmla="*/ 140677 h 437104"/>
              <a:gd name="connsiteX4" fmla="*/ 21227 w 96589"/>
              <a:gd name="connsiteY4" fmla="*/ 0 h 43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89" h="437104">
                <a:moveTo>
                  <a:pt x="96589" y="437104"/>
                </a:moveTo>
                <a:cubicBezTo>
                  <a:pt x="73980" y="403609"/>
                  <a:pt x="51371" y="370114"/>
                  <a:pt x="36299" y="341644"/>
                </a:cubicBezTo>
                <a:cubicBezTo>
                  <a:pt x="21226" y="313174"/>
                  <a:pt x="12015" y="299776"/>
                  <a:pt x="6154" y="266282"/>
                </a:cubicBezTo>
                <a:cubicBezTo>
                  <a:pt x="293" y="232788"/>
                  <a:pt x="-1382" y="185057"/>
                  <a:pt x="1130" y="140677"/>
                </a:cubicBezTo>
                <a:cubicBezTo>
                  <a:pt x="3642" y="96297"/>
                  <a:pt x="12434" y="48148"/>
                  <a:pt x="21227" y="0"/>
                </a:cubicBezTo>
              </a:path>
            </a:pathLst>
          </a:custGeom>
          <a:noFill/>
          <a:ln w="22225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896432" y="3443196"/>
            <a:ext cx="906749" cy="37612"/>
          </a:xfrm>
          <a:custGeom>
            <a:avLst/>
            <a:gdLst>
              <a:gd name="connsiteX0" fmla="*/ 0 w 969666"/>
              <a:gd name="connsiteY0" fmla="*/ 0 h 40228"/>
              <a:gd name="connsiteX1" fmla="*/ 130628 w 969666"/>
              <a:gd name="connsiteY1" fmla="*/ 25120 h 40228"/>
              <a:gd name="connsiteX2" fmla="*/ 281354 w 969666"/>
              <a:gd name="connsiteY2" fmla="*/ 40193 h 40228"/>
              <a:gd name="connsiteX3" fmla="*/ 512466 w 969666"/>
              <a:gd name="connsiteY3" fmla="*/ 35169 h 40228"/>
              <a:gd name="connsiteX4" fmla="*/ 708409 w 969666"/>
              <a:gd name="connsiteY4" fmla="*/ 30145 h 40228"/>
              <a:gd name="connsiteX5" fmla="*/ 828989 w 969666"/>
              <a:gd name="connsiteY5" fmla="*/ 25120 h 40228"/>
              <a:gd name="connsiteX6" fmla="*/ 969666 w 969666"/>
              <a:gd name="connsiteY6" fmla="*/ 40193 h 40228"/>
              <a:gd name="connsiteX0" fmla="*/ 0 w 969666"/>
              <a:gd name="connsiteY0" fmla="*/ 0 h 40221"/>
              <a:gd name="connsiteX1" fmla="*/ 130628 w 969666"/>
              <a:gd name="connsiteY1" fmla="*/ 25120 h 40221"/>
              <a:gd name="connsiteX2" fmla="*/ 281354 w 969666"/>
              <a:gd name="connsiteY2" fmla="*/ 40193 h 40221"/>
              <a:gd name="connsiteX3" fmla="*/ 512466 w 969666"/>
              <a:gd name="connsiteY3" fmla="*/ 35169 h 40221"/>
              <a:gd name="connsiteX4" fmla="*/ 708409 w 969666"/>
              <a:gd name="connsiteY4" fmla="*/ 30145 h 40221"/>
              <a:gd name="connsiteX5" fmla="*/ 828989 w 969666"/>
              <a:gd name="connsiteY5" fmla="*/ 21721 h 40221"/>
              <a:gd name="connsiteX6" fmla="*/ 969666 w 969666"/>
              <a:gd name="connsiteY6" fmla="*/ 40193 h 4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66" h="40221">
                <a:moveTo>
                  <a:pt x="0" y="0"/>
                </a:moveTo>
                <a:cubicBezTo>
                  <a:pt x="41868" y="9210"/>
                  <a:pt x="83736" y="18421"/>
                  <a:pt x="130628" y="25120"/>
                </a:cubicBezTo>
                <a:cubicBezTo>
                  <a:pt x="177520" y="31819"/>
                  <a:pt x="217714" y="38518"/>
                  <a:pt x="281354" y="40193"/>
                </a:cubicBezTo>
                <a:lnTo>
                  <a:pt x="512466" y="35169"/>
                </a:lnTo>
                <a:lnTo>
                  <a:pt x="708409" y="30145"/>
                </a:lnTo>
                <a:cubicBezTo>
                  <a:pt x="761163" y="28470"/>
                  <a:pt x="785446" y="20046"/>
                  <a:pt x="828989" y="21721"/>
                </a:cubicBezTo>
                <a:cubicBezTo>
                  <a:pt x="872532" y="23396"/>
                  <a:pt x="942871" y="41030"/>
                  <a:pt x="969666" y="40193"/>
                </a:cubicBezTo>
              </a:path>
            </a:pathLst>
          </a:custGeom>
          <a:noFill/>
          <a:ln w="22225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137373" y="2791701"/>
            <a:ext cx="7674025" cy="734067"/>
          </a:xfrm>
          <a:custGeom>
            <a:avLst/>
            <a:gdLst>
              <a:gd name="connsiteX0" fmla="*/ 5715000 w 5715000"/>
              <a:gd name="connsiteY0" fmla="*/ 793750 h 793750"/>
              <a:gd name="connsiteX1" fmla="*/ 5448300 w 5715000"/>
              <a:gd name="connsiteY1" fmla="*/ 679450 h 793750"/>
              <a:gd name="connsiteX2" fmla="*/ 4597400 w 5715000"/>
              <a:gd name="connsiteY2" fmla="*/ 508000 h 793750"/>
              <a:gd name="connsiteX3" fmla="*/ 3302000 w 5715000"/>
              <a:gd name="connsiteY3" fmla="*/ 508000 h 793750"/>
              <a:gd name="connsiteX4" fmla="*/ 3232150 w 5715000"/>
              <a:gd name="connsiteY4" fmla="*/ 476250 h 793750"/>
              <a:gd name="connsiteX5" fmla="*/ 3175000 w 5715000"/>
              <a:gd name="connsiteY5" fmla="*/ 406400 h 793750"/>
              <a:gd name="connsiteX6" fmla="*/ 3136900 w 5715000"/>
              <a:gd name="connsiteY6" fmla="*/ 387350 h 793750"/>
              <a:gd name="connsiteX7" fmla="*/ 2317750 w 5715000"/>
              <a:gd name="connsiteY7" fmla="*/ 374650 h 793750"/>
              <a:gd name="connsiteX8" fmla="*/ 2241550 w 5715000"/>
              <a:gd name="connsiteY8" fmla="*/ 361950 h 793750"/>
              <a:gd name="connsiteX9" fmla="*/ 2101850 w 5715000"/>
              <a:gd name="connsiteY9" fmla="*/ 234950 h 793750"/>
              <a:gd name="connsiteX10" fmla="*/ 2038350 w 5715000"/>
              <a:gd name="connsiteY10" fmla="*/ 215900 h 793750"/>
              <a:gd name="connsiteX11" fmla="*/ 171450 w 5715000"/>
              <a:gd name="connsiteY11" fmla="*/ 222250 h 793750"/>
              <a:gd name="connsiteX12" fmla="*/ 114300 w 5715000"/>
              <a:gd name="connsiteY12" fmla="*/ 209550 h 793750"/>
              <a:gd name="connsiteX13" fmla="*/ 25400 w 5715000"/>
              <a:gd name="connsiteY13" fmla="*/ 44450 h 793750"/>
              <a:gd name="connsiteX14" fmla="*/ 0 w 5715000"/>
              <a:gd name="connsiteY14" fmla="*/ 0 h 793750"/>
              <a:gd name="connsiteX0" fmla="*/ 7629525 w 7629525"/>
              <a:gd name="connsiteY0" fmla="*/ 755734 h 755734"/>
              <a:gd name="connsiteX1" fmla="*/ 7362825 w 7629525"/>
              <a:gd name="connsiteY1" fmla="*/ 641434 h 755734"/>
              <a:gd name="connsiteX2" fmla="*/ 6511925 w 7629525"/>
              <a:gd name="connsiteY2" fmla="*/ 469984 h 755734"/>
              <a:gd name="connsiteX3" fmla="*/ 5216525 w 7629525"/>
              <a:gd name="connsiteY3" fmla="*/ 469984 h 755734"/>
              <a:gd name="connsiteX4" fmla="*/ 5146675 w 7629525"/>
              <a:gd name="connsiteY4" fmla="*/ 438234 h 755734"/>
              <a:gd name="connsiteX5" fmla="*/ 5089525 w 7629525"/>
              <a:gd name="connsiteY5" fmla="*/ 368384 h 755734"/>
              <a:gd name="connsiteX6" fmla="*/ 5051425 w 7629525"/>
              <a:gd name="connsiteY6" fmla="*/ 349334 h 755734"/>
              <a:gd name="connsiteX7" fmla="*/ 4232275 w 7629525"/>
              <a:gd name="connsiteY7" fmla="*/ 336634 h 755734"/>
              <a:gd name="connsiteX8" fmla="*/ 4156075 w 7629525"/>
              <a:gd name="connsiteY8" fmla="*/ 323934 h 755734"/>
              <a:gd name="connsiteX9" fmla="*/ 4016375 w 7629525"/>
              <a:gd name="connsiteY9" fmla="*/ 196934 h 755734"/>
              <a:gd name="connsiteX10" fmla="*/ 3952875 w 7629525"/>
              <a:gd name="connsiteY10" fmla="*/ 177884 h 755734"/>
              <a:gd name="connsiteX11" fmla="*/ 2085975 w 7629525"/>
              <a:gd name="connsiteY11" fmla="*/ 184234 h 755734"/>
              <a:gd name="connsiteX12" fmla="*/ 2028825 w 7629525"/>
              <a:gd name="connsiteY12" fmla="*/ 171534 h 755734"/>
              <a:gd name="connsiteX13" fmla="*/ 1939925 w 7629525"/>
              <a:gd name="connsiteY13" fmla="*/ 6434 h 755734"/>
              <a:gd name="connsiteX14" fmla="*/ 0 w 7629525"/>
              <a:gd name="connsiteY14" fmla="*/ 28659 h 755734"/>
              <a:gd name="connsiteX0" fmla="*/ 7629525 w 7629525"/>
              <a:gd name="connsiteY0" fmla="*/ 758013 h 758013"/>
              <a:gd name="connsiteX1" fmla="*/ 7362825 w 7629525"/>
              <a:gd name="connsiteY1" fmla="*/ 643713 h 758013"/>
              <a:gd name="connsiteX2" fmla="*/ 6511925 w 7629525"/>
              <a:gd name="connsiteY2" fmla="*/ 472263 h 758013"/>
              <a:gd name="connsiteX3" fmla="*/ 5216525 w 7629525"/>
              <a:gd name="connsiteY3" fmla="*/ 472263 h 758013"/>
              <a:gd name="connsiteX4" fmla="*/ 5146675 w 7629525"/>
              <a:gd name="connsiteY4" fmla="*/ 440513 h 758013"/>
              <a:gd name="connsiteX5" fmla="*/ 5089525 w 7629525"/>
              <a:gd name="connsiteY5" fmla="*/ 370663 h 758013"/>
              <a:gd name="connsiteX6" fmla="*/ 5051425 w 7629525"/>
              <a:gd name="connsiteY6" fmla="*/ 351613 h 758013"/>
              <a:gd name="connsiteX7" fmla="*/ 4232275 w 7629525"/>
              <a:gd name="connsiteY7" fmla="*/ 338913 h 758013"/>
              <a:gd name="connsiteX8" fmla="*/ 4156075 w 7629525"/>
              <a:gd name="connsiteY8" fmla="*/ 326213 h 758013"/>
              <a:gd name="connsiteX9" fmla="*/ 4016375 w 7629525"/>
              <a:gd name="connsiteY9" fmla="*/ 199213 h 758013"/>
              <a:gd name="connsiteX10" fmla="*/ 3952875 w 7629525"/>
              <a:gd name="connsiteY10" fmla="*/ 180163 h 758013"/>
              <a:gd name="connsiteX11" fmla="*/ 2085975 w 7629525"/>
              <a:gd name="connsiteY11" fmla="*/ 186513 h 758013"/>
              <a:gd name="connsiteX12" fmla="*/ 2028825 w 7629525"/>
              <a:gd name="connsiteY12" fmla="*/ 173813 h 758013"/>
              <a:gd name="connsiteX13" fmla="*/ 1939925 w 7629525"/>
              <a:gd name="connsiteY13" fmla="*/ 8713 h 758013"/>
              <a:gd name="connsiteX14" fmla="*/ 1333501 w 7629525"/>
              <a:gd name="connsiteY14" fmla="*/ 23794 h 758013"/>
              <a:gd name="connsiteX15" fmla="*/ 0 w 7629525"/>
              <a:gd name="connsiteY15" fmla="*/ 30938 h 758013"/>
              <a:gd name="connsiteX0" fmla="*/ 7629525 w 7629525"/>
              <a:gd name="connsiteY0" fmla="*/ 784832 h 784832"/>
              <a:gd name="connsiteX1" fmla="*/ 7362825 w 7629525"/>
              <a:gd name="connsiteY1" fmla="*/ 670532 h 784832"/>
              <a:gd name="connsiteX2" fmla="*/ 6511925 w 7629525"/>
              <a:gd name="connsiteY2" fmla="*/ 499082 h 784832"/>
              <a:gd name="connsiteX3" fmla="*/ 5216525 w 7629525"/>
              <a:gd name="connsiteY3" fmla="*/ 499082 h 784832"/>
              <a:gd name="connsiteX4" fmla="*/ 5146675 w 7629525"/>
              <a:gd name="connsiteY4" fmla="*/ 467332 h 784832"/>
              <a:gd name="connsiteX5" fmla="*/ 5089525 w 7629525"/>
              <a:gd name="connsiteY5" fmla="*/ 397482 h 784832"/>
              <a:gd name="connsiteX6" fmla="*/ 5051425 w 7629525"/>
              <a:gd name="connsiteY6" fmla="*/ 378432 h 784832"/>
              <a:gd name="connsiteX7" fmla="*/ 4232275 w 7629525"/>
              <a:gd name="connsiteY7" fmla="*/ 365732 h 784832"/>
              <a:gd name="connsiteX8" fmla="*/ 4156075 w 7629525"/>
              <a:gd name="connsiteY8" fmla="*/ 353032 h 784832"/>
              <a:gd name="connsiteX9" fmla="*/ 4016375 w 7629525"/>
              <a:gd name="connsiteY9" fmla="*/ 226032 h 784832"/>
              <a:gd name="connsiteX10" fmla="*/ 3952875 w 7629525"/>
              <a:gd name="connsiteY10" fmla="*/ 206982 h 784832"/>
              <a:gd name="connsiteX11" fmla="*/ 2085975 w 7629525"/>
              <a:gd name="connsiteY11" fmla="*/ 213332 h 784832"/>
              <a:gd name="connsiteX12" fmla="*/ 2028825 w 7629525"/>
              <a:gd name="connsiteY12" fmla="*/ 200632 h 784832"/>
              <a:gd name="connsiteX13" fmla="*/ 1939925 w 7629525"/>
              <a:gd name="connsiteY13" fmla="*/ 35532 h 784832"/>
              <a:gd name="connsiteX14" fmla="*/ 1419226 w 7629525"/>
              <a:gd name="connsiteY14" fmla="*/ 608 h 784832"/>
              <a:gd name="connsiteX15" fmla="*/ 1333501 w 7629525"/>
              <a:gd name="connsiteY15" fmla="*/ 50613 h 784832"/>
              <a:gd name="connsiteX16" fmla="*/ 0 w 7629525"/>
              <a:gd name="connsiteY16" fmla="*/ 57757 h 784832"/>
              <a:gd name="connsiteX0" fmla="*/ 7629525 w 7629525"/>
              <a:gd name="connsiteY0" fmla="*/ 784832 h 784832"/>
              <a:gd name="connsiteX1" fmla="*/ 7362825 w 7629525"/>
              <a:gd name="connsiteY1" fmla="*/ 670532 h 784832"/>
              <a:gd name="connsiteX2" fmla="*/ 6511925 w 7629525"/>
              <a:gd name="connsiteY2" fmla="*/ 499082 h 784832"/>
              <a:gd name="connsiteX3" fmla="*/ 5216525 w 7629525"/>
              <a:gd name="connsiteY3" fmla="*/ 499082 h 784832"/>
              <a:gd name="connsiteX4" fmla="*/ 5146675 w 7629525"/>
              <a:gd name="connsiteY4" fmla="*/ 467332 h 784832"/>
              <a:gd name="connsiteX5" fmla="*/ 5089525 w 7629525"/>
              <a:gd name="connsiteY5" fmla="*/ 397482 h 784832"/>
              <a:gd name="connsiteX6" fmla="*/ 5051425 w 7629525"/>
              <a:gd name="connsiteY6" fmla="*/ 378432 h 784832"/>
              <a:gd name="connsiteX7" fmla="*/ 4232275 w 7629525"/>
              <a:gd name="connsiteY7" fmla="*/ 365732 h 784832"/>
              <a:gd name="connsiteX8" fmla="*/ 4156075 w 7629525"/>
              <a:gd name="connsiteY8" fmla="*/ 353032 h 784832"/>
              <a:gd name="connsiteX9" fmla="*/ 4016375 w 7629525"/>
              <a:gd name="connsiteY9" fmla="*/ 226032 h 784832"/>
              <a:gd name="connsiteX10" fmla="*/ 3952875 w 7629525"/>
              <a:gd name="connsiteY10" fmla="*/ 206982 h 784832"/>
              <a:gd name="connsiteX11" fmla="*/ 2085975 w 7629525"/>
              <a:gd name="connsiteY11" fmla="*/ 213332 h 784832"/>
              <a:gd name="connsiteX12" fmla="*/ 2028825 w 7629525"/>
              <a:gd name="connsiteY12" fmla="*/ 200632 h 784832"/>
              <a:gd name="connsiteX13" fmla="*/ 1939925 w 7629525"/>
              <a:gd name="connsiteY13" fmla="*/ 35532 h 784832"/>
              <a:gd name="connsiteX14" fmla="*/ 1419226 w 7629525"/>
              <a:gd name="connsiteY14" fmla="*/ 608 h 784832"/>
              <a:gd name="connsiteX15" fmla="*/ 1333501 w 7629525"/>
              <a:gd name="connsiteY15" fmla="*/ 50613 h 784832"/>
              <a:gd name="connsiteX16" fmla="*/ 0 w 7629525"/>
              <a:gd name="connsiteY16" fmla="*/ 57757 h 784832"/>
              <a:gd name="connsiteX0" fmla="*/ 7629525 w 7629525"/>
              <a:gd name="connsiteY0" fmla="*/ 784684 h 784684"/>
              <a:gd name="connsiteX1" fmla="*/ 7362825 w 7629525"/>
              <a:gd name="connsiteY1" fmla="*/ 670384 h 784684"/>
              <a:gd name="connsiteX2" fmla="*/ 6511925 w 7629525"/>
              <a:gd name="connsiteY2" fmla="*/ 498934 h 784684"/>
              <a:gd name="connsiteX3" fmla="*/ 5216525 w 7629525"/>
              <a:gd name="connsiteY3" fmla="*/ 498934 h 784684"/>
              <a:gd name="connsiteX4" fmla="*/ 5146675 w 7629525"/>
              <a:gd name="connsiteY4" fmla="*/ 467184 h 784684"/>
              <a:gd name="connsiteX5" fmla="*/ 5089525 w 7629525"/>
              <a:gd name="connsiteY5" fmla="*/ 397334 h 784684"/>
              <a:gd name="connsiteX6" fmla="*/ 5051425 w 7629525"/>
              <a:gd name="connsiteY6" fmla="*/ 378284 h 784684"/>
              <a:gd name="connsiteX7" fmla="*/ 4232275 w 7629525"/>
              <a:gd name="connsiteY7" fmla="*/ 365584 h 784684"/>
              <a:gd name="connsiteX8" fmla="*/ 4156075 w 7629525"/>
              <a:gd name="connsiteY8" fmla="*/ 352884 h 784684"/>
              <a:gd name="connsiteX9" fmla="*/ 4016375 w 7629525"/>
              <a:gd name="connsiteY9" fmla="*/ 225884 h 784684"/>
              <a:gd name="connsiteX10" fmla="*/ 3952875 w 7629525"/>
              <a:gd name="connsiteY10" fmla="*/ 206834 h 784684"/>
              <a:gd name="connsiteX11" fmla="*/ 2085975 w 7629525"/>
              <a:gd name="connsiteY11" fmla="*/ 213184 h 784684"/>
              <a:gd name="connsiteX12" fmla="*/ 2024063 w 7629525"/>
              <a:gd name="connsiteY12" fmla="*/ 181434 h 784684"/>
              <a:gd name="connsiteX13" fmla="*/ 1939925 w 7629525"/>
              <a:gd name="connsiteY13" fmla="*/ 35384 h 784684"/>
              <a:gd name="connsiteX14" fmla="*/ 1419226 w 7629525"/>
              <a:gd name="connsiteY14" fmla="*/ 460 h 784684"/>
              <a:gd name="connsiteX15" fmla="*/ 1333501 w 7629525"/>
              <a:gd name="connsiteY15" fmla="*/ 50465 h 784684"/>
              <a:gd name="connsiteX16" fmla="*/ 0 w 7629525"/>
              <a:gd name="connsiteY16" fmla="*/ 57609 h 784684"/>
              <a:gd name="connsiteX0" fmla="*/ 7629525 w 7629525"/>
              <a:gd name="connsiteY0" fmla="*/ 784684 h 784684"/>
              <a:gd name="connsiteX1" fmla="*/ 7362825 w 7629525"/>
              <a:gd name="connsiteY1" fmla="*/ 670384 h 784684"/>
              <a:gd name="connsiteX2" fmla="*/ 6511925 w 7629525"/>
              <a:gd name="connsiteY2" fmla="*/ 498934 h 784684"/>
              <a:gd name="connsiteX3" fmla="*/ 5216525 w 7629525"/>
              <a:gd name="connsiteY3" fmla="*/ 498934 h 784684"/>
              <a:gd name="connsiteX4" fmla="*/ 5146675 w 7629525"/>
              <a:gd name="connsiteY4" fmla="*/ 467184 h 784684"/>
              <a:gd name="connsiteX5" fmla="*/ 5089525 w 7629525"/>
              <a:gd name="connsiteY5" fmla="*/ 397334 h 784684"/>
              <a:gd name="connsiteX6" fmla="*/ 5051425 w 7629525"/>
              <a:gd name="connsiteY6" fmla="*/ 378284 h 784684"/>
              <a:gd name="connsiteX7" fmla="*/ 4232275 w 7629525"/>
              <a:gd name="connsiteY7" fmla="*/ 365584 h 784684"/>
              <a:gd name="connsiteX8" fmla="*/ 4156075 w 7629525"/>
              <a:gd name="connsiteY8" fmla="*/ 352884 h 784684"/>
              <a:gd name="connsiteX9" fmla="*/ 4016375 w 7629525"/>
              <a:gd name="connsiteY9" fmla="*/ 225884 h 784684"/>
              <a:gd name="connsiteX10" fmla="*/ 3952875 w 7629525"/>
              <a:gd name="connsiteY10" fmla="*/ 206834 h 784684"/>
              <a:gd name="connsiteX11" fmla="*/ 2085975 w 7629525"/>
              <a:gd name="connsiteY11" fmla="*/ 213184 h 784684"/>
              <a:gd name="connsiteX12" fmla="*/ 2024063 w 7629525"/>
              <a:gd name="connsiteY12" fmla="*/ 181434 h 784684"/>
              <a:gd name="connsiteX13" fmla="*/ 1939925 w 7629525"/>
              <a:gd name="connsiteY13" fmla="*/ 35384 h 784684"/>
              <a:gd name="connsiteX14" fmla="*/ 1419226 w 7629525"/>
              <a:gd name="connsiteY14" fmla="*/ 460 h 784684"/>
              <a:gd name="connsiteX15" fmla="*/ 1333501 w 7629525"/>
              <a:gd name="connsiteY15" fmla="*/ 50465 h 784684"/>
              <a:gd name="connsiteX16" fmla="*/ 0 w 7629525"/>
              <a:gd name="connsiteY16" fmla="*/ 57609 h 784684"/>
              <a:gd name="connsiteX0" fmla="*/ 7629525 w 7629525"/>
              <a:gd name="connsiteY0" fmla="*/ 797074 h 797074"/>
              <a:gd name="connsiteX1" fmla="*/ 7362825 w 7629525"/>
              <a:gd name="connsiteY1" fmla="*/ 682774 h 797074"/>
              <a:gd name="connsiteX2" fmla="*/ 6511925 w 7629525"/>
              <a:gd name="connsiteY2" fmla="*/ 511324 h 797074"/>
              <a:gd name="connsiteX3" fmla="*/ 5216525 w 7629525"/>
              <a:gd name="connsiteY3" fmla="*/ 511324 h 797074"/>
              <a:gd name="connsiteX4" fmla="*/ 5146675 w 7629525"/>
              <a:gd name="connsiteY4" fmla="*/ 479574 h 797074"/>
              <a:gd name="connsiteX5" fmla="*/ 5089525 w 7629525"/>
              <a:gd name="connsiteY5" fmla="*/ 409724 h 797074"/>
              <a:gd name="connsiteX6" fmla="*/ 5051425 w 7629525"/>
              <a:gd name="connsiteY6" fmla="*/ 390674 h 797074"/>
              <a:gd name="connsiteX7" fmla="*/ 4232275 w 7629525"/>
              <a:gd name="connsiteY7" fmla="*/ 377974 h 797074"/>
              <a:gd name="connsiteX8" fmla="*/ 4156075 w 7629525"/>
              <a:gd name="connsiteY8" fmla="*/ 365274 h 797074"/>
              <a:gd name="connsiteX9" fmla="*/ 4016375 w 7629525"/>
              <a:gd name="connsiteY9" fmla="*/ 238274 h 797074"/>
              <a:gd name="connsiteX10" fmla="*/ 3952875 w 7629525"/>
              <a:gd name="connsiteY10" fmla="*/ 219224 h 797074"/>
              <a:gd name="connsiteX11" fmla="*/ 2085975 w 7629525"/>
              <a:gd name="connsiteY11" fmla="*/ 225574 h 797074"/>
              <a:gd name="connsiteX12" fmla="*/ 2024063 w 7629525"/>
              <a:gd name="connsiteY12" fmla="*/ 193824 h 797074"/>
              <a:gd name="connsiteX13" fmla="*/ 1928018 w 7629525"/>
              <a:gd name="connsiteY13" fmla="*/ 14436 h 797074"/>
              <a:gd name="connsiteX14" fmla="*/ 1419226 w 7629525"/>
              <a:gd name="connsiteY14" fmla="*/ 12850 h 797074"/>
              <a:gd name="connsiteX15" fmla="*/ 1333501 w 7629525"/>
              <a:gd name="connsiteY15" fmla="*/ 62855 h 797074"/>
              <a:gd name="connsiteX16" fmla="*/ 0 w 7629525"/>
              <a:gd name="connsiteY16" fmla="*/ 69999 h 797074"/>
              <a:gd name="connsiteX0" fmla="*/ 7629525 w 7629525"/>
              <a:gd name="connsiteY0" fmla="*/ 829838 h 829838"/>
              <a:gd name="connsiteX1" fmla="*/ 7362825 w 7629525"/>
              <a:gd name="connsiteY1" fmla="*/ 715538 h 829838"/>
              <a:gd name="connsiteX2" fmla="*/ 6511925 w 7629525"/>
              <a:gd name="connsiteY2" fmla="*/ 544088 h 829838"/>
              <a:gd name="connsiteX3" fmla="*/ 5216525 w 7629525"/>
              <a:gd name="connsiteY3" fmla="*/ 544088 h 829838"/>
              <a:gd name="connsiteX4" fmla="*/ 5146675 w 7629525"/>
              <a:gd name="connsiteY4" fmla="*/ 512338 h 829838"/>
              <a:gd name="connsiteX5" fmla="*/ 5089525 w 7629525"/>
              <a:gd name="connsiteY5" fmla="*/ 442488 h 829838"/>
              <a:gd name="connsiteX6" fmla="*/ 5051425 w 7629525"/>
              <a:gd name="connsiteY6" fmla="*/ 423438 h 829838"/>
              <a:gd name="connsiteX7" fmla="*/ 4232275 w 7629525"/>
              <a:gd name="connsiteY7" fmla="*/ 410738 h 829838"/>
              <a:gd name="connsiteX8" fmla="*/ 4156075 w 7629525"/>
              <a:gd name="connsiteY8" fmla="*/ 398038 h 829838"/>
              <a:gd name="connsiteX9" fmla="*/ 4016375 w 7629525"/>
              <a:gd name="connsiteY9" fmla="*/ 271038 h 829838"/>
              <a:gd name="connsiteX10" fmla="*/ 3952875 w 7629525"/>
              <a:gd name="connsiteY10" fmla="*/ 251988 h 829838"/>
              <a:gd name="connsiteX11" fmla="*/ 2085975 w 7629525"/>
              <a:gd name="connsiteY11" fmla="*/ 258338 h 829838"/>
              <a:gd name="connsiteX12" fmla="*/ 2024063 w 7629525"/>
              <a:gd name="connsiteY12" fmla="*/ 226588 h 829838"/>
              <a:gd name="connsiteX13" fmla="*/ 1928018 w 7629525"/>
              <a:gd name="connsiteY13" fmla="*/ 47200 h 829838"/>
              <a:gd name="connsiteX14" fmla="*/ 1419226 w 7629525"/>
              <a:gd name="connsiteY14" fmla="*/ 45614 h 829838"/>
              <a:gd name="connsiteX15" fmla="*/ 1333501 w 7629525"/>
              <a:gd name="connsiteY15" fmla="*/ 95619 h 829838"/>
              <a:gd name="connsiteX16" fmla="*/ 0 w 7629525"/>
              <a:gd name="connsiteY16" fmla="*/ 102763 h 829838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085975 w 7629525"/>
              <a:gd name="connsiteY11" fmla="*/ 227683 h 799183"/>
              <a:gd name="connsiteX12" fmla="*/ 2024063 w 7629525"/>
              <a:gd name="connsiteY12" fmla="*/ 195933 h 799183"/>
              <a:gd name="connsiteX13" fmla="*/ 1928018 w 7629525"/>
              <a:gd name="connsiteY13" fmla="*/ 16545 h 799183"/>
              <a:gd name="connsiteX14" fmla="*/ 1419226 w 7629525"/>
              <a:gd name="connsiteY14" fmla="*/ 14959 h 799183"/>
              <a:gd name="connsiteX15" fmla="*/ 1333501 w 7629525"/>
              <a:gd name="connsiteY15" fmla="*/ 64964 h 799183"/>
              <a:gd name="connsiteX16" fmla="*/ 0 w 7629525"/>
              <a:gd name="connsiteY16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085975 w 7629525"/>
              <a:gd name="connsiteY11" fmla="*/ 227683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145506 w 7629525"/>
              <a:gd name="connsiteY11" fmla="*/ 230064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9183 h 799183"/>
              <a:gd name="connsiteX1" fmla="*/ 7362825 w 7629525"/>
              <a:gd name="connsiteY1" fmla="*/ 684883 h 799183"/>
              <a:gd name="connsiteX2" fmla="*/ 6511925 w 7629525"/>
              <a:gd name="connsiteY2" fmla="*/ 513433 h 799183"/>
              <a:gd name="connsiteX3" fmla="*/ 5216525 w 7629525"/>
              <a:gd name="connsiteY3" fmla="*/ 513433 h 799183"/>
              <a:gd name="connsiteX4" fmla="*/ 5146675 w 7629525"/>
              <a:gd name="connsiteY4" fmla="*/ 481683 h 799183"/>
              <a:gd name="connsiteX5" fmla="*/ 5089525 w 7629525"/>
              <a:gd name="connsiteY5" fmla="*/ 411833 h 799183"/>
              <a:gd name="connsiteX6" fmla="*/ 5051425 w 7629525"/>
              <a:gd name="connsiteY6" fmla="*/ 392783 h 799183"/>
              <a:gd name="connsiteX7" fmla="*/ 4232275 w 7629525"/>
              <a:gd name="connsiteY7" fmla="*/ 380083 h 799183"/>
              <a:gd name="connsiteX8" fmla="*/ 4156075 w 7629525"/>
              <a:gd name="connsiteY8" fmla="*/ 367383 h 799183"/>
              <a:gd name="connsiteX9" fmla="*/ 4016375 w 7629525"/>
              <a:gd name="connsiteY9" fmla="*/ 240383 h 799183"/>
              <a:gd name="connsiteX10" fmla="*/ 3952875 w 7629525"/>
              <a:gd name="connsiteY10" fmla="*/ 221333 h 799183"/>
              <a:gd name="connsiteX11" fmla="*/ 2145506 w 7629525"/>
              <a:gd name="connsiteY11" fmla="*/ 230064 h 799183"/>
              <a:gd name="connsiteX12" fmla="*/ 2031207 w 7629525"/>
              <a:gd name="connsiteY12" fmla="*/ 193553 h 799183"/>
              <a:gd name="connsiteX13" fmla="*/ 2024063 w 7629525"/>
              <a:gd name="connsiteY13" fmla="*/ 195933 h 799183"/>
              <a:gd name="connsiteX14" fmla="*/ 1928018 w 7629525"/>
              <a:gd name="connsiteY14" fmla="*/ 16545 h 799183"/>
              <a:gd name="connsiteX15" fmla="*/ 1419226 w 7629525"/>
              <a:gd name="connsiteY15" fmla="*/ 14959 h 799183"/>
              <a:gd name="connsiteX16" fmla="*/ 1333501 w 7629525"/>
              <a:gd name="connsiteY16" fmla="*/ 64964 h 799183"/>
              <a:gd name="connsiteX17" fmla="*/ 0 w 7629525"/>
              <a:gd name="connsiteY17" fmla="*/ 72108 h 799183"/>
              <a:gd name="connsiteX0" fmla="*/ 7629525 w 7629525"/>
              <a:gd name="connsiteY0" fmla="*/ 796900 h 796900"/>
              <a:gd name="connsiteX1" fmla="*/ 7362825 w 7629525"/>
              <a:gd name="connsiteY1" fmla="*/ 682600 h 796900"/>
              <a:gd name="connsiteX2" fmla="*/ 6511925 w 7629525"/>
              <a:gd name="connsiteY2" fmla="*/ 511150 h 796900"/>
              <a:gd name="connsiteX3" fmla="*/ 5216525 w 7629525"/>
              <a:gd name="connsiteY3" fmla="*/ 511150 h 796900"/>
              <a:gd name="connsiteX4" fmla="*/ 5146675 w 7629525"/>
              <a:gd name="connsiteY4" fmla="*/ 479400 h 796900"/>
              <a:gd name="connsiteX5" fmla="*/ 5089525 w 7629525"/>
              <a:gd name="connsiteY5" fmla="*/ 409550 h 796900"/>
              <a:gd name="connsiteX6" fmla="*/ 5051425 w 7629525"/>
              <a:gd name="connsiteY6" fmla="*/ 390500 h 796900"/>
              <a:gd name="connsiteX7" fmla="*/ 4232275 w 7629525"/>
              <a:gd name="connsiteY7" fmla="*/ 377800 h 796900"/>
              <a:gd name="connsiteX8" fmla="*/ 4156075 w 7629525"/>
              <a:gd name="connsiteY8" fmla="*/ 365100 h 796900"/>
              <a:gd name="connsiteX9" fmla="*/ 4016375 w 7629525"/>
              <a:gd name="connsiteY9" fmla="*/ 238100 h 796900"/>
              <a:gd name="connsiteX10" fmla="*/ 3952875 w 7629525"/>
              <a:gd name="connsiteY10" fmla="*/ 219050 h 796900"/>
              <a:gd name="connsiteX11" fmla="*/ 2145506 w 7629525"/>
              <a:gd name="connsiteY11" fmla="*/ 227781 h 796900"/>
              <a:gd name="connsiteX12" fmla="*/ 2031207 w 7629525"/>
              <a:gd name="connsiteY12" fmla="*/ 191270 h 796900"/>
              <a:gd name="connsiteX13" fmla="*/ 1928018 w 7629525"/>
              <a:gd name="connsiteY13" fmla="*/ 14262 h 796900"/>
              <a:gd name="connsiteX14" fmla="*/ 1419226 w 7629525"/>
              <a:gd name="connsiteY14" fmla="*/ 12676 h 796900"/>
              <a:gd name="connsiteX15" fmla="*/ 1333501 w 7629525"/>
              <a:gd name="connsiteY15" fmla="*/ 62681 h 796900"/>
              <a:gd name="connsiteX16" fmla="*/ 0 w 7629525"/>
              <a:gd name="connsiteY16" fmla="*/ 69825 h 796900"/>
              <a:gd name="connsiteX0" fmla="*/ 7629525 w 7629525"/>
              <a:gd name="connsiteY0" fmla="*/ 816969 h 816969"/>
              <a:gd name="connsiteX1" fmla="*/ 7362825 w 7629525"/>
              <a:gd name="connsiteY1" fmla="*/ 702669 h 816969"/>
              <a:gd name="connsiteX2" fmla="*/ 6511925 w 7629525"/>
              <a:gd name="connsiteY2" fmla="*/ 531219 h 816969"/>
              <a:gd name="connsiteX3" fmla="*/ 5216525 w 7629525"/>
              <a:gd name="connsiteY3" fmla="*/ 531219 h 816969"/>
              <a:gd name="connsiteX4" fmla="*/ 5146675 w 7629525"/>
              <a:gd name="connsiteY4" fmla="*/ 499469 h 816969"/>
              <a:gd name="connsiteX5" fmla="*/ 5089525 w 7629525"/>
              <a:gd name="connsiteY5" fmla="*/ 429619 h 816969"/>
              <a:gd name="connsiteX6" fmla="*/ 5051425 w 7629525"/>
              <a:gd name="connsiteY6" fmla="*/ 410569 h 816969"/>
              <a:gd name="connsiteX7" fmla="*/ 4232275 w 7629525"/>
              <a:gd name="connsiteY7" fmla="*/ 397869 h 816969"/>
              <a:gd name="connsiteX8" fmla="*/ 4156075 w 7629525"/>
              <a:gd name="connsiteY8" fmla="*/ 385169 h 816969"/>
              <a:gd name="connsiteX9" fmla="*/ 4016375 w 7629525"/>
              <a:gd name="connsiteY9" fmla="*/ 258169 h 816969"/>
              <a:gd name="connsiteX10" fmla="*/ 3952875 w 7629525"/>
              <a:gd name="connsiteY10" fmla="*/ 239119 h 816969"/>
              <a:gd name="connsiteX11" fmla="*/ 2145506 w 7629525"/>
              <a:gd name="connsiteY11" fmla="*/ 247850 h 816969"/>
              <a:gd name="connsiteX12" fmla="*/ 2031207 w 7629525"/>
              <a:gd name="connsiteY12" fmla="*/ 211339 h 816969"/>
              <a:gd name="connsiteX13" fmla="*/ 1928018 w 7629525"/>
              <a:gd name="connsiteY13" fmla="*/ 34331 h 816969"/>
              <a:gd name="connsiteX14" fmla="*/ 1419226 w 7629525"/>
              <a:gd name="connsiteY14" fmla="*/ 32745 h 816969"/>
              <a:gd name="connsiteX15" fmla="*/ 1333501 w 7629525"/>
              <a:gd name="connsiteY15" fmla="*/ 82750 h 816969"/>
              <a:gd name="connsiteX16" fmla="*/ 0 w 7629525"/>
              <a:gd name="connsiteY16" fmla="*/ 89894 h 816969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33501 w 7629525"/>
              <a:gd name="connsiteY16" fmla="*/ 67044 h 801263"/>
              <a:gd name="connsiteX17" fmla="*/ 0 w 7629525"/>
              <a:gd name="connsiteY17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1263 h 801263"/>
              <a:gd name="connsiteX1" fmla="*/ 7362825 w 7629525"/>
              <a:gd name="connsiteY1" fmla="*/ 686963 h 801263"/>
              <a:gd name="connsiteX2" fmla="*/ 6511925 w 7629525"/>
              <a:gd name="connsiteY2" fmla="*/ 515513 h 801263"/>
              <a:gd name="connsiteX3" fmla="*/ 5216525 w 7629525"/>
              <a:gd name="connsiteY3" fmla="*/ 515513 h 801263"/>
              <a:gd name="connsiteX4" fmla="*/ 5146675 w 7629525"/>
              <a:gd name="connsiteY4" fmla="*/ 483763 h 801263"/>
              <a:gd name="connsiteX5" fmla="*/ 5089525 w 7629525"/>
              <a:gd name="connsiteY5" fmla="*/ 413913 h 801263"/>
              <a:gd name="connsiteX6" fmla="*/ 5051425 w 7629525"/>
              <a:gd name="connsiteY6" fmla="*/ 394863 h 801263"/>
              <a:gd name="connsiteX7" fmla="*/ 4232275 w 7629525"/>
              <a:gd name="connsiteY7" fmla="*/ 382163 h 801263"/>
              <a:gd name="connsiteX8" fmla="*/ 4156075 w 7629525"/>
              <a:gd name="connsiteY8" fmla="*/ 369463 h 801263"/>
              <a:gd name="connsiteX9" fmla="*/ 4016375 w 7629525"/>
              <a:gd name="connsiteY9" fmla="*/ 242463 h 801263"/>
              <a:gd name="connsiteX10" fmla="*/ 3952875 w 7629525"/>
              <a:gd name="connsiteY10" fmla="*/ 223413 h 801263"/>
              <a:gd name="connsiteX11" fmla="*/ 2145506 w 7629525"/>
              <a:gd name="connsiteY11" fmla="*/ 232144 h 801263"/>
              <a:gd name="connsiteX12" fmla="*/ 2031207 w 7629525"/>
              <a:gd name="connsiteY12" fmla="*/ 195633 h 801263"/>
              <a:gd name="connsiteX13" fmla="*/ 1928018 w 7629525"/>
              <a:gd name="connsiteY13" fmla="*/ 18625 h 801263"/>
              <a:gd name="connsiteX14" fmla="*/ 1871664 w 7629525"/>
              <a:gd name="connsiteY14" fmla="*/ 5133 h 801263"/>
              <a:gd name="connsiteX15" fmla="*/ 1419226 w 7629525"/>
              <a:gd name="connsiteY15" fmla="*/ 17039 h 801263"/>
              <a:gd name="connsiteX16" fmla="*/ 1378745 w 7629525"/>
              <a:gd name="connsiteY16" fmla="*/ 50377 h 801263"/>
              <a:gd name="connsiteX17" fmla="*/ 1333501 w 7629525"/>
              <a:gd name="connsiteY17" fmla="*/ 67044 h 801263"/>
              <a:gd name="connsiteX18" fmla="*/ 0 w 7629525"/>
              <a:gd name="connsiteY18" fmla="*/ 74188 h 801263"/>
              <a:gd name="connsiteX0" fmla="*/ 7629525 w 7629525"/>
              <a:gd name="connsiteY0" fmla="*/ 800460 h 800460"/>
              <a:gd name="connsiteX1" fmla="*/ 7362825 w 7629525"/>
              <a:gd name="connsiteY1" fmla="*/ 686160 h 800460"/>
              <a:gd name="connsiteX2" fmla="*/ 6511925 w 7629525"/>
              <a:gd name="connsiteY2" fmla="*/ 514710 h 800460"/>
              <a:gd name="connsiteX3" fmla="*/ 5216525 w 7629525"/>
              <a:gd name="connsiteY3" fmla="*/ 514710 h 800460"/>
              <a:gd name="connsiteX4" fmla="*/ 5146675 w 7629525"/>
              <a:gd name="connsiteY4" fmla="*/ 482960 h 800460"/>
              <a:gd name="connsiteX5" fmla="*/ 5089525 w 7629525"/>
              <a:gd name="connsiteY5" fmla="*/ 413110 h 800460"/>
              <a:gd name="connsiteX6" fmla="*/ 5051425 w 7629525"/>
              <a:gd name="connsiteY6" fmla="*/ 394060 h 800460"/>
              <a:gd name="connsiteX7" fmla="*/ 4232275 w 7629525"/>
              <a:gd name="connsiteY7" fmla="*/ 381360 h 800460"/>
              <a:gd name="connsiteX8" fmla="*/ 4156075 w 7629525"/>
              <a:gd name="connsiteY8" fmla="*/ 368660 h 800460"/>
              <a:gd name="connsiteX9" fmla="*/ 4016375 w 7629525"/>
              <a:gd name="connsiteY9" fmla="*/ 241660 h 800460"/>
              <a:gd name="connsiteX10" fmla="*/ 3952875 w 7629525"/>
              <a:gd name="connsiteY10" fmla="*/ 222610 h 800460"/>
              <a:gd name="connsiteX11" fmla="*/ 2145506 w 7629525"/>
              <a:gd name="connsiteY11" fmla="*/ 231341 h 800460"/>
              <a:gd name="connsiteX12" fmla="*/ 2031207 w 7629525"/>
              <a:gd name="connsiteY12" fmla="*/ 194830 h 800460"/>
              <a:gd name="connsiteX13" fmla="*/ 1928018 w 7629525"/>
              <a:gd name="connsiteY13" fmla="*/ 17822 h 800460"/>
              <a:gd name="connsiteX14" fmla="*/ 1871664 w 7629525"/>
              <a:gd name="connsiteY14" fmla="*/ 4330 h 800460"/>
              <a:gd name="connsiteX15" fmla="*/ 1419226 w 7629525"/>
              <a:gd name="connsiteY15" fmla="*/ 16236 h 800460"/>
              <a:gd name="connsiteX16" fmla="*/ 1378745 w 7629525"/>
              <a:gd name="connsiteY16" fmla="*/ 49574 h 800460"/>
              <a:gd name="connsiteX17" fmla="*/ 1333501 w 7629525"/>
              <a:gd name="connsiteY17" fmla="*/ 66241 h 800460"/>
              <a:gd name="connsiteX18" fmla="*/ 0 w 7629525"/>
              <a:gd name="connsiteY18" fmla="*/ 73385 h 800460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56075 w 7629525"/>
              <a:gd name="connsiteY8" fmla="*/ 364345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56075 w 7629525"/>
              <a:gd name="connsiteY8" fmla="*/ 364345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2825 w 7629525"/>
              <a:gd name="connsiteY1" fmla="*/ 681845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0444 w 7629525"/>
              <a:gd name="connsiteY1" fmla="*/ 691370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796145 h 796145"/>
              <a:gd name="connsiteX1" fmla="*/ 7360444 w 7629525"/>
              <a:gd name="connsiteY1" fmla="*/ 691370 h 796145"/>
              <a:gd name="connsiteX2" fmla="*/ 6511925 w 7629525"/>
              <a:gd name="connsiteY2" fmla="*/ 510395 h 796145"/>
              <a:gd name="connsiteX3" fmla="*/ 5216525 w 7629525"/>
              <a:gd name="connsiteY3" fmla="*/ 510395 h 796145"/>
              <a:gd name="connsiteX4" fmla="*/ 5146675 w 7629525"/>
              <a:gd name="connsiteY4" fmla="*/ 478645 h 796145"/>
              <a:gd name="connsiteX5" fmla="*/ 5089525 w 7629525"/>
              <a:gd name="connsiteY5" fmla="*/ 408795 h 796145"/>
              <a:gd name="connsiteX6" fmla="*/ 5051425 w 7629525"/>
              <a:gd name="connsiteY6" fmla="*/ 389745 h 796145"/>
              <a:gd name="connsiteX7" fmla="*/ 4232275 w 7629525"/>
              <a:gd name="connsiteY7" fmla="*/ 377045 h 796145"/>
              <a:gd name="connsiteX8" fmla="*/ 4137025 w 7629525"/>
              <a:gd name="connsiteY8" fmla="*/ 347676 h 796145"/>
              <a:gd name="connsiteX9" fmla="*/ 4016375 w 7629525"/>
              <a:gd name="connsiteY9" fmla="*/ 237345 h 796145"/>
              <a:gd name="connsiteX10" fmla="*/ 3952875 w 7629525"/>
              <a:gd name="connsiteY10" fmla="*/ 218295 h 796145"/>
              <a:gd name="connsiteX11" fmla="*/ 2145506 w 7629525"/>
              <a:gd name="connsiteY11" fmla="*/ 227026 h 796145"/>
              <a:gd name="connsiteX12" fmla="*/ 2031207 w 7629525"/>
              <a:gd name="connsiteY12" fmla="*/ 190515 h 796145"/>
              <a:gd name="connsiteX13" fmla="*/ 1937543 w 7629525"/>
              <a:gd name="connsiteY13" fmla="*/ 32557 h 796145"/>
              <a:gd name="connsiteX14" fmla="*/ 1871664 w 7629525"/>
              <a:gd name="connsiteY14" fmla="*/ 15 h 796145"/>
              <a:gd name="connsiteX15" fmla="*/ 1419226 w 7629525"/>
              <a:gd name="connsiteY15" fmla="*/ 11921 h 796145"/>
              <a:gd name="connsiteX16" fmla="*/ 1378745 w 7629525"/>
              <a:gd name="connsiteY16" fmla="*/ 45259 h 796145"/>
              <a:gd name="connsiteX17" fmla="*/ 1333501 w 7629525"/>
              <a:gd name="connsiteY17" fmla="*/ 61926 h 796145"/>
              <a:gd name="connsiteX18" fmla="*/ 0 w 7629525"/>
              <a:gd name="connsiteY18" fmla="*/ 69070 h 796145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9525 w 7629525"/>
              <a:gd name="connsiteY5" fmla="*/ 408795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77045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51425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5022850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60937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6675 w 7629525"/>
              <a:gd name="connsiteY4" fmla="*/ 478645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6525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99869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99869 w 7629525"/>
              <a:gd name="connsiteY3" fmla="*/ 510395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299869 w 7629525"/>
              <a:gd name="connsiteY4" fmla="*/ 510395 h 800907"/>
              <a:gd name="connsiteX5" fmla="*/ 5144294 w 7629525"/>
              <a:gd name="connsiteY5" fmla="*/ 481026 h 800907"/>
              <a:gd name="connsiteX6" fmla="*/ 5080000 w 7629525"/>
              <a:gd name="connsiteY6" fmla="*/ 413557 h 800907"/>
              <a:gd name="connsiteX7" fmla="*/ 4982369 w 7629525"/>
              <a:gd name="connsiteY7" fmla="*/ 389745 h 800907"/>
              <a:gd name="connsiteX8" fmla="*/ 4232275 w 7629525"/>
              <a:gd name="connsiteY8" fmla="*/ 384188 h 800907"/>
              <a:gd name="connsiteX9" fmla="*/ 4137025 w 7629525"/>
              <a:gd name="connsiteY9" fmla="*/ 347676 h 800907"/>
              <a:gd name="connsiteX10" fmla="*/ 4016375 w 7629525"/>
              <a:gd name="connsiteY10" fmla="*/ 237345 h 800907"/>
              <a:gd name="connsiteX11" fmla="*/ 3952875 w 7629525"/>
              <a:gd name="connsiteY11" fmla="*/ 218295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9701 w 7629525"/>
              <a:gd name="connsiteY3" fmla="*/ 507220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16375 w 7629525"/>
              <a:gd name="connsiteY9" fmla="*/ 237345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52875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0000 w 7629525"/>
              <a:gd name="connsiteY5" fmla="*/ 413557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2145506 w 7629525"/>
              <a:gd name="connsiteY11" fmla="*/ 227026 h 800907"/>
              <a:gd name="connsiteX12" fmla="*/ 2031207 w 7629525"/>
              <a:gd name="connsiteY12" fmla="*/ 190515 h 800907"/>
              <a:gd name="connsiteX13" fmla="*/ 1937543 w 7629525"/>
              <a:gd name="connsiteY13" fmla="*/ 32557 h 800907"/>
              <a:gd name="connsiteX14" fmla="*/ 1871664 w 7629525"/>
              <a:gd name="connsiteY14" fmla="*/ 15 h 800907"/>
              <a:gd name="connsiteX15" fmla="*/ 1419226 w 7629525"/>
              <a:gd name="connsiteY15" fmla="*/ 11921 h 800907"/>
              <a:gd name="connsiteX16" fmla="*/ 1378745 w 7629525"/>
              <a:gd name="connsiteY16" fmla="*/ 45259 h 800907"/>
              <a:gd name="connsiteX17" fmla="*/ 1333501 w 7629525"/>
              <a:gd name="connsiteY17" fmla="*/ 61926 h 800907"/>
              <a:gd name="connsiteX18" fmla="*/ 0 w 7629525"/>
              <a:gd name="connsiteY18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2145506 w 7629525"/>
              <a:gd name="connsiteY12" fmla="*/ 227026 h 800907"/>
              <a:gd name="connsiteX13" fmla="*/ 2031207 w 7629525"/>
              <a:gd name="connsiteY13" fmla="*/ 190515 h 800907"/>
              <a:gd name="connsiteX14" fmla="*/ 1937543 w 7629525"/>
              <a:gd name="connsiteY14" fmla="*/ 32557 h 800907"/>
              <a:gd name="connsiteX15" fmla="*/ 1871664 w 7629525"/>
              <a:gd name="connsiteY15" fmla="*/ 15 h 800907"/>
              <a:gd name="connsiteX16" fmla="*/ 1419226 w 7629525"/>
              <a:gd name="connsiteY16" fmla="*/ 11921 h 800907"/>
              <a:gd name="connsiteX17" fmla="*/ 1378745 w 7629525"/>
              <a:gd name="connsiteY17" fmla="*/ 45259 h 800907"/>
              <a:gd name="connsiteX18" fmla="*/ 1333501 w 7629525"/>
              <a:gd name="connsiteY18" fmla="*/ 61926 h 800907"/>
              <a:gd name="connsiteX19" fmla="*/ 0 w 7629525"/>
              <a:gd name="connsiteY19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3052160 w 7629525"/>
              <a:gd name="connsiteY12" fmla="*/ 210335 h 800907"/>
              <a:gd name="connsiteX13" fmla="*/ 2145506 w 7629525"/>
              <a:gd name="connsiteY13" fmla="*/ 227026 h 800907"/>
              <a:gd name="connsiteX14" fmla="*/ 2031207 w 7629525"/>
              <a:gd name="connsiteY14" fmla="*/ 190515 h 800907"/>
              <a:gd name="connsiteX15" fmla="*/ 1937543 w 7629525"/>
              <a:gd name="connsiteY15" fmla="*/ 32557 h 800907"/>
              <a:gd name="connsiteX16" fmla="*/ 1871664 w 7629525"/>
              <a:gd name="connsiteY16" fmla="*/ 15 h 800907"/>
              <a:gd name="connsiteX17" fmla="*/ 1419226 w 7629525"/>
              <a:gd name="connsiteY17" fmla="*/ 11921 h 800907"/>
              <a:gd name="connsiteX18" fmla="*/ 1378745 w 7629525"/>
              <a:gd name="connsiteY18" fmla="*/ 45259 h 800907"/>
              <a:gd name="connsiteX19" fmla="*/ 1333501 w 7629525"/>
              <a:gd name="connsiteY19" fmla="*/ 61926 h 800907"/>
              <a:gd name="connsiteX20" fmla="*/ 0 w 7629525"/>
              <a:gd name="connsiteY20" fmla="*/ 69070 h 800907"/>
              <a:gd name="connsiteX0" fmla="*/ 7629525 w 7629525"/>
              <a:gd name="connsiteY0" fmla="*/ 800907 h 800907"/>
              <a:gd name="connsiteX1" fmla="*/ 7360444 w 7629525"/>
              <a:gd name="connsiteY1" fmla="*/ 691370 h 800907"/>
              <a:gd name="connsiteX2" fmla="*/ 6511925 w 7629525"/>
              <a:gd name="connsiteY2" fmla="*/ 510395 h 800907"/>
              <a:gd name="connsiteX3" fmla="*/ 5217320 w 7629525"/>
              <a:gd name="connsiteY3" fmla="*/ 514364 h 800907"/>
              <a:gd name="connsiteX4" fmla="*/ 5144294 w 7629525"/>
              <a:gd name="connsiteY4" fmla="*/ 481026 h 800907"/>
              <a:gd name="connsiteX5" fmla="*/ 5087144 w 7629525"/>
              <a:gd name="connsiteY5" fmla="*/ 425463 h 800907"/>
              <a:gd name="connsiteX6" fmla="*/ 4982369 w 7629525"/>
              <a:gd name="connsiteY6" fmla="*/ 389745 h 800907"/>
              <a:gd name="connsiteX7" fmla="*/ 4232275 w 7629525"/>
              <a:gd name="connsiteY7" fmla="*/ 384188 h 800907"/>
              <a:gd name="connsiteX8" fmla="*/ 4137025 w 7629525"/>
              <a:gd name="connsiteY8" fmla="*/ 347676 h 800907"/>
              <a:gd name="connsiteX9" fmla="*/ 4009231 w 7629525"/>
              <a:gd name="connsiteY9" fmla="*/ 246870 h 800907"/>
              <a:gd name="connsiteX10" fmla="*/ 3924300 w 7629525"/>
              <a:gd name="connsiteY10" fmla="*/ 218295 h 800907"/>
              <a:gd name="connsiteX11" fmla="*/ 3137160 w 7629525"/>
              <a:gd name="connsiteY11" fmla="*/ 228366 h 800907"/>
              <a:gd name="connsiteX12" fmla="*/ 3052160 w 7629525"/>
              <a:gd name="connsiteY12" fmla="*/ 210335 h 800907"/>
              <a:gd name="connsiteX13" fmla="*/ 2145506 w 7629525"/>
              <a:gd name="connsiteY13" fmla="*/ 227026 h 800907"/>
              <a:gd name="connsiteX14" fmla="*/ 2031207 w 7629525"/>
              <a:gd name="connsiteY14" fmla="*/ 190515 h 800907"/>
              <a:gd name="connsiteX15" fmla="*/ 1937543 w 7629525"/>
              <a:gd name="connsiteY15" fmla="*/ 32557 h 800907"/>
              <a:gd name="connsiteX16" fmla="*/ 1871664 w 7629525"/>
              <a:gd name="connsiteY16" fmla="*/ 15 h 800907"/>
              <a:gd name="connsiteX17" fmla="*/ 1419226 w 7629525"/>
              <a:gd name="connsiteY17" fmla="*/ 11921 h 800907"/>
              <a:gd name="connsiteX18" fmla="*/ 1378745 w 7629525"/>
              <a:gd name="connsiteY18" fmla="*/ 45259 h 800907"/>
              <a:gd name="connsiteX19" fmla="*/ 1333501 w 7629525"/>
              <a:gd name="connsiteY19" fmla="*/ 61926 h 800907"/>
              <a:gd name="connsiteX20" fmla="*/ 0 w 7629525"/>
              <a:gd name="connsiteY20" fmla="*/ 69070 h 800907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31207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41510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7629525 w 7629525"/>
              <a:gd name="connsiteY0" fmla="*/ 793165 h 793165"/>
              <a:gd name="connsiteX1" fmla="*/ 7360444 w 7629525"/>
              <a:gd name="connsiteY1" fmla="*/ 683628 h 793165"/>
              <a:gd name="connsiteX2" fmla="*/ 6511925 w 7629525"/>
              <a:gd name="connsiteY2" fmla="*/ 502653 h 793165"/>
              <a:gd name="connsiteX3" fmla="*/ 5217320 w 7629525"/>
              <a:gd name="connsiteY3" fmla="*/ 506622 h 793165"/>
              <a:gd name="connsiteX4" fmla="*/ 5144294 w 7629525"/>
              <a:gd name="connsiteY4" fmla="*/ 473284 h 793165"/>
              <a:gd name="connsiteX5" fmla="*/ 5087144 w 7629525"/>
              <a:gd name="connsiteY5" fmla="*/ 417721 h 793165"/>
              <a:gd name="connsiteX6" fmla="*/ 4982369 w 7629525"/>
              <a:gd name="connsiteY6" fmla="*/ 382003 h 793165"/>
              <a:gd name="connsiteX7" fmla="*/ 4232275 w 7629525"/>
              <a:gd name="connsiteY7" fmla="*/ 376446 h 793165"/>
              <a:gd name="connsiteX8" fmla="*/ 4137025 w 7629525"/>
              <a:gd name="connsiteY8" fmla="*/ 339934 h 793165"/>
              <a:gd name="connsiteX9" fmla="*/ 4009231 w 7629525"/>
              <a:gd name="connsiteY9" fmla="*/ 239128 h 793165"/>
              <a:gd name="connsiteX10" fmla="*/ 3924300 w 7629525"/>
              <a:gd name="connsiteY10" fmla="*/ 210553 h 793165"/>
              <a:gd name="connsiteX11" fmla="*/ 3137160 w 7629525"/>
              <a:gd name="connsiteY11" fmla="*/ 220624 h 793165"/>
              <a:gd name="connsiteX12" fmla="*/ 3052160 w 7629525"/>
              <a:gd name="connsiteY12" fmla="*/ 202593 h 793165"/>
              <a:gd name="connsiteX13" fmla="*/ 2145506 w 7629525"/>
              <a:gd name="connsiteY13" fmla="*/ 219284 h 793165"/>
              <a:gd name="connsiteX14" fmla="*/ 2041510 w 7629525"/>
              <a:gd name="connsiteY14" fmla="*/ 182773 h 793165"/>
              <a:gd name="connsiteX15" fmla="*/ 1937543 w 7629525"/>
              <a:gd name="connsiteY15" fmla="*/ 24815 h 793165"/>
              <a:gd name="connsiteX16" fmla="*/ 1871664 w 7629525"/>
              <a:gd name="connsiteY16" fmla="*/ 0 h 793165"/>
              <a:gd name="connsiteX17" fmla="*/ 1419226 w 7629525"/>
              <a:gd name="connsiteY17" fmla="*/ 4179 h 793165"/>
              <a:gd name="connsiteX18" fmla="*/ 1378745 w 7629525"/>
              <a:gd name="connsiteY18" fmla="*/ 37517 h 793165"/>
              <a:gd name="connsiteX19" fmla="*/ 1333501 w 7629525"/>
              <a:gd name="connsiteY19" fmla="*/ 54184 h 793165"/>
              <a:gd name="connsiteX20" fmla="*/ 0 w 7629525"/>
              <a:gd name="connsiteY20" fmla="*/ 61328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722480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703430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18484 w 8206499"/>
              <a:gd name="connsiteY14" fmla="*/ 18277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13999 w 8206499"/>
              <a:gd name="connsiteY8" fmla="*/ 339934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64118 w 8206499"/>
              <a:gd name="connsiteY5" fmla="*/ 417721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1268 w 8206499"/>
              <a:gd name="connsiteY4" fmla="*/ 473284 h 793165"/>
              <a:gd name="connsiteX5" fmla="*/ 5676025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6025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73644 w 8206499"/>
              <a:gd name="connsiteY5" fmla="*/ 410578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80788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80788 w 8206499"/>
              <a:gd name="connsiteY5" fmla="*/ 415340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559343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628400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93165 h 793165"/>
              <a:gd name="connsiteX1" fmla="*/ 7937418 w 8206499"/>
              <a:gd name="connsiteY1" fmla="*/ 683628 h 793165"/>
              <a:gd name="connsiteX2" fmla="*/ 7088899 w 8206499"/>
              <a:gd name="connsiteY2" fmla="*/ 502653 h 793165"/>
              <a:gd name="connsiteX3" fmla="*/ 5794294 w 8206499"/>
              <a:gd name="connsiteY3" fmla="*/ 506622 h 793165"/>
              <a:gd name="connsiteX4" fmla="*/ 5728412 w 8206499"/>
              <a:gd name="connsiteY4" fmla="*/ 473284 h 793165"/>
              <a:gd name="connsiteX5" fmla="*/ 5668881 w 8206499"/>
              <a:gd name="connsiteY5" fmla="*/ 405815 h 793165"/>
              <a:gd name="connsiteX6" fmla="*/ 5628400 w 8206499"/>
              <a:gd name="connsiteY6" fmla="*/ 382003 h 793165"/>
              <a:gd name="connsiteX7" fmla="*/ 4809249 w 8206499"/>
              <a:gd name="connsiteY7" fmla="*/ 376446 h 793165"/>
              <a:gd name="connsiteX8" fmla="*/ 4721143 w 8206499"/>
              <a:gd name="connsiteY8" fmla="*/ 337553 h 793165"/>
              <a:gd name="connsiteX9" fmla="*/ 4586205 w 8206499"/>
              <a:gd name="connsiteY9" fmla="*/ 239128 h 793165"/>
              <a:gd name="connsiteX10" fmla="*/ 4501274 w 8206499"/>
              <a:gd name="connsiteY10" fmla="*/ 210553 h 793165"/>
              <a:gd name="connsiteX11" fmla="*/ 3714134 w 8206499"/>
              <a:gd name="connsiteY11" fmla="*/ 220624 h 793165"/>
              <a:gd name="connsiteX12" fmla="*/ 3629134 w 8206499"/>
              <a:gd name="connsiteY12" fmla="*/ 202593 h 793165"/>
              <a:gd name="connsiteX13" fmla="*/ 2687101 w 8206499"/>
              <a:gd name="connsiteY13" fmla="*/ 219284 h 793165"/>
              <a:gd name="connsiteX14" fmla="*/ 2604877 w 8206499"/>
              <a:gd name="connsiteY14" fmla="*/ 163723 h 793165"/>
              <a:gd name="connsiteX15" fmla="*/ 2514517 w 8206499"/>
              <a:gd name="connsiteY15" fmla="*/ 24815 h 793165"/>
              <a:gd name="connsiteX16" fmla="*/ 2448638 w 8206499"/>
              <a:gd name="connsiteY16" fmla="*/ 0 h 793165"/>
              <a:gd name="connsiteX17" fmla="*/ 1996200 w 8206499"/>
              <a:gd name="connsiteY17" fmla="*/ 4179 h 793165"/>
              <a:gd name="connsiteX18" fmla="*/ 1955719 w 8206499"/>
              <a:gd name="connsiteY18" fmla="*/ 37517 h 793165"/>
              <a:gd name="connsiteX19" fmla="*/ 1910475 w 8206499"/>
              <a:gd name="connsiteY19" fmla="*/ 54184 h 793165"/>
              <a:gd name="connsiteX20" fmla="*/ 0 w 8206499"/>
              <a:gd name="connsiteY20" fmla="*/ 69055 h 793165"/>
              <a:gd name="connsiteX0" fmla="*/ 8206499 w 8206499"/>
              <a:gd name="connsiteY0" fmla="*/ 789657 h 789657"/>
              <a:gd name="connsiteX1" fmla="*/ 7937418 w 8206499"/>
              <a:gd name="connsiteY1" fmla="*/ 680120 h 789657"/>
              <a:gd name="connsiteX2" fmla="*/ 7088899 w 8206499"/>
              <a:gd name="connsiteY2" fmla="*/ 499145 h 789657"/>
              <a:gd name="connsiteX3" fmla="*/ 5794294 w 8206499"/>
              <a:gd name="connsiteY3" fmla="*/ 503114 h 789657"/>
              <a:gd name="connsiteX4" fmla="*/ 5728412 w 8206499"/>
              <a:gd name="connsiteY4" fmla="*/ 469776 h 789657"/>
              <a:gd name="connsiteX5" fmla="*/ 5668881 w 8206499"/>
              <a:gd name="connsiteY5" fmla="*/ 402307 h 789657"/>
              <a:gd name="connsiteX6" fmla="*/ 5628400 w 8206499"/>
              <a:gd name="connsiteY6" fmla="*/ 378495 h 789657"/>
              <a:gd name="connsiteX7" fmla="*/ 4809249 w 8206499"/>
              <a:gd name="connsiteY7" fmla="*/ 372938 h 789657"/>
              <a:gd name="connsiteX8" fmla="*/ 4721143 w 8206499"/>
              <a:gd name="connsiteY8" fmla="*/ 334045 h 789657"/>
              <a:gd name="connsiteX9" fmla="*/ 4586205 w 8206499"/>
              <a:gd name="connsiteY9" fmla="*/ 235620 h 789657"/>
              <a:gd name="connsiteX10" fmla="*/ 4501274 w 8206499"/>
              <a:gd name="connsiteY10" fmla="*/ 207045 h 789657"/>
              <a:gd name="connsiteX11" fmla="*/ 3714134 w 8206499"/>
              <a:gd name="connsiteY11" fmla="*/ 217116 h 789657"/>
              <a:gd name="connsiteX12" fmla="*/ 3629134 w 8206499"/>
              <a:gd name="connsiteY12" fmla="*/ 199085 h 789657"/>
              <a:gd name="connsiteX13" fmla="*/ 2687101 w 8206499"/>
              <a:gd name="connsiteY13" fmla="*/ 215776 h 789657"/>
              <a:gd name="connsiteX14" fmla="*/ 2604877 w 8206499"/>
              <a:gd name="connsiteY14" fmla="*/ 160215 h 789657"/>
              <a:gd name="connsiteX15" fmla="*/ 2514517 w 8206499"/>
              <a:gd name="connsiteY15" fmla="*/ 21307 h 789657"/>
              <a:gd name="connsiteX16" fmla="*/ 2451019 w 8206499"/>
              <a:gd name="connsiteY16" fmla="*/ 6017 h 789657"/>
              <a:gd name="connsiteX17" fmla="*/ 1996200 w 8206499"/>
              <a:gd name="connsiteY17" fmla="*/ 671 h 789657"/>
              <a:gd name="connsiteX18" fmla="*/ 1955719 w 8206499"/>
              <a:gd name="connsiteY18" fmla="*/ 34009 h 789657"/>
              <a:gd name="connsiteX19" fmla="*/ 1910475 w 8206499"/>
              <a:gd name="connsiteY19" fmla="*/ 50676 h 789657"/>
              <a:gd name="connsiteX20" fmla="*/ 0 w 8206499"/>
              <a:gd name="connsiteY20" fmla="*/ 65547 h 789657"/>
              <a:gd name="connsiteX0" fmla="*/ 8206499 w 8206499"/>
              <a:gd name="connsiteY0" fmla="*/ 785001 h 785001"/>
              <a:gd name="connsiteX1" fmla="*/ 7937418 w 8206499"/>
              <a:gd name="connsiteY1" fmla="*/ 675464 h 785001"/>
              <a:gd name="connsiteX2" fmla="*/ 7088899 w 8206499"/>
              <a:gd name="connsiteY2" fmla="*/ 494489 h 785001"/>
              <a:gd name="connsiteX3" fmla="*/ 5794294 w 8206499"/>
              <a:gd name="connsiteY3" fmla="*/ 498458 h 785001"/>
              <a:gd name="connsiteX4" fmla="*/ 5728412 w 8206499"/>
              <a:gd name="connsiteY4" fmla="*/ 465120 h 785001"/>
              <a:gd name="connsiteX5" fmla="*/ 5668881 w 8206499"/>
              <a:gd name="connsiteY5" fmla="*/ 397651 h 785001"/>
              <a:gd name="connsiteX6" fmla="*/ 5628400 w 8206499"/>
              <a:gd name="connsiteY6" fmla="*/ 373839 h 785001"/>
              <a:gd name="connsiteX7" fmla="*/ 4809249 w 8206499"/>
              <a:gd name="connsiteY7" fmla="*/ 368282 h 785001"/>
              <a:gd name="connsiteX8" fmla="*/ 4721143 w 8206499"/>
              <a:gd name="connsiteY8" fmla="*/ 329389 h 785001"/>
              <a:gd name="connsiteX9" fmla="*/ 4586205 w 8206499"/>
              <a:gd name="connsiteY9" fmla="*/ 230964 h 785001"/>
              <a:gd name="connsiteX10" fmla="*/ 4501274 w 8206499"/>
              <a:gd name="connsiteY10" fmla="*/ 202389 h 785001"/>
              <a:gd name="connsiteX11" fmla="*/ 3714134 w 8206499"/>
              <a:gd name="connsiteY11" fmla="*/ 212460 h 785001"/>
              <a:gd name="connsiteX12" fmla="*/ 3629134 w 8206499"/>
              <a:gd name="connsiteY12" fmla="*/ 194429 h 785001"/>
              <a:gd name="connsiteX13" fmla="*/ 2687101 w 8206499"/>
              <a:gd name="connsiteY13" fmla="*/ 211120 h 785001"/>
              <a:gd name="connsiteX14" fmla="*/ 2604877 w 8206499"/>
              <a:gd name="connsiteY14" fmla="*/ 155559 h 785001"/>
              <a:gd name="connsiteX15" fmla="*/ 2514517 w 8206499"/>
              <a:gd name="connsiteY15" fmla="*/ 16651 h 785001"/>
              <a:gd name="connsiteX16" fmla="*/ 2451019 w 8206499"/>
              <a:gd name="connsiteY16" fmla="*/ 1361 h 785001"/>
              <a:gd name="connsiteX17" fmla="*/ 2008106 w 8206499"/>
              <a:gd name="connsiteY17" fmla="*/ 777 h 785001"/>
              <a:gd name="connsiteX18" fmla="*/ 1955719 w 8206499"/>
              <a:gd name="connsiteY18" fmla="*/ 29353 h 785001"/>
              <a:gd name="connsiteX19" fmla="*/ 1910475 w 8206499"/>
              <a:gd name="connsiteY19" fmla="*/ 46020 h 785001"/>
              <a:gd name="connsiteX20" fmla="*/ 0 w 8206499"/>
              <a:gd name="connsiteY20" fmla="*/ 60891 h 785001"/>
              <a:gd name="connsiteX0" fmla="*/ 8206499 w 8206499"/>
              <a:gd name="connsiteY0" fmla="*/ 785001 h 785001"/>
              <a:gd name="connsiteX1" fmla="*/ 7937418 w 8206499"/>
              <a:gd name="connsiteY1" fmla="*/ 675464 h 785001"/>
              <a:gd name="connsiteX2" fmla="*/ 7088899 w 8206499"/>
              <a:gd name="connsiteY2" fmla="*/ 494489 h 785001"/>
              <a:gd name="connsiteX3" fmla="*/ 5794294 w 8206499"/>
              <a:gd name="connsiteY3" fmla="*/ 498458 h 785001"/>
              <a:gd name="connsiteX4" fmla="*/ 5728412 w 8206499"/>
              <a:gd name="connsiteY4" fmla="*/ 465120 h 785001"/>
              <a:gd name="connsiteX5" fmla="*/ 5668881 w 8206499"/>
              <a:gd name="connsiteY5" fmla="*/ 397651 h 785001"/>
              <a:gd name="connsiteX6" fmla="*/ 5628400 w 8206499"/>
              <a:gd name="connsiteY6" fmla="*/ 373839 h 785001"/>
              <a:gd name="connsiteX7" fmla="*/ 4809249 w 8206499"/>
              <a:gd name="connsiteY7" fmla="*/ 368282 h 785001"/>
              <a:gd name="connsiteX8" fmla="*/ 4721143 w 8206499"/>
              <a:gd name="connsiteY8" fmla="*/ 329389 h 785001"/>
              <a:gd name="connsiteX9" fmla="*/ 4586205 w 8206499"/>
              <a:gd name="connsiteY9" fmla="*/ 230964 h 785001"/>
              <a:gd name="connsiteX10" fmla="*/ 4501274 w 8206499"/>
              <a:gd name="connsiteY10" fmla="*/ 202389 h 785001"/>
              <a:gd name="connsiteX11" fmla="*/ 3714134 w 8206499"/>
              <a:gd name="connsiteY11" fmla="*/ 212460 h 785001"/>
              <a:gd name="connsiteX12" fmla="*/ 3629134 w 8206499"/>
              <a:gd name="connsiteY12" fmla="*/ 194429 h 785001"/>
              <a:gd name="connsiteX13" fmla="*/ 2687101 w 8206499"/>
              <a:gd name="connsiteY13" fmla="*/ 211120 h 785001"/>
              <a:gd name="connsiteX14" fmla="*/ 2604877 w 8206499"/>
              <a:gd name="connsiteY14" fmla="*/ 155559 h 785001"/>
              <a:gd name="connsiteX15" fmla="*/ 2514517 w 8206499"/>
              <a:gd name="connsiteY15" fmla="*/ 16651 h 785001"/>
              <a:gd name="connsiteX16" fmla="*/ 2451019 w 8206499"/>
              <a:gd name="connsiteY16" fmla="*/ 1361 h 785001"/>
              <a:gd name="connsiteX17" fmla="*/ 2008106 w 8206499"/>
              <a:gd name="connsiteY17" fmla="*/ 777 h 785001"/>
              <a:gd name="connsiteX18" fmla="*/ 1955719 w 8206499"/>
              <a:gd name="connsiteY18" fmla="*/ 29353 h 785001"/>
              <a:gd name="connsiteX19" fmla="*/ 1910475 w 8206499"/>
              <a:gd name="connsiteY19" fmla="*/ 46020 h 785001"/>
              <a:gd name="connsiteX20" fmla="*/ 0 w 8206499"/>
              <a:gd name="connsiteY20" fmla="*/ 60891 h 78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06499" h="785001">
                <a:moveTo>
                  <a:pt x="8206499" y="785001"/>
                </a:moveTo>
                <a:lnTo>
                  <a:pt x="7937418" y="675464"/>
                </a:lnTo>
                <a:lnTo>
                  <a:pt x="7088899" y="494489"/>
                </a:lnTo>
                <a:lnTo>
                  <a:pt x="5794294" y="498458"/>
                </a:lnTo>
                <a:cubicBezTo>
                  <a:pt x="5790194" y="500707"/>
                  <a:pt x="5749314" y="481921"/>
                  <a:pt x="5728412" y="465120"/>
                </a:cubicBezTo>
                <a:cubicBezTo>
                  <a:pt x="5707510" y="448319"/>
                  <a:pt x="5685550" y="412864"/>
                  <a:pt x="5668881" y="397651"/>
                </a:cubicBezTo>
                <a:cubicBezTo>
                  <a:pt x="5652212" y="382438"/>
                  <a:pt x="5664515" y="378734"/>
                  <a:pt x="5628400" y="373839"/>
                </a:cubicBezTo>
                <a:cubicBezTo>
                  <a:pt x="5592285" y="368944"/>
                  <a:pt x="4823298" y="368070"/>
                  <a:pt x="4809249" y="368282"/>
                </a:cubicBezTo>
                <a:cubicBezTo>
                  <a:pt x="4795200" y="368494"/>
                  <a:pt x="4758317" y="352275"/>
                  <a:pt x="4721143" y="329389"/>
                </a:cubicBezTo>
                <a:cubicBezTo>
                  <a:pt x="4683969" y="306503"/>
                  <a:pt x="4622850" y="252131"/>
                  <a:pt x="4586205" y="230964"/>
                </a:cubicBezTo>
                <a:cubicBezTo>
                  <a:pt x="4549560" y="209797"/>
                  <a:pt x="4551315" y="202897"/>
                  <a:pt x="4501274" y="202389"/>
                </a:cubicBezTo>
                <a:lnTo>
                  <a:pt x="3714134" y="212460"/>
                </a:lnTo>
                <a:cubicBezTo>
                  <a:pt x="3682366" y="212460"/>
                  <a:pt x="3660902" y="194429"/>
                  <a:pt x="3629134" y="194429"/>
                </a:cubicBezTo>
                <a:lnTo>
                  <a:pt x="2687101" y="211120"/>
                </a:lnTo>
                <a:cubicBezTo>
                  <a:pt x="2608920" y="210085"/>
                  <a:pt x="2641125" y="191145"/>
                  <a:pt x="2604877" y="155559"/>
                </a:cubicBezTo>
                <a:cubicBezTo>
                  <a:pt x="2568629" y="119973"/>
                  <a:pt x="2540160" y="42351"/>
                  <a:pt x="2514517" y="16651"/>
                </a:cubicBezTo>
                <a:cubicBezTo>
                  <a:pt x="2488874" y="-9049"/>
                  <a:pt x="2495337" y="4006"/>
                  <a:pt x="2451019" y="1361"/>
                </a:cubicBezTo>
                <a:lnTo>
                  <a:pt x="2008106" y="777"/>
                </a:lnTo>
                <a:cubicBezTo>
                  <a:pt x="1993025" y="-4779"/>
                  <a:pt x="1970007" y="21019"/>
                  <a:pt x="1955719" y="29353"/>
                </a:cubicBezTo>
                <a:cubicBezTo>
                  <a:pt x="1941432" y="37687"/>
                  <a:pt x="1890631" y="52767"/>
                  <a:pt x="1910475" y="46020"/>
                </a:cubicBezTo>
                <a:lnTo>
                  <a:pt x="0" y="60891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529723" y="3165408"/>
            <a:ext cx="2488643" cy="303965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322" h="325056">
                <a:moveTo>
                  <a:pt x="2661322" y="6365"/>
                </a:moveTo>
                <a:cubicBezTo>
                  <a:pt x="2326570" y="7246"/>
                  <a:pt x="1926273" y="-10087"/>
                  <a:pt x="1657067" y="9008"/>
                </a:cubicBezTo>
                <a:lnTo>
                  <a:pt x="1046083" y="120933"/>
                </a:lnTo>
                <a:cubicBezTo>
                  <a:pt x="880983" y="156312"/>
                  <a:pt x="715883" y="172641"/>
                  <a:pt x="550783" y="208020"/>
                </a:cubicBezTo>
                <a:cubicBezTo>
                  <a:pt x="409269" y="238862"/>
                  <a:pt x="267754" y="283312"/>
                  <a:pt x="126240" y="314154"/>
                </a:cubicBezTo>
                <a:lnTo>
                  <a:pt x="0" y="325056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51361" y="2979064"/>
            <a:ext cx="2565310" cy="1201930"/>
          </a:xfrm>
          <a:custGeom>
            <a:avLst/>
            <a:gdLst>
              <a:gd name="connsiteX0" fmla="*/ 1379529 w 1379529"/>
              <a:gd name="connsiteY0" fmla="*/ 5902 h 87828"/>
              <a:gd name="connsiteX1" fmla="*/ 375274 w 1379529"/>
              <a:gd name="connsiteY1" fmla="*/ 8545 h 87828"/>
              <a:gd name="connsiteX2" fmla="*/ 0 w 1379529"/>
              <a:gd name="connsiteY2" fmla="*/ 87828 h 87828"/>
              <a:gd name="connsiteX0" fmla="*/ 2590564 w 2590564"/>
              <a:gd name="connsiteY0" fmla="*/ 22605 h 335853"/>
              <a:gd name="connsiteX1" fmla="*/ 1586309 w 2590564"/>
              <a:gd name="connsiteY1" fmla="*/ 25248 h 335853"/>
              <a:gd name="connsiteX2" fmla="*/ 0 w 2590564"/>
              <a:gd name="connsiteY2" fmla="*/ 335853 h 335853"/>
              <a:gd name="connsiteX0" fmla="*/ 2590564 w 2590564"/>
              <a:gd name="connsiteY0" fmla="*/ 0 h 313248"/>
              <a:gd name="connsiteX1" fmla="*/ 1586309 w 2590564"/>
              <a:gd name="connsiteY1" fmla="*/ 2643 h 313248"/>
              <a:gd name="connsiteX2" fmla="*/ 0 w 2590564"/>
              <a:gd name="connsiteY2" fmla="*/ 313248 h 313248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0 w 2590564"/>
              <a:gd name="connsiteY3" fmla="*/ 319613 h 319613"/>
              <a:gd name="connsiteX0" fmla="*/ 2590564 w 2590564"/>
              <a:gd name="connsiteY0" fmla="*/ 6365 h 319613"/>
              <a:gd name="connsiteX1" fmla="*/ 1586309 w 2590564"/>
              <a:gd name="connsiteY1" fmla="*/ 9008 h 319613"/>
              <a:gd name="connsiteX2" fmla="*/ 975325 w 2590564"/>
              <a:gd name="connsiteY2" fmla="*/ 120933 h 319613"/>
              <a:gd name="connsiteX3" fmla="*/ 480025 w 2590564"/>
              <a:gd name="connsiteY3" fmla="*/ 208020 h 319613"/>
              <a:gd name="connsiteX4" fmla="*/ 0 w 2590564"/>
              <a:gd name="connsiteY4" fmla="*/ 319613 h 319613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0 w 2661322"/>
              <a:gd name="connsiteY4" fmla="*/ 325056 h 325056"/>
              <a:gd name="connsiteX0" fmla="*/ 2661322 w 2661322"/>
              <a:gd name="connsiteY0" fmla="*/ 6365 h 325056"/>
              <a:gd name="connsiteX1" fmla="*/ 1657067 w 2661322"/>
              <a:gd name="connsiteY1" fmla="*/ 9008 h 325056"/>
              <a:gd name="connsiteX2" fmla="*/ 1046083 w 2661322"/>
              <a:gd name="connsiteY2" fmla="*/ 120933 h 325056"/>
              <a:gd name="connsiteX3" fmla="*/ 550783 w 2661322"/>
              <a:gd name="connsiteY3" fmla="*/ 208020 h 325056"/>
              <a:gd name="connsiteX4" fmla="*/ 126240 w 2661322"/>
              <a:gd name="connsiteY4" fmla="*/ 314154 h 325056"/>
              <a:gd name="connsiteX5" fmla="*/ 0 w 2661322"/>
              <a:gd name="connsiteY5" fmla="*/ 325056 h 325056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488190 w 3023272"/>
              <a:gd name="connsiteY4" fmla="*/ 314154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912733 w 3023272"/>
              <a:gd name="connsiteY3" fmla="*/ 208020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6365 h 842127"/>
              <a:gd name="connsiteX1" fmla="*/ 2019017 w 3023272"/>
              <a:gd name="connsiteY1" fmla="*/ 9008 h 842127"/>
              <a:gd name="connsiteX2" fmla="*/ 1408033 w 3023272"/>
              <a:gd name="connsiteY2" fmla="*/ 120933 h 842127"/>
              <a:gd name="connsiteX3" fmla="*/ 735840 w 3023272"/>
              <a:gd name="connsiteY3" fmla="*/ 480163 h 842127"/>
              <a:gd name="connsiteX4" fmla="*/ 240540 w 3023272"/>
              <a:gd name="connsiteY4" fmla="*/ 831226 h 842127"/>
              <a:gd name="connsiteX5" fmla="*/ 0 w 3023272"/>
              <a:gd name="connsiteY5" fmla="*/ 842127 h 842127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12600 h 848362"/>
              <a:gd name="connsiteX1" fmla="*/ 2019017 w 3023272"/>
              <a:gd name="connsiteY1" fmla="*/ 15243 h 848362"/>
              <a:gd name="connsiteX2" fmla="*/ 1405311 w 3023272"/>
              <a:gd name="connsiteY2" fmla="*/ 211532 h 848362"/>
              <a:gd name="connsiteX3" fmla="*/ 735840 w 3023272"/>
              <a:gd name="connsiteY3" fmla="*/ 486398 h 848362"/>
              <a:gd name="connsiteX4" fmla="*/ 240540 w 3023272"/>
              <a:gd name="connsiteY4" fmla="*/ 837461 h 848362"/>
              <a:gd name="connsiteX5" fmla="*/ 0 w 3023272"/>
              <a:gd name="connsiteY5" fmla="*/ 848362 h 848362"/>
              <a:gd name="connsiteX0" fmla="*/ 3023272 w 3023272"/>
              <a:gd name="connsiteY0" fmla="*/ 0 h 835762"/>
              <a:gd name="connsiteX1" fmla="*/ 2089774 w 3023272"/>
              <a:gd name="connsiteY1" fmla="*/ 106057 h 835762"/>
              <a:gd name="connsiteX2" fmla="*/ 1405311 w 3023272"/>
              <a:gd name="connsiteY2" fmla="*/ 198932 h 835762"/>
              <a:gd name="connsiteX3" fmla="*/ 735840 w 3023272"/>
              <a:gd name="connsiteY3" fmla="*/ 473798 h 835762"/>
              <a:gd name="connsiteX4" fmla="*/ 240540 w 3023272"/>
              <a:gd name="connsiteY4" fmla="*/ 824861 h 835762"/>
              <a:gd name="connsiteX5" fmla="*/ 0 w 3023272"/>
              <a:gd name="connsiteY5" fmla="*/ 835762 h 835762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089774 w 2470822"/>
              <a:gd name="connsiteY1" fmla="*/ 217635 h 947340"/>
              <a:gd name="connsiteX2" fmla="*/ 1405311 w 2470822"/>
              <a:gd name="connsiteY2" fmla="*/ 310510 h 947340"/>
              <a:gd name="connsiteX3" fmla="*/ 735840 w 2470822"/>
              <a:gd name="connsiteY3" fmla="*/ 585376 h 947340"/>
              <a:gd name="connsiteX4" fmla="*/ 240540 w 2470822"/>
              <a:gd name="connsiteY4" fmla="*/ 936439 h 947340"/>
              <a:gd name="connsiteX5" fmla="*/ 0 w 2470822"/>
              <a:gd name="connsiteY5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089774 w 2470822"/>
              <a:gd name="connsiteY2" fmla="*/ 217635 h 947340"/>
              <a:gd name="connsiteX3" fmla="*/ 1405311 w 2470822"/>
              <a:gd name="connsiteY3" fmla="*/ 310510 h 947340"/>
              <a:gd name="connsiteX4" fmla="*/ 735840 w 2470822"/>
              <a:gd name="connsiteY4" fmla="*/ 585376 h 947340"/>
              <a:gd name="connsiteX5" fmla="*/ 240540 w 2470822"/>
              <a:gd name="connsiteY5" fmla="*/ 936439 h 947340"/>
              <a:gd name="connsiteX6" fmla="*/ 0 w 2470822"/>
              <a:gd name="connsiteY6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470822 w 2470822"/>
              <a:gd name="connsiteY0" fmla="*/ 0 h 947340"/>
              <a:gd name="connsiteX1" fmla="*/ 2395358 w 2470822"/>
              <a:gd name="connsiteY1" fmla="*/ 72556 h 947340"/>
              <a:gd name="connsiteX2" fmla="*/ 2291944 w 2470822"/>
              <a:gd name="connsiteY2" fmla="*/ 205906 h 947340"/>
              <a:gd name="connsiteX3" fmla="*/ 2089774 w 2470822"/>
              <a:gd name="connsiteY3" fmla="*/ 217635 h 947340"/>
              <a:gd name="connsiteX4" fmla="*/ 1405311 w 2470822"/>
              <a:gd name="connsiteY4" fmla="*/ 310510 h 947340"/>
              <a:gd name="connsiteX5" fmla="*/ 735840 w 2470822"/>
              <a:gd name="connsiteY5" fmla="*/ 585376 h 947340"/>
              <a:gd name="connsiteX6" fmla="*/ 240540 w 2470822"/>
              <a:gd name="connsiteY6" fmla="*/ 936439 h 947340"/>
              <a:gd name="connsiteX7" fmla="*/ 0 w 2470822"/>
              <a:gd name="connsiteY7" fmla="*/ 947340 h 947340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0 w 2743308"/>
              <a:gd name="connsiteY7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185254 w 2743308"/>
              <a:gd name="connsiteY7" fmla="*/ 1132275 h 1285328"/>
              <a:gd name="connsiteX8" fmla="*/ 0 w 2743308"/>
              <a:gd name="connsiteY8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185254 w 2743308"/>
              <a:gd name="connsiteY8" fmla="*/ 1132275 h 1285328"/>
              <a:gd name="connsiteX9" fmla="*/ 0 w 2743308"/>
              <a:gd name="connsiteY9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  <a:gd name="connsiteX0" fmla="*/ 2743308 w 2743308"/>
              <a:gd name="connsiteY0" fmla="*/ 0 h 1285328"/>
              <a:gd name="connsiteX1" fmla="*/ 2667844 w 2743308"/>
              <a:gd name="connsiteY1" fmla="*/ 72556 h 1285328"/>
              <a:gd name="connsiteX2" fmla="*/ 2564430 w 2743308"/>
              <a:gd name="connsiteY2" fmla="*/ 205906 h 1285328"/>
              <a:gd name="connsiteX3" fmla="*/ 2362260 w 2743308"/>
              <a:gd name="connsiteY3" fmla="*/ 217635 h 1285328"/>
              <a:gd name="connsiteX4" fmla="*/ 1677797 w 2743308"/>
              <a:gd name="connsiteY4" fmla="*/ 310510 h 1285328"/>
              <a:gd name="connsiteX5" fmla="*/ 1008326 w 2743308"/>
              <a:gd name="connsiteY5" fmla="*/ 585376 h 1285328"/>
              <a:gd name="connsiteX6" fmla="*/ 513026 w 2743308"/>
              <a:gd name="connsiteY6" fmla="*/ 936439 h 1285328"/>
              <a:gd name="connsiteX7" fmla="*/ 274336 w 2743308"/>
              <a:gd name="connsiteY7" fmla="*/ 941011 h 1285328"/>
              <a:gd name="connsiteX8" fmla="*/ 200975 w 2743308"/>
              <a:gd name="connsiteY8" fmla="*/ 1001273 h 1285328"/>
              <a:gd name="connsiteX9" fmla="*/ 185254 w 2743308"/>
              <a:gd name="connsiteY9" fmla="*/ 1132275 h 1285328"/>
              <a:gd name="connsiteX10" fmla="*/ 0 w 2743308"/>
              <a:gd name="connsiteY10" fmla="*/ 1285328 h 128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3308" h="1285328">
                <a:moveTo>
                  <a:pt x="2743308" y="0"/>
                </a:moveTo>
                <a:cubicBezTo>
                  <a:pt x="2727102" y="9371"/>
                  <a:pt x="2709581" y="22677"/>
                  <a:pt x="2667844" y="72556"/>
                </a:cubicBezTo>
                <a:cubicBezTo>
                  <a:pt x="2636217" y="96442"/>
                  <a:pt x="2615361" y="181726"/>
                  <a:pt x="2564430" y="205906"/>
                </a:cubicBezTo>
                <a:cubicBezTo>
                  <a:pt x="2513499" y="230086"/>
                  <a:pt x="2510032" y="219251"/>
                  <a:pt x="2362260" y="217635"/>
                </a:cubicBezTo>
                <a:cubicBezTo>
                  <a:pt x="2214488" y="216019"/>
                  <a:pt x="1882366" y="245080"/>
                  <a:pt x="1677797" y="310510"/>
                </a:cubicBezTo>
                <a:cubicBezTo>
                  <a:pt x="1444661" y="375825"/>
                  <a:pt x="1157097" y="528225"/>
                  <a:pt x="1008326" y="585376"/>
                </a:cubicBezTo>
                <a:cubicBezTo>
                  <a:pt x="866812" y="616218"/>
                  <a:pt x="654540" y="905597"/>
                  <a:pt x="513026" y="936439"/>
                </a:cubicBezTo>
                <a:lnTo>
                  <a:pt x="274336" y="941011"/>
                </a:lnTo>
                <a:cubicBezTo>
                  <a:pt x="227131" y="954437"/>
                  <a:pt x="215822" y="969396"/>
                  <a:pt x="200975" y="1001273"/>
                </a:cubicBezTo>
                <a:cubicBezTo>
                  <a:pt x="186128" y="1033150"/>
                  <a:pt x="223553" y="1087553"/>
                  <a:pt x="185254" y="1132275"/>
                </a:cubicBezTo>
                <a:lnTo>
                  <a:pt x="0" y="1285328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719028" y="2547166"/>
            <a:ext cx="267209" cy="2235334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5058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  <a:gd name="connsiteX0" fmla="*/ 285750 w 285750"/>
              <a:gd name="connsiteY0" fmla="*/ 2390436 h 2390436"/>
              <a:gd name="connsiteX1" fmla="*/ 198664 w 285750"/>
              <a:gd name="connsiteY1" fmla="*/ 2292465 h 2390436"/>
              <a:gd name="connsiteX2" fmla="*/ 185057 w 285750"/>
              <a:gd name="connsiteY2" fmla="*/ 2175443 h 2390436"/>
              <a:gd name="connsiteX3" fmla="*/ 171450 w 285750"/>
              <a:gd name="connsiteY3" fmla="*/ 1152186 h 2390436"/>
              <a:gd name="connsiteX4" fmla="*/ 185058 w 285750"/>
              <a:gd name="connsiteY4" fmla="*/ 978015 h 2390436"/>
              <a:gd name="connsiteX5" fmla="*/ 171450 w 285750"/>
              <a:gd name="connsiteY5" fmla="*/ 207852 h 2390436"/>
              <a:gd name="connsiteX6" fmla="*/ 89807 w 285750"/>
              <a:gd name="connsiteY6" fmla="*/ 126209 h 2390436"/>
              <a:gd name="connsiteX7" fmla="*/ 0 w 285750"/>
              <a:gd name="connsiteY7" fmla="*/ 0 h 239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750" h="2390436">
                <a:moveTo>
                  <a:pt x="285750" y="2390436"/>
                </a:moveTo>
                <a:cubicBezTo>
                  <a:pt x="250598" y="2359366"/>
                  <a:pt x="215446" y="2328297"/>
                  <a:pt x="198664" y="2292465"/>
                </a:cubicBezTo>
                <a:cubicBezTo>
                  <a:pt x="181882" y="2256633"/>
                  <a:pt x="185618" y="2258147"/>
                  <a:pt x="185057" y="2175443"/>
                </a:cubicBezTo>
                <a:cubicBezTo>
                  <a:pt x="184496" y="2092739"/>
                  <a:pt x="171450" y="1351757"/>
                  <a:pt x="171450" y="1152186"/>
                </a:cubicBezTo>
                <a:cubicBezTo>
                  <a:pt x="171450" y="952615"/>
                  <a:pt x="185058" y="1094582"/>
                  <a:pt x="185058" y="978015"/>
                </a:cubicBezTo>
                <a:cubicBezTo>
                  <a:pt x="185058" y="861448"/>
                  <a:pt x="177800" y="353901"/>
                  <a:pt x="171450" y="207852"/>
                </a:cubicBezTo>
                <a:cubicBezTo>
                  <a:pt x="175986" y="135281"/>
                  <a:pt x="107496" y="169298"/>
                  <a:pt x="89807" y="126209"/>
                </a:cubicBezTo>
                <a:cubicBezTo>
                  <a:pt x="35833" y="-1245"/>
                  <a:pt x="28915" y="13494"/>
                  <a:pt x="0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444191" y="2525216"/>
            <a:ext cx="96906" cy="2357502"/>
          </a:xfrm>
          <a:custGeom>
            <a:avLst/>
            <a:gdLst>
              <a:gd name="connsiteX0" fmla="*/ 114421 w 114421"/>
              <a:gd name="connsiteY0" fmla="*/ 1515836 h 1515836"/>
              <a:gd name="connsiteX1" fmla="*/ 27335 w 114421"/>
              <a:gd name="connsiteY1" fmla="*/ 1417865 h 1515836"/>
              <a:gd name="connsiteX2" fmla="*/ 13728 w 114421"/>
              <a:gd name="connsiteY2" fmla="*/ 1300843 h 1515836"/>
              <a:gd name="connsiteX3" fmla="*/ 121 w 114421"/>
              <a:gd name="connsiteY3" fmla="*/ 277586 h 1515836"/>
              <a:gd name="connsiteX4" fmla="*/ 21892 w 114421"/>
              <a:gd name="connsiteY4" fmla="*/ 111579 h 1515836"/>
              <a:gd name="connsiteX5" fmla="*/ 11007 w 114421"/>
              <a:gd name="connsiteY5" fmla="*/ 0 h 1515836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0 w 285750"/>
              <a:gd name="connsiteY5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89807 w 285750"/>
              <a:gd name="connsiteY5" fmla="*/ 133352 h 2397579"/>
              <a:gd name="connsiteX6" fmla="*/ 0 w 285750"/>
              <a:gd name="connsiteY6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93221 w 285750"/>
              <a:gd name="connsiteY4" fmla="*/ 993322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01387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87779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1450 w 285750"/>
              <a:gd name="connsiteY5" fmla="*/ 214995 h 2397579"/>
              <a:gd name="connsiteX6" fmla="*/ 89807 w 285750"/>
              <a:gd name="connsiteY6" fmla="*/ 133352 h 2397579"/>
              <a:gd name="connsiteX7" fmla="*/ 0 w 285750"/>
              <a:gd name="connsiteY7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71450 w 285750"/>
              <a:gd name="connsiteY6" fmla="*/ 214995 h 2397579"/>
              <a:gd name="connsiteX7" fmla="*/ 89807 w 285750"/>
              <a:gd name="connsiteY7" fmla="*/ 133352 h 2397579"/>
              <a:gd name="connsiteX8" fmla="*/ 0 w 285750"/>
              <a:gd name="connsiteY8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71450 w 285750"/>
              <a:gd name="connsiteY7" fmla="*/ 214995 h 2397579"/>
              <a:gd name="connsiteX8" fmla="*/ 89807 w 285750"/>
              <a:gd name="connsiteY8" fmla="*/ 133352 h 2397579"/>
              <a:gd name="connsiteX9" fmla="*/ 0 w 285750"/>
              <a:gd name="connsiteY9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85750 w 285750"/>
              <a:gd name="connsiteY0" fmla="*/ 2397579 h 2397579"/>
              <a:gd name="connsiteX1" fmla="*/ 198664 w 285750"/>
              <a:gd name="connsiteY1" fmla="*/ 2299608 h 2397579"/>
              <a:gd name="connsiteX2" fmla="*/ 185057 w 285750"/>
              <a:gd name="connsiteY2" fmla="*/ 2182586 h 2397579"/>
              <a:gd name="connsiteX3" fmla="*/ 171450 w 285750"/>
              <a:gd name="connsiteY3" fmla="*/ 1159329 h 2397579"/>
              <a:gd name="connsiteX4" fmla="*/ 176893 w 285750"/>
              <a:gd name="connsiteY4" fmla="*/ 985158 h 2397579"/>
              <a:gd name="connsiteX5" fmla="*/ 176887 w 285750"/>
              <a:gd name="connsiteY5" fmla="*/ 781052 h 2397579"/>
              <a:gd name="connsiteX6" fmla="*/ 190494 w 285750"/>
              <a:gd name="connsiteY6" fmla="*/ 737509 h 2397579"/>
              <a:gd name="connsiteX7" fmla="*/ 160558 w 285750"/>
              <a:gd name="connsiteY7" fmla="*/ 601437 h 2397579"/>
              <a:gd name="connsiteX8" fmla="*/ 171450 w 285750"/>
              <a:gd name="connsiteY8" fmla="*/ 214995 h 2397579"/>
              <a:gd name="connsiteX9" fmla="*/ 89807 w 285750"/>
              <a:gd name="connsiteY9" fmla="*/ 133352 h 2397579"/>
              <a:gd name="connsiteX10" fmla="*/ 0 w 285750"/>
              <a:gd name="connsiteY10" fmla="*/ 0 h 2397579"/>
              <a:gd name="connsiteX0" fmla="*/ 214504 w 214504"/>
              <a:gd name="connsiteY0" fmla="*/ 2566308 h 2566308"/>
              <a:gd name="connsiteX1" fmla="*/ 127418 w 214504"/>
              <a:gd name="connsiteY1" fmla="*/ 2468337 h 2566308"/>
              <a:gd name="connsiteX2" fmla="*/ 113811 w 214504"/>
              <a:gd name="connsiteY2" fmla="*/ 2351315 h 2566308"/>
              <a:gd name="connsiteX3" fmla="*/ 100204 w 214504"/>
              <a:gd name="connsiteY3" fmla="*/ 1328058 h 2566308"/>
              <a:gd name="connsiteX4" fmla="*/ 105647 w 214504"/>
              <a:gd name="connsiteY4" fmla="*/ 1153887 h 2566308"/>
              <a:gd name="connsiteX5" fmla="*/ 105641 w 214504"/>
              <a:gd name="connsiteY5" fmla="*/ 949781 h 2566308"/>
              <a:gd name="connsiteX6" fmla="*/ 119248 w 214504"/>
              <a:gd name="connsiteY6" fmla="*/ 906238 h 2566308"/>
              <a:gd name="connsiteX7" fmla="*/ 89312 w 214504"/>
              <a:gd name="connsiteY7" fmla="*/ 770166 h 2566308"/>
              <a:gd name="connsiteX8" fmla="*/ 100204 w 214504"/>
              <a:gd name="connsiteY8" fmla="*/ 383724 h 2566308"/>
              <a:gd name="connsiteX9" fmla="*/ 18561 w 214504"/>
              <a:gd name="connsiteY9" fmla="*/ 302081 h 2566308"/>
              <a:gd name="connsiteX10" fmla="*/ 43054 w 214504"/>
              <a:gd name="connsiteY10" fmla="*/ 0 h 2566308"/>
              <a:gd name="connsiteX0" fmla="*/ 200627 w 200627"/>
              <a:gd name="connsiteY0" fmla="*/ 2566308 h 2566308"/>
              <a:gd name="connsiteX1" fmla="*/ 113541 w 200627"/>
              <a:gd name="connsiteY1" fmla="*/ 2468337 h 2566308"/>
              <a:gd name="connsiteX2" fmla="*/ 99934 w 200627"/>
              <a:gd name="connsiteY2" fmla="*/ 2351315 h 2566308"/>
              <a:gd name="connsiteX3" fmla="*/ 86327 w 200627"/>
              <a:gd name="connsiteY3" fmla="*/ 1328058 h 2566308"/>
              <a:gd name="connsiteX4" fmla="*/ 91770 w 200627"/>
              <a:gd name="connsiteY4" fmla="*/ 1153887 h 2566308"/>
              <a:gd name="connsiteX5" fmla="*/ 91764 w 200627"/>
              <a:gd name="connsiteY5" fmla="*/ 949781 h 2566308"/>
              <a:gd name="connsiteX6" fmla="*/ 105371 w 200627"/>
              <a:gd name="connsiteY6" fmla="*/ 906238 h 2566308"/>
              <a:gd name="connsiteX7" fmla="*/ 75435 w 200627"/>
              <a:gd name="connsiteY7" fmla="*/ 770166 h 2566308"/>
              <a:gd name="connsiteX8" fmla="*/ 86327 w 200627"/>
              <a:gd name="connsiteY8" fmla="*/ 383724 h 2566308"/>
              <a:gd name="connsiteX9" fmla="*/ 4684 w 200627"/>
              <a:gd name="connsiteY9" fmla="*/ 302081 h 2566308"/>
              <a:gd name="connsiteX10" fmla="*/ 23728 w 200627"/>
              <a:gd name="connsiteY10" fmla="*/ 187781 h 2566308"/>
              <a:gd name="connsiteX11" fmla="*/ 29177 w 200627"/>
              <a:gd name="connsiteY11" fmla="*/ 0 h 2566308"/>
              <a:gd name="connsiteX0" fmla="*/ 191299 w 191299"/>
              <a:gd name="connsiteY0" fmla="*/ 2566308 h 2566308"/>
              <a:gd name="connsiteX1" fmla="*/ 104213 w 191299"/>
              <a:gd name="connsiteY1" fmla="*/ 2468337 h 2566308"/>
              <a:gd name="connsiteX2" fmla="*/ 90606 w 191299"/>
              <a:gd name="connsiteY2" fmla="*/ 2351315 h 2566308"/>
              <a:gd name="connsiteX3" fmla="*/ 76999 w 191299"/>
              <a:gd name="connsiteY3" fmla="*/ 1328058 h 2566308"/>
              <a:gd name="connsiteX4" fmla="*/ 82442 w 191299"/>
              <a:gd name="connsiteY4" fmla="*/ 1153887 h 2566308"/>
              <a:gd name="connsiteX5" fmla="*/ 82436 w 191299"/>
              <a:gd name="connsiteY5" fmla="*/ 949781 h 2566308"/>
              <a:gd name="connsiteX6" fmla="*/ 96043 w 191299"/>
              <a:gd name="connsiteY6" fmla="*/ 906238 h 2566308"/>
              <a:gd name="connsiteX7" fmla="*/ 66107 w 191299"/>
              <a:gd name="connsiteY7" fmla="*/ 770166 h 2566308"/>
              <a:gd name="connsiteX8" fmla="*/ 76999 w 191299"/>
              <a:gd name="connsiteY8" fmla="*/ 383724 h 2566308"/>
              <a:gd name="connsiteX9" fmla="*/ 6242 w 191299"/>
              <a:gd name="connsiteY9" fmla="*/ 312967 h 2566308"/>
              <a:gd name="connsiteX10" fmla="*/ 14400 w 191299"/>
              <a:gd name="connsiteY10" fmla="*/ 187781 h 2566308"/>
              <a:gd name="connsiteX11" fmla="*/ 19849 w 191299"/>
              <a:gd name="connsiteY11" fmla="*/ 0 h 2566308"/>
              <a:gd name="connsiteX0" fmla="*/ 187076 w 187076"/>
              <a:gd name="connsiteY0" fmla="*/ 2566308 h 2566308"/>
              <a:gd name="connsiteX1" fmla="*/ 99990 w 187076"/>
              <a:gd name="connsiteY1" fmla="*/ 2468337 h 2566308"/>
              <a:gd name="connsiteX2" fmla="*/ 86383 w 187076"/>
              <a:gd name="connsiteY2" fmla="*/ 2351315 h 2566308"/>
              <a:gd name="connsiteX3" fmla="*/ 72776 w 187076"/>
              <a:gd name="connsiteY3" fmla="*/ 1328058 h 2566308"/>
              <a:gd name="connsiteX4" fmla="*/ 78219 w 187076"/>
              <a:gd name="connsiteY4" fmla="*/ 1153887 h 2566308"/>
              <a:gd name="connsiteX5" fmla="*/ 78213 w 187076"/>
              <a:gd name="connsiteY5" fmla="*/ 949781 h 2566308"/>
              <a:gd name="connsiteX6" fmla="*/ 91820 w 187076"/>
              <a:gd name="connsiteY6" fmla="*/ 906238 h 2566308"/>
              <a:gd name="connsiteX7" fmla="*/ 61884 w 187076"/>
              <a:gd name="connsiteY7" fmla="*/ 770166 h 2566308"/>
              <a:gd name="connsiteX8" fmla="*/ 72776 w 187076"/>
              <a:gd name="connsiteY8" fmla="*/ 383724 h 2566308"/>
              <a:gd name="connsiteX9" fmla="*/ 7462 w 187076"/>
              <a:gd name="connsiteY9" fmla="*/ 318410 h 2566308"/>
              <a:gd name="connsiteX10" fmla="*/ 10177 w 187076"/>
              <a:gd name="connsiteY10" fmla="*/ 187781 h 2566308"/>
              <a:gd name="connsiteX11" fmla="*/ 15626 w 187076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0 w 198664"/>
              <a:gd name="connsiteY8" fmla="*/ 522517 h 2566308"/>
              <a:gd name="connsiteX9" fmla="*/ 19050 w 198664"/>
              <a:gd name="connsiteY9" fmla="*/ 318410 h 2566308"/>
              <a:gd name="connsiteX10" fmla="*/ 21765 w 198664"/>
              <a:gd name="connsiteY10" fmla="*/ 187781 h 2566308"/>
              <a:gd name="connsiteX11" fmla="*/ 27214 w 198664"/>
              <a:gd name="connsiteY11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49781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98664 w 198664"/>
              <a:gd name="connsiteY0" fmla="*/ 2566308 h 2566308"/>
              <a:gd name="connsiteX1" fmla="*/ 111578 w 198664"/>
              <a:gd name="connsiteY1" fmla="*/ 2468337 h 2566308"/>
              <a:gd name="connsiteX2" fmla="*/ 97971 w 198664"/>
              <a:gd name="connsiteY2" fmla="*/ 2351315 h 2566308"/>
              <a:gd name="connsiteX3" fmla="*/ 84364 w 198664"/>
              <a:gd name="connsiteY3" fmla="*/ 1328058 h 2566308"/>
              <a:gd name="connsiteX4" fmla="*/ 89807 w 198664"/>
              <a:gd name="connsiteY4" fmla="*/ 1153887 h 2566308"/>
              <a:gd name="connsiteX5" fmla="*/ 89801 w 198664"/>
              <a:gd name="connsiteY5" fmla="*/ 982438 h 2566308"/>
              <a:gd name="connsiteX6" fmla="*/ 103408 w 198664"/>
              <a:gd name="connsiteY6" fmla="*/ 906238 h 2566308"/>
              <a:gd name="connsiteX7" fmla="*/ 73472 w 198664"/>
              <a:gd name="connsiteY7" fmla="*/ 770166 h 2566308"/>
              <a:gd name="connsiteX8" fmla="*/ 29928 w 198664"/>
              <a:gd name="connsiteY8" fmla="*/ 674916 h 2566308"/>
              <a:gd name="connsiteX9" fmla="*/ 0 w 198664"/>
              <a:gd name="connsiteY9" fmla="*/ 522517 h 2566308"/>
              <a:gd name="connsiteX10" fmla="*/ 19050 w 198664"/>
              <a:gd name="connsiteY10" fmla="*/ 318410 h 2566308"/>
              <a:gd name="connsiteX11" fmla="*/ 21765 w 198664"/>
              <a:gd name="connsiteY11" fmla="*/ 187781 h 2566308"/>
              <a:gd name="connsiteX12" fmla="*/ 27214 w 198664"/>
              <a:gd name="connsiteY12" fmla="*/ 0 h 2566308"/>
              <a:gd name="connsiteX0" fmla="*/ 111578 w 111578"/>
              <a:gd name="connsiteY0" fmla="*/ 2468337 h 2468337"/>
              <a:gd name="connsiteX1" fmla="*/ 97971 w 111578"/>
              <a:gd name="connsiteY1" fmla="*/ 2351315 h 2468337"/>
              <a:gd name="connsiteX2" fmla="*/ 84364 w 111578"/>
              <a:gd name="connsiteY2" fmla="*/ 1328058 h 2468337"/>
              <a:gd name="connsiteX3" fmla="*/ 89807 w 111578"/>
              <a:gd name="connsiteY3" fmla="*/ 1153887 h 2468337"/>
              <a:gd name="connsiteX4" fmla="*/ 89801 w 111578"/>
              <a:gd name="connsiteY4" fmla="*/ 982438 h 2468337"/>
              <a:gd name="connsiteX5" fmla="*/ 103408 w 111578"/>
              <a:gd name="connsiteY5" fmla="*/ 906238 h 2468337"/>
              <a:gd name="connsiteX6" fmla="*/ 73472 w 111578"/>
              <a:gd name="connsiteY6" fmla="*/ 770166 h 2468337"/>
              <a:gd name="connsiteX7" fmla="*/ 29928 w 111578"/>
              <a:gd name="connsiteY7" fmla="*/ 674916 h 2468337"/>
              <a:gd name="connsiteX8" fmla="*/ 0 w 111578"/>
              <a:gd name="connsiteY8" fmla="*/ 522517 h 2468337"/>
              <a:gd name="connsiteX9" fmla="*/ 19050 w 111578"/>
              <a:gd name="connsiteY9" fmla="*/ 318410 h 2468337"/>
              <a:gd name="connsiteX10" fmla="*/ 21765 w 111578"/>
              <a:gd name="connsiteY10" fmla="*/ 187781 h 2468337"/>
              <a:gd name="connsiteX11" fmla="*/ 27214 w 111578"/>
              <a:gd name="connsiteY11" fmla="*/ 0 h 2468337"/>
              <a:gd name="connsiteX0" fmla="*/ 97971 w 103630"/>
              <a:gd name="connsiteY0" fmla="*/ 2351315 h 2351315"/>
              <a:gd name="connsiteX1" fmla="*/ 84364 w 103630"/>
              <a:gd name="connsiteY1" fmla="*/ 1328058 h 2351315"/>
              <a:gd name="connsiteX2" fmla="*/ 89807 w 103630"/>
              <a:gd name="connsiteY2" fmla="*/ 1153887 h 2351315"/>
              <a:gd name="connsiteX3" fmla="*/ 89801 w 103630"/>
              <a:gd name="connsiteY3" fmla="*/ 982438 h 2351315"/>
              <a:gd name="connsiteX4" fmla="*/ 103408 w 103630"/>
              <a:gd name="connsiteY4" fmla="*/ 906238 h 2351315"/>
              <a:gd name="connsiteX5" fmla="*/ 73472 w 103630"/>
              <a:gd name="connsiteY5" fmla="*/ 770166 h 2351315"/>
              <a:gd name="connsiteX6" fmla="*/ 29928 w 103630"/>
              <a:gd name="connsiteY6" fmla="*/ 674916 h 2351315"/>
              <a:gd name="connsiteX7" fmla="*/ 0 w 103630"/>
              <a:gd name="connsiteY7" fmla="*/ 522517 h 2351315"/>
              <a:gd name="connsiteX8" fmla="*/ 19050 w 103630"/>
              <a:gd name="connsiteY8" fmla="*/ 318410 h 2351315"/>
              <a:gd name="connsiteX9" fmla="*/ 21765 w 103630"/>
              <a:gd name="connsiteY9" fmla="*/ 187781 h 2351315"/>
              <a:gd name="connsiteX10" fmla="*/ 27214 w 103630"/>
              <a:gd name="connsiteY10" fmla="*/ 0 h 2351315"/>
              <a:gd name="connsiteX0" fmla="*/ 91180 w 103630"/>
              <a:gd name="connsiteY0" fmla="*/ 2521080 h 2521080"/>
              <a:gd name="connsiteX1" fmla="*/ 84364 w 103630"/>
              <a:gd name="connsiteY1" fmla="*/ 1328058 h 2521080"/>
              <a:gd name="connsiteX2" fmla="*/ 89807 w 103630"/>
              <a:gd name="connsiteY2" fmla="*/ 1153887 h 2521080"/>
              <a:gd name="connsiteX3" fmla="*/ 89801 w 103630"/>
              <a:gd name="connsiteY3" fmla="*/ 982438 h 2521080"/>
              <a:gd name="connsiteX4" fmla="*/ 103408 w 103630"/>
              <a:gd name="connsiteY4" fmla="*/ 906238 h 2521080"/>
              <a:gd name="connsiteX5" fmla="*/ 73472 w 103630"/>
              <a:gd name="connsiteY5" fmla="*/ 770166 h 2521080"/>
              <a:gd name="connsiteX6" fmla="*/ 29928 w 103630"/>
              <a:gd name="connsiteY6" fmla="*/ 674916 h 2521080"/>
              <a:gd name="connsiteX7" fmla="*/ 0 w 103630"/>
              <a:gd name="connsiteY7" fmla="*/ 522517 h 2521080"/>
              <a:gd name="connsiteX8" fmla="*/ 19050 w 103630"/>
              <a:gd name="connsiteY8" fmla="*/ 318410 h 2521080"/>
              <a:gd name="connsiteX9" fmla="*/ 21765 w 103630"/>
              <a:gd name="connsiteY9" fmla="*/ 187781 h 2521080"/>
              <a:gd name="connsiteX10" fmla="*/ 27214 w 103630"/>
              <a:gd name="connsiteY10" fmla="*/ 0 h 252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630" h="2521080">
                <a:moveTo>
                  <a:pt x="91180" y="2521080"/>
                </a:moveTo>
                <a:cubicBezTo>
                  <a:pt x="90619" y="2446328"/>
                  <a:pt x="84593" y="1555923"/>
                  <a:pt x="84364" y="1328058"/>
                </a:cubicBezTo>
                <a:cubicBezTo>
                  <a:pt x="84135" y="1100193"/>
                  <a:pt x="88901" y="1211490"/>
                  <a:pt x="89807" y="1153887"/>
                </a:cubicBezTo>
                <a:cubicBezTo>
                  <a:pt x="90713" y="1096284"/>
                  <a:pt x="89349" y="1025981"/>
                  <a:pt x="89801" y="982438"/>
                </a:cubicBezTo>
                <a:cubicBezTo>
                  <a:pt x="90254" y="938895"/>
                  <a:pt x="104314" y="935267"/>
                  <a:pt x="103408" y="906238"/>
                </a:cubicBezTo>
                <a:cubicBezTo>
                  <a:pt x="105676" y="875395"/>
                  <a:pt x="90253" y="857252"/>
                  <a:pt x="73472" y="770166"/>
                </a:cubicBezTo>
                <a:cubicBezTo>
                  <a:pt x="63947" y="728891"/>
                  <a:pt x="42173" y="716191"/>
                  <a:pt x="29928" y="674916"/>
                </a:cubicBezTo>
                <a:cubicBezTo>
                  <a:pt x="17683" y="633641"/>
                  <a:pt x="4534" y="579213"/>
                  <a:pt x="0" y="522517"/>
                </a:cubicBezTo>
                <a:cubicBezTo>
                  <a:pt x="4536" y="449946"/>
                  <a:pt x="23132" y="377828"/>
                  <a:pt x="19050" y="318410"/>
                </a:cubicBezTo>
                <a:cubicBezTo>
                  <a:pt x="13607" y="278496"/>
                  <a:pt x="17683" y="238128"/>
                  <a:pt x="21765" y="187781"/>
                </a:cubicBezTo>
                <a:cubicBezTo>
                  <a:pt x="25847" y="137434"/>
                  <a:pt x="20410" y="29482"/>
                  <a:pt x="27214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630206" y="2705902"/>
            <a:ext cx="0" cy="459506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3505705" y="2449826"/>
            <a:ext cx="321426" cy="2403930"/>
          </a:xfrm>
          <a:custGeom>
            <a:avLst/>
            <a:gdLst>
              <a:gd name="connsiteX0" fmla="*/ 0 w 65315"/>
              <a:gd name="connsiteY0" fmla="*/ 0 h 1410948"/>
              <a:gd name="connsiteX1" fmla="*/ 21772 w 65315"/>
              <a:gd name="connsiteY1" fmla="*/ 1183822 h 1410948"/>
              <a:gd name="connsiteX2" fmla="*/ 65315 w 65315"/>
              <a:gd name="connsiteY2" fmla="*/ 1409700 h 1410948"/>
              <a:gd name="connsiteX0" fmla="*/ 0 w 59872"/>
              <a:gd name="connsiteY0" fmla="*/ 0 h 1643349"/>
              <a:gd name="connsiteX1" fmla="*/ 16329 w 59872"/>
              <a:gd name="connsiteY1" fmla="*/ 1412422 h 1643349"/>
              <a:gd name="connsiteX2" fmla="*/ 59872 w 59872"/>
              <a:gd name="connsiteY2" fmla="*/ 1638300 h 1643349"/>
              <a:gd name="connsiteX0" fmla="*/ 232164 w 263081"/>
              <a:gd name="connsiteY0" fmla="*/ 0 h 2563607"/>
              <a:gd name="connsiteX1" fmla="*/ 248493 w 263081"/>
              <a:gd name="connsiteY1" fmla="*/ 1412422 h 2563607"/>
              <a:gd name="connsiteX2" fmla="*/ 844 w 263081"/>
              <a:gd name="connsiteY2" fmla="*/ 2563586 h 2563607"/>
              <a:gd name="connsiteX0" fmla="*/ 246742 w 277462"/>
              <a:gd name="connsiteY0" fmla="*/ 0 h 2563586"/>
              <a:gd name="connsiteX1" fmla="*/ 263071 w 277462"/>
              <a:gd name="connsiteY1" fmla="*/ 1412422 h 2563586"/>
              <a:gd name="connsiteX2" fmla="*/ 18142 w 277462"/>
              <a:gd name="connsiteY2" fmla="*/ 2416629 h 2563586"/>
              <a:gd name="connsiteX3" fmla="*/ 15422 w 277462"/>
              <a:gd name="connsiteY3" fmla="*/ 2563586 h 2563586"/>
              <a:gd name="connsiteX0" fmla="*/ 246742 w 277069"/>
              <a:gd name="connsiteY0" fmla="*/ 0 h 2563586"/>
              <a:gd name="connsiteX1" fmla="*/ 263071 w 277069"/>
              <a:gd name="connsiteY1" fmla="*/ 1412422 h 2563586"/>
              <a:gd name="connsiteX2" fmla="*/ 23585 w 277069"/>
              <a:gd name="connsiteY2" fmla="*/ 2318658 h 2563586"/>
              <a:gd name="connsiteX3" fmla="*/ 18142 w 277069"/>
              <a:gd name="connsiteY3" fmla="*/ 2416629 h 2563586"/>
              <a:gd name="connsiteX4" fmla="*/ 15422 w 277069"/>
              <a:gd name="connsiteY4" fmla="*/ 2563586 h 2563586"/>
              <a:gd name="connsiteX0" fmla="*/ 246742 w 275695"/>
              <a:gd name="connsiteY0" fmla="*/ 0 h 2563586"/>
              <a:gd name="connsiteX1" fmla="*/ 263071 w 275695"/>
              <a:gd name="connsiteY1" fmla="*/ 1412422 h 2563586"/>
              <a:gd name="connsiteX2" fmla="*/ 42636 w 275695"/>
              <a:gd name="connsiteY2" fmla="*/ 2220686 h 2563586"/>
              <a:gd name="connsiteX3" fmla="*/ 23585 w 275695"/>
              <a:gd name="connsiteY3" fmla="*/ 2318658 h 2563586"/>
              <a:gd name="connsiteX4" fmla="*/ 18142 w 275695"/>
              <a:gd name="connsiteY4" fmla="*/ 2416629 h 2563586"/>
              <a:gd name="connsiteX5" fmla="*/ 15422 w 275695"/>
              <a:gd name="connsiteY5" fmla="*/ 2563586 h 2563586"/>
              <a:gd name="connsiteX0" fmla="*/ 246742 w 272002"/>
              <a:gd name="connsiteY0" fmla="*/ 0 h 2563586"/>
              <a:gd name="connsiteX1" fmla="*/ 263071 w 272002"/>
              <a:gd name="connsiteY1" fmla="*/ 1412422 h 2563586"/>
              <a:gd name="connsiteX2" fmla="*/ 94343 w 272002"/>
              <a:gd name="connsiteY2" fmla="*/ 2136322 h 2563586"/>
              <a:gd name="connsiteX3" fmla="*/ 42636 w 272002"/>
              <a:gd name="connsiteY3" fmla="*/ 2220686 h 2563586"/>
              <a:gd name="connsiteX4" fmla="*/ 23585 w 272002"/>
              <a:gd name="connsiteY4" fmla="*/ 2318658 h 2563586"/>
              <a:gd name="connsiteX5" fmla="*/ 18142 w 272002"/>
              <a:gd name="connsiteY5" fmla="*/ 2416629 h 2563586"/>
              <a:gd name="connsiteX6" fmla="*/ 15422 w 272002"/>
              <a:gd name="connsiteY6" fmla="*/ 2563586 h 2563586"/>
              <a:gd name="connsiteX0" fmla="*/ 246742 w 272002"/>
              <a:gd name="connsiteY0" fmla="*/ 0 h 2563586"/>
              <a:gd name="connsiteX1" fmla="*/ 263071 w 272002"/>
              <a:gd name="connsiteY1" fmla="*/ 1412422 h 2563586"/>
              <a:gd name="connsiteX2" fmla="*/ 94343 w 272002"/>
              <a:gd name="connsiteY2" fmla="*/ 2136322 h 2563586"/>
              <a:gd name="connsiteX3" fmla="*/ 42636 w 272002"/>
              <a:gd name="connsiteY3" fmla="*/ 2220686 h 2563586"/>
              <a:gd name="connsiteX4" fmla="*/ 23585 w 272002"/>
              <a:gd name="connsiteY4" fmla="*/ 2318658 h 2563586"/>
              <a:gd name="connsiteX5" fmla="*/ 18142 w 272002"/>
              <a:gd name="connsiteY5" fmla="*/ 2416629 h 2563586"/>
              <a:gd name="connsiteX6" fmla="*/ 15422 w 272002"/>
              <a:gd name="connsiteY6" fmla="*/ 2563586 h 2563586"/>
              <a:gd name="connsiteX0" fmla="*/ 246742 w 311384"/>
              <a:gd name="connsiteY0" fmla="*/ 0 h 2563586"/>
              <a:gd name="connsiteX1" fmla="*/ 263071 w 311384"/>
              <a:gd name="connsiteY1" fmla="*/ 1412422 h 2563586"/>
              <a:gd name="connsiteX2" fmla="*/ 303893 w 311384"/>
              <a:gd name="connsiteY2" fmla="*/ 1768929 h 2563586"/>
              <a:gd name="connsiteX3" fmla="*/ 94343 w 311384"/>
              <a:gd name="connsiteY3" fmla="*/ 2136322 h 2563586"/>
              <a:gd name="connsiteX4" fmla="*/ 42636 w 311384"/>
              <a:gd name="connsiteY4" fmla="*/ 2220686 h 2563586"/>
              <a:gd name="connsiteX5" fmla="*/ 23585 w 311384"/>
              <a:gd name="connsiteY5" fmla="*/ 2318658 h 2563586"/>
              <a:gd name="connsiteX6" fmla="*/ 18142 w 311384"/>
              <a:gd name="connsiteY6" fmla="*/ 2416629 h 2563586"/>
              <a:gd name="connsiteX7" fmla="*/ 15422 w 311384"/>
              <a:gd name="connsiteY7" fmla="*/ 2563586 h 2563586"/>
              <a:gd name="connsiteX0" fmla="*/ 246742 w 331266"/>
              <a:gd name="connsiteY0" fmla="*/ 0 h 2563586"/>
              <a:gd name="connsiteX1" fmla="*/ 263071 w 331266"/>
              <a:gd name="connsiteY1" fmla="*/ 1412422 h 2563586"/>
              <a:gd name="connsiteX2" fmla="*/ 303893 w 331266"/>
              <a:gd name="connsiteY2" fmla="*/ 1768929 h 2563586"/>
              <a:gd name="connsiteX3" fmla="*/ 317500 w 331266"/>
              <a:gd name="connsiteY3" fmla="*/ 1711779 h 2563586"/>
              <a:gd name="connsiteX4" fmla="*/ 94343 w 331266"/>
              <a:gd name="connsiteY4" fmla="*/ 2136322 h 2563586"/>
              <a:gd name="connsiteX5" fmla="*/ 42636 w 331266"/>
              <a:gd name="connsiteY5" fmla="*/ 2220686 h 2563586"/>
              <a:gd name="connsiteX6" fmla="*/ 23585 w 331266"/>
              <a:gd name="connsiteY6" fmla="*/ 2318658 h 2563586"/>
              <a:gd name="connsiteX7" fmla="*/ 18142 w 331266"/>
              <a:gd name="connsiteY7" fmla="*/ 2416629 h 2563586"/>
              <a:gd name="connsiteX8" fmla="*/ 15422 w 331266"/>
              <a:gd name="connsiteY8" fmla="*/ 2563586 h 2563586"/>
              <a:gd name="connsiteX0" fmla="*/ 246742 w 343080"/>
              <a:gd name="connsiteY0" fmla="*/ 0 h 2563586"/>
              <a:gd name="connsiteX1" fmla="*/ 263071 w 343080"/>
              <a:gd name="connsiteY1" fmla="*/ 1412422 h 2563586"/>
              <a:gd name="connsiteX2" fmla="*/ 303893 w 343080"/>
              <a:gd name="connsiteY2" fmla="*/ 1768929 h 2563586"/>
              <a:gd name="connsiteX3" fmla="*/ 339272 w 343080"/>
              <a:gd name="connsiteY3" fmla="*/ 1877786 h 2563586"/>
              <a:gd name="connsiteX4" fmla="*/ 317500 w 343080"/>
              <a:gd name="connsiteY4" fmla="*/ 1711779 h 2563586"/>
              <a:gd name="connsiteX5" fmla="*/ 94343 w 343080"/>
              <a:gd name="connsiteY5" fmla="*/ 2136322 h 2563586"/>
              <a:gd name="connsiteX6" fmla="*/ 42636 w 343080"/>
              <a:gd name="connsiteY6" fmla="*/ 2220686 h 2563586"/>
              <a:gd name="connsiteX7" fmla="*/ 23585 w 343080"/>
              <a:gd name="connsiteY7" fmla="*/ 2318658 h 2563586"/>
              <a:gd name="connsiteX8" fmla="*/ 18142 w 343080"/>
              <a:gd name="connsiteY8" fmla="*/ 2416629 h 2563586"/>
              <a:gd name="connsiteX9" fmla="*/ 15422 w 343080"/>
              <a:gd name="connsiteY9" fmla="*/ 2563586 h 2563586"/>
              <a:gd name="connsiteX0" fmla="*/ 246742 w 339533"/>
              <a:gd name="connsiteY0" fmla="*/ 0 h 2563586"/>
              <a:gd name="connsiteX1" fmla="*/ 263071 w 339533"/>
              <a:gd name="connsiteY1" fmla="*/ 1412422 h 2563586"/>
              <a:gd name="connsiteX2" fmla="*/ 303893 w 339533"/>
              <a:gd name="connsiteY2" fmla="*/ 1768929 h 2563586"/>
              <a:gd name="connsiteX3" fmla="*/ 339272 w 339533"/>
              <a:gd name="connsiteY3" fmla="*/ 1877786 h 2563586"/>
              <a:gd name="connsiteX4" fmla="*/ 293008 w 339533"/>
              <a:gd name="connsiteY4" fmla="*/ 1973036 h 2563586"/>
              <a:gd name="connsiteX5" fmla="*/ 94343 w 339533"/>
              <a:gd name="connsiteY5" fmla="*/ 2136322 h 2563586"/>
              <a:gd name="connsiteX6" fmla="*/ 42636 w 339533"/>
              <a:gd name="connsiteY6" fmla="*/ 2220686 h 2563586"/>
              <a:gd name="connsiteX7" fmla="*/ 23585 w 339533"/>
              <a:gd name="connsiteY7" fmla="*/ 2318658 h 2563586"/>
              <a:gd name="connsiteX8" fmla="*/ 18142 w 339533"/>
              <a:gd name="connsiteY8" fmla="*/ 2416629 h 2563586"/>
              <a:gd name="connsiteX9" fmla="*/ 15422 w 339533"/>
              <a:gd name="connsiteY9" fmla="*/ 2563586 h 2563586"/>
              <a:gd name="connsiteX0" fmla="*/ 246742 w 362372"/>
              <a:gd name="connsiteY0" fmla="*/ 0 h 2563586"/>
              <a:gd name="connsiteX1" fmla="*/ 263071 w 362372"/>
              <a:gd name="connsiteY1" fmla="*/ 1412422 h 2563586"/>
              <a:gd name="connsiteX2" fmla="*/ 361043 w 362372"/>
              <a:gd name="connsiteY2" fmla="*/ 1793422 h 2563586"/>
              <a:gd name="connsiteX3" fmla="*/ 339272 w 362372"/>
              <a:gd name="connsiteY3" fmla="*/ 1877786 h 2563586"/>
              <a:gd name="connsiteX4" fmla="*/ 293008 w 362372"/>
              <a:gd name="connsiteY4" fmla="*/ 1973036 h 2563586"/>
              <a:gd name="connsiteX5" fmla="*/ 94343 w 362372"/>
              <a:gd name="connsiteY5" fmla="*/ 2136322 h 2563586"/>
              <a:gd name="connsiteX6" fmla="*/ 42636 w 362372"/>
              <a:gd name="connsiteY6" fmla="*/ 2220686 h 2563586"/>
              <a:gd name="connsiteX7" fmla="*/ 23585 w 362372"/>
              <a:gd name="connsiteY7" fmla="*/ 2318658 h 2563586"/>
              <a:gd name="connsiteX8" fmla="*/ 18142 w 362372"/>
              <a:gd name="connsiteY8" fmla="*/ 2416629 h 2563586"/>
              <a:gd name="connsiteX9" fmla="*/ 15422 w 362372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597"/>
              <a:gd name="connsiteY0" fmla="*/ 0 h 2563586"/>
              <a:gd name="connsiteX1" fmla="*/ 263071 w 362597"/>
              <a:gd name="connsiteY1" fmla="*/ 1412422 h 2563586"/>
              <a:gd name="connsiteX2" fmla="*/ 361043 w 362597"/>
              <a:gd name="connsiteY2" fmla="*/ 1793422 h 2563586"/>
              <a:gd name="connsiteX3" fmla="*/ 344715 w 362597"/>
              <a:gd name="connsiteY3" fmla="*/ 1888671 h 2563586"/>
              <a:gd name="connsiteX4" fmla="*/ 293008 w 362597"/>
              <a:gd name="connsiteY4" fmla="*/ 1973036 h 2563586"/>
              <a:gd name="connsiteX5" fmla="*/ 94343 w 362597"/>
              <a:gd name="connsiteY5" fmla="*/ 2136322 h 2563586"/>
              <a:gd name="connsiteX6" fmla="*/ 42636 w 362597"/>
              <a:gd name="connsiteY6" fmla="*/ 2220686 h 2563586"/>
              <a:gd name="connsiteX7" fmla="*/ 23585 w 362597"/>
              <a:gd name="connsiteY7" fmla="*/ 2318658 h 2563586"/>
              <a:gd name="connsiteX8" fmla="*/ 18142 w 362597"/>
              <a:gd name="connsiteY8" fmla="*/ 2416629 h 2563586"/>
              <a:gd name="connsiteX9" fmla="*/ 15422 w 362597"/>
              <a:gd name="connsiteY9" fmla="*/ 2563586 h 2563586"/>
              <a:gd name="connsiteX0" fmla="*/ 246742 w 362396"/>
              <a:gd name="connsiteY0" fmla="*/ 0 h 2563586"/>
              <a:gd name="connsiteX1" fmla="*/ 263071 w 362396"/>
              <a:gd name="connsiteY1" fmla="*/ 1412422 h 2563586"/>
              <a:gd name="connsiteX2" fmla="*/ 361043 w 362396"/>
              <a:gd name="connsiteY2" fmla="*/ 1793422 h 2563586"/>
              <a:gd name="connsiteX3" fmla="*/ 339953 w 362396"/>
              <a:gd name="connsiteY3" fmla="*/ 1886290 h 2563586"/>
              <a:gd name="connsiteX4" fmla="*/ 293008 w 362396"/>
              <a:gd name="connsiteY4" fmla="*/ 1973036 h 2563586"/>
              <a:gd name="connsiteX5" fmla="*/ 94343 w 362396"/>
              <a:gd name="connsiteY5" fmla="*/ 2136322 h 2563586"/>
              <a:gd name="connsiteX6" fmla="*/ 42636 w 362396"/>
              <a:gd name="connsiteY6" fmla="*/ 2220686 h 2563586"/>
              <a:gd name="connsiteX7" fmla="*/ 23585 w 362396"/>
              <a:gd name="connsiteY7" fmla="*/ 2318658 h 2563586"/>
              <a:gd name="connsiteX8" fmla="*/ 18142 w 362396"/>
              <a:gd name="connsiteY8" fmla="*/ 2416629 h 2563586"/>
              <a:gd name="connsiteX9" fmla="*/ 15422 w 362396"/>
              <a:gd name="connsiteY9" fmla="*/ 2563586 h 2563586"/>
              <a:gd name="connsiteX0" fmla="*/ 246742 w 362813"/>
              <a:gd name="connsiteY0" fmla="*/ 0 h 2563586"/>
              <a:gd name="connsiteX1" fmla="*/ 263071 w 362813"/>
              <a:gd name="connsiteY1" fmla="*/ 1412422 h 2563586"/>
              <a:gd name="connsiteX2" fmla="*/ 361043 w 362813"/>
              <a:gd name="connsiteY2" fmla="*/ 1793422 h 2563586"/>
              <a:gd name="connsiteX3" fmla="*/ 339953 w 362813"/>
              <a:gd name="connsiteY3" fmla="*/ 1886290 h 2563586"/>
              <a:gd name="connsiteX4" fmla="*/ 321923 w 362813"/>
              <a:gd name="connsiteY4" fmla="*/ 1933235 h 2563586"/>
              <a:gd name="connsiteX5" fmla="*/ 293008 w 362813"/>
              <a:gd name="connsiteY5" fmla="*/ 1973036 h 2563586"/>
              <a:gd name="connsiteX6" fmla="*/ 94343 w 362813"/>
              <a:gd name="connsiteY6" fmla="*/ 2136322 h 2563586"/>
              <a:gd name="connsiteX7" fmla="*/ 42636 w 362813"/>
              <a:gd name="connsiteY7" fmla="*/ 2220686 h 2563586"/>
              <a:gd name="connsiteX8" fmla="*/ 23585 w 362813"/>
              <a:gd name="connsiteY8" fmla="*/ 2318658 h 2563586"/>
              <a:gd name="connsiteX9" fmla="*/ 18142 w 362813"/>
              <a:gd name="connsiteY9" fmla="*/ 2416629 h 2563586"/>
              <a:gd name="connsiteX10" fmla="*/ 15422 w 362813"/>
              <a:gd name="connsiteY10" fmla="*/ 2563586 h 2563586"/>
              <a:gd name="connsiteX0" fmla="*/ 246742 w 362813"/>
              <a:gd name="connsiteY0" fmla="*/ 0 h 2563586"/>
              <a:gd name="connsiteX1" fmla="*/ 263071 w 362813"/>
              <a:gd name="connsiteY1" fmla="*/ 1412422 h 2563586"/>
              <a:gd name="connsiteX2" fmla="*/ 361043 w 362813"/>
              <a:gd name="connsiteY2" fmla="*/ 1793422 h 2563586"/>
              <a:gd name="connsiteX3" fmla="*/ 339953 w 362813"/>
              <a:gd name="connsiteY3" fmla="*/ 1886290 h 2563586"/>
              <a:gd name="connsiteX4" fmla="*/ 321923 w 362813"/>
              <a:gd name="connsiteY4" fmla="*/ 1933235 h 2563586"/>
              <a:gd name="connsiteX5" fmla="*/ 293008 w 362813"/>
              <a:gd name="connsiteY5" fmla="*/ 1973036 h 2563586"/>
              <a:gd name="connsiteX6" fmla="*/ 183810 w 362813"/>
              <a:gd name="connsiteY6" fmla="*/ 2068967 h 2563586"/>
              <a:gd name="connsiteX7" fmla="*/ 94343 w 362813"/>
              <a:gd name="connsiteY7" fmla="*/ 2136322 h 2563586"/>
              <a:gd name="connsiteX8" fmla="*/ 42636 w 362813"/>
              <a:gd name="connsiteY8" fmla="*/ 2220686 h 2563586"/>
              <a:gd name="connsiteX9" fmla="*/ 23585 w 362813"/>
              <a:gd name="connsiteY9" fmla="*/ 2318658 h 2563586"/>
              <a:gd name="connsiteX10" fmla="*/ 18142 w 362813"/>
              <a:gd name="connsiteY10" fmla="*/ 2416629 h 2563586"/>
              <a:gd name="connsiteX11" fmla="*/ 15422 w 362813"/>
              <a:gd name="connsiteY11" fmla="*/ 2563586 h 2563586"/>
              <a:gd name="connsiteX0" fmla="*/ 246742 w 360591"/>
              <a:gd name="connsiteY0" fmla="*/ 0 h 2563586"/>
              <a:gd name="connsiteX1" fmla="*/ 263071 w 360591"/>
              <a:gd name="connsiteY1" fmla="*/ 1412422 h 2563586"/>
              <a:gd name="connsiteX2" fmla="*/ 358662 w 360591"/>
              <a:gd name="connsiteY2" fmla="*/ 1793422 h 2563586"/>
              <a:gd name="connsiteX3" fmla="*/ 339953 w 360591"/>
              <a:gd name="connsiteY3" fmla="*/ 1886290 h 2563586"/>
              <a:gd name="connsiteX4" fmla="*/ 321923 w 360591"/>
              <a:gd name="connsiteY4" fmla="*/ 1933235 h 2563586"/>
              <a:gd name="connsiteX5" fmla="*/ 293008 w 360591"/>
              <a:gd name="connsiteY5" fmla="*/ 1973036 h 2563586"/>
              <a:gd name="connsiteX6" fmla="*/ 183810 w 360591"/>
              <a:gd name="connsiteY6" fmla="*/ 2068967 h 2563586"/>
              <a:gd name="connsiteX7" fmla="*/ 94343 w 360591"/>
              <a:gd name="connsiteY7" fmla="*/ 2136322 h 2563586"/>
              <a:gd name="connsiteX8" fmla="*/ 42636 w 360591"/>
              <a:gd name="connsiteY8" fmla="*/ 2220686 h 2563586"/>
              <a:gd name="connsiteX9" fmla="*/ 23585 w 360591"/>
              <a:gd name="connsiteY9" fmla="*/ 2318658 h 2563586"/>
              <a:gd name="connsiteX10" fmla="*/ 18142 w 360591"/>
              <a:gd name="connsiteY10" fmla="*/ 2416629 h 2563586"/>
              <a:gd name="connsiteX11" fmla="*/ 15422 w 360591"/>
              <a:gd name="connsiteY11" fmla="*/ 2563586 h 2563586"/>
              <a:gd name="connsiteX0" fmla="*/ 246742 w 361153"/>
              <a:gd name="connsiteY0" fmla="*/ 0 h 2563586"/>
              <a:gd name="connsiteX1" fmla="*/ 263071 w 361153"/>
              <a:gd name="connsiteY1" fmla="*/ 1412422 h 2563586"/>
              <a:gd name="connsiteX2" fmla="*/ 300492 w 361153"/>
              <a:gd name="connsiteY2" fmla="*/ 1578429 h 2563586"/>
              <a:gd name="connsiteX3" fmla="*/ 358662 w 361153"/>
              <a:gd name="connsiteY3" fmla="*/ 1793422 h 2563586"/>
              <a:gd name="connsiteX4" fmla="*/ 339953 w 361153"/>
              <a:gd name="connsiteY4" fmla="*/ 1886290 h 2563586"/>
              <a:gd name="connsiteX5" fmla="*/ 321923 w 361153"/>
              <a:gd name="connsiteY5" fmla="*/ 1933235 h 2563586"/>
              <a:gd name="connsiteX6" fmla="*/ 293008 w 361153"/>
              <a:gd name="connsiteY6" fmla="*/ 1973036 h 2563586"/>
              <a:gd name="connsiteX7" fmla="*/ 183810 w 361153"/>
              <a:gd name="connsiteY7" fmla="*/ 2068967 h 2563586"/>
              <a:gd name="connsiteX8" fmla="*/ 94343 w 361153"/>
              <a:gd name="connsiteY8" fmla="*/ 2136322 h 2563586"/>
              <a:gd name="connsiteX9" fmla="*/ 42636 w 361153"/>
              <a:gd name="connsiteY9" fmla="*/ 2220686 h 2563586"/>
              <a:gd name="connsiteX10" fmla="*/ 23585 w 361153"/>
              <a:gd name="connsiteY10" fmla="*/ 2318658 h 2563586"/>
              <a:gd name="connsiteX11" fmla="*/ 18142 w 361153"/>
              <a:gd name="connsiteY11" fmla="*/ 2416629 h 2563586"/>
              <a:gd name="connsiteX12" fmla="*/ 15422 w 361153"/>
              <a:gd name="connsiteY12" fmla="*/ 2563586 h 2563586"/>
              <a:gd name="connsiteX0" fmla="*/ 246742 w 361153"/>
              <a:gd name="connsiteY0" fmla="*/ 0 h 2563586"/>
              <a:gd name="connsiteX1" fmla="*/ 263071 w 361153"/>
              <a:gd name="connsiteY1" fmla="*/ 1412422 h 2563586"/>
              <a:gd name="connsiteX2" fmla="*/ 300492 w 361153"/>
              <a:gd name="connsiteY2" fmla="*/ 1578429 h 2563586"/>
              <a:gd name="connsiteX3" fmla="*/ 358662 w 361153"/>
              <a:gd name="connsiteY3" fmla="*/ 1793422 h 2563586"/>
              <a:gd name="connsiteX4" fmla="*/ 339953 w 361153"/>
              <a:gd name="connsiteY4" fmla="*/ 1886290 h 2563586"/>
              <a:gd name="connsiteX5" fmla="*/ 321923 w 361153"/>
              <a:gd name="connsiteY5" fmla="*/ 1933235 h 2563586"/>
              <a:gd name="connsiteX6" fmla="*/ 293008 w 361153"/>
              <a:gd name="connsiteY6" fmla="*/ 1973036 h 2563586"/>
              <a:gd name="connsiteX7" fmla="*/ 183810 w 361153"/>
              <a:gd name="connsiteY7" fmla="*/ 2068967 h 2563586"/>
              <a:gd name="connsiteX8" fmla="*/ 94343 w 361153"/>
              <a:gd name="connsiteY8" fmla="*/ 2136322 h 2563586"/>
              <a:gd name="connsiteX9" fmla="*/ 42636 w 361153"/>
              <a:gd name="connsiteY9" fmla="*/ 2220686 h 2563586"/>
              <a:gd name="connsiteX10" fmla="*/ 23585 w 361153"/>
              <a:gd name="connsiteY10" fmla="*/ 2318658 h 2563586"/>
              <a:gd name="connsiteX11" fmla="*/ 18142 w 361153"/>
              <a:gd name="connsiteY11" fmla="*/ 2416629 h 2563586"/>
              <a:gd name="connsiteX12" fmla="*/ 15422 w 361153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00492 w 359151"/>
              <a:gd name="connsiteY2" fmla="*/ 1578429 h 2563586"/>
              <a:gd name="connsiteX3" fmla="*/ 307635 w 359151"/>
              <a:gd name="connsiteY3" fmla="*/ 1699873 h 2563586"/>
              <a:gd name="connsiteX4" fmla="*/ 358662 w 359151"/>
              <a:gd name="connsiteY4" fmla="*/ 1793422 h 2563586"/>
              <a:gd name="connsiteX5" fmla="*/ 339953 w 359151"/>
              <a:gd name="connsiteY5" fmla="*/ 1886290 h 2563586"/>
              <a:gd name="connsiteX6" fmla="*/ 321923 w 359151"/>
              <a:gd name="connsiteY6" fmla="*/ 1933235 h 2563586"/>
              <a:gd name="connsiteX7" fmla="*/ 293008 w 359151"/>
              <a:gd name="connsiteY7" fmla="*/ 1973036 h 2563586"/>
              <a:gd name="connsiteX8" fmla="*/ 183810 w 359151"/>
              <a:gd name="connsiteY8" fmla="*/ 2068967 h 2563586"/>
              <a:gd name="connsiteX9" fmla="*/ 94343 w 359151"/>
              <a:gd name="connsiteY9" fmla="*/ 2136322 h 2563586"/>
              <a:gd name="connsiteX10" fmla="*/ 42636 w 359151"/>
              <a:gd name="connsiteY10" fmla="*/ 2220686 h 2563586"/>
              <a:gd name="connsiteX11" fmla="*/ 23585 w 359151"/>
              <a:gd name="connsiteY11" fmla="*/ 2318658 h 2563586"/>
              <a:gd name="connsiteX12" fmla="*/ 18142 w 359151"/>
              <a:gd name="connsiteY12" fmla="*/ 2416629 h 2563586"/>
              <a:gd name="connsiteX13" fmla="*/ 15422 w 359151"/>
              <a:gd name="connsiteY13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07635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6742 w 359151"/>
              <a:gd name="connsiteY0" fmla="*/ 0 h 2563586"/>
              <a:gd name="connsiteX1" fmla="*/ 263071 w 359151"/>
              <a:gd name="connsiteY1" fmla="*/ 1412422 h 2563586"/>
              <a:gd name="connsiteX2" fmla="*/ 317160 w 359151"/>
              <a:gd name="connsiteY2" fmla="*/ 1699873 h 2563586"/>
              <a:gd name="connsiteX3" fmla="*/ 358662 w 359151"/>
              <a:gd name="connsiteY3" fmla="*/ 1793422 h 2563586"/>
              <a:gd name="connsiteX4" fmla="*/ 339953 w 359151"/>
              <a:gd name="connsiteY4" fmla="*/ 1886290 h 2563586"/>
              <a:gd name="connsiteX5" fmla="*/ 321923 w 359151"/>
              <a:gd name="connsiteY5" fmla="*/ 1933235 h 2563586"/>
              <a:gd name="connsiteX6" fmla="*/ 293008 w 359151"/>
              <a:gd name="connsiteY6" fmla="*/ 1973036 h 2563586"/>
              <a:gd name="connsiteX7" fmla="*/ 183810 w 359151"/>
              <a:gd name="connsiteY7" fmla="*/ 2068967 h 2563586"/>
              <a:gd name="connsiteX8" fmla="*/ 94343 w 359151"/>
              <a:gd name="connsiteY8" fmla="*/ 2136322 h 2563586"/>
              <a:gd name="connsiteX9" fmla="*/ 42636 w 359151"/>
              <a:gd name="connsiteY9" fmla="*/ 2220686 h 2563586"/>
              <a:gd name="connsiteX10" fmla="*/ 23585 w 359151"/>
              <a:gd name="connsiteY10" fmla="*/ 2318658 h 2563586"/>
              <a:gd name="connsiteX11" fmla="*/ 18142 w 359151"/>
              <a:gd name="connsiteY11" fmla="*/ 2416629 h 2563586"/>
              <a:gd name="connsiteX12" fmla="*/ 15422 w 359151"/>
              <a:gd name="connsiteY12" fmla="*/ 2563586 h 2563586"/>
              <a:gd name="connsiteX0" fmla="*/ 244361 w 359151"/>
              <a:gd name="connsiteY0" fmla="*/ 0 h 2599305"/>
              <a:gd name="connsiteX1" fmla="*/ 263071 w 359151"/>
              <a:gd name="connsiteY1" fmla="*/ 1448141 h 2599305"/>
              <a:gd name="connsiteX2" fmla="*/ 317160 w 359151"/>
              <a:gd name="connsiteY2" fmla="*/ 1735592 h 2599305"/>
              <a:gd name="connsiteX3" fmla="*/ 358662 w 359151"/>
              <a:gd name="connsiteY3" fmla="*/ 1829141 h 2599305"/>
              <a:gd name="connsiteX4" fmla="*/ 339953 w 359151"/>
              <a:gd name="connsiteY4" fmla="*/ 1922009 h 2599305"/>
              <a:gd name="connsiteX5" fmla="*/ 321923 w 359151"/>
              <a:gd name="connsiteY5" fmla="*/ 1968954 h 2599305"/>
              <a:gd name="connsiteX6" fmla="*/ 293008 w 359151"/>
              <a:gd name="connsiteY6" fmla="*/ 2008755 h 2599305"/>
              <a:gd name="connsiteX7" fmla="*/ 183810 w 359151"/>
              <a:gd name="connsiteY7" fmla="*/ 2104686 h 2599305"/>
              <a:gd name="connsiteX8" fmla="*/ 94343 w 359151"/>
              <a:gd name="connsiteY8" fmla="*/ 2172041 h 2599305"/>
              <a:gd name="connsiteX9" fmla="*/ 42636 w 359151"/>
              <a:gd name="connsiteY9" fmla="*/ 2256405 h 2599305"/>
              <a:gd name="connsiteX10" fmla="*/ 23585 w 359151"/>
              <a:gd name="connsiteY10" fmla="*/ 2354377 h 2599305"/>
              <a:gd name="connsiteX11" fmla="*/ 18142 w 359151"/>
              <a:gd name="connsiteY11" fmla="*/ 2452348 h 2599305"/>
              <a:gd name="connsiteX12" fmla="*/ 15422 w 359151"/>
              <a:gd name="connsiteY12" fmla="*/ 2599305 h 2599305"/>
              <a:gd name="connsiteX0" fmla="*/ 244361 w 359151"/>
              <a:gd name="connsiteY0" fmla="*/ 0 h 2570730"/>
              <a:gd name="connsiteX1" fmla="*/ 263071 w 359151"/>
              <a:gd name="connsiteY1" fmla="*/ 1419566 h 2570730"/>
              <a:gd name="connsiteX2" fmla="*/ 317160 w 359151"/>
              <a:gd name="connsiteY2" fmla="*/ 1707017 h 2570730"/>
              <a:gd name="connsiteX3" fmla="*/ 358662 w 359151"/>
              <a:gd name="connsiteY3" fmla="*/ 1800566 h 2570730"/>
              <a:gd name="connsiteX4" fmla="*/ 339953 w 359151"/>
              <a:gd name="connsiteY4" fmla="*/ 1893434 h 2570730"/>
              <a:gd name="connsiteX5" fmla="*/ 321923 w 359151"/>
              <a:gd name="connsiteY5" fmla="*/ 1940379 h 2570730"/>
              <a:gd name="connsiteX6" fmla="*/ 293008 w 359151"/>
              <a:gd name="connsiteY6" fmla="*/ 1980180 h 2570730"/>
              <a:gd name="connsiteX7" fmla="*/ 183810 w 359151"/>
              <a:gd name="connsiteY7" fmla="*/ 2076111 h 2570730"/>
              <a:gd name="connsiteX8" fmla="*/ 94343 w 359151"/>
              <a:gd name="connsiteY8" fmla="*/ 2143466 h 2570730"/>
              <a:gd name="connsiteX9" fmla="*/ 42636 w 359151"/>
              <a:gd name="connsiteY9" fmla="*/ 2227830 h 2570730"/>
              <a:gd name="connsiteX10" fmla="*/ 23585 w 359151"/>
              <a:gd name="connsiteY10" fmla="*/ 2325802 h 2570730"/>
              <a:gd name="connsiteX11" fmla="*/ 18142 w 359151"/>
              <a:gd name="connsiteY11" fmla="*/ 2423773 h 2570730"/>
              <a:gd name="connsiteX12" fmla="*/ 15422 w 359151"/>
              <a:gd name="connsiteY12" fmla="*/ 2570730 h 2570730"/>
              <a:gd name="connsiteX0" fmla="*/ 228939 w 343729"/>
              <a:gd name="connsiteY0" fmla="*/ 0 h 2570730"/>
              <a:gd name="connsiteX1" fmla="*/ 247649 w 343729"/>
              <a:gd name="connsiteY1" fmla="*/ 1419566 h 2570730"/>
              <a:gd name="connsiteX2" fmla="*/ 301738 w 343729"/>
              <a:gd name="connsiteY2" fmla="*/ 1707017 h 2570730"/>
              <a:gd name="connsiteX3" fmla="*/ 343240 w 343729"/>
              <a:gd name="connsiteY3" fmla="*/ 1800566 h 2570730"/>
              <a:gd name="connsiteX4" fmla="*/ 324531 w 343729"/>
              <a:gd name="connsiteY4" fmla="*/ 1893434 h 2570730"/>
              <a:gd name="connsiteX5" fmla="*/ 306501 w 343729"/>
              <a:gd name="connsiteY5" fmla="*/ 1940379 h 2570730"/>
              <a:gd name="connsiteX6" fmla="*/ 277586 w 343729"/>
              <a:gd name="connsiteY6" fmla="*/ 1980180 h 2570730"/>
              <a:gd name="connsiteX7" fmla="*/ 168388 w 343729"/>
              <a:gd name="connsiteY7" fmla="*/ 2076111 h 2570730"/>
              <a:gd name="connsiteX8" fmla="*/ 78921 w 343729"/>
              <a:gd name="connsiteY8" fmla="*/ 2143466 h 2570730"/>
              <a:gd name="connsiteX9" fmla="*/ 27214 w 343729"/>
              <a:gd name="connsiteY9" fmla="*/ 2227830 h 2570730"/>
              <a:gd name="connsiteX10" fmla="*/ 8163 w 343729"/>
              <a:gd name="connsiteY10" fmla="*/ 2325802 h 2570730"/>
              <a:gd name="connsiteX11" fmla="*/ 2720 w 343729"/>
              <a:gd name="connsiteY11" fmla="*/ 2423773 h 2570730"/>
              <a:gd name="connsiteX12" fmla="*/ 0 w 343729"/>
              <a:gd name="connsiteY12" fmla="*/ 2570730 h 2570730"/>
              <a:gd name="connsiteX0" fmla="*/ 228939 w 343729"/>
              <a:gd name="connsiteY0" fmla="*/ 0 h 2570730"/>
              <a:gd name="connsiteX1" fmla="*/ 247649 w 343729"/>
              <a:gd name="connsiteY1" fmla="*/ 1419566 h 2570730"/>
              <a:gd name="connsiteX2" fmla="*/ 301738 w 343729"/>
              <a:gd name="connsiteY2" fmla="*/ 1707017 h 2570730"/>
              <a:gd name="connsiteX3" fmla="*/ 343240 w 343729"/>
              <a:gd name="connsiteY3" fmla="*/ 1800566 h 2570730"/>
              <a:gd name="connsiteX4" fmla="*/ 324531 w 343729"/>
              <a:gd name="connsiteY4" fmla="*/ 1893434 h 2570730"/>
              <a:gd name="connsiteX5" fmla="*/ 306501 w 343729"/>
              <a:gd name="connsiteY5" fmla="*/ 1940379 h 2570730"/>
              <a:gd name="connsiteX6" fmla="*/ 277586 w 343729"/>
              <a:gd name="connsiteY6" fmla="*/ 1980180 h 2570730"/>
              <a:gd name="connsiteX7" fmla="*/ 168388 w 343729"/>
              <a:gd name="connsiteY7" fmla="*/ 2076111 h 2570730"/>
              <a:gd name="connsiteX8" fmla="*/ 133508 w 343729"/>
              <a:gd name="connsiteY8" fmla="*/ 2106964 h 2570730"/>
              <a:gd name="connsiteX9" fmla="*/ 78921 w 343729"/>
              <a:gd name="connsiteY9" fmla="*/ 2143466 h 2570730"/>
              <a:gd name="connsiteX10" fmla="*/ 27214 w 343729"/>
              <a:gd name="connsiteY10" fmla="*/ 2227830 h 2570730"/>
              <a:gd name="connsiteX11" fmla="*/ 8163 w 343729"/>
              <a:gd name="connsiteY11" fmla="*/ 2325802 h 2570730"/>
              <a:gd name="connsiteX12" fmla="*/ 2720 w 343729"/>
              <a:gd name="connsiteY12" fmla="*/ 2423773 h 2570730"/>
              <a:gd name="connsiteX13" fmla="*/ 0 w 343729"/>
              <a:gd name="connsiteY13" fmla="*/ 2570730 h 257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3729" h="2570730">
                <a:moveTo>
                  <a:pt x="228939" y="0"/>
                </a:moveTo>
                <a:cubicBezTo>
                  <a:pt x="235176" y="482714"/>
                  <a:pt x="235516" y="1135063"/>
                  <a:pt x="247649" y="1419566"/>
                </a:cubicBezTo>
                <a:cubicBezTo>
                  <a:pt x="259782" y="1704069"/>
                  <a:pt x="285806" y="1643517"/>
                  <a:pt x="301738" y="1707017"/>
                </a:cubicBezTo>
                <a:cubicBezTo>
                  <a:pt x="317670" y="1770517"/>
                  <a:pt x="339838" y="1767512"/>
                  <a:pt x="343240" y="1800566"/>
                </a:cubicBezTo>
                <a:cubicBezTo>
                  <a:pt x="346642" y="1833620"/>
                  <a:pt x="331448" y="1871322"/>
                  <a:pt x="324531" y="1893434"/>
                </a:cubicBezTo>
                <a:cubicBezTo>
                  <a:pt x="317614" y="1915546"/>
                  <a:pt x="314325" y="1925921"/>
                  <a:pt x="306501" y="1940379"/>
                </a:cubicBezTo>
                <a:cubicBezTo>
                  <a:pt x="298677" y="1954837"/>
                  <a:pt x="301002" y="1959146"/>
                  <a:pt x="277586" y="1980180"/>
                </a:cubicBezTo>
                <a:cubicBezTo>
                  <a:pt x="254170" y="2001215"/>
                  <a:pt x="192401" y="2055417"/>
                  <a:pt x="168388" y="2076111"/>
                </a:cubicBezTo>
                <a:cubicBezTo>
                  <a:pt x="144375" y="2096805"/>
                  <a:pt x="148419" y="2095738"/>
                  <a:pt x="133508" y="2106964"/>
                </a:cubicBezTo>
                <a:cubicBezTo>
                  <a:pt x="118597" y="2118190"/>
                  <a:pt x="96637" y="2122885"/>
                  <a:pt x="78921" y="2143466"/>
                </a:cubicBezTo>
                <a:cubicBezTo>
                  <a:pt x="14967" y="2229190"/>
                  <a:pt x="39914" y="2184287"/>
                  <a:pt x="27214" y="2227830"/>
                </a:cubicBezTo>
                <a:cubicBezTo>
                  <a:pt x="14514" y="2271373"/>
                  <a:pt x="13606" y="2293599"/>
                  <a:pt x="8163" y="2325802"/>
                </a:cubicBezTo>
                <a:cubicBezTo>
                  <a:pt x="2720" y="2358005"/>
                  <a:pt x="8163" y="2382952"/>
                  <a:pt x="2720" y="2423773"/>
                </a:cubicBezTo>
                <a:cubicBezTo>
                  <a:pt x="1813" y="2472759"/>
                  <a:pt x="907" y="2521744"/>
                  <a:pt x="0" y="257073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071237" y="3081904"/>
            <a:ext cx="2137674" cy="1133413"/>
          </a:xfrm>
          <a:custGeom>
            <a:avLst/>
            <a:gdLst>
              <a:gd name="connsiteX0" fmla="*/ 0 w 2150269"/>
              <a:gd name="connsiteY0" fmla="*/ 4762 h 381000"/>
              <a:gd name="connsiteX1" fmla="*/ 1412081 w 2150269"/>
              <a:gd name="connsiteY1" fmla="*/ 0 h 381000"/>
              <a:gd name="connsiteX2" fmla="*/ 1478756 w 2150269"/>
              <a:gd name="connsiteY2" fmla="*/ 9525 h 381000"/>
              <a:gd name="connsiteX3" fmla="*/ 1574006 w 2150269"/>
              <a:gd name="connsiteY3" fmla="*/ 19050 h 381000"/>
              <a:gd name="connsiteX4" fmla="*/ 1604963 w 2150269"/>
              <a:gd name="connsiteY4" fmla="*/ 4762 h 381000"/>
              <a:gd name="connsiteX5" fmla="*/ 1819275 w 2150269"/>
              <a:gd name="connsiteY5" fmla="*/ 7143 h 381000"/>
              <a:gd name="connsiteX6" fmla="*/ 1854994 w 2150269"/>
              <a:gd name="connsiteY6" fmla="*/ 4762 h 381000"/>
              <a:gd name="connsiteX7" fmla="*/ 1914525 w 2150269"/>
              <a:gd name="connsiteY7" fmla="*/ 33337 h 381000"/>
              <a:gd name="connsiteX8" fmla="*/ 2033588 w 2150269"/>
              <a:gd name="connsiteY8" fmla="*/ 33337 h 381000"/>
              <a:gd name="connsiteX9" fmla="*/ 2062163 w 2150269"/>
              <a:gd name="connsiteY9" fmla="*/ 38100 h 381000"/>
              <a:gd name="connsiteX10" fmla="*/ 2107406 w 2150269"/>
              <a:gd name="connsiteY10" fmla="*/ 80962 h 381000"/>
              <a:gd name="connsiteX11" fmla="*/ 2128838 w 2150269"/>
              <a:gd name="connsiteY11" fmla="*/ 297656 h 381000"/>
              <a:gd name="connsiteX12" fmla="*/ 2150269 w 2150269"/>
              <a:gd name="connsiteY12" fmla="*/ 381000 h 381000"/>
              <a:gd name="connsiteX0" fmla="*/ 0 w 2128838"/>
              <a:gd name="connsiteY0" fmla="*/ 4762 h 297656"/>
              <a:gd name="connsiteX1" fmla="*/ 1412081 w 2128838"/>
              <a:gd name="connsiteY1" fmla="*/ 0 h 297656"/>
              <a:gd name="connsiteX2" fmla="*/ 1478756 w 2128838"/>
              <a:gd name="connsiteY2" fmla="*/ 9525 h 297656"/>
              <a:gd name="connsiteX3" fmla="*/ 1574006 w 2128838"/>
              <a:gd name="connsiteY3" fmla="*/ 19050 h 297656"/>
              <a:gd name="connsiteX4" fmla="*/ 1604963 w 2128838"/>
              <a:gd name="connsiteY4" fmla="*/ 4762 h 297656"/>
              <a:gd name="connsiteX5" fmla="*/ 1819275 w 2128838"/>
              <a:gd name="connsiteY5" fmla="*/ 7143 h 297656"/>
              <a:gd name="connsiteX6" fmla="*/ 1854994 w 2128838"/>
              <a:gd name="connsiteY6" fmla="*/ 4762 h 297656"/>
              <a:gd name="connsiteX7" fmla="*/ 1914525 w 2128838"/>
              <a:gd name="connsiteY7" fmla="*/ 33337 h 297656"/>
              <a:gd name="connsiteX8" fmla="*/ 2033588 w 2128838"/>
              <a:gd name="connsiteY8" fmla="*/ 33337 h 297656"/>
              <a:gd name="connsiteX9" fmla="*/ 2062163 w 2128838"/>
              <a:gd name="connsiteY9" fmla="*/ 38100 h 297656"/>
              <a:gd name="connsiteX10" fmla="*/ 2107406 w 2128838"/>
              <a:gd name="connsiteY10" fmla="*/ 80962 h 297656"/>
              <a:gd name="connsiteX11" fmla="*/ 2128838 w 2128838"/>
              <a:gd name="connsiteY11" fmla="*/ 297656 h 297656"/>
              <a:gd name="connsiteX0" fmla="*/ 0 w 2286000"/>
              <a:gd name="connsiteY0" fmla="*/ 21274 h 1228568"/>
              <a:gd name="connsiteX1" fmla="*/ 1412081 w 2286000"/>
              <a:gd name="connsiteY1" fmla="*/ 16512 h 1228568"/>
              <a:gd name="connsiteX2" fmla="*/ 1478756 w 2286000"/>
              <a:gd name="connsiteY2" fmla="*/ 26037 h 1228568"/>
              <a:gd name="connsiteX3" fmla="*/ 1574006 w 2286000"/>
              <a:gd name="connsiteY3" fmla="*/ 35562 h 1228568"/>
              <a:gd name="connsiteX4" fmla="*/ 1604963 w 2286000"/>
              <a:gd name="connsiteY4" fmla="*/ 21274 h 1228568"/>
              <a:gd name="connsiteX5" fmla="*/ 1819275 w 2286000"/>
              <a:gd name="connsiteY5" fmla="*/ 23655 h 1228568"/>
              <a:gd name="connsiteX6" fmla="*/ 1854994 w 2286000"/>
              <a:gd name="connsiteY6" fmla="*/ 21274 h 1228568"/>
              <a:gd name="connsiteX7" fmla="*/ 1914525 w 2286000"/>
              <a:gd name="connsiteY7" fmla="*/ 49849 h 1228568"/>
              <a:gd name="connsiteX8" fmla="*/ 2033588 w 2286000"/>
              <a:gd name="connsiteY8" fmla="*/ 49849 h 1228568"/>
              <a:gd name="connsiteX9" fmla="*/ 2062163 w 2286000"/>
              <a:gd name="connsiteY9" fmla="*/ 54612 h 1228568"/>
              <a:gd name="connsiteX10" fmla="*/ 2107406 w 2286000"/>
              <a:gd name="connsiteY10" fmla="*/ 97474 h 1228568"/>
              <a:gd name="connsiteX11" fmla="*/ 2286000 w 2286000"/>
              <a:gd name="connsiteY11" fmla="*/ 1228568 h 1228568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202656 w 2286000"/>
              <a:gd name="connsiteY11" fmla="*/ 754856 h 1212056"/>
              <a:gd name="connsiteX12" fmla="*/ 2286000 w 2286000"/>
              <a:gd name="connsiteY12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  <a:gd name="connsiteX0" fmla="*/ 0 w 2286000"/>
              <a:gd name="connsiteY0" fmla="*/ 4762 h 1212056"/>
              <a:gd name="connsiteX1" fmla="*/ 1412081 w 2286000"/>
              <a:gd name="connsiteY1" fmla="*/ 0 h 1212056"/>
              <a:gd name="connsiteX2" fmla="*/ 1478756 w 2286000"/>
              <a:gd name="connsiteY2" fmla="*/ 9525 h 1212056"/>
              <a:gd name="connsiteX3" fmla="*/ 1574006 w 2286000"/>
              <a:gd name="connsiteY3" fmla="*/ 19050 h 1212056"/>
              <a:gd name="connsiteX4" fmla="*/ 1604963 w 2286000"/>
              <a:gd name="connsiteY4" fmla="*/ 4762 h 1212056"/>
              <a:gd name="connsiteX5" fmla="*/ 1819275 w 2286000"/>
              <a:gd name="connsiteY5" fmla="*/ 7143 h 1212056"/>
              <a:gd name="connsiteX6" fmla="*/ 1854994 w 2286000"/>
              <a:gd name="connsiteY6" fmla="*/ 4762 h 1212056"/>
              <a:gd name="connsiteX7" fmla="*/ 1914525 w 2286000"/>
              <a:gd name="connsiteY7" fmla="*/ 33337 h 1212056"/>
              <a:gd name="connsiteX8" fmla="*/ 2033588 w 2286000"/>
              <a:gd name="connsiteY8" fmla="*/ 33337 h 1212056"/>
              <a:gd name="connsiteX9" fmla="*/ 2062163 w 2286000"/>
              <a:gd name="connsiteY9" fmla="*/ 38100 h 1212056"/>
              <a:gd name="connsiteX10" fmla="*/ 2107406 w 2286000"/>
              <a:gd name="connsiteY10" fmla="*/ 80962 h 1212056"/>
              <a:gd name="connsiteX11" fmla="*/ 2126456 w 2286000"/>
              <a:gd name="connsiteY11" fmla="*/ 297656 h 1212056"/>
              <a:gd name="connsiteX12" fmla="*/ 2202656 w 2286000"/>
              <a:gd name="connsiteY12" fmla="*/ 754856 h 1212056"/>
              <a:gd name="connsiteX13" fmla="*/ 2286000 w 2286000"/>
              <a:gd name="connsiteY13" fmla="*/ 1212056 h 12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86000" h="1212056">
                <a:moveTo>
                  <a:pt x="0" y="4762"/>
                </a:moveTo>
                <a:lnTo>
                  <a:pt x="1412081" y="0"/>
                </a:lnTo>
                <a:cubicBezTo>
                  <a:pt x="1448990" y="3175"/>
                  <a:pt x="1451768" y="6350"/>
                  <a:pt x="1478756" y="9525"/>
                </a:cubicBezTo>
                <a:cubicBezTo>
                  <a:pt x="1505744" y="12700"/>
                  <a:pt x="1552972" y="19844"/>
                  <a:pt x="1574006" y="19050"/>
                </a:cubicBezTo>
                <a:cubicBezTo>
                  <a:pt x="1595040" y="18256"/>
                  <a:pt x="1564085" y="6746"/>
                  <a:pt x="1604963" y="4762"/>
                </a:cubicBezTo>
                <a:cubicBezTo>
                  <a:pt x="1645841" y="2778"/>
                  <a:pt x="1777603" y="7143"/>
                  <a:pt x="1819275" y="7143"/>
                </a:cubicBezTo>
                <a:cubicBezTo>
                  <a:pt x="1860947" y="7143"/>
                  <a:pt x="1839119" y="396"/>
                  <a:pt x="1854994" y="4762"/>
                </a:cubicBezTo>
                <a:cubicBezTo>
                  <a:pt x="1870869" y="9128"/>
                  <a:pt x="1884759" y="28575"/>
                  <a:pt x="1914525" y="33337"/>
                </a:cubicBezTo>
                <a:cubicBezTo>
                  <a:pt x="1944291" y="38099"/>
                  <a:pt x="2008982" y="32543"/>
                  <a:pt x="2033588" y="33337"/>
                </a:cubicBezTo>
                <a:cubicBezTo>
                  <a:pt x="2058194" y="34131"/>
                  <a:pt x="2049860" y="30163"/>
                  <a:pt x="2062163" y="38100"/>
                </a:cubicBezTo>
                <a:cubicBezTo>
                  <a:pt x="2074466" y="46037"/>
                  <a:pt x="2096690" y="37703"/>
                  <a:pt x="2107406" y="80962"/>
                </a:cubicBezTo>
                <a:cubicBezTo>
                  <a:pt x="2118122" y="124221"/>
                  <a:pt x="2110581" y="185340"/>
                  <a:pt x="2126456" y="297656"/>
                </a:cubicBezTo>
                <a:cubicBezTo>
                  <a:pt x="2142331" y="409972"/>
                  <a:pt x="2178447" y="600472"/>
                  <a:pt x="2202656" y="754856"/>
                </a:cubicBezTo>
                <a:cubicBezTo>
                  <a:pt x="2232422" y="943372"/>
                  <a:pt x="2274491" y="1134666"/>
                  <a:pt x="2286000" y="1212056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2082179" y="2271370"/>
            <a:ext cx="2229" cy="806081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917399" y="2273596"/>
            <a:ext cx="4451" cy="806081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696953" y="2275817"/>
            <a:ext cx="4451" cy="806081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1512138" y="2278051"/>
            <a:ext cx="4451" cy="806081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331768" y="2282506"/>
            <a:ext cx="4452" cy="1583213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1331766" y="2705902"/>
            <a:ext cx="3298516" cy="46354"/>
          </a:xfrm>
          <a:custGeom>
            <a:avLst/>
            <a:gdLst>
              <a:gd name="connsiteX0" fmla="*/ 0 w 2393157"/>
              <a:gd name="connsiteY0" fmla="*/ 30956 h 30956"/>
              <a:gd name="connsiteX1" fmla="*/ 1047750 w 2393157"/>
              <a:gd name="connsiteY1" fmla="*/ 30956 h 30956"/>
              <a:gd name="connsiteX2" fmla="*/ 1104900 w 2393157"/>
              <a:gd name="connsiteY2" fmla="*/ 28575 h 30956"/>
              <a:gd name="connsiteX3" fmla="*/ 2393157 w 2393157"/>
              <a:gd name="connsiteY3" fmla="*/ 0 h 30956"/>
              <a:gd name="connsiteX0" fmla="*/ 0 w 3524250"/>
              <a:gd name="connsiteY0" fmla="*/ 47625 h 49397"/>
              <a:gd name="connsiteX1" fmla="*/ 1047750 w 3524250"/>
              <a:gd name="connsiteY1" fmla="*/ 47625 h 49397"/>
              <a:gd name="connsiteX2" fmla="*/ 1104900 w 3524250"/>
              <a:gd name="connsiteY2" fmla="*/ 45244 h 49397"/>
              <a:gd name="connsiteX3" fmla="*/ 3524250 w 3524250"/>
              <a:gd name="connsiteY3" fmla="*/ 0 h 49397"/>
              <a:gd name="connsiteX0" fmla="*/ 0 w 3521869"/>
              <a:gd name="connsiteY0" fmla="*/ 54768 h 57054"/>
              <a:gd name="connsiteX1" fmla="*/ 1047750 w 3521869"/>
              <a:gd name="connsiteY1" fmla="*/ 54768 h 57054"/>
              <a:gd name="connsiteX2" fmla="*/ 1104900 w 3521869"/>
              <a:gd name="connsiteY2" fmla="*/ 52387 h 57054"/>
              <a:gd name="connsiteX3" fmla="*/ 3521869 w 3521869"/>
              <a:gd name="connsiteY3" fmla="*/ 0 h 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1869" h="57054">
                <a:moveTo>
                  <a:pt x="0" y="54768"/>
                </a:moveTo>
                <a:lnTo>
                  <a:pt x="1047750" y="54768"/>
                </a:lnTo>
                <a:cubicBezTo>
                  <a:pt x="1231900" y="54371"/>
                  <a:pt x="692547" y="61515"/>
                  <a:pt x="1104900" y="52387"/>
                </a:cubicBezTo>
                <a:lnTo>
                  <a:pt x="3521869" y="0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5676143" y="3598507"/>
            <a:ext cx="2814604" cy="13363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11110" y="3084981"/>
            <a:ext cx="12009" cy="1629127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566844" y="3077451"/>
            <a:ext cx="1" cy="182270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12792" y="3135347"/>
            <a:ext cx="0" cy="176481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4544958" y="3587621"/>
            <a:ext cx="4213000" cy="362713"/>
          </a:xfrm>
          <a:custGeom>
            <a:avLst/>
            <a:gdLst>
              <a:gd name="connsiteX0" fmla="*/ 0 w 2652713"/>
              <a:gd name="connsiteY0" fmla="*/ 56887 h 254717"/>
              <a:gd name="connsiteX1" fmla="*/ 264319 w 2652713"/>
              <a:gd name="connsiteY1" fmla="*/ 6881 h 254717"/>
              <a:gd name="connsiteX2" fmla="*/ 345281 w 2652713"/>
              <a:gd name="connsiteY2" fmla="*/ 4500 h 254717"/>
              <a:gd name="connsiteX3" fmla="*/ 428625 w 2652713"/>
              <a:gd name="connsiteY3" fmla="*/ 44981 h 254717"/>
              <a:gd name="connsiteX4" fmla="*/ 581025 w 2652713"/>
              <a:gd name="connsiteY4" fmla="*/ 195000 h 254717"/>
              <a:gd name="connsiteX5" fmla="*/ 640556 w 2652713"/>
              <a:gd name="connsiteY5" fmla="*/ 216431 h 254717"/>
              <a:gd name="connsiteX6" fmla="*/ 1671638 w 2652713"/>
              <a:gd name="connsiteY6" fmla="*/ 209287 h 254717"/>
              <a:gd name="connsiteX7" fmla="*/ 1778794 w 2652713"/>
              <a:gd name="connsiteY7" fmla="*/ 223575 h 254717"/>
              <a:gd name="connsiteX8" fmla="*/ 2340769 w 2652713"/>
              <a:gd name="connsiteY8" fmla="*/ 214050 h 254717"/>
              <a:gd name="connsiteX9" fmla="*/ 2431256 w 2652713"/>
              <a:gd name="connsiteY9" fmla="*/ 254531 h 254717"/>
              <a:gd name="connsiteX10" fmla="*/ 2533650 w 2652713"/>
              <a:gd name="connsiteY10" fmla="*/ 228337 h 254717"/>
              <a:gd name="connsiteX11" fmla="*/ 2652713 w 2652713"/>
              <a:gd name="connsiteY11" fmla="*/ 209287 h 254717"/>
              <a:gd name="connsiteX0" fmla="*/ 0 w 4505326"/>
              <a:gd name="connsiteY0" fmla="*/ 56887 h 388048"/>
              <a:gd name="connsiteX1" fmla="*/ 264319 w 4505326"/>
              <a:gd name="connsiteY1" fmla="*/ 6881 h 388048"/>
              <a:gd name="connsiteX2" fmla="*/ 345281 w 4505326"/>
              <a:gd name="connsiteY2" fmla="*/ 4500 h 388048"/>
              <a:gd name="connsiteX3" fmla="*/ 428625 w 4505326"/>
              <a:gd name="connsiteY3" fmla="*/ 44981 h 388048"/>
              <a:gd name="connsiteX4" fmla="*/ 581025 w 4505326"/>
              <a:gd name="connsiteY4" fmla="*/ 195000 h 388048"/>
              <a:gd name="connsiteX5" fmla="*/ 640556 w 4505326"/>
              <a:gd name="connsiteY5" fmla="*/ 216431 h 388048"/>
              <a:gd name="connsiteX6" fmla="*/ 1671638 w 4505326"/>
              <a:gd name="connsiteY6" fmla="*/ 209287 h 388048"/>
              <a:gd name="connsiteX7" fmla="*/ 1778794 w 4505326"/>
              <a:gd name="connsiteY7" fmla="*/ 223575 h 388048"/>
              <a:gd name="connsiteX8" fmla="*/ 2340769 w 4505326"/>
              <a:gd name="connsiteY8" fmla="*/ 214050 h 388048"/>
              <a:gd name="connsiteX9" fmla="*/ 2431256 w 4505326"/>
              <a:gd name="connsiteY9" fmla="*/ 254531 h 388048"/>
              <a:gd name="connsiteX10" fmla="*/ 2533650 w 4505326"/>
              <a:gd name="connsiteY10" fmla="*/ 228337 h 388048"/>
              <a:gd name="connsiteX11" fmla="*/ 4505326 w 4505326"/>
              <a:gd name="connsiteY11" fmla="*/ 387880 h 388048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4231480 w 4505326"/>
              <a:gd name="connsiteY11" fmla="*/ 342636 h 387880"/>
              <a:gd name="connsiteX12" fmla="*/ 4505326 w 4505326"/>
              <a:gd name="connsiteY12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4133849 w 4505326"/>
              <a:gd name="connsiteY11" fmla="*/ 316443 h 387880"/>
              <a:gd name="connsiteX12" fmla="*/ 4231480 w 4505326"/>
              <a:gd name="connsiteY12" fmla="*/ 342636 h 387880"/>
              <a:gd name="connsiteX13" fmla="*/ 4505326 w 4505326"/>
              <a:gd name="connsiteY13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788568 w 4505326"/>
              <a:gd name="connsiteY11" fmla="*/ 314061 h 387880"/>
              <a:gd name="connsiteX12" fmla="*/ 4133849 w 4505326"/>
              <a:gd name="connsiteY12" fmla="*/ 316443 h 387880"/>
              <a:gd name="connsiteX13" fmla="*/ 4231480 w 4505326"/>
              <a:gd name="connsiteY13" fmla="*/ 342636 h 387880"/>
              <a:gd name="connsiteX14" fmla="*/ 4505326 w 4505326"/>
              <a:gd name="connsiteY14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78794 w 4505326"/>
              <a:gd name="connsiteY7" fmla="*/ 223575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  <a:gd name="connsiteX0" fmla="*/ 0 w 4505326"/>
              <a:gd name="connsiteY0" fmla="*/ 56887 h 387880"/>
              <a:gd name="connsiteX1" fmla="*/ 264319 w 4505326"/>
              <a:gd name="connsiteY1" fmla="*/ 6881 h 387880"/>
              <a:gd name="connsiteX2" fmla="*/ 345281 w 4505326"/>
              <a:gd name="connsiteY2" fmla="*/ 4500 h 387880"/>
              <a:gd name="connsiteX3" fmla="*/ 428625 w 4505326"/>
              <a:gd name="connsiteY3" fmla="*/ 44981 h 387880"/>
              <a:gd name="connsiteX4" fmla="*/ 581025 w 4505326"/>
              <a:gd name="connsiteY4" fmla="*/ 195000 h 387880"/>
              <a:gd name="connsiteX5" fmla="*/ 640556 w 4505326"/>
              <a:gd name="connsiteY5" fmla="*/ 216431 h 387880"/>
              <a:gd name="connsiteX6" fmla="*/ 1671638 w 4505326"/>
              <a:gd name="connsiteY6" fmla="*/ 209287 h 387880"/>
              <a:gd name="connsiteX7" fmla="*/ 1781175 w 4505326"/>
              <a:gd name="connsiteY7" fmla="*/ 221194 h 387880"/>
              <a:gd name="connsiteX8" fmla="*/ 2340769 w 4505326"/>
              <a:gd name="connsiteY8" fmla="*/ 214050 h 387880"/>
              <a:gd name="connsiteX9" fmla="*/ 2431256 w 4505326"/>
              <a:gd name="connsiteY9" fmla="*/ 254531 h 387880"/>
              <a:gd name="connsiteX10" fmla="*/ 2533650 w 4505326"/>
              <a:gd name="connsiteY10" fmla="*/ 228337 h 387880"/>
              <a:gd name="connsiteX11" fmla="*/ 3619499 w 4505326"/>
              <a:gd name="connsiteY11" fmla="*/ 218811 h 387880"/>
              <a:gd name="connsiteX12" fmla="*/ 3788568 w 4505326"/>
              <a:gd name="connsiteY12" fmla="*/ 314061 h 387880"/>
              <a:gd name="connsiteX13" fmla="*/ 4133849 w 4505326"/>
              <a:gd name="connsiteY13" fmla="*/ 316443 h 387880"/>
              <a:gd name="connsiteX14" fmla="*/ 4231480 w 4505326"/>
              <a:gd name="connsiteY14" fmla="*/ 342636 h 387880"/>
              <a:gd name="connsiteX15" fmla="*/ 4505326 w 4505326"/>
              <a:gd name="connsiteY15" fmla="*/ 387880 h 38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05326" h="387880">
                <a:moveTo>
                  <a:pt x="0" y="56887"/>
                </a:moveTo>
                <a:cubicBezTo>
                  <a:pt x="103386" y="36249"/>
                  <a:pt x="206772" y="15612"/>
                  <a:pt x="264319" y="6881"/>
                </a:cubicBezTo>
                <a:cubicBezTo>
                  <a:pt x="321866" y="-1850"/>
                  <a:pt x="317897" y="-1850"/>
                  <a:pt x="345281" y="4500"/>
                </a:cubicBezTo>
                <a:cubicBezTo>
                  <a:pt x="372665" y="10850"/>
                  <a:pt x="389334" y="13231"/>
                  <a:pt x="428625" y="44981"/>
                </a:cubicBezTo>
                <a:cubicBezTo>
                  <a:pt x="467916" y="76731"/>
                  <a:pt x="545703" y="166425"/>
                  <a:pt x="581025" y="195000"/>
                </a:cubicBezTo>
                <a:cubicBezTo>
                  <a:pt x="616347" y="223575"/>
                  <a:pt x="640556" y="216431"/>
                  <a:pt x="640556" y="216431"/>
                </a:cubicBezTo>
                <a:lnTo>
                  <a:pt x="1671638" y="209287"/>
                </a:lnTo>
                <a:cubicBezTo>
                  <a:pt x="1752204" y="210081"/>
                  <a:pt x="1781175" y="221194"/>
                  <a:pt x="1781175" y="221194"/>
                </a:cubicBezTo>
                <a:lnTo>
                  <a:pt x="2340769" y="214050"/>
                </a:lnTo>
                <a:cubicBezTo>
                  <a:pt x="2361010" y="212463"/>
                  <a:pt x="2399109" y="252150"/>
                  <a:pt x="2431256" y="254531"/>
                </a:cubicBezTo>
                <a:cubicBezTo>
                  <a:pt x="2463403" y="256912"/>
                  <a:pt x="2488010" y="227146"/>
                  <a:pt x="2533650" y="228337"/>
                </a:cubicBezTo>
                <a:cubicBezTo>
                  <a:pt x="2579290" y="229528"/>
                  <a:pt x="3257549" y="221986"/>
                  <a:pt x="3619499" y="218811"/>
                </a:cubicBezTo>
                <a:cubicBezTo>
                  <a:pt x="3709590" y="218810"/>
                  <a:pt x="3695699" y="312077"/>
                  <a:pt x="3788568" y="314061"/>
                </a:cubicBezTo>
                <a:cubicBezTo>
                  <a:pt x="3881437" y="316045"/>
                  <a:pt x="4064793" y="308903"/>
                  <a:pt x="4133849" y="316443"/>
                </a:cubicBezTo>
                <a:cubicBezTo>
                  <a:pt x="4202905" y="323983"/>
                  <a:pt x="4169567" y="333508"/>
                  <a:pt x="4231480" y="342636"/>
                </a:cubicBezTo>
                <a:cubicBezTo>
                  <a:pt x="4326730" y="354940"/>
                  <a:pt x="4452541" y="379942"/>
                  <a:pt x="4505326" y="38788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8232446" y="3353568"/>
            <a:ext cx="0" cy="5232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492973" y="3409232"/>
            <a:ext cx="2230" cy="49879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246574" y="2983927"/>
            <a:ext cx="1006488" cy="2146581"/>
          </a:xfrm>
          <a:custGeom>
            <a:avLst/>
            <a:gdLst>
              <a:gd name="connsiteX0" fmla="*/ 0 w 433387"/>
              <a:gd name="connsiteY0" fmla="*/ 1226344 h 1226344"/>
              <a:gd name="connsiteX1" fmla="*/ 111918 w 433387"/>
              <a:gd name="connsiteY1" fmla="*/ 957262 h 1226344"/>
              <a:gd name="connsiteX2" fmla="*/ 114300 w 433387"/>
              <a:gd name="connsiteY2" fmla="*/ 876300 h 1226344"/>
              <a:gd name="connsiteX3" fmla="*/ 109537 w 433387"/>
              <a:gd name="connsiteY3" fmla="*/ 783431 h 1226344"/>
              <a:gd name="connsiteX4" fmla="*/ 159543 w 433387"/>
              <a:gd name="connsiteY4" fmla="*/ 583406 h 1226344"/>
              <a:gd name="connsiteX5" fmla="*/ 164306 w 433387"/>
              <a:gd name="connsiteY5" fmla="*/ 521494 h 1226344"/>
              <a:gd name="connsiteX6" fmla="*/ 200025 w 433387"/>
              <a:gd name="connsiteY6" fmla="*/ 342900 h 1226344"/>
              <a:gd name="connsiteX7" fmla="*/ 352425 w 433387"/>
              <a:gd name="connsiteY7" fmla="*/ 128587 h 1226344"/>
              <a:gd name="connsiteX8" fmla="*/ 419100 w 433387"/>
              <a:gd name="connsiteY8" fmla="*/ 64294 h 1226344"/>
              <a:gd name="connsiteX9" fmla="*/ 433387 w 433387"/>
              <a:gd name="connsiteY9" fmla="*/ 0 h 1226344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1076325 w 1076325"/>
              <a:gd name="connsiteY9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1028700 w 1089459"/>
              <a:gd name="connsiteY9" fmla="*/ 147638 h 2295525"/>
              <a:gd name="connsiteX10" fmla="*/ 1076325 w 1089459"/>
              <a:gd name="connsiteY10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859631 w 1089459"/>
              <a:gd name="connsiteY9" fmla="*/ 383382 h 2295525"/>
              <a:gd name="connsiteX10" fmla="*/ 1028700 w 1089459"/>
              <a:gd name="connsiteY10" fmla="*/ 147638 h 2295525"/>
              <a:gd name="connsiteX11" fmla="*/ 1076325 w 1089459"/>
              <a:gd name="connsiteY11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609600 w 1089459"/>
              <a:gd name="connsiteY9" fmla="*/ 623888 h 2295525"/>
              <a:gd name="connsiteX10" fmla="*/ 859631 w 1089459"/>
              <a:gd name="connsiteY10" fmla="*/ 383382 h 2295525"/>
              <a:gd name="connsiteX11" fmla="*/ 1028700 w 1089459"/>
              <a:gd name="connsiteY11" fmla="*/ 147638 h 2295525"/>
              <a:gd name="connsiteX12" fmla="*/ 1076325 w 1089459"/>
              <a:gd name="connsiteY12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497681 w 1089459"/>
              <a:gd name="connsiteY9" fmla="*/ 850107 h 2295525"/>
              <a:gd name="connsiteX10" fmla="*/ 609600 w 1089459"/>
              <a:gd name="connsiteY10" fmla="*/ 623888 h 2295525"/>
              <a:gd name="connsiteX11" fmla="*/ 859631 w 1089459"/>
              <a:gd name="connsiteY11" fmla="*/ 383382 h 2295525"/>
              <a:gd name="connsiteX12" fmla="*/ 1028700 w 1089459"/>
              <a:gd name="connsiteY12" fmla="*/ 147638 h 2295525"/>
              <a:gd name="connsiteX13" fmla="*/ 1076325 w 1089459"/>
              <a:gd name="connsiteY13" fmla="*/ 0 h 2295525"/>
              <a:gd name="connsiteX0" fmla="*/ 0 w 1089459"/>
              <a:gd name="connsiteY0" fmla="*/ 2295525 h 2295525"/>
              <a:gd name="connsiteX1" fmla="*/ 111918 w 1089459"/>
              <a:gd name="connsiteY1" fmla="*/ 2026443 h 2295525"/>
              <a:gd name="connsiteX2" fmla="*/ 114300 w 1089459"/>
              <a:gd name="connsiteY2" fmla="*/ 1945481 h 2295525"/>
              <a:gd name="connsiteX3" fmla="*/ 109537 w 1089459"/>
              <a:gd name="connsiteY3" fmla="*/ 1852612 h 2295525"/>
              <a:gd name="connsiteX4" fmla="*/ 159543 w 1089459"/>
              <a:gd name="connsiteY4" fmla="*/ 1652587 h 2295525"/>
              <a:gd name="connsiteX5" fmla="*/ 164306 w 1089459"/>
              <a:gd name="connsiteY5" fmla="*/ 1590675 h 2295525"/>
              <a:gd name="connsiteX6" fmla="*/ 200025 w 1089459"/>
              <a:gd name="connsiteY6" fmla="*/ 1412081 h 2295525"/>
              <a:gd name="connsiteX7" fmla="*/ 352425 w 1089459"/>
              <a:gd name="connsiteY7" fmla="*/ 1197768 h 2295525"/>
              <a:gd name="connsiteX8" fmla="*/ 419100 w 1089459"/>
              <a:gd name="connsiteY8" fmla="*/ 1133475 h 2295525"/>
              <a:gd name="connsiteX9" fmla="*/ 497681 w 1089459"/>
              <a:gd name="connsiteY9" fmla="*/ 850107 h 2295525"/>
              <a:gd name="connsiteX10" fmla="*/ 609600 w 1089459"/>
              <a:gd name="connsiteY10" fmla="*/ 623888 h 2295525"/>
              <a:gd name="connsiteX11" fmla="*/ 735806 w 1089459"/>
              <a:gd name="connsiteY11" fmla="*/ 516732 h 2295525"/>
              <a:gd name="connsiteX12" fmla="*/ 859631 w 1089459"/>
              <a:gd name="connsiteY12" fmla="*/ 383382 h 2295525"/>
              <a:gd name="connsiteX13" fmla="*/ 1028700 w 1089459"/>
              <a:gd name="connsiteY13" fmla="*/ 147638 h 2295525"/>
              <a:gd name="connsiteX14" fmla="*/ 1076325 w 1089459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497681 w 1076325"/>
              <a:gd name="connsiteY9" fmla="*/ 850107 h 2295525"/>
              <a:gd name="connsiteX10" fmla="*/ 609600 w 1076325"/>
              <a:gd name="connsiteY10" fmla="*/ 623888 h 2295525"/>
              <a:gd name="connsiteX11" fmla="*/ 735806 w 1076325"/>
              <a:gd name="connsiteY11" fmla="*/ 516732 h 2295525"/>
              <a:gd name="connsiteX12" fmla="*/ 859631 w 1076325"/>
              <a:gd name="connsiteY12" fmla="*/ 383382 h 2295525"/>
              <a:gd name="connsiteX13" fmla="*/ 1028700 w 1076325"/>
              <a:gd name="connsiteY13" fmla="*/ 147638 h 2295525"/>
              <a:gd name="connsiteX14" fmla="*/ 1076325 w 1076325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352425 w 1076325"/>
              <a:gd name="connsiteY7" fmla="*/ 1197768 h 2295525"/>
              <a:gd name="connsiteX8" fmla="*/ 419100 w 1076325"/>
              <a:gd name="connsiteY8" fmla="*/ 1133475 h 2295525"/>
              <a:gd name="connsiteX9" fmla="*/ 497681 w 1076325"/>
              <a:gd name="connsiteY9" fmla="*/ 850107 h 2295525"/>
              <a:gd name="connsiteX10" fmla="*/ 609600 w 1076325"/>
              <a:gd name="connsiteY10" fmla="*/ 623888 h 2295525"/>
              <a:gd name="connsiteX11" fmla="*/ 740569 w 1076325"/>
              <a:gd name="connsiteY11" fmla="*/ 521494 h 2295525"/>
              <a:gd name="connsiteX12" fmla="*/ 859631 w 1076325"/>
              <a:gd name="connsiteY12" fmla="*/ 383382 h 2295525"/>
              <a:gd name="connsiteX13" fmla="*/ 1028700 w 1076325"/>
              <a:gd name="connsiteY13" fmla="*/ 147638 h 2295525"/>
              <a:gd name="connsiteX14" fmla="*/ 1076325 w 1076325"/>
              <a:gd name="connsiteY14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19100 w 1076325"/>
              <a:gd name="connsiteY9" fmla="*/ 1133475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14425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9600 w 1076325"/>
              <a:gd name="connsiteY11" fmla="*/ 623888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9600 w 1076325"/>
              <a:gd name="connsiteY11" fmla="*/ 635794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97681 w 1076325"/>
              <a:gd name="connsiteY10" fmla="*/ 850107 h 2295525"/>
              <a:gd name="connsiteX11" fmla="*/ 607219 w 1076325"/>
              <a:gd name="connsiteY11" fmla="*/ 633412 h 2295525"/>
              <a:gd name="connsiteX12" fmla="*/ 740569 w 1076325"/>
              <a:gd name="connsiteY12" fmla="*/ 521494 h 2295525"/>
              <a:gd name="connsiteX13" fmla="*/ 859631 w 1076325"/>
              <a:gd name="connsiteY13" fmla="*/ 383382 h 2295525"/>
              <a:gd name="connsiteX14" fmla="*/ 1028700 w 1076325"/>
              <a:gd name="connsiteY14" fmla="*/ 147638 h 2295525"/>
              <a:gd name="connsiteX15" fmla="*/ 1076325 w 1076325"/>
              <a:gd name="connsiteY15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4818 w 1076325"/>
              <a:gd name="connsiteY10" fmla="*/ 983457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0056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8625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4306 w 1076325"/>
              <a:gd name="connsiteY5" fmla="*/ 1590675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11918 w 1076325"/>
              <a:gd name="connsiteY1" fmla="*/ 2026443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6687 w 1076325"/>
              <a:gd name="connsiteY5" fmla="*/ 1519238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  <a:gd name="connsiteX0" fmla="*/ 0 w 1076325"/>
              <a:gd name="connsiteY0" fmla="*/ 2295525 h 2295525"/>
              <a:gd name="connsiteX1" fmla="*/ 104774 w 1076325"/>
              <a:gd name="connsiteY1" fmla="*/ 2038350 h 2295525"/>
              <a:gd name="connsiteX2" fmla="*/ 114300 w 1076325"/>
              <a:gd name="connsiteY2" fmla="*/ 1945481 h 2295525"/>
              <a:gd name="connsiteX3" fmla="*/ 109537 w 1076325"/>
              <a:gd name="connsiteY3" fmla="*/ 1852612 h 2295525"/>
              <a:gd name="connsiteX4" fmla="*/ 159543 w 1076325"/>
              <a:gd name="connsiteY4" fmla="*/ 1652587 h 2295525"/>
              <a:gd name="connsiteX5" fmla="*/ 166687 w 1076325"/>
              <a:gd name="connsiteY5" fmla="*/ 1519238 h 2295525"/>
              <a:gd name="connsiteX6" fmla="*/ 200025 w 1076325"/>
              <a:gd name="connsiteY6" fmla="*/ 1412081 h 2295525"/>
              <a:gd name="connsiteX7" fmla="*/ 264318 w 1076325"/>
              <a:gd name="connsiteY7" fmla="*/ 1295401 h 2295525"/>
              <a:gd name="connsiteX8" fmla="*/ 352425 w 1076325"/>
              <a:gd name="connsiteY8" fmla="*/ 1197768 h 2295525"/>
              <a:gd name="connsiteX9" fmla="*/ 421481 w 1076325"/>
              <a:gd name="connsiteY9" fmla="*/ 1102519 h 2295525"/>
              <a:gd name="connsiteX10" fmla="*/ 454818 w 1076325"/>
              <a:gd name="connsiteY10" fmla="*/ 973932 h 2295525"/>
              <a:gd name="connsiteX11" fmla="*/ 497681 w 1076325"/>
              <a:gd name="connsiteY11" fmla="*/ 850107 h 2295525"/>
              <a:gd name="connsiteX12" fmla="*/ 607219 w 1076325"/>
              <a:gd name="connsiteY12" fmla="*/ 633412 h 2295525"/>
              <a:gd name="connsiteX13" fmla="*/ 740569 w 1076325"/>
              <a:gd name="connsiteY13" fmla="*/ 521494 h 2295525"/>
              <a:gd name="connsiteX14" fmla="*/ 859631 w 1076325"/>
              <a:gd name="connsiteY14" fmla="*/ 383382 h 2295525"/>
              <a:gd name="connsiteX15" fmla="*/ 1028700 w 1076325"/>
              <a:gd name="connsiteY15" fmla="*/ 147638 h 2295525"/>
              <a:gd name="connsiteX16" fmla="*/ 1076325 w 1076325"/>
              <a:gd name="connsiteY16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6325" h="2295525">
                <a:moveTo>
                  <a:pt x="0" y="2295525"/>
                </a:moveTo>
                <a:cubicBezTo>
                  <a:pt x="46434" y="2190154"/>
                  <a:pt x="85724" y="2096690"/>
                  <a:pt x="104774" y="2038350"/>
                </a:cubicBezTo>
                <a:cubicBezTo>
                  <a:pt x="123824" y="1980010"/>
                  <a:pt x="113506" y="1976437"/>
                  <a:pt x="114300" y="1945481"/>
                </a:cubicBezTo>
                <a:cubicBezTo>
                  <a:pt x="115094" y="1914525"/>
                  <a:pt x="101997" y="1901428"/>
                  <a:pt x="109537" y="1852612"/>
                </a:cubicBezTo>
                <a:cubicBezTo>
                  <a:pt x="117077" y="1803796"/>
                  <a:pt x="150018" y="1708149"/>
                  <a:pt x="159543" y="1652587"/>
                </a:cubicBezTo>
                <a:cubicBezTo>
                  <a:pt x="169068" y="1597025"/>
                  <a:pt x="159940" y="1559322"/>
                  <a:pt x="166687" y="1519238"/>
                </a:cubicBezTo>
                <a:cubicBezTo>
                  <a:pt x="173434" y="1479154"/>
                  <a:pt x="183753" y="1449387"/>
                  <a:pt x="200025" y="1412081"/>
                </a:cubicBezTo>
                <a:cubicBezTo>
                  <a:pt x="216297" y="1374775"/>
                  <a:pt x="238918" y="1331120"/>
                  <a:pt x="264318" y="1295401"/>
                </a:cubicBezTo>
                <a:cubicBezTo>
                  <a:pt x="289718" y="1259682"/>
                  <a:pt x="326231" y="1229915"/>
                  <a:pt x="352425" y="1197768"/>
                </a:cubicBezTo>
                <a:cubicBezTo>
                  <a:pt x="378619" y="1165621"/>
                  <a:pt x="404416" y="1139825"/>
                  <a:pt x="421481" y="1102519"/>
                </a:cubicBezTo>
                <a:cubicBezTo>
                  <a:pt x="438546" y="1065213"/>
                  <a:pt x="443309" y="1016001"/>
                  <a:pt x="454818" y="973932"/>
                </a:cubicBezTo>
                <a:cubicBezTo>
                  <a:pt x="466327" y="931863"/>
                  <a:pt x="473472" y="908845"/>
                  <a:pt x="497681" y="850107"/>
                </a:cubicBezTo>
                <a:cubicBezTo>
                  <a:pt x="521890" y="791369"/>
                  <a:pt x="567928" y="691356"/>
                  <a:pt x="607219" y="633412"/>
                </a:cubicBezTo>
                <a:cubicBezTo>
                  <a:pt x="646510" y="575468"/>
                  <a:pt x="698897" y="561578"/>
                  <a:pt x="740569" y="521494"/>
                </a:cubicBezTo>
                <a:cubicBezTo>
                  <a:pt x="782241" y="481410"/>
                  <a:pt x="810419" y="442516"/>
                  <a:pt x="859631" y="383382"/>
                </a:cubicBezTo>
                <a:cubicBezTo>
                  <a:pt x="908844" y="324248"/>
                  <a:pt x="995759" y="214710"/>
                  <a:pt x="1028700" y="147638"/>
                </a:cubicBezTo>
                <a:cubicBezTo>
                  <a:pt x="1083468" y="49213"/>
                  <a:pt x="1063625" y="22622"/>
                  <a:pt x="1076325" y="0"/>
                </a:cubicBezTo>
              </a:path>
            </a:pathLst>
          </a:custGeom>
          <a:noFill/>
          <a:ln w="25400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207068" y="3773308"/>
            <a:ext cx="2540825" cy="409520"/>
          </a:xfrm>
          <a:custGeom>
            <a:avLst/>
            <a:gdLst>
              <a:gd name="connsiteX0" fmla="*/ 0 w 2717124"/>
              <a:gd name="connsiteY0" fmla="*/ 296465 h 437935"/>
              <a:gd name="connsiteX1" fmla="*/ 100013 w 2717124"/>
              <a:gd name="connsiteY1" fmla="*/ 320278 h 437935"/>
              <a:gd name="connsiteX2" fmla="*/ 142875 w 2717124"/>
              <a:gd name="connsiteY2" fmla="*/ 327422 h 437935"/>
              <a:gd name="connsiteX3" fmla="*/ 207169 w 2717124"/>
              <a:gd name="connsiteY3" fmla="*/ 391715 h 437935"/>
              <a:gd name="connsiteX4" fmla="*/ 252413 w 2717124"/>
              <a:gd name="connsiteY4" fmla="*/ 417909 h 437935"/>
              <a:gd name="connsiteX5" fmla="*/ 481013 w 2717124"/>
              <a:gd name="connsiteY5" fmla="*/ 415528 h 437935"/>
              <a:gd name="connsiteX6" fmla="*/ 976313 w 2717124"/>
              <a:gd name="connsiteY6" fmla="*/ 136922 h 437935"/>
              <a:gd name="connsiteX7" fmla="*/ 1173957 w 2717124"/>
              <a:gd name="connsiteY7" fmla="*/ 139303 h 437935"/>
              <a:gd name="connsiteX8" fmla="*/ 1228725 w 2717124"/>
              <a:gd name="connsiteY8" fmla="*/ 122634 h 437935"/>
              <a:gd name="connsiteX9" fmla="*/ 1357313 w 2717124"/>
              <a:gd name="connsiteY9" fmla="*/ 108347 h 437935"/>
              <a:gd name="connsiteX10" fmla="*/ 1793082 w 2717124"/>
              <a:gd name="connsiteY10" fmla="*/ 105965 h 437935"/>
              <a:gd name="connsiteX11" fmla="*/ 1821657 w 2717124"/>
              <a:gd name="connsiteY11" fmla="*/ 94059 h 437935"/>
              <a:gd name="connsiteX12" fmla="*/ 1888332 w 2717124"/>
              <a:gd name="connsiteY12" fmla="*/ 55959 h 437935"/>
              <a:gd name="connsiteX13" fmla="*/ 2135982 w 2717124"/>
              <a:gd name="connsiteY13" fmla="*/ 10715 h 437935"/>
              <a:gd name="connsiteX14" fmla="*/ 2255044 w 2717124"/>
              <a:gd name="connsiteY14" fmla="*/ 1190 h 437935"/>
              <a:gd name="connsiteX15" fmla="*/ 2657475 w 2717124"/>
              <a:gd name="connsiteY15" fmla="*/ 1190 h 437935"/>
              <a:gd name="connsiteX16" fmla="*/ 2707482 w 2717124"/>
              <a:gd name="connsiteY16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  <a:gd name="connsiteX0" fmla="*/ 0 w 2717124"/>
              <a:gd name="connsiteY0" fmla="*/ 296465 h 437935"/>
              <a:gd name="connsiteX1" fmla="*/ 38100 w 2717124"/>
              <a:gd name="connsiteY1" fmla="*/ 325040 h 437935"/>
              <a:gd name="connsiteX2" fmla="*/ 100013 w 2717124"/>
              <a:gd name="connsiteY2" fmla="*/ 320278 h 437935"/>
              <a:gd name="connsiteX3" fmla="*/ 142875 w 2717124"/>
              <a:gd name="connsiteY3" fmla="*/ 327422 h 437935"/>
              <a:gd name="connsiteX4" fmla="*/ 207169 w 2717124"/>
              <a:gd name="connsiteY4" fmla="*/ 391715 h 437935"/>
              <a:gd name="connsiteX5" fmla="*/ 252413 w 2717124"/>
              <a:gd name="connsiteY5" fmla="*/ 417909 h 437935"/>
              <a:gd name="connsiteX6" fmla="*/ 481013 w 2717124"/>
              <a:gd name="connsiteY6" fmla="*/ 415528 h 437935"/>
              <a:gd name="connsiteX7" fmla="*/ 976313 w 2717124"/>
              <a:gd name="connsiteY7" fmla="*/ 136922 h 437935"/>
              <a:gd name="connsiteX8" fmla="*/ 1173957 w 2717124"/>
              <a:gd name="connsiteY8" fmla="*/ 139303 h 437935"/>
              <a:gd name="connsiteX9" fmla="*/ 1228725 w 2717124"/>
              <a:gd name="connsiteY9" fmla="*/ 122634 h 437935"/>
              <a:gd name="connsiteX10" fmla="*/ 1357313 w 2717124"/>
              <a:gd name="connsiteY10" fmla="*/ 108347 h 437935"/>
              <a:gd name="connsiteX11" fmla="*/ 1793082 w 2717124"/>
              <a:gd name="connsiteY11" fmla="*/ 105965 h 437935"/>
              <a:gd name="connsiteX12" fmla="*/ 1821657 w 2717124"/>
              <a:gd name="connsiteY12" fmla="*/ 94059 h 437935"/>
              <a:gd name="connsiteX13" fmla="*/ 1888332 w 2717124"/>
              <a:gd name="connsiteY13" fmla="*/ 55959 h 437935"/>
              <a:gd name="connsiteX14" fmla="*/ 2135982 w 2717124"/>
              <a:gd name="connsiteY14" fmla="*/ 10715 h 437935"/>
              <a:gd name="connsiteX15" fmla="*/ 2255044 w 2717124"/>
              <a:gd name="connsiteY15" fmla="*/ 1190 h 437935"/>
              <a:gd name="connsiteX16" fmla="*/ 2657475 w 2717124"/>
              <a:gd name="connsiteY16" fmla="*/ 1190 h 437935"/>
              <a:gd name="connsiteX17" fmla="*/ 2707482 w 2717124"/>
              <a:gd name="connsiteY17" fmla="*/ 10715 h 43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17124" h="437935">
                <a:moveTo>
                  <a:pt x="0" y="296465"/>
                </a:moveTo>
                <a:cubicBezTo>
                  <a:pt x="15875" y="300434"/>
                  <a:pt x="22225" y="321071"/>
                  <a:pt x="38100" y="325040"/>
                </a:cubicBezTo>
                <a:cubicBezTo>
                  <a:pt x="58738" y="323453"/>
                  <a:pt x="82551" y="319881"/>
                  <a:pt x="100013" y="320278"/>
                </a:cubicBezTo>
                <a:cubicBezTo>
                  <a:pt x="117475" y="320675"/>
                  <a:pt x="125016" y="315516"/>
                  <a:pt x="142875" y="327422"/>
                </a:cubicBezTo>
                <a:cubicBezTo>
                  <a:pt x="160734" y="339328"/>
                  <a:pt x="188913" y="376634"/>
                  <a:pt x="207169" y="391715"/>
                </a:cubicBezTo>
                <a:cubicBezTo>
                  <a:pt x="225425" y="406796"/>
                  <a:pt x="206773" y="413940"/>
                  <a:pt x="252413" y="417909"/>
                </a:cubicBezTo>
                <a:cubicBezTo>
                  <a:pt x="298053" y="421878"/>
                  <a:pt x="360363" y="462359"/>
                  <a:pt x="481013" y="415528"/>
                </a:cubicBezTo>
                <a:cubicBezTo>
                  <a:pt x="601663" y="368697"/>
                  <a:pt x="860822" y="182959"/>
                  <a:pt x="976313" y="136922"/>
                </a:cubicBezTo>
                <a:lnTo>
                  <a:pt x="1173957" y="139303"/>
                </a:lnTo>
                <a:cubicBezTo>
                  <a:pt x="1216026" y="136922"/>
                  <a:pt x="1198166" y="127793"/>
                  <a:pt x="1228725" y="122634"/>
                </a:cubicBezTo>
                <a:cubicBezTo>
                  <a:pt x="1259284" y="117475"/>
                  <a:pt x="1263254" y="111125"/>
                  <a:pt x="1357313" y="108347"/>
                </a:cubicBezTo>
                <a:cubicBezTo>
                  <a:pt x="1451372" y="105569"/>
                  <a:pt x="1777604" y="108346"/>
                  <a:pt x="1793082" y="105965"/>
                </a:cubicBezTo>
                <a:cubicBezTo>
                  <a:pt x="1808560" y="103584"/>
                  <a:pt x="1805782" y="102393"/>
                  <a:pt x="1821657" y="94059"/>
                </a:cubicBezTo>
                <a:cubicBezTo>
                  <a:pt x="1837532" y="85725"/>
                  <a:pt x="1835945" y="69850"/>
                  <a:pt x="1888332" y="55959"/>
                </a:cubicBezTo>
                <a:lnTo>
                  <a:pt x="2135982" y="10715"/>
                </a:lnTo>
                <a:cubicBezTo>
                  <a:pt x="2197101" y="1587"/>
                  <a:pt x="2168129" y="2777"/>
                  <a:pt x="2255044" y="1190"/>
                </a:cubicBezTo>
                <a:cubicBezTo>
                  <a:pt x="2341959" y="-397"/>
                  <a:pt x="2582069" y="-398"/>
                  <a:pt x="2657475" y="1190"/>
                </a:cubicBezTo>
                <a:cubicBezTo>
                  <a:pt x="2732881" y="2777"/>
                  <a:pt x="2720181" y="6746"/>
                  <a:pt x="2707482" y="10715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752236" y="3643040"/>
            <a:ext cx="1364993" cy="148423"/>
          </a:xfrm>
          <a:custGeom>
            <a:avLst/>
            <a:gdLst>
              <a:gd name="connsiteX0" fmla="*/ 0 w 1459706"/>
              <a:gd name="connsiteY0" fmla="*/ 150024 h 167079"/>
              <a:gd name="connsiteX1" fmla="*/ 831056 w 1459706"/>
              <a:gd name="connsiteY1" fmla="*/ 6 h 167079"/>
              <a:gd name="connsiteX2" fmla="*/ 1202531 w 1459706"/>
              <a:gd name="connsiteY2" fmla="*/ 154787 h 167079"/>
              <a:gd name="connsiteX3" fmla="*/ 1233488 w 1459706"/>
              <a:gd name="connsiteY3" fmla="*/ 157168 h 167079"/>
              <a:gd name="connsiteX4" fmla="*/ 1459706 w 1459706"/>
              <a:gd name="connsiteY4" fmla="*/ 154787 h 167079"/>
              <a:gd name="connsiteX0" fmla="*/ 0 w 1459706"/>
              <a:gd name="connsiteY0" fmla="*/ 150018 h 167073"/>
              <a:gd name="connsiteX1" fmla="*/ 831056 w 1459706"/>
              <a:gd name="connsiteY1" fmla="*/ 0 h 167073"/>
              <a:gd name="connsiteX2" fmla="*/ 1202531 w 1459706"/>
              <a:gd name="connsiteY2" fmla="*/ 154781 h 167073"/>
              <a:gd name="connsiteX3" fmla="*/ 1233488 w 1459706"/>
              <a:gd name="connsiteY3" fmla="*/ 157162 h 167073"/>
              <a:gd name="connsiteX4" fmla="*/ 1459706 w 1459706"/>
              <a:gd name="connsiteY4" fmla="*/ 154781 h 167073"/>
              <a:gd name="connsiteX0" fmla="*/ 0 w 1459706"/>
              <a:gd name="connsiteY0" fmla="*/ 150018 h 167073"/>
              <a:gd name="connsiteX1" fmla="*/ 831056 w 1459706"/>
              <a:gd name="connsiteY1" fmla="*/ 0 h 167073"/>
              <a:gd name="connsiteX2" fmla="*/ 1202531 w 1459706"/>
              <a:gd name="connsiteY2" fmla="*/ 154781 h 167073"/>
              <a:gd name="connsiteX3" fmla="*/ 1233488 w 1459706"/>
              <a:gd name="connsiteY3" fmla="*/ 157162 h 167073"/>
              <a:gd name="connsiteX4" fmla="*/ 1459706 w 1459706"/>
              <a:gd name="connsiteY4" fmla="*/ 154781 h 167073"/>
              <a:gd name="connsiteX0" fmla="*/ 0 w 1459706"/>
              <a:gd name="connsiteY0" fmla="*/ 150022 h 167077"/>
              <a:gd name="connsiteX1" fmla="*/ 831056 w 1459706"/>
              <a:gd name="connsiteY1" fmla="*/ 4 h 167077"/>
              <a:gd name="connsiteX2" fmla="*/ 1195388 w 1459706"/>
              <a:gd name="connsiteY2" fmla="*/ 154785 h 167077"/>
              <a:gd name="connsiteX3" fmla="*/ 1233488 w 1459706"/>
              <a:gd name="connsiteY3" fmla="*/ 157166 h 167077"/>
              <a:gd name="connsiteX4" fmla="*/ 1459706 w 1459706"/>
              <a:gd name="connsiteY4" fmla="*/ 154785 h 167077"/>
              <a:gd name="connsiteX0" fmla="*/ 0 w 1459706"/>
              <a:gd name="connsiteY0" fmla="*/ 150022 h 167077"/>
              <a:gd name="connsiteX1" fmla="*/ 831056 w 1459706"/>
              <a:gd name="connsiteY1" fmla="*/ 4 h 167077"/>
              <a:gd name="connsiteX2" fmla="*/ 1195388 w 1459706"/>
              <a:gd name="connsiteY2" fmla="*/ 154785 h 167077"/>
              <a:gd name="connsiteX3" fmla="*/ 1250157 w 1459706"/>
              <a:gd name="connsiteY3" fmla="*/ 157166 h 167077"/>
              <a:gd name="connsiteX4" fmla="*/ 1459706 w 1459706"/>
              <a:gd name="connsiteY4" fmla="*/ 154785 h 167077"/>
              <a:gd name="connsiteX0" fmla="*/ 0 w 1459706"/>
              <a:gd name="connsiteY0" fmla="*/ 150022 h 158721"/>
              <a:gd name="connsiteX1" fmla="*/ 831056 w 1459706"/>
              <a:gd name="connsiteY1" fmla="*/ 4 h 158721"/>
              <a:gd name="connsiteX2" fmla="*/ 1195388 w 1459706"/>
              <a:gd name="connsiteY2" fmla="*/ 154785 h 158721"/>
              <a:gd name="connsiteX3" fmla="*/ 1250157 w 1459706"/>
              <a:gd name="connsiteY3" fmla="*/ 157166 h 158721"/>
              <a:gd name="connsiteX4" fmla="*/ 1459706 w 1459706"/>
              <a:gd name="connsiteY4" fmla="*/ 154785 h 158721"/>
              <a:gd name="connsiteX0" fmla="*/ 0 w 1459706"/>
              <a:gd name="connsiteY0" fmla="*/ 150022 h 158721"/>
              <a:gd name="connsiteX1" fmla="*/ 831056 w 1459706"/>
              <a:gd name="connsiteY1" fmla="*/ 4 h 158721"/>
              <a:gd name="connsiteX2" fmla="*/ 1195388 w 1459706"/>
              <a:gd name="connsiteY2" fmla="*/ 154785 h 158721"/>
              <a:gd name="connsiteX3" fmla="*/ 1250157 w 1459706"/>
              <a:gd name="connsiteY3" fmla="*/ 157166 h 158721"/>
              <a:gd name="connsiteX4" fmla="*/ 1459706 w 1459706"/>
              <a:gd name="connsiteY4" fmla="*/ 154785 h 15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706" h="158721">
                <a:moveTo>
                  <a:pt x="0" y="150022"/>
                </a:moveTo>
                <a:cubicBezTo>
                  <a:pt x="277019" y="100016"/>
                  <a:pt x="631825" y="-790"/>
                  <a:pt x="831056" y="4"/>
                </a:cubicBezTo>
                <a:lnTo>
                  <a:pt x="1195388" y="154785"/>
                </a:lnTo>
                <a:cubicBezTo>
                  <a:pt x="1215232" y="161929"/>
                  <a:pt x="1206104" y="157166"/>
                  <a:pt x="1250157" y="157166"/>
                </a:cubicBezTo>
                <a:cubicBezTo>
                  <a:pt x="1294210" y="157166"/>
                  <a:pt x="1422003" y="154785"/>
                  <a:pt x="1459706" y="154785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351615" y="3587211"/>
            <a:ext cx="2015203" cy="71420"/>
          </a:xfrm>
          <a:custGeom>
            <a:avLst/>
            <a:gdLst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764381 w 2155031"/>
              <a:gd name="connsiteY3" fmla="*/ 40657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685800 w 2155031"/>
              <a:gd name="connsiteY3" fmla="*/ 43038 h 76375"/>
              <a:gd name="connsiteX4" fmla="*/ 809625 w 2155031"/>
              <a:gd name="connsiteY4" fmla="*/ 38275 h 76375"/>
              <a:gd name="connsiteX5" fmla="*/ 990600 w 2155031"/>
              <a:gd name="connsiteY5" fmla="*/ 2557 h 76375"/>
              <a:gd name="connsiteX6" fmla="*/ 1166812 w 2155031"/>
              <a:gd name="connsiteY6" fmla="*/ 4938 h 76375"/>
              <a:gd name="connsiteX7" fmla="*/ 1209675 w 2155031"/>
              <a:gd name="connsiteY7" fmla="*/ 21607 h 76375"/>
              <a:gd name="connsiteX8" fmla="*/ 1285875 w 2155031"/>
              <a:gd name="connsiteY8" fmla="*/ 16844 h 76375"/>
              <a:gd name="connsiteX9" fmla="*/ 1340644 w 2155031"/>
              <a:gd name="connsiteY9" fmla="*/ 35894 h 76375"/>
              <a:gd name="connsiteX10" fmla="*/ 1478756 w 2155031"/>
              <a:gd name="connsiteY10" fmla="*/ 31132 h 76375"/>
              <a:gd name="connsiteX11" fmla="*/ 2031206 w 2155031"/>
              <a:gd name="connsiteY11" fmla="*/ 21607 h 76375"/>
              <a:gd name="connsiteX12" fmla="*/ 2155031 w 2155031"/>
              <a:gd name="connsiteY12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88181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  <a:gd name="connsiteX0" fmla="*/ 0 w 2155031"/>
              <a:gd name="connsiteY0" fmla="*/ 45419 h 76375"/>
              <a:gd name="connsiteX1" fmla="*/ 664369 w 2155031"/>
              <a:gd name="connsiteY1" fmla="*/ 40657 h 76375"/>
              <a:gd name="connsiteX2" fmla="*/ 697706 w 2155031"/>
              <a:gd name="connsiteY2" fmla="*/ 52563 h 76375"/>
              <a:gd name="connsiteX3" fmla="*/ 809625 w 2155031"/>
              <a:gd name="connsiteY3" fmla="*/ 38275 h 76375"/>
              <a:gd name="connsiteX4" fmla="*/ 990600 w 2155031"/>
              <a:gd name="connsiteY4" fmla="*/ 2557 h 76375"/>
              <a:gd name="connsiteX5" fmla="*/ 1166812 w 2155031"/>
              <a:gd name="connsiteY5" fmla="*/ 4938 h 76375"/>
              <a:gd name="connsiteX6" fmla="*/ 1209675 w 2155031"/>
              <a:gd name="connsiteY6" fmla="*/ 21607 h 76375"/>
              <a:gd name="connsiteX7" fmla="*/ 1285875 w 2155031"/>
              <a:gd name="connsiteY7" fmla="*/ 16844 h 76375"/>
              <a:gd name="connsiteX8" fmla="*/ 1340644 w 2155031"/>
              <a:gd name="connsiteY8" fmla="*/ 35894 h 76375"/>
              <a:gd name="connsiteX9" fmla="*/ 1478756 w 2155031"/>
              <a:gd name="connsiteY9" fmla="*/ 31132 h 76375"/>
              <a:gd name="connsiteX10" fmla="*/ 2031206 w 2155031"/>
              <a:gd name="connsiteY10" fmla="*/ 21607 h 76375"/>
              <a:gd name="connsiteX11" fmla="*/ 2155031 w 2155031"/>
              <a:gd name="connsiteY11" fmla="*/ 76375 h 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5031" h="76375">
                <a:moveTo>
                  <a:pt x="0" y="45419"/>
                </a:moveTo>
                <a:lnTo>
                  <a:pt x="664369" y="40657"/>
                </a:lnTo>
                <a:cubicBezTo>
                  <a:pt x="678259" y="39466"/>
                  <a:pt x="673497" y="52960"/>
                  <a:pt x="697706" y="52563"/>
                </a:cubicBezTo>
                <a:cubicBezTo>
                  <a:pt x="721915" y="52166"/>
                  <a:pt x="760809" y="46609"/>
                  <a:pt x="809625" y="38275"/>
                </a:cubicBezTo>
                <a:cubicBezTo>
                  <a:pt x="858441" y="29941"/>
                  <a:pt x="931069" y="8113"/>
                  <a:pt x="990600" y="2557"/>
                </a:cubicBezTo>
                <a:cubicBezTo>
                  <a:pt x="1050131" y="-2999"/>
                  <a:pt x="1130300" y="1763"/>
                  <a:pt x="1166812" y="4938"/>
                </a:cubicBezTo>
                <a:cubicBezTo>
                  <a:pt x="1203324" y="8113"/>
                  <a:pt x="1189831" y="19623"/>
                  <a:pt x="1209675" y="21607"/>
                </a:cubicBezTo>
                <a:cubicBezTo>
                  <a:pt x="1229519" y="23591"/>
                  <a:pt x="1264047" y="14463"/>
                  <a:pt x="1285875" y="16844"/>
                </a:cubicBezTo>
                <a:cubicBezTo>
                  <a:pt x="1307703" y="19225"/>
                  <a:pt x="1308497" y="33513"/>
                  <a:pt x="1340644" y="35894"/>
                </a:cubicBezTo>
                <a:cubicBezTo>
                  <a:pt x="1372791" y="38275"/>
                  <a:pt x="1478756" y="31132"/>
                  <a:pt x="1478756" y="31132"/>
                </a:cubicBezTo>
                <a:lnTo>
                  <a:pt x="2031206" y="21607"/>
                </a:lnTo>
                <a:lnTo>
                  <a:pt x="2155031" y="76375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937940" y="4623763"/>
            <a:ext cx="7505706" cy="276396"/>
          </a:xfrm>
          <a:custGeom>
            <a:avLst/>
            <a:gdLst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6 h 293521"/>
              <a:gd name="connsiteX1" fmla="*/ 100959 w 4295084"/>
              <a:gd name="connsiteY1" fmla="*/ 291408 h 293521"/>
              <a:gd name="connsiteX2" fmla="*/ 199034 w 4295084"/>
              <a:gd name="connsiteY2" fmla="*/ 236602 h 293521"/>
              <a:gd name="connsiteX3" fmla="*/ 490373 w 4295084"/>
              <a:gd name="connsiteY3" fmla="*/ 43338 h 293521"/>
              <a:gd name="connsiteX4" fmla="*/ 602870 w 4295084"/>
              <a:gd name="connsiteY4" fmla="*/ 28915 h 293521"/>
              <a:gd name="connsiteX5" fmla="*/ 2466284 w 4295084"/>
              <a:gd name="connsiteY5" fmla="*/ 69 h 293521"/>
              <a:gd name="connsiteX6" fmla="*/ 2564359 w 4295084"/>
              <a:gd name="connsiteY6" fmla="*/ 23146 h 293521"/>
              <a:gd name="connsiteX7" fmla="*/ 2694163 w 4295084"/>
              <a:gd name="connsiteY7" fmla="*/ 89490 h 293521"/>
              <a:gd name="connsiteX8" fmla="*/ 2835506 w 4295084"/>
              <a:gd name="connsiteY8" fmla="*/ 112567 h 293521"/>
              <a:gd name="connsiteX9" fmla="*/ 3063385 w 4295084"/>
              <a:gd name="connsiteY9" fmla="*/ 112567 h 293521"/>
              <a:gd name="connsiteX10" fmla="*/ 3184535 w 4295084"/>
              <a:gd name="connsiteY10" fmla="*/ 124105 h 293521"/>
              <a:gd name="connsiteX11" fmla="*/ 3285494 w 4295084"/>
              <a:gd name="connsiteY11" fmla="*/ 170257 h 293521"/>
              <a:gd name="connsiteX12" fmla="*/ 3441260 w 4295084"/>
              <a:gd name="connsiteY12" fmla="*/ 213526 h 293521"/>
              <a:gd name="connsiteX13" fmla="*/ 3602794 w 4295084"/>
              <a:gd name="connsiteY13" fmla="*/ 204872 h 293521"/>
              <a:gd name="connsiteX14" fmla="*/ 4295084 w 4295084"/>
              <a:gd name="connsiteY14" fmla="*/ 80837 h 293521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5506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6982 h 293517"/>
              <a:gd name="connsiteX1" fmla="*/ 100959 w 4295084"/>
              <a:gd name="connsiteY1" fmla="*/ 291404 h 293517"/>
              <a:gd name="connsiteX2" fmla="*/ 199034 w 4295084"/>
              <a:gd name="connsiteY2" fmla="*/ 236598 h 293517"/>
              <a:gd name="connsiteX3" fmla="*/ 490373 w 4295084"/>
              <a:gd name="connsiteY3" fmla="*/ 43334 h 293517"/>
              <a:gd name="connsiteX4" fmla="*/ 602870 w 4295084"/>
              <a:gd name="connsiteY4" fmla="*/ 28911 h 293517"/>
              <a:gd name="connsiteX5" fmla="*/ 2466284 w 4295084"/>
              <a:gd name="connsiteY5" fmla="*/ 65 h 293517"/>
              <a:gd name="connsiteX6" fmla="*/ 2564359 w 4295084"/>
              <a:gd name="connsiteY6" fmla="*/ 23142 h 293517"/>
              <a:gd name="connsiteX7" fmla="*/ 2696544 w 4295084"/>
              <a:gd name="connsiteY7" fmla="*/ 84724 h 293517"/>
              <a:gd name="connsiteX8" fmla="*/ 2837887 w 4295084"/>
              <a:gd name="connsiteY8" fmla="*/ 112563 h 293517"/>
              <a:gd name="connsiteX9" fmla="*/ 3063385 w 4295084"/>
              <a:gd name="connsiteY9" fmla="*/ 112563 h 293517"/>
              <a:gd name="connsiteX10" fmla="*/ 3184535 w 4295084"/>
              <a:gd name="connsiteY10" fmla="*/ 124101 h 293517"/>
              <a:gd name="connsiteX11" fmla="*/ 3285494 w 4295084"/>
              <a:gd name="connsiteY11" fmla="*/ 170253 h 293517"/>
              <a:gd name="connsiteX12" fmla="*/ 3441260 w 4295084"/>
              <a:gd name="connsiteY12" fmla="*/ 213522 h 293517"/>
              <a:gd name="connsiteX13" fmla="*/ 3602794 w 4295084"/>
              <a:gd name="connsiteY13" fmla="*/ 204868 h 293517"/>
              <a:gd name="connsiteX14" fmla="*/ 4295084 w 4295084"/>
              <a:gd name="connsiteY14" fmla="*/ 80833 h 293517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7863 h 294398"/>
              <a:gd name="connsiteX1" fmla="*/ 100959 w 4295084"/>
              <a:gd name="connsiteY1" fmla="*/ 292285 h 294398"/>
              <a:gd name="connsiteX2" fmla="*/ 199034 w 4295084"/>
              <a:gd name="connsiteY2" fmla="*/ 237479 h 294398"/>
              <a:gd name="connsiteX3" fmla="*/ 490373 w 4295084"/>
              <a:gd name="connsiteY3" fmla="*/ 44215 h 294398"/>
              <a:gd name="connsiteX4" fmla="*/ 602870 w 4295084"/>
              <a:gd name="connsiteY4" fmla="*/ 29792 h 294398"/>
              <a:gd name="connsiteX5" fmla="*/ 2466284 w 4295084"/>
              <a:gd name="connsiteY5" fmla="*/ 946 h 294398"/>
              <a:gd name="connsiteX6" fmla="*/ 2542927 w 4295084"/>
              <a:gd name="connsiteY6" fmla="*/ 14498 h 294398"/>
              <a:gd name="connsiteX7" fmla="*/ 2696544 w 4295084"/>
              <a:gd name="connsiteY7" fmla="*/ 85605 h 294398"/>
              <a:gd name="connsiteX8" fmla="*/ 2837887 w 4295084"/>
              <a:gd name="connsiteY8" fmla="*/ 113444 h 294398"/>
              <a:gd name="connsiteX9" fmla="*/ 3063385 w 4295084"/>
              <a:gd name="connsiteY9" fmla="*/ 113444 h 294398"/>
              <a:gd name="connsiteX10" fmla="*/ 3184535 w 4295084"/>
              <a:gd name="connsiteY10" fmla="*/ 124982 h 294398"/>
              <a:gd name="connsiteX11" fmla="*/ 3285494 w 4295084"/>
              <a:gd name="connsiteY11" fmla="*/ 171134 h 294398"/>
              <a:gd name="connsiteX12" fmla="*/ 3441260 w 4295084"/>
              <a:gd name="connsiteY12" fmla="*/ 214403 h 294398"/>
              <a:gd name="connsiteX13" fmla="*/ 3602794 w 4295084"/>
              <a:gd name="connsiteY13" fmla="*/ 205749 h 294398"/>
              <a:gd name="connsiteX14" fmla="*/ 4295084 w 4295084"/>
              <a:gd name="connsiteY14" fmla="*/ 81714 h 294398"/>
              <a:gd name="connsiteX0" fmla="*/ 0 w 4295084"/>
              <a:gd name="connsiteY0" fmla="*/ 276962 h 293497"/>
              <a:gd name="connsiteX1" fmla="*/ 100959 w 4295084"/>
              <a:gd name="connsiteY1" fmla="*/ 291384 h 293497"/>
              <a:gd name="connsiteX2" fmla="*/ 199034 w 4295084"/>
              <a:gd name="connsiteY2" fmla="*/ 236578 h 293497"/>
              <a:gd name="connsiteX3" fmla="*/ 490373 w 4295084"/>
              <a:gd name="connsiteY3" fmla="*/ 43314 h 293497"/>
              <a:gd name="connsiteX4" fmla="*/ 602870 w 4295084"/>
              <a:gd name="connsiteY4" fmla="*/ 28891 h 293497"/>
              <a:gd name="connsiteX5" fmla="*/ 2466284 w 4295084"/>
              <a:gd name="connsiteY5" fmla="*/ 45 h 293497"/>
              <a:gd name="connsiteX6" fmla="*/ 2542927 w 4295084"/>
              <a:gd name="connsiteY6" fmla="*/ 13597 h 293497"/>
              <a:gd name="connsiteX7" fmla="*/ 2696544 w 4295084"/>
              <a:gd name="connsiteY7" fmla="*/ 84704 h 293497"/>
              <a:gd name="connsiteX8" fmla="*/ 2837887 w 4295084"/>
              <a:gd name="connsiteY8" fmla="*/ 112543 h 293497"/>
              <a:gd name="connsiteX9" fmla="*/ 3063385 w 4295084"/>
              <a:gd name="connsiteY9" fmla="*/ 112543 h 293497"/>
              <a:gd name="connsiteX10" fmla="*/ 3184535 w 4295084"/>
              <a:gd name="connsiteY10" fmla="*/ 124081 h 293497"/>
              <a:gd name="connsiteX11" fmla="*/ 3285494 w 4295084"/>
              <a:gd name="connsiteY11" fmla="*/ 170233 h 293497"/>
              <a:gd name="connsiteX12" fmla="*/ 3441260 w 4295084"/>
              <a:gd name="connsiteY12" fmla="*/ 213502 h 293497"/>
              <a:gd name="connsiteX13" fmla="*/ 3602794 w 4295084"/>
              <a:gd name="connsiteY13" fmla="*/ 204848 h 293497"/>
              <a:gd name="connsiteX14" fmla="*/ 4295084 w 4295084"/>
              <a:gd name="connsiteY14" fmla="*/ 80813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7795521 w 7795521"/>
              <a:gd name="connsiteY14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7795521 w 7795521"/>
              <a:gd name="connsiteY15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7795521 w 7795521"/>
              <a:gd name="connsiteY16" fmla="*/ 187969 h 293497"/>
              <a:gd name="connsiteX0" fmla="*/ 0 w 7795521"/>
              <a:gd name="connsiteY0" fmla="*/ 276962 h 293497"/>
              <a:gd name="connsiteX1" fmla="*/ 100959 w 7795521"/>
              <a:gd name="connsiteY1" fmla="*/ 291384 h 293497"/>
              <a:gd name="connsiteX2" fmla="*/ 199034 w 7795521"/>
              <a:gd name="connsiteY2" fmla="*/ 236578 h 293497"/>
              <a:gd name="connsiteX3" fmla="*/ 490373 w 7795521"/>
              <a:gd name="connsiteY3" fmla="*/ 43314 h 293497"/>
              <a:gd name="connsiteX4" fmla="*/ 602870 w 7795521"/>
              <a:gd name="connsiteY4" fmla="*/ 28891 h 293497"/>
              <a:gd name="connsiteX5" fmla="*/ 2466284 w 7795521"/>
              <a:gd name="connsiteY5" fmla="*/ 45 h 293497"/>
              <a:gd name="connsiteX6" fmla="*/ 2542927 w 7795521"/>
              <a:gd name="connsiteY6" fmla="*/ 13597 h 293497"/>
              <a:gd name="connsiteX7" fmla="*/ 2696544 w 7795521"/>
              <a:gd name="connsiteY7" fmla="*/ 84704 h 293497"/>
              <a:gd name="connsiteX8" fmla="*/ 2837887 w 7795521"/>
              <a:gd name="connsiteY8" fmla="*/ 112543 h 293497"/>
              <a:gd name="connsiteX9" fmla="*/ 3063385 w 7795521"/>
              <a:gd name="connsiteY9" fmla="*/ 112543 h 293497"/>
              <a:gd name="connsiteX10" fmla="*/ 3184535 w 7795521"/>
              <a:gd name="connsiteY10" fmla="*/ 124081 h 293497"/>
              <a:gd name="connsiteX11" fmla="*/ 3285494 w 7795521"/>
              <a:gd name="connsiteY11" fmla="*/ 170233 h 293497"/>
              <a:gd name="connsiteX12" fmla="*/ 3441260 w 7795521"/>
              <a:gd name="connsiteY12" fmla="*/ 213502 h 293497"/>
              <a:gd name="connsiteX13" fmla="*/ 3602794 w 7795521"/>
              <a:gd name="connsiteY13" fmla="*/ 204848 h 293497"/>
              <a:gd name="connsiteX14" fmla="*/ 4340523 w 7795521"/>
              <a:gd name="connsiteY14" fmla="*/ 77868 h 293497"/>
              <a:gd name="connsiteX15" fmla="*/ 4907261 w 7795521"/>
              <a:gd name="connsiteY15" fmla="*/ 1668 h 293497"/>
              <a:gd name="connsiteX16" fmla="*/ 6443167 w 7795521"/>
              <a:gd name="connsiteY16" fmla="*/ 23099 h 293497"/>
              <a:gd name="connsiteX17" fmla="*/ 7795521 w 7795521"/>
              <a:gd name="connsiteY17" fmla="*/ 187969 h 293497"/>
              <a:gd name="connsiteX0" fmla="*/ 0 w 7795521"/>
              <a:gd name="connsiteY0" fmla="*/ 278115 h 294650"/>
              <a:gd name="connsiteX1" fmla="*/ 100959 w 7795521"/>
              <a:gd name="connsiteY1" fmla="*/ 292537 h 294650"/>
              <a:gd name="connsiteX2" fmla="*/ 199034 w 7795521"/>
              <a:gd name="connsiteY2" fmla="*/ 237731 h 294650"/>
              <a:gd name="connsiteX3" fmla="*/ 490373 w 7795521"/>
              <a:gd name="connsiteY3" fmla="*/ 44467 h 294650"/>
              <a:gd name="connsiteX4" fmla="*/ 602870 w 7795521"/>
              <a:gd name="connsiteY4" fmla="*/ 30044 h 294650"/>
              <a:gd name="connsiteX5" fmla="*/ 2466284 w 7795521"/>
              <a:gd name="connsiteY5" fmla="*/ 1198 h 294650"/>
              <a:gd name="connsiteX6" fmla="*/ 2542927 w 7795521"/>
              <a:gd name="connsiteY6" fmla="*/ 14750 h 294650"/>
              <a:gd name="connsiteX7" fmla="*/ 2696544 w 7795521"/>
              <a:gd name="connsiteY7" fmla="*/ 85857 h 294650"/>
              <a:gd name="connsiteX8" fmla="*/ 2837887 w 7795521"/>
              <a:gd name="connsiteY8" fmla="*/ 113696 h 294650"/>
              <a:gd name="connsiteX9" fmla="*/ 3063385 w 7795521"/>
              <a:gd name="connsiteY9" fmla="*/ 113696 h 294650"/>
              <a:gd name="connsiteX10" fmla="*/ 3184535 w 7795521"/>
              <a:gd name="connsiteY10" fmla="*/ 125234 h 294650"/>
              <a:gd name="connsiteX11" fmla="*/ 3285494 w 7795521"/>
              <a:gd name="connsiteY11" fmla="*/ 171386 h 294650"/>
              <a:gd name="connsiteX12" fmla="*/ 3441260 w 7795521"/>
              <a:gd name="connsiteY12" fmla="*/ 214655 h 294650"/>
              <a:gd name="connsiteX13" fmla="*/ 3602794 w 7795521"/>
              <a:gd name="connsiteY13" fmla="*/ 206001 h 294650"/>
              <a:gd name="connsiteX14" fmla="*/ 4340523 w 7795521"/>
              <a:gd name="connsiteY14" fmla="*/ 79021 h 294650"/>
              <a:gd name="connsiteX15" fmla="*/ 4907261 w 7795521"/>
              <a:gd name="connsiteY15" fmla="*/ 2821 h 294650"/>
              <a:gd name="connsiteX16" fmla="*/ 5716886 w 7795521"/>
              <a:gd name="connsiteY16" fmla="*/ 17109 h 294650"/>
              <a:gd name="connsiteX17" fmla="*/ 6443167 w 7795521"/>
              <a:gd name="connsiteY17" fmla="*/ 24252 h 294650"/>
              <a:gd name="connsiteX18" fmla="*/ 7795521 w 7795521"/>
              <a:gd name="connsiteY18" fmla="*/ 189122 h 294650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795521 w 7795521"/>
              <a:gd name="connsiteY18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7071817 w 7795521"/>
              <a:gd name="connsiteY18" fmla="*/ 96614 h 295574"/>
              <a:gd name="connsiteX19" fmla="*/ 7795521 w 7795521"/>
              <a:gd name="connsiteY19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943230 w 7795521"/>
              <a:gd name="connsiteY18" fmla="*/ 106139 h 295574"/>
              <a:gd name="connsiteX19" fmla="*/ 7071817 w 7795521"/>
              <a:gd name="connsiteY19" fmla="*/ 96614 h 295574"/>
              <a:gd name="connsiteX20" fmla="*/ 7795521 w 7795521"/>
              <a:gd name="connsiteY20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821786 w 7795521"/>
              <a:gd name="connsiteY18" fmla="*/ 103758 h 295574"/>
              <a:gd name="connsiteX19" fmla="*/ 6943230 w 7795521"/>
              <a:gd name="connsiteY19" fmla="*/ 106139 h 295574"/>
              <a:gd name="connsiteX20" fmla="*/ 7071817 w 7795521"/>
              <a:gd name="connsiteY20" fmla="*/ 96614 h 295574"/>
              <a:gd name="connsiteX21" fmla="*/ 7795521 w 7795521"/>
              <a:gd name="connsiteY21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795521 w 7795521"/>
              <a:gd name="connsiteY22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795521 w 7795521"/>
              <a:gd name="connsiteY23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795521 w 7795521"/>
              <a:gd name="connsiteY24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795521 w 7795521"/>
              <a:gd name="connsiteY25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445673 w 7795521"/>
              <a:gd name="connsiteY24" fmla="*/ 222820 h 295574"/>
              <a:gd name="connsiteX25" fmla="*/ 7650461 w 7795521"/>
              <a:gd name="connsiteY25" fmla="*/ 227583 h 295574"/>
              <a:gd name="connsiteX26" fmla="*/ 7795521 w 7795521"/>
              <a:gd name="connsiteY26" fmla="*/ 190046 h 295574"/>
              <a:gd name="connsiteX0" fmla="*/ 0 w 7795521"/>
              <a:gd name="connsiteY0" fmla="*/ 279039 h 295574"/>
              <a:gd name="connsiteX1" fmla="*/ 100959 w 7795521"/>
              <a:gd name="connsiteY1" fmla="*/ 293461 h 295574"/>
              <a:gd name="connsiteX2" fmla="*/ 199034 w 7795521"/>
              <a:gd name="connsiteY2" fmla="*/ 238655 h 295574"/>
              <a:gd name="connsiteX3" fmla="*/ 490373 w 7795521"/>
              <a:gd name="connsiteY3" fmla="*/ 45391 h 295574"/>
              <a:gd name="connsiteX4" fmla="*/ 602870 w 7795521"/>
              <a:gd name="connsiteY4" fmla="*/ 30968 h 295574"/>
              <a:gd name="connsiteX5" fmla="*/ 2466284 w 7795521"/>
              <a:gd name="connsiteY5" fmla="*/ 2122 h 295574"/>
              <a:gd name="connsiteX6" fmla="*/ 2542927 w 7795521"/>
              <a:gd name="connsiteY6" fmla="*/ 15674 h 295574"/>
              <a:gd name="connsiteX7" fmla="*/ 2696544 w 7795521"/>
              <a:gd name="connsiteY7" fmla="*/ 86781 h 295574"/>
              <a:gd name="connsiteX8" fmla="*/ 2837887 w 7795521"/>
              <a:gd name="connsiteY8" fmla="*/ 114620 h 295574"/>
              <a:gd name="connsiteX9" fmla="*/ 3063385 w 7795521"/>
              <a:gd name="connsiteY9" fmla="*/ 114620 h 295574"/>
              <a:gd name="connsiteX10" fmla="*/ 3184535 w 7795521"/>
              <a:gd name="connsiteY10" fmla="*/ 126158 h 295574"/>
              <a:gd name="connsiteX11" fmla="*/ 3285494 w 7795521"/>
              <a:gd name="connsiteY11" fmla="*/ 172310 h 295574"/>
              <a:gd name="connsiteX12" fmla="*/ 3441260 w 7795521"/>
              <a:gd name="connsiteY12" fmla="*/ 215579 h 295574"/>
              <a:gd name="connsiteX13" fmla="*/ 3602794 w 7795521"/>
              <a:gd name="connsiteY13" fmla="*/ 206925 h 295574"/>
              <a:gd name="connsiteX14" fmla="*/ 4340523 w 7795521"/>
              <a:gd name="connsiteY14" fmla="*/ 79945 h 295574"/>
              <a:gd name="connsiteX15" fmla="*/ 4907261 w 7795521"/>
              <a:gd name="connsiteY15" fmla="*/ 3745 h 295574"/>
              <a:gd name="connsiteX16" fmla="*/ 5702598 w 7795521"/>
              <a:gd name="connsiteY16" fmla="*/ 10890 h 295574"/>
              <a:gd name="connsiteX17" fmla="*/ 6443167 w 7795521"/>
              <a:gd name="connsiteY17" fmla="*/ 25176 h 295574"/>
              <a:gd name="connsiteX18" fmla="*/ 6652717 w 7795521"/>
              <a:gd name="connsiteY18" fmla="*/ 110901 h 295574"/>
              <a:gd name="connsiteX19" fmla="*/ 6821786 w 7795521"/>
              <a:gd name="connsiteY19" fmla="*/ 103758 h 295574"/>
              <a:gd name="connsiteX20" fmla="*/ 6943230 w 7795521"/>
              <a:gd name="connsiteY20" fmla="*/ 106139 h 295574"/>
              <a:gd name="connsiteX21" fmla="*/ 7071817 w 7795521"/>
              <a:gd name="connsiteY21" fmla="*/ 96614 h 295574"/>
              <a:gd name="connsiteX22" fmla="*/ 7221836 w 7795521"/>
              <a:gd name="connsiteY22" fmla="*/ 139476 h 295574"/>
              <a:gd name="connsiteX23" fmla="*/ 7314705 w 7795521"/>
              <a:gd name="connsiteY23" fmla="*/ 191864 h 295574"/>
              <a:gd name="connsiteX24" fmla="*/ 7314705 w 7795521"/>
              <a:gd name="connsiteY24" fmla="*/ 201389 h 295574"/>
              <a:gd name="connsiteX25" fmla="*/ 7445673 w 7795521"/>
              <a:gd name="connsiteY25" fmla="*/ 222820 h 295574"/>
              <a:gd name="connsiteX26" fmla="*/ 7650461 w 7795521"/>
              <a:gd name="connsiteY26" fmla="*/ 227583 h 295574"/>
              <a:gd name="connsiteX27" fmla="*/ 7795521 w 7795521"/>
              <a:gd name="connsiteY27" fmla="*/ 190046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191864 h 295574"/>
              <a:gd name="connsiteX24" fmla="*/ 7314705 w 8026502"/>
              <a:gd name="connsiteY24" fmla="*/ 201389 h 295574"/>
              <a:gd name="connsiteX25" fmla="*/ 7445673 w 8026502"/>
              <a:gd name="connsiteY25" fmla="*/ 222820 h 295574"/>
              <a:gd name="connsiteX26" fmla="*/ 7650461 w 8026502"/>
              <a:gd name="connsiteY26" fmla="*/ 227583 h 295574"/>
              <a:gd name="connsiteX27" fmla="*/ 7857629 w 8026502"/>
              <a:gd name="connsiteY27" fmla="*/ 158526 h 295574"/>
              <a:gd name="connsiteX28" fmla="*/ 8026502 w 8026502"/>
              <a:gd name="connsiteY28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14705 w 8026502"/>
              <a:gd name="connsiteY23" fmla="*/ 201389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26612 w 8026502"/>
              <a:gd name="connsiteY23" fmla="*/ 194246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45673 w 8026502"/>
              <a:gd name="connsiteY24" fmla="*/ 222820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59961 w 8026502"/>
              <a:gd name="connsiteY24" fmla="*/ 232345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06139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  <a:gd name="connsiteX0" fmla="*/ 0 w 8026502"/>
              <a:gd name="connsiteY0" fmla="*/ 279039 h 295574"/>
              <a:gd name="connsiteX1" fmla="*/ 100959 w 8026502"/>
              <a:gd name="connsiteY1" fmla="*/ 293461 h 295574"/>
              <a:gd name="connsiteX2" fmla="*/ 199034 w 8026502"/>
              <a:gd name="connsiteY2" fmla="*/ 238655 h 295574"/>
              <a:gd name="connsiteX3" fmla="*/ 490373 w 8026502"/>
              <a:gd name="connsiteY3" fmla="*/ 45391 h 295574"/>
              <a:gd name="connsiteX4" fmla="*/ 602870 w 8026502"/>
              <a:gd name="connsiteY4" fmla="*/ 30968 h 295574"/>
              <a:gd name="connsiteX5" fmla="*/ 2466284 w 8026502"/>
              <a:gd name="connsiteY5" fmla="*/ 2122 h 295574"/>
              <a:gd name="connsiteX6" fmla="*/ 2542927 w 8026502"/>
              <a:gd name="connsiteY6" fmla="*/ 15674 h 295574"/>
              <a:gd name="connsiteX7" fmla="*/ 2696544 w 8026502"/>
              <a:gd name="connsiteY7" fmla="*/ 86781 h 295574"/>
              <a:gd name="connsiteX8" fmla="*/ 2837887 w 8026502"/>
              <a:gd name="connsiteY8" fmla="*/ 114620 h 295574"/>
              <a:gd name="connsiteX9" fmla="*/ 3063385 w 8026502"/>
              <a:gd name="connsiteY9" fmla="*/ 114620 h 295574"/>
              <a:gd name="connsiteX10" fmla="*/ 3184535 w 8026502"/>
              <a:gd name="connsiteY10" fmla="*/ 126158 h 295574"/>
              <a:gd name="connsiteX11" fmla="*/ 3285494 w 8026502"/>
              <a:gd name="connsiteY11" fmla="*/ 172310 h 295574"/>
              <a:gd name="connsiteX12" fmla="*/ 3441260 w 8026502"/>
              <a:gd name="connsiteY12" fmla="*/ 215579 h 295574"/>
              <a:gd name="connsiteX13" fmla="*/ 3602794 w 8026502"/>
              <a:gd name="connsiteY13" fmla="*/ 206925 h 295574"/>
              <a:gd name="connsiteX14" fmla="*/ 4340523 w 8026502"/>
              <a:gd name="connsiteY14" fmla="*/ 79945 h 295574"/>
              <a:gd name="connsiteX15" fmla="*/ 4907261 w 8026502"/>
              <a:gd name="connsiteY15" fmla="*/ 3745 h 295574"/>
              <a:gd name="connsiteX16" fmla="*/ 5702598 w 8026502"/>
              <a:gd name="connsiteY16" fmla="*/ 10890 h 295574"/>
              <a:gd name="connsiteX17" fmla="*/ 6443167 w 8026502"/>
              <a:gd name="connsiteY17" fmla="*/ 25176 h 295574"/>
              <a:gd name="connsiteX18" fmla="*/ 6652717 w 8026502"/>
              <a:gd name="connsiteY18" fmla="*/ 110901 h 295574"/>
              <a:gd name="connsiteX19" fmla="*/ 6821786 w 8026502"/>
              <a:gd name="connsiteY19" fmla="*/ 103758 h 295574"/>
              <a:gd name="connsiteX20" fmla="*/ 6943230 w 8026502"/>
              <a:gd name="connsiteY20" fmla="*/ 115664 h 295574"/>
              <a:gd name="connsiteX21" fmla="*/ 7071817 w 8026502"/>
              <a:gd name="connsiteY21" fmla="*/ 96614 h 295574"/>
              <a:gd name="connsiteX22" fmla="*/ 7221836 w 8026502"/>
              <a:gd name="connsiteY22" fmla="*/ 139476 h 295574"/>
              <a:gd name="connsiteX23" fmla="*/ 7343281 w 8026502"/>
              <a:gd name="connsiteY23" fmla="*/ 210915 h 295574"/>
              <a:gd name="connsiteX24" fmla="*/ 7469486 w 8026502"/>
              <a:gd name="connsiteY24" fmla="*/ 229963 h 295574"/>
              <a:gd name="connsiteX25" fmla="*/ 7650461 w 8026502"/>
              <a:gd name="connsiteY25" fmla="*/ 227583 h 295574"/>
              <a:gd name="connsiteX26" fmla="*/ 7857629 w 8026502"/>
              <a:gd name="connsiteY26" fmla="*/ 158526 h 295574"/>
              <a:gd name="connsiteX27" fmla="*/ 8026502 w 8026502"/>
              <a:gd name="connsiteY27" fmla="*/ 66221 h 29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26502" h="295574">
                <a:moveTo>
                  <a:pt x="0" y="279039"/>
                </a:moveTo>
                <a:cubicBezTo>
                  <a:pt x="33893" y="289615"/>
                  <a:pt x="67787" y="300192"/>
                  <a:pt x="100959" y="293461"/>
                </a:cubicBezTo>
                <a:cubicBezTo>
                  <a:pt x="134131" y="286730"/>
                  <a:pt x="134132" y="280000"/>
                  <a:pt x="199034" y="238655"/>
                </a:cubicBezTo>
                <a:cubicBezTo>
                  <a:pt x="263936" y="197310"/>
                  <a:pt x="463548" y="58574"/>
                  <a:pt x="490373" y="45391"/>
                </a:cubicBezTo>
                <a:cubicBezTo>
                  <a:pt x="517198" y="32208"/>
                  <a:pt x="602870" y="30968"/>
                  <a:pt x="602870" y="30968"/>
                </a:cubicBezTo>
                <a:lnTo>
                  <a:pt x="2466284" y="2122"/>
                </a:lnTo>
                <a:cubicBezTo>
                  <a:pt x="2539596" y="1954"/>
                  <a:pt x="2504550" y="1564"/>
                  <a:pt x="2542927" y="15674"/>
                </a:cubicBezTo>
                <a:cubicBezTo>
                  <a:pt x="2581304" y="29784"/>
                  <a:pt x="2637859" y="75053"/>
                  <a:pt x="2696544" y="86781"/>
                </a:cubicBezTo>
                <a:cubicBezTo>
                  <a:pt x="2755229" y="98509"/>
                  <a:pt x="2788653" y="109980"/>
                  <a:pt x="2837887" y="114620"/>
                </a:cubicBezTo>
                <a:cubicBezTo>
                  <a:pt x="2887121" y="119260"/>
                  <a:pt x="3005610" y="112697"/>
                  <a:pt x="3063385" y="114620"/>
                </a:cubicBezTo>
                <a:cubicBezTo>
                  <a:pt x="3121160" y="116543"/>
                  <a:pt x="3147517" y="116543"/>
                  <a:pt x="3184535" y="126158"/>
                </a:cubicBezTo>
                <a:cubicBezTo>
                  <a:pt x="3221553" y="135773"/>
                  <a:pt x="3242707" y="157407"/>
                  <a:pt x="3285494" y="172310"/>
                </a:cubicBezTo>
                <a:cubicBezTo>
                  <a:pt x="3328281" y="187213"/>
                  <a:pt x="3388377" y="209810"/>
                  <a:pt x="3441260" y="215579"/>
                </a:cubicBezTo>
                <a:cubicBezTo>
                  <a:pt x="3494143" y="221348"/>
                  <a:pt x="3452917" y="229531"/>
                  <a:pt x="3602794" y="206925"/>
                </a:cubicBezTo>
                <a:lnTo>
                  <a:pt x="4340523" y="79945"/>
                </a:lnTo>
                <a:lnTo>
                  <a:pt x="4907261" y="3745"/>
                </a:lnTo>
                <a:cubicBezTo>
                  <a:pt x="5136655" y="-6574"/>
                  <a:pt x="5446614" y="7318"/>
                  <a:pt x="5702598" y="10890"/>
                </a:cubicBezTo>
                <a:lnTo>
                  <a:pt x="6443167" y="25176"/>
                </a:lnTo>
                <a:cubicBezTo>
                  <a:pt x="6542385" y="24382"/>
                  <a:pt x="6589614" y="97804"/>
                  <a:pt x="6652717" y="110901"/>
                </a:cubicBezTo>
                <a:cubicBezTo>
                  <a:pt x="6715820" y="123998"/>
                  <a:pt x="6776145" y="96614"/>
                  <a:pt x="6821786" y="103758"/>
                </a:cubicBezTo>
                <a:cubicBezTo>
                  <a:pt x="6867427" y="110902"/>
                  <a:pt x="6892827" y="111695"/>
                  <a:pt x="6943230" y="115664"/>
                </a:cubicBezTo>
                <a:cubicBezTo>
                  <a:pt x="6988871" y="105346"/>
                  <a:pt x="7019827" y="95027"/>
                  <a:pt x="7071817" y="96614"/>
                </a:cubicBezTo>
                <a:cubicBezTo>
                  <a:pt x="7123807" y="98201"/>
                  <a:pt x="7181355" y="122013"/>
                  <a:pt x="7221836" y="139476"/>
                </a:cubicBezTo>
                <a:cubicBezTo>
                  <a:pt x="7262317" y="156939"/>
                  <a:pt x="7305975" y="197024"/>
                  <a:pt x="7343281" y="210915"/>
                </a:cubicBezTo>
                <a:cubicBezTo>
                  <a:pt x="7380587" y="224806"/>
                  <a:pt x="7414717" y="224407"/>
                  <a:pt x="7469486" y="229963"/>
                </a:cubicBezTo>
                <a:cubicBezTo>
                  <a:pt x="7524255" y="235519"/>
                  <a:pt x="7583786" y="239886"/>
                  <a:pt x="7650461" y="227583"/>
                </a:cubicBezTo>
                <a:cubicBezTo>
                  <a:pt x="7717136" y="215280"/>
                  <a:pt x="7794956" y="185420"/>
                  <a:pt x="7857629" y="158526"/>
                </a:cubicBezTo>
                <a:cubicBezTo>
                  <a:pt x="7913159" y="124488"/>
                  <a:pt x="7996372" y="80018"/>
                  <a:pt x="8026502" y="66221"/>
                </a:cubicBezTo>
              </a:path>
            </a:pathLst>
          </a:custGeom>
          <a:noFill/>
          <a:ln w="19050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169024" y="4611678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9500000">
            <a:off x="1319828" y="4680703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515591" y="4608190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692306" y="4605001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874902" y="4605001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600000">
            <a:off x="3487252" y="4682937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310037" y="4772521"/>
            <a:ext cx="82389" cy="834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rot="300000">
            <a:off x="4171863" y="4798730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900000">
            <a:off x="3910334" y="4711882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21000000">
            <a:off x="4703773" y="4718746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21000000">
            <a:off x="4877167" y="4685831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21000000">
            <a:off x="5154748" y="4656914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rot="21300000">
            <a:off x="5487873" y="4600835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94175" y="4601518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546798" y="4609454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904507" y="4616134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722708" y="4608190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 rot="2400000">
            <a:off x="7065627" y="4647305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 rot="600000">
            <a:off x="7568879" y="4684716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7889527" y="3458224"/>
            <a:ext cx="434214" cy="1663378"/>
          </a:xfrm>
          <a:custGeom>
            <a:avLst/>
            <a:gdLst>
              <a:gd name="connsiteX0" fmla="*/ 464343 w 464343"/>
              <a:gd name="connsiteY0" fmla="*/ 1778794 h 1778794"/>
              <a:gd name="connsiteX1" fmla="*/ 390525 w 464343"/>
              <a:gd name="connsiteY1" fmla="*/ 1483519 h 1778794"/>
              <a:gd name="connsiteX2" fmla="*/ 342900 w 464343"/>
              <a:gd name="connsiteY2" fmla="*/ 1302544 h 1778794"/>
              <a:gd name="connsiteX3" fmla="*/ 290512 w 464343"/>
              <a:gd name="connsiteY3" fmla="*/ 1195387 h 1778794"/>
              <a:gd name="connsiteX4" fmla="*/ 130968 w 464343"/>
              <a:gd name="connsiteY4" fmla="*/ 990600 h 1778794"/>
              <a:gd name="connsiteX5" fmla="*/ 95250 w 464343"/>
              <a:gd name="connsiteY5" fmla="*/ 902494 h 1778794"/>
              <a:gd name="connsiteX6" fmla="*/ 102393 w 464343"/>
              <a:gd name="connsiteY6" fmla="*/ 523875 h 1778794"/>
              <a:gd name="connsiteX7" fmla="*/ 90487 w 464343"/>
              <a:gd name="connsiteY7" fmla="*/ 459581 h 1778794"/>
              <a:gd name="connsiteX8" fmla="*/ 28575 w 464343"/>
              <a:gd name="connsiteY8" fmla="*/ 288131 h 1778794"/>
              <a:gd name="connsiteX9" fmla="*/ 4762 w 464343"/>
              <a:gd name="connsiteY9" fmla="*/ 200025 h 1778794"/>
              <a:gd name="connsiteX10" fmla="*/ 0 w 464343"/>
              <a:gd name="connsiteY10" fmla="*/ 0 h 1778794"/>
              <a:gd name="connsiteX0" fmla="*/ 464343 w 464343"/>
              <a:gd name="connsiteY0" fmla="*/ 1778794 h 1778794"/>
              <a:gd name="connsiteX1" fmla="*/ 390525 w 464343"/>
              <a:gd name="connsiteY1" fmla="*/ 1483519 h 1778794"/>
              <a:gd name="connsiteX2" fmla="*/ 342900 w 464343"/>
              <a:gd name="connsiteY2" fmla="*/ 1302544 h 1778794"/>
              <a:gd name="connsiteX3" fmla="*/ 290512 w 464343"/>
              <a:gd name="connsiteY3" fmla="*/ 1195387 h 1778794"/>
              <a:gd name="connsiteX4" fmla="*/ 130968 w 464343"/>
              <a:gd name="connsiteY4" fmla="*/ 990600 h 1778794"/>
              <a:gd name="connsiteX5" fmla="*/ 95250 w 464343"/>
              <a:gd name="connsiteY5" fmla="*/ 902494 h 1778794"/>
              <a:gd name="connsiteX6" fmla="*/ 102393 w 464343"/>
              <a:gd name="connsiteY6" fmla="*/ 523875 h 1778794"/>
              <a:gd name="connsiteX7" fmla="*/ 90487 w 464343"/>
              <a:gd name="connsiteY7" fmla="*/ 459581 h 1778794"/>
              <a:gd name="connsiteX8" fmla="*/ 28575 w 464343"/>
              <a:gd name="connsiteY8" fmla="*/ 288131 h 1778794"/>
              <a:gd name="connsiteX9" fmla="*/ 4762 w 464343"/>
              <a:gd name="connsiteY9" fmla="*/ 200025 h 1778794"/>
              <a:gd name="connsiteX10" fmla="*/ 0 w 464343"/>
              <a:gd name="connsiteY10" fmla="*/ 0 h 177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4343" h="1778794">
                <a:moveTo>
                  <a:pt x="464343" y="1778794"/>
                </a:moveTo>
                <a:cubicBezTo>
                  <a:pt x="437554" y="1670844"/>
                  <a:pt x="410766" y="1562894"/>
                  <a:pt x="390525" y="1483519"/>
                </a:cubicBezTo>
                <a:cubicBezTo>
                  <a:pt x="370284" y="1404144"/>
                  <a:pt x="359569" y="1350566"/>
                  <a:pt x="342900" y="1302544"/>
                </a:cubicBezTo>
                <a:cubicBezTo>
                  <a:pt x="326231" y="1254522"/>
                  <a:pt x="325834" y="1247378"/>
                  <a:pt x="290512" y="1195387"/>
                </a:cubicBezTo>
                <a:cubicBezTo>
                  <a:pt x="255190" y="1143396"/>
                  <a:pt x="163512" y="1039415"/>
                  <a:pt x="130968" y="990600"/>
                </a:cubicBezTo>
                <a:cubicBezTo>
                  <a:pt x="98424" y="941785"/>
                  <a:pt x="100012" y="980281"/>
                  <a:pt x="95250" y="902494"/>
                </a:cubicBezTo>
                <a:cubicBezTo>
                  <a:pt x="90488" y="824707"/>
                  <a:pt x="103187" y="559594"/>
                  <a:pt x="102393" y="523875"/>
                </a:cubicBezTo>
                <a:cubicBezTo>
                  <a:pt x="101599" y="488156"/>
                  <a:pt x="102790" y="498872"/>
                  <a:pt x="90487" y="459581"/>
                </a:cubicBezTo>
                <a:cubicBezTo>
                  <a:pt x="78184" y="420290"/>
                  <a:pt x="42863" y="331390"/>
                  <a:pt x="28575" y="288131"/>
                </a:cubicBezTo>
                <a:cubicBezTo>
                  <a:pt x="14287" y="244872"/>
                  <a:pt x="9524" y="248047"/>
                  <a:pt x="4762" y="200025"/>
                </a:cubicBezTo>
                <a:cubicBezTo>
                  <a:pt x="0" y="152003"/>
                  <a:pt x="0" y="76001"/>
                  <a:pt x="0" y="0"/>
                </a:cubicBezTo>
              </a:path>
            </a:pathLst>
          </a:custGeom>
          <a:noFill/>
          <a:ln w="22225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356111">
            <a:off x="7855012" y="3408581"/>
            <a:ext cx="82389" cy="834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3180000">
            <a:off x="8076172" y="4461841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rot="4200000">
            <a:off x="7924395" y="3762629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 rot="5400000">
            <a:off x="7872425" y="3505869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211602" y="3442995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rot="21000000">
            <a:off x="8633255" y="3432456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7790431" y="3077451"/>
            <a:ext cx="19014" cy="890698"/>
          </a:xfrm>
          <a:custGeom>
            <a:avLst/>
            <a:gdLst>
              <a:gd name="connsiteX0" fmla="*/ 3579 w 20334"/>
              <a:gd name="connsiteY0" fmla="*/ 952500 h 952500"/>
              <a:gd name="connsiteX1" fmla="*/ 1198 w 20334"/>
              <a:gd name="connsiteY1" fmla="*/ 766763 h 952500"/>
              <a:gd name="connsiteX2" fmla="*/ 20248 w 20334"/>
              <a:gd name="connsiteY2" fmla="*/ 700088 h 952500"/>
              <a:gd name="connsiteX3" fmla="*/ 8342 w 20334"/>
              <a:gd name="connsiteY3" fmla="*/ 635794 h 952500"/>
              <a:gd name="connsiteX4" fmla="*/ 10723 w 20334"/>
              <a:gd name="connsiteY4" fmla="*/ 426244 h 952500"/>
              <a:gd name="connsiteX5" fmla="*/ 1198 w 20334"/>
              <a:gd name="connsiteY5" fmla="*/ 190500 h 952500"/>
              <a:gd name="connsiteX6" fmla="*/ 1198 w 20334"/>
              <a:gd name="connsiteY6" fmla="*/ 111919 h 952500"/>
              <a:gd name="connsiteX7" fmla="*/ 10723 w 20334"/>
              <a:gd name="connsiteY7" fmla="*/ 59531 h 952500"/>
              <a:gd name="connsiteX8" fmla="*/ 10723 w 20334"/>
              <a:gd name="connsiteY8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34" h="952500">
                <a:moveTo>
                  <a:pt x="3579" y="952500"/>
                </a:moveTo>
                <a:cubicBezTo>
                  <a:pt x="999" y="880666"/>
                  <a:pt x="-1580" y="808832"/>
                  <a:pt x="1198" y="766763"/>
                </a:cubicBezTo>
                <a:cubicBezTo>
                  <a:pt x="3976" y="724694"/>
                  <a:pt x="19057" y="721916"/>
                  <a:pt x="20248" y="700088"/>
                </a:cubicBezTo>
                <a:cubicBezTo>
                  <a:pt x="21439" y="678260"/>
                  <a:pt x="9929" y="681435"/>
                  <a:pt x="8342" y="635794"/>
                </a:cubicBezTo>
                <a:cubicBezTo>
                  <a:pt x="6755" y="590153"/>
                  <a:pt x="11914" y="500460"/>
                  <a:pt x="10723" y="426244"/>
                </a:cubicBezTo>
                <a:cubicBezTo>
                  <a:pt x="9532" y="352028"/>
                  <a:pt x="2785" y="242887"/>
                  <a:pt x="1198" y="190500"/>
                </a:cubicBezTo>
                <a:cubicBezTo>
                  <a:pt x="-389" y="138113"/>
                  <a:pt x="-389" y="133747"/>
                  <a:pt x="1198" y="111919"/>
                </a:cubicBezTo>
                <a:cubicBezTo>
                  <a:pt x="2785" y="90091"/>
                  <a:pt x="9136" y="78184"/>
                  <a:pt x="10723" y="59531"/>
                </a:cubicBezTo>
                <a:cubicBezTo>
                  <a:pt x="12311" y="40878"/>
                  <a:pt x="11517" y="20439"/>
                  <a:pt x="10723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6563899" y="3077451"/>
            <a:ext cx="13967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7430015" y="3497847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899336" y="3426756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73" idx="2"/>
          </p:cNvCxnSpPr>
          <p:nvPr/>
        </p:nvCxnSpPr>
        <p:spPr>
          <a:xfrm flipH="1">
            <a:off x="7444178" y="3557000"/>
            <a:ext cx="2938" cy="57815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 75"/>
          <p:cNvSpPr/>
          <p:nvPr/>
        </p:nvSpPr>
        <p:spPr>
          <a:xfrm>
            <a:off x="5248609" y="3881305"/>
            <a:ext cx="2900720" cy="411948"/>
          </a:xfrm>
          <a:custGeom>
            <a:avLst/>
            <a:gdLst>
              <a:gd name="connsiteX0" fmla="*/ 2655094 w 2656697"/>
              <a:gd name="connsiteY0" fmla="*/ 0 h 440532"/>
              <a:gd name="connsiteX1" fmla="*/ 2655094 w 2656697"/>
              <a:gd name="connsiteY1" fmla="*/ 50007 h 440532"/>
              <a:gd name="connsiteX2" fmla="*/ 2638425 w 2656697"/>
              <a:gd name="connsiteY2" fmla="*/ 83344 h 440532"/>
              <a:gd name="connsiteX3" fmla="*/ 2600325 w 2656697"/>
              <a:gd name="connsiteY3" fmla="*/ 92869 h 440532"/>
              <a:gd name="connsiteX4" fmla="*/ 2274094 w 2656697"/>
              <a:gd name="connsiteY4" fmla="*/ 95250 h 440532"/>
              <a:gd name="connsiteX5" fmla="*/ 2207419 w 2656697"/>
              <a:gd name="connsiteY5" fmla="*/ 97632 h 440532"/>
              <a:gd name="connsiteX6" fmla="*/ 2171700 w 2656697"/>
              <a:gd name="connsiteY6" fmla="*/ 100013 h 440532"/>
              <a:gd name="connsiteX7" fmla="*/ 2043112 w 2656697"/>
              <a:gd name="connsiteY7" fmla="*/ 171450 h 440532"/>
              <a:gd name="connsiteX8" fmla="*/ 1647825 w 2656697"/>
              <a:gd name="connsiteY8" fmla="*/ 416719 h 440532"/>
              <a:gd name="connsiteX9" fmla="*/ 1607344 w 2656697"/>
              <a:gd name="connsiteY9" fmla="*/ 433388 h 440532"/>
              <a:gd name="connsiteX10" fmla="*/ 1526381 w 2656697"/>
              <a:gd name="connsiteY10" fmla="*/ 440532 h 440532"/>
              <a:gd name="connsiteX11" fmla="*/ 0 w 2656697"/>
              <a:gd name="connsiteY11" fmla="*/ 426244 h 440532"/>
              <a:gd name="connsiteX0" fmla="*/ 2655094 w 2656697"/>
              <a:gd name="connsiteY0" fmla="*/ 0 h 440532"/>
              <a:gd name="connsiteX1" fmla="*/ 2655094 w 2656697"/>
              <a:gd name="connsiteY1" fmla="*/ 50007 h 440532"/>
              <a:gd name="connsiteX2" fmla="*/ 2638425 w 2656697"/>
              <a:gd name="connsiteY2" fmla="*/ 83344 h 440532"/>
              <a:gd name="connsiteX3" fmla="*/ 2600325 w 2656697"/>
              <a:gd name="connsiteY3" fmla="*/ 92869 h 440532"/>
              <a:gd name="connsiteX4" fmla="*/ 2274094 w 2656697"/>
              <a:gd name="connsiteY4" fmla="*/ 95250 h 440532"/>
              <a:gd name="connsiteX5" fmla="*/ 2207419 w 2656697"/>
              <a:gd name="connsiteY5" fmla="*/ 97632 h 440532"/>
              <a:gd name="connsiteX6" fmla="*/ 2171700 w 2656697"/>
              <a:gd name="connsiteY6" fmla="*/ 100013 h 440532"/>
              <a:gd name="connsiteX7" fmla="*/ 2043112 w 2656697"/>
              <a:gd name="connsiteY7" fmla="*/ 178594 h 440532"/>
              <a:gd name="connsiteX8" fmla="*/ 1647825 w 2656697"/>
              <a:gd name="connsiteY8" fmla="*/ 416719 h 440532"/>
              <a:gd name="connsiteX9" fmla="*/ 1607344 w 2656697"/>
              <a:gd name="connsiteY9" fmla="*/ 433388 h 440532"/>
              <a:gd name="connsiteX10" fmla="*/ 1526381 w 2656697"/>
              <a:gd name="connsiteY10" fmla="*/ 440532 h 440532"/>
              <a:gd name="connsiteX11" fmla="*/ 0 w 2656697"/>
              <a:gd name="connsiteY11" fmla="*/ 426244 h 440532"/>
              <a:gd name="connsiteX0" fmla="*/ 3100388 w 3101991"/>
              <a:gd name="connsiteY0" fmla="*/ 0 h 442168"/>
              <a:gd name="connsiteX1" fmla="*/ 3100388 w 3101991"/>
              <a:gd name="connsiteY1" fmla="*/ 50007 h 442168"/>
              <a:gd name="connsiteX2" fmla="*/ 3083719 w 3101991"/>
              <a:gd name="connsiteY2" fmla="*/ 83344 h 442168"/>
              <a:gd name="connsiteX3" fmla="*/ 3045619 w 3101991"/>
              <a:gd name="connsiteY3" fmla="*/ 92869 h 442168"/>
              <a:gd name="connsiteX4" fmla="*/ 2719388 w 3101991"/>
              <a:gd name="connsiteY4" fmla="*/ 95250 h 442168"/>
              <a:gd name="connsiteX5" fmla="*/ 2652713 w 3101991"/>
              <a:gd name="connsiteY5" fmla="*/ 97632 h 442168"/>
              <a:gd name="connsiteX6" fmla="*/ 2616994 w 3101991"/>
              <a:gd name="connsiteY6" fmla="*/ 100013 h 442168"/>
              <a:gd name="connsiteX7" fmla="*/ 2488406 w 3101991"/>
              <a:gd name="connsiteY7" fmla="*/ 178594 h 442168"/>
              <a:gd name="connsiteX8" fmla="*/ 2093119 w 3101991"/>
              <a:gd name="connsiteY8" fmla="*/ 416719 h 442168"/>
              <a:gd name="connsiteX9" fmla="*/ 2052638 w 3101991"/>
              <a:gd name="connsiteY9" fmla="*/ 433388 h 442168"/>
              <a:gd name="connsiteX10" fmla="*/ 1971675 w 3101991"/>
              <a:gd name="connsiteY10" fmla="*/ 440532 h 442168"/>
              <a:gd name="connsiteX11" fmla="*/ 0 w 3101991"/>
              <a:gd name="connsiteY11" fmla="*/ 402431 h 442168"/>
              <a:gd name="connsiteX0" fmla="*/ 3100388 w 3101991"/>
              <a:gd name="connsiteY0" fmla="*/ 0 h 440562"/>
              <a:gd name="connsiteX1" fmla="*/ 3100388 w 3101991"/>
              <a:gd name="connsiteY1" fmla="*/ 50007 h 440562"/>
              <a:gd name="connsiteX2" fmla="*/ 3083719 w 3101991"/>
              <a:gd name="connsiteY2" fmla="*/ 83344 h 440562"/>
              <a:gd name="connsiteX3" fmla="*/ 3045619 w 3101991"/>
              <a:gd name="connsiteY3" fmla="*/ 92869 h 440562"/>
              <a:gd name="connsiteX4" fmla="*/ 2719388 w 3101991"/>
              <a:gd name="connsiteY4" fmla="*/ 95250 h 440562"/>
              <a:gd name="connsiteX5" fmla="*/ 2652713 w 3101991"/>
              <a:gd name="connsiteY5" fmla="*/ 97632 h 440562"/>
              <a:gd name="connsiteX6" fmla="*/ 2616994 w 3101991"/>
              <a:gd name="connsiteY6" fmla="*/ 100013 h 440562"/>
              <a:gd name="connsiteX7" fmla="*/ 2488406 w 3101991"/>
              <a:gd name="connsiteY7" fmla="*/ 178594 h 440562"/>
              <a:gd name="connsiteX8" fmla="*/ 2093119 w 3101991"/>
              <a:gd name="connsiteY8" fmla="*/ 416719 h 440562"/>
              <a:gd name="connsiteX9" fmla="*/ 2052638 w 3101991"/>
              <a:gd name="connsiteY9" fmla="*/ 433388 h 440562"/>
              <a:gd name="connsiteX10" fmla="*/ 1971675 w 3101991"/>
              <a:gd name="connsiteY10" fmla="*/ 440532 h 440562"/>
              <a:gd name="connsiteX11" fmla="*/ 583406 w 3101991"/>
              <a:gd name="connsiteY11" fmla="*/ 431007 h 440562"/>
              <a:gd name="connsiteX12" fmla="*/ 0 w 3101991"/>
              <a:gd name="connsiteY12" fmla="*/ 402431 h 440562"/>
              <a:gd name="connsiteX0" fmla="*/ 3100388 w 3101991"/>
              <a:gd name="connsiteY0" fmla="*/ 0 h 440532"/>
              <a:gd name="connsiteX1" fmla="*/ 3100388 w 3101991"/>
              <a:gd name="connsiteY1" fmla="*/ 50007 h 440532"/>
              <a:gd name="connsiteX2" fmla="*/ 3083719 w 3101991"/>
              <a:gd name="connsiteY2" fmla="*/ 83344 h 440532"/>
              <a:gd name="connsiteX3" fmla="*/ 3045619 w 3101991"/>
              <a:gd name="connsiteY3" fmla="*/ 92869 h 440532"/>
              <a:gd name="connsiteX4" fmla="*/ 2719388 w 3101991"/>
              <a:gd name="connsiteY4" fmla="*/ 95250 h 440532"/>
              <a:gd name="connsiteX5" fmla="*/ 2652713 w 3101991"/>
              <a:gd name="connsiteY5" fmla="*/ 97632 h 440532"/>
              <a:gd name="connsiteX6" fmla="*/ 2616994 w 3101991"/>
              <a:gd name="connsiteY6" fmla="*/ 100013 h 440532"/>
              <a:gd name="connsiteX7" fmla="*/ 2488406 w 3101991"/>
              <a:gd name="connsiteY7" fmla="*/ 178594 h 440532"/>
              <a:gd name="connsiteX8" fmla="*/ 2093119 w 3101991"/>
              <a:gd name="connsiteY8" fmla="*/ 416719 h 440532"/>
              <a:gd name="connsiteX9" fmla="*/ 2052638 w 3101991"/>
              <a:gd name="connsiteY9" fmla="*/ 433388 h 440532"/>
              <a:gd name="connsiteX10" fmla="*/ 1971675 w 3101991"/>
              <a:gd name="connsiteY10" fmla="*/ 440532 h 440532"/>
              <a:gd name="connsiteX11" fmla="*/ 583406 w 3101991"/>
              <a:gd name="connsiteY11" fmla="*/ 431007 h 440532"/>
              <a:gd name="connsiteX12" fmla="*/ 0 w 3101991"/>
              <a:gd name="connsiteY12" fmla="*/ 402431 h 44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1991" h="440532">
                <a:moveTo>
                  <a:pt x="3100388" y="0"/>
                </a:moveTo>
                <a:cubicBezTo>
                  <a:pt x="3101777" y="18058"/>
                  <a:pt x="3103166" y="36116"/>
                  <a:pt x="3100388" y="50007"/>
                </a:cubicBezTo>
                <a:cubicBezTo>
                  <a:pt x="3097610" y="63898"/>
                  <a:pt x="3092847" y="76200"/>
                  <a:pt x="3083719" y="83344"/>
                </a:cubicBezTo>
                <a:cubicBezTo>
                  <a:pt x="3074591" y="90488"/>
                  <a:pt x="3106341" y="90885"/>
                  <a:pt x="3045619" y="92869"/>
                </a:cubicBezTo>
                <a:cubicBezTo>
                  <a:pt x="2984897" y="94853"/>
                  <a:pt x="2784872" y="94456"/>
                  <a:pt x="2719388" y="95250"/>
                </a:cubicBezTo>
                <a:cubicBezTo>
                  <a:pt x="2653904" y="96044"/>
                  <a:pt x="2669779" y="96838"/>
                  <a:pt x="2652713" y="97632"/>
                </a:cubicBezTo>
                <a:cubicBezTo>
                  <a:pt x="2635647" y="98426"/>
                  <a:pt x="2644378" y="86519"/>
                  <a:pt x="2616994" y="100013"/>
                </a:cubicBezTo>
                <a:cubicBezTo>
                  <a:pt x="2589610" y="113507"/>
                  <a:pt x="2575718" y="125810"/>
                  <a:pt x="2488406" y="178594"/>
                </a:cubicBezTo>
                <a:lnTo>
                  <a:pt x="2093119" y="416719"/>
                </a:lnTo>
                <a:cubicBezTo>
                  <a:pt x="2020491" y="459185"/>
                  <a:pt x="2072879" y="429419"/>
                  <a:pt x="2052638" y="433388"/>
                </a:cubicBezTo>
                <a:cubicBezTo>
                  <a:pt x="2032397" y="437357"/>
                  <a:pt x="2034534" y="432262"/>
                  <a:pt x="1971675" y="440532"/>
                </a:cubicBezTo>
                <a:lnTo>
                  <a:pt x="583406" y="431007"/>
                </a:lnTo>
                <a:lnTo>
                  <a:pt x="0" y="402431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548228" y="3418144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194175" y="3422597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186067" y="3137573"/>
            <a:ext cx="24494" cy="254161"/>
          </a:xfrm>
          <a:custGeom>
            <a:avLst/>
            <a:gdLst>
              <a:gd name="connsiteX0" fmla="*/ 2520 w 28714"/>
              <a:gd name="connsiteY0" fmla="*/ 0 h 278061"/>
              <a:gd name="connsiteX1" fmla="*/ 2520 w 28714"/>
              <a:gd name="connsiteY1" fmla="*/ 252412 h 278061"/>
              <a:gd name="connsiteX2" fmla="*/ 28714 w 28714"/>
              <a:gd name="connsiteY2" fmla="*/ 271462 h 278061"/>
              <a:gd name="connsiteX0" fmla="*/ 0 w 26194"/>
              <a:gd name="connsiteY0" fmla="*/ 0 h 278061"/>
              <a:gd name="connsiteX1" fmla="*/ 0 w 26194"/>
              <a:gd name="connsiteY1" fmla="*/ 252412 h 278061"/>
              <a:gd name="connsiteX2" fmla="*/ 26194 w 26194"/>
              <a:gd name="connsiteY2" fmla="*/ 271462 h 278061"/>
              <a:gd name="connsiteX0" fmla="*/ 11465 w 37659"/>
              <a:gd name="connsiteY0" fmla="*/ 0 h 271796"/>
              <a:gd name="connsiteX1" fmla="*/ 11465 w 37659"/>
              <a:gd name="connsiteY1" fmla="*/ 252412 h 271796"/>
              <a:gd name="connsiteX2" fmla="*/ 37659 w 37659"/>
              <a:gd name="connsiteY2" fmla="*/ 271462 h 271796"/>
              <a:gd name="connsiteX0" fmla="*/ 0 w 26194"/>
              <a:gd name="connsiteY0" fmla="*/ 0 h 271796"/>
              <a:gd name="connsiteX1" fmla="*/ 0 w 26194"/>
              <a:gd name="connsiteY1" fmla="*/ 252412 h 271796"/>
              <a:gd name="connsiteX2" fmla="*/ 26194 w 26194"/>
              <a:gd name="connsiteY2" fmla="*/ 271462 h 27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4" h="271796">
                <a:moveTo>
                  <a:pt x="0" y="0"/>
                </a:moveTo>
                <a:lnTo>
                  <a:pt x="0" y="252412"/>
                </a:lnTo>
                <a:cubicBezTo>
                  <a:pt x="25797" y="280987"/>
                  <a:pt x="21035" y="268684"/>
                  <a:pt x="26194" y="271462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>
            <a:off x="5504974" y="4052764"/>
            <a:ext cx="2059028" cy="668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 rot="5400000">
            <a:off x="7973142" y="3940368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5558127" y="3137573"/>
            <a:ext cx="133604" cy="1625522"/>
          </a:xfrm>
          <a:custGeom>
            <a:avLst/>
            <a:gdLst>
              <a:gd name="connsiteX0" fmla="*/ 0 w 138487"/>
              <a:gd name="connsiteY0" fmla="*/ 1635918 h 1635918"/>
              <a:gd name="connsiteX1" fmla="*/ 47625 w 138487"/>
              <a:gd name="connsiteY1" fmla="*/ 1576387 h 1635918"/>
              <a:gd name="connsiteX2" fmla="*/ 76200 w 138487"/>
              <a:gd name="connsiteY2" fmla="*/ 1540668 h 1635918"/>
              <a:gd name="connsiteX3" fmla="*/ 109537 w 138487"/>
              <a:gd name="connsiteY3" fmla="*/ 1423987 h 1635918"/>
              <a:gd name="connsiteX4" fmla="*/ 138112 w 138487"/>
              <a:gd name="connsiteY4" fmla="*/ 1066800 h 1635918"/>
              <a:gd name="connsiteX5" fmla="*/ 126206 w 138487"/>
              <a:gd name="connsiteY5" fmla="*/ 1033462 h 1635918"/>
              <a:gd name="connsiteX6" fmla="*/ 130969 w 138487"/>
              <a:gd name="connsiteY6" fmla="*/ 588168 h 1635918"/>
              <a:gd name="connsiteX7" fmla="*/ 138112 w 138487"/>
              <a:gd name="connsiteY7" fmla="*/ 0 h 1635918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8112 w 142874"/>
              <a:gd name="connsiteY4" fmla="*/ 1164431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  <a:gd name="connsiteX0" fmla="*/ 0 w 142874"/>
              <a:gd name="connsiteY0" fmla="*/ 1733549 h 1733549"/>
              <a:gd name="connsiteX1" fmla="*/ 47625 w 142874"/>
              <a:gd name="connsiteY1" fmla="*/ 1674018 h 1733549"/>
              <a:gd name="connsiteX2" fmla="*/ 76200 w 142874"/>
              <a:gd name="connsiteY2" fmla="*/ 1638299 h 1733549"/>
              <a:gd name="connsiteX3" fmla="*/ 109537 w 142874"/>
              <a:gd name="connsiteY3" fmla="*/ 1521618 h 1733549"/>
              <a:gd name="connsiteX4" fmla="*/ 135731 w 142874"/>
              <a:gd name="connsiteY4" fmla="*/ 1173956 h 1733549"/>
              <a:gd name="connsiteX5" fmla="*/ 126206 w 142874"/>
              <a:gd name="connsiteY5" fmla="*/ 1131093 h 1733549"/>
              <a:gd name="connsiteX6" fmla="*/ 130969 w 142874"/>
              <a:gd name="connsiteY6" fmla="*/ 685799 h 1733549"/>
              <a:gd name="connsiteX7" fmla="*/ 142874 w 142874"/>
              <a:gd name="connsiteY7" fmla="*/ 0 h 173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74" h="1733549">
                <a:moveTo>
                  <a:pt x="0" y="1733549"/>
                </a:moveTo>
                <a:lnTo>
                  <a:pt x="47625" y="1674018"/>
                </a:lnTo>
                <a:cubicBezTo>
                  <a:pt x="60325" y="1658143"/>
                  <a:pt x="65881" y="1663699"/>
                  <a:pt x="76200" y="1638299"/>
                </a:cubicBezTo>
                <a:lnTo>
                  <a:pt x="109537" y="1521618"/>
                </a:lnTo>
                <a:lnTo>
                  <a:pt x="135731" y="1173956"/>
                </a:lnTo>
                <a:cubicBezTo>
                  <a:pt x="138509" y="1149351"/>
                  <a:pt x="127000" y="1155302"/>
                  <a:pt x="126206" y="1131093"/>
                </a:cubicBezTo>
                <a:cubicBezTo>
                  <a:pt x="125412" y="1106884"/>
                  <a:pt x="128191" y="874315"/>
                  <a:pt x="130969" y="685799"/>
                </a:cubicBezTo>
                <a:cubicBezTo>
                  <a:pt x="133747" y="497284"/>
                  <a:pt x="140294" y="207962"/>
                  <a:pt x="142874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>
            <a:stCxn id="57" idx="0"/>
          </p:cNvCxnSpPr>
          <p:nvPr/>
        </p:nvCxnSpPr>
        <p:spPr>
          <a:xfrm flipV="1">
            <a:off x="5502396" y="4200842"/>
            <a:ext cx="22193" cy="400105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82" idx="1"/>
          </p:cNvCxnSpPr>
          <p:nvPr/>
        </p:nvCxnSpPr>
        <p:spPr>
          <a:xfrm>
            <a:off x="5522498" y="4647305"/>
            <a:ext cx="80164" cy="5996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>
            <a:off x="5255289" y="4164103"/>
            <a:ext cx="1661150" cy="89070"/>
          </a:xfrm>
          <a:custGeom>
            <a:avLst/>
            <a:gdLst>
              <a:gd name="connsiteX0" fmla="*/ 1959769 w 1959769"/>
              <a:gd name="connsiteY0" fmla="*/ 0 h 111919"/>
              <a:gd name="connsiteX1" fmla="*/ 1866900 w 1959769"/>
              <a:gd name="connsiteY1" fmla="*/ 14288 h 111919"/>
              <a:gd name="connsiteX2" fmla="*/ 1776412 w 1959769"/>
              <a:gd name="connsiteY2" fmla="*/ 16669 h 111919"/>
              <a:gd name="connsiteX3" fmla="*/ 1678781 w 1959769"/>
              <a:gd name="connsiteY3" fmla="*/ 28575 h 111919"/>
              <a:gd name="connsiteX4" fmla="*/ 831056 w 1959769"/>
              <a:gd name="connsiteY4" fmla="*/ 97632 h 111919"/>
              <a:gd name="connsiteX5" fmla="*/ 711994 w 1959769"/>
              <a:gd name="connsiteY5" fmla="*/ 78582 h 111919"/>
              <a:gd name="connsiteX6" fmla="*/ 638175 w 1959769"/>
              <a:gd name="connsiteY6" fmla="*/ 64294 h 111919"/>
              <a:gd name="connsiteX7" fmla="*/ 500062 w 1959769"/>
              <a:gd name="connsiteY7" fmla="*/ 61913 h 111919"/>
              <a:gd name="connsiteX8" fmla="*/ 271462 w 1959769"/>
              <a:gd name="connsiteY8" fmla="*/ 47625 h 111919"/>
              <a:gd name="connsiteX9" fmla="*/ 219075 w 1959769"/>
              <a:gd name="connsiteY9" fmla="*/ 47625 h 111919"/>
              <a:gd name="connsiteX10" fmla="*/ 0 w 1959769"/>
              <a:gd name="connsiteY10" fmla="*/ 111919 h 111919"/>
              <a:gd name="connsiteX0" fmla="*/ 1959769 w 1959769"/>
              <a:gd name="connsiteY0" fmla="*/ 0 h 111919"/>
              <a:gd name="connsiteX1" fmla="*/ 1866900 w 1959769"/>
              <a:gd name="connsiteY1" fmla="*/ 14288 h 111919"/>
              <a:gd name="connsiteX2" fmla="*/ 1776412 w 1959769"/>
              <a:gd name="connsiteY2" fmla="*/ 16669 h 111919"/>
              <a:gd name="connsiteX3" fmla="*/ 1678781 w 1959769"/>
              <a:gd name="connsiteY3" fmla="*/ 28575 h 111919"/>
              <a:gd name="connsiteX4" fmla="*/ 831056 w 1959769"/>
              <a:gd name="connsiteY4" fmla="*/ 97632 h 111919"/>
              <a:gd name="connsiteX5" fmla="*/ 711994 w 1959769"/>
              <a:gd name="connsiteY5" fmla="*/ 78582 h 111919"/>
              <a:gd name="connsiteX6" fmla="*/ 638175 w 1959769"/>
              <a:gd name="connsiteY6" fmla="*/ 64294 h 111919"/>
              <a:gd name="connsiteX7" fmla="*/ 500062 w 1959769"/>
              <a:gd name="connsiteY7" fmla="*/ 61913 h 111919"/>
              <a:gd name="connsiteX8" fmla="*/ 271462 w 1959769"/>
              <a:gd name="connsiteY8" fmla="*/ 47625 h 111919"/>
              <a:gd name="connsiteX9" fmla="*/ 219075 w 1959769"/>
              <a:gd name="connsiteY9" fmla="*/ 47625 h 111919"/>
              <a:gd name="connsiteX10" fmla="*/ 0 w 1959769"/>
              <a:gd name="connsiteY10" fmla="*/ 111919 h 111919"/>
              <a:gd name="connsiteX0" fmla="*/ 1959769 w 1959769"/>
              <a:gd name="connsiteY0" fmla="*/ 0 h 111919"/>
              <a:gd name="connsiteX1" fmla="*/ 1866900 w 1959769"/>
              <a:gd name="connsiteY1" fmla="*/ 14288 h 111919"/>
              <a:gd name="connsiteX2" fmla="*/ 1776412 w 1959769"/>
              <a:gd name="connsiteY2" fmla="*/ 16669 h 111919"/>
              <a:gd name="connsiteX3" fmla="*/ 1678781 w 1959769"/>
              <a:gd name="connsiteY3" fmla="*/ 28575 h 111919"/>
              <a:gd name="connsiteX4" fmla="*/ 831056 w 1959769"/>
              <a:gd name="connsiteY4" fmla="*/ 97632 h 111919"/>
              <a:gd name="connsiteX5" fmla="*/ 711994 w 1959769"/>
              <a:gd name="connsiteY5" fmla="*/ 78582 h 111919"/>
              <a:gd name="connsiteX6" fmla="*/ 638175 w 1959769"/>
              <a:gd name="connsiteY6" fmla="*/ 64294 h 111919"/>
              <a:gd name="connsiteX7" fmla="*/ 500062 w 1959769"/>
              <a:gd name="connsiteY7" fmla="*/ 61913 h 111919"/>
              <a:gd name="connsiteX8" fmla="*/ 271462 w 1959769"/>
              <a:gd name="connsiteY8" fmla="*/ 47625 h 111919"/>
              <a:gd name="connsiteX9" fmla="*/ 219075 w 1959769"/>
              <a:gd name="connsiteY9" fmla="*/ 47625 h 111919"/>
              <a:gd name="connsiteX10" fmla="*/ 0 w 1959769"/>
              <a:gd name="connsiteY10" fmla="*/ 111919 h 111919"/>
              <a:gd name="connsiteX0" fmla="*/ 1866900 w 1866900"/>
              <a:gd name="connsiteY0" fmla="*/ 0 h 97631"/>
              <a:gd name="connsiteX1" fmla="*/ 1776412 w 1866900"/>
              <a:gd name="connsiteY1" fmla="*/ 2381 h 97631"/>
              <a:gd name="connsiteX2" fmla="*/ 1678781 w 1866900"/>
              <a:gd name="connsiteY2" fmla="*/ 14287 h 97631"/>
              <a:gd name="connsiteX3" fmla="*/ 831056 w 1866900"/>
              <a:gd name="connsiteY3" fmla="*/ 83344 h 97631"/>
              <a:gd name="connsiteX4" fmla="*/ 711994 w 1866900"/>
              <a:gd name="connsiteY4" fmla="*/ 64294 h 97631"/>
              <a:gd name="connsiteX5" fmla="*/ 638175 w 1866900"/>
              <a:gd name="connsiteY5" fmla="*/ 50006 h 97631"/>
              <a:gd name="connsiteX6" fmla="*/ 500062 w 1866900"/>
              <a:gd name="connsiteY6" fmla="*/ 47625 h 97631"/>
              <a:gd name="connsiteX7" fmla="*/ 271462 w 1866900"/>
              <a:gd name="connsiteY7" fmla="*/ 33337 h 97631"/>
              <a:gd name="connsiteX8" fmla="*/ 219075 w 1866900"/>
              <a:gd name="connsiteY8" fmla="*/ 33337 h 97631"/>
              <a:gd name="connsiteX9" fmla="*/ 0 w 1866900"/>
              <a:gd name="connsiteY9" fmla="*/ 97631 h 97631"/>
              <a:gd name="connsiteX0" fmla="*/ 1776412 w 1776412"/>
              <a:gd name="connsiteY0" fmla="*/ 0 h 95250"/>
              <a:gd name="connsiteX1" fmla="*/ 1678781 w 1776412"/>
              <a:gd name="connsiteY1" fmla="*/ 11906 h 95250"/>
              <a:gd name="connsiteX2" fmla="*/ 831056 w 1776412"/>
              <a:gd name="connsiteY2" fmla="*/ 80963 h 95250"/>
              <a:gd name="connsiteX3" fmla="*/ 711994 w 1776412"/>
              <a:gd name="connsiteY3" fmla="*/ 61913 h 95250"/>
              <a:gd name="connsiteX4" fmla="*/ 638175 w 1776412"/>
              <a:gd name="connsiteY4" fmla="*/ 47625 h 95250"/>
              <a:gd name="connsiteX5" fmla="*/ 500062 w 1776412"/>
              <a:gd name="connsiteY5" fmla="*/ 45244 h 95250"/>
              <a:gd name="connsiteX6" fmla="*/ 271462 w 1776412"/>
              <a:gd name="connsiteY6" fmla="*/ 30956 h 95250"/>
              <a:gd name="connsiteX7" fmla="*/ 219075 w 1776412"/>
              <a:gd name="connsiteY7" fmla="*/ 30956 h 95250"/>
              <a:gd name="connsiteX8" fmla="*/ 0 w 1776412"/>
              <a:gd name="connsiteY8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6412" h="95250">
                <a:moveTo>
                  <a:pt x="1776412" y="0"/>
                </a:moveTo>
                <a:cubicBezTo>
                  <a:pt x="1745059" y="2381"/>
                  <a:pt x="1678781" y="11906"/>
                  <a:pt x="1678781" y="11906"/>
                </a:cubicBezTo>
                <a:lnTo>
                  <a:pt x="831056" y="80963"/>
                </a:lnTo>
                <a:cubicBezTo>
                  <a:pt x="812800" y="82154"/>
                  <a:pt x="744141" y="67469"/>
                  <a:pt x="711994" y="61913"/>
                </a:cubicBezTo>
                <a:cubicBezTo>
                  <a:pt x="679847" y="56357"/>
                  <a:pt x="673497" y="50403"/>
                  <a:pt x="638175" y="47625"/>
                </a:cubicBezTo>
                <a:cubicBezTo>
                  <a:pt x="602853" y="44847"/>
                  <a:pt x="561181" y="48022"/>
                  <a:pt x="500062" y="45244"/>
                </a:cubicBezTo>
                <a:cubicBezTo>
                  <a:pt x="438943" y="42466"/>
                  <a:pt x="318293" y="33337"/>
                  <a:pt x="271462" y="30956"/>
                </a:cubicBezTo>
                <a:cubicBezTo>
                  <a:pt x="224631" y="28575"/>
                  <a:pt x="245269" y="25002"/>
                  <a:pt x="219075" y="30956"/>
                </a:cubicBezTo>
                <a:cubicBezTo>
                  <a:pt x="192881" y="36910"/>
                  <a:pt x="35719" y="85328"/>
                  <a:pt x="0" y="9525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 rot="20520000">
            <a:off x="5670176" y="3203273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endCxn id="90" idx="3"/>
          </p:cNvCxnSpPr>
          <p:nvPr/>
        </p:nvCxnSpPr>
        <p:spPr>
          <a:xfrm flipH="1" flipV="1">
            <a:off x="6025078" y="3303769"/>
            <a:ext cx="11798" cy="15963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 87"/>
          <p:cNvSpPr/>
          <p:nvPr/>
        </p:nvSpPr>
        <p:spPr>
          <a:xfrm>
            <a:off x="5722904" y="3600736"/>
            <a:ext cx="136079" cy="1289284"/>
          </a:xfrm>
          <a:custGeom>
            <a:avLst/>
            <a:gdLst>
              <a:gd name="connsiteX0" fmla="*/ 0 w 40746"/>
              <a:gd name="connsiteY0" fmla="*/ 1252537 h 1252537"/>
              <a:gd name="connsiteX1" fmla="*/ 21432 w 40746"/>
              <a:gd name="connsiteY1" fmla="*/ 1012031 h 1252537"/>
              <a:gd name="connsiteX2" fmla="*/ 38100 w 40746"/>
              <a:gd name="connsiteY2" fmla="*/ 702469 h 1252537"/>
              <a:gd name="connsiteX3" fmla="*/ 40482 w 40746"/>
              <a:gd name="connsiteY3" fmla="*/ 0 h 1252537"/>
              <a:gd name="connsiteX0" fmla="*/ 0 w 145521"/>
              <a:gd name="connsiteY0" fmla="*/ 1378743 h 1378743"/>
              <a:gd name="connsiteX1" fmla="*/ 126207 w 145521"/>
              <a:gd name="connsiteY1" fmla="*/ 1012031 h 1378743"/>
              <a:gd name="connsiteX2" fmla="*/ 142875 w 145521"/>
              <a:gd name="connsiteY2" fmla="*/ 702469 h 1378743"/>
              <a:gd name="connsiteX3" fmla="*/ 145257 w 145521"/>
              <a:gd name="connsiteY3" fmla="*/ 0 h 1378743"/>
              <a:gd name="connsiteX0" fmla="*/ 0 w 145521"/>
              <a:gd name="connsiteY0" fmla="*/ 1378743 h 1378743"/>
              <a:gd name="connsiteX1" fmla="*/ 97633 w 145521"/>
              <a:gd name="connsiteY1" fmla="*/ 1266825 h 1378743"/>
              <a:gd name="connsiteX2" fmla="*/ 126207 w 145521"/>
              <a:gd name="connsiteY2" fmla="*/ 1012031 h 1378743"/>
              <a:gd name="connsiteX3" fmla="*/ 142875 w 145521"/>
              <a:gd name="connsiteY3" fmla="*/ 702469 h 1378743"/>
              <a:gd name="connsiteX4" fmla="*/ 145257 w 145521"/>
              <a:gd name="connsiteY4" fmla="*/ 0 h 1378743"/>
              <a:gd name="connsiteX0" fmla="*/ 0 w 145521"/>
              <a:gd name="connsiteY0" fmla="*/ 1378743 h 1378743"/>
              <a:gd name="connsiteX1" fmla="*/ 97633 w 145521"/>
              <a:gd name="connsiteY1" fmla="*/ 1266825 h 1378743"/>
              <a:gd name="connsiteX2" fmla="*/ 126207 w 145521"/>
              <a:gd name="connsiteY2" fmla="*/ 1012031 h 1378743"/>
              <a:gd name="connsiteX3" fmla="*/ 142875 w 145521"/>
              <a:gd name="connsiteY3" fmla="*/ 702469 h 1378743"/>
              <a:gd name="connsiteX4" fmla="*/ 145257 w 145521"/>
              <a:gd name="connsiteY4" fmla="*/ 0 h 1378743"/>
              <a:gd name="connsiteX0" fmla="*/ 0 w 145521"/>
              <a:gd name="connsiteY0" fmla="*/ 1378743 h 1378743"/>
              <a:gd name="connsiteX1" fmla="*/ 97633 w 145521"/>
              <a:gd name="connsiteY1" fmla="*/ 1266825 h 1378743"/>
              <a:gd name="connsiteX2" fmla="*/ 126207 w 145521"/>
              <a:gd name="connsiteY2" fmla="*/ 1012031 h 1378743"/>
              <a:gd name="connsiteX3" fmla="*/ 142875 w 145521"/>
              <a:gd name="connsiteY3" fmla="*/ 702469 h 1378743"/>
              <a:gd name="connsiteX4" fmla="*/ 145257 w 145521"/>
              <a:gd name="connsiteY4" fmla="*/ 0 h 13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21" h="1378743">
                <a:moveTo>
                  <a:pt x="0" y="1378743"/>
                </a:moveTo>
                <a:lnTo>
                  <a:pt x="97633" y="1266825"/>
                </a:lnTo>
                <a:cubicBezTo>
                  <a:pt x="111524" y="1196181"/>
                  <a:pt x="118667" y="1106090"/>
                  <a:pt x="126207" y="1012031"/>
                </a:cubicBezTo>
                <a:cubicBezTo>
                  <a:pt x="133747" y="917972"/>
                  <a:pt x="139700" y="871141"/>
                  <a:pt x="142875" y="702469"/>
                </a:cubicBezTo>
                <a:cubicBezTo>
                  <a:pt x="146050" y="533797"/>
                  <a:pt x="145653" y="266898"/>
                  <a:pt x="145257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818942" y="4595240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2520000" flipH="1">
            <a:off x="6020686" y="3285635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rot="1220209">
            <a:off x="5166580" y="3076324"/>
            <a:ext cx="82389" cy="834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673803" y="2988381"/>
            <a:ext cx="141446" cy="621262"/>
          </a:xfrm>
          <a:custGeom>
            <a:avLst/>
            <a:gdLst>
              <a:gd name="connsiteX0" fmla="*/ 33179 w 157918"/>
              <a:gd name="connsiteY0" fmla="*/ 664369 h 664369"/>
              <a:gd name="connsiteX1" fmla="*/ 23654 w 157918"/>
              <a:gd name="connsiteY1" fmla="*/ 585788 h 664369"/>
              <a:gd name="connsiteX2" fmla="*/ 2223 w 157918"/>
              <a:gd name="connsiteY2" fmla="*/ 561975 h 664369"/>
              <a:gd name="connsiteX3" fmla="*/ 83186 w 157918"/>
              <a:gd name="connsiteY3" fmla="*/ 519113 h 664369"/>
              <a:gd name="connsiteX4" fmla="*/ 133192 w 157918"/>
              <a:gd name="connsiteY4" fmla="*/ 473869 h 664369"/>
              <a:gd name="connsiteX5" fmla="*/ 157004 w 157918"/>
              <a:gd name="connsiteY5" fmla="*/ 376238 h 664369"/>
              <a:gd name="connsiteX6" fmla="*/ 152242 w 157918"/>
              <a:gd name="connsiteY6" fmla="*/ 185738 h 664369"/>
              <a:gd name="connsiteX7" fmla="*/ 145098 w 157918"/>
              <a:gd name="connsiteY7" fmla="*/ 0 h 664369"/>
              <a:gd name="connsiteX0" fmla="*/ 26521 w 151260"/>
              <a:gd name="connsiteY0" fmla="*/ 664369 h 664369"/>
              <a:gd name="connsiteX1" fmla="*/ 16996 w 151260"/>
              <a:gd name="connsiteY1" fmla="*/ 585788 h 664369"/>
              <a:gd name="connsiteX2" fmla="*/ 2709 w 151260"/>
              <a:gd name="connsiteY2" fmla="*/ 554831 h 664369"/>
              <a:gd name="connsiteX3" fmla="*/ 76528 w 151260"/>
              <a:gd name="connsiteY3" fmla="*/ 519113 h 664369"/>
              <a:gd name="connsiteX4" fmla="*/ 126534 w 151260"/>
              <a:gd name="connsiteY4" fmla="*/ 473869 h 664369"/>
              <a:gd name="connsiteX5" fmla="*/ 150346 w 151260"/>
              <a:gd name="connsiteY5" fmla="*/ 376238 h 664369"/>
              <a:gd name="connsiteX6" fmla="*/ 145584 w 151260"/>
              <a:gd name="connsiteY6" fmla="*/ 185738 h 664369"/>
              <a:gd name="connsiteX7" fmla="*/ 138440 w 151260"/>
              <a:gd name="connsiteY7" fmla="*/ 0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260" h="664369">
                <a:moveTo>
                  <a:pt x="26521" y="664369"/>
                </a:moveTo>
                <a:cubicBezTo>
                  <a:pt x="24338" y="633611"/>
                  <a:pt x="20965" y="604044"/>
                  <a:pt x="16996" y="585788"/>
                </a:cubicBezTo>
                <a:cubicBezTo>
                  <a:pt x="13027" y="567532"/>
                  <a:pt x="-7213" y="565943"/>
                  <a:pt x="2709" y="554831"/>
                </a:cubicBezTo>
                <a:cubicBezTo>
                  <a:pt x="12631" y="543719"/>
                  <a:pt x="55891" y="532607"/>
                  <a:pt x="76528" y="519113"/>
                </a:cubicBezTo>
                <a:cubicBezTo>
                  <a:pt x="97165" y="505619"/>
                  <a:pt x="114231" y="497681"/>
                  <a:pt x="126534" y="473869"/>
                </a:cubicBezTo>
                <a:cubicBezTo>
                  <a:pt x="138837" y="450057"/>
                  <a:pt x="147171" y="424260"/>
                  <a:pt x="150346" y="376238"/>
                </a:cubicBezTo>
                <a:cubicBezTo>
                  <a:pt x="153521" y="328216"/>
                  <a:pt x="147568" y="248444"/>
                  <a:pt x="145584" y="185738"/>
                </a:cubicBezTo>
                <a:cubicBezTo>
                  <a:pt x="143600" y="123032"/>
                  <a:pt x="141020" y="61516"/>
                  <a:pt x="138440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789091" y="3060153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613181" y="3062828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rot="3000000">
            <a:off x="4007424" y="2951713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1200000">
            <a:off x="3709933" y="2768803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3740937" y="2701131"/>
            <a:ext cx="604313" cy="2155489"/>
          </a:xfrm>
          <a:custGeom>
            <a:avLst/>
            <a:gdLst>
              <a:gd name="connsiteX0" fmla="*/ 2561 w 630365"/>
              <a:gd name="connsiteY0" fmla="*/ 1609725 h 1609725"/>
              <a:gd name="connsiteX1" fmla="*/ 9705 w 630365"/>
              <a:gd name="connsiteY1" fmla="*/ 1521619 h 1609725"/>
              <a:gd name="connsiteX2" fmla="*/ 81142 w 630365"/>
              <a:gd name="connsiteY2" fmla="*/ 1423987 h 1609725"/>
              <a:gd name="connsiteX3" fmla="*/ 157342 w 630365"/>
              <a:gd name="connsiteY3" fmla="*/ 1350169 h 1609725"/>
              <a:gd name="connsiteX4" fmla="*/ 354986 w 630365"/>
              <a:gd name="connsiteY4" fmla="*/ 866775 h 1609725"/>
              <a:gd name="connsiteX5" fmla="*/ 545486 w 630365"/>
              <a:gd name="connsiteY5" fmla="*/ 395287 h 1609725"/>
              <a:gd name="connsiteX6" fmla="*/ 595492 w 630365"/>
              <a:gd name="connsiteY6" fmla="*/ 300037 h 1609725"/>
              <a:gd name="connsiteX7" fmla="*/ 628830 w 630365"/>
              <a:gd name="connsiteY7" fmla="*/ 223837 h 1609725"/>
              <a:gd name="connsiteX8" fmla="*/ 621686 w 630365"/>
              <a:gd name="connsiteY8" fmla="*/ 0 h 1609725"/>
              <a:gd name="connsiteX0" fmla="*/ 2561 w 630286"/>
              <a:gd name="connsiteY0" fmla="*/ 1609725 h 1609725"/>
              <a:gd name="connsiteX1" fmla="*/ 9705 w 630286"/>
              <a:gd name="connsiteY1" fmla="*/ 1521619 h 1609725"/>
              <a:gd name="connsiteX2" fmla="*/ 81142 w 630286"/>
              <a:gd name="connsiteY2" fmla="*/ 1423987 h 1609725"/>
              <a:gd name="connsiteX3" fmla="*/ 157342 w 630286"/>
              <a:gd name="connsiteY3" fmla="*/ 1350169 h 1609725"/>
              <a:gd name="connsiteX4" fmla="*/ 354986 w 630286"/>
              <a:gd name="connsiteY4" fmla="*/ 866775 h 1609725"/>
              <a:gd name="connsiteX5" fmla="*/ 545486 w 630286"/>
              <a:gd name="connsiteY5" fmla="*/ 395287 h 1609725"/>
              <a:gd name="connsiteX6" fmla="*/ 595492 w 630286"/>
              <a:gd name="connsiteY6" fmla="*/ 300037 h 1609725"/>
              <a:gd name="connsiteX7" fmla="*/ 628830 w 630286"/>
              <a:gd name="connsiteY7" fmla="*/ 223837 h 1609725"/>
              <a:gd name="connsiteX8" fmla="*/ 624067 w 630286"/>
              <a:gd name="connsiteY8" fmla="*/ 30956 h 1609725"/>
              <a:gd name="connsiteX9" fmla="*/ 621686 w 630286"/>
              <a:gd name="connsiteY9" fmla="*/ 0 h 1609725"/>
              <a:gd name="connsiteX0" fmla="*/ 2561 w 638355"/>
              <a:gd name="connsiteY0" fmla="*/ 2305050 h 2305050"/>
              <a:gd name="connsiteX1" fmla="*/ 9705 w 638355"/>
              <a:gd name="connsiteY1" fmla="*/ 2216944 h 2305050"/>
              <a:gd name="connsiteX2" fmla="*/ 81142 w 638355"/>
              <a:gd name="connsiteY2" fmla="*/ 2119312 h 2305050"/>
              <a:gd name="connsiteX3" fmla="*/ 157342 w 638355"/>
              <a:gd name="connsiteY3" fmla="*/ 2045494 h 2305050"/>
              <a:gd name="connsiteX4" fmla="*/ 354986 w 638355"/>
              <a:gd name="connsiteY4" fmla="*/ 1562100 h 2305050"/>
              <a:gd name="connsiteX5" fmla="*/ 545486 w 638355"/>
              <a:gd name="connsiteY5" fmla="*/ 1090612 h 2305050"/>
              <a:gd name="connsiteX6" fmla="*/ 595492 w 638355"/>
              <a:gd name="connsiteY6" fmla="*/ 995362 h 2305050"/>
              <a:gd name="connsiteX7" fmla="*/ 628830 w 638355"/>
              <a:gd name="connsiteY7" fmla="*/ 919162 h 2305050"/>
              <a:gd name="connsiteX8" fmla="*/ 624067 w 638355"/>
              <a:gd name="connsiteY8" fmla="*/ 726281 h 2305050"/>
              <a:gd name="connsiteX9" fmla="*/ 638355 w 638355"/>
              <a:gd name="connsiteY9" fmla="*/ 0 h 2305050"/>
              <a:gd name="connsiteX0" fmla="*/ 2561 w 645824"/>
              <a:gd name="connsiteY0" fmla="*/ 2305050 h 2305050"/>
              <a:gd name="connsiteX1" fmla="*/ 9705 w 645824"/>
              <a:gd name="connsiteY1" fmla="*/ 2216944 h 2305050"/>
              <a:gd name="connsiteX2" fmla="*/ 81142 w 645824"/>
              <a:gd name="connsiteY2" fmla="*/ 2119312 h 2305050"/>
              <a:gd name="connsiteX3" fmla="*/ 157342 w 645824"/>
              <a:gd name="connsiteY3" fmla="*/ 2045494 h 2305050"/>
              <a:gd name="connsiteX4" fmla="*/ 354986 w 645824"/>
              <a:gd name="connsiteY4" fmla="*/ 1562100 h 2305050"/>
              <a:gd name="connsiteX5" fmla="*/ 545486 w 645824"/>
              <a:gd name="connsiteY5" fmla="*/ 1090612 h 2305050"/>
              <a:gd name="connsiteX6" fmla="*/ 595492 w 645824"/>
              <a:gd name="connsiteY6" fmla="*/ 995362 h 2305050"/>
              <a:gd name="connsiteX7" fmla="*/ 628830 w 645824"/>
              <a:gd name="connsiteY7" fmla="*/ 919162 h 2305050"/>
              <a:gd name="connsiteX8" fmla="*/ 624067 w 645824"/>
              <a:gd name="connsiteY8" fmla="*/ 726281 h 2305050"/>
              <a:gd name="connsiteX9" fmla="*/ 645499 w 645824"/>
              <a:gd name="connsiteY9" fmla="*/ 550069 h 2305050"/>
              <a:gd name="connsiteX10" fmla="*/ 638355 w 645824"/>
              <a:gd name="connsiteY10" fmla="*/ 0 h 2305050"/>
              <a:gd name="connsiteX0" fmla="*/ 2561 w 646070"/>
              <a:gd name="connsiteY0" fmla="*/ 2305050 h 2305050"/>
              <a:gd name="connsiteX1" fmla="*/ 9705 w 646070"/>
              <a:gd name="connsiteY1" fmla="*/ 2216944 h 2305050"/>
              <a:gd name="connsiteX2" fmla="*/ 81142 w 646070"/>
              <a:gd name="connsiteY2" fmla="*/ 2119312 h 2305050"/>
              <a:gd name="connsiteX3" fmla="*/ 157342 w 646070"/>
              <a:gd name="connsiteY3" fmla="*/ 2045494 h 2305050"/>
              <a:gd name="connsiteX4" fmla="*/ 354986 w 646070"/>
              <a:gd name="connsiteY4" fmla="*/ 1562100 h 2305050"/>
              <a:gd name="connsiteX5" fmla="*/ 545486 w 646070"/>
              <a:gd name="connsiteY5" fmla="*/ 1090612 h 2305050"/>
              <a:gd name="connsiteX6" fmla="*/ 595492 w 646070"/>
              <a:gd name="connsiteY6" fmla="*/ 995362 h 2305050"/>
              <a:gd name="connsiteX7" fmla="*/ 628830 w 646070"/>
              <a:gd name="connsiteY7" fmla="*/ 919162 h 2305050"/>
              <a:gd name="connsiteX8" fmla="*/ 624067 w 646070"/>
              <a:gd name="connsiteY8" fmla="*/ 726281 h 2305050"/>
              <a:gd name="connsiteX9" fmla="*/ 645499 w 646070"/>
              <a:gd name="connsiteY9" fmla="*/ 550069 h 2305050"/>
              <a:gd name="connsiteX10" fmla="*/ 638355 w 646070"/>
              <a:gd name="connsiteY10" fmla="*/ 0 h 2305050"/>
              <a:gd name="connsiteX0" fmla="*/ 2561 w 646119"/>
              <a:gd name="connsiteY0" fmla="*/ 2305050 h 2305050"/>
              <a:gd name="connsiteX1" fmla="*/ 9705 w 646119"/>
              <a:gd name="connsiteY1" fmla="*/ 2216944 h 2305050"/>
              <a:gd name="connsiteX2" fmla="*/ 81142 w 646119"/>
              <a:gd name="connsiteY2" fmla="*/ 2119312 h 2305050"/>
              <a:gd name="connsiteX3" fmla="*/ 157342 w 646119"/>
              <a:gd name="connsiteY3" fmla="*/ 2045494 h 2305050"/>
              <a:gd name="connsiteX4" fmla="*/ 354986 w 646119"/>
              <a:gd name="connsiteY4" fmla="*/ 1562100 h 2305050"/>
              <a:gd name="connsiteX5" fmla="*/ 545486 w 646119"/>
              <a:gd name="connsiteY5" fmla="*/ 1090612 h 2305050"/>
              <a:gd name="connsiteX6" fmla="*/ 595492 w 646119"/>
              <a:gd name="connsiteY6" fmla="*/ 995362 h 2305050"/>
              <a:gd name="connsiteX7" fmla="*/ 628830 w 646119"/>
              <a:gd name="connsiteY7" fmla="*/ 919162 h 2305050"/>
              <a:gd name="connsiteX8" fmla="*/ 626449 w 646119"/>
              <a:gd name="connsiteY8" fmla="*/ 583406 h 2305050"/>
              <a:gd name="connsiteX9" fmla="*/ 645499 w 646119"/>
              <a:gd name="connsiteY9" fmla="*/ 550069 h 2305050"/>
              <a:gd name="connsiteX10" fmla="*/ 638355 w 646119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50069 h 2305050"/>
              <a:gd name="connsiteX10" fmla="*/ 638355 w 646244"/>
              <a:gd name="connsiteY10" fmla="*/ 0 h 2305050"/>
              <a:gd name="connsiteX0" fmla="*/ 2561 w 646244"/>
              <a:gd name="connsiteY0" fmla="*/ 2305050 h 2305050"/>
              <a:gd name="connsiteX1" fmla="*/ 9705 w 646244"/>
              <a:gd name="connsiteY1" fmla="*/ 2216944 h 2305050"/>
              <a:gd name="connsiteX2" fmla="*/ 81142 w 646244"/>
              <a:gd name="connsiteY2" fmla="*/ 2119312 h 2305050"/>
              <a:gd name="connsiteX3" fmla="*/ 157342 w 646244"/>
              <a:gd name="connsiteY3" fmla="*/ 2045494 h 2305050"/>
              <a:gd name="connsiteX4" fmla="*/ 354986 w 646244"/>
              <a:gd name="connsiteY4" fmla="*/ 1562100 h 2305050"/>
              <a:gd name="connsiteX5" fmla="*/ 545486 w 646244"/>
              <a:gd name="connsiteY5" fmla="*/ 1090612 h 2305050"/>
              <a:gd name="connsiteX6" fmla="*/ 595492 w 646244"/>
              <a:gd name="connsiteY6" fmla="*/ 995362 h 2305050"/>
              <a:gd name="connsiteX7" fmla="*/ 628830 w 646244"/>
              <a:gd name="connsiteY7" fmla="*/ 919162 h 2305050"/>
              <a:gd name="connsiteX8" fmla="*/ 626449 w 646244"/>
              <a:gd name="connsiteY8" fmla="*/ 583406 h 2305050"/>
              <a:gd name="connsiteX9" fmla="*/ 645499 w 646244"/>
              <a:gd name="connsiteY9" fmla="*/ 550069 h 2305050"/>
              <a:gd name="connsiteX10" fmla="*/ 638355 w 646244"/>
              <a:gd name="connsiteY10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244" h="2305050">
                <a:moveTo>
                  <a:pt x="2561" y="2305050"/>
                </a:moveTo>
                <a:cubicBezTo>
                  <a:pt x="-416" y="2276475"/>
                  <a:pt x="-3392" y="2247900"/>
                  <a:pt x="9705" y="2216944"/>
                </a:cubicBezTo>
                <a:cubicBezTo>
                  <a:pt x="22802" y="2185988"/>
                  <a:pt x="56536" y="2147887"/>
                  <a:pt x="81142" y="2119312"/>
                </a:cubicBezTo>
                <a:lnTo>
                  <a:pt x="157342" y="2045494"/>
                </a:lnTo>
                <a:cubicBezTo>
                  <a:pt x="202983" y="1952625"/>
                  <a:pt x="290295" y="1721247"/>
                  <a:pt x="354986" y="1562100"/>
                </a:cubicBezTo>
                <a:cubicBezTo>
                  <a:pt x="419677" y="1402953"/>
                  <a:pt x="505402" y="1185068"/>
                  <a:pt x="545486" y="1090612"/>
                </a:cubicBezTo>
                <a:cubicBezTo>
                  <a:pt x="585570" y="996156"/>
                  <a:pt x="581601" y="1023937"/>
                  <a:pt x="595492" y="995362"/>
                </a:cubicBezTo>
                <a:cubicBezTo>
                  <a:pt x="609383" y="966787"/>
                  <a:pt x="623671" y="987821"/>
                  <a:pt x="628830" y="919162"/>
                </a:cubicBezTo>
                <a:cubicBezTo>
                  <a:pt x="633989" y="850503"/>
                  <a:pt x="626846" y="644921"/>
                  <a:pt x="626449" y="583406"/>
                </a:cubicBezTo>
                <a:cubicBezTo>
                  <a:pt x="630815" y="564753"/>
                  <a:pt x="650261" y="561578"/>
                  <a:pt x="645499" y="550069"/>
                </a:cubicBezTo>
                <a:cubicBezTo>
                  <a:pt x="647880" y="429022"/>
                  <a:pt x="636371" y="91678"/>
                  <a:pt x="638355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4326736" y="3066318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709928" y="4250944"/>
            <a:ext cx="1543134" cy="367413"/>
          </a:xfrm>
          <a:custGeom>
            <a:avLst/>
            <a:gdLst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  <a:gd name="connsiteX0" fmla="*/ 0 w 1650207"/>
              <a:gd name="connsiteY0" fmla="*/ 392906 h 392906"/>
              <a:gd name="connsiteX1" fmla="*/ 204788 w 1650207"/>
              <a:gd name="connsiteY1" fmla="*/ 359569 h 392906"/>
              <a:gd name="connsiteX2" fmla="*/ 640557 w 1650207"/>
              <a:gd name="connsiteY2" fmla="*/ 297656 h 392906"/>
              <a:gd name="connsiteX3" fmla="*/ 1650207 w 1650207"/>
              <a:gd name="connsiteY3" fmla="*/ 0 h 39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0207" h="392906">
                <a:moveTo>
                  <a:pt x="0" y="392906"/>
                </a:moveTo>
                <a:lnTo>
                  <a:pt x="204788" y="359569"/>
                </a:lnTo>
                <a:lnTo>
                  <a:pt x="640557" y="297656"/>
                </a:lnTo>
                <a:lnTo>
                  <a:pt x="1650207" y="0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5400000">
            <a:off x="4383366" y="4469503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 rot="7200000">
            <a:off x="4718346" y="3698615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 rot="7200000">
            <a:off x="4783279" y="3567239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3242500" y="2723735"/>
            <a:ext cx="135162" cy="1903915"/>
          </a:xfrm>
          <a:custGeom>
            <a:avLst/>
            <a:gdLst>
              <a:gd name="connsiteX0" fmla="*/ 43695 w 147883"/>
              <a:gd name="connsiteY0" fmla="*/ 2036020 h 2036020"/>
              <a:gd name="connsiteX1" fmla="*/ 40406 w 147883"/>
              <a:gd name="connsiteY1" fmla="*/ 1927476 h 2036020"/>
              <a:gd name="connsiteX2" fmla="*/ 96322 w 147883"/>
              <a:gd name="connsiteY2" fmla="*/ 1753148 h 2036020"/>
              <a:gd name="connsiteX3" fmla="*/ 93033 w 147883"/>
              <a:gd name="connsiteY3" fmla="*/ 1707099 h 2036020"/>
              <a:gd name="connsiteX4" fmla="*/ 145661 w 147883"/>
              <a:gd name="connsiteY4" fmla="*/ 1539350 h 2036020"/>
              <a:gd name="connsiteX5" fmla="*/ 7514 w 147883"/>
              <a:gd name="connsiteY5" fmla="*/ 707180 h 2036020"/>
              <a:gd name="connsiteX6" fmla="*/ 20671 w 147883"/>
              <a:gd name="connsiteY6" fmla="*/ 467068 h 2036020"/>
              <a:gd name="connsiteX7" fmla="*/ 40406 w 147883"/>
              <a:gd name="connsiteY7" fmla="*/ 338788 h 2036020"/>
              <a:gd name="connsiteX8" fmla="*/ 66720 w 147883"/>
              <a:gd name="connsiteY8" fmla="*/ 282872 h 2036020"/>
              <a:gd name="connsiteX9" fmla="*/ 76587 w 147883"/>
              <a:gd name="connsiteY9" fmla="*/ 240112 h 2036020"/>
              <a:gd name="connsiteX10" fmla="*/ 109479 w 147883"/>
              <a:gd name="connsiteY10" fmla="*/ 161171 h 2036020"/>
              <a:gd name="connsiteX11" fmla="*/ 109479 w 147883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43357 w 142918"/>
              <a:gd name="connsiteY0" fmla="*/ 2036020 h 2036020"/>
              <a:gd name="connsiteX1" fmla="*/ 40068 w 142918"/>
              <a:gd name="connsiteY1" fmla="*/ 1927476 h 2036020"/>
              <a:gd name="connsiteX2" fmla="*/ 95984 w 142918"/>
              <a:gd name="connsiteY2" fmla="*/ 1753148 h 2036020"/>
              <a:gd name="connsiteX3" fmla="*/ 92695 w 142918"/>
              <a:gd name="connsiteY3" fmla="*/ 1707099 h 2036020"/>
              <a:gd name="connsiteX4" fmla="*/ 140560 w 142918"/>
              <a:gd name="connsiteY4" fmla="*/ 1539350 h 2036020"/>
              <a:gd name="connsiteX5" fmla="*/ 7176 w 142918"/>
              <a:gd name="connsiteY5" fmla="*/ 707180 h 2036020"/>
              <a:gd name="connsiteX6" fmla="*/ 20333 w 142918"/>
              <a:gd name="connsiteY6" fmla="*/ 467068 h 2036020"/>
              <a:gd name="connsiteX7" fmla="*/ 40068 w 142918"/>
              <a:gd name="connsiteY7" fmla="*/ 338788 h 2036020"/>
              <a:gd name="connsiteX8" fmla="*/ 66382 w 142918"/>
              <a:gd name="connsiteY8" fmla="*/ 282872 h 2036020"/>
              <a:gd name="connsiteX9" fmla="*/ 76249 w 142918"/>
              <a:gd name="connsiteY9" fmla="*/ 240112 h 2036020"/>
              <a:gd name="connsiteX10" fmla="*/ 109141 w 142918"/>
              <a:gd name="connsiteY10" fmla="*/ 161171 h 2036020"/>
              <a:gd name="connsiteX11" fmla="*/ 109141 w 142918"/>
              <a:gd name="connsiteY11" fmla="*/ 0 h 2036020"/>
              <a:gd name="connsiteX0" fmla="*/ 37389 w 136636"/>
              <a:gd name="connsiteY0" fmla="*/ 2036020 h 2036020"/>
              <a:gd name="connsiteX1" fmla="*/ 34100 w 136636"/>
              <a:gd name="connsiteY1" fmla="*/ 1927476 h 2036020"/>
              <a:gd name="connsiteX2" fmla="*/ 90016 w 136636"/>
              <a:gd name="connsiteY2" fmla="*/ 1753148 h 2036020"/>
              <a:gd name="connsiteX3" fmla="*/ 86727 w 136636"/>
              <a:gd name="connsiteY3" fmla="*/ 1707099 h 2036020"/>
              <a:gd name="connsiteX4" fmla="*/ 134592 w 136636"/>
              <a:gd name="connsiteY4" fmla="*/ 1539350 h 2036020"/>
              <a:gd name="connsiteX5" fmla="*/ 8352 w 136636"/>
              <a:gd name="connsiteY5" fmla="*/ 700036 h 2036020"/>
              <a:gd name="connsiteX6" fmla="*/ 14365 w 136636"/>
              <a:gd name="connsiteY6" fmla="*/ 467068 h 2036020"/>
              <a:gd name="connsiteX7" fmla="*/ 34100 w 136636"/>
              <a:gd name="connsiteY7" fmla="*/ 338788 h 2036020"/>
              <a:gd name="connsiteX8" fmla="*/ 60414 w 136636"/>
              <a:gd name="connsiteY8" fmla="*/ 282872 h 2036020"/>
              <a:gd name="connsiteX9" fmla="*/ 70281 w 136636"/>
              <a:gd name="connsiteY9" fmla="*/ 240112 h 2036020"/>
              <a:gd name="connsiteX10" fmla="*/ 103173 w 136636"/>
              <a:gd name="connsiteY10" fmla="*/ 161171 h 2036020"/>
              <a:gd name="connsiteX11" fmla="*/ 103173 w 136636"/>
              <a:gd name="connsiteY11" fmla="*/ 0 h 2036020"/>
              <a:gd name="connsiteX0" fmla="*/ 45415 w 145084"/>
              <a:gd name="connsiteY0" fmla="*/ 2036020 h 2036020"/>
              <a:gd name="connsiteX1" fmla="*/ 42126 w 145084"/>
              <a:gd name="connsiteY1" fmla="*/ 1927476 h 2036020"/>
              <a:gd name="connsiteX2" fmla="*/ 98042 w 145084"/>
              <a:gd name="connsiteY2" fmla="*/ 1753148 h 2036020"/>
              <a:gd name="connsiteX3" fmla="*/ 94753 w 145084"/>
              <a:gd name="connsiteY3" fmla="*/ 1707099 h 2036020"/>
              <a:gd name="connsiteX4" fmla="*/ 142618 w 145084"/>
              <a:gd name="connsiteY4" fmla="*/ 1539350 h 2036020"/>
              <a:gd name="connsiteX5" fmla="*/ 6853 w 145084"/>
              <a:gd name="connsiteY5" fmla="*/ 747661 h 2036020"/>
              <a:gd name="connsiteX6" fmla="*/ 22391 w 145084"/>
              <a:gd name="connsiteY6" fmla="*/ 467068 h 2036020"/>
              <a:gd name="connsiteX7" fmla="*/ 42126 w 145084"/>
              <a:gd name="connsiteY7" fmla="*/ 338788 h 2036020"/>
              <a:gd name="connsiteX8" fmla="*/ 68440 w 145084"/>
              <a:gd name="connsiteY8" fmla="*/ 282872 h 2036020"/>
              <a:gd name="connsiteX9" fmla="*/ 78307 w 145084"/>
              <a:gd name="connsiteY9" fmla="*/ 240112 h 2036020"/>
              <a:gd name="connsiteX10" fmla="*/ 111199 w 145084"/>
              <a:gd name="connsiteY10" fmla="*/ 161171 h 2036020"/>
              <a:gd name="connsiteX11" fmla="*/ 111199 w 145084"/>
              <a:gd name="connsiteY11" fmla="*/ 0 h 2036020"/>
              <a:gd name="connsiteX0" fmla="*/ 47493 w 147162"/>
              <a:gd name="connsiteY0" fmla="*/ 2036020 h 2036020"/>
              <a:gd name="connsiteX1" fmla="*/ 44204 w 147162"/>
              <a:gd name="connsiteY1" fmla="*/ 1927476 h 2036020"/>
              <a:gd name="connsiteX2" fmla="*/ 100120 w 147162"/>
              <a:gd name="connsiteY2" fmla="*/ 1753148 h 2036020"/>
              <a:gd name="connsiteX3" fmla="*/ 96831 w 147162"/>
              <a:gd name="connsiteY3" fmla="*/ 1707099 h 2036020"/>
              <a:gd name="connsiteX4" fmla="*/ 144696 w 147162"/>
              <a:gd name="connsiteY4" fmla="*/ 1539350 h 2036020"/>
              <a:gd name="connsiteX5" fmla="*/ 8931 w 147162"/>
              <a:gd name="connsiteY5" fmla="*/ 747661 h 2036020"/>
              <a:gd name="connsiteX6" fmla="*/ 14241 w 147162"/>
              <a:gd name="connsiteY6" fmla="*/ 649722 h 2036020"/>
              <a:gd name="connsiteX7" fmla="*/ 24469 w 147162"/>
              <a:gd name="connsiteY7" fmla="*/ 467068 h 2036020"/>
              <a:gd name="connsiteX8" fmla="*/ 44204 w 147162"/>
              <a:gd name="connsiteY8" fmla="*/ 338788 h 2036020"/>
              <a:gd name="connsiteX9" fmla="*/ 70518 w 147162"/>
              <a:gd name="connsiteY9" fmla="*/ 282872 h 2036020"/>
              <a:gd name="connsiteX10" fmla="*/ 80385 w 147162"/>
              <a:gd name="connsiteY10" fmla="*/ 240112 h 2036020"/>
              <a:gd name="connsiteX11" fmla="*/ 113277 w 147162"/>
              <a:gd name="connsiteY11" fmla="*/ 161171 h 2036020"/>
              <a:gd name="connsiteX12" fmla="*/ 113277 w 147162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8231"/>
              <a:gd name="connsiteY0" fmla="*/ 2036020 h 2036020"/>
              <a:gd name="connsiteX1" fmla="*/ 35273 w 138231"/>
              <a:gd name="connsiteY1" fmla="*/ 1927476 h 2036020"/>
              <a:gd name="connsiteX2" fmla="*/ 91189 w 138231"/>
              <a:gd name="connsiteY2" fmla="*/ 1753148 h 2036020"/>
              <a:gd name="connsiteX3" fmla="*/ 87900 w 138231"/>
              <a:gd name="connsiteY3" fmla="*/ 1707099 h 2036020"/>
              <a:gd name="connsiteX4" fmla="*/ 135765 w 138231"/>
              <a:gd name="connsiteY4" fmla="*/ 1539350 h 2036020"/>
              <a:gd name="connsiteX5" fmla="*/ 0 w 138231"/>
              <a:gd name="connsiteY5" fmla="*/ 747661 h 2036020"/>
              <a:gd name="connsiteX6" fmla="*/ 5310 w 138231"/>
              <a:gd name="connsiteY6" fmla="*/ 649722 h 2036020"/>
              <a:gd name="connsiteX7" fmla="*/ 15538 w 138231"/>
              <a:gd name="connsiteY7" fmla="*/ 467068 h 2036020"/>
              <a:gd name="connsiteX8" fmla="*/ 35273 w 138231"/>
              <a:gd name="connsiteY8" fmla="*/ 338788 h 2036020"/>
              <a:gd name="connsiteX9" fmla="*/ 61587 w 138231"/>
              <a:gd name="connsiteY9" fmla="*/ 282872 h 2036020"/>
              <a:gd name="connsiteX10" fmla="*/ 71454 w 138231"/>
              <a:gd name="connsiteY10" fmla="*/ 240112 h 2036020"/>
              <a:gd name="connsiteX11" fmla="*/ 104346 w 138231"/>
              <a:gd name="connsiteY11" fmla="*/ 161171 h 2036020"/>
              <a:gd name="connsiteX12" fmla="*/ 104346 w 138231"/>
              <a:gd name="connsiteY12" fmla="*/ 0 h 2036020"/>
              <a:gd name="connsiteX0" fmla="*/ 38562 w 135765"/>
              <a:gd name="connsiteY0" fmla="*/ 2036020 h 2036020"/>
              <a:gd name="connsiteX1" fmla="*/ 35273 w 135765"/>
              <a:gd name="connsiteY1" fmla="*/ 1927476 h 2036020"/>
              <a:gd name="connsiteX2" fmla="*/ 91189 w 135765"/>
              <a:gd name="connsiteY2" fmla="*/ 1753148 h 2036020"/>
              <a:gd name="connsiteX3" fmla="*/ 87900 w 135765"/>
              <a:gd name="connsiteY3" fmla="*/ 1707099 h 2036020"/>
              <a:gd name="connsiteX4" fmla="*/ 135765 w 135765"/>
              <a:gd name="connsiteY4" fmla="*/ 1539350 h 2036020"/>
              <a:gd name="connsiteX5" fmla="*/ 0 w 135765"/>
              <a:gd name="connsiteY5" fmla="*/ 747661 h 2036020"/>
              <a:gd name="connsiteX6" fmla="*/ 5310 w 135765"/>
              <a:gd name="connsiteY6" fmla="*/ 649722 h 2036020"/>
              <a:gd name="connsiteX7" fmla="*/ 15538 w 135765"/>
              <a:gd name="connsiteY7" fmla="*/ 467068 h 2036020"/>
              <a:gd name="connsiteX8" fmla="*/ 35273 w 135765"/>
              <a:gd name="connsiteY8" fmla="*/ 338788 h 2036020"/>
              <a:gd name="connsiteX9" fmla="*/ 61587 w 135765"/>
              <a:gd name="connsiteY9" fmla="*/ 282872 h 2036020"/>
              <a:gd name="connsiteX10" fmla="*/ 71454 w 135765"/>
              <a:gd name="connsiteY10" fmla="*/ 240112 h 2036020"/>
              <a:gd name="connsiteX11" fmla="*/ 104346 w 135765"/>
              <a:gd name="connsiteY11" fmla="*/ 161171 h 2036020"/>
              <a:gd name="connsiteX12" fmla="*/ 104346 w 135765"/>
              <a:gd name="connsiteY12" fmla="*/ 0 h 2036020"/>
              <a:gd name="connsiteX0" fmla="*/ 47688 w 149653"/>
              <a:gd name="connsiteY0" fmla="*/ 2036020 h 2036020"/>
              <a:gd name="connsiteX1" fmla="*/ 44399 w 149653"/>
              <a:gd name="connsiteY1" fmla="*/ 1927476 h 2036020"/>
              <a:gd name="connsiteX2" fmla="*/ 100315 w 149653"/>
              <a:gd name="connsiteY2" fmla="*/ 1753148 h 2036020"/>
              <a:gd name="connsiteX3" fmla="*/ 97026 w 149653"/>
              <a:gd name="connsiteY3" fmla="*/ 1707099 h 2036020"/>
              <a:gd name="connsiteX4" fmla="*/ 149653 w 149653"/>
              <a:gd name="connsiteY4" fmla="*/ 1548875 h 2036020"/>
              <a:gd name="connsiteX5" fmla="*/ 9126 w 149653"/>
              <a:gd name="connsiteY5" fmla="*/ 747661 h 2036020"/>
              <a:gd name="connsiteX6" fmla="*/ 14436 w 149653"/>
              <a:gd name="connsiteY6" fmla="*/ 649722 h 2036020"/>
              <a:gd name="connsiteX7" fmla="*/ 24664 w 149653"/>
              <a:gd name="connsiteY7" fmla="*/ 467068 h 2036020"/>
              <a:gd name="connsiteX8" fmla="*/ 44399 w 149653"/>
              <a:gd name="connsiteY8" fmla="*/ 338788 h 2036020"/>
              <a:gd name="connsiteX9" fmla="*/ 70713 w 149653"/>
              <a:gd name="connsiteY9" fmla="*/ 282872 h 2036020"/>
              <a:gd name="connsiteX10" fmla="*/ 80580 w 149653"/>
              <a:gd name="connsiteY10" fmla="*/ 240112 h 2036020"/>
              <a:gd name="connsiteX11" fmla="*/ 113472 w 149653"/>
              <a:gd name="connsiteY11" fmla="*/ 161171 h 2036020"/>
              <a:gd name="connsiteX12" fmla="*/ 113472 w 149653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9966 w 144541"/>
              <a:gd name="connsiteY2" fmla="*/ 1753148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41731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  <a:gd name="connsiteX0" fmla="*/ 47339 w 144541"/>
              <a:gd name="connsiteY0" fmla="*/ 2036020 h 2036020"/>
              <a:gd name="connsiteX1" fmla="*/ 44050 w 144541"/>
              <a:gd name="connsiteY1" fmla="*/ 1927476 h 2036020"/>
              <a:gd name="connsiteX2" fmla="*/ 92823 w 144541"/>
              <a:gd name="connsiteY2" fmla="*/ 1765054 h 2036020"/>
              <a:gd name="connsiteX3" fmla="*/ 96677 w 144541"/>
              <a:gd name="connsiteY3" fmla="*/ 1707099 h 2036020"/>
              <a:gd name="connsiteX4" fmla="*/ 144541 w 144541"/>
              <a:gd name="connsiteY4" fmla="*/ 1558400 h 2036020"/>
              <a:gd name="connsiteX5" fmla="*/ 8777 w 144541"/>
              <a:gd name="connsiteY5" fmla="*/ 747661 h 2036020"/>
              <a:gd name="connsiteX6" fmla="*/ 14087 w 144541"/>
              <a:gd name="connsiteY6" fmla="*/ 649722 h 2036020"/>
              <a:gd name="connsiteX7" fmla="*/ 24315 w 144541"/>
              <a:gd name="connsiteY7" fmla="*/ 467068 h 2036020"/>
              <a:gd name="connsiteX8" fmla="*/ 44050 w 144541"/>
              <a:gd name="connsiteY8" fmla="*/ 338788 h 2036020"/>
              <a:gd name="connsiteX9" fmla="*/ 70364 w 144541"/>
              <a:gd name="connsiteY9" fmla="*/ 282872 h 2036020"/>
              <a:gd name="connsiteX10" fmla="*/ 80231 w 144541"/>
              <a:gd name="connsiteY10" fmla="*/ 240112 h 2036020"/>
              <a:gd name="connsiteX11" fmla="*/ 113123 w 144541"/>
              <a:gd name="connsiteY11" fmla="*/ 161171 h 2036020"/>
              <a:gd name="connsiteX12" fmla="*/ 113123 w 144541"/>
              <a:gd name="connsiteY12" fmla="*/ 0 h 203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541" h="2036020">
                <a:moveTo>
                  <a:pt x="47339" y="2036020"/>
                </a:moveTo>
                <a:cubicBezTo>
                  <a:pt x="41309" y="2005320"/>
                  <a:pt x="36469" y="1972637"/>
                  <a:pt x="44050" y="1927476"/>
                </a:cubicBezTo>
                <a:cubicBezTo>
                  <a:pt x="51631" y="1882315"/>
                  <a:pt x="84052" y="1801783"/>
                  <a:pt x="92823" y="1765054"/>
                </a:cubicBezTo>
                <a:cubicBezTo>
                  <a:pt x="101594" y="1728324"/>
                  <a:pt x="88057" y="1741541"/>
                  <a:pt x="96677" y="1707099"/>
                </a:cubicBezTo>
                <a:cubicBezTo>
                  <a:pt x="105297" y="1672657"/>
                  <a:pt x="126999" y="1611141"/>
                  <a:pt x="144541" y="1558400"/>
                </a:cubicBezTo>
                <a:cubicBezTo>
                  <a:pt x="97699" y="1291329"/>
                  <a:pt x="30519" y="899107"/>
                  <a:pt x="8777" y="747661"/>
                </a:cubicBezTo>
                <a:cubicBezTo>
                  <a:pt x="-12965" y="596215"/>
                  <a:pt x="12317" y="682368"/>
                  <a:pt x="14087" y="649722"/>
                </a:cubicBezTo>
                <a:cubicBezTo>
                  <a:pt x="16677" y="602957"/>
                  <a:pt x="19321" y="518890"/>
                  <a:pt x="24315" y="467068"/>
                </a:cubicBezTo>
                <a:cubicBezTo>
                  <a:pt x="29309" y="415246"/>
                  <a:pt x="36375" y="369487"/>
                  <a:pt x="44050" y="338788"/>
                </a:cubicBezTo>
                <a:cubicBezTo>
                  <a:pt x="51725" y="308089"/>
                  <a:pt x="64334" y="299318"/>
                  <a:pt x="70364" y="282872"/>
                </a:cubicBezTo>
                <a:cubicBezTo>
                  <a:pt x="76394" y="266426"/>
                  <a:pt x="73105" y="260395"/>
                  <a:pt x="80231" y="240112"/>
                </a:cubicBezTo>
                <a:cubicBezTo>
                  <a:pt x="87357" y="219829"/>
                  <a:pt x="107641" y="201190"/>
                  <a:pt x="113123" y="161171"/>
                </a:cubicBezTo>
                <a:cubicBezTo>
                  <a:pt x="118605" y="121152"/>
                  <a:pt x="115864" y="60576"/>
                  <a:pt x="113123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268227" y="4596087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335510" y="2752256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2703060" y="2456189"/>
            <a:ext cx="76899" cy="779361"/>
          </a:xfrm>
          <a:custGeom>
            <a:avLst/>
            <a:gdLst>
              <a:gd name="connsiteX0" fmla="*/ 59938 w 82235"/>
              <a:gd name="connsiteY0" fmla="*/ 833438 h 833438"/>
              <a:gd name="connsiteX1" fmla="*/ 81369 w 82235"/>
              <a:gd name="connsiteY1" fmla="*/ 788194 h 833438"/>
              <a:gd name="connsiteX2" fmla="*/ 33744 w 82235"/>
              <a:gd name="connsiteY2" fmla="*/ 671513 h 833438"/>
              <a:gd name="connsiteX3" fmla="*/ 19456 w 82235"/>
              <a:gd name="connsiteY3" fmla="*/ 633413 h 833438"/>
              <a:gd name="connsiteX4" fmla="*/ 9931 w 82235"/>
              <a:gd name="connsiteY4" fmla="*/ 397669 h 833438"/>
              <a:gd name="connsiteX5" fmla="*/ 406 w 82235"/>
              <a:gd name="connsiteY5" fmla="*/ 304800 h 833438"/>
              <a:gd name="connsiteX6" fmla="*/ 24219 w 82235"/>
              <a:gd name="connsiteY6" fmla="*/ 0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35" h="833438">
                <a:moveTo>
                  <a:pt x="59938" y="833438"/>
                </a:moveTo>
                <a:cubicBezTo>
                  <a:pt x="72836" y="824309"/>
                  <a:pt x="85735" y="815181"/>
                  <a:pt x="81369" y="788194"/>
                </a:cubicBezTo>
                <a:cubicBezTo>
                  <a:pt x="77003" y="761207"/>
                  <a:pt x="44063" y="697310"/>
                  <a:pt x="33744" y="671513"/>
                </a:cubicBezTo>
                <a:cubicBezTo>
                  <a:pt x="23425" y="645716"/>
                  <a:pt x="23425" y="679053"/>
                  <a:pt x="19456" y="633413"/>
                </a:cubicBezTo>
                <a:cubicBezTo>
                  <a:pt x="15487" y="587773"/>
                  <a:pt x="13106" y="452438"/>
                  <a:pt x="9931" y="397669"/>
                </a:cubicBezTo>
                <a:cubicBezTo>
                  <a:pt x="6756" y="342900"/>
                  <a:pt x="-1975" y="371078"/>
                  <a:pt x="406" y="304800"/>
                </a:cubicBezTo>
                <a:cubicBezTo>
                  <a:pt x="2787" y="238522"/>
                  <a:pt x="13503" y="119261"/>
                  <a:pt x="24219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2690079" y="2765709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2205812" y="2683317"/>
            <a:ext cx="252686" cy="743732"/>
          </a:xfrm>
          <a:custGeom>
            <a:avLst/>
            <a:gdLst>
              <a:gd name="connsiteX0" fmla="*/ 22569 w 270219"/>
              <a:gd name="connsiteY0" fmla="*/ 795337 h 795337"/>
              <a:gd name="connsiteX1" fmla="*/ 1138 w 270219"/>
              <a:gd name="connsiteY1" fmla="*/ 719137 h 795337"/>
              <a:gd name="connsiteX2" fmla="*/ 53525 w 270219"/>
              <a:gd name="connsiteY2" fmla="*/ 654844 h 795337"/>
              <a:gd name="connsiteX3" fmla="*/ 98769 w 270219"/>
              <a:gd name="connsiteY3" fmla="*/ 609600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9137 h 795337"/>
              <a:gd name="connsiteX2" fmla="*/ 53525 w 270219"/>
              <a:gd name="connsiteY2" fmla="*/ 654844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4374 h 795337"/>
              <a:gd name="connsiteX2" fmla="*/ 53525 w 270219"/>
              <a:gd name="connsiteY2" fmla="*/ 654844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  <a:gd name="connsiteX0" fmla="*/ 22569 w 270219"/>
              <a:gd name="connsiteY0" fmla="*/ 795337 h 795337"/>
              <a:gd name="connsiteX1" fmla="*/ 1138 w 270219"/>
              <a:gd name="connsiteY1" fmla="*/ 714374 h 795337"/>
              <a:gd name="connsiteX2" fmla="*/ 53525 w 270219"/>
              <a:gd name="connsiteY2" fmla="*/ 652463 h 795337"/>
              <a:gd name="connsiteX3" fmla="*/ 108294 w 270219"/>
              <a:gd name="connsiteY3" fmla="*/ 583406 h 795337"/>
              <a:gd name="connsiteX4" fmla="*/ 117819 w 270219"/>
              <a:gd name="connsiteY4" fmla="*/ 369094 h 795337"/>
              <a:gd name="connsiteX5" fmla="*/ 117819 w 270219"/>
              <a:gd name="connsiteY5" fmla="*/ 166687 h 795337"/>
              <a:gd name="connsiteX6" fmla="*/ 136869 w 270219"/>
              <a:gd name="connsiteY6" fmla="*/ 83344 h 795337"/>
              <a:gd name="connsiteX7" fmla="*/ 182113 w 270219"/>
              <a:gd name="connsiteY7" fmla="*/ 47625 h 795337"/>
              <a:gd name="connsiteX8" fmla="*/ 270219 w 270219"/>
              <a:gd name="connsiteY8" fmla="*/ 0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19" h="795337">
                <a:moveTo>
                  <a:pt x="22569" y="795337"/>
                </a:moveTo>
                <a:cubicBezTo>
                  <a:pt x="9274" y="768944"/>
                  <a:pt x="-4021" y="738186"/>
                  <a:pt x="1138" y="714374"/>
                </a:cubicBezTo>
                <a:cubicBezTo>
                  <a:pt x="6297" y="690562"/>
                  <a:pt x="35666" y="674291"/>
                  <a:pt x="53525" y="652463"/>
                </a:cubicBezTo>
                <a:cubicBezTo>
                  <a:pt x="71384" y="630635"/>
                  <a:pt x="97578" y="630634"/>
                  <a:pt x="108294" y="583406"/>
                </a:cubicBezTo>
                <a:cubicBezTo>
                  <a:pt x="119010" y="536178"/>
                  <a:pt x="116232" y="438547"/>
                  <a:pt x="117819" y="369094"/>
                </a:cubicBezTo>
                <a:cubicBezTo>
                  <a:pt x="119407" y="299641"/>
                  <a:pt x="114644" y="214312"/>
                  <a:pt x="117819" y="166687"/>
                </a:cubicBezTo>
                <a:cubicBezTo>
                  <a:pt x="120994" y="119062"/>
                  <a:pt x="126153" y="103188"/>
                  <a:pt x="136869" y="83344"/>
                </a:cubicBezTo>
                <a:cubicBezTo>
                  <a:pt x="147585" y="63500"/>
                  <a:pt x="159888" y="61516"/>
                  <a:pt x="182113" y="47625"/>
                </a:cubicBezTo>
                <a:cubicBezTo>
                  <a:pt x="204338" y="33734"/>
                  <a:pt x="254344" y="9128"/>
                  <a:pt x="270219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2448077" y="2647145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2379846" y="2282504"/>
            <a:ext cx="717" cy="5522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2362745" y="2647689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2063565" y="2649916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901812" y="2656595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1680561" y="2665501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1458685" y="2661049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962127" y="2736759"/>
            <a:ext cx="282797" cy="146964"/>
          </a:xfrm>
          <a:custGeom>
            <a:avLst/>
            <a:gdLst>
              <a:gd name="connsiteX0" fmla="*/ 0 w 302419"/>
              <a:gd name="connsiteY0" fmla="*/ 157162 h 157162"/>
              <a:gd name="connsiteX1" fmla="*/ 59531 w 302419"/>
              <a:gd name="connsiteY1" fmla="*/ 121444 h 157162"/>
              <a:gd name="connsiteX2" fmla="*/ 178594 w 302419"/>
              <a:gd name="connsiteY2" fmla="*/ 88106 h 157162"/>
              <a:gd name="connsiteX3" fmla="*/ 302419 w 302419"/>
              <a:gd name="connsiteY3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419" h="157162">
                <a:moveTo>
                  <a:pt x="0" y="157162"/>
                </a:moveTo>
                <a:cubicBezTo>
                  <a:pt x="14882" y="145057"/>
                  <a:pt x="29765" y="132953"/>
                  <a:pt x="59531" y="121444"/>
                </a:cubicBezTo>
                <a:cubicBezTo>
                  <a:pt x="89297" y="109935"/>
                  <a:pt x="138113" y="108347"/>
                  <a:pt x="178594" y="88106"/>
                </a:cubicBezTo>
                <a:cubicBezTo>
                  <a:pt x="219075" y="67865"/>
                  <a:pt x="260747" y="33932"/>
                  <a:pt x="302419" y="0"/>
                </a:cubicBezTo>
              </a:path>
            </a:pathLst>
          </a:custGeom>
          <a:noFill/>
          <a:ln w="22225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1232231" y="2742791"/>
            <a:ext cx="17146" cy="221095"/>
          </a:xfrm>
          <a:custGeom>
            <a:avLst/>
            <a:gdLst>
              <a:gd name="connsiteX0" fmla="*/ 18335 w 18335"/>
              <a:gd name="connsiteY0" fmla="*/ 236436 h 236436"/>
              <a:gd name="connsiteX1" fmla="*/ 1666 w 18335"/>
              <a:gd name="connsiteY1" fmla="*/ 14980 h 236436"/>
              <a:gd name="connsiteX2" fmla="*/ 1666 w 18335"/>
              <a:gd name="connsiteY2" fmla="*/ 19743 h 2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35" h="236436">
                <a:moveTo>
                  <a:pt x="18335" y="236436"/>
                </a:moveTo>
                <a:cubicBezTo>
                  <a:pt x="11389" y="143765"/>
                  <a:pt x="4444" y="51095"/>
                  <a:pt x="1666" y="14980"/>
                </a:cubicBezTo>
                <a:cubicBezTo>
                  <a:pt x="-1112" y="-21135"/>
                  <a:pt x="79" y="19346"/>
                  <a:pt x="1666" y="19743"/>
                </a:cubicBezTo>
              </a:path>
            </a:pathLst>
          </a:custGeom>
          <a:noFill/>
          <a:ln w="22225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19531080">
            <a:off x="1207869" y="2686296"/>
            <a:ext cx="82389" cy="834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1160306" y="2928259"/>
            <a:ext cx="1732407" cy="49118"/>
          </a:xfrm>
          <a:custGeom>
            <a:avLst/>
            <a:gdLst>
              <a:gd name="connsiteX0" fmla="*/ 0 w 1852613"/>
              <a:gd name="connsiteY0" fmla="*/ 33337 h 52526"/>
              <a:gd name="connsiteX1" fmla="*/ 92869 w 1852613"/>
              <a:gd name="connsiteY1" fmla="*/ 38100 h 52526"/>
              <a:gd name="connsiteX2" fmla="*/ 202406 w 1852613"/>
              <a:gd name="connsiteY2" fmla="*/ 42862 h 52526"/>
              <a:gd name="connsiteX3" fmla="*/ 273844 w 1852613"/>
              <a:gd name="connsiteY3" fmla="*/ 45243 h 52526"/>
              <a:gd name="connsiteX4" fmla="*/ 545306 w 1852613"/>
              <a:gd name="connsiteY4" fmla="*/ 52387 h 52526"/>
              <a:gd name="connsiteX5" fmla="*/ 595313 w 1852613"/>
              <a:gd name="connsiteY5" fmla="*/ 38100 h 52526"/>
              <a:gd name="connsiteX6" fmla="*/ 704850 w 1852613"/>
              <a:gd name="connsiteY6" fmla="*/ 42862 h 52526"/>
              <a:gd name="connsiteX7" fmla="*/ 816769 w 1852613"/>
              <a:gd name="connsiteY7" fmla="*/ 11906 h 52526"/>
              <a:gd name="connsiteX8" fmla="*/ 992981 w 1852613"/>
              <a:gd name="connsiteY8" fmla="*/ 11906 h 52526"/>
              <a:gd name="connsiteX9" fmla="*/ 1852613 w 1852613"/>
              <a:gd name="connsiteY9" fmla="*/ 0 h 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2613" h="52526">
                <a:moveTo>
                  <a:pt x="0" y="33337"/>
                </a:moveTo>
                <a:lnTo>
                  <a:pt x="92869" y="38100"/>
                </a:lnTo>
                <a:lnTo>
                  <a:pt x="202406" y="42862"/>
                </a:lnTo>
                <a:lnTo>
                  <a:pt x="273844" y="45243"/>
                </a:lnTo>
                <a:cubicBezTo>
                  <a:pt x="330994" y="46831"/>
                  <a:pt x="491728" y="53577"/>
                  <a:pt x="545306" y="52387"/>
                </a:cubicBezTo>
                <a:cubicBezTo>
                  <a:pt x="598884" y="51197"/>
                  <a:pt x="568722" y="39688"/>
                  <a:pt x="595313" y="38100"/>
                </a:cubicBezTo>
                <a:cubicBezTo>
                  <a:pt x="621904" y="36512"/>
                  <a:pt x="667941" y="47228"/>
                  <a:pt x="704850" y="42862"/>
                </a:cubicBezTo>
                <a:cubicBezTo>
                  <a:pt x="741759" y="38496"/>
                  <a:pt x="768747" y="17065"/>
                  <a:pt x="816769" y="11906"/>
                </a:cubicBezTo>
                <a:cubicBezTo>
                  <a:pt x="864791" y="6747"/>
                  <a:pt x="992981" y="11906"/>
                  <a:pt x="992981" y="11906"/>
                </a:cubicBezTo>
                <a:lnTo>
                  <a:pt x="1852613" y="0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 rot="5400000">
            <a:off x="1227823" y="2935022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1178121" y="2433922"/>
            <a:ext cx="151419" cy="34388"/>
          </a:xfrm>
          <a:custGeom>
            <a:avLst/>
            <a:gdLst>
              <a:gd name="connsiteX0" fmla="*/ 0 w 161925"/>
              <a:gd name="connsiteY0" fmla="*/ 0 h 36774"/>
              <a:gd name="connsiteX1" fmla="*/ 76200 w 161925"/>
              <a:gd name="connsiteY1" fmla="*/ 35719 h 36774"/>
              <a:gd name="connsiteX2" fmla="*/ 161925 w 161925"/>
              <a:gd name="connsiteY2" fmla="*/ 23812 h 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" h="36774">
                <a:moveTo>
                  <a:pt x="0" y="0"/>
                </a:moveTo>
                <a:cubicBezTo>
                  <a:pt x="24606" y="15875"/>
                  <a:pt x="49213" y="31750"/>
                  <a:pt x="76200" y="35719"/>
                </a:cubicBezTo>
                <a:cubicBezTo>
                  <a:pt x="103188" y="39688"/>
                  <a:pt x="132556" y="31750"/>
                  <a:pt x="161925" y="23812"/>
                </a:cubicBezTo>
              </a:path>
            </a:pathLst>
          </a:custGeom>
          <a:noFill/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 rot="5400000">
            <a:off x="1152742" y="2405861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1229336" y="2986154"/>
            <a:ext cx="11571" cy="95750"/>
          </a:xfrm>
          <a:custGeom>
            <a:avLst/>
            <a:gdLst>
              <a:gd name="connsiteX0" fmla="*/ 0 w 11906"/>
              <a:gd name="connsiteY0" fmla="*/ 102394 h 102394"/>
              <a:gd name="connsiteX1" fmla="*/ 11906 w 11906"/>
              <a:gd name="connsiteY1" fmla="*/ 0 h 102394"/>
              <a:gd name="connsiteX0" fmla="*/ 0 w 12374"/>
              <a:gd name="connsiteY0" fmla="*/ 102394 h 102394"/>
              <a:gd name="connsiteX1" fmla="*/ 11906 w 12374"/>
              <a:gd name="connsiteY1" fmla="*/ 57150 h 102394"/>
              <a:gd name="connsiteX2" fmla="*/ 11906 w 12374"/>
              <a:gd name="connsiteY2" fmla="*/ 0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4" h="102394">
                <a:moveTo>
                  <a:pt x="0" y="102394"/>
                </a:moveTo>
                <a:cubicBezTo>
                  <a:pt x="397" y="93266"/>
                  <a:pt x="11410" y="68560"/>
                  <a:pt x="11906" y="57150"/>
                </a:cubicBezTo>
                <a:cubicBezTo>
                  <a:pt x="13890" y="69651"/>
                  <a:pt x="8731" y="17859"/>
                  <a:pt x="11906" y="0"/>
                </a:cubicBezTo>
              </a:path>
            </a:pathLst>
          </a:custGeo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1256057" y="2981700"/>
            <a:ext cx="6681" cy="104657"/>
          </a:xfrm>
          <a:custGeom>
            <a:avLst/>
            <a:gdLst>
              <a:gd name="connsiteX0" fmla="*/ 7144 w 7144"/>
              <a:gd name="connsiteY0" fmla="*/ 111919 h 111919"/>
              <a:gd name="connsiteX1" fmla="*/ 0 w 7144"/>
              <a:gd name="connsiteY1" fmla="*/ 0 h 11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4" h="111919">
                <a:moveTo>
                  <a:pt x="7144" y="11191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957673" y="3295672"/>
            <a:ext cx="468771" cy="236034"/>
          </a:xfrm>
          <a:custGeom>
            <a:avLst/>
            <a:gdLst>
              <a:gd name="connsiteX0" fmla="*/ 0 w 498566"/>
              <a:gd name="connsiteY0" fmla="*/ 171450 h 171450"/>
              <a:gd name="connsiteX1" fmla="*/ 178594 w 498566"/>
              <a:gd name="connsiteY1" fmla="*/ 126206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8566"/>
              <a:gd name="connsiteY0" fmla="*/ 171450 h 171450"/>
              <a:gd name="connsiteX1" fmla="*/ 176212 w 498566"/>
              <a:gd name="connsiteY1" fmla="*/ 133350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8566"/>
              <a:gd name="connsiteY0" fmla="*/ 171450 h 171450"/>
              <a:gd name="connsiteX1" fmla="*/ 178593 w 498566"/>
              <a:gd name="connsiteY1" fmla="*/ 126206 h 171450"/>
              <a:gd name="connsiteX2" fmla="*/ 326232 w 498566"/>
              <a:gd name="connsiteY2" fmla="*/ 123825 h 171450"/>
              <a:gd name="connsiteX3" fmla="*/ 423863 w 498566"/>
              <a:gd name="connsiteY3" fmla="*/ 126206 h 171450"/>
              <a:gd name="connsiteX4" fmla="*/ 488157 w 498566"/>
              <a:gd name="connsiteY4" fmla="*/ 85725 h 171450"/>
              <a:gd name="connsiteX5" fmla="*/ 497682 w 498566"/>
              <a:gd name="connsiteY5" fmla="*/ 0 h 171450"/>
              <a:gd name="connsiteX0" fmla="*/ 0 w 490420"/>
              <a:gd name="connsiteY0" fmla="*/ 252412 h 252412"/>
              <a:gd name="connsiteX1" fmla="*/ 178593 w 490420"/>
              <a:gd name="connsiteY1" fmla="*/ 207168 h 252412"/>
              <a:gd name="connsiteX2" fmla="*/ 326232 w 490420"/>
              <a:gd name="connsiteY2" fmla="*/ 204787 h 252412"/>
              <a:gd name="connsiteX3" fmla="*/ 423863 w 490420"/>
              <a:gd name="connsiteY3" fmla="*/ 207168 h 252412"/>
              <a:gd name="connsiteX4" fmla="*/ 488157 w 490420"/>
              <a:gd name="connsiteY4" fmla="*/ 166687 h 252412"/>
              <a:gd name="connsiteX5" fmla="*/ 476251 w 490420"/>
              <a:gd name="connsiteY5" fmla="*/ 0 h 252412"/>
              <a:gd name="connsiteX0" fmla="*/ 0 w 500827"/>
              <a:gd name="connsiteY0" fmla="*/ 252412 h 252412"/>
              <a:gd name="connsiteX1" fmla="*/ 178593 w 500827"/>
              <a:gd name="connsiteY1" fmla="*/ 207168 h 252412"/>
              <a:gd name="connsiteX2" fmla="*/ 326232 w 500827"/>
              <a:gd name="connsiteY2" fmla="*/ 204787 h 252412"/>
              <a:gd name="connsiteX3" fmla="*/ 423863 w 500827"/>
              <a:gd name="connsiteY3" fmla="*/ 207168 h 252412"/>
              <a:gd name="connsiteX4" fmla="*/ 488157 w 500827"/>
              <a:gd name="connsiteY4" fmla="*/ 166687 h 252412"/>
              <a:gd name="connsiteX5" fmla="*/ 500063 w 500827"/>
              <a:gd name="connsiteY5" fmla="*/ 104775 h 252412"/>
              <a:gd name="connsiteX6" fmla="*/ 476251 w 500827"/>
              <a:gd name="connsiteY6" fmla="*/ 0 h 252412"/>
              <a:gd name="connsiteX0" fmla="*/ 0 w 501297"/>
              <a:gd name="connsiteY0" fmla="*/ 252412 h 252412"/>
              <a:gd name="connsiteX1" fmla="*/ 178593 w 501297"/>
              <a:gd name="connsiteY1" fmla="*/ 207168 h 252412"/>
              <a:gd name="connsiteX2" fmla="*/ 326232 w 501297"/>
              <a:gd name="connsiteY2" fmla="*/ 204787 h 252412"/>
              <a:gd name="connsiteX3" fmla="*/ 423863 w 501297"/>
              <a:gd name="connsiteY3" fmla="*/ 207168 h 252412"/>
              <a:gd name="connsiteX4" fmla="*/ 490538 w 501297"/>
              <a:gd name="connsiteY4" fmla="*/ 171449 h 252412"/>
              <a:gd name="connsiteX5" fmla="*/ 500063 w 501297"/>
              <a:gd name="connsiteY5" fmla="*/ 104775 h 252412"/>
              <a:gd name="connsiteX6" fmla="*/ 476251 w 501297"/>
              <a:gd name="connsiteY6" fmla="*/ 0 h 2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297" h="252412">
                <a:moveTo>
                  <a:pt x="0" y="252412"/>
                </a:moveTo>
                <a:cubicBezTo>
                  <a:pt x="62111" y="233758"/>
                  <a:pt x="124221" y="215105"/>
                  <a:pt x="178593" y="207168"/>
                </a:cubicBezTo>
                <a:cubicBezTo>
                  <a:pt x="232965" y="199231"/>
                  <a:pt x="285354" y="204787"/>
                  <a:pt x="326232" y="204787"/>
                </a:cubicBezTo>
                <a:cubicBezTo>
                  <a:pt x="367110" y="204787"/>
                  <a:pt x="396479" y="212724"/>
                  <a:pt x="423863" y="207168"/>
                </a:cubicBezTo>
                <a:cubicBezTo>
                  <a:pt x="451247" y="201612"/>
                  <a:pt x="477838" y="188514"/>
                  <a:pt x="490538" y="171449"/>
                </a:cubicBezTo>
                <a:cubicBezTo>
                  <a:pt x="503238" y="154384"/>
                  <a:pt x="502047" y="132556"/>
                  <a:pt x="500063" y="104775"/>
                </a:cubicBezTo>
                <a:cubicBezTo>
                  <a:pt x="498079" y="76994"/>
                  <a:pt x="478235" y="16669"/>
                  <a:pt x="476251" y="0"/>
                </a:cubicBezTo>
              </a:path>
            </a:pathLst>
          </a:custGeom>
          <a:noFill/>
          <a:ln w="22225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1391888" y="2845869"/>
            <a:ext cx="6681" cy="445349"/>
          </a:xfrm>
          <a:custGeom>
            <a:avLst/>
            <a:gdLst>
              <a:gd name="connsiteX0" fmla="*/ 0 w 7144"/>
              <a:gd name="connsiteY0" fmla="*/ 0 h 476250"/>
              <a:gd name="connsiteX1" fmla="*/ 7144 w 7144"/>
              <a:gd name="connsiteY1" fmla="*/ 476250 h 476250"/>
              <a:gd name="connsiteX2" fmla="*/ 7144 w 7144"/>
              <a:gd name="connsiteY2" fmla="*/ 476250 h 476250"/>
              <a:gd name="connsiteX3" fmla="*/ 7144 w 7144"/>
              <a:gd name="connsiteY3" fmla="*/ 469106 h 47625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10000"/>
                </a:lnTo>
                <a:lnTo>
                  <a:pt x="10000" y="10000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/>
          <p:cNvCxnSpPr/>
          <p:nvPr/>
        </p:nvCxnSpPr>
        <p:spPr>
          <a:xfrm flipV="1">
            <a:off x="1657585" y="3731475"/>
            <a:ext cx="0" cy="114382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872062" y="4616134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640482" y="4621549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1516586" y="3084131"/>
            <a:ext cx="140285" cy="652435"/>
          </a:xfrm>
          <a:custGeom>
            <a:avLst/>
            <a:gdLst>
              <a:gd name="connsiteX0" fmla="*/ 150019 w 150019"/>
              <a:gd name="connsiteY0" fmla="*/ 690562 h 690562"/>
              <a:gd name="connsiteX1" fmla="*/ 104775 w 150019"/>
              <a:gd name="connsiteY1" fmla="*/ 590550 h 690562"/>
              <a:gd name="connsiteX2" fmla="*/ 66675 w 150019"/>
              <a:gd name="connsiteY2" fmla="*/ 490537 h 690562"/>
              <a:gd name="connsiteX3" fmla="*/ 30956 w 150019"/>
              <a:gd name="connsiteY3" fmla="*/ 404812 h 690562"/>
              <a:gd name="connsiteX4" fmla="*/ 7144 w 150019"/>
              <a:gd name="connsiteY4" fmla="*/ 378619 h 690562"/>
              <a:gd name="connsiteX5" fmla="*/ 2381 w 150019"/>
              <a:gd name="connsiteY5" fmla="*/ 297656 h 690562"/>
              <a:gd name="connsiteX6" fmla="*/ 0 w 150019"/>
              <a:gd name="connsiteY6" fmla="*/ 0 h 690562"/>
              <a:gd name="connsiteX0" fmla="*/ 150019 w 150019"/>
              <a:gd name="connsiteY0" fmla="*/ 690562 h 690562"/>
              <a:gd name="connsiteX1" fmla="*/ 119062 w 150019"/>
              <a:gd name="connsiteY1" fmla="*/ 628650 h 690562"/>
              <a:gd name="connsiteX2" fmla="*/ 66675 w 150019"/>
              <a:gd name="connsiteY2" fmla="*/ 490537 h 690562"/>
              <a:gd name="connsiteX3" fmla="*/ 30956 w 150019"/>
              <a:gd name="connsiteY3" fmla="*/ 404812 h 690562"/>
              <a:gd name="connsiteX4" fmla="*/ 7144 w 150019"/>
              <a:gd name="connsiteY4" fmla="*/ 378619 h 690562"/>
              <a:gd name="connsiteX5" fmla="*/ 2381 w 150019"/>
              <a:gd name="connsiteY5" fmla="*/ 297656 h 690562"/>
              <a:gd name="connsiteX6" fmla="*/ 0 w 150019"/>
              <a:gd name="connsiteY6" fmla="*/ 0 h 690562"/>
              <a:gd name="connsiteX0" fmla="*/ 150019 w 150019"/>
              <a:gd name="connsiteY0" fmla="*/ 697705 h 697705"/>
              <a:gd name="connsiteX1" fmla="*/ 119062 w 150019"/>
              <a:gd name="connsiteY1" fmla="*/ 628650 h 697705"/>
              <a:gd name="connsiteX2" fmla="*/ 66675 w 150019"/>
              <a:gd name="connsiteY2" fmla="*/ 490537 h 697705"/>
              <a:gd name="connsiteX3" fmla="*/ 30956 w 150019"/>
              <a:gd name="connsiteY3" fmla="*/ 404812 h 697705"/>
              <a:gd name="connsiteX4" fmla="*/ 7144 w 150019"/>
              <a:gd name="connsiteY4" fmla="*/ 378619 h 697705"/>
              <a:gd name="connsiteX5" fmla="*/ 2381 w 150019"/>
              <a:gd name="connsiteY5" fmla="*/ 297656 h 697705"/>
              <a:gd name="connsiteX6" fmla="*/ 0 w 150019"/>
              <a:gd name="connsiteY6" fmla="*/ 0 h 69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019" h="697705">
                <a:moveTo>
                  <a:pt x="150019" y="697705"/>
                </a:moveTo>
                <a:cubicBezTo>
                  <a:pt x="134342" y="664367"/>
                  <a:pt x="132953" y="663178"/>
                  <a:pt x="119062" y="628650"/>
                </a:cubicBezTo>
                <a:cubicBezTo>
                  <a:pt x="105171" y="594122"/>
                  <a:pt x="81359" y="527843"/>
                  <a:pt x="66675" y="490537"/>
                </a:cubicBezTo>
                <a:cubicBezTo>
                  <a:pt x="51991" y="453231"/>
                  <a:pt x="40878" y="423465"/>
                  <a:pt x="30956" y="404812"/>
                </a:cubicBezTo>
                <a:cubicBezTo>
                  <a:pt x="21034" y="386159"/>
                  <a:pt x="11906" y="396478"/>
                  <a:pt x="7144" y="378619"/>
                </a:cubicBezTo>
                <a:cubicBezTo>
                  <a:pt x="2382" y="360760"/>
                  <a:pt x="3572" y="360759"/>
                  <a:pt x="2381" y="297656"/>
                </a:cubicBezTo>
                <a:cubicBezTo>
                  <a:pt x="1190" y="234553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2333800" y="3378062"/>
            <a:ext cx="22365" cy="1485238"/>
          </a:xfrm>
          <a:custGeom>
            <a:avLst/>
            <a:gdLst>
              <a:gd name="connsiteX0" fmla="*/ 23812 w 24460"/>
              <a:gd name="connsiteY0" fmla="*/ 1696733 h 1696733"/>
              <a:gd name="connsiteX1" fmla="*/ 21431 w 24460"/>
              <a:gd name="connsiteY1" fmla="*/ 167970 h 1696733"/>
              <a:gd name="connsiteX2" fmla="*/ 0 w 24460"/>
              <a:gd name="connsiteY2" fmla="*/ 108439 h 1696733"/>
              <a:gd name="connsiteX0" fmla="*/ 23812 w 23917"/>
              <a:gd name="connsiteY0" fmla="*/ 1625053 h 1625053"/>
              <a:gd name="connsiteX1" fmla="*/ 21431 w 23917"/>
              <a:gd name="connsiteY1" fmla="*/ 96290 h 1625053"/>
              <a:gd name="connsiteX2" fmla="*/ 0 w 23917"/>
              <a:gd name="connsiteY2" fmla="*/ 36759 h 1625053"/>
              <a:gd name="connsiteX0" fmla="*/ 23812 w 23917"/>
              <a:gd name="connsiteY0" fmla="*/ 1588294 h 1588294"/>
              <a:gd name="connsiteX1" fmla="*/ 21431 w 23917"/>
              <a:gd name="connsiteY1" fmla="*/ 59531 h 1588294"/>
              <a:gd name="connsiteX2" fmla="*/ 0 w 23917"/>
              <a:gd name="connsiteY2" fmla="*/ 0 h 158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17" h="1588294">
                <a:moveTo>
                  <a:pt x="23812" y="1588294"/>
                </a:moveTo>
                <a:cubicBezTo>
                  <a:pt x="24606" y="956270"/>
                  <a:pt x="20638" y="78978"/>
                  <a:pt x="21431" y="59531"/>
                </a:cubicBezTo>
                <a:lnTo>
                  <a:pt x="0" y="0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937940" y="4562185"/>
            <a:ext cx="186954" cy="757067"/>
          </a:xfrm>
          <a:custGeom>
            <a:avLst/>
            <a:gdLst>
              <a:gd name="connsiteX0" fmla="*/ 0 w 199926"/>
              <a:gd name="connsiteY0" fmla="*/ 809597 h 809597"/>
              <a:gd name="connsiteX1" fmla="*/ 39300 w 199926"/>
              <a:gd name="connsiteY1" fmla="*/ 725756 h 809597"/>
              <a:gd name="connsiteX2" fmla="*/ 112662 w 199926"/>
              <a:gd name="connsiteY2" fmla="*/ 623573 h 809597"/>
              <a:gd name="connsiteX3" fmla="*/ 128382 w 199926"/>
              <a:gd name="connsiteY3" fmla="*/ 534491 h 809597"/>
              <a:gd name="connsiteX4" fmla="*/ 91702 w 199926"/>
              <a:gd name="connsiteY4" fmla="*/ 427069 h 809597"/>
              <a:gd name="connsiteX5" fmla="*/ 112662 w 199926"/>
              <a:gd name="connsiteY5" fmla="*/ 298686 h 809597"/>
              <a:gd name="connsiteX6" fmla="*/ 167683 w 199926"/>
              <a:gd name="connsiteY6" fmla="*/ 154583 h 809597"/>
              <a:gd name="connsiteX7" fmla="*/ 199124 w 199926"/>
              <a:gd name="connsiteY7" fmla="*/ 62881 h 809597"/>
              <a:gd name="connsiteX8" fmla="*/ 191264 w 199926"/>
              <a:gd name="connsiteY8" fmla="*/ 0 h 80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26" h="809597">
                <a:moveTo>
                  <a:pt x="0" y="809597"/>
                </a:moveTo>
                <a:cubicBezTo>
                  <a:pt x="10261" y="783178"/>
                  <a:pt x="20523" y="756760"/>
                  <a:pt x="39300" y="725756"/>
                </a:cubicBezTo>
                <a:cubicBezTo>
                  <a:pt x="58077" y="694752"/>
                  <a:pt x="97815" y="655450"/>
                  <a:pt x="112662" y="623573"/>
                </a:cubicBezTo>
                <a:cubicBezTo>
                  <a:pt x="127509" y="591696"/>
                  <a:pt x="131875" y="567242"/>
                  <a:pt x="128382" y="534491"/>
                </a:cubicBezTo>
                <a:cubicBezTo>
                  <a:pt x="124889" y="501740"/>
                  <a:pt x="94322" y="466370"/>
                  <a:pt x="91702" y="427069"/>
                </a:cubicBezTo>
                <a:cubicBezTo>
                  <a:pt x="89082" y="387768"/>
                  <a:pt x="99999" y="344100"/>
                  <a:pt x="112662" y="298686"/>
                </a:cubicBezTo>
                <a:cubicBezTo>
                  <a:pt x="125325" y="253272"/>
                  <a:pt x="153273" y="193884"/>
                  <a:pt x="167683" y="154583"/>
                </a:cubicBezTo>
                <a:cubicBezTo>
                  <a:pt x="182093" y="115282"/>
                  <a:pt x="195194" y="88645"/>
                  <a:pt x="199124" y="62881"/>
                </a:cubicBezTo>
                <a:cubicBezTo>
                  <a:pt x="203054" y="37117"/>
                  <a:pt x="191264" y="0"/>
                  <a:pt x="191264" y="0"/>
                </a:cubicBezTo>
              </a:path>
            </a:pathLst>
          </a:custGeom>
          <a:noFill/>
          <a:ln w="22225" cmpd="dbl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995525" y="4858427"/>
            <a:ext cx="82389" cy="834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1067792" y="4412002"/>
            <a:ext cx="2724462" cy="297187"/>
          </a:xfrm>
          <a:custGeom>
            <a:avLst/>
            <a:gdLst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41017 w 2913503"/>
              <a:gd name="connsiteY8" fmla="*/ 118643 h 320387"/>
              <a:gd name="connsiteX9" fmla="*/ 2766780 w 2913503"/>
              <a:gd name="connsiteY9" fmla="*/ 152703 h 320387"/>
              <a:gd name="connsiteX10" fmla="*/ 2827041 w 2913503"/>
              <a:gd name="connsiteY10" fmla="*/ 231305 h 320387"/>
              <a:gd name="connsiteX11" fmla="*/ 2913503 w 2913503"/>
              <a:gd name="connsiteY11" fmla="*/ 320387 h 320387"/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41017 w 2913503"/>
              <a:gd name="connsiteY8" fmla="*/ 118643 h 320387"/>
              <a:gd name="connsiteX9" fmla="*/ 2761540 w 2913503"/>
              <a:gd name="connsiteY9" fmla="*/ 165804 h 320387"/>
              <a:gd name="connsiteX10" fmla="*/ 2827041 w 2913503"/>
              <a:gd name="connsiteY10" fmla="*/ 231305 h 320387"/>
              <a:gd name="connsiteX11" fmla="*/ 2913503 w 2913503"/>
              <a:gd name="connsiteY11" fmla="*/ 320387 h 320387"/>
              <a:gd name="connsiteX0" fmla="*/ 0 w 2913503"/>
              <a:gd name="connsiteY0" fmla="*/ 197244 h 320387"/>
              <a:gd name="connsiteX1" fmla="*/ 73361 w 2913503"/>
              <a:gd name="connsiteY1" fmla="*/ 163184 h 320387"/>
              <a:gd name="connsiteX2" fmla="*/ 117902 w 2913503"/>
              <a:gd name="connsiteY2" fmla="*/ 131743 h 320387"/>
              <a:gd name="connsiteX3" fmla="*/ 267245 w 2913503"/>
              <a:gd name="connsiteY3" fmla="*/ 118643 h 320387"/>
              <a:gd name="connsiteX4" fmla="*/ 1765918 w 2913503"/>
              <a:gd name="connsiteY4" fmla="*/ 21701 h 320387"/>
              <a:gd name="connsiteX5" fmla="*/ 2279449 w 2913503"/>
              <a:gd name="connsiteY5" fmla="*/ 3360 h 320387"/>
              <a:gd name="connsiteX6" fmla="*/ 2410452 w 2913503"/>
              <a:gd name="connsiteY6" fmla="*/ 71482 h 320387"/>
              <a:gd name="connsiteX7" fmla="*/ 2533595 w 2913503"/>
              <a:gd name="connsiteY7" fmla="*/ 129123 h 320387"/>
              <a:gd name="connsiteX8" fmla="*/ 2606957 w 2913503"/>
              <a:gd name="connsiteY8" fmla="*/ 126503 h 320387"/>
              <a:gd name="connsiteX9" fmla="*/ 2641017 w 2913503"/>
              <a:gd name="connsiteY9" fmla="*/ 118643 h 320387"/>
              <a:gd name="connsiteX10" fmla="*/ 2761540 w 2913503"/>
              <a:gd name="connsiteY10" fmla="*/ 165804 h 320387"/>
              <a:gd name="connsiteX11" fmla="*/ 2827041 w 2913503"/>
              <a:gd name="connsiteY11" fmla="*/ 231305 h 320387"/>
              <a:gd name="connsiteX12" fmla="*/ 2913503 w 2913503"/>
              <a:gd name="connsiteY12" fmla="*/ 320387 h 320387"/>
              <a:gd name="connsiteX0" fmla="*/ 0 w 2913503"/>
              <a:gd name="connsiteY0" fmla="*/ 195747 h 318890"/>
              <a:gd name="connsiteX1" fmla="*/ 73361 w 2913503"/>
              <a:gd name="connsiteY1" fmla="*/ 161687 h 318890"/>
              <a:gd name="connsiteX2" fmla="*/ 117902 w 2913503"/>
              <a:gd name="connsiteY2" fmla="*/ 130246 h 318890"/>
              <a:gd name="connsiteX3" fmla="*/ 267245 w 2913503"/>
              <a:gd name="connsiteY3" fmla="*/ 117146 h 318890"/>
              <a:gd name="connsiteX4" fmla="*/ 1765918 w 2913503"/>
              <a:gd name="connsiteY4" fmla="*/ 20204 h 318890"/>
              <a:gd name="connsiteX5" fmla="*/ 2279449 w 2913503"/>
              <a:gd name="connsiteY5" fmla="*/ 1863 h 318890"/>
              <a:gd name="connsiteX6" fmla="*/ 2344951 w 2913503"/>
              <a:gd name="connsiteY6" fmla="*/ 49024 h 318890"/>
              <a:gd name="connsiteX7" fmla="*/ 2410452 w 2913503"/>
              <a:gd name="connsiteY7" fmla="*/ 69985 h 318890"/>
              <a:gd name="connsiteX8" fmla="*/ 2533595 w 2913503"/>
              <a:gd name="connsiteY8" fmla="*/ 127626 h 318890"/>
              <a:gd name="connsiteX9" fmla="*/ 2606957 w 2913503"/>
              <a:gd name="connsiteY9" fmla="*/ 125006 h 318890"/>
              <a:gd name="connsiteX10" fmla="*/ 2641017 w 2913503"/>
              <a:gd name="connsiteY10" fmla="*/ 117146 h 318890"/>
              <a:gd name="connsiteX11" fmla="*/ 2761540 w 2913503"/>
              <a:gd name="connsiteY11" fmla="*/ 164307 h 318890"/>
              <a:gd name="connsiteX12" fmla="*/ 2827041 w 2913503"/>
              <a:gd name="connsiteY12" fmla="*/ 229808 h 318890"/>
              <a:gd name="connsiteX13" fmla="*/ 2913503 w 2913503"/>
              <a:gd name="connsiteY13" fmla="*/ 318890 h 318890"/>
              <a:gd name="connsiteX0" fmla="*/ 0 w 2913503"/>
              <a:gd name="connsiteY0" fmla="*/ 194665 h 317808"/>
              <a:gd name="connsiteX1" fmla="*/ 73361 w 2913503"/>
              <a:gd name="connsiteY1" fmla="*/ 160605 h 317808"/>
              <a:gd name="connsiteX2" fmla="*/ 117902 w 2913503"/>
              <a:gd name="connsiteY2" fmla="*/ 129164 h 317808"/>
              <a:gd name="connsiteX3" fmla="*/ 267245 w 2913503"/>
              <a:gd name="connsiteY3" fmla="*/ 116064 h 317808"/>
              <a:gd name="connsiteX4" fmla="*/ 1765918 w 2913503"/>
              <a:gd name="connsiteY4" fmla="*/ 19122 h 317808"/>
              <a:gd name="connsiteX5" fmla="*/ 2279449 w 2913503"/>
              <a:gd name="connsiteY5" fmla="*/ 781 h 317808"/>
              <a:gd name="connsiteX6" fmla="*/ 2344951 w 2913503"/>
              <a:gd name="connsiteY6" fmla="*/ 47942 h 317808"/>
              <a:gd name="connsiteX7" fmla="*/ 2410452 w 2913503"/>
              <a:gd name="connsiteY7" fmla="*/ 68903 h 317808"/>
              <a:gd name="connsiteX8" fmla="*/ 2533595 w 2913503"/>
              <a:gd name="connsiteY8" fmla="*/ 126544 h 317808"/>
              <a:gd name="connsiteX9" fmla="*/ 2606957 w 2913503"/>
              <a:gd name="connsiteY9" fmla="*/ 123924 h 317808"/>
              <a:gd name="connsiteX10" fmla="*/ 2641017 w 2913503"/>
              <a:gd name="connsiteY10" fmla="*/ 116064 h 317808"/>
              <a:gd name="connsiteX11" fmla="*/ 2761540 w 2913503"/>
              <a:gd name="connsiteY11" fmla="*/ 163225 h 317808"/>
              <a:gd name="connsiteX12" fmla="*/ 2827041 w 2913503"/>
              <a:gd name="connsiteY12" fmla="*/ 228726 h 317808"/>
              <a:gd name="connsiteX13" fmla="*/ 2913503 w 2913503"/>
              <a:gd name="connsiteY13" fmla="*/ 317808 h 317808"/>
              <a:gd name="connsiteX0" fmla="*/ 0 w 2913503"/>
              <a:gd name="connsiteY0" fmla="*/ 194665 h 317808"/>
              <a:gd name="connsiteX1" fmla="*/ 73361 w 2913503"/>
              <a:gd name="connsiteY1" fmla="*/ 160605 h 317808"/>
              <a:gd name="connsiteX2" fmla="*/ 117902 w 2913503"/>
              <a:gd name="connsiteY2" fmla="*/ 129164 h 317808"/>
              <a:gd name="connsiteX3" fmla="*/ 267245 w 2913503"/>
              <a:gd name="connsiteY3" fmla="*/ 116064 h 317808"/>
              <a:gd name="connsiteX4" fmla="*/ 1765918 w 2913503"/>
              <a:gd name="connsiteY4" fmla="*/ 19122 h 317808"/>
              <a:gd name="connsiteX5" fmla="*/ 2279449 w 2913503"/>
              <a:gd name="connsiteY5" fmla="*/ 781 h 317808"/>
              <a:gd name="connsiteX6" fmla="*/ 2344951 w 2913503"/>
              <a:gd name="connsiteY6" fmla="*/ 47942 h 317808"/>
              <a:gd name="connsiteX7" fmla="*/ 2420932 w 2913503"/>
              <a:gd name="connsiteY7" fmla="*/ 79383 h 317808"/>
              <a:gd name="connsiteX8" fmla="*/ 2533595 w 2913503"/>
              <a:gd name="connsiteY8" fmla="*/ 126544 h 317808"/>
              <a:gd name="connsiteX9" fmla="*/ 2606957 w 2913503"/>
              <a:gd name="connsiteY9" fmla="*/ 123924 h 317808"/>
              <a:gd name="connsiteX10" fmla="*/ 2641017 w 2913503"/>
              <a:gd name="connsiteY10" fmla="*/ 116064 h 317808"/>
              <a:gd name="connsiteX11" fmla="*/ 2761540 w 2913503"/>
              <a:gd name="connsiteY11" fmla="*/ 163225 h 317808"/>
              <a:gd name="connsiteX12" fmla="*/ 2827041 w 2913503"/>
              <a:gd name="connsiteY12" fmla="*/ 228726 h 317808"/>
              <a:gd name="connsiteX13" fmla="*/ 2913503 w 2913503"/>
              <a:gd name="connsiteY13" fmla="*/ 317808 h 31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13503" h="317808">
                <a:moveTo>
                  <a:pt x="0" y="194665"/>
                </a:moveTo>
                <a:cubicBezTo>
                  <a:pt x="26855" y="183093"/>
                  <a:pt x="53711" y="171522"/>
                  <a:pt x="73361" y="160605"/>
                </a:cubicBezTo>
                <a:cubicBezTo>
                  <a:pt x="93011" y="149688"/>
                  <a:pt x="85588" y="136587"/>
                  <a:pt x="117902" y="129164"/>
                </a:cubicBezTo>
                <a:cubicBezTo>
                  <a:pt x="150216" y="121740"/>
                  <a:pt x="267245" y="116064"/>
                  <a:pt x="267245" y="116064"/>
                </a:cubicBezTo>
                <a:lnTo>
                  <a:pt x="1765918" y="19122"/>
                </a:lnTo>
                <a:cubicBezTo>
                  <a:pt x="2101285" y="-92"/>
                  <a:pt x="2264166" y="-1402"/>
                  <a:pt x="2279449" y="781"/>
                </a:cubicBezTo>
                <a:cubicBezTo>
                  <a:pt x="2294732" y="2964"/>
                  <a:pt x="2323117" y="36588"/>
                  <a:pt x="2344951" y="47942"/>
                </a:cubicBezTo>
                <a:cubicBezTo>
                  <a:pt x="2366785" y="59296"/>
                  <a:pt x="2389491" y="66283"/>
                  <a:pt x="2420932" y="79383"/>
                </a:cubicBezTo>
                <a:cubicBezTo>
                  <a:pt x="2452373" y="92483"/>
                  <a:pt x="2502591" y="119120"/>
                  <a:pt x="2533595" y="126544"/>
                </a:cubicBezTo>
                <a:cubicBezTo>
                  <a:pt x="2564599" y="133968"/>
                  <a:pt x="2589053" y="125671"/>
                  <a:pt x="2606957" y="123924"/>
                </a:cubicBezTo>
                <a:cubicBezTo>
                  <a:pt x="2624861" y="122177"/>
                  <a:pt x="2615253" y="109514"/>
                  <a:pt x="2641017" y="116064"/>
                </a:cubicBezTo>
                <a:cubicBezTo>
                  <a:pt x="2666781" y="122614"/>
                  <a:pt x="2730536" y="144448"/>
                  <a:pt x="2761540" y="163225"/>
                </a:cubicBezTo>
                <a:cubicBezTo>
                  <a:pt x="2792544" y="182002"/>
                  <a:pt x="2801714" y="202962"/>
                  <a:pt x="2827041" y="228726"/>
                </a:cubicBezTo>
                <a:cubicBezTo>
                  <a:pt x="2852368" y="254490"/>
                  <a:pt x="2894726" y="301651"/>
                  <a:pt x="2913503" y="317808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767365" y="4701551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316892" y="3462161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2893923" y="4129798"/>
            <a:ext cx="2612713" cy="138948"/>
          </a:xfrm>
          <a:custGeom>
            <a:avLst/>
            <a:gdLst>
              <a:gd name="connsiteX0" fmla="*/ 0 w 2609850"/>
              <a:gd name="connsiteY0" fmla="*/ 147537 h 151733"/>
              <a:gd name="connsiteX1" fmla="*/ 830580 w 2609850"/>
              <a:gd name="connsiteY1" fmla="*/ 2757 h 151733"/>
              <a:gd name="connsiteX2" fmla="*/ 1253490 w 2609850"/>
              <a:gd name="connsiteY2" fmla="*/ 59907 h 151733"/>
              <a:gd name="connsiteX3" fmla="*/ 1485900 w 2609850"/>
              <a:gd name="connsiteY3" fmla="*/ 151347 h 151733"/>
              <a:gd name="connsiteX4" fmla="*/ 1592580 w 2609850"/>
              <a:gd name="connsiteY4" fmla="*/ 90387 h 151733"/>
              <a:gd name="connsiteX5" fmla="*/ 1653540 w 2609850"/>
              <a:gd name="connsiteY5" fmla="*/ 33237 h 151733"/>
              <a:gd name="connsiteX6" fmla="*/ 1748790 w 2609850"/>
              <a:gd name="connsiteY6" fmla="*/ 29427 h 151733"/>
              <a:gd name="connsiteX7" fmla="*/ 2609850 w 2609850"/>
              <a:gd name="connsiteY7" fmla="*/ 14187 h 151733"/>
              <a:gd name="connsiteX0" fmla="*/ 0 w 2609850"/>
              <a:gd name="connsiteY0" fmla="*/ 144780 h 148976"/>
              <a:gd name="connsiteX1" fmla="*/ 830580 w 2609850"/>
              <a:gd name="connsiteY1" fmla="*/ 0 h 148976"/>
              <a:gd name="connsiteX2" fmla="*/ 1253490 w 2609850"/>
              <a:gd name="connsiteY2" fmla="*/ 57150 h 148976"/>
              <a:gd name="connsiteX3" fmla="*/ 1485900 w 2609850"/>
              <a:gd name="connsiteY3" fmla="*/ 148590 h 148976"/>
              <a:gd name="connsiteX4" fmla="*/ 1592580 w 2609850"/>
              <a:gd name="connsiteY4" fmla="*/ 87630 h 148976"/>
              <a:gd name="connsiteX5" fmla="*/ 1653540 w 2609850"/>
              <a:gd name="connsiteY5" fmla="*/ 30480 h 148976"/>
              <a:gd name="connsiteX6" fmla="*/ 1748790 w 2609850"/>
              <a:gd name="connsiteY6" fmla="*/ 26670 h 148976"/>
              <a:gd name="connsiteX7" fmla="*/ 2609850 w 2609850"/>
              <a:gd name="connsiteY7" fmla="*/ 11430 h 148976"/>
              <a:gd name="connsiteX0" fmla="*/ 0 w 2609850"/>
              <a:gd name="connsiteY0" fmla="*/ 144780 h 148976"/>
              <a:gd name="connsiteX1" fmla="*/ 830580 w 2609850"/>
              <a:gd name="connsiteY1" fmla="*/ 0 h 148976"/>
              <a:gd name="connsiteX2" fmla="*/ 1253490 w 2609850"/>
              <a:gd name="connsiteY2" fmla="*/ 57150 h 148976"/>
              <a:gd name="connsiteX3" fmla="*/ 1485900 w 2609850"/>
              <a:gd name="connsiteY3" fmla="*/ 148590 h 148976"/>
              <a:gd name="connsiteX4" fmla="*/ 1592580 w 2609850"/>
              <a:gd name="connsiteY4" fmla="*/ 87630 h 148976"/>
              <a:gd name="connsiteX5" fmla="*/ 1653540 w 2609850"/>
              <a:gd name="connsiteY5" fmla="*/ 30480 h 148976"/>
              <a:gd name="connsiteX6" fmla="*/ 1748790 w 2609850"/>
              <a:gd name="connsiteY6" fmla="*/ 26670 h 148976"/>
              <a:gd name="connsiteX7" fmla="*/ 2609850 w 2609850"/>
              <a:gd name="connsiteY7" fmla="*/ 11430 h 148976"/>
              <a:gd name="connsiteX0" fmla="*/ 0 w 2609850"/>
              <a:gd name="connsiteY0" fmla="*/ 144780 h 148590"/>
              <a:gd name="connsiteX1" fmla="*/ 830580 w 2609850"/>
              <a:gd name="connsiteY1" fmla="*/ 0 h 148590"/>
              <a:gd name="connsiteX2" fmla="*/ 1253490 w 2609850"/>
              <a:gd name="connsiteY2" fmla="*/ 57150 h 148590"/>
              <a:gd name="connsiteX3" fmla="*/ 1485900 w 2609850"/>
              <a:gd name="connsiteY3" fmla="*/ 148590 h 148590"/>
              <a:gd name="connsiteX4" fmla="*/ 1592580 w 2609850"/>
              <a:gd name="connsiteY4" fmla="*/ 87630 h 148590"/>
              <a:gd name="connsiteX5" fmla="*/ 1653540 w 2609850"/>
              <a:gd name="connsiteY5" fmla="*/ 30480 h 148590"/>
              <a:gd name="connsiteX6" fmla="*/ 1748790 w 2609850"/>
              <a:gd name="connsiteY6" fmla="*/ 26670 h 148590"/>
              <a:gd name="connsiteX7" fmla="*/ 2609850 w 2609850"/>
              <a:gd name="connsiteY7" fmla="*/ 11430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84475"/>
              <a:gd name="connsiteY0" fmla="*/ 144780 h 148590"/>
              <a:gd name="connsiteX1" fmla="*/ 830580 w 2784475"/>
              <a:gd name="connsiteY1" fmla="*/ 0 h 148590"/>
              <a:gd name="connsiteX2" fmla="*/ 1253490 w 2784475"/>
              <a:gd name="connsiteY2" fmla="*/ 57150 h 148590"/>
              <a:gd name="connsiteX3" fmla="*/ 1485900 w 2784475"/>
              <a:gd name="connsiteY3" fmla="*/ 148590 h 148590"/>
              <a:gd name="connsiteX4" fmla="*/ 1592580 w 2784475"/>
              <a:gd name="connsiteY4" fmla="*/ 87630 h 148590"/>
              <a:gd name="connsiteX5" fmla="*/ 1653540 w 2784475"/>
              <a:gd name="connsiteY5" fmla="*/ 30480 h 148590"/>
              <a:gd name="connsiteX6" fmla="*/ 1748790 w 2784475"/>
              <a:gd name="connsiteY6" fmla="*/ 26670 h 148590"/>
              <a:gd name="connsiteX7" fmla="*/ 2784475 w 2784475"/>
              <a:gd name="connsiteY7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7150 h 148590"/>
              <a:gd name="connsiteX3" fmla="*/ 1485900 w 2794000"/>
              <a:gd name="connsiteY3" fmla="*/ 148590 h 148590"/>
              <a:gd name="connsiteX4" fmla="*/ 1592580 w 2794000"/>
              <a:gd name="connsiteY4" fmla="*/ 87630 h 148590"/>
              <a:gd name="connsiteX5" fmla="*/ 1653540 w 2794000"/>
              <a:gd name="connsiteY5" fmla="*/ 30480 h 148590"/>
              <a:gd name="connsiteX6" fmla="*/ 1748790 w 2794000"/>
              <a:gd name="connsiteY6" fmla="*/ 26670 h 148590"/>
              <a:gd name="connsiteX7" fmla="*/ 2794000 w 2794000"/>
              <a:gd name="connsiteY7" fmla="*/ 8255 h 148590"/>
              <a:gd name="connsiteX0" fmla="*/ 0 w 2794000"/>
              <a:gd name="connsiteY0" fmla="*/ 144780 h 148590"/>
              <a:gd name="connsiteX1" fmla="*/ 830580 w 2794000"/>
              <a:gd name="connsiteY1" fmla="*/ 0 h 148590"/>
              <a:gd name="connsiteX2" fmla="*/ 1253490 w 2794000"/>
              <a:gd name="connsiteY2" fmla="*/ 57150 h 148590"/>
              <a:gd name="connsiteX3" fmla="*/ 1485900 w 2794000"/>
              <a:gd name="connsiteY3" fmla="*/ 148590 h 148590"/>
              <a:gd name="connsiteX4" fmla="*/ 1592580 w 2794000"/>
              <a:gd name="connsiteY4" fmla="*/ 87630 h 148590"/>
              <a:gd name="connsiteX5" fmla="*/ 1653540 w 2794000"/>
              <a:gd name="connsiteY5" fmla="*/ 30480 h 148590"/>
              <a:gd name="connsiteX6" fmla="*/ 1748790 w 2794000"/>
              <a:gd name="connsiteY6" fmla="*/ 26670 h 148590"/>
              <a:gd name="connsiteX7" fmla="*/ 2794000 w 2794000"/>
              <a:gd name="connsiteY7" fmla="*/ 8255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000" h="148590">
                <a:moveTo>
                  <a:pt x="0" y="144780"/>
                </a:moveTo>
                <a:lnTo>
                  <a:pt x="830580" y="0"/>
                </a:lnTo>
                <a:lnTo>
                  <a:pt x="1253490" y="57150"/>
                </a:lnTo>
                <a:cubicBezTo>
                  <a:pt x="1362710" y="81915"/>
                  <a:pt x="1429385" y="143510"/>
                  <a:pt x="1485900" y="148590"/>
                </a:cubicBezTo>
                <a:lnTo>
                  <a:pt x="1592580" y="87630"/>
                </a:lnTo>
                <a:cubicBezTo>
                  <a:pt x="1620520" y="67945"/>
                  <a:pt x="1630680" y="50165"/>
                  <a:pt x="1653540" y="30480"/>
                </a:cubicBezTo>
                <a:cubicBezTo>
                  <a:pt x="1676400" y="10795"/>
                  <a:pt x="1715079" y="26974"/>
                  <a:pt x="1748790" y="26670"/>
                </a:cubicBezTo>
                <a:lnTo>
                  <a:pt x="2794000" y="8255"/>
                </a:ln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 rot="7800000">
            <a:off x="4505308" y="4129813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/>
          <p:cNvCxnSpPr/>
          <p:nvPr/>
        </p:nvCxnSpPr>
        <p:spPr>
          <a:xfrm>
            <a:off x="5499427" y="3791463"/>
            <a:ext cx="6742" cy="401586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7965603" y="3080629"/>
            <a:ext cx="0" cy="52773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 rot="20400099">
            <a:off x="8204611" y="4755620"/>
            <a:ext cx="82389" cy="834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2469633" y="2447283"/>
            <a:ext cx="1246977" cy="77936"/>
          </a:xfrm>
          <a:custGeom>
            <a:avLst/>
            <a:gdLst>
              <a:gd name="connsiteX0" fmla="*/ 1401279 w 1401279"/>
              <a:gd name="connsiteY0" fmla="*/ 0 h 83343"/>
              <a:gd name="connsiteX1" fmla="*/ 151123 w 1401279"/>
              <a:gd name="connsiteY1" fmla="*/ 11906 h 83343"/>
              <a:gd name="connsiteX2" fmla="*/ 67779 w 1401279"/>
              <a:gd name="connsiteY2" fmla="*/ 83343 h 83343"/>
              <a:gd name="connsiteX0" fmla="*/ 1354147 w 1354147"/>
              <a:gd name="connsiteY0" fmla="*/ 0 h 83343"/>
              <a:gd name="connsiteX1" fmla="*/ 103991 w 1354147"/>
              <a:gd name="connsiteY1" fmla="*/ 11906 h 83343"/>
              <a:gd name="connsiteX2" fmla="*/ 20647 w 1354147"/>
              <a:gd name="connsiteY2" fmla="*/ 83343 h 83343"/>
              <a:gd name="connsiteX0" fmla="*/ 1349453 w 1349453"/>
              <a:gd name="connsiteY0" fmla="*/ 0 h 83343"/>
              <a:gd name="connsiteX1" fmla="*/ 151685 w 1349453"/>
              <a:gd name="connsiteY1" fmla="*/ 11906 h 83343"/>
              <a:gd name="connsiteX2" fmla="*/ 15953 w 1349453"/>
              <a:gd name="connsiteY2" fmla="*/ 83343 h 83343"/>
              <a:gd name="connsiteX0" fmla="*/ 1333500 w 1333500"/>
              <a:gd name="connsiteY0" fmla="*/ 0 h 83343"/>
              <a:gd name="connsiteX1" fmla="*/ 135732 w 1333500"/>
              <a:gd name="connsiteY1" fmla="*/ 11906 h 83343"/>
              <a:gd name="connsiteX2" fmla="*/ 0 w 1333500"/>
              <a:gd name="connsiteY2" fmla="*/ 83343 h 8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83343">
                <a:moveTo>
                  <a:pt x="1333500" y="0"/>
                </a:moveTo>
                <a:lnTo>
                  <a:pt x="135732" y="11906"/>
                </a:lnTo>
                <a:cubicBezTo>
                  <a:pt x="108744" y="11510"/>
                  <a:pt x="16272" y="16470"/>
                  <a:pt x="0" y="83343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1140266" y="2531461"/>
            <a:ext cx="1587668" cy="156309"/>
          </a:xfrm>
          <a:custGeom>
            <a:avLst/>
            <a:gdLst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26331 w 1697831"/>
              <a:gd name="connsiteY4" fmla="*/ 7856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399 h 167399"/>
              <a:gd name="connsiteX1" fmla="*/ 204787 w 1697831"/>
              <a:gd name="connsiteY1" fmla="*/ 22143 h 167399"/>
              <a:gd name="connsiteX2" fmla="*/ 592931 w 1697831"/>
              <a:gd name="connsiteY2" fmla="*/ 17381 h 167399"/>
              <a:gd name="connsiteX3" fmla="*/ 1107281 w 1697831"/>
              <a:gd name="connsiteY3" fmla="*/ 17381 h 167399"/>
              <a:gd name="connsiteX4" fmla="*/ 1145381 w 1697831"/>
              <a:gd name="connsiteY4" fmla="*/ 10238 h 167399"/>
              <a:gd name="connsiteX5" fmla="*/ 1404937 w 1697831"/>
              <a:gd name="connsiteY5" fmla="*/ 10237 h 167399"/>
              <a:gd name="connsiteX6" fmla="*/ 1443037 w 1697831"/>
              <a:gd name="connsiteY6" fmla="*/ 712 h 167399"/>
              <a:gd name="connsiteX7" fmla="*/ 1578769 w 1697831"/>
              <a:gd name="connsiteY7" fmla="*/ 3093 h 167399"/>
              <a:gd name="connsiteX8" fmla="*/ 1626394 w 1697831"/>
              <a:gd name="connsiteY8" fmla="*/ 22143 h 167399"/>
              <a:gd name="connsiteX9" fmla="*/ 1697831 w 1697831"/>
              <a:gd name="connsiteY9" fmla="*/ 14999 h 167399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  <a:gd name="connsiteX0" fmla="*/ 0 w 1697831"/>
              <a:gd name="connsiteY0" fmla="*/ 167155 h 167155"/>
              <a:gd name="connsiteX1" fmla="*/ 204787 w 1697831"/>
              <a:gd name="connsiteY1" fmla="*/ 21899 h 167155"/>
              <a:gd name="connsiteX2" fmla="*/ 592931 w 1697831"/>
              <a:gd name="connsiteY2" fmla="*/ 17137 h 167155"/>
              <a:gd name="connsiteX3" fmla="*/ 1107281 w 1697831"/>
              <a:gd name="connsiteY3" fmla="*/ 17137 h 167155"/>
              <a:gd name="connsiteX4" fmla="*/ 1145381 w 1697831"/>
              <a:gd name="connsiteY4" fmla="*/ 9994 h 167155"/>
              <a:gd name="connsiteX5" fmla="*/ 1404937 w 1697831"/>
              <a:gd name="connsiteY5" fmla="*/ 9993 h 167155"/>
              <a:gd name="connsiteX6" fmla="*/ 1443037 w 1697831"/>
              <a:gd name="connsiteY6" fmla="*/ 468 h 167155"/>
              <a:gd name="connsiteX7" fmla="*/ 1578769 w 1697831"/>
              <a:gd name="connsiteY7" fmla="*/ 2849 h 167155"/>
              <a:gd name="connsiteX8" fmla="*/ 1626394 w 1697831"/>
              <a:gd name="connsiteY8" fmla="*/ 14755 h 167155"/>
              <a:gd name="connsiteX9" fmla="*/ 1697831 w 1697831"/>
              <a:gd name="connsiteY9" fmla="*/ 14755 h 16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7831" h="167155">
                <a:moveTo>
                  <a:pt x="0" y="167155"/>
                </a:moveTo>
                <a:lnTo>
                  <a:pt x="204787" y="21899"/>
                </a:lnTo>
                <a:lnTo>
                  <a:pt x="592931" y="17137"/>
                </a:lnTo>
                <a:lnTo>
                  <a:pt x="1107281" y="17137"/>
                </a:lnTo>
                <a:cubicBezTo>
                  <a:pt x="1132681" y="15947"/>
                  <a:pt x="1124347" y="8804"/>
                  <a:pt x="1145381" y="9994"/>
                </a:cubicBezTo>
                <a:cubicBezTo>
                  <a:pt x="1166415" y="11184"/>
                  <a:pt x="1355328" y="11581"/>
                  <a:pt x="1404937" y="9993"/>
                </a:cubicBezTo>
                <a:cubicBezTo>
                  <a:pt x="1454546" y="8405"/>
                  <a:pt x="1414065" y="1659"/>
                  <a:pt x="1443037" y="468"/>
                </a:cubicBezTo>
                <a:cubicBezTo>
                  <a:pt x="1472009" y="-723"/>
                  <a:pt x="1548210" y="468"/>
                  <a:pt x="1578769" y="2849"/>
                </a:cubicBezTo>
                <a:cubicBezTo>
                  <a:pt x="1609328" y="5230"/>
                  <a:pt x="1606550" y="12771"/>
                  <a:pt x="1626394" y="14755"/>
                </a:cubicBezTo>
                <a:cubicBezTo>
                  <a:pt x="1646238" y="16739"/>
                  <a:pt x="1672034" y="19319"/>
                  <a:pt x="1697831" y="14755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 flipH="1" flipV="1">
            <a:off x="2940115" y="2736759"/>
            <a:ext cx="1587" cy="95751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2921427" y="2748848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" name="Picture 15" descr="Interstate 10 mar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297" y="4569914"/>
            <a:ext cx="149255" cy="1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5" descr="State Route 110 mar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90" y="3443743"/>
            <a:ext cx="167912" cy="1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9" descr="Interstate 210 mark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72" y="2206408"/>
            <a:ext cx="180351" cy="1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3" descr="State Route 57 mark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846" y="4961965"/>
            <a:ext cx="143037" cy="1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5" descr="Interstate 10 mar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9" y="4801136"/>
            <a:ext cx="149255" cy="1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19" descr="Interstate 710 mark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32" y="5097170"/>
            <a:ext cx="180351" cy="1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5" descr="State Route 110 mar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90" y="3443743"/>
            <a:ext cx="167912" cy="1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7" descr="Interstate 605 mark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141" y="5007693"/>
            <a:ext cx="180351" cy="1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State Route 39 mark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19" y="3891823"/>
            <a:ext cx="147316" cy="1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Freeform 154"/>
          <p:cNvSpPr/>
          <p:nvPr/>
        </p:nvSpPr>
        <p:spPr>
          <a:xfrm>
            <a:off x="929400" y="2667220"/>
            <a:ext cx="1824334" cy="1098459"/>
          </a:xfrm>
          <a:custGeom>
            <a:avLst/>
            <a:gdLst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60858 w 1814170"/>
              <a:gd name="connsiteY2" fmla="*/ 529945 h 1210259"/>
              <a:gd name="connsiteX3" fmla="*/ 497434 w 1814170"/>
              <a:gd name="connsiteY3" fmla="*/ 442163 h 1210259"/>
              <a:gd name="connsiteX4" fmla="*/ 497434 w 1814170"/>
              <a:gd name="connsiteY4" fmla="*/ 186131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84670 w 1814170"/>
              <a:gd name="connsiteY2" fmla="*/ 706158 h 1210259"/>
              <a:gd name="connsiteX3" fmla="*/ 497434 w 1814170"/>
              <a:gd name="connsiteY3" fmla="*/ 442163 h 1210259"/>
              <a:gd name="connsiteX4" fmla="*/ 497434 w 1814170"/>
              <a:gd name="connsiteY4" fmla="*/ 186131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84670 w 1814170"/>
              <a:gd name="connsiteY2" fmla="*/ 706158 h 1210259"/>
              <a:gd name="connsiteX3" fmla="*/ 492671 w 1814170"/>
              <a:gd name="connsiteY3" fmla="*/ 444545 h 1210259"/>
              <a:gd name="connsiteX4" fmla="*/ 497434 w 1814170"/>
              <a:gd name="connsiteY4" fmla="*/ 186131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84670 w 1814170"/>
              <a:gd name="connsiteY2" fmla="*/ 706158 h 1210259"/>
              <a:gd name="connsiteX3" fmla="*/ 492671 w 1814170"/>
              <a:gd name="connsiteY3" fmla="*/ 444545 h 1210259"/>
              <a:gd name="connsiteX4" fmla="*/ 490290 w 1814170"/>
              <a:gd name="connsiteY4" fmla="*/ 181369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84670 w 1814170"/>
              <a:gd name="connsiteY2" fmla="*/ 706158 h 1210259"/>
              <a:gd name="connsiteX3" fmla="*/ 492671 w 1814170"/>
              <a:gd name="connsiteY3" fmla="*/ 444545 h 1210259"/>
              <a:gd name="connsiteX4" fmla="*/ 481108 w 1814170"/>
              <a:gd name="connsiteY4" fmla="*/ 194227 h 1210259"/>
              <a:gd name="connsiteX5" fmla="*/ 490290 w 1814170"/>
              <a:gd name="connsiteY5" fmla="*/ 181369 h 1210259"/>
              <a:gd name="connsiteX6" fmla="*/ 512064 w 1814170"/>
              <a:gd name="connsiteY6" fmla="*/ 32512 h 1210259"/>
              <a:gd name="connsiteX7" fmla="*/ 929030 w 1814170"/>
              <a:gd name="connsiteY7" fmla="*/ 54457 h 1210259"/>
              <a:gd name="connsiteX8" fmla="*/ 1060704 w 1814170"/>
              <a:gd name="connsiteY8" fmla="*/ 3251 h 1210259"/>
              <a:gd name="connsiteX9" fmla="*/ 1667866 w 1814170"/>
              <a:gd name="connsiteY9" fmla="*/ 17881 h 1210259"/>
              <a:gd name="connsiteX10" fmla="*/ 1814170 w 1814170"/>
              <a:gd name="connsiteY10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84670 w 1814170"/>
              <a:gd name="connsiteY2" fmla="*/ 706158 h 1210259"/>
              <a:gd name="connsiteX3" fmla="*/ 468859 w 1814170"/>
              <a:gd name="connsiteY3" fmla="*/ 446926 h 1210259"/>
              <a:gd name="connsiteX4" fmla="*/ 481108 w 1814170"/>
              <a:gd name="connsiteY4" fmla="*/ 194227 h 1210259"/>
              <a:gd name="connsiteX5" fmla="*/ 490290 w 1814170"/>
              <a:gd name="connsiteY5" fmla="*/ 181369 h 1210259"/>
              <a:gd name="connsiteX6" fmla="*/ 512064 w 1814170"/>
              <a:gd name="connsiteY6" fmla="*/ 32512 h 1210259"/>
              <a:gd name="connsiteX7" fmla="*/ 929030 w 1814170"/>
              <a:gd name="connsiteY7" fmla="*/ 54457 h 1210259"/>
              <a:gd name="connsiteX8" fmla="*/ 1060704 w 1814170"/>
              <a:gd name="connsiteY8" fmla="*/ 3251 h 1210259"/>
              <a:gd name="connsiteX9" fmla="*/ 1667866 w 1814170"/>
              <a:gd name="connsiteY9" fmla="*/ 17881 h 1210259"/>
              <a:gd name="connsiteX10" fmla="*/ 1814170 w 1814170"/>
              <a:gd name="connsiteY10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84670 w 1814170"/>
              <a:gd name="connsiteY2" fmla="*/ 706158 h 1210259"/>
              <a:gd name="connsiteX3" fmla="*/ 476002 w 1814170"/>
              <a:gd name="connsiteY3" fmla="*/ 442164 h 1210259"/>
              <a:gd name="connsiteX4" fmla="*/ 481108 w 1814170"/>
              <a:gd name="connsiteY4" fmla="*/ 194227 h 1210259"/>
              <a:gd name="connsiteX5" fmla="*/ 490290 w 1814170"/>
              <a:gd name="connsiteY5" fmla="*/ 181369 h 1210259"/>
              <a:gd name="connsiteX6" fmla="*/ 512064 w 1814170"/>
              <a:gd name="connsiteY6" fmla="*/ 32512 h 1210259"/>
              <a:gd name="connsiteX7" fmla="*/ 929030 w 1814170"/>
              <a:gd name="connsiteY7" fmla="*/ 54457 h 1210259"/>
              <a:gd name="connsiteX8" fmla="*/ 1060704 w 1814170"/>
              <a:gd name="connsiteY8" fmla="*/ 3251 h 1210259"/>
              <a:gd name="connsiteX9" fmla="*/ 1667866 w 1814170"/>
              <a:gd name="connsiteY9" fmla="*/ 17881 h 1210259"/>
              <a:gd name="connsiteX10" fmla="*/ 1814170 w 1814170"/>
              <a:gd name="connsiteY10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84670 w 1814170"/>
              <a:gd name="connsiteY2" fmla="*/ 706158 h 1210259"/>
              <a:gd name="connsiteX3" fmla="*/ 468859 w 1814170"/>
              <a:gd name="connsiteY3" fmla="*/ 442164 h 1210259"/>
              <a:gd name="connsiteX4" fmla="*/ 481108 w 1814170"/>
              <a:gd name="connsiteY4" fmla="*/ 194227 h 1210259"/>
              <a:gd name="connsiteX5" fmla="*/ 490290 w 1814170"/>
              <a:gd name="connsiteY5" fmla="*/ 181369 h 1210259"/>
              <a:gd name="connsiteX6" fmla="*/ 512064 w 1814170"/>
              <a:gd name="connsiteY6" fmla="*/ 32512 h 1210259"/>
              <a:gd name="connsiteX7" fmla="*/ 929030 w 1814170"/>
              <a:gd name="connsiteY7" fmla="*/ 54457 h 1210259"/>
              <a:gd name="connsiteX8" fmla="*/ 1060704 w 1814170"/>
              <a:gd name="connsiteY8" fmla="*/ 3251 h 1210259"/>
              <a:gd name="connsiteX9" fmla="*/ 1667866 w 1814170"/>
              <a:gd name="connsiteY9" fmla="*/ 17881 h 1210259"/>
              <a:gd name="connsiteX10" fmla="*/ 1814170 w 1814170"/>
              <a:gd name="connsiteY10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75145 w 1814170"/>
              <a:gd name="connsiteY2" fmla="*/ 706158 h 1210259"/>
              <a:gd name="connsiteX3" fmla="*/ 468859 w 1814170"/>
              <a:gd name="connsiteY3" fmla="*/ 442164 h 1210259"/>
              <a:gd name="connsiteX4" fmla="*/ 481108 w 1814170"/>
              <a:gd name="connsiteY4" fmla="*/ 194227 h 1210259"/>
              <a:gd name="connsiteX5" fmla="*/ 490290 w 1814170"/>
              <a:gd name="connsiteY5" fmla="*/ 181369 h 1210259"/>
              <a:gd name="connsiteX6" fmla="*/ 512064 w 1814170"/>
              <a:gd name="connsiteY6" fmla="*/ 32512 h 1210259"/>
              <a:gd name="connsiteX7" fmla="*/ 929030 w 1814170"/>
              <a:gd name="connsiteY7" fmla="*/ 54457 h 1210259"/>
              <a:gd name="connsiteX8" fmla="*/ 1060704 w 1814170"/>
              <a:gd name="connsiteY8" fmla="*/ 3251 h 1210259"/>
              <a:gd name="connsiteX9" fmla="*/ 1667866 w 1814170"/>
              <a:gd name="connsiteY9" fmla="*/ 17881 h 1210259"/>
              <a:gd name="connsiteX10" fmla="*/ 1814170 w 1814170"/>
              <a:gd name="connsiteY10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75145 w 1814170"/>
              <a:gd name="connsiteY2" fmla="*/ 706158 h 1210259"/>
              <a:gd name="connsiteX3" fmla="*/ 468859 w 1814170"/>
              <a:gd name="connsiteY3" fmla="*/ 442164 h 1210259"/>
              <a:gd name="connsiteX4" fmla="*/ 490290 w 1814170"/>
              <a:gd name="connsiteY4" fmla="*/ 181369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75145 w 1814170"/>
              <a:gd name="connsiteY2" fmla="*/ 706158 h 1210259"/>
              <a:gd name="connsiteX3" fmla="*/ 468859 w 1814170"/>
              <a:gd name="connsiteY3" fmla="*/ 442164 h 1210259"/>
              <a:gd name="connsiteX4" fmla="*/ 480765 w 1814170"/>
              <a:gd name="connsiteY4" fmla="*/ 162319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75145 w 1814170"/>
              <a:gd name="connsiteY2" fmla="*/ 706158 h 1210259"/>
              <a:gd name="connsiteX3" fmla="*/ 468859 w 1814170"/>
              <a:gd name="connsiteY3" fmla="*/ 442164 h 1210259"/>
              <a:gd name="connsiteX4" fmla="*/ 471240 w 1814170"/>
              <a:gd name="connsiteY4" fmla="*/ 162319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75145 w 1814170"/>
              <a:gd name="connsiteY2" fmla="*/ 706158 h 1210259"/>
              <a:gd name="connsiteX3" fmla="*/ 468859 w 1814170"/>
              <a:gd name="connsiteY3" fmla="*/ 442164 h 1210259"/>
              <a:gd name="connsiteX4" fmla="*/ 471240 w 1814170"/>
              <a:gd name="connsiteY4" fmla="*/ 162319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75145 w 1814170"/>
              <a:gd name="connsiteY2" fmla="*/ 706158 h 1210259"/>
              <a:gd name="connsiteX3" fmla="*/ 468859 w 1814170"/>
              <a:gd name="connsiteY3" fmla="*/ 442164 h 1210259"/>
              <a:gd name="connsiteX4" fmla="*/ 471240 w 1814170"/>
              <a:gd name="connsiteY4" fmla="*/ 162319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09651 w 1814170"/>
              <a:gd name="connsiteY1" fmla="*/ 756717 h 1210259"/>
              <a:gd name="connsiteX2" fmla="*/ 475145 w 1814170"/>
              <a:gd name="connsiteY2" fmla="*/ 706158 h 1210259"/>
              <a:gd name="connsiteX3" fmla="*/ 468859 w 1814170"/>
              <a:gd name="connsiteY3" fmla="*/ 442164 h 1210259"/>
              <a:gd name="connsiteX4" fmla="*/ 471240 w 1814170"/>
              <a:gd name="connsiteY4" fmla="*/ 162319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19176 w 1814170"/>
              <a:gd name="connsiteY1" fmla="*/ 737667 h 1210259"/>
              <a:gd name="connsiteX2" fmla="*/ 475145 w 1814170"/>
              <a:gd name="connsiteY2" fmla="*/ 706158 h 1210259"/>
              <a:gd name="connsiteX3" fmla="*/ 468859 w 1814170"/>
              <a:gd name="connsiteY3" fmla="*/ 442164 h 1210259"/>
              <a:gd name="connsiteX4" fmla="*/ 471240 w 1814170"/>
              <a:gd name="connsiteY4" fmla="*/ 162319 h 1210259"/>
              <a:gd name="connsiteX5" fmla="*/ 512064 w 1814170"/>
              <a:gd name="connsiteY5" fmla="*/ 32512 h 1210259"/>
              <a:gd name="connsiteX6" fmla="*/ 929030 w 1814170"/>
              <a:gd name="connsiteY6" fmla="*/ 54457 h 1210259"/>
              <a:gd name="connsiteX7" fmla="*/ 1060704 w 1814170"/>
              <a:gd name="connsiteY7" fmla="*/ 3251 h 1210259"/>
              <a:gd name="connsiteX8" fmla="*/ 1667866 w 1814170"/>
              <a:gd name="connsiteY8" fmla="*/ 17881 h 1210259"/>
              <a:gd name="connsiteX9" fmla="*/ 1814170 w 1814170"/>
              <a:gd name="connsiteY9" fmla="*/ 120294 h 1210259"/>
              <a:gd name="connsiteX0" fmla="*/ 0 w 1814170"/>
              <a:gd name="connsiteY0" fmla="*/ 1210259 h 1210259"/>
              <a:gd name="connsiteX1" fmla="*/ 407289 w 1814170"/>
              <a:gd name="connsiteY1" fmla="*/ 872884 h 1210259"/>
              <a:gd name="connsiteX2" fmla="*/ 419176 w 1814170"/>
              <a:gd name="connsiteY2" fmla="*/ 737667 h 1210259"/>
              <a:gd name="connsiteX3" fmla="*/ 475145 w 1814170"/>
              <a:gd name="connsiteY3" fmla="*/ 706158 h 1210259"/>
              <a:gd name="connsiteX4" fmla="*/ 468859 w 1814170"/>
              <a:gd name="connsiteY4" fmla="*/ 442164 h 1210259"/>
              <a:gd name="connsiteX5" fmla="*/ 471240 w 1814170"/>
              <a:gd name="connsiteY5" fmla="*/ 162319 h 1210259"/>
              <a:gd name="connsiteX6" fmla="*/ 512064 w 1814170"/>
              <a:gd name="connsiteY6" fmla="*/ 32512 h 1210259"/>
              <a:gd name="connsiteX7" fmla="*/ 929030 w 1814170"/>
              <a:gd name="connsiteY7" fmla="*/ 54457 h 1210259"/>
              <a:gd name="connsiteX8" fmla="*/ 1060704 w 1814170"/>
              <a:gd name="connsiteY8" fmla="*/ 3251 h 1210259"/>
              <a:gd name="connsiteX9" fmla="*/ 1667866 w 1814170"/>
              <a:gd name="connsiteY9" fmla="*/ 17881 h 1210259"/>
              <a:gd name="connsiteX10" fmla="*/ 1814170 w 1814170"/>
              <a:gd name="connsiteY10" fmla="*/ 120294 h 1210259"/>
              <a:gd name="connsiteX0" fmla="*/ 0 w 1814170"/>
              <a:gd name="connsiteY0" fmla="*/ 1210259 h 1210259"/>
              <a:gd name="connsiteX1" fmla="*/ 407289 w 1814170"/>
              <a:gd name="connsiteY1" fmla="*/ 872884 h 1210259"/>
              <a:gd name="connsiteX2" fmla="*/ 419176 w 1814170"/>
              <a:gd name="connsiteY2" fmla="*/ 737667 h 1210259"/>
              <a:gd name="connsiteX3" fmla="*/ 475145 w 1814170"/>
              <a:gd name="connsiteY3" fmla="*/ 706158 h 1210259"/>
              <a:gd name="connsiteX4" fmla="*/ 468859 w 1814170"/>
              <a:gd name="connsiteY4" fmla="*/ 442164 h 1210259"/>
              <a:gd name="connsiteX5" fmla="*/ 471240 w 1814170"/>
              <a:gd name="connsiteY5" fmla="*/ 162319 h 1210259"/>
              <a:gd name="connsiteX6" fmla="*/ 512064 w 1814170"/>
              <a:gd name="connsiteY6" fmla="*/ 32512 h 1210259"/>
              <a:gd name="connsiteX7" fmla="*/ 929030 w 1814170"/>
              <a:gd name="connsiteY7" fmla="*/ 54457 h 1210259"/>
              <a:gd name="connsiteX8" fmla="*/ 1060704 w 1814170"/>
              <a:gd name="connsiteY8" fmla="*/ 3251 h 1210259"/>
              <a:gd name="connsiteX9" fmla="*/ 1667866 w 1814170"/>
              <a:gd name="connsiteY9" fmla="*/ 17881 h 1210259"/>
              <a:gd name="connsiteX10" fmla="*/ 1814170 w 1814170"/>
              <a:gd name="connsiteY10" fmla="*/ 120294 h 1210259"/>
              <a:gd name="connsiteX0" fmla="*/ 0 w 1814170"/>
              <a:gd name="connsiteY0" fmla="*/ 1210259 h 1210259"/>
              <a:gd name="connsiteX1" fmla="*/ 419195 w 1814170"/>
              <a:gd name="connsiteY1" fmla="*/ 868121 h 1210259"/>
              <a:gd name="connsiteX2" fmla="*/ 419176 w 1814170"/>
              <a:gd name="connsiteY2" fmla="*/ 737667 h 1210259"/>
              <a:gd name="connsiteX3" fmla="*/ 475145 w 1814170"/>
              <a:gd name="connsiteY3" fmla="*/ 706158 h 1210259"/>
              <a:gd name="connsiteX4" fmla="*/ 468859 w 1814170"/>
              <a:gd name="connsiteY4" fmla="*/ 442164 h 1210259"/>
              <a:gd name="connsiteX5" fmla="*/ 471240 w 1814170"/>
              <a:gd name="connsiteY5" fmla="*/ 162319 h 1210259"/>
              <a:gd name="connsiteX6" fmla="*/ 512064 w 1814170"/>
              <a:gd name="connsiteY6" fmla="*/ 32512 h 1210259"/>
              <a:gd name="connsiteX7" fmla="*/ 929030 w 1814170"/>
              <a:gd name="connsiteY7" fmla="*/ 54457 h 1210259"/>
              <a:gd name="connsiteX8" fmla="*/ 1060704 w 1814170"/>
              <a:gd name="connsiteY8" fmla="*/ 3251 h 1210259"/>
              <a:gd name="connsiteX9" fmla="*/ 1667866 w 1814170"/>
              <a:gd name="connsiteY9" fmla="*/ 17881 h 1210259"/>
              <a:gd name="connsiteX10" fmla="*/ 1814170 w 1814170"/>
              <a:gd name="connsiteY10" fmla="*/ 120294 h 1210259"/>
              <a:gd name="connsiteX0" fmla="*/ 0 w 1814170"/>
              <a:gd name="connsiteY0" fmla="*/ 1210259 h 1210259"/>
              <a:gd name="connsiteX1" fmla="*/ 419195 w 1814170"/>
              <a:gd name="connsiteY1" fmla="*/ 868121 h 1210259"/>
              <a:gd name="connsiteX2" fmla="*/ 419176 w 1814170"/>
              <a:gd name="connsiteY2" fmla="*/ 771005 h 1210259"/>
              <a:gd name="connsiteX3" fmla="*/ 475145 w 1814170"/>
              <a:gd name="connsiteY3" fmla="*/ 706158 h 1210259"/>
              <a:gd name="connsiteX4" fmla="*/ 468859 w 1814170"/>
              <a:gd name="connsiteY4" fmla="*/ 442164 h 1210259"/>
              <a:gd name="connsiteX5" fmla="*/ 471240 w 1814170"/>
              <a:gd name="connsiteY5" fmla="*/ 162319 h 1210259"/>
              <a:gd name="connsiteX6" fmla="*/ 512064 w 1814170"/>
              <a:gd name="connsiteY6" fmla="*/ 32512 h 1210259"/>
              <a:gd name="connsiteX7" fmla="*/ 929030 w 1814170"/>
              <a:gd name="connsiteY7" fmla="*/ 54457 h 1210259"/>
              <a:gd name="connsiteX8" fmla="*/ 1060704 w 1814170"/>
              <a:gd name="connsiteY8" fmla="*/ 3251 h 1210259"/>
              <a:gd name="connsiteX9" fmla="*/ 1667866 w 1814170"/>
              <a:gd name="connsiteY9" fmla="*/ 17881 h 1210259"/>
              <a:gd name="connsiteX10" fmla="*/ 1814170 w 1814170"/>
              <a:gd name="connsiteY10" fmla="*/ 120294 h 1210259"/>
              <a:gd name="connsiteX0" fmla="*/ 0 w 1814170"/>
              <a:gd name="connsiteY0" fmla="*/ 1210259 h 1210259"/>
              <a:gd name="connsiteX1" fmla="*/ 419195 w 1814170"/>
              <a:gd name="connsiteY1" fmla="*/ 868121 h 1210259"/>
              <a:gd name="connsiteX2" fmla="*/ 419176 w 1814170"/>
              <a:gd name="connsiteY2" fmla="*/ 771005 h 1210259"/>
              <a:gd name="connsiteX3" fmla="*/ 475145 w 1814170"/>
              <a:gd name="connsiteY3" fmla="*/ 706158 h 1210259"/>
              <a:gd name="connsiteX4" fmla="*/ 468859 w 1814170"/>
              <a:gd name="connsiteY4" fmla="*/ 442164 h 1210259"/>
              <a:gd name="connsiteX5" fmla="*/ 471240 w 1814170"/>
              <a:gd name="connsiteY5" fmla="*/ 162319 h 1210259"/>
              <a:gd name="connsiteX6" fmla="*/ 573976 w 1814170"/>
              <a:gd name="connsiteY6" fmla="*/ 39655 h 1210259"/>
              <a:gd name="connsiteX7" fmla="*/ 929030 w 1814170"/>
              <a:gd name="connsiteY7" fmla="*/ 54457 h 1210259"/>
              <a:gd name="connsiteX8" fmla="*/ 1060704 w 1814170"/>
              <a:gd name="connsiteY8" fmla="*/ 3251 h 1210259"/>
              <a:gd name="connsiteX9" fmla="*/ 1667866 w 1814170"/>
              <a:gd name="connsiteY9" fmla="*/ 17881 h 1210259"/>
              <a:gd name="connsiteX10" fmla="*/ 1814170 w 1814170"/>
              <a:gd name="connsiteY10" fmla="*/ 120294 h 1210259"/>
              <a:gd name="connsiteX0" fmla="*/ 0 w 1814170"/>
              <a:gd name="connsiteY0" fmla="*/ 1209378 h 1209378"/>
              <a:gd name="connsiteX1" fmla="*/ 419195 w 1814170"/>
              <a:gd name="connsiteY1" fmla="*/ 867240 h 1209378"/>
              <a:gd name="connsiteX2" fmla="*/ 419176 w 1814170"/>
              <a:gd name="connsiteY2" fmla="*/ 770124 h 1209378"/>
              <a:gd name="connsiteX3" fmla="*/ 475145 w 1814170"/>
              <a:gd name="connsiteY3" fmla="*/ 705277 h 1209378"/>
              <a:gd name="connsiteX4" fmla="*/ 468859 w 1814170"/>
              <a:gd name="connsiteY4" fmla="*/ 441283 h 1209378"/>
              <a:gd name="connsiteX5" fmla="*/ 471240 w 1814170"/>
              <a:gd name="connsiteY5" fmla="*/ 161438 h 1209378"/>
              <a:gd name="connsiteX6" fmla="*/ 573976 w 1814170"/>
              <a:gd name="connsiteY6" fmla="*/ 38774 h 1209378"/>
              <a:gd name="connsiteX7" fmla="*/ 926648 w 1814170"/>
              <a:gd name="connsiteY7" fmla="*/ 41670 h 1209378"/>
              <a:gd name="connsiteX8" fmla="*/ 1060704 w 1814170"/>
              <a:gd name="connsiteY8" fmla="*/ 2370 h 1209378"/>
              <a:gd name="connsiteX9" fmla="*/ 1667866 w 1814170"/>
              <a:gd name="connsiteY9" fmla="*/ 17000 h 1209378"/>
              <a:gd name="connsiteX10" fmla="*/ 1814170 w 1814170"/>
              <a:gd name="connsiteY10" fmla="*/ 119413 h 1209378"/>
              <a:gd name="connsiteX0" fmla="*/ 0 w 1814170"/>
              <a:gd name="connsiteY0" fmla="*/ 1209378 h 1209378"/>
              <a:gd name="connsiteX1" fmla="*/ 419195 w 1814170"/>
              <a:gd name="connsiteY1" fmla="*/ 867240 h 1209378"/>
              <a:gd name="connsiteX2" fmla="*/ 419176 w 1814170"/>
              <a:gd name="connsiteY2" fmla="*/ 770124 h 1209378"/>
              <a:gd name="connsiteX3" fmla="*/ 475145 w 1814170"/>
              <a:gd name="connsiteY3" fmla="*/ 705277 h 1209378"/>
              <a:gd name="connsiteX4" fmla="*/ 468859 w 1814170"/>
              <a:gd name="connsiteY4" fmla="*/ 441283 h 1209378"/>
              <a:gd name="connsiteX5" fmla="*/ 471240 w 1814170"/>
              <a:gd name="connsiteY5" fmla="*/ 161438 h 1209378"/>
              <a:gd name="connsiteX6" fmla="*/ 576357 w 1814170"/>
              <a:gd name="connsiteY6" fmla="*/ 45918 h 1209378"/>
              <a:gd name="connsiteX7" fmla="*/ 926648 w 1814170"/>
              <a:gd name="connsiteY7" fmla="*/ 41670 h 1209378"/>
              <a:gd name="connsiteX8" fmla="*/ 1060704 w 1814170"/>
              <a:gd name="connsiteY8" fmla="*/ 2370 h 1209378"/>
              <a:gd name="connsiteX9" fmla="*/ 1667866 w 1814170"/>
              <a:gd name="connsiteY9" fmla="*/ 17000 h 1209378"/>
              <a:gd name="connsiteX10" fmla="*/ 1814170 w 1814170"/>
              <a:gd name="connsiteY10" fmla="*/ 119413 h 1209378"/>
              <a:gd name="connsiteX0" fmla="*/ 0 w 1814170"/>
              <a:gd name="connsiteY0" fmla="*/ 1200208 h 1200208"/>
              <a:gd name="connsiteX1" fmla="*/ 419195 w 1814170"/>
              <a:gd name="connsiteY1" fmla="*/ 858070 h 1200208"/>
              <a:gd name="connsiteX2" fmla="*/ 419176 w 1814170"/>
              <a:gd name="connsiteY2" fmla="*/ 760954 h 1200208"/>
              <a:gd name="connsiteX3" fmla="*/ 475145 w 1814170"/>
              <a:gd name="connsiteY3" fmla="*/ 696107 h 1200208"/>
              <a:gd name="connsiteX4" fmla="*/ 468859 w 1814170"/>
              <a:gd name="connsiteY4" fmla="*/ 432113 h 1200208"/>
              <a:gd name="connsiteX5" fmla="*/ 471240 w 1814170"/>
              <a:gd name="connsiteY5" fmla="*/ 152268 h 1200208"/>
              <a:gd name="connsiteX6" fmla="*/ 576357 w 1814170"/>
              <a:gd name="connsiteY6" fmla="*/ 36748 h 1200208"/>
              <a:gd name="connsiteX7" fmla="*/ 926648 w 1814170"/>
              <a:gd name="connsiteY7" fmla="*/ 32500 h 1200208"/>
              <a:gd name="connsiteX8" fmla="*/ 1086898 w 1814170"/>
              <a:gd name="connsiteY8" fmla="*/ 9868 h 1200208"/>
              <a:gd name="connsiteX9" fmla="*/ 1667866 w 1814170"/>
              <a:gd name="connsiteY9" fmla="*/ 7830 h 1200208"/>
              <a:gd name="connsiteX10" fmla="*/ 1814170 w 1814170"/>
              <a:gd name="connsiteY10" fmla="*/ 110243 h 1200208"/>
              <a:gd name="connsiteX0" fmla="*/ 0 w 1814170"/>
              <a:gd name="connsiteY0" fmla="*/ 1190340 h 1190340"/>
              <a:gd name="connsiteX1" fmla="*/ 419195 w 1814170"/>
              <a:gd name="connsiteY1" fmla="*/ 848202 h 1190340"/>
              <a:gd name="connsiteX2" fmla="*/ 419176 w 1814170"/>
              <a:gd name="connsiteY2" fmla="*/ 751086 h 1190340"/>
              <a:gd name="connsiteX3" fmla="*/ 475145 w 1814170"/>
              <a:gd name="connsiteY3" fmla="*/ 686239 h 1190340"/>
              <a:gd name="connsiteX4" fmla="*/ 468859 w 1814170"/>
              <a:gd name="connsiteY4" fmla="*/ 422245 h 1190340"/>
              <a:gd name="connsiteX5" fmla="*/ 471240 w 1814170"/>
              <a:gd name="connsiteY5" fmla="*/ 142400 h 1190340"/>
              <a:gd name="connsiteX6" fmla="*/ 576357 w 1814170"/>
              <a:gd name="connsiteY6" fmla="*/ 26880 h 1190340"/>
              <a:gd name="connsiteX7" fmla="*/ 926648 w 1814170"/>
              <a:gd name="connsiteY7" fmla="*/ 22632 h 1190340"/>
              <a:gd name="connsiteX8" fmla="*/ 1086898 w 1814170"/>
              <a:gd name="connsiteY8" fmla="*/ 0 h 1190340"/>
              <a:gd name="connsiteX9" fmla="*/ 1708347 w 1814170"/>
              <a:gd name="connsiteY9" fmla="*/ 9868 h 1190340"/>
              <a:gd name="connsiteX10" fmla="*/ 1814170 w 1814170"/>
              <a:gd name="connsiteY10" fmla="*/ 100375 h 1190340"/>
              <a:gd name="connsiteX0" fmla="*/ 0 w 1814170"/>
              <a:gd name="connsiteY0" fmla="*/ 1192659 h 1192659"/>
              <a:gd name="connsiteX1" fmla="*/ 419195 w 1814170"/>
              <a:gd name="connsiteY1" fmla="*/ 850521 h 1192659"/>
              <a:gd name="connsiteX2" fmla="*/ 419176 w 1814170"/>
              <a:gd name="connsiteY2" fmla="*/ 753405 h 1192659"/>
              <a:gd name="connsiteX3" fmla="*/ 475145 w 1814170"/>
              <a:gd name="connsiteY3" fmla="*/ 688558 h 1192659"/>
              <a:gd name="connsiteX4" fmla="*/ 468859 w 1814170"/>
              <a:gd name="connsiteY4" fmla="*/ 424564 h 1192659"/>
              <a:gd name="connsiteX5" fmla="*/ 471240 w 1814170"/>
              <a:gd name="connsiteY5" fmla="*/ 144719 h 1192659"/>
              <a:gd name="connsiteX6" fmla="*/ 576357 w 1814170"/>
              <a:gd name="connsiteY6" fmla="*/ 29199 h 1192659"/>
              <a:gd name="connsiteX7" fmla="*/ 926648 w 1814170"/>
              <a:gd name="connsiteY7" fmla="*/ 24951 h 1192659"/>
              <a:gd name="connsiteX8" fmla="*/ 1086898 w 1814170"/>
              <a:gd name="connsiteY8" fmla="*/ 2319 h 1192659"/>
              <a:gd name="connsiteX9" fmla="*/ 1705966 w 1814170"/>
              <a:gd name="connsiteY9" fmla="*/ 280 h 1192659"/>
              <a:gd name="connsiteX10" fmla="*/ 1814170 w 1814170"/>
              <a:gd name="connsiteY10" fmla="*/ 102694 h 1192659"/>
              <a:gd name="connsiteX0" fmla="*/ 0 w 1947520"/>
              <a:gd name="connsiteY0" fmla="*/ 1204085 h 1204085"/>
              <a:gd name="connsiteX1" fmla="*/ 419195 w 1947520"/>
              <a:gd name="connsiteY1" fmla="*/ 861947 h 1204085"/>
              <a:gd name="connsiteX2" fmla="*/ 419176 w 1947520"/>
              <a:gd name="connsiteY2" fmla="*/ 764831 h 1204085"/>
              <a:gd name="connsiteX3" fmla="*/ 475145 w 1947520"/>
              <a:gd name="connsiteY3" fmla="*/ 699984 h 1204085"/>
              <a:gd name="connsiteX4" fmla="*/ 468859 w 1947520"/>
              <a:gd name="connsiteY4" fmla="*/ 435990 h 1204085"/>
              <a:gd name="connsiteX5" fmla="*/ 471240 w 1947520"/>
              <a:gd name="connsiteY5" fmla="*/ 156145 h 1204085"/>
              <a:gd name="connsiteX6" fmla="*/ 576357 w 1947520"/>
              <a:gd name="connsiteY6" fmla="*/ 40625 h 1204085"/>
              <a:gd name="connsiteX7" fmla="*/ 926648 w 1947520"/>
              <a:gd name="connsiteY7" fmla="*/ 36377 h 1204085"/>
              <a:gd name="connsiteX8" fmla="*/ 1086898 w 1947520"/>
              <a:gd name="connsiteY8" fmla="*/ 13745 h 1204085"/>
              <a:gd name="connsiteX9" fmla="*/ 1705966 w 1947520"/>
              <a:gd name="connsiteY9" fmla="*/ 11706 h 1204085"/>
              <a:gd name="connsiteX10" fmla="*/ 1947520 w 1947520"/>
              <a:gd name="connsiteY10" fmla="*/ 166507 h 1204085"/>
              <a:gd name="connsiteX0" fmla="*/ 0 w 1947520"/>
              <a:gd name="connsiteY0" fmla="*/ 1201451 h 1201451"/>
              <a:gd name="connsiteX1" fmla="*/ 419195 w 1947520"/>
              <a:gd name="connsiteY1" fmla="*/ 859313 h 1201451"/>
              <a:gd name="connsiteX2" fmla="*/ 419176 w 1947520"/>
              <a:gd name="connsiteY2" fmla="*/ 762197 h 1201451"/>
              <a:gd name="connsiteX3" fmla="*/ 475145 w 1947520"/>
              <a:gd name="connsiteY3" fmla="*/ 697350 h 1201451"/>
              <a:gd name="connsiteX4" fmla="*/ 468859 w 1947520"/>
              <a:gd name="connsiteY4" fmla="*/ 433356 h 1201451"/>
              <a:gd name="connsiteX5" fmla="*/ 471240 w 1947520"/>
              <a:gd name="connsiteY5" fmla="*/ 153511 h 1201451"/>
              <a:gd name="connsiteX6" fmla="*/ 576357 w 1947520"/>
              <a:gd name="connsiteY6" fmla="*/ 37991 h 1201451"/>
              <a:gd name="connsiteX7" fmla="*/ 926648 w 1947520"/>
              <a:gd name="connsiteY7" fmla="*/ 33743 h 1201451"/>
              <a:gd name="connsiteX8" fmla="*/ 1086898 w 1947520"/>
              <a:gd name="connsiteY8" fmla="*/ 11111 h 1201451"/>
              <a:gd name="connsiteX9" fmla="*/ 1705966 w 1947520"/>
              <a:gd name="connsiteY9" fmla="*/ 9072 h 1201451"/>
              <a:gd name="connsiteX10" fmla="*/ 1836039 w 1947520"/>
              <a:gd name="connsiteY10" fmla="*/ 128269 h 1201451"/>
              <a:gd name="connsiteX11" fmla="*/ 1947520 w 1947520"/>
              <a:gd name="connsiteY11" fmla="*/ 163873 h 1201451"/>
              <a:gd name="connsiteX0" fmla="*/ 0 w 1947520"/>
              <a:gd name="connsiteY0" fmla="*/ 1195296 h 1195296"/>
              <a:gd name="connsiteX1" fmla="*/ 419195 w 1947520"/>
              <a:gd name="connsiteY1" fmla="*/ 853158 h 1195296"/>
              <a:gd name="connsiteX2" fmla="*/ 419176 w 1947520"/>
              <a:gd name="connsiteY2" fmla="*/ 756042 h 1195296"/>
              <a:gd name="connsiteX3" fmla="*/ 475145 w 1947520"/>
              <a:gd name="connsiteY3" fmla="*/ 691195 h 1195296"/>
              <a:gd name="connsiteX4" fmla="*/ 468859 w 1947520"/>
              <a:gd name="connsiteY4" fmla="*/ 427201 h 1195296"/>
              <a:gd name="connsiteX5" fmla="*/ 471240 w 1947520"/>
              <a:gd name="connsiteY5" fmla="*/ 147356 h 1195296"/>
              <a:gd name="connsiteX6" fmla="*/ 576357 w 1947520"/>
              <a:gd name="connsiteY6" fmla="*/ 31836 h 1195296"/>
              <a:gd name="connsiteX7" fmla="*/ 926648 w 1947520"/>
              <a:gd name="connsiteY7" fmla="*/ 27588 h 1195296"/>
              <a:gd name="connsiteX8" fmla="*/ 1086898 w 1947520"/>
              <a:gd name="connsiteY8" fmla="*/ 4956 h 1195296"/>
              <a:gd name="connsiteX9" fmla="*/ 1705966 w 1947520"/>
              <a:gd name="connsiteY9" fmla="*/ 2917 h 1195296"/>
              <a:gd name="connsiteX10" fmla="*/ 1738408 w 1947520"/>
              <a:gd name="connsiteY10" fmla="*/ 38771 h 1195296"/>
              <a:gd name="connsiteX11" fmla="*/ 1836039 w 1947520"/>
              <a:gd name="connsiteY11" fmla="*/ 122114 h 1195296"/>
              <a:gd name="connsiteX12" fmla="*/ 1947520 w 1947520"/>
              <a:gd name="connsiteY12" fmla="*/ 157718 h 1195296"/>
              <a:gd name="connsiteX0" fmla="*/ 0 w 1947520"/>
              <a:gd name="connsiteY0" fmla="*/ 1197143 h 1197143"/>
              <a:gd name="connsiteX1" fmla="*/ 419195 w 1947520"/>
              <a:gd name="connsiteY1" fmla="*/ 855005 h 1197143"/>
              <a:gd name="connsiteX2" fmla="*/ 419176 w 1947520"/>
              <a:gd name="connsiteY2" fmla="*/ 757889 h 1197143"/>
              <a:gd name="connsiteX3" fmla="*/ 475145 w 1947520"/>
              <a:gd name="connsiteY3" fmla="*/ 693042 h 1197143"/>
              <a:gd name="connsiteX4" fmla="*/ 468859 w 1947520"/>
              <a:gd name="connsiteY4" fmla="*/ 429048 h 1197143"/>
              <a:gd name="connsiteX5" fmla="*/ 471240 w 1947520"/>
              <a:gd name="connsiteY5" fmla="*/ 149203 h 1197143"/>
              <a:gd name="connsiteX6" fmla="*/ 576357 w 1947520"/>
              <a:gd name="connsiteY6" fmla="*/ 33683 h 1197143"/>
              <a:gd name="connsiteX7" fmla="*/ 926648 w 1947520"/>
              <a:gd name="connsiteY7" fmla="*/ 29435 h 1197143"/>
              <a:gd name="connsiteX8" fmla="*/ 1086898 w 1947520"/>
              <a:gd name="connsiteY8" fmla="*/ 6803 h 1197143"/>
              <a:gd name="connsiteX9" fmla="*/ 1622622 w 1947520"/>
              <a:gd name="connsiteY9" fmla="*/ 2383 h 1197143"/>
              <a:gd name="connsiteX10" fmla="*/ 1738408 w 1947520"/>
              <a:gd name="connsiteY10" fmla="*/ 40618 h 1197143"/>
              <a:gd name="connsiteX11" fmla="*/ 1836039 w 1947520"/>
              <a:gd name="connsiteY11" fmla="*/ 123961 h 1197143"/>
              <a:gd name="connsiteX12" fmla="*/ 1947520 w 1947520"/>
              <a:gd name="connsiteY12" fmla="*/ 159565 h 1197143"/>
              <a:gd name="connsiteX0" fmla="*/ 0 w 1947520"/>
              <a:gd name="connsiteY0" fmla="*/ 1203418 h 1203418"/>
              <a:gd name="connsiteX1" fmla="*/ 419195 w 1947520"/>
              <a:gd name="connsiteY1" fmla="*/ 861280 h 1203418"/>
              <a:gd name="connsiteX2" fmla="*/ 419176 w 1947520"/>
              <a:gd name="connsiteY2" fmla="*/ 764164 h 1203418"/>
              <a:gd name="connsiteX3" fmla="*/ 475145 w 1947520"/>
              <a:gd name="connsiteY3" fmla="*/ 699317 h 1203418"/>
              <a:gd name="connsiteX4" fmla="*/ 468859 w 1947520"/>
              <a:gd name="connsiteY4" fmla="*/ 435323 h 1203418"/>
              <a:gd name="connsiteX5" fmla="*/ 471240 w 1947520"/>
              <a:gd name="connsiteY5" fmla="*/ 155478 h 1203418"/>
              <a:gd name="connsiteX6" fmla="*/ 576357 w 1947520"/>
              <a:gd name="connsiteY6" fmla="*/ 39958 h 1203418"/>
              <a:gd name="connsiteX7" fmla="*/ 926648 w 1947520"/>
              <a:gd name="connsiteY7" fmla="*/ 35710 h 1203418"/>
              <a:gd name="connsiteX8" fmla="*/ 1086898 w 1947520"/>
              <a:gd name="connsiteY8" fmla="*/ 13078 h 1203418"/>
              <a:gd name="connsiteX9" fmla="*/ 1591666 w 1947520"/>
              <a:gd name="connsiteY9" fmla="*/ 1514 h 1203418"/>
              <a:gd name="connsiteX10" fmla="*/ 1738408 w 1947520"/>
              <a:gd name="connsiteY10" fmla="*/ 46893 h 1203418"/>
              <a:gd name="connsiteX11" fmla="*/ 1836039 w 1947520"/>
              <a:gd name="connsiteY11" fmla="*/ 130236 h 1203418"/>
              <a:gd name="connsiteX12" fmla="*/ 1947520 w 1947520"/>
              <a:gd name="connsiteY12" fmla="*/ 165840 h 1203418"/>
              <a:gd name="connsiteX0" fmla="*/ 0 w 1947520"/>
              <a:gd name="connsiteY0" fmla="*/ 1193691 h 1193691"/>
              <a:gd name="connsiteX1" fmla="*/ 419195 w 1947520"/>
              <a:gd name="connsiteY1" fmla="*/ 851553 h 1193691"/>
              <a:gd name="connsiteX2" fmla="*/ 419176 w 1947520"/>
              <a:gd name="connsiteY2" fmla="*/ 754437 h 1193691"/>
              <a:gd name="connsiteX3" fmla="*/ 475145 w 1947520"/>
              <a:gd name="connsiteY3" fmla="*/ 689590 h 1193691"/>
              <a:gd name="connsiteX4" fmla="*/ 468859 w 1947520"/>
              <a:gd name="connsiteY4" fmla="*/ 425596 h 1193691"/>
              <a:gd name="connsiteX5" fmla="*/ 471240 w 1947520"/>
              <a:gd name="connsiteY5" fmla="*/ 145751 h 1193691"/>
              <a:gd name="connsiteX6" fmla="*/ 576357 w 1947520"/>
              <a:gd name="connsiteY6" fmla="*/ 30231 h 1193691"/>
              <a:gd name="connsiteX7" fmla="*/ 926648 w 1947520"/>
              <a:gd name="connsiteY7" fmla="*/ 25983 h 1193691"/>
              <a:gd name="connsiteX8" fmla="*/ 1086898 w 1947520"/>
              <a:gd name="connsiteY8" fmla="*/ 3351 h 1193691"/>
              <a:gd name="connsiteX9" fmla="*/ 1596429 w 1947520"/>
              <a:gd name="connsiteY9" fmla="*/ 3693 h 1193691"/>
              <a:gd name="connsiteX10" fmla="*/ 1738408 w 1947520"/>
              <a:gd name="connsiteY10" fmla="*/ 37166 h 1193691"/>
              <a:gd name="connsiteX11" fmla="*/ 1836039 w 1947520"/>
              <a:gd name="connsiteY11" fmla="*/ 120509 h 1193691"/>
              <a:gd name="connsiteX12" fmla="*/ 1947520 w 1947520"/>
              <a:gd name="connsiteY12" fmla="*/ 156113 h 1193691"/>
              <a:gd name="connsiteX0" fmla="*/ 0 w 1947520"/>
              <a:gd name="connsiteY0" fmla="*/ 1190340 h 1190340"/>
              <a:gd name="connsiteX1" fmla="*/ 419195 w 1947520"/>
              <a:gd name="connsiteY1" fmla="*/ 848202 h 1190340"/>
              <a:gd name="connsiteX2" fmla="*/ 419176 w 1947520"/>
              <a:gd name="connsiteY2" fmla="*/ 751086 h 1190340"/>
              <a:gd name="connsiteX3" fmla="*/ 475145 w 1947520"/>
              <a:gd name="connsiteY3" fmla="*/ 686239 h 1190340"/>
              <a:gd name="connsiteX4" fmla="*/ 468859 w 1947520"/>
              <a:gd name="connsiteY4" fmla="*/ 422245 h 1190340"/>
              <a:gd name="connsiteX5" fmla="*/ 471240 w 1947520"/>
              <a:gd name="connsiteY5" fmla="*/ 142400 h 1190340"/>
              <a:gd name="connsiteX6" fmla="*/ 576357 w 1947520"/>
              <a:gd name="connsiteY6" fmla="*/ 26880 h 1190340"/>
              <a:gd name="connsiteX7" fmla="*/ 926648 w 1947520"/>
              <a:gd name="connsiteY7" fmla="*/ 22632 h 1190340"/>
              <a:gd name="connsiteX8" fmla="*/ 1086898 w 1947520"/>
              <a:gd name="connsiteY8" fmla="*/ 0 h 1190340"/>
              <a:gd name="connsiteX9" fmla="*/ 1596429 w 1947520"/>
              <a:gd name="connsiteY9" fmla="*/ 342 h 1190340"/>
              <a:gd name="connsiteX10" fmla="*/ 1738408 w 1947520"/>
              <a:gd name="connsiteY10" fmla="*/ 33815 h 1190340"/>
              <a:gd name="connsiteX11" fmla="*/ 1836039 w 1947520"/>
              <a:gd name="connsiteY11" fmla="*/ 117158 h 1190340"/>
              <a:gd name="connsiteX12" fmla="*/ 1947520 w 1947520"/>
              <a:gd name="connsiteY12" fmla="*/ 152762 h 1190340"/>
              <a:gd name="connsiteX0" fmla="*/ 0 w 1947520"/>
              <a:gd name="connsiteY0" fmla="*/ 1190340 h 1190340"/>
              <a:gd name="connsiteX1" fmla="*/ 419195 w 1947520"/>
              <a:gd name="connsiteY1" fmla="*/ 848202 h 1190340"/>
              <a:gd name="connsiteX2" fmla="*/ 419176 w 1947520"/>
              <a:gd name="connsiteY2" fmla="*/ 751086 h 1190340"/>
              <a:gd name="connsiteX3" fmla="*/ 475145 w 1947520"/>
              <a:gd name="connsiteY3" fmla="*/ 686239 h 1190340"/>
              <a:gd name="connsiteX4" fmla="*/ 468859 w 1947520"/>
              <a:gd name="connsiteY4" fmla="*/ 422245 h 1190340"/>
              <a:gd name="connsiteX5" fmla="*/ 471240 w 1947520"/>
              <a:gd name="connsiteY5" fmla="*/ 142400 h 1190340"/>
              <a:gd name="connsiteX6" fmla="*/ 576357 w 1947520"/>
              <a:gd name="connsiteY6" fmla="*/ 26880 h 1190340"/>
              <a:gd name="connsiteX7" fmla="*/ 926648 w 1947520"/>
              <a:gd name="connsiteY7" fmla="*/ 22632 h 1190340"/>
              <a:gd name="connsiteX8" fmla="*/ 1086898 w 1947520"/>
              <a:gd name="connsiteY8" fmla="*/ 0 h 1190340"/>
              <a:gd name="connsiteX9" fmla="*/ 1596429 w 1947520"/>
              <a:gd name="connsiteY9" fmla="*/ 342 h 1190340"/>
              <a:gd name="connsiteX10" fmla="*/ 1738408 w 1947520"/>
              <a:gd name="connsiteY10" fmla="*/ 33815 h 1190340"/>
              <a:gd name="connsiteX11" fmla="*/ 1836039 w 1947520"/>
              <a:gd name="connsiteY11" fmla="*/ 117158 h 1190340"/>
              <a:gd name="connsiteX12" fmla="*/ 1947520 w 1947520"/>
              <a:gd name="connsiteY12" fmla="*/ 140856 h 1190340"/>
              <a:gd name="connsiteX0" fmla="*/ 0 w 1947520"/>
              <a:gd name="connsiteY0" fmla="*/ 1193097 h 1193097"/>
              <a:gd name="connsiteX1" fmla="*/ 419195 w 1947520"/>
              <a:gd name="connsiteY1" fmla="*/ 850959 h 1193097"/>
              <a:gd name="connsiteX2" fmla="*/ 419176 w 1947520"/>
              <a:gd name="connsiteY2" fmla="*/ 753843 h 1193097"/>
              <a:gd name="connsiteX3" fmla="*/ 475145 w 1947520"/>
              <a:gd name="connsiteY3" fmla="*/ 688996 h 1193097"/>
              <a:gd name="connsiteX4" fmla="*/ 468859 w 1947520"/>
              <a:gd name="connsiteY4" fmla="*/ 425002 h 1193097"/>
              <a:gd name="connsiteX5" fmla="*/ 471240 w 1947520"/>
              <a:gd name="connsiteY5" fmla="*/ 145157 h 1193097"/>
              <a:gd name="connsiteX6" fmla="*/ 576357 w 1947520"/>
              <a:gd name="connsiteY6" fmla="*/ 29637 h 1193097"/>
              <a:gd name="connsiteX7" fmla="*/ 926648 w 1947520"/>
              <a:gd name="connsiteY7" fmla="*/ 25389 h 1193097"/>
              <a:gd name="connsiteX8" fmla="*/ 1086898 w 1947520"/>
              <a:gd name="connsiteY8" fmla="*/ 2757 h 1193097"/>
              <a:gd name="connsiteX9" fmla="*/ 1596429 w 1947520"/>
              <a:gd name="connsiteY9" fmla="*/ 3099 h 1193097"/>
              <a:gd name="connsiteX10" fmla="*/ 1740789 w 1947520"/>
              <a:gd name="connsiteY10" fmla="*/ 43716 h 1193097"/>
              <a:gd name="connsiteX11" fmla="*/ 1836039 w 1947520"/>
              <a:gd name="connsiteY11" fmla="*/ 119915 h 1193097"/>
              <a:gd name="connsiteX12" fmla="*/ 1947520 w 1947520"/>
              <a:gd name="connsiteY12" fmla="*/ 143613 h 1193097"/>
              <a:gd name="connsiteX0" fmla="*/ 0 w 1947520"/>
              <a:gd name="connsiteY0" fmla="*/ 1193097 h 1193097"/>
              <a:gd name="connsiteX1" fmla="*/ 419195 w 1947520"/>
              <a:gd name="connsiteY1" fmla="*/ 850959 h 1193097"/>
              <a:gd name="connsiteX2" fmla="*/ 419176 w 1947520"/>
              <a:gd name="connsiteY2" fmla="*/ 753843 h 1193097"/>
              <a:gd name="connsiteX3" fmla="*/ 475145 w 1947520"/>
              <a:gd name="connsiteY3" fmla="*/ 688996 h 1193097"/>
              <a:gd name="connsiteX4" fmla="*/ 468859 w 1947520"/>
              <a:gd name="connsiteY4" fmla="*/ 425002 h 1193097"/>
              <a:gd name="connsiteX5" fmla="*/ 471240 w 1947520"/>
              <a:gd name="connsiteY5" fmla="*/ 145157 h 1193097"/>
              <a:gd name="connsiteX6" fmla="*/ 576357 w 1947520"/>
              <a:gd name="connsiteY6" fmla="*/ 29637 h 1193097"/>
              <a:gd name="connsiteX7" fmla="*/ 926648 w 1947520"/>
              <a:gd name="connsiteY7" fmla="*/ 25389 h 1193097"/>
              <a:gd name="connsiteX8" fmla="*/ 1086898 w 1947520"/>
              <a:gd name="connsiteY8" fmla="*/ 2757 h 1193097"/>
              <a:gd name="connsiteX9" fmla="*/ 1596429 w 1947520"/>
              <a:gd name="connsiteY9" fmla="*/ 3099 h 1193097"/>
              <a:gd name="connsiteX10" fmla="*/ 1740789 w 1947520"/>
              <a:gd name="connsiteY10" fmla="*/ 43716 h 1193097"/>
              <a:gd name="connsiteX11" fmla="*/ 1819042 w 1947520"/>
              <a:gd name="connsiteY11" fmla="*/ 126713 h 1193097"/>
              <a:gd name="connsiteX12" fmla="*/ 1947520 w 1947520"/>
              <a:gd name="connsiteY12" fmla="*/ 143613 h 1193097"/>
              <a:gd name="connsiteX0" fmla="*/ 0 w 1947520"/>
              <a:gd name="connsiteY0" fmla="*/ 1193851 h 1193851"/>
              <a:gd name="connsiteX1" fmla="*/ 419195 w 1947520"/>
              <a:gd name="connsiteY1" fmla="*/ 851713 h 1193851"/>
              <a:gd name="connsiteX2" fmla="*/ 419176 w 1947520"/>
              <a:gd name="connsiteY2" fmla="*/ 754597 h 1193851"/>
              <a:gd name="connsiteX3" fmla="*/ 475145 w 1947520"/>
              <a:gd name="connsiteY3" fmla="*/ 689750 h 1193851"/>
              <a:gd name="connsiteX4" fmla="*/ 468859 w 1947520"/>
              <a:gd name="connsiteY4" fmla="*/ 425756 h 1193851"/>
              <a:gd name="connsiteX5" fmla="*/ 471240 w 1947520"/>
              <a:gd name="connsiteY5" fmla="*/ 145911 h 1193851"/>
              <a:gd name="connsiteX6" fmla="*/ 576357 w 1947520"/>
              <a:gd name="connsiteY6" fmla="*/ 30391 h 1193851"/>
              <a:gd name="connsiteX7" fmla="*/ 926648 w 1947520"/>
              <a:gd name="connsiteY7" fmla="*/ 26143 h 1193851"/>
              <a:gd name="connsiteX8" fmla="*/ 1086898 w 1947520"/>
              <a:gd name="connsiteY8" fmla="*/ 3511 h 1193851"/>
              <a:gd name="connsiteX9" fmla="*/ 1596429 w 1947520"/>
              <a:gd name="connsiteY9" fmla="*/ 3853 h 1193851"/>
              <a:gd name="connsiteX10" fmla="*/ 1713595 w 1947520"/>
              <a:gd name="connsiteY10" fmla="*/ 54668 h 1193851"/>
              <a:gd name="connsiteX11" fmla="*/ 1819042 w 1947520"/>
              <a:gd name="connsiteY11" fmla="*/ 127467 h 1193851"/>
              <a:gd name="connsiteX12" fmla="*/ 1947520 w 1947520"/>
              <a:gd name="connsiteY12" fmla="*/ 144367 h 1193851"/>
              <a:gd name="connsiteX0" fmla="*/ 0 w 1947520"/>
              <a:gd name="connsiteY0" fmla="*/ 1190397 h 1190397"/>
              <a:gd name="connsiteX1" fmla="*/ 419195 w 1947520"/>
              <a:gd name="connsiteY1" fmla="*/ 848259 h 1190397"/>
              <a:gd name="connsiteX2" fmla="*/ 419176 w 1947520"/>
              <a:gd name="connsiteY2" fmla="*/ 751143 h 1190397"/>
              <a:gd name="connsiteX3" fmla="*/ 475145 w 1947520"/>
              <a:gd name="connsiteY3" fmla="*/ 686296 h 1190397"/>
              <a:gd name="connsiteX4" fmla="*/ 468859 w 1947520"/>
              <a:gd name="connsiteY4" fmla="*/ 422302 h 1190397"/>
              <a:gd name="connsiteX5" fmla="*/ 471240 w 1947520"/>
              <a:gd name="connsiteY5" fmla="*/ 142457 h 1190397"/>
              <a:gd name="connsiteX6" fmla="*/ 576357 w 1947520"/>
              <a:gd name="connsiteY6" fmla="*/ 26937 h 1190397"/>
              <a:gd name="connsiteX7" fmla="*/ 926648 w 1947520"/>
              <a:gd name="connsiteY7" fmla="*/ 22689 h 1190397"/>
              <a:gd name="connsiteX8" fmla="*/ 1086898 w 1947520"/>
              <a:gd name="connsiteY8" fmla="*/ 57 h 1190397"/>
              <a:gd name="connsiteX9" fmla="*/ 1586231 w 1947520"/>
              <a:gd name="connsiteY9" fmla="*/ 17396 h 1190397"/>
              <a:gd name="connsiteX10" fmla="*/ 1713595 w 1947520"/>
              <a:gd name="connsiteY10" fmla="*/ 51214 h 1190397"/>
              <a:gd name="connsiteX11" fmla="*/ 1819042 w 1947520"/>
              <a:gd name="connsiteY11" fmla="*/ 124013 h 1190397"/>
              <a:gd name="connsiteX12" fmla="*/ 1947520 w 1947520"/>
              <a:gd name="connsiteY12" fmla="*/ 140913 h 1190397"/>
              <a:gd name="connsiteX0" fmla="*/ 0 w 1947520"/>
              <a:gd name="connsiteY0" fmla="*/ 1174175 h 1174175"/>
              <a:gd name="connsiteX1" fmla="*/ 419195 w 1947520"/>
              <a:gd name="connsiteY1" fmla="*/ 832037 h 1174175"/>
              <a:gd name="connsiteX2" fmla="*/ 419176 w 1947520"/>
              <a:gd name="connsiteY2" fmla="*/ 734921 h 1174175"/>
              <a:gd name="connsiteX3" fmla="*/ 475145 w 1947520"/>
              <a:gd name="connsiteY3" fmla="*/ 670074 h 1174175"/>
              <a:gd name="connsiteX4" fmla="*/ 468859 w 1947520"/>
              <a:gd name="connsiteY4" fmla="*/ 406080 h 1174175"/>
              <a:gd name="connsiteX5" fmla="*/ 471240 w 1947520"/>
              <a:gd name="connsiteY5" fmla="*/ 126235 h 1174175"/>
              <a:gd name="connsiteX6" fmla="*/ 576357 w 1947520"/>
              <a:gd name="connsiteY6" fmla="*/ 10715 h 1174175"/>
              <a:gd name="connsiteX7" fmla="*/ 926648 w 1947520"/>
              <a:gd name="connsiteY7" fmla="*/ 6467 h 1174175"/>
              <a:gd name="connsiteX8" fmla="*/ 1080099 w 1947520"/>
              <a:gd name="connsiteY8" fmla="*/ 7630 h 1174175"/>
              <a:gd name="connsiteX9" fmla="*/ 1586231 w 1947520"/>
              <a:gd name="connsiteY9" fmla="*/ 1174 h 1174175"/>
              <a:gd name="connsiteX10" fmla="*/ 1713595 w 1947520"/>
              <a:gd name="connsiteY10" fmla="*/ 34992 h 1174175"/>
              <a:gd name="connsiteX11" fmla="*/ 1819042 w 1947520"/>
              <a:gd name="connsiteY11" fmla="*/ 107791 h 1174175"/>
              <a:gd name="connsiteX12" fmla="*/ 1947520 w 1947520"/>
              <a:gd name="connsiteY12" fmla="*/ 124691 h 1174175"/>
              <a:gd name="connsiteX0" fmla="*/ 0 w 1947520"/>
              <a:gd name="connsiteY0" fmla="*/ 1174678 h 1174678"/>
              <a:gd name="connsiteX1" fmla="*/ 419195 w 1947520"/>
              <a:gd name="connsiteY1" fmla="*/ 832540 h 1174678"/>
              <a:gd name="connsiteX2" fmla="*/ 419176 w 1947520"/>
              <a:gd name="connsiteY2" fmla="*/ 735424 h 1174678"/>
              <a:gd name="connsiteX3" fmla="*/ 475145 w 1947520"/>
              <a:gd name="connsiteY3" fmla="*/ 670577 h 1174678"/>
              <a:gd name="connsiteX4" fmla="*/ 468859 w 1947520"/>
              <a:gd name="connsiteY4" fmla="*/ 406583 h 1174678"/>
              <a:gd name="connsiteX5" fmla="*/ 471240 w 1947520"/>
              <a:gd name="connsiteY5" fmla="*/ 126738 h 1174678"/>
              <a:gd name="connsiteX6" fmla="*/ 576357 w 1947520"/>
              <a:gd name="connsiteY6" fmla="*/ 11218 h 1174678"/>
              <a:gd name="connsiteX7" fmla="*/ 930047 w 1947520"/>
              <a:gd name="connsiteY7" fmla="*/ 34164 h 1174678"/>
              <a:gd name="connsiteX8" fmla="*/ 1080099 w 1947520"/>
              <a:gd name="connsiteY8" fmla="*/ 8133 h 1174678"/>
              <a:gd name="connsiteX9" fmla="*/ 1586231 w 1947520"/>
              <a:gd name="connsiteY9" fmla="*/ 1677 h 1174678"/>
              <a:gd name="connsiteX10" fmla="*/ 1713595 w 1947520"/>
              <a:gd name="connsiteY10" fmla="*/ 35495 h 1174678"/>
              <a:gd name="connsiteX11" fmla="*/ 1819042 w 1947520"/>
              <a:gd name="connsiteY11" fmla="*/ 108294 h 1174678"/>
              <a:gd name="connsiteX12" fmla="*/ 1947520 w 1947520"/>
              <a:gd name="connsiteY12" fmla="*/ 125194 h 1174678"/>
              <a:gd name="connsiteX0" fmla="*/ 0 w 1947520"/>
              <a:gd name="connsiteY0" fmla="*/ 1174678 h 1174678"/>
              <a:gd name="connsiteX1" fmla="*/ 419195 w 1947520"/>
              <a:gd name="connsiteY1" fmla="*/ 832540 h 1174678"/>
              <a:gd name="connsiteX2" fmla="*/ 419176 w 1947520"/>
              <a:gd name="connsiteY2" fmla="*/ 735424 h 1174678"/>
              <a:gd name="connsiteX3" fmla="*/ 475145 w 1947520"/>
              <a:gd name="connsiteY3" fmla="*/ 670577 h 1174678"/>
              <a:gd name="connsiteX4" fmla="*/ 468859 w 1947520"/>
              <a:gd name="connsiteY4" fmla="*/ 406583 h 1174678"/>
              <a:gd name="connsiteX5" fmla="*/ 471240 w 1947520"/>
              <a:gd name="connsiteY5" fmla="*/ 126738 h 1174678"/>
              <a:gd name="connsiteX6" fmla="*/ 566159 w 1947520"/>
              <a:gd name="connsiteY6" fmla="*/ 35013 h 1174678"/>
              <a:gd name="connsiteX7" fmla="*/ 930047 w 1947520"/>
              <a:gd name="connsiteY7" fmla="*/ 34164 h 1174678"/>
              <a:gd name="connsiteX8" fmla="*/ 1080099 w 1947520"/>
              <a:gd name="connsiteY8" fmla="*/ 8133 h 1174678"/>
              <a:gd name="connsiteX9" fmla="*/ 1586231 w 1947520"/>
              <a:gd name="connsiteY9" fmla="*/ 1677 h 1174678"/>
              <a:gd name="connsiteX10" fmla="*/ 1713595 w 1947520"/>
              <a:gd name="connsiteY10" fmla="*/ 35495 h 1174678"/>
              <a:gd name="connsiteX11" fmla="*/ 1819042 w 1947520"/>
              <a:gd name="connsiteY11" fmla="*/ 108294 h 1174678"/>
              <a:gd name="connsiteX12" fmla="*/ 1947520 w 1947520"/>
              <a:gd name="connsiteY12" fmla="*/ 125194 h 1174678"/>
              <a:gd name="connsiteX0" fmla="*/ 0 w 1950919"/>
              <a:gd name="connsiteY0" fmla="*/ 1174678 h 1174678"/>
              <a:gd name="connsiteX1" fmla="*/ 419195 w 1950919"/>
              <a:gd name="connsiteY1" fmla="*/ 832540 h 1174678"/>
              <a:gd name="connsiteX2" fmla="*/ 419176 w 1950919"/>
              <a:gd name="connsiteY2" fmla="*/ 735424 h 1174678"/>
              <a:gd name="connsiteX3" fmla="*/ 475145 w 1950919"/>
              <a:gd name="connsiteY3" fmla="*/ 670577 h 1174678"/>
              <a:gd name="connsiteX4" fmla="*/ 468859 w 1950919"/>
              <a:gd name="connsiteY4" fmla="*/ 406583 h 1174678"/>
              <a:gd name="connsiteX5" fmla="*/ 471240 w 1950919"/>
              <a:gd name="connsiteY5" fmla="*/ 126738 h 1174678"/>
              <a:gd name="connsiteX6" fmla="*/ 566159 w 1950919"/>
              <a:gd name="connsiteY6" fmla="*/ 35013 h 1174678"/>
              <a:gd name="connsiteX7" fmla="*/ 930047 w 1950919"/>
              <a:gd name="connsiteY7" fmla="*/ 34164 h 1174678"/>
              <a:gd name="connsiteX8" fmla="*/ 1080099 w 1950919"/>
              <a:gd name="connsiteY8" fmla="*/ 8133 h 1174678"/>
              <a:gd name="connsiteX9" fmla="*/ 1586231 w 1950919"/>
              <a:gd name="connsiteY9" fmla="*/ 1677 h 1174678"/>
              <a:gd name="connsiteX10" fmla="*/ 1713595 w 1950919"/>
              <a:gd name="connsiteY10" fmla="*/ 35495 h 1174678"/>
              <a:gd name="connsiteX11" fmla="*/ 1819042 w 1950919"/>
              <a:gd name="connsiteY11" fmla="*/ 108294 h 1174678"/>
              <a:gd name="connsiteX12" fmla="*/ 1950919 w 1950919"/>
              <a:gd name="connsiteY12" fmla="*/ 152388 h 117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0919" h="1174678">
                <a:moveTo>
                  <a:pt x="0" y="1174678"/>
                </a:moveTo>
                <a:cubicBezTo>
                  <a:pt x="63119" y="1102971"/>
                  <a:pt x="349332" y="911305"/>
                  <a:pt x="419195" y="832540"/>
                </a:cubicBezTo>
                <a:cubicBezTo>
                  <a:pt x="427146" y="734725"/>
                  <a:pt x="409851" y="762418"/>
                  <a:pt x="419176" y="735424"/>
                </a:cubicBezTo>
                <a:cubicBezTo>
                  <a:pt x="428501" y="708430"/>
                  <a:pt x="466865" y="725384"/>
                  <a:pt x="475145" y="670577"/>
                </a:cubicBezTo>
                <a:cubicBezTo>
                  <a:pt x="483425" y="615770"/>
                  <a:pt x="470954" y="494581"/>
                  <a:pt x="468859" y="406583"/>
                </a:cubicBezTo>
                <a:cubicBezTo>
                  <a:pt x="469653" y="313301"/>
                  <a:pt x="455023" y="188666"/>
                  <a:pt x="471240" y="126738"/>
                </a:cubicBezTo>
                <a:cubicBezTo>
                  <a:pt x="487457" y="64810"/>
                  <a:pt x="489691" y="50442"/>
                  <a:pt x="566159" y="35013"/>
                </a:cubicBezTo>
                <a:cubicBezTo>
                  <a:pt x="642627" y="19584"/>
                  <a:pt x="844390" y="38644"/>
                  <a:pt x="930047" y="34164"/>
                </a:cubicBezTo>
                <a:cubicBezTo>
                  <a:pt x="1015704" y="29684"/>
                  <a:pt x="970735" y="13547"/>
                  <a:pt x="1080099" y="8133"/>
                </a:cubicBezTo>
                <a:cubicBezTo>
                  <a:pt x="1189463" y="2719"/>
                  <a:pt x="1480648" y="-2883"/>
                  <a:pt x="1586231" y="1677"/>
                </a:cubicBezTo>
                <a:cubicBezTo>
                  <a:pt x="1691814" y="6237"/>
                  <a:pt x="1691916" y="15629"/>
                  <a:pt x="1713595" y="35495"/>
                </a:cubicBezTo>
                <a:cubicBezTo>
                  <a:pt x="1735274" y="55361"/>
                  <a:pt x="1791334" y="86882"/>
                  <a:pt x="1819042" y="108294"/>
                </a:cubicBezTo>
                <a:cubicBezTo>
                  <a:pt x="1859301" y="134094"/>
                  <a:pt x="1931148" y="133754"/>
                  <a:pt x="1950919" y="152388"/>
                </a:cubicBezTo>
              </a:path>
            </a:pathLst>
          </a:custGeom>
          <a:noFill/>
          <a:ln w="28575">
            <a:solidFill>
              <a:srgbClr val="BC8B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2342706" y="4610417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2759186" y="2765541"/>
            <a:ext cx="3749308" cy="511353"/>
          </a:xfrm>
          <a:custGeom>
            <a:avLst/>
            <a:gdLst>
              <a:gd name="connsiteX0" fmla="*/ 0 w 3270085"/>
              <a:gd name="connsiteY0" fmla="*/ 46210 h 539114"/>
              <a:gd name="connsiteX1" fmla="*/ 180161 w 3270085"/>
              <a:gd name="connsiteY1" fmla="*/ 15616 h 539114"/>
              <a:gd name="connsiteX2" fmla="*/ 625463 w 3270085"/>
              <a:gd name="connsiteY2" fmla="*/ 8818 h 539114"/>
              <a:gd name="connsiteX3" fmla="*/ 751236 w 3270085"/>
              <a:gd name="connsiteY3" fmla="*/ 8818 h 539114"/>
              <a:gd name="connsiteX4" fmla="*/ 968788 w 3270085"/>
              <a:gd name="connsiteY4" fmla="*/ 124393 h 539114"/>
              <a:gd name="connsiteX5" fmla="*/ 1091161 w 3270085"/>
              <a:gd name="connsiteY5" fmla="*/ 178781 h 539114"/>
              <a:gd name="connsiteX6" fmla="*/ 1448083 w 3270085"/>
              <a:gd name="connsiteY6" fmla="*/ 348743 h 539114"/>
              <a:gd name="connsiteX7" fmla="*/ 1669035 w 3270085"/>
              <a:gd name="connsiteY7" fmla="*/ 352143 h 539114"/>
              <a:gd name="connsiteX8" fmla="*/ 2141532 w 3270085"/>
              <a:gd name="connsiteY8" fmla="*/ 355542 h 539114"/>
              <a:gd name="connsiteX9" fmla="*/ 2559640 w 3270085"/>
              <a:gd name="connsiteY9" fmla="*/ 362341 h 539114"/>
              <a:gd name="connsiteX10" fmla="*/ 2712607 w 3270085"/>
              <a:gd name="connsiteY10" fmla="*/ 396333 h 539114"/>
              <a:gd name="connsiteX11" fmla="*/ 2930159 w 3270085"/>
              <a:gd name="connsiteY11" fmla="*/ 505109 h 539114"/>
              <a:gd name="connsiteX12" fmla="*/ 3045734 w 3270085"/>
              <a:gd name="connsiteY12" fmla="*/ 539102 h 539114"/>
              <a:gd name="connsiteX13" fmla="*/ 3113719 w 3270085"/>
              <a:gd name="connsiteY13" fmla="*/ 508509 h 539114"/>
              <a:gd name="connsiteX14" fmla="*/ 3270085 w 3270085"/>
              <a:gd name="connsiteY14" fmla="*/ 464318 h 539114"/>
              <a:gd name="connsiteX0" fmla="*/ 0 w 4109701"/>
              <a:gd name="connsiteY0" fmla="*/ 46210 h 539126"/>
              <a:gd name="connsiteX1" fmla="*/ 180161 w 4109701"/>
              <a:gd name="connsiteY1" fmla="*/ 15616 h 539126"/>
              <a:gd name="connsiteX2" fmla="*/ 625463 w 4109701"/>
              <a:gd name="connsiteY2" fmla="*/ 8818 h 539126"/>
              <a:gd name="connsiteX3" fmla="*/ 751236 w 4109701"/>
              <a:gd name="connsiteY3" fmla="*/ 8818 h 539126"/>
              <a:gd name="connsiteX4" fmla="*/ 968788 w 4109701"/>
              <a:gd name="connsiteY4" fmla="*/ 124393 h 539126"/>
              <a:gd name="connsiteX5" fmla="*/ 1091161 w 4109701"/>
              <a:gd name="connsiteY5" fmla="*/ 178781 h 539126"/>
              <a:gd name="connsiteX6" fmla="*/ 1448083 w 4109701"/>
              <a:gd name="connsiteY6" fmla="*/ 348743 h 539126"/>
              <a:gd name="connsiteX7" fmla="*/ 1669035 w 4109701"/>
              <a:gd name="connsiteY7" fmla="*/ 352143 h 539126"/>
              <a:gd name="connsiteX8" fmla="*/ 2141532 w 4109701"/>
              <a:gd name="connsiteY8" fmla="*/ 355542 h 539126"/>
              <a:gd name="connsiteX9" fmla="*/ 2559640 w 4109701"/>
              <a:gd name="connsiteY9" fmla="*/ 362341 h 539126"/>
              <a:gd name="connsiteX10" fmla="*/ 2712607 w 4109701"/>
              <a:gd name="connsiteY10" fmla="*/ 396333 h 539126"/>
              <a:gd name="connsiteX11" fmla="*/ 2930159 w 4109701"/>
              <a:gd name="connsiteY11" fmla="*/ 505109 h 539126"/>
              <a:gd name="connsiteX12" fmla="*/ 3045734 w 4109701"/>
              <a:gd name="connsiteY12" fmla="*/ 539102 h 539126"/>
              <a:gd name="connsiteX13" fmla="*/ 3113719 w 4109701"/>
              <a:gd name="connsiteY13" fmla="*/ 508509 h 539126"/>
              <a:gd name="connsiteX14" fmla="*/ 4109701 w 4109701"/>
              <a:gd name="connsiteY14" fmla="*/ 406531 h 539126"/>
              <a:gd name="connsiteX0" fmla="*/ 0 w 4109701"/>
              <a:gd name="connsiteY0" fmla="*/ 46210 h 539125"/>
              <a:gd name="connsiteX1" fmla="*/ 180161 w 4109701"/>
              <a:gd name="connsiteY1" fmla="*/ 15616 h 539125"/>
              <a:gd name="connsiteX2" fmla="*/ 625463 w 4109701"/>
              <a:gd name="connsiteY2" fmla="*/ 8818 h 539125"/>
              <a:gd name="connsiteX3" fmla="*/ 751236 w 4109701"/>
              <a:gd name="connsiteY3" fmla="*/ 8818 h 539125"/>
              <a:gd name="connsiteX4" fmla="*/ 968788 w 4109701"/>
              <a:gd name="connsiteY4" fmla="*/ 124393 h 539125"/>
              <a:gd name="connsiteX5" fmla="*/ 1091161 w 4109701"/>
              <a:gd name="connsiteY5" fmla="*/ 178781 h 539125"/>
              <a:gd name="connsiteX6" fmla="*/ 1448083 w 4109701"/>
              <a:gd name="connsiteY6" fmla="*/ 348743 h 539125"/>
              <a:gd name="connsiteX7" fmla="*/ 1669035 w 4109701"/>
              <a:gd name="connsiteY7" fmla="*/ 352143 h 539125"/>
              <a:gd name="connsiteX8" fmla="*/ 2141532 w 4109701"/>
              <a:gd name="connsiteY8" fmla="*/ 355542 h 539125"/>
              <a:gd name="connsiteX9" fmla="*/ 2559640 w 4109701"/>
              <a:gd name="connsiteY9" fmla="*/ 362341 h 539125"/>
              <a:gd name="connsiteX10" fmla="*/ 2712607 w 4109701"/>
              <a:gd name="connsiteY10" fmla="*/ 396333 h 539125"/>
              <a:gd name="connsiteX11" fmla="*/ 2930159 w 4109701"/>
              <a:gd name="connsiteY11" fmla="*/ 505109 h 539125"/>
              <a:gd name="connsiteX12" fmla="*/ 3045734 w 4109701"/>
              <a:gd name="connsiteY12" fmla="*/ 539102 h 539125"/>
              <a:gd name="connsiteX13" fmla="*/ 3113719 w 4109701"/>
              <a:gd name="connsiteY13" fmla="*/ 508509 h 539125"/>
              <a:gd name="connsiteX14" fmla="*/ 3711988 w 4109701"/>
              <a:gd name="connsiteY14" fmla="*/ 409930 h 539125"/>
              <a:gd name="connsiteX15" fmla="*/ 4109701 w 4109701"/>
              <a:gd name="connsiteY15" fmla="*/ 406531 h 539125"/>
              <a:gd name="connsiteX0" fmla="*/ 0 w 4109701"/>
              <a:gd name="connsiteY0" fmla="*/ 46210 h 539125"/>
              <a:gd name="connsiteX1" fmla="*/ 180161 w 4109701"/>
              <a:gd name="connsiteY1" fmla="*/ 15616 h 539125"/>
              <a:gd name="connsiteX2" fmla="*/ 625463 w 4109701"/>
              <a:gd name="connsiteY2" fmla="*/ 8818 h 539125"/>
              <a:gd name="connsiteX3" fmla="*/ 751236 w 4109701"/>
              <a:gd name="connsiteY3" fmla="*/ 8818 h 539125"/>
              <a:gd name="connsiteX4" fmla="*/ 968788 w 4109701"/>
              <a:gd name="connsiteY4" fmla="*/ 124393 h 539125"/>
              <a:gd name="connsiteX5" fmla="*/ 1091161 w 4109701"/>
              <a:gd name="connsiteY5" fmla="*/ 178781 h 539125"/>
              <a:gd name="connsiteX6" fmla="*/ 1448083 w 4109701"/>
              <a:gd name="connsiteY6" fmla="*/ 348743 h 539125"/>
              <a:gd name="connsiteX7" fmla="*/ 1669035 w 4109701"/>
              <a:gd name="connsiteY7" fmla="*/ 352143 h 539125"/>
              <a:gd name="connsiteX8" fmla="*/ 2141532 w 4109701"/>
              <a:gd name="connsiteY8" fmla="*/ 355542 h 539125"/>
              <a:gd name="connsiteX9" fmla="*/ 2559640 w 4109701"/>
              <a:gd name="connsiteY9" fmla="*/ 362341 h 539125"/>
              <a:gd name="connsiteX10" fmla="*/ 2712607 w 4109701"/>
              <a:gd name="connsiteY10" fmla="*/ 396333 h 539125"/>
              <a:gd name="connsiteX11" fmla="*/ 2930159 w 4109701"/>
              <a:gd name="connsiteY11" fmla="*/ 505109 h 539125"/>
              <a:gd name="connsiteX12" fmla="*/ 3045734 w 4109701"/>
              <a:gd name="connsiteY12" fmla="*/ 539102 h 539125"/>
              <a:gd name="connsiteX13" fmla="*/ 3113719 w 4109701"/>
              <a:gd name="connsiteY13" fmla="*/ 508509 h 539125"/>
              <a:gd name="connsiteX14" fmla="*/ 3711988 w 4109701"/>
              <a:gd name="connsiteY14" fmla="*/ 409930 h 539125"/>
              <a:gd name="connsiteX15" fmla="*/ 4109701 w 4109701"/>
              <a:gd name="connsiteY15" fmla="*/ 406531 h 539125"/>
              <a:gd name="connsiteX0" fmla="*/ 0 w 4109701"/>
              <a:gd name="connsiteY0" fmla="*/ 46210 h 539113"/>
              <a:gd name="connsiteX1" fmla="*/ 180161 w 4109701"/>
              <a:gd name="connsiteY1" fmla="*/ 15616 h 539113"/>
              <a:gd name="connsiteX2" fmla="*/ 625463 w 4109701"/>
              <a:gd name="connsiteY2" fmla="*/ 8818 h 539113"/>
              <a:gd name="connsiteX3" fmla="*/ 751236 w 4109701"/>
              <a:gd name="connsiteY3" fmla="*/ 8818 h 539113"/>
              <a:gd name="connsiteX4" fmla="*/ 968788 w 4109701"/>
              <a:gd name="connsiteY4" fmla="*/ 124393 h 539113"/>
              <a:gd name="connsiteX5" fmla="*/ 1091161 w 4109701"/>
              <a:gd name="connsiteY5" fmla="*/ 178781 h 539113"/>
              <a:gd name="connsiteX6" fmla="*/ 1448083 w 4109701"/>
              <a:gd name="connsiteY6" fmla="*/ 348743 h 539113"/>
              <a:gd name="connsiteX7" fmla="*/ 1669035 w 4109701"/>
              <a:gd name="connsiteY7" fmla="*/ 352143 h 539113"/>
              <a:gd name="connsiteX8" fmla="*/ 2141532 w 4109701"/>
              <a:gd name="connsiteY8" fmla="*/ 355542 h 539113"/>
              <a:gd name="connsiteX9" fmla="*/ 2559640 w 4109701"/>
              <a:gd name="connsiteY9" fmla="*/ 362341 h 539113"/>
              <a:gd name="connsiteX10" fmla="*/ 2712607 w 4109701"/>
              <a:gd name="connsiteY10" fmla="*/ 396333 h 539113"/>
              <a:gd name="connsiteX11" fmla="*/ 2930159 w 4109701"/>
              <a:gd name="connsiteY11" fmla="*/ 505109 h 539113"/>
              <a:gd name="connsiteX12" fmla="*/ 3045734 w 4109701"/>
              <a:gd name="connsiteY12" fmla="*/ 539102 h 539113"/>
              <a:gd name="connsiteX13" fmla="*/ 3113719 w 4109701"/>
              <a:gd name="connsiteY13" fmla="*/ 508509 h 539113"/>
              <a:gd name="connsiteX14" fmla="*/ 3236092 w 4109701"/>
              <a:gd name="connsiteY14" fmla="*/ 474517 h 539113"/>
              <a:gd name="connsiteX15" fmla="*/ 3711988 w 4109701"/>
              <a:gd name="connsiteY15" fmla="*/ 409930 h 539113"/>
              <a:gd name="connsiteX16" fmla="*/ 4109701 w 4109701"/>
              <a:gd name="connsiteY16" fmla="*/ 406531 h 539113"/>
              <a:gd name="connsiteX0" fmla="*/ 0 w 4109701"/>
              <a:gd name="connsiteY0" fmla="*/ 46210 h 539113"/>
              <a:gd name="connsiteX1" fmla="*/ 180161 w 4109701"/>
              <a:gd name="connsiteY1" fmla="*/ 15616 h 539113"/>
              <a:gd name="connsiteX2" fmla="*/ 625463 w 4109701"/>
              <a:gd name="connsiteY2" fmla="*/ 8818 h 539113"/>
              <a:gd name="connsiteX3" fmla="*/ 751236 w 4109701"/>
              <a:gd name="connsiteY3" fmla="*/ 8818 h 539113"/>
              <a:gd name="connsiteX4" fmla="*/ 968788 w 4109701"/>
              <a:gd name="connsiteY4" fmla="*/ 124393 h 539113"/>
              <a:gd name="connsiteX5" fmla="*/ 1091161 w 4109701"/>
              <a:gd name="connsiteY5" fmla="*/ 178781 h 539113"/>
              <a:gd name="connsiteX6" fmla="*/ 1448083 w 4109701"/>
              <a:gd name="connsiteY6" fmla="*/ 348743 h 539113"/>
              <a:gd name="connsiteX7" fmla="*/ 1665636 w 4109701"/>
              <a:gd name="connsiteY7" fmla="*/ 426927 h 539113"/>
              <a:gd name="connsiteX8" fmla="*/ 2141532 w 4109701"/>
              <a:gd name="connsiteY8" fmla="*/ 355542 h 539113"/>
              <a:gd name="connsiteX9" fmla="*/ 2559640 w 4109701"/>
              <a:gd name="connsiteY9" fmla="*/ 362341 h 539113"/>
              <a:gd name="connsiteX10" fmla="*/ 2712607 w 4109701"/>
              <a:gd name="connsiteY10" fmla="*/ 396333 h 539113"/>
              <a:gd name="connsiteX11" fmla="*/ 2930159 w 4109701"/>
              <a:gd name="connsiteY11" fmla="*/ 505109 h 539113"/>
              <a:gd name="connsiteX12" fmla="*/ 3045734 w 4109701"/>
              <a:gd name="connsiteY12" fmla="*/ 539102 h 539113"/>
              <a:gd name="connsiteX13" fmla="*/ 3113719 w 4109701"/>
              <a:gd name="connsiteY13" fmla="*/ 508509 h 539113"/>
              <a:gd name="connsiteX14" fmla="*/ 3236092 w 4109701"/>
              <a:gd name="connsiteY14" fmla="*/ 474517 h 539113"/>
              <a:gd name="connsiteX15" fmla="*/ 3711988 w 4109701"/>
              <a:gd name="connsiteY15" fmla="*/ 409930 h 539113"/>
              <a:gd name="connsiteX16" fmla="*/ 4109701 w 4109701"/>
              <a:gd name="connsiteY16" fmla="*/ 406531 h 539113"/>
              <a:gd name="connsiteX0" fmla="*/ 0 w 4109701"/>
              <a:gd name="connsiteY0" fmla="*/ 46210 h 539113"/>
              <a:gd name="connsiteX1" fmla="*/ 180161 w 4109701"/>
              <a:gd name="connsiteY1" fmla="*/ 15616 h 539113"/>
              <a:gd name="connsiteX2" fmla="*/ 625463 w 4109701"/>
              <a:gd name="connsiteY2" fmla="*/ 8818 h 539113"/>
              <a:gd name="connsiteX3" fmla="*/ 751236 w 4109701"/>
              <a:gd name="connsiteY3" fmla="*/ 8818 h 539113"/>
              <a:gd name="connsiteX4" fmla="*/ 968788 w 4109701"/>
              <a:gd name="connsiteY4" fmla="*/ 124393 h 539113"/>
              <a:gd name="connsiteX5" fmla="*/ 1091161 w 4109701"/>
              <a:gd name="connsiteY5" fmla="*/ 178781 h 539113"/>
              <a:gd name="connsiteX6" fmla="*/ 1448083 w 4109701"/>
              <a:gd name="connsiteY6" fmla="*/ 348743 h 539113"/>
              <a:gd name="connsiteX7" fmla="*/ 1665636 w 4109701"/>
              <a:gd name="connsiteY7" fmla="*/ 426927 h 539113"/>
              <a:gd name="connsiteX8" fmla="*/ 2376081 w 4109701"/>
              <a:gd name="connsiteY8" fmla="*/ 433725 h 539113"/>
              <a:gd name="connsiteX9" fmla="*/ 2559640 w 4109701"/>
              <a:gd name="connsiteY9" fmla="*/ 362341 h 539113"/>
              <a:gd name="connsiteX10" fmla="*/ 2712607 w 4109701"/>
              <a:gd name="connsiteY10" fmla="*/ 396333 h 539113"/>
              <a:gd name="connsiteX11" fmla="*/ 2930159 w 4109701"/>
              <a:gd name="connsiteY11" fmla="*/ 505109 h 539113"/>
              <a:gd name="connsiteX12" fmla="*/ 3045734 w 4109701"/>
              <a:gd name="connsiteY12" fmla="*/ 539102 h 539113"/>
              <a:gd name="connsiteX13" fmla="*/ 3113719 w 4109701"/>
              <a:gd name="connsiteY13" fmla="*/ 508509 h 539113"/>
              <a:gd name="connsiteX14" fmla="*/ 3236092 w 4109701"/>
              <a:gd name="connsiteY14" fmla="*/ 474517 h 539113"/>
              <a:gd name="connsiteX15" fmla="*/ 3711988 w 4109701"/>
              <a:gd name="connsiteY15" fmla="*/ 409930 h 539113"/>
              <a:gd name="connsiteX16" fmla="*/ 4109701 w 4109701"/>
              <a:gd name="connsiteY16" fmla="*/ 406531 h 539113"/>
              <a:gd name="connsiteX0" fmla="*/ 0 w 4109701"/>
              <a:gd name="connsiteY0" fmla="*/ 46210 h 539113"/>
              <a:gd name="connsiteX1" fmla="*/ 180161 w 4109701"/>
              <a:gd name="connsiteY1" fmla="*/ 15616 h 539113"/>
              <a:gd name="connsiteX2" fmla="*/ 625463 w 4109701"/>
              <a:gd name="connsiteY2" fmla="*/ 8818 h 539113"/>
              <a:gd name="connsiteX3" fmla="*/ 751236 w 4109701"/>
              <a:gd name="connsiteY3" fmla="*/ 8818 h 539113"/>
              <a:gd name="connsiteX4" fmla="*/ 968788 w 4109701"/>
              <a:gd name="connsiteY4" fmla="*/ 124393 h 539113"/>
              <a:gd name="connsiteX5" fmla="*/ 1091161 w 4109701"/>
              <a:gd name="connsiteY5" fmla="*/ 178781 h 539113"/>
              <a:gd name="connsiteX6" fmla="*/ 1448083 w 4109701"/>
              <a:gd name="connsiteY6" fmla="*/ 348743 h 539113"/>
              <a:gd name="connsiteX7" fmla="*/ 1665636 w 4109701"/>
              <a:gd name="connsiteY7" fmla="*/ 426927 h 539113"/>
              <a:gd name="connsiteX8" fmla="*/ 2376081 w 4109701"/>
              <a:gd name="connsiteY8" fmla="*/ 433725 h 539113"/>
              <a:gd name="connsiteX9" fmla="*/ 2627625 w 4109701"/>
              <a:gd name="connsiteY9" fmla="*/ 413329 h 539113"/>
              <a:gd name="connsiteX10" fmla="*/ 2712607 w 4109701"/>
              <a:gd name="connsiteY10" fmla="*/ 396333 h 539113"/>
              <a:gd name="connsiteX11" fmla="*/ 2930159 w 4109701"/>
              <a:gd name="connsiteY11" fmla="*/ 505109 h 539113"/>
              <a:gd name="connsiteX12" fmla="*/ 3045734 w 4109701"/>
              <a:gd name="connsiteY12" fmla="*/ 539102 h 539113"/>
              <a:gd name="connsiteX13" fmla="*/ 3113719 w 4109701"/>
              <a:gd name="connsiteY13" fmla="*/ 508509 h 539113"/>
              <a:gd name="connsiteX14" fmla="*/ 3236092 w 4109701"/>
              <a:gd name="connsiteY14" fmla="*/ 474517 h 539113"/>
              <a:gd name="connsiteX15" fmla="*/ 3711988 w 4109701"/>
              <a:gd name="connsiteY15" fmla="*/ 409930 h 539113"/>
              <a:gd name="connsiteX16" fmla="*/ 4109701 w 4109701"/>
              <a:gd name="connsiteY16" fmla="*/ 406531 h 539113"/>
              <a:gd name="connsiteX0" fmla="*/ 0 w 4109701"/>
              <a:gd name="connsiteY0" fmla="*/ 46210 h 539113"/>
              <a:gd name="connsiteX1" fmla="*/ 180161 w 4109701"/>
              <a:gd name="connsiteY1" fmla="*/ 15616 h 539113"/>
              <a:gd name="connsiteX2" fmla="*/ 625463 w 4109701"/>
              <a:gd name="connsiteY2" fmla="*/ 8818 h 539113"/>
              <a:gd name="connsiteX3" fmla="*/ 751236 w 4109701"/>
              <a:gd name="connsiteY3" fmla="*/ 8818 h 539113"/>
              <a:gd name="connsiteX4" fmla="*/ 968788 w 4109701"/>
              <a:gd name="connsiteY4" fmla="*/ 124393 h 539113"/>
              <a:gd name="connsiteX5" fmla="*/ 1091161 w 4109701"/>
              <a:gd name="connsiteY5" fmla="*/ 178781 h 539113"/>
              <a:gd name="connsiteX6" fmla="*/ 1448083 w 4109701"/>
              <a:gd name="connsiteY6" fmla="*/ 348743 h 539113"/>
              <a:gd name="connsiteX7" fmla="*/ 1665636 w 4109701"/>
              <a:gd name="connsiteY7" fmla="*/ 426927 h 539113"/>
              <a:gd name="connsiteX8" fmla="*/ 2376081 w 4109701"/>
              <a:gd name="connsiteY8" fmla="*/ 433725 h 539113"/>
              <a:gd name="connsiteX9" fmla="*/ 2627625 w 4109701"/>
              <a:gd name="connsiteY9" fmla="*/ 413329 h 539113"/>
              <a:gd name="connsiteX10" fmla="*/ 2739801 w 4109701"/>
              <a:gd name="connsiteY10" fmla="*/ 464318 h 539113"/>
              <a:gd name="connsiteX11" fmla="*/ 2930159 w 4109701"/>
              <a:gd name="connsiteY11" fmla="*/ 505109 h 539113"/>
              <a:gd name="connsiteX12" fmla="*/ 3045734 w 4109701"/>
              <a:gd name="connsiteY12" fmla="*/ 539102 h 539113"/>
              <a:gd name="connsiteX13" fmla="*/ 3113719 w 4109701"/>
              <a:gd name="connsiteY13" fmla="*/ 508509 h 539113"/>
              <a:gd name="connsiteX14" fmla="*/ 3236092 w 4109701"/>
              <a:gd name="connsiteY14" fmla="*/ 474517 h 539113"/>
              <a:gd name="connsiteX15" fmla="*/ 3711988 w 4109701"/>
              <a:gd name="connsiteY15" fmla="*/ 409930 h 539113"/>
              <a:gd name="connsiteX16" fmla="*/ 4109701 w 4109701"/>
              <a:gd name="connsiteY16" fmla="*/ 406531 h 539113"/>
              <a:gd name="connsiteX0" fmla="*/ 0 w 4109701"/>
              <a:gd name="connsiteY0" fmla="*/ 46210 h 539113"/>
              <a:gd name="connsiteX1" fmla="*/ 180161 w 4109701"/>
              <a:gd name="connsiteY1" fmla="*/ 15616 h 539113"/>
              <a:gd name="connsiteX2" fmla="*/ 625463 w 4109701"/>
              <a:gd name="connsiteY2" fmla="*/ 8818 h 539113"/>
              <a:gd name="connsiteX3" fmla="*/ 751236 w 4109701"/>
              <a:gd name="connsiteY3" fmla="*/ 8818 h 539113"/>
              <a:gd name="connsiteX4" fmla="*/ 968788 w 4109701"/>
              <a:gd name="connsiteY4" fmla="*/ 124393 h 539113"/>
              <a:gd name="connsiteX5" fmla="*/ 1091161 w 4109701"/>
              <a:gd name="connsiteY5" fmla="*/ 178781 h 539113"/>
              <a:gd name="connsiteX6" fmla="*/ 1448083 w 4109701"/>
              <a:gd name="connsiteY6" fmla="*/ 348743 h 539113"/>
              <a:gd name="connsiteX7" fmla="*/ 1665636 w 4109701"/>
              <a:gd name="connsiteY7" fmla="*/ 426927 h 539113"/>
              <a:gd name="connsiteX8" fmla="*/ 2376081 w 4109701"/>
              <a:gd name="connsiteY8" fmla="*/ 433725 h 539113"/>
              <a:gd name="connsiteX9" fmla="*/ 2637823 w 4109701"/>
              <a:gd name="connsiteY9" fmla="*/ 430326 h 539113"/>
              <a:gd name="connsiteX10" fmla="*/ 2739801 w 4109701"/>
              <a:gd name="connsiteY10" fmla="*/ 464318 h 539113"/>
              <a:gd name="connsiteX11" fmla="*/ 2930159 w 4109701"/>
              <a:gd name="connsiteY11" fmla="*/ 505109 h 539113"/>
              <a:gd name="connsiteX12" fmla="*/ 3045734 w 4109701"/>
              <a:gd name="connsiteY12" fmla="*/ 539102 h 539113"/>
              <a:gd name="connsiteX13" fmla="*/ 3113719 w 4109701"/>
              <a:gd name="connsiteY13" fmla="*/ 508509 h 539113"/>
              <a:gd name="connsiteX14" fmla="*/ 3236092 w 4109701"/>
              <a:gd name="connsiteY14" fmla="*/ 474517 h 539113"/>
              <a:gd name="connsiteX15" fmla="*/ 3711988 w 4109701"/>
              <a:gd name="connsiteY15" fmla="*/ 409930 h 539113"/>
              <a:gd name="connsiteX16" fmla="*/ 4109701 w 4109701"/>
              <a:gd name="connsiteY16" fmla="*/ 406531 h 539113"/>
              <a:gd name="connsiteX0" fmla="*/ 0 w 4109701"/>
              <a:gd name="connsiteY0" fmla="*/ 46210 h 553936"/>
              <a:gd name="connsiteX1" fmla="*/ 180161 w 4109701"/>
              <a:gd name="connsiteY1" fmla="*/ 15616 h 553936"/>
              <a:gd name="connsiteX2" fmla="*/ 625463 w 4109701"/>
              <a:gd name="connsiteY2" fmla="*/ 8818 h 553936"/>
              <a:gd name="connsiteX3" fmla="*/ 751236 w 4109701"/>
              <a:gd name="connsiteY3" fmla="*/ 8818 h 553936"/>
              <a:gd name="connsiteX4" fmla="*/ 968788 w 4109701"/>
              <a:gd name="connsiteY4" fmla="*/ 124393 h 553936"/>
              <a:gd name="connsiteX5" fmla="*/ 1091161 w 4109701"/>
              <a:gd name="connsiteY5" fmla="*/ 178781 h 553936"/>
              <a:gd name="connsiteX6" fmla="*/ 1448083 w 4109701"/>
              <a:gd name="connsiteY6" fmla="*/ 348743 h 553936"/>
              <a:gd name="connsiteX7" fmla="*/ 1665636 w 4109701"/>
              <a:gd name="connsiteY7" fmla="*/ 426927 h 553936"/>
              <a:gd name="connsiteX8" fmla="*/ 2376081 w 4109701"/>
              <a:gd name="connsiteY8" fmla="*/ 433725 h 553936"/>
              <a:gd name="connsiteX9" fmla="*/ 2637823 w 4109701"/>
              <a:gd name="connsiteY9" fmla="*/ 430326 h 553936"/>
              <a:gd name="connsiteX10" fmla="*/ 2739801 w 4109701"/>
              <a:gd name="connsiteY10" fmla="*/ 464318 h 553936"/>
              <a:gd name="connsiteX11" fmla="*/ 2933558 w 4109701"/>
              <a:gd name="connsiteY11" fmla="*/ 549299 h 553936"/>
              <a:gd name="connsiteX12" fmla="*/ 3045734 w 4109701"/>
              <a:gd name="connsiteY12" fmla="*/ 539102 h 553936"/>
              <a:gd name="connsiteX13" fmla="*/ 3113719 w 4109701"/>
              <a:gd name="connsiteY13" fmla="*/ 508509 h 553936"/>
              <a:gd name="connsiteX14" fmla="*/ 3236092 w 4109701"/>
              <a:gd name="connsiteY14" fmla="*/ 474517 h 553936"/>
              <a:gd name="connsiteX15" fmla="*/ 3711988 w 4109701"/>
              <a:gd name="connsiteY15" fmla="*/ 409930 h 553936"/>
              <a:gd name="connsiteX16" fmla="*/ 4109701 w 4109701"/>
              <a:gd name="connsiteY16" fmla="*/ 406531 h 553936"/>
              <a:gd name="connsiteX0" fmla="*/ 0 w 4109701"/>
              <a:gd name="connsiteY0" fmla="*/ 46210 h 574976"/>
              <a:gd name="connsiteX1" fmla="*/ 180161 w 4109701"/>
              <a:gd name="connsiteY1" fmla="*/ 15616 h 574976"/>
              <a:gd name="connsiteX2" fmla="*/ 625463 w 4109701"/>
              <a:gd name="connsiteY2" fmla="*/ 8818 h 574976"/>
              <a:gd name="connsiteX3" fmla="*/ 751236 w 4109701"/>
              <a:gd name="connsiteY3" fmla="*/ 8818 h 574976"/>
              <a:gd name="connsiteX4" fmla="*/ 968788 w 4109701"/>
              <a:gd name="connsiteY4" fmla="*/ 124393 h 574976"/>
              <a:gd name="connsiteX5" fmla="*/ 1091161 w 4109701"/>
              <a:gd name="connsiteY5" fmla="*/ 178781 h 574976"/>
              <a:gd name="connsiteX6" fmla="*/ 1448083 w 4109701"/>
              <a:gd name="connsiteY6" fmla="*/ 348743 h 574976"/>
              <a:gd name="connsiteX7" fmla="*/ 1665636 w 4109701"/>
              <a:gd name="connsiteY7" fmla="*/ 426927 h 574976"/>
              <a:gd name="connsiteX8" fmla="*/ 2376081 w 4109701"/>
              <a:gd name="connsiteY8" fmla="*/ 433725 h 574976"/>
              <a:gd name="connsiteX9" fmla="*/ 2637823 w 4109701"/>
              <a:gd name="connsiteY9" fmla="*/ 430326 h 574976"/>
              <a:gd name="connsiteX10" fmla="*/ 2739801 w 4109701"/>
              <a:gd name="connsiteY10" fmla="*/ 464318 h 574976"/>
              <a:gd name="connsiteX11" fmla="*/ 2933558 w 4109701"/>
              <a:gd name="connsiteY11" fmla="*/ 549299 h 574976"/>
              <a:gd name="connsiteX12" fmla="*/ 3055932 w 4109701"/>
              <a:gd name="connsiteY12" fmla="*/ 573094 h 574976"/>
              <a:gd name="connsiteX13" fmla="*/ 3113719 w 4109701"/>
              <a:gd name="connsiteY13" fmla="*/ 508509 h 574976"/>
              <a:gd name="connsiteX14" fmla="*/ 3236092 w 4109701"/>
              <a:gd name="connsiteY14" fmla="*/ 474517 h 574976"/>
              <a:gd name="connsiteX15" fmla="*/ 3711988 w 4109701"/>
              <a:gd name="connsiteY15" fmla="*/ 409930 h 574976"/>
              <a:gd name="connsiteX16" fmla="*/ 4109701 w 4109701"/>
              <a:gd name="connsiteY16" fmla="*/ 406531 h 574976"/>
              <a:gd name="connsiteX0" fmla="*/ 0 w 4109701"/>
              <a:gd name="connsiteY0" fmla="*/ 46210 h 573471"/>
              <a:gd name="connsiteX1" fmla="*/ 180161 w 4109701"/>
              <a:gd name="connsiteY1" fmla="*/ 15616 h 573471"/>
              <a:gd name="connsiteX2" fmla="*/ 625463 w 4109701"/>
              <a:gd name="connsiteY2" fmla="*/ 8818 h 573471"/>
              <a:gd name="connsiteX3" fmla="*/ 751236 w 4109701"/>
              <a:gd name="connsiteY3" fmla="*/ 8818 h 573471"/>
              <a:gd name="connsiteX4" fmla="*/ 968788 w 4109701"/>
              <a:gd name="connsiteY4" fmla="*/ 124393 h 573471"/>
              <a:gd name="connsiteX5" fmla="*/ 1091161 w 4109701"/>
              <a:gd name="connsiteY5" fmla="*/ 178781 h 573471"/>
              <a:gd name="connsiteX6" fmla="*/ 1448083 w 4109701"/>
              <a:gd name="connsiteY6" fmla="*/ 348743 h 573471"/>
              <a:gd name="connsiteX7" fmla="*/ 1665636 w 4109701"/>
              <a:gd name="connsiteY7" fmla="*/ 426927 h 573471"/>
              <a:gd name="connsiteX8" fmla="*/ 2376081 w 4109701"/>
              <a:gd name="connsiteY8" fmla="*/ 433725 h 573471"/>
              <a:gd name="connsiteX9" fmla="*/ 2637823 w 4109701"/>
              <a:gd name="connsiteY9" fmla="*/ 430326 h 573471"/>
              <a:gd name="connsiteX10" fmla="*/ 2739801 w 4109701"/>
              <a:gd name="connsiteY10" fmla="*/ 464318 h 573471"/>
              <a:gd name="connsiteX11" fmla="*/ 2933558 w 4109701"/>
              <a:gd name="connsiteY11" fmla="*/ 549299 h 573471"/>
              <a:gd name="connsiteX12" fmla="*/ 3055932 w 4109701"/>
              <a:gd name="connsiteY12" fmla="*/ 573094 h 573471"/>
              <a:gd name="connsiteX13" fmla="*/ 3185103 w 4109701"/>
              <a:gd name="connsiteY13" fmla="*/ 535703 h 573471"/>
              <a:gd name="connsiteX14" fmla="*/ 3236092 w 4109701"/>
              <a:gd name="connsiteY14" fmla="*/ 474517 h 573471"/>
              <a:gd name="connsiteX15" fmla="*/ 3711988 w 4109701"/>
              <a:gd name="connsiteY15" fmla="*/ 409930 h 573471"/>
              <a:gd name="connsiteX16" fmla="*/ 4109701 w 4109701"/>
              <a:gd name="connsiteY16" fmla="*/ 406531 h 573471"/>
              <a:gd name="connsiteX0" fmla="*/ 0 w 4109701"/>
              <a:gd name="connsiteY0" fmla="*/ 46210 h 573471"/>
              <a:gd name="connsiteX1" fmla="*/ 180161 w 4109701"/>
              <a:gd name="connsiteY1" fmla="*/ 15616 h 573471"/>
              <a:gd name="connsiteX2" fmla="*/ 625463 w 4109701"/>
              <a:gd name="connsiteY2" fmla="*/ 8818 h 573471"/>
              <a:gd name="connsiteX3" fmla="*/ 751236 w 4109701"/>
              <a:gd name="connsiteY3" fmla="*/ 8818 h 573471"/>
              <a:gd name="connsiteX4" fmla="*/ 968788 w 4109701"/>
              <a:gd name="connsiteY4" fmla="*/ 124393 h 573471"/>
              <a:gd name="connsiteX5" fmla="*/ 1091161 w 4109701"/>
              <a:gd name="connsiteY5" fmla="*/ 178781 h 573471"/>
              <a:gd name="connsiteX6" fmla="*/ 1448083 w 4109701"/>
              <a:gd name="connsiteY6" fmla="*/ 348743 h 573471"/>
              <a:gd name="connsiteX7" fmla="*/ 1665636 w 4109701"/>
              <a:gd name="connsiteY7" fmla="*/ 426927 h 573471"/>
              <a:gd name="connsiteX8" fmla="*/ 2376081 w 4109701"/>
              <a:gd name="connsiteY8" fmla="*/ 433725 h 573471"/>
              <a:gd name="connsiteX9" fmla="*/ 2637823 w 4109701"/>
              <a:gd name="connsiteY9" fmla="*/ 430326 h 573471"/>
              <a:gd name="connsiteX10" fmla="*/ 2739801 w 4109701"/>
              <a:gd name="connsiteY10" fmla="*/ 464318 h 573471"/>
              <a:gd name="connsiteX11" fmla="*/ 2933558 w 4109701"/>
              <a:gd name="connsiteY11" fmla="*/ 549299 h 573471"/>
              <a:gd name="connsiteX12" fmla="*/ 3055932 w 4109701"/>
              <a:gd name="connsiteY12" fmla="*/ 573094 h 573471"/>
              <a:gd name="connsiteX13" fmla="*/ 3185103 w 4109701"/>
              <a:gd name="connsiteY13" fmla="*/ 535703 h 573471"/>
              <a:gd name="connsiteX14" fmla="*/ 3290481 w 4109701"/>
              <a:gd name="connsiteY14" fmla="*/ 488114 h 573471"/>
              <a:gd name="connsiteX15" fmla="*/ 3711988 w 4109701"/>
              <a:gd name="connsiteY15" fmla="*/ 409930 h 573471"/>
              <a:gd name="connsiteX16" fmla="*/ 4109701 w 4109701"/>
              <a:gd name="connsiteY16" fmla="*/ 406531 h 573471"/>
              <a:gd name="connsiteX0" fmla="*/ 0 w 4109701"/>
              <a:gd name="connsiteY0" fmla="*/ 46210 h 573471"/>
              <a:gd name="connsiteX1" fmla="*/ 180161 w 4109701"/>
              <a:gd name="connsiteY1" fmla="*/ 15616 h 573471"/>
              <a:gd name="connsiteX2" fmla="*/ 625463 w 4109701"/>
              <a:gd name="connsiteY2" fmla="*/ 8818 h 573471"/>
              <a:gd name="connsiteX3" fmla="*/ 751236 w 4109701"/>
              <a:gd name="connsiteY3" fmla="*/ 8818 h 573471"/>
              <a:gd name="connsiteX4" fmla="*/ 968788 w 4109701"/>
              <a:gd name="connsiteY4" fmla="*/ 124393 h 573471"/>
              <a:gd name="connsiteX5" fmla="*/ 1091161 w 4109701"/>
              <a:gd name="connsiteY5" fmla="*/ 178781 h 573471"/>
              <a:gd name="connsiteX6" fmla="*/ 1448083 w 4109701"/>
              <a:gd name="connsiteY6" fmla="*/ 348743 h 573471"/>
              <a:gd name="connsiteX7" fmla="*/ 1665636 w 4109701"/>
              <a:gd name="connsiteY7" fmla="*/ 426927 h 573471"/>
              <a:gd name="connsiteX8" fmla="*/ 2376081 w 4109701"/>
              <a:gd name="connsiteY8" fmla="*/ 433725 h 573471"/>
              <a:gd name="connsiteX9" fmla="*/ 2637823 w 4109701"/>
              <a:gd name="connsiteY9" fmla="*/ 430326 h 573471"/>
              <a:gd name="connsiteX10" fmla="*/ 2739801 w 4109701"/>
              <a:gd name="connsiteY10" fmla="*/ 464318 h 573471"/>
              <a:gd name="connsiteX11" fmla="*/ 2933558 w 4109701"/>
              <a:gd name="connsiteY11" fmla="*/ 549299 h 573471"/>
              <a:gd name="connsiteX12" fmla="*/ 3055932 w 4109701"/>
              <a:gd name="connsiteY12" fmla="*/ 573094 h 573471"/>
              <a:gd name="connsiteX13" fmla="*/ 3185103 w 4109701"/>
              <a:gd name="connsiteY13" fmla="*/ 535703 h 573471"/>
              <a:gd name="connsiteX14" fmla="*/ 3310877 w 4109701"/>
              <a:gd name="connsiteY14" fmla="*/ 484714 h 573471"/>
              <a:gd name="connsiteX15" fmla="*/ 3711988 w 4109701"/>
              <a:gd name="connsiteY15" fmla="*/ 409930 h 573471"/>
              <a:gd name="connsiteX16" fmla="*/ 4109701 w 4109701"/>
              <a:gd name="connsiteY16" fmla="*/ 406531 h 573471"/>
              <a:gd name="connsiteX0" fmla="*/ 0 w 4109701"/>
              <a:gd name="connsiteY0" fmla="*/ 46210 h 573471"/>
              <a:gd name="connsiteX1" fmla="*/ 180161 w 4109701"/>
              <a:gd name="connsiteY1" fmla="*/ 15616 h 573471"/>
              <a:gd name="connsiteX2" fmla="*/ 625463 w 4109701"/>
              <a:gd name="connsiteY2" fmla="*/ 8818 h 573471"/>
              <a:gd name="connsiteX3" fmla="*/ 751236 w 4109701"/>
              <a:gd name="connsiteY3" fmla="*/ 8818 h 573471"/>
              <a:gd name="connsiteX4" fmla="*/ 968788 w 4109701"/>
              <a:gd name="connsiteY4" fmla="*/ 124393 h 573471"/>
              <a:gd name="connsiteX5" fmla="*/ 1091161 w 4109701"/>
              <a:gd name="connsiteY5" fmla="*/ 178781 h 573471"/>
              <a:gd name="connsiteX6" fmla="*/ 1448083 w 4109701"/>
              <a:gd name="connsiteY6" fmla="*/ 348743 h 573471"/>
              <a:gd name="connsiteX7" fmla="*/ 1665636 w 4109701"/>
              <a:gd name="connsiteY7" fmla="*/ 426927 h 573471"/>
              <a:gd name="connsiteX8" fmla="*/ 2376081 w 4109701"/>
              <a:gd name="connsiteY8" fmla="*/ 433725 h 573471"/>
              <a:gd name="connsiteX9" fmla="*/ 2637823 w 4109701"/>
              <a:gd name="connsiteY9" fmla="*/ 430326 h 573471"/>
              <a:gd name="connsiteX10" fmla="*/ 2739801 w 4109701"/>
              <a:gd name="connsiteY10" fmla="*/ 464318 h 573471"/>
              <a:gd name="connsiteX11" fmla="*/ 2933558 w 4109701"/>
              <a:gd name="connsiteY11" fmla="*/ 549299 h 573471"/>
              <a:gd name="connsiteX12" fmla="*/ 3055932 w 4109701"/>
              <a:gd name="connsiteY12" fmla="*/ 573094 h 573471"/>
              <a:gd name="connsiteX13" fmla="*/ 3185103 w 4109701"/>
              <a:gd name="connsiteY13" fmla="*/ 535703 h 573471"/>
              <a:gd name="connsiteX14" fmla="*/ 3310877 w 4109701"/>
              <a:gd name="connsiteY14" fmla="*/ 484714 h 573471"/>
              <a:gd name="connsiteX15" fmla="*/ 3711988 w 4109701"/>
              <a:gd name="connsiteY15" fmla="*/ 409930 h 573471"/>
              <a:gd name="connsiteX16" fmla="*/ 4109701 w 4109701"/>
              <a:gd name="connsiteY16" fmla="*/ 406531 h 573471"/>
              <a:gd name="connsiteX0" fmla="*/ 0 w 4109701"/>
              <a:gd name="connsiteY0" fmla="*/ 46210 h 573471"/>
              <a:gd name="connsiteX1" fmla="*/ 180161 w 4109701"/>
              <a:gd name="connsiteY1" fmla="*/ 15616 h 573471"/>
              <a:gd name="connsiteX2" fmla="*/ 625463 w 4109701"/>
              <a:gd name="connsiteY2" fmla="*/ 8818 h 573471"/>
              <a:gd name="connsiteX3" fmla="*/ 751236 w 4109701"/>
              <a:gd name="connsiteY3" fmla="*/ 8818 h 573471"/>
              <a:gd name="connsiteX4" fmla="*/ 968788 w 4109701"/>
              <a:gd name="connsiteY4" fmla="*/ 124393 h 573471"/>
              <a:gd name="connsiteX5" fmla="*/ 1091161 w 4109701"/>
              <a:gd name="connsiteY5" fmla="*/ 178781 h 573471"/>
              <a:gd name="connsiteX6" fmla="*/ 1448083 w 4109701"/>
              <a:gd name="connsiteY6" fmla="*/ 348743 h 573471"/>
              <a:gd name="connsiteX7" fmla="*/ 1665636 w 4109701"/>
              <a:gd name="connsiteY7" fmla="*/ 426927 h 573471"/>
              <a:gd name="connsiteX8" fmla="*/ 2376081 w 4109701"/>
              <a:gd name="connsiteY8" fmla="*/ 433725 h 573471"/>
              <a:gd name="connsiteX9" fmla="*/ 2637823 w 4109701"/>
              <a:gd name="connsiteY9" fmla="*/ 430326 h 573471"/>
              <a:gd name="connsiteX10" fmla="*/ 2739801 w 4109701"/>
              <a:gd name="connsiteY10" fmla="*/ 464318 h 573471"/>
              <a:gd name="connsiteX11" fmla="*/ 2933558 w 4109701"/>
              <a:gd name="connsiteY11" fmla="*/ 549299 h 573471"/>
              <a:gd name="connsiteX12" fmla="*/ 3055932 w 4109701"/>
              <a:gd name="connsiteY12" fmla="*/ 573094 h 573471"/>
              <a:gd name="connsiteX13" fmla="*/ 3185103 w 4109701"/>
              <a:gd name="connsiteY13" fmla="*/ 535703 h 573471"/>
              <a:gd name="connsiteX14" fmla="*/ 3310877 w 4109701"/>
              <a:gd name="connsiteY14" fmla="*/ 484714 h 573471"/>
              <a:gd name="connsiteX15" fmla="*/ 3711988 w 4109701"/>
              <a:gd name="connsiteY15" fmla="*/ 409930 h 573471"/>
              <a:gd name="connsiteX16" fmla="*/ 4109701 w 4109701"/>
              <a:gd name="connsiteY16" fmla="*/ 406531 h 573471"/>
              <a:gd name="connsiteX0" fmla="*/ 0 w 4109701"/>
              <a:gd name="connsiteY0" fmla="*/ 46210 h 573471"/>
              <a:gd name="connsiteX1" fmla="*/ 180161 w 4109701"/>
              <a:gd name="connsiteY1" fmla="*/ 15616 h 573471"/>
              <a:gd name="connsiteX2" fmla="*/ 625463 w 4109701"/>
              <a:gd name="connsiteY2" fmla="*/ 8818 h 573471"/>
              <a:gd name="connsiteX3" fmla="*/ 751236 w 4109701"/>
              <a:gd name="connsiteY3" fmla="*/ 8818 h 573471"/>
              <a:gd name="connsiteX4" fmla="*/ 968788 w 4109701"/>
              <a:gd name="connsiteY4" fmla="*/ 124393 h 573471"/>
              <a:gd name="connsiteX5" fmla="*/ 1091161 w 4109701"/>
              <a:gd name="connsiteY5" fmla="*/ 178781 h 573471"/>
              <a:gd name="connsiteX6" fmla="*/ 1448083 w 4109701"/>
              <a:gd name="connsiteY6" fmla="*/ 348743 h 573471"/>
              <a:gd name="connsiteX7" fmla="*/ 1665636 w 4109701"/>
              <a:gd name="connsiteY7" fmla="*/ 426927 h 573471"/>
              <a:gd name="connsiteX8" fmla="*/ 2376081 w 4109701"/>
              <a:gd name="connsiteY8" fmla="*/ 433725 h 573471"/>
              <a:gd name="connsiteX9" fmla="*/ 2637823 w 4109701"/>
              <a:gd name="connsiteY9" fmla="*/ 430326 h 573471"/>
              <a:gd name="connsiteX10" fmla="*/ 2739801 w 4109701"/>
              <a:gd name="connsiteY10" fmla="*/ 464318 h 573471"/>
              <a:gd name="connsiteX11" fmla="*/ 2933558 w 4109701"/>
              <a:gd name="connsiteY11" fmla="*/ 549299 h 573471"/>
              <a:gd name="connsiteX12" fmla="*/ 3055932 w 4109701"/>
              <a:gd name="connsiteY12" fmla="*/ 573094 h 573471"/>
              <a:gd name="connsiteX13" fmla="*/ 3185103 w 4109701"/>
              <a:gd name="connsiteY13" fmla="*/ 535703 h 573471"/>
              <a:gd name="connsiteX14" fmla="*/ 3310877 w 4109701"/>
              <a:gd name="connsiteY14" fmla="*/ 484714 h 573471"/>
              <a:gd name="connsiteX15" fmla="*/ 3718787 w 4109701"/>
              <a:gd name="connsiteY15" fmla="*/ 389535 h 573471"/>
              <a:gd name="connsiteX16" fmla="*/ 4109701 w 4109701"/>
              <a:gd name="connsiteY16" fmla="*/ 406531 h 573471"/>
              <a:gd name="connsiteX0" fmla="*/ 0 w 4113100"/>
              <a:gd name="connsiteY0" fmla="*/ 46210 h 573471"/>
              <a:gd name="connsiteX1" fmla="*/ 180161 w 4113100"/>
              <a:gd name="connsiteY1" fmla="*/ 15616 h 573471"/>
              <a:gd name="connsiteX2" fmla="*/ 625463 w 4113100"/>
              <a:gd name="connsiteY2" fmla="*/ 8818 h 573471"/>
              <a:gd name="connsiteX3" fmla="*/ 751236 w 4113100"/>
              <a:gd name="connsiteY3" fmla="*/ 8818 h 573471"/>
              <a:gd name="connsiteX4" fmla="*/ 968788 w 4113100"/>
              <a:gd name="connsiteY4" fmla="*/ 124393 h 573471"/>
              <a:gd name="connsiteX5" fmla="*/ 1091161 w 4113100"/>
              <a:gd name="connsiteY5" fmla="*/ 178781 h 573471"/>
              <a:gd name="connsiteX6" fmla="*/ 1448083 w 4113100"/>
              <a:gd name="connsiteY6" fmla="*/ 348743 h 573471"/>
              <a:gd name="connsiteX7" fmla="*/ 1665636 w 4113100"/>
              <a:gd name="connsiteY7" fmla="*/ 426927 h 573471"/>
              <a:gd name="connsiteX8" fmla="*/ 2376081 w 4113100"/>
              <a:gd name="connsiteY8" fmla="*/ 433725 h 573471"/>
              <a:gd name="connsiteX9" fmla="*/ 2637823 w 4113100"/>
              <a:gd name="connsiteY9" fmla="*/ 430326 h 573471"/>
              <a:gd name="connsiteX10" fmla="*/ 2739801 w 4113100"/>
              <a:gd name="connsiteY10" fmla="*/ 464318 h 573471"/>
              <a:gd name="connsiteX11" fmla="*/ 2933558 w 4113100"/>
              <a:gd name="connsiteY11" fmla="*/ 549299 h 573471"/>
              <a:gd name="connsiteX12" fmla="*/ 3055932 w 4113100"/>
              <a:gd name="connsiteY12" fmla="*/ 573094 h 573471"/>
              <a:gd name="connsiteX13" fmla="*/ 3185103 w 4113100"/>
              <a:gd name="connsiteY13" fmla="*/ 535703 h 573471"/>
              <a:gd name="connsiteX14" fmla="*/ 3310877 w 4113100"/>
              <a:gd name="connsiteY14" fmla="*/ 484714 h 573471"/>
              <a:gd name="connsiteX15" fmla="*/ 3718787 w 4113100"/>
              <a:gd name="connsiteY15" fmla="*/ 389535 h 573471"/>
              <a:gd name="connsiteX16" fmla="*/ 4113100 w 4113100"/>
              <a:gd name="connsiteY16" fmla="*/ 392934 h 573471"/>
              <a:gd name="connsiteX0" fmla="*/ 0 w 4113100"/>
              <a:gd name="connsiteY0" fmla="*/ 38403 h 565664"/>
              <a:gd name="connsiteX1" fmla="*/ 180161 w 4113100"/>
              <a:gd name="connsiteY1" fmla="*/ 7809 h 565664"/>
              <a:gd name="connsiteX2" fmla="*/ 625463 w 4113100"/>
              <a:gd name="connsiteY2" fmla="*/ 1011 h 565664"/>
              <a:gd name="connsiteX3" fmla="*/ 754635 w 4113100"/>
              <a:gd name="connsiteY3" fmla="*/ 24806 h 565664"/>
              <a:gd name="connsiteX4" fmla="*/ 968788 w 4113100"/>
              <a:gd name="connsiteY4" fmla="*/ 116586 h 565664"/>
              <a:gd name="connsiteX5" fmla="*/ 1091161 w 4113100"/>
              <a:gd name="connsiteY5" fmla="*/ 170974 h 565664"/>
              <a:gd name="connsiteX6" fmla="*/ 1448083 w 4113100"/>
              <a:gd name="connsiteY6" fmla="*/ 340936 h 565664"/>
              <a:gd name="connsiteX7" fmla="*/ 1665636 w 4113100"/>
              <a:gd name="connsiteY7" fmla="*/ 419120 h 565664"/>
              <a:gd name="connsiteX8" fmla="*/ 2376081 w 4113100"/>
              <a:gd name="connsiteY8" fmla="*/ 425918 h 565664"/>
              <a:gd name="connsiteX9" fmla="*/ 2637823 w 4113100"/>
              <a:gd name="connsiteY9" fmla="*/ 422519 h 565664"/>
              <a:gd name="connsiteX10" fmla="*/ 2739801 w 4113100"/>
              <a:gd name="connsiteY10" fmla="*/ 456511 h 565664"/>
              <a:gd name="connsiteX11" fmla="*/ 2933558 w 4113100"/>
              <a:gd name="connsiteY11" fmla="*/ 541492 h 565664"/>
              <a:gd name="connsiteX12" fmla="*/ 3055932 w 4113100"/>
              <a:gd name="connsiteY12" fmla="*/ 565287 h 565664"/>
              <a:gd name="connsiteX13" fmla="*/ 3185103 w 4113100"/>
              <a:gd name="connsiteY13" fmla="*/ 527896 h 565664"/>
              <a:gd name="connsiteX14" fmla="*/ 3310877 w 4113100"/>
              <a:gd name="connsiteY14" fmla="*/ 476907 h 565664"/>
              <a:gd name="connsiteX15" fmla="*/ 3718787 w 4113100"/>
              <a:gd name="connsiteY15" fmla="*/ 381728 h 565664"/>
              <a:gd name="connsiteX16" fmla="*/ 4113100 w 4113100"/>
              <a:gd name="connsiteY16" fmla="*/ 385127 h 565664"/>
              <a:gd name="connsiteX0" fmla="*/ 0 w 4113100"/>
              <a:gd name="connsiteY0" fmla="*/ 30701 h 557962"/>
              <a:gd name="connsiteX1" fmla="*/ 180161 w 4113100"/>
              <a:gd name="connsiteY1" fmla="*/ 107 h 557962"/>
              <a:gd name="connsiteX2" fmla="*/ 625463 w 4113100"/>
              <a:gd name="connsiteY2" fmla="*/ 20503 h 557962"/>
              <a:gd name="connsiteX3" fmla="*/ 754635 w 4113100"/>
              <a:gd name="connsiteY3" fmla="*/ 17104 h 557962"/>
              <a:gd name="connsiteX4" fmla="*/ 968788 w 4113100"/>
              <a:gd name="connsiteY4" fmla="*/ 108884 h 557962"/>
              <a:gd name="connsiteX5" fmla="*/ 1091161 w 4113100"/>
              <a:gd name="connsiteY5" fmla="*/ 163272 h 557962"/>
              <a:gd name="connsiteX6" fmla="*/ 1448083 w 4113100"/>
              <a:gd name="connsiteY6" fmla="*/ 333234 h 557962"/>
              <a:gd name="connsiteX7" fmla="*/ 1665636 w 4113100"/>
              <a:gd name="connsiteY7" fmla="*/ 411418 h 557962"/>
              <a:gd name="connsiteX8" fmla="*/ 2376081 w 4113100"/>
              <a:gd name="connsiteY8" fmla="*/ 418216 h 557962"/>
              <a:gd name="connsiteX9" fmla="*/ 2637823 w 4113100"/>
              <a:gd name="connsiteY9" fmla="*/ 414817 h 557962"/>
              <a:gd name="connsiteX10" fmla="*/ 2739801 w 4113100"/>
              <a:gd name="connsiteY10" fmla="*/ 448809 h 557962"/>
              <a:gd name="connsiteX11" fmla="*/ 2933558 w 4113100"/>
              <a:gd name="connsiteY11" fmla="*/ 533790 h 557962"/>
              <a:gd name="connsiteX12" fmla="*/ 3055932 w 4113100"/>
              <a:gd name="connsiteY12" fmla="*/ 557585 h 557962"/>
              <a:gd name="connsiteX13" fmla="*/ 3185103 w 4113100"/>
              <a:gd name="connsiteY13" fmla="*/ 520194 h 557962"/>
              <a:gd name="connsiteX14" fmla="*/ 3310877 w 4113100"/>
              <a:gd name="connsiteY14" fmla="*/ 469205 h 557962"/>
              <a:gd name="connsiteX15" fmla="*/ 3718787 w 4113100"/>
              <a:gd name="connsiteY15" fmla="*/ 374026 h 557962"/>
              <a:gd name="connsiteX16" fmla="*/ 4113100 w 4113100"/>
              <a:gd name="connsiteY16" fmla="*/ 377425 h 557962"/>
              <a:gd name="connsiteX0" fmla="*/ 0 w 4113100"/>
              <a:gd name="connsiteY0" fmla="*/ 19573 h 546834"/>
              <a:gd name="connsiteX1" fmla="*/ 180161 w 4113100"/>
              <a:gd name="connsiteY1" fmla="*/ 12773 h 546834"/>
              <a:gd name="connsiteX2" fmla="*/ 625463 w 4113100"/>
              <a:gd name="connsiteY2" fmla="*/ 9375 h 546834"/>
              <a:gd name="connsiteX3" fmla="*/ 754635 w 4113100"/>
              <a:gd name="connsiteY3" fmla="*/ 5976 h 546834"/>
              <a:gd name="connsiteX4" fmla="*/ 968788 w 4113100"/>
              <a:gd name="connsiteY4" fmla="*/ 97756 h 546834"/>
              <a:gd name="connsiteX5" fmla="*/ 1091161 w 4113100"/>
              <a:gd name="connsiteY5" fmla="*/ 152144 h 546834"/>
              <a:gd name="connsiteX6" fmla="*/ 1448083 w 4113100"/>
              <a:gd name="connsiteY6" fmla="*/ 322106 h 546834"/>
              <a:gd name="connsiteX7" fmla="*/ 1665636 w 4113100"/>
              <a:gd name="connsiteY7" fmla="*/ 400290 h 546834"/>
              <a:gd name="connsiteX8" fmla="*/ 2376081 w 4113100"/>
              <a:gd name="connsiteY8" fmla="*/ 407088 h 546834"/>
              <a:gd name="connsiteX9" fmla="*/ 2637823 w 4113100"/>
              <a:gd name="connsiteY9" fmla="*/ 403689 h 546834"/>
              <a:gd name="connsiteX10" fmla="*/ 2739801 w 4113100"/>
              <a:gd name="connsiteY10" fmla="*/ 437681 h 546834"/>
              <a:gd name="connsiteX11" fmla="*/ 2933558 w 4113100"/>
              <a:gd name="connsiteY11" fmla="*/ 522662 h 546834"/>
              <a:gd name="connsiteX12" fmla="*/ 3055932 w 4113100"/>
              <a:gd name="connsiteY12" fmla="*/ 546457 h 546834"/>
              <a:gd name="connsiteX13" fmla="*/ 3185103 w 4113100"/>
              <a:gd name="connsiteY13" fmla="*/ 509066 h 546834"/>
              <a:gd name="connsiteX14" fmla="*/ 3310877 w 4113100"/>
              <a:gd name="connsiteY14" fmla="*/ 458077 h 546834"/>
              <a:gd name="connsiteX15" fmla="*/ 3718787 w 4113100"/>
              <a:gd name="connsiteY15" fmla="*/ 362898 h 546834"/>
              <a:gd name="connsiteX16" fmla="*/ 4113100 w 4113100"/>
              <a:gd name="connsiteY16" fmla="*/ 366297 h 546834"/>
              <a:gd name="connsiteX0" fmla="*/ 0 w 4113100"/>
              <a:gd name="connsiteY0" fmla="*/ 46767 h 546834"/>
              <a:gd name="connsiteX1" fmla="*/ 180161 w 4113100"/>
              <a:gd name="connsiteY1" fmla="*/ 12773 h 546834"/>
              <a:gd name="connsiteX2" fmla="*/ 625463 w 4113100"/>
              <a:gd name="connsiteY2" fmla="*/ 9375 h 546834"/>
              <a:gd name="connsiteX3" fmla="*/ 754635 w 4113100"/>
              <a:gd name="connsiteY3" fmla="*/ 5976 h 546834"/>
              <a:gd name="connsiteX4" fmla="*/ 968788 w 4113100"/>
              <a:gd name="connsiteY4" fmla="*/ 97756 h 546834"/>
              <a:gd name="connsiteX5" fmla="*/ 1091161 w 4113100"/>
              <a:gd name="connsiteY5" fmla="*/ 152144 h 546834"/>
              <a:gd name="connsiteX6" fmla="*/ 1448083 w 4113100"/>
              <a:gd name="connsiteY6" fmla="*/ 322106 h 546834"/>
              <a:gd name="connsiteX7" fmla="*/ 1665636 w 4113100"/>
              <a:gd name="connsiteY7" fmla="*/ 400290 h 546834"/>
              <a:gd name="connsiteX8" fmla="*/ 2376081 w 4113100"/>
              <a:gd name="connsiteY8" fmla="*/ 407088 h 546834"/>
              <a:gd name="connsiteX9" fmla="*/ 2637823 w 4113100"/>
              <a:gd name="connsiteY9" fmla="*/ 403689 h 546834"/>
              <a:gd name="connsiteX10" fmla="*/ 2739801 w 4113100"/>
              <a:gd name="connsiteY10" fmla="*/ 437681 h 546834"/>
              <a:gd name="connsiteX11" fmla="*/ 2933558 w 4113100"/>
              <a:gd name="connsiteY11" fmla="*/ 522662 h 546834"/>
              <a:gd name="connsiteX12" fmla="*/ 3055932 w 4113100"/>
              <a:gd name="connsiteY12" fmla="*/ 546457 h 546834"/>
              <a:gd name="connsiteX13" fmla="*/ 3185103 w 4113100"/>
              <a:gd name="connsiteY13" fmla="*/ 509066 h 546834"/>
              <a:gd name="connsiteX14" fmla="*/ 3310877 w 4113100"/>
              <a:gd name="connsiteY14" fmla="*/ 458077 h 546834"/>
              <a:gd name="connsiteX15" fmla="*/ 3718787 w 4113100"/>
              <a:gd name="connsiteY15" fmla="*/ 362898 h 546834"/>
              <a:gd name="connsiteX16" fmla="*/ 4113100 w 4113100"/>
              <a:gd name="connsiteY16" fmla="*/ 366297 h 546834"/>
              <a:gd name="connsiteX0" fmla="*/ 0 w 4009459"/>
              <a:gd name="connsiteY0" fmla="*/ 46767 h 546834"/>
              <a:gd name="connsiteX1" fmla="*/ 180161 w 4009459"/>
              <a:gd name="connsiteY1" fmla="*/ 12773 h 546834"/>
              <a:gd name="connsiteX2" fmla="*/ 625463 w 4009459"/>
              <a:gd name="connsiteY2" fmla="*/ 9375 h 546834"/>
              <a:gd name="connsiteX3" fmla="*/ 754635 w 4009459"/>
              <a:gd name="connsiteY3" fmla="*/ 5976 h 546834"/>
              <a:gd name="connsiteX4" fmla="*/ 968788 w 4009459"/>
              <a:gd name="connsiteY4" fmla="*/ 97756 h 546834"/>
              <a:gd name="connsiteX5" fmla="*/ 1091161 w 4009459"/>
              <a:gd name="connsiteY5" fmla="*/ 152144 h 546834"/>
              <a:gd name="connsiteX6" fmla="*/ 1448083 w 4009459"/>
              <a:gd name="connsiteY6" fmla="*/ 322106 h 546834"/>
              <a:gd name="connsiteX7" fmla="*/ 1665636 w 4009459"/>
              <a:gd name="connsiteY7" fmla="*/ 400290 h 546834"/>
              <a:gd name="connsiteX8" fmla="*/ 2376081 w 4009459"/>
              <a:gd name="connsiteY8" fmla="*/ 407088 h 546834"/>
              <a:gd name="connsiteX9" fmla="*/ 2637823 w 4009459"/>
              <a:gd name="connsiteY9" fmla="*/ 403689 h 546834"/>
              <a:gd name="connsiteX10" fmla="*/ 2739801 w 4009459"/>
              <a:gd name="connsiteY10" fmla="*/ 437681 h 546834"/>
              <a:gd name="connsiteX11" fmla="*/ 2933558 w 4009459"/>
              <a:gd name="connsiteY11" fmla="*/ 522662 h 546834"/>
              <a:gd name="connsiteX12" fmla="*/ 3055932 w 4009459"/>
              <a:gd name="connsiteY12" fmla="*/ 546457 h 546834"/>
              <a:gd name="connsiteX13" fmla="*/ 3185103 w 4009459"/>
              <a:gd name="connsiteY13" fmla="*/ 509066 h 546834"/>
              <a:gd name="connsiteX14" fmla="*/ 3310877 w 4009459"/>
              <a:gd name="connsiteY14" fmla="*/ 458077 h 546834"/>
              <a:gd name="connsiteX15" fmla="*/ 3718787 w 4009459"/>
              <a:gd name="connsiteY15" fmla="*/ 362898 h 546834"/>
              <a:gd name="connsiteX16" fmla="*/ 4009459 w 4009459"/>
              <a:gd name="connsiteY16" fmla="*/ 314477 h 546834"/>
              <a:gd name="connsiteX0" fmla="*/ 0 w 4009459"/>
              <a:gd name="connsiteY0" fmla="*/ 46767 h 546834"/>
              <a:gd name="connsiteX1" fmla="*/ 180161 w 4009459"/>
              <a:gd name="connsiteY1" fmla="*/ 12773 h 546834"/>
              <a:gd name="connsiteX2" fmla="*/ 625463 w 4009459"/>
              <a:gd name="connsiteY2" fmla="*/ 9375 h 546834"/>
              <a:gd name="connsiteX3" fmla="*/ 754635 w 4009459"/>
              <a:gd name="connsiteY3" fmla="*/ 5976 h 546834"/>
              <a:gd name="connsiteX4" fmla="*/ 968788 w 4009459"/>
              <a:gd name="connsiteY4" fmla="*/ 97756 h 546834"/>
              <a:gd name="connsiteX5" fmla="*/ 1091161 w 4009459"/>
              <a:gd name="connsiteY5" fmla="*/ 152144 h 546834"/>
              <a:gd name="connsiteX6" fmla="*/ 1448083 w 4009459"/>
              <a:gd name="connsiteY6" fmla="*/ 322106 h 546834"/>
              <a:gd name="connsiteX7" fmla="*/ 1665636 w 4009459"/>
              <a:gd name="connsiteY7" fmla="*/ 400290 h 546834"/>
              <a:gd name="connsiteX8" fmla="*/ 2376081 w 4009459"/>
              <a:gd name="connsiteY8" fmla="*/ 407088 h 546834"/>
              <a:gd name="connsiteX9" fmla="*/ 2637823 w 4009459"/>
              <a:gd name="connsiteY9" fmla="*/ 403689 h 546834"/>
              <a:gd name="connsiteX10" fmla="*/ 2739801 w 4009459"/>
              <a:gd name="connsiteY10" fmla="*/ 437681 h 546834"/>
              <a:gd name="connsiteX11" fmla="*/ 2933558 w 4009459"/>
              <a:gd name="connsiteY11" fmla="*/ 522662 h 546834"/>
              <a:gd name="connsiteX12" fmla="*/ 3055932 w 4009459"/>
              <a:gd name="connsiteY12" fmla="*/ 546457 h 546834"/>
              <a:gd name="connsiteX13" fmla="*/ 3185103 w 4009459"/>
              <a:gd name="connsiteY13" fmla="*/ 509066 h 546834"/>
              <a:gd name="connsiteX14" fmla="*/ 3310877 w 4009459"/>
              <a:gd name="connsiteY14" fmla="*/ 458077 h 546834"/>
              <a:gd name="connsiteX15" fmla="*/ 3718787 w 4009459"/>
              <a:gd name="connsiteY15" fmla="*/ 362898 h 546834"/>
              <a:gd name="connsiteX16" fmla="*/ 4009459 w 4009459"/>
              <a:gd name="connsiteY16" fmla="*/ 314477 h 54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09459" h="546834">
                <a:moveTo>
                  <a:pt x="0" y="46767"/>
                </a:moveTo>
                <a:cubicBezTo>
                  <a:pt x="37958" y="34586"/>
                  <a:pt x="75917" y="19005"/>
                  <a:pt x="180161" y="12773"/>
                </a:cubicBezTo>
                <a:cubicBezTo>
                  <a:pt x="284405" y="6541"/>
                  <a:pt x="477029" y="10508"/>
                  <a:pt x="625463" y="9375"/>
                </a:cubicBezTo>
                <a:cubicBezTo>
                  <a:pt x="721209" y="8242"/>
                  <a:pt x="697414" y="-8754"/>
                  <a:pt x="754635" y="5976"/>
                </a:cubicBezTo>
                <a:cubicBezTo>
                  <a:pt x="811856" y="20706"/>
                  <a:pt x="912700" y="73395"/>
                  <a:pt x="968788" y="97756"/>
                </a:cubicBezTo>
                <a:cubicBezTo>
                  <a:pt x="1024876" y="122117"/>
                  <a:pt x="1091161" y="152144"/>
                  <a:pt x="1091161" y="152144"/>
                </a:cubicBezTo>
                <a:cubicBezTo>
                  <a:pt x="1171043" y="189536"/>
                  <a:pt x="1352337" y="280748"/>
                  <a:pt x="1448083" y="322106"/>
                </a:cubicBezTo>
                <a:cubicBezTo>
                  <a:pt x="1543829" y="363464"/>
                  <a:pt x="1510970" y="386126"/>
                  <a:pt x="1665636" y="400290"/>
                </a:cubicBezTo>
                <a:cubicBezTo>
                  <a:pt x="1820302" y="414454"/>
                  <a:pt x="2214050" y="406522"/>
                  <a:pt x="2376081" y="407088"/>
                </a:cubicBezTo>
                <a:cubicBezTo>
                  <a:pt x="2538112" y="407654"/>
                  <a:pt x="2577203" y="398590"/>
                  <a:pt x="2637823" y="403689"/>
                </a:cubicBezTo>
                <a:cubicBezTo>
                  <a:pt x="2698443" y="408788"/>
                  <a:pt x="2690512" y="417852"/>
                  <a:pt x="2739801" y="437681"/>
                </a:cubicBezTo>
                <a:cubicBezTo>
                  <a:pt x="2789090" y="457510"/>
                  <a:pt x="2880870" y="504533"/>
                  <a:pt x="2933558" y="522662"/>
                </a:cubicBezTo>
                <a:cubicBezTo>
                  <a:pt x="2986247" y="540791"/>
                  <a:pt x="3014008" y="548723"/>
                  <a:pt x="3055932" y="546457"/>
                </a:cubicBezTo>
                <a:cubicBezTo>
                  <a:pt x="3097856" y="544191"/>
                  <a:pt x="3142612" y="523796"/>
                  <a:pt x="3185103" y="509066"/>
                </a:cubicBezTo>
                <a:cubicBezTo>
                  <a:pt x="3227594" y="494336"/>
                  <a:pt x="3234959" y="484705"/>
                  <a:pt x="3310877" y="458077"/>
                </a:cubicBezTo>
                <a:cubicBezTo>
                  <a:pt x="3417387" y="424651"/>
                  <a:pt x="3572053" y="377062"/>
                  <a:pt x="3718787" y="362898"/>
                </a:cubicBezTo>
                <a:cubicBezTo>
                  <a:pt x="3888184" y="369696"/>
                  <a:pt x="3954862" y="354818"/>
                  <a:pt x="4009459" y="314477"/>
                </a:cubicBezTo>
              </a:path>
            </a:pathLst>
          </a:custGeom>
          <a:noFill/>
          <a:ln w="28575">
            <a:solidFill>
              <a:srgbClr val="BC8B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Isosceles Triangle 157"/>
          <p:cNvSpPr/>
          <p:nvPr/>
        </p:nvSpPr>
        <p:spPr>
          <a:xfrm>
            <a:off x="6198269" y="3075492"/>
            <a:ext cx="66803" cy="56113"/>
          </a:xfrm>
          <a:prstGeom prst="triangle">
            <a:avLst/>
          </a:prstGeom>
          <a:solidFill>
            <a:schemeClr val="bg1"/>
          </a:solidFill>
          <a:ln w="6350">
            <a:solidFill>
              <a:srgbClr val="BC8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Isosceles Triangle 158"/>
          <p:cNvSpPr/>
          <p:nvPr/>
        </p:nvSpPr>
        <p:spPr>
          <a:xfrm>
            <a:off x="3678822" y="2832237"/>
            <a:ext cx="113165" cy="95055"/>
          </a:xfrm>
          <a:prstGeom prst="triangle">
            <a:avLst/>
          </a:prstGeom>
          <a:solidFill>
            <a:schemeClr val="bg1"/>
          </a:solidFill>
          <a:ln w="635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861503" y="4617953"/>
            <a:ext cx="2600175" cy="279733"/>
          </a:xfrm>
          <a:custGeom>
            <a:avLst/>
            <a:gdLst>
              <a:gd name="connsiteX0" fmla="*/ 0 w 2780592"/>
              <a:gd name="connsiteY0" fmla="*/ 265142 h 312874"/>
              <a:gd name="connsiteX1" fmla="*/ 183560 w 2780592"/>
              <a:gd name="connsiteY1" fmla="*/ 312731 h 312874"/>
              <a:gd name="connsiteX2" fmla="*/ 295735 w 2780592"/>
              <a:gd name="connsiteY2" fmla="*/ 251545 h 312874"/>
              <a:gd name="connsiteX3" fmla="*/ 550679 w 2780592"/>
              <a:gd name="connsiteY3" fmla="*/ 64586 h 312874"/>
              <a:gd name="connsiteX4" fmla="*/ 645859 w 2780592"/>
              <a:gd name="connsiteY4" fmla="*/ 44190 h 312874"/>
              <a:gd name="connsiteX5" fmla="*/ 2546043 w 2780592"/>
              <a:gd name="connsiteY5" fmla="*/ 6798 h 312874"/>
              <a:gd name="connsiteX6" fmla="*/ 2780592 w 2780592"/>
              <a:gd name="connsiteY6" fmla="*/ 0 h 312874"/>
              <a:gd name="connsiteX0" fmla="*/ 0 w 2780592"/>
              <a:gd name="connsiteY0" fmla="*/ 265142 h 298741"/>
              <a:gd name="connsiteX1" fmla="*/ 181179 w 2780592"/>
              <a:gd name="connsiteY1" fmla="*/ 298444 h 298741"/>
              <a:gd name="connsiteX2" fmla="*/ 295735 w 2780592"/>
              <a:gd name="connsiteY2" fmla="*/ 251545 h 298741"/>
              <a:gd name="connsiteX3" fmla="*/ 550679 w 2780592"/>
              <a:gd name="connsiteY3" fmla="*/ 64586 h 298741"/>
              <a:gd name="connsiteX4" fmla="*/ 645859 w 2780592"/>
              <a:gd name="connsiteY4" fmla="*/ 44190 h 298741"/>
              <a:gd name="connsiteX5" fmla="*/ 2546043 w 2780592"/>
              <a:gd name="connsiteY5" fmla="*/ 6798 h 298741"/>
              <a:gd name="connsiteX6" fmla="*/ 2780592 w 2780592"/>
              <a:gd name="connsiteY6" fmla="*/ 0 h 298741"/>
              <a:gd name="connsiteX0" fmla="*/ 0 w 2780592"/>
              <a:gd name="connsiteY0" fmla="*/ 265142 h 299142"/>
              <a:gd name="connsiteX1" fmla="*/ 181179 w 2780592"/>
              <a:gd name="connsiteY1" fmla="*/ 298444 h 299142"/>
              <a:gd name="connsiteX2" fmla="*/ 295735 w 2780592"/>
              <a:gd name="connsiteY2" fmla="*/ 242020 h 299142"/>
              <a:gd name="connsiteX3" fmla="*/ 550679 w 2780592"/>
              <a:gd name="connsiteY3" fmla="*/ 64586 h 299142"/>
              <a:gd name="connsiteX4" fmla="*/ 645859 w 2780592"/>
              <a:gd name="connsiteY4" fmla="*/ 44190 h 299142"/>
              <a:gd name="connsiteX5" fmla="*/ 2546043 w 2780592"/>
              <a:gd name="connsiteY5" fmla="*/ 6798 h 299142"/>
              <a:gd name="connsiteX6" fmla="*/ 2780592 w 2780592"/>
              <a:gd name="connsiteY6" fmla="*/ 0 h 29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0592" h="299142">
                <a:moveTo>
                  <a:pt x="0" y="265142"/>
                </a:moveTo>
                <a:cubicBezTo>
                  <a:pt x="67135" y="290069"/>
                  <a:pt x="131890" y="302298"/>
                  <a:pt x="181179" y="298444"/>
                </a:cubicBezTo>
                <a:cubicBezTo>
                  <a:pt x="230468" y="294590"/>
                  <a:pt x="234152" y="280996"/>
                  <a:pt x="295735" y="242020"/>
                </a:cubicBezTo>
                <a:cubicBezTo>
                  <a:pt x="357318" y="203044"/>
                  <a:pt x="492325" y="97558"/>
                  <a:pt x="550679" y="64586"/>
                </a:cubicBezTo>
                <a:cubicBezTo>
                  <a:pt x="609033" y="31614"/>
                  <a:pt x="645859" y="44190"/>
                  <a:pt x="645859" y="44190"/>
                </a:cubicBezTo>
                <a:lnTo>
                  <a:pt x="2546043" y="6798"/>
                </a:lnTo>
                <a:lnTo>
                  <a:pt x="2780592" y="0"/>
                </a:lnTo>
              </a:path>
            </a:pathLst>
          </a:cu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4931679" y="3102620"/>
            <a:ext cx="113165" cy="95055"/>
          </a:xfrm>
          <a:prstGeom prst="triangle">
            <a:avLst/>
          </a:prstGeom>
          <a:solidFill>
            <a:schemeClr val="bg1"/>
          </a:solidFill>
          <a:ln w="635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Isosceles Triangle 165"/>
          <p:cNvSpPr/>
          <p:nvPr/>
        </p:nvSpPr>
        <p:spPr>
          <a:xfrm>
            <a:off x="6191518" y="3055164"/>
            <a:ext cx="113165" cy="95055"/>
          </a:xfrm>
          <a:prstGeom prst="triangle">
            <a:avLst/>
          </a:prstGeom>
          <a:solidFill>
            <a:schemeClr val="bg1"/>
          </a:solidFill>
          <a:ln w="635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Isosceles Triangle 166"/>
          <p:cNvSpPr/>
          <p:nvPr/>
        </p:nvSpPr>
        <p:spPr>
          <a:xfrm>
            <a:off x="1978285" y="2621248"/>
            <a:ext cx="113165" cy="95055"/>
          </a:xfrm>
          <a:prstGeom prst="triangle">
            <a:avLst/>
          </a:prstGeom>
          <a:solidFill>
            <a:schemeClr val="bg1"/>
          </a:solidFill>
          <a:ln w="635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Isosceles Triangle 167"/>
          <p:cNvSpPr/>
          <p:nvPr/>
        </p:nvSpPr>
        <p:spPr>
          <a:xfrm>
            <a:off x="1666674" y="2649078"/>
            <a:ext cx="113165" cy="95055"/>
          </a:xfrm>
          <a:prstGeom prst="triangle">
            <a:avLst/>
          </a:prstGeom>
          <a:solidFill>
            <a:schemeClr val="bg1"/>
          </a:solidFill>
          <a:ln w="635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Isosceles Triangle 168"/>
          <p:cNvSpPr/>
          <p:nvPr/>
        </p:nvSpPr>
        <p:spPr>
          <a:xfrm>
            <a:off x="1305076" y="2738234"/>
            <a:ext cx="113165" cy="95055"/>
          </a:xfrm>
          <a:prstGeom prst="triangle">
            <a:avLst/>
          </a:prstGeom>
          <a:solidFill>
            <a:schemeClr val="bg1"/>
          </a:solidFill>
          <a:ln w="635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Isosceles Triangle 169"/>
          <p:cNvSpPr/>
          <p:nvPr/>
        </p:nvSpPr>
        <p:spPr>
          <a:xfrm>
            <a:off x="1306139" y="2893509"/>
            <a:ext cx="113165" cy="95055"/>
          </a:xfrm>
          <a:prstGeom prst="triangle">
            <a:avLst/>
          </a:prstGeom>
          <a:solidFill>
            <a:schemeClr val="bg1"/>
          </a:solidFill>
          <a:ln w="635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Isosceles Triangle 170"/>
          <p:cNvSpPr/>
          <p:nvPr/>
        </p:nvSpPr>
        <p:spPr>
          <a:xfrm>
            <a:off x="1311458" y="3154733"/>
            <a:ext cx="113165" cy="95055"/>
          </a:xfrm>
          <a:prstGeom prst="triangle">
            <a:avLst/>
          </a:prstGeom>
          <a:solidFill>
            <a:schemeClr val="bg1"/>
          </a:solidFill>
          <a:ln w="635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Isosceles Triangle 171"/>
          <p:cNvSpPr/>
          <p:nvPr/>
        </p:nvSpPr>
        <p:spPr>
          <a:xfrm>
            <a:off x="1091310" y="3534811"/>
            <a:ext cx="113165" cy="95055"/>
          </a:xfrm>
          <a:prstGeom prst="triangle">
            <a:avLst/>
          </a:prstGeom>
          <a:solidFill>
            <a:schemeClr val="bg1"/>
          </a:solidFill>
          <a:ln w="635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Isosceles Triangle 176"/>
          <p:cNvSpPr/>
          <p:nvPr/>
        </p:nvSpPr>
        <p:spPr>
          <a:xfrm>
            <a:off x="5658061" y="3191295"/>
            <a:ext cx="113165" cy="95055"/>
          </a:xfrm>
          <a:prstGeom prst="triangle">
            <a:avLst/>
          </a:prstGeom>
          <a:solidFill>
            <a:schemeClr val="bg1"/>
          </a:solidFill>
          <a:ln w="635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Isosceles Triangle 177"/>
          <p:cNvSpPr/>
          <p:nvPr/>
        </p:nvSpPr>
        <p:spPr>
          <a:xfrm>
            <a:off x="2707428" y="2750997"/>
            <a:ext cx="113165" cy="95055"/>
          </a:xfrm>
          <a:prstGeom prst="triangle">
            <a:avLst/>
          </a:prstGeom>
          <a:solidFill>
            <a:schemeClr val="bg1"/>
          </a:solidFill>
          <a:ln w="635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Isosceles Triangle 178"/>
          <p:cNvSpPr/>
          <p:nvPr/>
        </p:nvSpPr>
        <p:spPr>
          <a:xfrm>
            <a:off x="4217448" y="3083477"/>
            <a:ext cx="113165" cy="95055"/>
          </a:xfrm>
          <a:prstGeom prst="triangle">
            <a:avLst/>
          </a:prstGeom>
          <a:solidFill>
            <a:schemeClr val="bg1"/>
          </a:solidFill>
          <a:ln w="635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0" name="Picture 2" descr="State Route 19 mark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42" y="3578809"/>
            <a:ext cx="147316" cy="1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Freeform 180"/>
          <p:cNvSpPr/>
          <p:nvPr/>
        </p:nvSpPr>
        <p:spPr>
          <a:xfrm>
            <a:off x="1316815" y="3506595"/>
            <a:ext cx="582240" cy="1406586"/>
          </a:xfrm>
          <a:custGeom>
            <a:avLst/>
            <a:gdLst>
              <a:gd name="connsiteX0" fmla="*/ 581025 w 609133"/>
              <a:gd name="connsiteY0" fmla="*/ 1469279 h 1469279"/>
              <a:gd name="connsiteX1" fmla="*/ 571500 w 609133"/>
              <a:gd name="connsiteY1" fmla="*/ 771573 h 1469279"/>
              <a:gd name="connsiteX2" fmla="*/ 214312 w 609133"/>
              <a:gd name="connsiteY2" fmla="*/ 176261 h 1469279"/>
              <a:gd name="connsiteX3" fmla="*/ 173831 w 609133"/>
              <a:gd name="connsiteY3" fmla="*/ 54817 h 1469279"/>
              <a:gd name="connsiteX4" fmla="*/ 119062 w 609133"/>
              <a:gd name="connsiteY4" fmla="*/ 4811 h 1469279"/>
              <a:gd name="connsiteX5" fmla="*/ 0 w 609133"/>
              <a:gd name="connsiteY5" fmla="*/ 4811 h 1469279"/>
              <a:gd name="connsiteX0" fmla="*/ 581025 w 609133"/>
              <a:gd name="connsiteY0" fmla="*/ 1469279 h 1469279"/>
              <a:gd name="connsiteX1" fmla="*/ 571500 w 609133"/>
              <a:gd name="connsiteY1" fmla="*/ 771573 h 1469279"/>
              <a:gd name="connsiteX2" fmla="*/ 214312 w 609133"/>
              <a:gd name="connsiteY2" fmla="*/ 176261 h 1469279"/>
              <a:gd name="connsiteX3" fmla="*/ 173831 w 609133"/>
              <a:gd name="connsiteY3" fmla="*/ 54817 h 1469279"/>
              <a:gd name="connsiteX4" fmla="*/ 119062 w 609133"/>
              <a:gd name="connsiteY4" fmla="*/ 4811 h 1469279"/>
              <a:gd name="connsiteX5" fmla="*/ 0 w 609133"/>
              <a:gd name="connsiteY5" fmla="*/ 4811 h 1469279"/>
              <a:gd name="connsiteX0" fmla="*/ 581025 w 609411"/>
              <a:gd name="connsiteY0" fmla="*/ 1469279 h 1469279"/>
              <a:gd name="connsiteX1" fmla="*/ 600075 w 609411"/>
              <a:gd name="connsiteY1" fmla="*/ 978742 h 1469279"/>
              <a:gd name="connsiteX2" fmla="*/ 571500 w 609411"/>
              <a:gd name="connsiteY2" fmla="*/ 771573 h 1469279"/>
              <a:gd name="connsiteX3" fmla="*/ 214312 w 609411"/>
              <a:gd name="connsiteY3" fmla="*/ 176261 h 1469279"/>
              <a:gd name="connsiteX4" fmla="*/ 173831 w 609411"/>
              <a:gd name="connsiteY4" fmla="*/ 54817 h 1469279"/>
              <a:gd name="connsiteX5" fmla="*/ 119062 w 609411"/>
              <a:gd name="connsiteY5" fmla="*/ 4811 h 1469279"/>
              <a:gd name="connsiteX6" fmla="*/ 0 w 609411"/>
              <a:gd name="connsiteY6" fmla="*/ 4811 h 1469279"/>
              <a:gd name="connsiteX0" fmla="*/ 581025 w 600078"/>
              <a:gd name="connsiteY0" fmla="*/ 1469279 h 1469279"/>
              <a:gd name="connsiteX1" fmla="*/ 578643 w 600078"/>
              <a:gd name="connsiteY1" fmla="*/ 966836 h 1469279"/>
              <a:gd name="connsiteX2" fmla="*/ 571500 w 600078"/>
              <a:gd name="connsiteY2" fmla="*/ 771573 h 1469279"/>
              <a:gd name="connsiteX3" fmla="*/ 214312 w 600078"/>
              <a:gd name="connsiteY3" fmla="*/ 176261 h 1469279"/>
              <a:gd name="connsiteX4" fmla="*/ 173831 w 600078"/>
              <a:gd name="connsiteY4" fmla="*/ 54817 h 1469279"/>
              <a:gd name="connsiteX5" fmla="*/ 119062 w 600078"/>
              <a:gd name="connsiteY5" fmla="*/ 4811 h 1469279"/>
              <a:gd name="connsiteX6" fmla="*/ 0 w 600078"/>
              <a:gd name="connsiteY6" fmla="*/ 4811 h 1469279"/>
              <a:gd name="connsiteX0" fmla="*/ 581025 w 582221"/>
              <a:gd name="connsiteY0" fmla="*/ 1469279 h 1469279"/>
              <a:gd name="connsiteX1" fmla="*/ 578643 w 582221"/>
              <a:gd name="connsiteY1" fmla="*/ 966836 h 1469279"/>
              <a:gd name="connsiteX2" fmla="*/ 571500 w 582221"/>
              <a:gd name="connsiteY2" fmla="*/ 771573 h 1469279"/>
              <a:gd name="connsiteX3" fmla="*/ 214312 w 582221"/>
              <a:gd name="connsiteY3" fmla="*/ 176261 h 1469279"/>
              <a:gd name="connsiteX4" fmla="*/ 173831 w 582221"/>
              <a:gd name="connsiteY4" fmla="*/ 54817 h 1469279"/>
              <a:gd name="connsiteX5" fmla="*/ 119062 w 582221"/>
              <a:gd name="connsiteY5" fmla="*/ 4811 h 1469279"/>
              <a:gd name="connsiteX6" fmla="*/ 0 w 582221"/>
              <a:gd name="connsiteY6" fmla="*/ 4811 h 1469279"/>
              <a:gd name="connsiteX0" fmla="*/ 600075 w 601271"/>
              <a:gd name="connsiteY0" fmla="*/ 1466126 h 1466126"/>
              <a:gd name="connsiteX1" fmla="*/ 597693 w 601271"/>
              <a:gd name="connsiteY1" fmla="*/ 963683 h 1466126"/>
              <a:gd name="connsiteX2" fmla="*/ 590550 w 601271"/>
              <a:gd name="connsiteY2" fmla="*/ 768420 h 1466126"/>
              <a:gd name="connsiteX3" fmla="*/ 233362 w 601271"/>
              <a:gd name="connsiteY3" fmla="*/ 173108 h 1466126"/>
              <a:gd name="connsiteX4" fmla="*/ 192881 w 601271"/>
              <a:gd name="connsiteY4" fmla="*/ 51664 h 1466126"/>
              <a:gd name="connsiteX5" fmla="*/ 138112 w 601271"/>
              <a:gd name="connsiteY5" fmla="*/ 1658 h 1466126"/>
              <a:gd name="connsiteX6" fmla="*/ 0 w 601271"/>
              <a:gd name="connsiteY6" fmla="*/ 23089 h 1466126"/>
              <a:gd name="connsiteX0" fmla="*/ 600075 w 601271"/>
              <a:gd name="connsiteY0" fmla="*/ 1447849 h 1447849"/>
              <a:gd name="connsiteX1" fmla="*/ 597693 w 601271"/>
              <a:gd name="connsiteY1" fmla="*/ 945406 h 1447849"/>
              <a:gd name="connsiteX2" fmla="*/ 590550 w 601271"/>
              <a:gd name="connsiteY2" fmla="*/ 750143 h 1447849"/>
              <a:gd name="connsiteX3" fmla="*/ 233362 w 601271"/>
              <a:gd name="connsiteY3" fmla="*/ 154831 h 1447849"/>
              <a:gd name="connsiteX4" fmla="*/ 192881 w 601271"/>
              <a:gd name="connsiteY4" fmla="*/ 33387 h 1447849"/>
              <a:gd name="connsiteX5" fmla="*/ 128587 w 601271"/>
              <a:gd name="connsiteY5" fmla="*/ 4813 h 1447849"/>
              <a:gd name="connsiteX6" fmla="*/ 0 w 601271"/>
              <a:gd name="connsiteY6" fmla="*/ 4812 h 1447849"/>
              <a:gd name="connsiteX0" fmla="*/ 600075 w 601271"/>
              <a:gd name="connsiteY0" fmla="*/ 1447849 h 1447849"/>
              <a:gd name="connsiteX1" fmla="*/ 597693 w 601271"/>
              <a:gd name="connsiteY1" fmla="*/ 945406 h 1447849"/>
              <a:gd name="connsiteX2" fmla="*/ 590550 w 601271"/>
              <a:gd name="connsiteY2" fmla="*/ 750143 h 1447849"/>
              <a:gd name="connsiteX3" fmla="*/ 233362 w 601271"/>
              <a:gd name="connsiteY3" fmla="*/ 154831 h 1447849"/>
              <a:gd name="connsiteX4" fmla="*/ 173831 w 601271"/>
              <a:gd name="connsiteY4" fmla="*/ 28624 h 1447849"/>
              <a:gd name="connsiteX5" fmla="*/ 128587 w 601271"/>
              <a:gd name="connsiteY5" fmla="*/ 4813 h 1447849"/>
              <a:gd name="connsiteX6" fmla="*/ 0 w 601271"/>
              <a:gd name="connsiteY6" fmla="*/ 4812 h 1447849"/>
              <a:gd name="connsiteX0" fmla="*/ 600075 w 601271"/>
              <a:gd name="connsiteY0" fmla="*/ 1455200 h 1455200"/>
              <a:gd name="connsiteX1" fmla="*/ 597693 w 601271"/>
              <a:gd name="connsiteY1" fmla="*/ 952757 h 1455200"/>
              <a:gd name="connsiteX2" fmla="*/ 590550 w 601271"/>
              <a:gd name="connsiteY2" fmla="*/ 757494 h 1455200"/>
              <a:gd name="connsiteX3" fmla="*/ 233362 w 601271"/>
              <a:gd name="connsiteY3" fmla="*/ 162182 h 1455200"/>
              <a:gd name="connsiteX4" fmla="*/ 173831 w 601271"/>
              <a:gd name="connsiteY4" fmla="*/ 35975 h 1455200"/>
              <a:gd name="connsiteX5" fmla="*/ 130969 w 601271"/>
              <a:gd name="connsiteY5" fmla="*/ 2639 h 1455200"/>
              <a:gd name="connsiteX6" fmla="*/ 0 w 601271"/>
              <a:gd name="connsiteY6" fmla="*/ 12163 h 1455200"/>
              <a:gd name="connsiteX0" fmla="*/ 600075 w 601271"/>
              <a:gd name="connsiteY0" fmla="*/ 1452561 h 1452561"/>
              <a:gd name="connsiteX1" fmla="*/ 597693 w 601271"/>
              <a:gd name="connsiteY1" fmla="*/ 950118 h 1452561"/>
              <a:gd name="connsiteX2" fmla="*/ 590550 w 601271"/>
              <a:gd name="connsiteY2" fmla="*/ 754855 h 1452561"/>
              <a:gd name="connsiteX3" fmla="*/ 233362 w 601271"/>
              <a:gd name="connsiteY3" fmla="*/ 159543 h 1452561"/>
              <a:gd name="connsiteX4" fmla="*/ 173831 w 601271"/>
              <a:gd name="connsiteY4" fmla="*/ 33336 h 1452561"/>
              <a:gd name="connsiteX5" fmla="*/ 130969 w 601271"/>
              <a:gd name="connsiteY5" fmla="*/ 0 h 1452561"/>
              <a:gd name="connsiteX6" fmla="*/ 0 w 601271"/>
              <a:gd name="connsiteY6" fmla="*/ 9524 h 145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271" h="1452561">
                <a:moveTo>
                  <a:pt x="600075" y="1452561"/>
                </a:moveTo>
                <a:cubicBezTo>
                  <a:pt x="603250" y="1370805"/>
                  <a:pt x="599280" y="1066402"/>
                  <a:pt x="597693" y="950118"/>
                </a:cubicBezTo>
                <a:lnTo>
                  <a:pt x="590550" y="754855"/>
                </a:lnTo>
                <a:cubicBezTo>
                  <a:pt x="529828" y="623093"/>
                  <a:pt x="352425" y="357980"/>
                  <a:pt x="233362" y="159543"/>
                </a:cubicBezTo>
                <a:cubicBezTo>
                  <a:pt x="167084" y="40084"/>
                  <a:pt x="190896" y="59926"/>
                  <a:pt x="173831" y="33336"/>
                </a:cubicBezTo>
                <a:cubicBezTo>
                  <a:pt x="156766" y="6746"/>
                  <a:pt x="159941" y="8334"/>
                  <a:pt x="130969" y="0"/>
                </a:cubicBezTo>
                <a:cubicBezTo>
                  <a:pt x="104379" y="5954"/>
                  <a:pt x="45045" y="5357"/>
                  <a:pt x="0" y="9524"/>
                </a:cubicBezTo>
              </a:path>
            </a:pathLst>
          </a:custGeom>
          <a:noFill/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/>
          <p:cNvSpPr txBox="1"/>
          <p:nvPr/>
        </p:nvSpPr>
        <p:spPr>
          <a:xfrm rot="19215027">
            <a:off x="1895726" y="2232225"/>
            <a:ext cx="872560" cy="2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Allen</a:t>
            </a:r>
            <a:endParaRPr lang="en-US" sz="900" dirty="0"/>
          </a:p>
        </p:txBody>
      </p:sp>
      <p:sp>
        <p:nvSpPr>
          <p:cNvPr id="185" name="TextBox 184"/>
          <p:cNvSpPr txBox="1"/>
          <p:nvPr/>
        </p:nvSpPr>
        <p:spPr>
          <a:xfrm rot="19215027">
            <a:off x="1560518" y="2263848"/>
            <a:ext cx="872560" cy="2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Lake</a:t>
            </a:r>
            <a:endParaRPr lang="en-US" sz="900" dirty="0"/>
          </a:p>
        </p:txBody>
      </p:sp>
      <p:sp>
        <p:nvSpPr>
          <p:cNvPr id="186" name="TextBox 185"/>
          <p:cNvSpPr txBox="1"/>
          <p:nvPr/>
        </p:nvSpPr>
        <p:spPr>
          <a:xfrm rot="1993449">
            <a:off x="1311138" y="2930611"/>
            <a:ext cx="1028312" cy="2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Memorial Park</a:t>
            </a:r>
            <a:endParaRPr lang="en-US" sz="900" dirty="0"/>
          </a:p>
        </p:txBody>
      </p:sp>
      <p:sp>
        <p:nvSpPr>
          <p:cNvPr id="187" name="TextBox 186"/>
          <p:cNvSpPr txBox="1"/>
          <p:nvPr/>
        </p:nvSpPr>
        <p:spPr>
          <a:xfrm rot="1993449">
            <a:off x="1299777" y="3115305"/>
            <a:ext cx="1028312" cy="2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Del Mar</a:t>
            </a:r>
            <a:endParaRPr lang="en-US" sz="900" dirty="0"/>
          </a:p>
        </p:txBody>
      </p:sp>
      <p:sp>
        <p:nvSpPr>
          <p:cNvPr id="188" name="TextBox 187"/>
          <p:cNvSpPr txBox="1"/>
          <p:nvPr/>
        </p:nvSpPr>
        <p:spPr>
          <a:xfrm rot="1993449">
            <a:off x="1316643" y="3376725"/>
            <a:ext cx="1028312" cy="2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Fillmore</a:t>
            </a:r>
            <a:endParaRPr lang="en-US" sz="900" dirty="0"/>
          </a:p>
        </p:txBody>
      </p:sp>
      <p:sp>
        <p:nvSpPr>
          <p:cNvPr id="189" name="TextBox 188"/>
          <p:cNvSpPr txBox="1"/>
          <p:nvPr/>
        </p:nvSpPr>
        <p:spPr>
          <a:xfrm rot="1993449">
            <a:off x="1063656" y="3770966"/>
            <a:ext cx="1028312" cy="2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Mission</a:t>
            </a:r>
            <a:endParaRPr lang="en-US" sz="900" dirty="0"/>
          </a:p>
        </p:txBody>
      </p:sp>
      <p:sp>
        <p:nvSpPr>
          <p:cNvPr id="190" name="TextBox 189"/>
          <p:cNvSpPr txBox="1"/>
          <p:nvPr/>
        </p:nvSpPr>
        <p:spPr>
          <a:xfrm rot="19215027">
            <a:off x="3626587" y="2437766"/>
            <a:ext cx="872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996633"/>
                </a:solidFill>
              </a:rPr>
              <a:t>Arcadia</a:t>
            </a:r>
            <a:endParaRPr lang="en-US" sz="900" dirty="0">
              <a:solidFill>
                <a:srgbClr val="996633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 rot="19215027">
            <a:off x="4131571" y="2665453"/>
            <a:ext cx="872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996633"/>
                </a:solidFill>
              </a:rPr>
              <a:t>Monrovia</a:t>
            </a:r>
            <a:endParaRPr lang="en-US" sz="900" dirty="0">
              <a:solidFill>
                <a:srgbClr val="996633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 rot="19215027">
            <a:off x="4807198" y="2682318"/>
            <a:ext cx="872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996633"/>
                </a:solidFill>
              </a:rPr>
              <a:t>Duarte</a:t>
            </a:r>
            <a:endParaRPr lang="en-US" sz="900" dirty="0">
              <a:solidFill>
                <a:srgbClr val="996633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 rot="19215027">
            <a:off x="5499813" y="2784783"/>
            <a:ext cx="872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rgbClr val="996633"/>
                </a:solidFill>
              </a:rPr>
              <a:t>Irwindale</a:t>
            </a:r>
            <a:endParaRPr lang="en-US" sz="900" dirty="0">
              <a:solidFill>
                <a:srgbClr val="996633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 rot="19215027">
            <a:off x="6061598" y="2645639"/>
            <a:ext cx="872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996633"/>
                </a:solidFill>
              </a:rPr>
              <a:t>Alameda</a:t>
            </a:r>
            <a:endParaRPr lang="en-US" sz="900" dirty="0">
              <a:solidFill>
                <a:srgbClr val="996633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 rot="19215027">
            <a:off x="6382050" y="2637207"/>
            <a:ext cx="872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996633"/>
                </a:solidFill>
              </a:rPr>
              <a:t>Citrus</a:t>
            </a:r>
            <a:endParaRPr lang="en-US" sz="900" dirty="0">
              <a:solidFill>
                <a:srgbClr val="996633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 rot="19231908">
            <a:off x="8236246" y="3438813"/>
            <a:ext cx="74312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i="1" dirty="0" smtClean="0">
                <a:solidFill>
                  <a:srgbClr val="996633"/>
                </a:solidFill>
              </a:rPr>
              <a:t>San Dimas (Planned)</a:t>
            </a:r>
            <a:endParaRPr lang="en-US" sz="900" i="1" dirty="0">
              <a:solidFill>
                <a:srgbClr val="996633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 rot="2410811">
            <a:off x="3204618" y="4809605"/>
            <a:ext cx="837815" cy="36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 smtClean="0"/>
              <a:t>El Monte Bus Station</a:t>
            </a:r>
            <a:endParaRPr lang="en-US" sz="900" dirty="0"/>
          </a:p>
        </p:txBody>
      </p:sp>
      <p:sp>
        <p:nvSpPr>
          <p:cNvPr id="198" name="TextBox 197"/>
          <p:cNvSpPr txBox="1"/>
          <p:nvPr/>
        </p:nvSpPr>
        <p:spPr>
          <a:xfrm rot="18675915">
            <a:off x="714039" y="4314082"/>
            <a:ext cx="872560" cy="36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 smtClean="0"/>
              <a:t>Cal State Los Angeles</a:t>
            </a:r>
            <a:endParaRPr lang="en-US" sz="900" dirty="0"/>
          </a:p>
        </p:txBody>
      </p:sp>
      <p:sp>
        <p:nvSpPr>
          <p:cNvPr id="199" name="TextBox 198"/>
          <p:cNvSpPr txBox="1"/>
          <p:nvPr/>
        </p:nvSpPr>
        <p:spPr>
          <a:xfrm>
            <a:off x="5370531" y="4701762"/>
            <a:ext cx="730033" cy="39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West Covina</a:t>
            </a:r>
            <a:endParaRPr lang="en-US" sz="900" dirty="0"/>
          </a:p>
        </p:txBody>
      </p:sp>
      <p:grpSp>
        <p:nvGrpSpPr>
          <p:cNvPr id="3" name="Group 2"/>
          <p:cNvGrpSpPr/>
          <p:nvPr/>
        </p:nvGrpSpPr>
        <p:grpSpPr>
          <a:xfrm>
            <a:off x="2498522" y="5374102"/>
            <a:ext cx="4660727" cy="549725"/>
            <a:chOff x="2700422" y="5374102"/>
            <a:chExt cx="4660727" cy="549725"/>
          </a:xfrm>
        </p:grpSpPr>
        <p:sp>
          <p:nvSpPr>
            <p:cNvPr id="13" name="Rectangle 12"/>
            <p:cNvSpPr/>
            <p:nvPr/>
          </p:nvSpPr>
          <p:spPr>
            <a:xfrm>
              <a:off x="2700422" y="5379633"/>
              <a:ext cx="4660727" cy="544194"/>
            </a:xfrm>
            <a:prstGeom prst="rect">
              <a:avLst/>
            </a:prstGeom>
            <a:solidFill>
              <a:srgbClr val="EDF2F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>
            <a:xfrm>
              <a:off x="2799416" y="5508398"/>
              <a:ext cx="344894" cy="0"/>
            </a:xfrm>
            <a:prstGeom prst="line">
              <a:avLst/>
            </a:prstGeom>
            <a:ln w="38100">
              <a:solidFill>
                <a:srgbClr val="7F7F7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2799416" y="5646826"/>
              <a:ext cx="344894" cy="0"/>
            </a:xfrm>
            <a:prstGeom prst="line">
              <a:avLst/>
            </a:prstGeom>
            <a:ln w="38100">
              <a:solidFill>
                <a:srgbClr val="BC8B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>
              <a:off x="3145951" y="5374853"/>
              <a:ext cx="12234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 Metro Silver Line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3145951" y="5513901"/>
              <a:ext cx="11785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 Metro Gold Line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3" name="Straight Connector 172"/>
            <p:cNvCxnSpPr/>
            <p:nvPr/>
          </p:nvCxnSpPr>
          <p:spPr>
            <a:xfrm>
              <a:off x="4862627" y="5639890"/>
              <a:ext cx="344894" cy="0"/>
            </a:xfrm>
            <a:prstGeom prst="line">
              <a:avLst/>
            </a:prstGeom>
            <a:ln w="38100">
              <a:solidFill>
                <a:srgbClr val="BC8B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>
              <a:off x="5198608" y="5515240"/>
              <a:ext cx="21531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Gold Line Foothill Extension Phase 2A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Isosceles Triangle 174"/>
            <p:cNvSpPr/>
            <p:nvPr/>
          </p:nvSpPr>
          <p:spPr>
            <a:xfrm>
              <a:off x="4978492" y="5435996"/>
              <a:ext cx="113165" cy="95055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rgbClr val="BC8B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5194284" y="5374102"/>
              <a:ext cx="92845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Transit Station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5196590" y="5653819"/>
              <a:ext cx="21595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Gold Line </a:t>
              </a:r>
              <a:r>
                <a:rPr lang="en-US" sz="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Foothil</a:t>
              </a: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Extension Phase 2B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3" name="Straight Connector 182"/>
            <p:cNvCxnSpPr/>
            <p:nvPr/>
          </p:nvCxnSpPr>
          <p:spPr>
            <a:xfrm>
              <a:off x="4862627" y="5779397"/>
              <a:ext cx="344894" cy="0"/>
            </a:xfrm>
            <a:prstGeom prst="line">
              <a:avLst/>
            </a:prstGeom>
            <a:ln w="9525">
              <a:solidFill>
                <a:srgbClr val="BC8B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3145951" y="5652949"/>
              <a:ext cx="14863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Metrolink</a:t>
              </a: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San Bernardino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1" name="Straight Connector 200"/>
            <p:cNvCxnSpPr/>
            <p:nvPr/>
          </p:nvCxnSpPr>
          <p:spPr>
            <a:xfrm>
              <a:off x="2799416" y="5778529"/>
              <a:ext cx="344894" cy="0"/>
            </a:xfrm>
            <a:prstGeom prst="line">
              <a:avLst/>
            </a:prstGeom>
            <a:ln w="22225" cmpd="dbl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TextBox 201"/>
          <p:cNvSpPr txBox="1"/>
          <p:nvPr/>
        </p:nvSpPr>
        <p:spPr>
          <a:xfrm rot="19133450">
            <a:off x="3464475" y="3933356"/>
            <a:ext cx="930496" cy="36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 smtClean="0">
                <a:solidFill>
                  <a:srgbClr val="C00000"/>
                </a:solidFill>
              </a:rPr>
              <a:t>El Monte </a:t>
            </a:r>
            <a:r>
              <a:rPr lang="en-US" sz="900" dirty="0" err="1" smtClean="0">
                <a:solidFill>
                  <a:srgbClr val="C00000"/>
                </a:solidFill>
              </a:rPr>
              <a:t>Metrolink</a:t>
            </a:r>
            <a:endParaRPr lang="en-US" sz="900" dirty="0">
              <a:solidFill>
                <a:srgbClr val="C00000"/>
              </a:solidFill>
            </a:endParaRPr>
          </a:p>
        </p:txBody>
      </p:sp>
      <p:grpSp>
        <p:nvGrpSpPr>
          <p:cNvPr id="203" name="Group 202"/>
          <p:cNvGrpSpPr/>
          <p:nvPr/>
        </p:nvGrpSpPr>
        <p:grpSpPr>
          <a:xfrm>
            <a:off x="869175" y="3896859"/>
            <a:ext cx="7965273" cy="1245515"/>
            <a:chOff x="620202" y="3621780"/>
            <a:chExt cx="8225623" cy="1286225"/>
          </a:xfrm>
        </p:grpSpPr>
        <p:sp>
          <p:nvSpPr>
            <p:cNvPr id="204" name="Freeform 203"/>
            <p:cNvSpPr/>
            <p:nvPr/>
          </p:nvSpPr>
          <p:spPr>
            <a:xfrm>
              <a:off x="620202" y="3621780"/>
              <a:ext cx="8225623" cy="1286225"/>
            </a:xfrm>
            <a:custGeom>
              <a:avLst/>
              <a:gdLst>
                <a:gd name="connsiteX0" fmla="*/ 0 w 6511560"/>
                <a:gd name="connsiteY0" fmla="*/ 694750 h 1211672"/>
                <a:gd name="connsiteX1" fmla="*/ 246490 w 6511560"/>
                <a:gd name="connsiteY1" fmla="*/ 488016 h 1211672"/>
                <a:gd name="connsiteX2" fmla="*/ 588396 w 6511560"/>
                <a:gd name="connsiteY2" fmla="*/ 464162 h 1211672"/>
                <a:gd name="connsiteX3" fmla="*/ 1431234 w 6511560"/>
                <a:gd name="connsiteY3" fmla="*/ 50694 h 1211672"/>
                <a:gd name="connsiteX4" fmla="*/ 1749286 w 6511560"/>
                <a:gd name="connsiteY4" fmla="*/ 50694 h 1211672"/>
                <a:gd name="connsiteX5" fmla="*/ 2782956 w 6511560"/>
                <a:gd name="connsiteY5" fmla="*/ 448259 h 1211672"/>
                <a:gd name="connsiteX6" fmla="*/ 3061252 w 6511560"/>
                <a:gd name="connsiteY6" fmla="*/ 631139 h 1211672"/>
                <a:gd name="connsiteX7" fmla="*/ 3633746 w 6511560"/>
                <a:gd name="connsiteY7" fmla="*/ 1132071 h 1211672"/>
                <a:gd name="connsiteX8" fmla="*/ 3824577 w 6511560"/>
                <a:gd name="connsiteY8" fmla="*/ 1116169 h 1211672"/>
                <a:gd name="connsiteX9" fmla="*/ 4579951 w 6511560"/>
                <a:gd name="connsiteY9" fmla="*/ 225623 h 1211672"/>
                <a:gd name="connsiteX10" fmla="*/ 4834393 w 6511560"/>
                <a:gd name="connsiteY10" fmla="*/ 138158 h 1211672"/>
                <a:gd name="connsiteX11" fmla="*/ 6257676 w 6511560"/>
                <a:gd name="connsiteY11" fmla="*/ 146110 h 1211672"/>
                <a:gd name="connsiteX12" fmla="*/ 6504166 w 6511560"/>
                <a:gd name="connsiteY12" fmla="*/ 82499 h 1211672"/>
                <a:gd name="connsiteX0" fmla="*/ 0 w 6511560"/>
                <a:gd name="connsiteY0" fmla="*/ 694750 h 1211672"/>
                <a:gd name="connsiteX1" fmla="*/ 246490 w 6511560"/>
                <a:gd name="connsiteY1" fmla="*/ 488016 h 1211672"/>
                <a:gd name="connsiteX2" fmla="*/ 588396 w 6511560"/>
                <a:gd name="connsiteY2" fmla="*/ 464162 h 1211672"/>
                <a:gd name="connsiteX3" fmla="*/ 1431234 w 6511560"/>
                <a:gd name="connsiteY3" fmla="*/ 50694 h 1211672"/>
                <a:gd name="connsiteX4" fmla="*/ 1749286 w 6511560"/>
                <a:gd name="connsiteY4" fmla="*/ 50694 h 1211672"/>
                <a:gd name="connsiteX5" fmla="*/ 2782956 w 6511560"/>
                <a:gd name="connsiteY5" fmla="*/ 448259 h 1211672"/>
                <a:gd name="connsiteX6" fmla="*/ 3061252 w 6511560"/>
                <a:gd name="connsiteY6" fmla="*/ 631139 h 1211672"/>
                <a:gd name="connsiteX7" fmla="*/ 3633746 w 6511560"/>
                <a:gd name="connsiteY7" fmla="*/ 1132071 h 1211672"/>
                <a:gd name="connsiteX8" fmla="*/ 3824577 w 6511560"/>
                <a:gd name="connsiteY8" fmla="*/ 1116169 h 1211672"/>
                <a:gd name="connsiteX9" fmla="*/ 4579951 w 6511560"/>
                <a:gd name="connsiteY9" fmla="*/ 225623 h 1211672"/>
                <a:gd name="connsiteX10" fmla="*/ 4834393 w 6511560"/>
                <a:gd name="connsiteY10" fmla="*/ 138158 h 1211672"/>
                <a:gd name="connsiteX11" fmla="*/ 6257676 w 6511560"/>
                <a:gd name="connsiteY11" fmla="*/ 146110 h 1211672"/>
                <a:gd name="connsiteX12" fmla="*/ 6504166 w 6511560"/>
                <a:gd name="connsiteY12" fmla="*/ 74548 h 1211672"/>
                <a:gd name="connsiteX0" fmla="*/ 0 w 8261533"/>
                <a:gd name="connsiteY0" fmla="*/ 694750 h 1211672"/>
                <a:gd name="connsiteX1" fmla="*/ 246490 w 8261533"/>
                <a:gd name="connsiteY1" fmla="*/ 488016 h 1211672"/>
                <a:gd name="connsiteX2" fmla="*/ 588396 w 8261533"/>
                <a:gd name="connsiteY2" fmla="*/ 464162 h 1211672"/>
                <a:gd name="connsiteX3" fmla="*/ 1431234 w 8261533"/>
                <a:gd name="connsiteY3" fmla="*/ 50694 h 1211672"/>
                <a:gd name="connsiteX4" fmla="*/ 1749286 w 8261533"/>
                <a:gd name="connsiteY4" fmla="*/ 50694 h 1211672"/>
                <a:gd name="connsiteX5" fmla="*/ 2782956 w 8261533"/>
                <a:gd name="connsiteY5" fmla="*/ 448259 h 1211672"/>
                <a:gd name="connsiteX6" fmla="*/ 3061252 w 8261533"/>
                <a:gd name="connsiteY6" fmla="*/ 631139 h 1211672"/>
                <a:gd name="connsiteX7" fmla="*/ 3633746 w 8261533"/>
                <a:gd name="connsiteY7" fmla="*/ 1132071 h 1211672"/>
                <a:gd name="connsiteX8" fmla="*/ 3824577 w 8261533"/>
                <a:gd name="connsiteY8" fmla="*/ 1116169 h 1211672"/>
                <a:gd name="connsiteX9" fmla="*/ 4579951 w 8261533"/>
                <a:gd name="connsiteY9" fmla="*/ 225623 h 1211672"/>
                <a:gd name="connsiteX10" fmla="*/ 4834393 w 8261533"/>
                <a:gd name="connsiteY10" fmla="*/ 138158 h 1211672"/>
                <a:gd name="connsiteX11" fmla="*/ 6257676 w 8261533"/>
                <a:gd name="connsiteY11" fmla="*/ 146110 h 1211672"/>
                <a:gd name="connsiteX12" fmla="*/ 8261404 w 8261533"/>
                <a:gd name="connsiteY12" fmla="*/ 10938 h 1211672"/>
                <a:gd name="connsiteX0" fmla="*/ 0 w 8261404"/>
                <a:gd name="connsiteY0" fmla="*/ 781956 h 1298878"/>
                <a:gd name="connsiteX1" fmla="*/ 246490 w 8261404"/>
                <a:gd name="connsiteY1" fmla="*/ 575222 h 1298878"/>
                <a:gd name="connsiteX2" fmla="*/ 588396 w 8261404"/>
                <a:gd name="connsiteY2" fmla="*/ 551368 h 1298878"/>
                <a:gd name="connsiteX3" fmla="*/ 1431234 w 8261404"/>
                <a:gd name="connsiteY3" fmla="*/ 137900 h 1298878"/>
                <a:gd name="connsiteX4" fmla="*/ 1749286 w 8261404"/>
                <a:gd name="connsiteY4" fmla="*/ 137900 h 1298878"/>
                <a:gd name="connsiteX5" fmla="*/ 2782956 w 8261404"/>
                <a:gd name="connsiteY5" fmla="*/ 535465 h 1298878"/>
                <a:gd name="connsiteX6" fmla="*/ 3061252 w 8261404"/>
                <a:gd name="connsiteY6" fmla="*/ 718345 h 1298878"/>
                <a:gd name="connsiteX7" fmla="*/ 3633746 w 8261404"/>
                <a:gd name="connsiteY7" fmla="*/ 1219277 h 1298878"/>
                <a:gd name="connsiteX8" fmla="*/ 3824577 w 8261404"/>
                <a:gd name="connsiteY8" fmla="*/ 1203375 h 1298878"/>
                <a:gd name="connsiteX9" fmla="*/ 4579951 w 8261404"/>
                <a:gd name="connsiteY9" fmla="*/ 312829 h 1298878"/>
                <a:gd name="connsiteX10" fmla="*/ 4834393 w 8261404"/>
                <a:gd name="connsiteY10" fmla="*/ 225364 h 1298878"/>
                <a:gd name="connsiteX11" fmla="*/ 6257676 w 8261404"/>
                <a:gd name="connsiteY11" fmla="*/ 233316 h 1298878"/>
                <a:gd name="connsiteX12" fmla="*/ 7903596 w 8261404"/>
                <a:gd name="connsiteY12" fmla="*/ 2728 h 1298878"/>
                <a:gd name="connsiteX13" fmla="*/ 8261404 w 8261404"/>
                <a:gd name="connsiteY13" fmla="*/ 98144 h 1298878"/>
                <a:gd name="connsiteX0" fmla="*/ 0 w 8261404"/>
                <a:gd name="connsiteY0" fmla="*/ 779228 h 1296150"/>
                <a:gd name="connsiteX1" fmla="*/ 246490 w 8261404"/>
                <a:gd name="connsiteY1" fmla="*/ 572494 h 1296150"/>
                <a:gd name="connsiteX2" fmla="*/ 588396 w 8261404"/>
                <a:gd name="connsiteY2" fmla="*/ 548640 h 1296150"/>
                <a:gd name="connsiteX3" fmla="*/ 1431234 w 8261404"/>
                <a:gd name="connsiteY3" fmla="*/ 135172 h 1296150"/>
                <a:gd name="connsiteX4" fmla="*/ 1749286 w 8261404"/>
                <a:gd name="connsiteY4" fmla="*/ 135172 h 1296150"/>
                <a:gd name="connsiteX5" fmla="*/ 2782956 w 8261404"/>
                <a:gd name="connsiteY5" fmla="*/ 532737 h 1296150"/>
                <a:gd name="connsiteX6" fmla="*/ 3061252 w 8261404"/>
                <a:gd name="connsiteY6" fmla="*/ 715617 h 1296150"/>
                <a:gd name="connsiteX7" fmla="*/ 3633746 w 8261404"/>
                <a:gd name="connsiteY7" fmla="*/ 1216549 h 1296150"/>
                <a:gd name="connsiteX8" fmla="*/ 3824577 w 8261404"/>
                <a:gd name="connsiteY8" fmla="*/ 1200647 h 1296150"/>
                <a:gd name="connsiteX9" fmla="*/ 4579951 w 8261404"/>
                <a:gd name="connsiteY9" fmla="*/ 310101 h 1296150"/>
                <a:gd name="connsiteX10" fmla="*/ 4834393 w 8261404"/>
                <a:gd name="connsiteY10" fmla="*/ 222636 h 1296150"/>
                <a:gd name="connsiteX11" fmla="*/ 6257676 w 8261404"/>
                <a:gd name="connsiteY11" fmla="*/ 230588 h 1296150"/>
                <a:gd name="connsiteX12" fmla="*/ 7903596 w 8261404"/>
                <a:gd name="connsiteY12" fmla="*/ 0 h 1296150"/>
                <a:gd name="connsiteX13" fmla="*/ 8261404 w 8261404"/>
                <a:gd name="connsiteY13" fmla="*/ 95416 h 1296150"/>
                <a:gd name="connsiteX0" fmla="*/ 0 w 8261404"/>
                <a:gd name="connsiteY0" fmla="*/ 783242 h 1300164"/>
                <a:gd name="connsiteX1" fmla="*/ 246490 w 8261404"/>
                <a:gd name="connsiteY1" fmla="*/ 576508 h 1300164"/>
                <a:gd name="connsiteX2" fmla="*/ 588396 w 8261404"/>
                <a:gd name="connsiteY2" fmla="*/ 552654 h 1300164"/>
                <a:gd name="connsiteX3" fmla="*/ 1431234 w 8261404"/>
                <a:gd name="connsiteY3" fmla="*/ 139186 h 1300164"/>
                <a:gd name="connsiteX4" fmla="*/ 1749286 w 8261404"/>
                <a:gd name="connsiteY4" fmla="*/ 139186 h 1300164"/>
                <a:gd name="connsiteX5" fmla="*/ 2782956 w 8261404"/>
                <a:gd name="connsiteY5" fmla="*/ 536751 h 1300164"/>
                <a:gd name="connsiteX6" fmla="*/ 3061252 w 8261404"/>
                <a:gd name="connsiteY6" fmla="*/ 719631 h 1300164"/>
                <a:gd name="connsiteX7" fmla="*/ 3633746 w 8261404"/>
                <a:gd name="connsiteY7" fmla="*/ 1220563 h 1300164"/>
                <a:gd name="connsiteX8" fmla="*/ 3824577 w 8261404"/>
                <a:gd name="connsiteY8" fmla="*/ 1204661 h 1300164"/>
                <a:gd name="connsiteX9" fmla="*/ 4579951 w 8261404"/>
                <a:gd name="connsiteY9" fmla="*/ 314115 h 1300164"/>
                <a:gd name="connsiteX10" fmla="*/ 4834393 w 8261404"/>
                <a:gd name="connsiteY10" fmla="*/ 226650 h 1300164"/>
                <a:gd name="connsiteX11" fmla="*/ 6257676 w 8261404"/>
                <a:gd name="connsiteY11" fmla="*/ 234602 h 1300164"/>
                <a:gd name="connsiteX12" fmla="*/ 6869926 w 8261404"/>
                <a:gd name="connsiteY12" fmla="*/ 19916 h 1300164"/>
                <a:gd name="connsiteX13" fmla="*/ 7903596 w 8261404"/>
                <a:gd name="connsiteY13" fmla="*/ 4014 h 1300164"/>
                <a:gd name="connsiteX14" fmla="*/ 8261404 w 8261404"/>
                <a:gd name="connsiteY14" fmla="*/ 99430 h 1300164"/>
                <a:gd name="connsiteX0" fmla="*/ 0 w 8261404"/>
                <a:gd name="connsiteY0" fmla="*/ 783242 h 1300164"/>
                <a:gd name="connsiteX1" fmla="*/ 246490 w 8261404"/>
                <a:gd name="connsiteY1" fmla="*/ 576508 h 1300164"/>
                <a:gd name="connsiteX2" fmla="*/ 588396 w 8261404"/>
                <a:gd name="connsiteY2" fmla="*/ 552654 h 1300164"/>
                <a:gd name="connsiteX3" fmla="*/ 1431234 w 8261404"/>
                <a:gd name="connsiteY3" fmla="*/ 139186 h 1300164"/>
                <a:gd name="connsiteX4" fmla="*/ 1749286 w 8261404"/>
                <a:gd name="connsiteY4" fmla="*/ 139186 h 1300164"/>
                <a:gd name="connsiteX5" fmla="*/ 2782956 w 8261404"/>
                <a:gd name="connsiteY5" fmla="*/ 536751 h 1300164"/>
                <a:gd name="connsiteX6" fmla="*/ 3061252 w 8261404"/>
                <a:gd name="connsiteY6" fmla="*/ 719631 h 1300164"/>
                <a:gd name="connsiteX7" fmla="*/ 3633746 w 8261404"/>
                <a:gd name="connsiteY7" fmla="*/ 1220563 h 1300164"/>
                <a:gd name="connsiteX8" fmla="*/ 3824577 w 8261404"/>
                <a:gd name="connsiteY8" fmla="*/ 1204661 h 1300164"/>
                <a:gd name="connsiteX9" fmla="*/ 4579951 w 8261404"/>
                <a:gd name="connsiteY9" fmla="*/ 314115 h 1300164"/>
                <a:gd name="connsiteX10" fmla="*/ 4834393 w 8261404"/>
                <a:gd name="connsiteY10" fmla="*/ 226650 h 1300164"/>
                <a:gd name="connsiteX11" fmla="*/ 6257676 w 8261404"/>
                <a:gd name="connsiteY11" fmla="*/ 234602 h 1300164"/>
                <a:gd name="connsiteX12" fmla="*/ 6869926 w 8261404"/>
                <a:gd name="connsiteY12" fmla="*/ 19916 h 1300164"/>
                <a:gd name="connsiteX13" fmla="*/ 7903596 w 8261404"/>
                <a:gd name="connsiteY13" fmla="*/ 4014 h 1300164"/>
                <a:gd name="connsiteX14" fmla="*/ 8261404 w 8261404"/>
                <a:gd name="connsiteY14" fmla="*/ 99430 h 1300164"/>
                <a:gd name="connsiteX0" fmla="*/ 0 w 8261404"/>
                <a:gd name="connsiteY0" fmla="*/ 783242 h 1300164"/>
                <a:gd name="connsiteX1" fmla="*/ 246490 w 8261404"/>
                <a:gd name="connsiteY1" fmla="*/ 576508 h 1300164"/>
                <a:gd name="connsiteX2" fmla="*/ 588396 w 8261404"/>
                <a:gd name="connsiteY2" fmla="*/ 552654 h 1300164"/>
                <a:gd name="connsiteX3" fmla="*/ 1431234 w 8261404"/>
                <a:gd name="connsiteY3" fmla="*/ 139186 h 1300164"/>
                <a:gd name="connsiteX4" fmla="*/ 2643808 w 8261404"/>
                <a:gd name="connsiteY4" fmla="*/ 731559 h 1300164"/>
                <a:gd name="connsiteX5" fmla="*/ 2782956 w 8261404"/>
                <a:gd name="connsiteY5" fmla="*/ 536751 h 1300164"/>
                <a:gd name="connsiteX6" fmla="*/ 3061252 w 8261404"/>
                <a:gd name="connsiteY6" fmla="*/ 719631 h 1300164"/>
                <a:gd name="connsiteX7" fmla="*/ 3633746 w 8261404"/>
                <a:gd name="connsiteY7" fmla="*/ 1220563 h 1300164"/>
                <a:gd name="connsiteX8" fmla="*/ 3824577 w 8261404"/>
                <a:gd name="connsiteY8" fmla="*/ 1204661 h 1300164"/>
                <a:gd name="connsiteX9" fmla="*/ 4579951 w 8261404"/>
                <a:gd name="connsiteY9" fmla="*/ 314115 h 1300164"/>
                <a:gd name="connsiteX10" fmla="*/ 4834393 w 8261404"/>
                <a:gd name="connsiteY10" fmla="*/ 226650 h 1300164"/>
                <a:gd name="connsiteX11" fmla="*/ 6257676 w 8261404"/>
                <a:gd name="connsiteY11" fmla="*/ 234602 h 1300164"/>
                <a:gd name="connsiteX12" fmla="*/ 6869926 w 8261404"/>
                <a:gd name="connsiteY12" fmla="*/ 19916 h 1300164"/>
                <a:gd name="connsiteX13" fmla="*/ 7903596 w 8261404"/>
                <a:gd name="connsiteY13" fmla="*/ 4014 h 1300164"/>
                <a:gd name="connsiteX14" fmla="*/ 8261404 w 8261404"/>
                <a:gd name="connsiteY14" fmla="*/ 99430 h 1300164"/>
                <a:gd name="connsiteX0" fmla="*/ 0 w 8261404"/>
                <a:gd name="connsiteY0" fmla="*/ 783242 h 1300164"/>
                <a:gd name="connsiteX1" fmla="*/ 246490 w 8261404"/>
                <a:gd name="connsiteY1" fmla="*/ 576508 h 1300164"/>
                <a:gd name="connsiteX2" fmla="*/ 588396 w 8261404"/>
                <a:gd name="connsiteY2" fmla="*/ 552654 h 1300164"/>
                <a:gd name="connsiteX3" fmla="*/ 1296062 w 8261404"/>
                <a:gd name="connsiteY3" fmla="*/ 731558 h 1300164"/>
                <a:gd name="connsiteX4" fmla="*/ 2643808 w 8261404"/>
                <a:gd name="connsiteY4" fmla="*/ 731559 h 1300164"/>
                <a:gd name="connsiteX5" fmla="*/ 2782956 w 8261404"/>
                <a:gd name="connsiteY5" fmla="*/ 536751 h 1300164"/>
                <a:gd name="connsiteX6" fmla="*/ 3061252 w 8261404"/>
                <a:gd name="connsiteY6" fmla="*/ 719631 h 1300164"/>
                <a:gd name="connsiteX7" fmla="*/ 3633746 w 8261404"/>
                <a:gd name="connsiteY7" fmla="*/ 1220563 h 1300164"/>
                <a:gd name="connsiteX8" fmla="*/ 3824577 w 8261404"/>
                <a:gd name="connsiteY8" fmla="*/ 1204661 h 1300164"/>
                <a:gd name="connsiteX9" fmla="*/ 4579951 w 8261404"/>
                <a:gd name="connsiteY9" fmla="*/ 314115 h 1300164"/>
                <a:gd name="connsiteX10" fmla="*/ 4834393 w 8261404"/>
                <a:gd name="connsiteY10" fmla="*/ 226650 h 1300164"/>
                <a:gd name="connsiteX11" fmla="*/ 6257676 w 8261404"/>
                <a:gd name="connsiteY11" fmla="*/ 234602 h 1300164"/>
                <a:gd name="connsiteX12" fmla="*/ 6869926 w 8261404"/>
                <a:gd name="connsiteY12" fmla="*/ 19916 h 1300164"/>
                <a:gd name="connsiteX13" fmla="*/ 7903596 w 8261404"/>
                <a:gd name="connsiteY13" fmla="*/ 4014 h 1300164"/>
                <a:gd name="connsiteX14" fmla="*/ 8261404 w 8261404"/>
                <a:gd name="connsiteY14" fmla="*/ 99430 h 1300164"/>
                <a:gd name="connsiteX0" fmla="*/ 0 w 8261404"/>
                <a:gd name="connsiteY0" fmla="*/ 783242 h 1300164"/>
                <a:gd name="connsiteX1" fmla="*/ 246490 w 8261404"/>
                <a:gd name="connsiteY1" fmla="*/ 576508 h 1300164"/>
                <a:gd name="connsiteX2" fmla="*/ 612250 w 8261404"/>
                <a:gd name="connsiteY2" fmla="*/ 767339 h 1300164"/>
                <a:gd name="connsiteX3" fmla="*/ 1296062 w 8261404"/>
                <a:gd name="connsiteY3" fmla="*/ 731558 h 1300164"/>
                <a:gd name="connsiteX4" fmla="*/ 2643808 w 8261404"/>
                <a:gd name="connsiteY4" fmla="*/ 731559 h 1300164"/>
                <a:gd name="connsiteX5" fmla="*/ 2782956 w 8261404"/>
                <a:gd name="connsiteY5" fmla="*/ 536751 h 1300164"/>
                <a:gd name="connsiteX6" fmla="*/ 3061252 w 8261404"/>
                <a:gd name="connsiteY6" fmla="*/ 719631 h 1300164"/>
                <a:gd name="connsiteX7" fmla="*/ 3633746 w 8261404"/>
                <a:gd name="connsiteY7" fmla="*/ 1220563 h 1300164"/>
                <a:gd name="connsiteX8" fmla="*/ 3824577 w 8261404"/>
                <a:gd name="connsiteY8" fmla="*/ 1204661 h 1300164"/>
                <a:gd name="connsiteX9" fmla="*/ 4579951 w 8261404"/>
                <a:gd name="connsiteY9" fmla="*/ 314115 h 1300164"/>
                <a:gd name="connsiteX10" fmla="*/ 4834393 w 8261404"/>
                <a:gd name="connsiteY10" fmla="*/ 226650 h 1300164"/>
                <a:gd name="connsiteX11" fmla="*/ 6257676 w 8261404"/>
                <a:gd name="connsiteY11" fmla="*/ 234602 h 1300164"/>
                <a:gd name="connsiteX12" fmla="*/ 6869926 w 8261404"/>
                <a:gd name="connsiteY12" fmla="*/ 19916 h 1300164"/>
                <a:gd name="connsiteX13" fmla="*/ 7903596 w 8261404"/>
                <a:gd name="connsiteY13" fmla="*/ 4014 h 1300164"/>
                <a:gd name="connsiteX14" fmla="*/ 8261404 w 8261404"/>
                <a:gd name="connsiteY14" fmla="*/ 99430 h 1300164"/>
                <a:gd name="connsiteX0" fmla="*/ 0 w 8261404"/>
                <a:gd name="connsiteY0" fmla="*/ 783242 h 1300164"/>
                <a:gd name="connsiteX1" fmla="*/ 246490 w 8261404"/>
                <a:gd name="connsiteY1" fmla="*/ 576508 h 1300164"/>
                <a:gd name="connsiteX2" fmla="*/ 612250 w 8261404"/>
                <a:gd name="connsiteY2" fmla="*/ 767339 h 1300164"/>
                <a:gd name="connsiteX3" fmla="*/ 2643808 w 8261404"/>
                <a:gd name="connsiteY3" fmla="*/ 731559 h 1300164"/>
                <a:gd name="connsiteX4" fmla="*/ 2782956 w 8261404"/>
                <a:gd name="connsiteY4" fmla="*/ 536751 h 1300164"/>
                <a:gd name="connsiteX5" fmla="*/ 3061252 w 8261404"/>
                <a:gd name="connsiteY5" fmla="*/ 719631 h 1300164"/>
                <a:gd name="connsiteX6" fmla="*/ 3633746 w 8261404"/>
                <a:gd name="connsiteY6" fmla="*/ 1220563 h 1300164"/>
                <a:gd name="connsiteX7" fmla="*/ 3824577 w 8261404"/>
                <a:gd name="connsiteY7" fmla="*/ 1204661 h 1300164"/>
                <a:gd name="connsiteX8" fmla="*/ 4579951 w 8261404"/>
                <a:gd name="connsiteY8" fmla="*/ 314115 h 1300164"/>
                <a:gd name="connsiteX9" fmla="*/ 4834393 w 8261404"/>
                <a:gd name="connsiteY9" fmla="*/ 226650 h 1300164"/>
                <a:gd name="connsiteX10" fmla="*/ 6257676 w 8261404"/>
                <a:gd name="connsiteY10" fmla="*/ 234602 h 1300164"/>
                <a:gd name="connsiteX11" fmla="*/ 6869926 w 8261404"/>
                <a:gd name="connsiteY11" fmla="*/ 19916 h 1300164"/>
                <a:gd name="connsiteX12" fmla="*/ 7903596 w 8261404"/>
                <a:gd name="connsiteY12" fmla="*/ 4014 h 1300164"/>
                <a:gd name="connsiteX13" fmla="*/ 8261404 w 8261404"/>
                <a:gd name="connsiteY13" fmla="*/ 99430 h 1300164"/>
                <a:gd name="connsiteX0" fmla="*/ 0 w 8261404"/>
                <a:gd name="connsiteY0" fmla="*/ 783242 h 1300164"/>
                <a:gd name="connsiteX1" fmla="*/ 214684 w 8261404"/>
                <a:gd name="connsiteY1" fmla="*/ 997927 h 1300164"/>
                <a:gd name="connsiteX2" fmla="*/ 612250 w 8261404"/>
                <a:gd name="connsiteY2" fmla="*/ 767339 h 1300164"/>
                <a:gd name="connsiteX3" fmla="*/ 2643808 w 8261404"/>
                <a:gd name="connsiteY3" fmla="*/ 731559 h 1300164"/>
                <a:gd name="connsiteX4" fmla="*/ 2782956 w 8261404"/>
                <a:gd name="connsiteY4" fmla="*/ 536751 h 1300164"/>
                <a:gd name="connsiteX5" fmla="*/ 3061252 w 8261404"/>
                <a:gd name="connsiteY5" fmla="*/ 719631 h 1300164"/>
                <a:gd name="connsiteX6" fmla="*/ 3633746 w 8261404"/>
                <a:gd name="connsiteY6" fmla="*/ 1220563 h 1300164"/>
                <a:gd name="connsiteX7" fmla="*/ 3824577 w 8261404"/>
                <a:gd name="connsiteY7" fmla="*/ 1204661 h 1300164"/>
                <a:gd name="connsiteX8" fmla="*/ 4579951 w 8261404"/>
                <a:gd name="connsiteY8" fmla="*/ 314115 h 1300164"/>
                <a:gd name="connsiteX9" fmla="*/ 4834393 w 8261404"/>
                <a:gd name="connsiteY9" fmla="*/ 226650 h 1300164"/>
                <a:gd name="connsiteX10" fmla="*/ 6257676 w 8261404"/>
                <a:gd name="connsiteY10" fmla="*/ 234602 h 1300164"/>
                <a:gd name="connsiteX11" fmla="*/ 6869926 w 8261404"/>
                <a:gd name="connsiteY11" fmla="*/ 19916 h 1300164"/>
                <a:gd name="connsiteX12" fmla="*/ 7903596 w 8261404"/>
                <a:gd name="connsiteY12" fmla="*/ 4014 h 1300164"/>
                <a:gd name="connsiteX13" fmla="*/ 8261404 w 8261404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80445 w 8229599"/>
                <a:gd name="connsiteY2" fmla="*/ 76733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80445 w 8229599"/>
                <a:gd name="connsiteY2" fmla="*/ 76733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80445 w 8229599"/>
                <a:gd name="connsiteY2" fmla="*/ 751436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80445 w 8229599"/>
                <a:gd name="connsiteY2" fmla="*/ 751436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76469 w 8229599"/>
                <a:gd name="connsiteY2" fmla="*/ 73950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76469 w 8229599"/>
                <a:gd name="connsiteY2" fmla="*/ 73950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76469 w 8229599"/>
                <a:gd name="connsiteY2" fmla="*/ 73950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92372 w 8229599"/>
                <a:gd name="connsiteY2" fmla="*/ 73950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92372 w 8229599"/>
                <a:gd name="connsiteY2" fmla="*/ 73950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92372 w 8229599"/>
                <a:gd name="connsiteY2" fmla="*/ 73950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92372 w 8229599"/>
                <a:gd name="connsiteY2" fmla="*/ 73950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92372 w 8229599"/>
                <a:gd name="connsiteY2" fmla="*/ 73950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300164"/>
                <a:gd name="connsiteX1" fmla="*/ 182879 w 8229599"/>
                <a:gd name="connsiteY1" fmla="*/ 997927 h 1300164"/>
                <a:gd name="connsiteX2" fmla="*/ 592372 w 8229599"/>
                <a:gd name="connsiteY2" fmla="*/ 739509 h 1300164"/>
                <a:gd name="connsiteX3" fmla="*/ 2612003 w 8229599"/>
                <a:gd name="connsiteY3" fmla="*/ 731559 h 1300164"/>
                <a:gd name="connsiteX4" fmla="*/ 2751151 w 8229599"/>
                <a:gd name="connsiteY4" fmla="*/ 536751 h 1300164"/>
                <a:gd name="connsiteX5" fmla="*/ 3029447 w 8229599"/>
                <a:gd name="connsiteY5" fmla="*/ 719631 h 1300164"/>
                <a:gd name="connsiteX6" fmla="*/ 3601941 w 8229599"/>
                <a:gd name="connsiteY6" fmla="*/ 1220563 h 1300164"/>
                <a:gd name="connsiteX7" fmla="*/ 3792772 w 8229599"/>
                <a:gd name="connsiteY7" fmla="*/ 1204661 h 1300164"/>
                <a:gd name="connsiteX8" fmla="*/ 4548146 w 8229599"/>
                <a:gd name="connsiteY8" fmla="*/ 314115 h 1300164"/>
                <a:gd name="connsiteX9" fmla="*/ 4802588 w 8229599"/>
                <a:gd name="connsiteY9" fmla="*/ 226650 h 1300164"/>
                <a:gd name="connsiteX10" fmla="*/ 6225871 w 8229599"/>
                <a:gd name="connsiteY10" fmla="*/ 234602 h 1300164"/>
                <a:gd name="connsiteX11" fmla="*/ 6838121 w 8229599"/>
                <a:gd name="connsiteY11" fmla="*/ 19916 h 1300164"/>
                <a:gd name="connsiteX12" fmla="*/ 7871791 w 8229599"/>
                <a:gd name="connsiteY12" fmla="*/ 4014 h 1300164"/>
                <a:gd name="connsiteX13" fmla="*/ 8229599 w 8229599"/>
                <a:gd name="connsiteY13" fmla="*/ 99430 h 1300164"/>
                <a:gd name="connsiteX0" fmla="*/ 0 w 8229599"/>
                <a:gd name="connsiteY0" fmla="*/ 982025 h 1292289"/>
                <a:gd name="connsiteX1" fmla="*/ 182879 w 8229599"/>
                <a:gd name="connsiteY1" fmla="*/ 997927 h 1292289"/>
                <a:gd name="connsiteX2" fmla="*/ 592372 w 8229599"/>
                <a:gd name="connsiteY2" fmla="*/ 739509 h 1292289"/>
                <a:gd name="connsiteX3" fmla="*/ 2612003 w 8229599"/>
                <a:gd name="connsiteY3" fmla="*/ 731559 h 1292289"/>
                <a:gd name="connsiteX4" fmla="*/ 2751151 w 8229599"/>
                <a:gd name="connsiteY4" fmla="*/ 536751 h 1292289"/>
                <a:gd name="connsiteX5" fmla="*/ 3029447 w 8229599"/>
                <a:gd name="connsiteY5" fmla="*/ 719631 h 1292289"/>
                <a:gd name="connsiteX6" fmla="*/ 3601941 w 8229599"/>
                <a:gd name="connsiteY6" fmla="*/ 1220563 h 1292289"/>
                <a:gd name="connsiteX7" fmla="*/ 3792772 w 8229599"/>
                <a:gd name="connsiteY7" fmla="*/ 1204661 h 1292289"/>
                <a:gd name="connsiteX8" fmla="*/ 4548146 w 8229599"/>
                <a:gd name="connsiteY8" fmla="*/ 314115 h 1292289"/>
                <a:gd name="connsiteX9" fmla="*/ 4802588 w 8229599"/>
                <a:gd name="connsiteY9" fmla="*/ 226650 h 1292289"/>
                <a:gd name="connsiteX10" fmla="*/ 6225871 w 8229599"/>
                <a:gd name="connsiteY10" fmla="*/ 234602 h 1292289"/>
                <a:gd name="connsiteX11" fmla="*/ 6838121 w 8229599"/>
                <a:gd name="connsiteY11" fmla="*/ 19916 h 1292289"/>
                <a:gd name="connsiteX12" fmla="*/ 7871791 w 8229599"/>
                <a:gd name="connsiteY12" fmla="*/ 4014 h 1292289"/>
                <a:gd name="connsiteX13" fmla="*/ 8229599 w 8229599"/>
                <a:gd name="connsiteY13" fmla="*/ 99430 h 1292289"/>
                <a:gd name="connsiteX0" fmla="*/ 0 w 8229599"/>
                <a:gd name="connsiteY0" fmla="*/ 982025 h 1263857"/>
                <a:gd name="connsiteX1" fmla="*/ 182879 w 8229599"/>
                <a:gd name="connsiteY1" fmla="*/ 997927 h 1263857"/>
                <a:gd name="connsiteX2" fmla="*/ 592372 w 8229599"/>
                <a:gd name="connsiteY2" fmla="*/ 739509 h 1263857"/>
                <a:gd name="connsiteX3" fmla="*/ 2612003 w 8229599"/>
                <a:gd name="connsiteY3" fmla="*/ 731559 h 1263857"/>
                <a:gd name="connsiteX4" fmla="*/ 2751151 w 8229599"/>
                <a:gd name="connsiteY4" fmla="*/ 536751 h 1263857"/>
                <a:gd name="connsiteX5" fmla="*/ 3029447 w 8229599"/>
                <a:gd name="connsiteY5" fmla="*/ 719631 h 1263857"/>
                <a:gd name="connsiteX6" fmla="*/ 3601941 w 8229599"/>
                <a:gd name="connsiteY6" fmla="*/ 1220563 h 1263857"/>
                <a:gd name="connsiteX7" fmla="*/ 3792772 w 8229599"/>
                <a:gd name="connsiteY7" fmla="*/ 1204661 h 1263857"/>
                <a:gd name="connsiteX8" fmla="*/ 4548146 w 8229599"/>
                <a:gd name="connsiteY8" fmla="*/ 314115 h 1263857"/>
                <a:gd name="connsiteX9" fmla="*/ 4802588 w 8229599"/>
                <a:gd name="connsiteY9" fmla="*/ 226650 h 1263857"/>
                <a:gd name="connsiteX10" fmla="*/ 6225871 w 8229599"/>
                <a:gd name="connsiteY10" fmla="*/ 234602 h 1263857"/>
                <a:gd name="connsiteX11" fmla="*/ 6838121 w 8229599"/>
                <a:gd name="connsiteY11" fmla="*/ 19916 h 1263857"/>
                <a:gd name="connsiteX12" fmla="*/ 7871791 w 8229599"/>
                <a:gd name="connsiteY12" fmla="*/ 4014 h 1263857"/>
                <a:gd name="connsiteX13" fmla="*/ 8229599 w 8229599"/>
                <a:gd name="connsiteY13" fmla="*/ 99430 h 1263857"/>
                <a:gd name="connsiteX0" fmla="*/ 0 w 8229599"/>
                <a:gd name="connsiteY0" fmla="*/ 982025 h 1286225"/>
                <a:gd name="connsiteX1" fmla="*/ 182879 w 8229599"/>
                <a:gd name="connsiteY1" fmla="*/ 997927 h 1286225"/>
                <a:gd name="connsiteX2" fmla="*/ 592372 w 8229599"/>
                <a:gd name="connsiteY2" fmla="*/ 739509 h 1286225"/>
                <a:gd name="connsiteX3" fmla="*/ 2612003 w 8229599"/>
                <a:gd name="connsiteY3" fmla="*/ 731559 h 1286225"/>
                <a:gd name="connsiteX4" fmla="*/ 2751151 w 8229599"/>
                <a:gd name="connsiteY4" fmla="*/ 536751 h 1286225"/>
                <a:gd name="connsiteX5" fmla="*/ 3029447 w 8229599"/>
                <a:gd name="connsiteY5" fmla="*/ 719631 h 1286225"/>
                <a:gd name="connsiteX6" fmla="*/ 3601941 w 8229599"/>
                <a:gd name="connsiteY6" fmla="*/ 1220563 h 1286225"/>
                <a:gd name="connsiteX7" fmla="*/ 3776870 w 8229599"/>
                <a:gd name="connsiteY7" fmla="*/ 1228515 h 1286225"/>
                <a:gd name="connsiteX8" fmla="*/ 4548146 w 8229599"/>
                <a:gd name="connsiteY8" fmla="*/ 314115 h 1286225"/>
                <a:gd name="connsiteX9" fmla="*/ 4802588 w 8229599"/>
                <a:gd name="connsiteY9" fmla="*/ 226650 h 1286225"/>
                <a:gd name="connsiteX10" fmla="*/ 6225871 w 8229599"/>
                <a:gd name="connsiteY10" fmla="*/ 234602 h 1286225"/>
                <a:gd name="connsiteX11" fmla="*/ 6838121 w 8229599"/>
                <a:gd name="connsiteY11" fmla="*/ 19916 h 1286225"/>
                <a:gd name="connsiteX12" fmla="*/ 7871791 w 8229599"/>
                <a:gd name="connsiteY12" fmla="*/ 4014 h 1286225"/>
                <a:gd name="connsiteX13" fmla="*/ 8229599 w 8229599"/>
                <a:gd name="connsiteY13" fmla="*/ 99430 h 1286225"/>
                <a:gd name="connsiteX0" fmla="*/ 0 w 8229599"/>
                <a:gd name="connsiteY0" fmla="*/ 982025 h 1286225"/>
                <a:gd name="connsiteX1" fmla="*/ 182879 w 8229599"/>
                <a:gd name="connsiteY1" fmla="*/ 997927 h 1286225"/>
                <a:gd name="connsiteX2" fmla="*/ 592372 w 8229599"/>
                <a:gd name="connsiteY2" fmla="*/ 739509 h 1286225"/>
                <a:gd name="connsiteX3" fmla="*/ 2612003 w 8229599"/>
                <a:gd name="connsiteY3" fmla="*/ 731559 h 1286225"/>
                <a:gd name="connsiteX4" fmla="*/ 2751151 w 8229599"/>
                <a:gd name="connsiteY4" fmla="*/ 536751 h 1286225"/>
                <a:gd name="connsiteX5" fmla="*/ 3029447 w 8229599"/>
                <a:gd name="connsiteY5" fmla="*/ 719631 h 1286225"/>
                <a:gd name="connsiteX6" fmla="*/ 3601941 w 8229599"/>
                <a:gd name="connsiteY6" fmla="*/ 1220563 h 1286225"/>
                <a:gd name="connsiteX7" fmla="*/ 3776870 w 8229599"/>
                <a:gd name="connsiteY7" fmla="*/ 1228515 h 1286225"/>
                <a:gd name="connsiteX8" fmla="*/ 4548146 w 8229599"/>
                <a:gd name="connsiteY8" fmla="*/ 314115 h 1286225"/>
                <a:gd name="connsiteX9" fmla="*/ 4802588 w 8229599"/>
                <a:gd name="connsiteY9" fmla="*/ 226650 h 1286225"/>
                <a:gd name="connsiteX10" fmla="*/ 6225871 w 8229599"/>
                <a:gd name="connsiteY10" fmla="*/ 234602 h 1286225"/>
                <a:gd name="connsiteX11" fmla="*/ 6838121 w 8229599"/>
                <a:gd name="connsiteY11" fmla="*/ 19916 h 1286225"/>
                <a:gd name="connsiteX12" fmla="*/ 7871791 w 8229599"/>
                <a:gd name="connsiteY12" fmla="*/ 4014 h 1286225"/>
                <a:gd name="connsiteX13" fmla="*/ 8229599 w 8229599"/>
                <a:gd name="connsiteY13" fmla="*/ 99430 h 1286225"/>
                <a:gd name="connsiteX0" fmla="*/ 0 w 8229599"/>
                <a:gd name="connsiteY0" fmla="*/ 982025 h 1286225"/>
                <a:gd name="connsiteX1" fmla="*/ 182879 w 8229599"/>
                <a:gd name="connsiteY1" fmla="*/ 997927 h 1286225"/>
                <a:gd name="connsiteX2" fmla="*/ 592372 w 8229599"/>
                <a:gd name="connsiteY2" fmla="*/ 739509 h 1286225"/>
                <a:gd name="connsiteX3" fmla="*/ 2612003 w 8229599"/>
                <a:gd name="connsiteY3" fmla="*/ 731559 h 1286225"/>
                <a:gd name="connsiteX4" fmla="*/ 2751151 w 8229599"/>
                <a:gd name="connsiteY4" fmla="*/ 536751 h 1286225"/>
                <a:gd name="connsiteX5" fmla="*/ 3029447 w 8229599"/>
                <a:gd name="connsiteY5" fmla="*/ 719631 h 1286225"/>
                <a:gd name="connsiteX6" fmla="*/ 3601941 w 8229599"/>
                <a:gd name="connsiteY6" fmla="*/ 1220563 h 1286225"/>
                <a:gd name="connsiteX7" fmla="*/ 3776870 w 8229599"/>
                <a:gd name="connsiteY7" fmla="*/ 1228515 h 1286225"/>
                <a:gd name="connsiteX8" fmla="*/ 4548146 w 8229599"/>
                <a:gd name="connsiteY8" fmla="*/ 314115 h 1286225"/>
                <a:gd name="connsiteX9" fmla="*/ 4802588 w 8229599"/>
                <a:gd name="connsiteY9" fmla="*/ 226650 h 1286225"/>
                <a:gd name="connsiteX10" fmla="*/ 6225871 w 8229599"/>
                <a:gd name="connsiteY10" fmla="*/ 234602 h 1286225"/>
                <a:gd name="connsiteX11" fmla="*/ 6838121 w 8229599"/>
                <a:gd name="connsiteY11" fmla="*/ 19916 h 1286225"/>
                <a:gd name="connsiteX12" fmla="*/ 7871791 w 8229599"/>
                <a:gd name="connsiteY12" fmla="*/ 4014 h 1286225"/>
                <a:gd name="connsiteX13" fmla="*/ 8229599 w 8229599"/>
                <a:gd name="connsiteY13" fmla="*/ 99430 h 1286225"/>
                <a:gd name="connsiteX0" fmla="*/ 0 w 8229599"/>
                <a:gd name="connsiteY0" fmla="*/ 982025 h 1286225"/>
                <a:gd name="connsiteX1" fmla="*/ 182879 w 8229599"/>
                <a:gd name="connsiteY1" fmla="*/ 997927 h 1286225"/>
                <a:gd name="connsiteX2" fmla="*/ 592372 w 8229599"/>
                <a:gd name="connsiteY2" fmla="*/ 739509 h 1286225"/>
                <a:gd name="connsiteX3" fmla="*/ 2612003 w 8229599"/>
                <a:gd name="connsiteY3" fmla="*/ 731559 h 1286225"/>
                <a:gd name="connsiteX4" fmla="*/ 2751151 w 8229599"/>
                <a:gd name="connsiteY4" fmla="*/ 536751 h 1286225"/>
                <a:gd name="connsiteX5" fmla="*/ 3029447 w 8229599"/>
                <a:gd name="connsiteY5" fmla="*/ 719631 h 1286225"/>
                <a:gd name="connsiteX6" fmla="*/ 3601941 w 8229599"/>
                <a:gd name="connsiteY6" fmla="*/ 1220563 h 1286225"/>
                <a:gd name="connsiteX7" fmla="*/ 3776870 w 8229599"/>
                <a:gd name="connsiteY7" fmla="*/ 1228515 h 1286225"/>
                <a:gd name="connsiteX8" fmla="*/ 4548146 w 8229599"/>
                <a:gd name="connsiteY8" fmla="*/ 314115 h 1286225"/>
                <a:gd name="connsiteX9" fmla="*/ 4754880 w 8229599"/>
                <a:gd name="connsiteY9" fmla="*/ 230625 h 1286225"/>
                <a:gd name="connsiteX10" fmla="*/ 6225871 w 8229599"/>
                <a:gd name="connsiteY10" fmla="*/ 234602 h 1286225"/>
                <a:gd name="connsiteX11" fmla="*/ 6838121 w 8229599"/>
                <a:gd name="connsiteY11" fmla="*/ 19916 h 1286225"/>
                <a:gd name="connsiteX12" fmla="*/ 7871791 w 8229599"/>
                <a:gd name="connsiteY12" fmla="*/ 4014 h 1286225"/>
                <a:gd name="connsiteX13" fmla="*/ 8229599 w 8229599"/>
                <a:gd name="connsiteY13" fmla="*/ 99430 h 1286225"/>
                <a:gd name="connsiteX0" fmla="*/ 0 w 8229599"/>
                <a:gd name="connsiteY0" fmla="*/ 982025 h 1286225"/>
                <a:gd name="connsiteX1" fmla="*/ 182879 w 8229599"/>
                <a:gd name="connsiteY1" fmla="*/ 997927 h 1286225"/>
                <a:gd name="connsiteX2" fmla="*/ 592372 w 8229599"/>
                <a:gd name="connsiteY2" fmla="*/ 739509 h 1286225"/>
                <a:gd name="connsiteX3" fmla="*/ 2612003 w 8229599"/>
                <a:gd name="connsiteY3" fmla="*/ 731559 h 1286225"/>
                <a:gd name="connsiteX4" fmla="*/ 2751151 w 8229599"/>
                <a:gd name="connsiteY4" fmla="*/ 536751 h 1286225"/>
                <a:gd name="connsiteX5" fmla="*/ 3029447 w 8229599"/>
                <a:gd name="connsiteY5" fmla="*/ 719631 h 1286225"/>
                <a:gd name="connsiteX6" fmla="*/ 3601941 w 8229599"/>
                <a:gd name="connsiteY6" fmla="*/ 1220563 h 1286225"/>
                <a:gd name="connsiteX7" fmla="*/ 3776870 w 8229599"/>
                <a:gd name="connsiteY7" fmla="*/ 1228515 h 1286225"/>
                <a:gd name="connsiteX8" fmla="*/ 4548146 w 8229599"/>
                <a:gd name="connsiteY8" fmla="*/ 314115 h 1286225"/>
                <a:gd name="connsiteX9" fmla="*/ 4754880 w 8229599"/>
                <a:gd name="connsiteY9" fmla="*/ 230625 h 1286225"/>
                <a:gd name="connsiteX10" fmla="*/ 6225871 w 8229599"/>
                <a:gd name="connsiteY10" fmla="*/ 234602 h 1286225"/>
                <a:gd name="connsiteX11" fmla="*/ 6838121 w 8229599"/>
                <a:gd name="connsiteY11" fmla="*/ 19916 h 1286225"/>
                <a:gd name="connsiteX12" fmla="*/ 7871791 w 8229599"/>
                <a:gd name="connsiteY12" fmla="*/ 4014 h 1286225"/>
                <a:gd name="connsiteX13" fmla="*/ 8229599 w 8229599"/>
                <a:gd name="connsiteY13" fmla="*/ 99430 h 1286225"/>
                <a:gd name="connsiteX0" fmla="*/ 0 w 8229599"/>
                <a:gd name="connsiteY0" fmla="*/ 982025 h 1286225"/>
                <a:gd name="connsiteX1" fmla="*/ 182879 w 8229599"/>
                <a:gd name="connsiteY1" fmla="*/ 997927 h 1286225"/>
                <a:gd name="connsiteX2" fmla="*/ 592372 w 8229599"/>
                <a:gd name="connsiteY2" fmla="*/ 739509 h 1286225"/>
                <a:gd name="connsiteX3" fmla="*/ 2612003 w 8229599"/>
                <a:gd name="connsiteY3" fmla="*/ 731559 h 1286225"/>
                <a:gd name="connsiteX4" fmla="*/ 2751151 w 8229599"/>
                <a:gd name="connsiteY4" fmla="*/ 536751 h 1286225"/>
                <a:gd name="connsiteX5" fmla="*/ 3029447 w 8229599"/>
                <a:gd name="connsiteY5" fmla="*/ 719631 h 1286225"/>
                <a:gd name="connsiteX6" fmla="*/ 3601941 w 8229599"/>
                <a:gd name="connsiteY6" fmla="*/ 1220563 h 1286225"/>
                <a:gd name="connsiteX7" fmla="*/ 3776870 w 8229599"/>
                <a:gd name="connsiteY7" fmla="*/ 1228515 h 1286225"/>
                <a:gd name="connsiteX8" fmla="*/ 4548146 w 8229599"/>
                <a:gd name="connsiteY8" fmla="*/ 314115 h 1286225"/>
                <a:gd name="connsiteX9" fmla="*/ 4731027 w 8229599"/>
                <a:gd name="connsiteY9" fmla="*/ 234600 h 1286225"/>
                <a:gd name="connsiteX10" fmla="*/ 6225871 w 8229599"/>
                <a:gd name="connsiteY10" fmla="*/ 234602 h 1286225"/>
                <a:gd name="connsiteX11" fmla="*/ 6838121 w 8229599"/>
                <a:gd name="connsiteY11" fmla="*/ 19916 h 1286225"/>
                <a:gd name="connsiteX12" fmla="*/ 7871791 w 8229599"/>
                <a:gd name="connsiteY12" fmla="*/ 4014 h 1286225"/>
                <a:gd name="connsiteX13" fmla="*/ 8229599 w 8229599"/>
                <a:gd name="connsiteY13" fmla="*/ 99430 h 1286225"/>
                <a:gd name="connsiteX0" fmla="*/ 0 w 8229599"/>
                <a:gd name="connsiteY0" fmla="*/ 982025 h 1286225"/>
                <a:gd name="connsiteX1" fmla="*/ 182879 w 8229599"/>
                <a:gd name="connsiteY1" fmla="*/ 997927 h 1286225"/>
                <a:gd name="connsiteX2" fmla="*/ 592372 w 8229599"/>
                <a:gd name="connsiteY2" fmla="*/ 739509 h 1286225"/>
                <a:gd name="connsiteX3" fmla="*/ 2612003 w 8229599"/>
                <a:gd name="connsiteY3" fmla="*/ 731559 h 1286225"/>
                <a:gd name="connsiteX4" fmla="*/ 2751151 w 8229599"/>
                <a:gd name="connsiteY4" fmla="*/ 536751 h 1286225"/>
                <a:gd name="connsiteX5" fmla="*/ 3029447 w 8229599"/>
                <a:gd name="connsiteY5" fmla="*/ 719631 h 1286225"/>
                <a:gd name="connsiteX6" fmla="*/ 3601941 w 8229599"/>
                <a:gd name="connsiteY6" fmla="*/ 1220563 h 1286225"/>
                <a:gd name="connsiteX7" fmla="*/ 3776870 w 8229599"/>
                <a:gd name="connsiteY7" fmla="*/ 1228515 h 1286225"/>
                <a:gd name="connsiteX8" fmla="*/ 4548146 w 8229599"/>
                <a:gd name="connsiteY8" fmla="*/ 314115 h 1286225"/>
                <a:gd name="connsiteX9" fmla="*/ 4731027 w 8229599"/>
                <a:gd name="connsiteY9" fmla="*/ 234600 h 1286225"/>
                <a:gd name="connsiteX10" fmla="*/ 6225871 w 8229599"/>
                <a:gd name="connsiteY10" fmla="*/ 234602 h 1286225"/>
                <a:gd name="connsiteX11" fmla="*/ 6838121 w 8229599"/>
                <a:gd name="connsiteY11" fmla="*/ 19916 h 1286225"/>
                <a:gd name="connsiteX12" fmla="*/ 7871791 w 8229599"/>
                <a:gd name="connsiteY12" fmla="*/ 4014 h 1286225"/>
                <a:gd name="connsiteX13" fmla="*/ 8229599 w 8229599"/>
                <a:gd name="connsiteY13" fmla="*/ 99430 h 1286225"/>
                <a:gd name="connsiteX0" fmla="*/ 0 w 8229599"/>
                <a:gd name="connsiteY0" fmla="*/ 982025 h 1286225"/>
                <a:gd name="connsiteX1" fmla="*/ 182879 w 8229599"/>
                <a:gd name="connsiteY1" fmla="*/ 997927 h 1286225"/>
                <a:gd name="connsiteX2" fmla="*/ 592372 w 8229599"/>
                <a:gd name="connsiteY2" fmla="*/ 739509 h 1286225"/>
                <a:gd name="connsiteX3" fmla="*/ 2612003 w 8229599"/>
                <a:gd name="connsiteY3" fmla="*/ 731559 h 1286225"/>
                <a:gd name="connsiteX4" fmla="*/ 2751151 w 8229599"/>
                <a:gd name="connsiteY4" fmla="*/ 536751 h 1286225"/>
                <a:gd name="connsiteX5" fmla="*/ 3029447 w 8229599"/>
                <a:gd name="connsiteY5" fmla="*/ 719631 h 1286225"/>
                <a:gd name="connsiteX6" fmla="*/ 3601941 w 8229599"/>
                <a:gd name="connsiteY6" fmla="*/ 1220563 h 1286225"/>
                <a:gd name="connsiteX7" fmla="*/ 3776870 w 8229599"/>
                <a:gd name="connsiteY7" fmla="*/ 1228515 h 1286225"/>
                <a:gd name="connsiteX8" fmla="*/ 4548146 w 8229599"/>
                <a:gd name="connsiteY8" fmla="*/ 314115 h 1286225"/>
                <a:gd name="connsiteX9" fmla="*/ 4731027 w 8229599"/>
                <a:gd name="connsiteY9" fmla="*/ 234600 h 1286225"/>
                <a:gd name="connsiteX10" fmla="*/ 6225871 w 8229599"/>
                <a:gd name="connsiteY10" fmla="*/ 234602 h 1286225"/>
                <a:gd name="connsiteX11" fmla="*/ 6838121 w 8229599"/>
                <a:gd name="connsiteY11" fmla="*/ 19916 h 1286225"/>
                <a:gd name="connsiteX12" fmla="*/ 7871791 w 8229599"/>
                <a:gd name="connsiteY12" fmla="*/ 4014 h 1286225"/>
                <a:gd name="connsiteX13" fmla="*/ 8229599 w 8229599"/>
                <a:gd name="connsiteY13" fmla="*/ 99430 h 1286225"/>
                <a:gd name="connsiteX0" fmla="*/ 0 w 8229599"/>
                <a:gd name="connsiteY0" fmla="*/ 982025 h 1286225"/>
                <a:gd name="connsiteX1" fmla="*/ 182879 w 8229599"/>
                <a:gd name="connsiteY1" fmla="*/ 997927 h 1286225"/>
                <a:gd name="connsiteX2" fmla="*/ 592372 w 8229599"/>
                <a:gd name="connsiteY2" fmla="*/ 739509 h 1286225"/>
                <a:gd name="connsiteX3" fmla="*/ 2612003 w 8229599"/>
                <a:gd name="connsiteY3" fmla="*/ 731559 h 1286225"/>
                <a:gd name="connsiteX4" fmla="*/ 2751151 w 8229599"/>
                <a:gd name="connsiteY4" fmla="*/ 536751 h 1286225"/>
                <a:gd name="connsiteX5" fmla="*/ 3029447 w 8229599"/>
                <a:gd name="connsiteY5" fmla="*/ 719631 h 1286225"/>
                <a:gd name="connsiteX6" fmla="*/ 3601941 w 8229599"/>
                <a:gd name="connsiteY6" fmla="*/ 1220563 h 1286225"/>
                <a:gd name="connsiteX7" fmla="*/ 3776870 w 8229599"/>
                <a:gd name="connsiteY7" fmla="*/ 1228515 h 1286225"/>
                <a:gd name="connsiteX8" fmla="*/ 4548146 w 8229599"/>
                <a:gd name="connsiteY8" fmla="*/ 314115 h 1286225"/>
                <a:gd name="connsiteX9" fmla="*/ 4731027 w 8229599"/>
                <a:gd name="connsiteY9" fmla="*/ 234600 h 1286225"/>
                <a:gd name="connsiteX10" fmla="*/ 6225871 w 8229599"/>
                <a:gd name="connsiteY10" fmla="*/ 234602 h 1286225"/>
                <a:gd name="connsiteX11" fmla="*/ 6838121 w 8229599"/>
                <a:gd name="connsiteY11" fmla="*/ 19916 h 1286225"/>
                <a:gd name="connsiteX12" fmla="*/ 7871791 w 8229599"/>
                <a:gd name="connsiteY12" fmla="*/ 4014 h 1286225"/>
                <a:gd name="connsiteX13" fmla="*/ 8229599 w 8229599"/>
                <a:gd name="connsiteY13" fmla="*/ 99430 h 1286225"/>
                <a:gd name="connsiteX0" fmla="*/ 0 w 8225623"/>
                <a:gd name="connsiteY0" fmla="*/ 982025 h 1286225"/>
                <a:gd name="connsiteX1" fmla="*/ 182879 w 8225623"/>
                <a:gd name="connsiteY1" fmla="*/ 997927 h 1286225"/>
                <a:gd name="connsiteX2" fmla="*/ 592372 w 8225623"/>
                <a:gd name="connsiteY2" fmla="*/ 739509 h 1286225"/>
                <a:gd name="connsiteX3" fmla="*/ 2612003 w 8225623"/>
                <a:gd name="connsiteY3" fmla="*/ 731559 h 1286225"/>
                <a:gd name="connsiteX4" fmla="*/ 2751151 w 8225623"/>
                <a:gd name="connsiteY4" fmla="*/ 536751 h 1286225"/>
                <a:gd name="connsiteX5" fmla="*/ 3029447 w 8225623"/>
                <a:gd name="connsiteY5" fmla="*/ 719631 h 1286225"/>
                <a:gd name="connsiteX6" fmla="*/ 3601941 w 8225623"/>
                <a:gd name="connsiteY6" fmla="*/ 1220563 h 1286225"/>
                <a:gd name="connsiteX7" fmla="*/ 3776870 w 8225623"/>
                <a:gd name="connsiteY7" fmla="*/ 1228515 h 1286225"/>
                <a:gd name="connsiteX8" fmla="*/ 4548146 w 8225623"/>
                <a:gd name="connsiteY8" fmla="*/ 314115 h 1286225"/>
                <a:gd name="connsiteX9" fmla="*/ 4731027 w 8225623"/>
                <a:gd name="connsiteY9" fmla="*/ 234600 h 1286225"/>
                <a:gd name="connsiteX10" fmla="*/ 6225871 w 8225623"/>
                <a:gd name="connsiteY10" fmla="*/ 234602 h 1286225"/>
                <a:gd name="connsiteX11" fmla="*/ 6838121 w 8225623"/>
                <a:gd name="connsiteY11" fmla="*/ 19916 h 1286225"/>
                <a:gd name="connsiteX12" fmla="*/ 7871791 w 8225623"/>
                <a:gd name="connsiteY12" fmla="*/ 4014 h 1286225"/>
                <a:gd name="connsiteX13" fmla="*/ 8225623 w 8225623"/>
                <a:gd name="connsiteY13" fmla="*/ 107382 h 1286225"/>
                <a:gd name="connsiteX0" fmla="*/ 0 w 8225623"/>
                <a:gd name="connsiteY0" fmla="*/ 982025 h 1286225"/>
                <a:gd name="connsiteX1" fmla="*/ 182879 w 8225623"/>
                <a:gd name="connsiteY1" fmla="*/ 997927 h 1286225"/>
                <a:gd name="connsiteX2" fmla="*/ 556513 w 8225623"/>
                <a:gd name="connsiteY2" fmla="*/ 751462 h 1286225"/>
                <a:gd name="connsiteX3" fmla="*/ 2612003 w 8225623"/>
                <a:gd name="connsiteY3" fmla="*/ 731559 h 1286225"/>
                <a:gd name="connsiteX4" fmla="*/ 2751151 w 8225623"/>
                <a:gd name="connsiteY4" fmla="*/ 536751 h 1286225"/>
                <a:gd name="connsiteX5" fmla="*/ 3029447 w 8225623"/>
                <a:gd name="connsiteY5" fmla="*/ 719631 h 1286225"/>
                <a:gd name="connsiteX6" fmla="*/ 3601941 w 8225623"/>
                <a:gd name="connsiteY6" fmla="*/ 1220563 h 1286225"/>
                <a:gd name="connsiteX7" fmla="*/ 3776870 w 8225623"/>
                <a:gd name="connsiteY7" fmla="*/ 1228515 h 1286225"/>
                <a:gd name="connsiteX8" fmla="*/ 4548146 w 8225623"/>
                <a:gd name="connsiteY8" fmla="*/ 314115 h 1286225"/>
                <a:gd name="connsiteX9" fmla="*/ 4731027 w 8225623"/>
                <a:gd name="connsiteY9" fmla="*/ 234600 h 1286225"/>
                <a:gd name="connsiteX10" fmla="*/ 6225871 w 8225623"/>
                <a:gd name="connsiteY10" fmla="*/ 234602 h 1286225"/>
                <a:gd name="connsiteX11" fmla="*/ 6838121 w 8225623"/>
                <a:gd name="connsiteY11" fmla="*/ 19916 h 1286225"/>
                <a:gd name="connsiteX12" fmla="*/ 7871791 w 8225623"/>
                <a:gd name="connsiteY12" fmla="*/ 4014 h 1286225"/>
                <a:gd name="connsiteX13" fmla="*/ 8225623 w 8225623"/>
                <a:gd name="connsiteY13" fmla="*/ 107382 h 1286225"/>
                <a:gd name="connsiteX0" fmla="*/ 0 w 8225623"/>
                <a:gd name="connsiteY0" fmla="*/ 982025 h 1286225"/>
                <a:gd name="connsiteX1" fmla="*/ 182879 w 8225623"/>
                <a:gd name="connsiteY1" fmla="*/ 997927 h 1286225"/>
                <a:gd name="connsiteX2" fmla="*/ 556513 w 8225623"/>
                <a:gd name="connsiteY2" fmla="*/ 751462 h 1286225"/>
                <a:gd name="connsiteX3" fmla="*/ 2612003 w 8225623"/>
                <a:gd name="connsiteY3" fmla="*/ 731559 h 1286225"/>
                <a:gd name="connsiteX4" fmla="*/ 2751151 w 8225623"/>
                <a:gd name="connsiteY4" fmla="*/ 536751 h 1286225"/>
                <a:gd name="connsiteX5" fmla="*/ 3029447 w 8225623"/>
                <a:gd name="connsiteY5" fmla="*/ 719631 h 1286225"/>
                <a:gd name="connsiteX6" fmla="*/ 3601941 w 8225623"/>
                <a:gd name="connsiteY6" fmla="*/ 1220563 h 1286225"/>
                <a:gd name="connsiteX7" fmla="*/ 3776870 w 8225623"/>
                <a:gd name="connsiteY7" fmla="*/ 1228515 h 1286225"/>
                <a:gd name="connsiteX8" fmla="*/ 4548146 w 8225623"/>
                <a:gd name="connsiteY8" fmla="*/ 314115 h 1286225"/>
                <a:gd name="connsiteX9" fmla="*/ 4731027 w 8225623"/>
                <a:gd name="connsiteY9" fmla="*/ 234600 h 1286225"/>
                <a:gd name="connsiteX10" fmla="*/ 6225871 w 8225623"/>
                <a:gd name="connsiteY10" fmla="*/ 234602 h 1286225"/>
                <a:gd name="connsiteX11" fmla="*/ 6838121 w 8225623"/>
                <a:gd name="connsiteY11" fmla="*/ 19916 h 1286225"/>
                <a:gd name="connsiteX12" fmla="*/ 7871791 w 8225623"/>
                <a:gd name="connsiteY12" fmla="*/ 4014 h 1286225"/>
                <a:gd name="connsiteX13" fmla="*/ 8225623 w 8225623"/>
                <a:gd name="connsiteY13" fmla="*/ 107382 h 1286225"/>
                <a:gd name="connsiteX0" fmla="*/ 0 w 8225623"/>
                <a:gd name="connsiteY0" fmla="*/ 982025 h 1286225"/>
                <a:gd name="connsiteX1" fmla="*/ 182879 w 8225623"/>
                <a:gd name="connsiteY1" fmla="*/ 997927 h 1286225"/>
                <a:gd name="connsiteX2" fmla="*/ 556513 w 8225623"/>
                <a:gd name="connsiteY2" fmla="*/ 751462 h 1286225"/>
                <a:gd name="connsiteX3" fmla="*/ 2601371 w 8225623"/>
                <a:gd name="connsiteY3" fmla="*/ 720926 h 1286225"/>
                <a:gd name="connsiteX4" fmla="*/ 2751151 w 8225623"/>
                <a:gd name="connsiteY4" fmla="*/ 536751 h 1286225"/>
                <a:gd name="connsiteX5" fmla="*/ 3029447 w 8225623"/>
                <a:gd name="connsiteY5" fmla="*/ 719631 h 1286225"/>
                <a:gd name="connsiteX6" fmla="*/ 3601941 w 8225623"/>
                <a:gd name="connsiteY6" fmla="*/ 1220563 h 1286225"/>
                <a:gd name="connsiteX7" fmla="*/ 3776870 w 8225623"/>
                <a:gd name="connsiteY7" fmla="*/ 1228515 h 1286225"/>
                <a:gd name="connsiteX8" fmla="*/ 4548146 w 8225623"/>
                <a:gd name="connsiteY8" fmla="*/ 314115 h 1286225"/>
                <a:gd name="connsiteX9" fmla="*/ 4731027 w 8225623"/>
                <a:gd name="connsiteY9" fmla="*/ 234600 h 1286225"/>
                <a:gd name="connsiteX10" fmla="*/ 6225871 w 8225623"/>
                <a:gd name="connsiteY10" fmla="*/ 234602 h 1286225"/>
                <a:gd name="connsiteX11" fmla="*/ 6838121 w 8225623"/>
                <a:gd name="connsiteY11" fmla="*/ 19916 h 1286225"/>
                <a:gd name="connsiteX12" fmla="*/ 7871791 w 8225623"/>
                <a:gd name="connsiteY12" fmla="*/ 4014 h 1286225"/>
                <a:gd name="connsiteX13" fmla="*/ 8225623 w 8225623"/>
                <a:gd name="connsiteY13" fmla="*/ 107382 h 128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25623" h="1286225">
                  <a:moveTo>
                    <a:pt x="0" y="982025"/>
                  </a:moveTo>
                  <a:cubicBezTo>
                    <a:pt x="94090" y="1001240"/>
                    <a:pt x="90127" y="1036354"/>
                    <a:pt x="182879" y="997927"/>
                  </a:cubicBezTo>
                  <a:cubicBezTo>
                    <a:pt x="275631" y="959500"/>
                    <a:pt x="493565" y="752125"/>
                    <a:pt x="556513" y="751462"/>
                  </a:cubicBezTo>
                  <a:lnTo>
                    <a:pt x="2601371" y="720926"/>
                  </a:lnTo>
                  <a:cubicBezTo>
                    <a:pt x="2674297" y="649282"/>
                    <a:pt x="2679805" y="536967"/>
                    <a:pt x="2751151" y="536751"/>
                  </a:cubicBezTo>
                  <a:cubicBezTo>
                    <a:pt x="2822497" y="536535"/>
                    <a:pt x="2887649" y="605662"/>
                    <a:pt x="3029447" y="719631"/>
                  </a:cubicBezTo>
                  <a:cubicBezTo>
                    <a:pt x="3220278" y="886608"/>
                    <a:pt x="3477371" y="1135749"/>
                    <a:pt x="3601941" y="1220563"/>
                  </a:cubicBezTo>
                  <a:cubicBezTo>
                    <a:pt x="3726512" y="1305377"/>
                    <a:pt x="3698682" y="1308028"/>
                    <a:pt x="3776870" y="1228515"/>
                  </a:cubicBezTo>
                  <a:cubicBezTo>
                    <a:pt x="3855058" y="1149002"/>
                    <a:pt x="4500438" y="364474"/>
                    <a:pt x="4548146" y="314115"/>
                  </a:cubicBezTo>
                  <a:cubicBezTo>
                    <a:pt x="4595854" y="263756"/>
                    <a:pt x="4614408" y="235925"/>
                    <a:pt x="4731027" y="234600"/>
                  </a:cubicBezTo>
                  <a:cubicBezTo>
                    <a:pt x="4847646" y="233275"/>
                    <a:pt x="5874689" y="270383"/>
                    <a:pt x="6225871" y="234602"/>
                  </a:cubicBezTo>
                  <a:lnTo>
                    <a:pt x="6838121" y="19916"/>
                  </a:lnTo>
                  <a:cubicBezTo>
                    <a:pt x="7112441" y="-18515"/>
                    <a:pt x="7650480" y="11965"/>
                    <a:pt x="7871791" y="4014"/>
                  </a:cubicBezTo>
                  <a:lnTo>
                    <a:pt x="8225623" y="107382"/>
                  </a:lnTo>
                </a:path>
              </a:pathLst>
            </a:custGeom>
            <a:noFill/>
            <a:ln w="19050" cmpd="dbl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Isosceles Triangle 204"/>
            <p:cNvSpPr/>
            <p:nvPr/>
          </p:nvSpPr>
          <p:spPr>
            <a:xfrm>
              <a:off x="3433763" y="4176711"/>
              <a:ext cx="116864" cy="98162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Isosceles Triangle 205"/>
            <p:cNvSpPr/>
            <p:nvPr/>
          </p:nvSpPr>
          <p:spPr>
            <a:xfrm>
              <a:off x="5038726" y="3940438"/>
              <a:ext cx="116864" cy="98162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Isosceles Triangle 206"/>
            <p:cNvSpPr/>
            <p:nvPr/>
          </p:nvSpPr>
          <p:spPr>
            <a:xfrm>
              <a:off x="6437864" y="3811401"/>
              <a:ext cx="116864" cy="98162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8" name="Picture 17" descr="State Route 210 mark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82" y="3391733"/>
            <a:ext cx="167912" cy="1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" name="Rectangle 208"/>
          <p:cNvSpPr/>
          <p:nvPr/>
        </p:nvSpPr>
        <p:spPr>
          <a:xfrm>
            <a:off x="7783510" y="3413764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 209"/>
          <p:cNvSpPr/>
          <p:nvPr/>
        </p:nvSpPr>
        <p:spPr>
          <a:xfrm>
            <a:off x="6532890" y="3014742"/>
            <a:ext cx="2229064" cy="925614"/>
          </a:xfrm>
          <a:custGeom>
            <a:avLst/>
            <a:gdLst>
              <a:gd name="connsiteX0" fmla="*/ 0 w 1778758"/>
              <a:gd name="connsiteY0" fmla="*/ 178278 h 1547603"/>
              <a:gd name="connsiteX1" fmla="*/ 359391 w 1778758"/>
              <a:gd name="connsiteY1" fmla="*/ 23603 h 1547603"/>
              <a:gd name="connsiteX2" fmla="*/ 1023582 w 1778758"/>
              <a:gd name="connsiteY2" fmla="*/ 64546 h 1547603"/>
              <a:gd name="connsiteX3" fmla="*/ 1137313 w 1778758"/>
              <a:gd name="connsiteY3" fmla="*/ 615006 h 1547603"/>
              <a:gd name="connsiteX4" fmla="*/ 1360226 w 1778758"/>
              <a:gd name="connsiteY4" fmla="*/ 1238254 h 1547603"/>
              <a:gd name="connsiteX5" fmla="*/ 1778758 w 1778758"/>
              <a:gd name="connsiteY5" fmla="*/ 1547603 h 1547603"/>
              <a:gd name="connsiteX0" fmla="*/ 0 w 1828800"/>
              <a:gd name="connsiteY0" fmla="*/ 115488 h 1543953"/>
              <a:gd name="connsiteX1" fmla="*/ 409433 w 1828800"/>
              <a:gd name="connsiteY1" fmla="*/ 19953 h 1543953"/>
              <a:gd name="connsiteX2" fmla="*/ 1073624 w 1828800"/>
              <a:gd name="connsiteY2" fmla="*/ 60896 h 1543953"/>
              <a:gd name="connsiteX3" fmla="*/ 1187355 w 1828800"/>
              <a:gd name="connsiteY3" fmla="*/ 611356 h 1543953"/>
              <a:gd name="connsiteX4" fmla="*/ 1410268 w 1828800"/>
              <a:gd name="connsiteY4" fmla="*/ 1234604 h 1543953"/>
              <a:gd name="connsiteX5" fmla="*/ 1828800 w 1828800"/>
              <a:gd name="connsiteY5" fmla="*/ 1543953 h 1543953"/>
              <a:gd name="connsiteX0" fmla="*/ 0 w 1828800"/>
              <a:gd name="connsiteY0" fmla="*/ 115488 h 1543953"/>
              <a:gd name="connsiteX1" fmla="*/ 409433 w 1828800"/>
              <a:gd name="connsiteY1" fmla="*/ 19953 h 1543953"/>
              <a:gd name="connsiteX2" fmla="*/ 1073624 w 1828800"/>
              <a:gd name="connsiteY2" fmla="*/ 60896 h 1543953"/>
              <a:gd name="connsiteX3" fmla="*/ 1187355 w 1828800"/>
              <a:gd name="connsiteY3" fmla="*/ 611356 h 1543953"/>
              <a:gd name="connsiteX4" fmla="*/ 1410268 w 1828800"/>
              <a:gd name="connsiteY4" fmla="*/ 1234604 h 1543953"/>
              <a:gd name="connsiteX5" fmla="*/ 1828800 w 1828800"/>
              <a:gd name="connsiteY5" fmla="*/ 1543953 h 1543953"/>
              <a:gd name="connsiteX0" fmla="*/ 0 w 1828800"/>
              <a:gd name="connsiteY0" fmla="*/ 75430 h 1503895"/>
              <a:gd name="connsiteX1" fmla="*/ 382137 w 1828800"/>
              <a:gd name="connsiteY1" fmla="*/ 111823 h 1503895"/>
              <a:gd name="connsiteX2" fmla="*/ 1073624 w 1828800"/>
              <a:gd name="connsiteY2" fmla="*/ 20838 h 1503895"/>
              <a:gd name="connsiteX3" fmla="*/ 1187355 w 1828800"/>
              <a:gd name="connsiteY3" fmla="*/ 571298 h 1503895"/>
              <a:gd name="connsiteX4" fmla="*/ 1410268 w 1828800"/>
              <a:gd name="connsiteY4" fmla="*/ 1194546 h 1503895"/>
              <a:gd name="connsiteX5" fmla="*/ 1828800 w 1828800"/>
              <a:gd name="connsiteY5" fmla="*/ 1503895 h 1503895"/>
              <a:gd name="connsiteX0" fmla="*/ 0 w 1828800"/>
              <a:gd name="connsiteY0" fmla="*/ 74828 h 1503293"/>
              <a:gd name="connsiteX1" fmla="*/ 227462 w 1828800"/>
              <a:gd name="connsiteY1" fmla="*/ 33884 h 1503293"/>
              <a:gd name="connsiteX2" fmla="*/ 382137 w 1828800"/>
              <a:gd name="connsiteY2" fmla="*/ 111221 h 1503293"/>
              <a:gd name="connsiteX3" fmla="*/ 1073624 w 1828800"/>
              <a:gd name="connsiteY3" fmla="*/ 20236 h 1503293"/>
              <a:gd name="connsiteX4" fmla="*/ 1187355 w 1828800"/>
              <a:gd name="connsiteY4" fmla="*/ 570696 h 1503293"/>
              <a:gd name="connsiteX5" fmla="*/ 1410268 w 1828800"/>
              <a:gd name="connsiteY5" fmla="*/ 1193944 h 1503293"/>
              <a:gd name="connsiteX6" fmla="*/ 1828800 w 1828800"/>
              <a:gd name="connsiteY6" fmla="*/ 1503293 h 1503293"/>
              <a:gd name="connsiteX0" fmla="*/ 0 w 1828800"/>
              <a:gd name="connsiteY0" fmla="*/ 74828 h 1503293"/>
              <a:gd name="connsiteX1" fmla="*/ 227462 w 1828800"/>
              <a:gd name="connsiteY1" fmla="*/ 33884 h 1503293"/>
              <a:gd name="connsiteX2" fmla="*/ 382137 w 1828800"/>
              <a:gd name="connsiteY2" fmla="*/ 111221 h 1503293"/>
              <a:gd name="connsiteX3" fmla="*/ 1073624 w 1828800"/>
              <a:gd name="connsiteY3" fmla="*/ 20236 h 1503293"/>
              <a:gd name="connsiteX4" fmla="*/ 1187355 w 1828800"/>
              <a:gd name="connsiteY4" fmla="*/ 570696 h 1503293"/>
              <a:gd name="connsiteX5" fmla="*/ 1410268 w 1828800"/>
              <a:gd name="connsiteY5" fmla="*/ 1193944 h 1503293"/>
              <a:gd name="connsiteX6" fmla="*/ 1828800 w 1828800"/>
              <a:gd name="connsiteY6" fmla="*/ 1503293 h 1503293"/>
              <a:gd name="connsiteX0" fmla="*/ 0 w 1828800"/>
              <a:gd name="connsiteY0" fmla="*/ 70702 h 1499167"/>
              <a:gd name="connsiteX1" fmla="*/ 227462 w 1828800"/>
              <a:gd name="connsiteY1" fmla="*/ 29758 h 1499167"/>
              <a:gd name="connsiteX2" fmla="*/ 382137 w 1828800"/>
              <a:gd name="connsiteY2" fmla="*/ 107095 h 1499167"/>
              <a:gd name="connsiteX3" fmla="*/ 1073624 w 1828800"/>
              <a:gd name="connsiteY3" fmla="*/ 16110 h 1499167"/>
              <a:gd name="connsiteX4" fmla="*/ 1187355 w 1828800"/>
              <a:gd name="connsiteY4" fmla="*/ 566570 h 1499167"/>
              <a:gd name="connsiteX5" fmla="*/ 1410268 w 1828800"/>
              <a:gd name="connsiteY5" fmla="*/ 1189818 h 1499167"/>
              <a:gd name="connsiteX6" fmla="*/ 1828800 w 1828800"/>
              <a:gd name="connsiteY6" fmla="*/ 1499167 h 1499167"/>
              <a:gd name="connsiteX0" fmla="*/ 0 w 1828800"/>
              <a:gd name="connsiteY0" fmla="*/ 41469 h 1469934"/>
              <a:gd name="connsiteX1" fmla="*/ 227462 w 1828800"/>
              <a:gd name="connsiteY1" fmla="*/ 525 h 1469934"/>
              <a:gd name="connsiteX2" fmla="*/ 382137 w 1828800"/>
              <a:gd name="connsiteY2" fmla="*/ 77862 h 1469934"/>
              <a:gd name="connsiteX3" fmla="*/ 559559 w 1828800"/>
              <a:gd name="connsiteY3" fmla="*/ 227987 h 1469934"/>
              <a:gd name="connsiteX4" fmla="*/ 1187355 w 1828800"/>
              <a:gd name="connsiteY4" fmla="*/ 537337 h 1469934"/>
              <a:gd name="connsiteX5" fmla="*/ 1410268 w 1828800"/>
              <a:gd name="connsiteY5" fmla="*/ 1160585 h 1469934"/>
              <a:gd name="connsiteX6" fmla="*/ 1828800 w 1828800"/>
              <a:gd name="connsiteY6" fmla="*/ 1469934 h 1469934"/>
              <a:gd name="connsiteX0" fmla="*/ 0 w 1828800"/>
              <a:gd name="connsiteY0" fmla="*/ 41469 h 1469934"/>
              <a:gd name="connsiteX1" fmla="*/ 227462 w 1828800"/>
              <a:gd name="connsiteY1" fmla="*/ 525 h 1469934"/>
              <a:gd name="connsiteX2" fmla="*/ 382137 w 1828800"/>
              <a:gd name="connsiteY2" fmla="*/ 77862 h 1469934"/>
              <a:gd name="connsiteX3" fmla="*/ 559559 w 1828800"/>
              <a:gd name="connsiteY3" fmla="*/ 227987 h 1469934"/>
              <a:gd name="connsiteX4" fmla="*/ 1187355 w 1828800"/>
              <a:gd name="connsiteY4" fmla="*/ 537337 h 1469934"/>
              <a:gd name="connsiteX5" fmla="*/ 1410268 w 1828800"/>
              <a:gd name="connsiteY5" fmla="*/ 1160585 h 1469934"/>
              <a:gd name="connsiteX6" fmla="*/ 1828800 w 1828800"/>
              <a:gd name="connsiteY6" fmla="*/ 1469934 h 1469934"/>
              <a:gd name="connsiteX0" fmla="*/ 0 w 1828800"/>
              <a:gd name="connsiteY0" fmla="*/ 41469 h 1469934"/>
              <a:gd name="connsiteX1" fmla="*/ 227462 w 1828800"/>
              <a:gd name="connsiteY1" fmla="*/ 525 h 1469934"/>
              <a:gd name="connsiteX2" fmla="*/ 382137 w 1828800"/>
              <a:gd name="connsiteY2" fmla="*/ 77862 h 1469934"/>
              <a:gd name="connsiteX3" fmla="*/ 559559 w 1828800"/>
              <a:gd name="connsiteY3" fmla="*/ 227987 h 1469934"/>
              <a:gd name="connsiteX4" fmla="*/ 1187355 w 1828800"/>
              <a:gd name="connsiteY4" fmla="*/ 537337 h 1469934"/>
              <a:gd name="connsiteX5" fmla="*/ 1410268 w 1828800"/>
              <a:gd name="connsiteY5" fmla="*/ 1160585 h 1469934"/>
              <a:gd name="connsiteX6" fmla="*/ 1828800 w 1828800"/>
              <a:gd name="connsiteY6" fmla="*/ 1469934 h 1469934"/>
              <a:gd name="connsiteX0" fmla="*/ 0 w 1828800"/>
              <a:gd name="connsiteY0" fmla="*/ 41469 h 1469934"/>
              <a:gd name="connsiteX1" fmla="*/ 227462 w 1828800"/>
              <a:gd name="connsiteY1" fmla="*/ 525 h 1469934"/>
              <a:gd name="connsiteX2" fmla="*/ 382137 w 1828800"/>
              <a:gd name="connsiteY2" fmla="*/ 77862 h 1469934"/>
              <a:gd name="connsiteX3" fmla="*/ 559559 w 1828800"/>
              <a:gd name="connsiteY3" fmla="*/ 227987 h 1469934"/>
              <a:gd name="connsiteX4" fmla="*/ 1255594 w 1828800"/>
              <a:gd name="connsiteY4" fmla="*/ 232537 h 1469934"/>
              <a:gd name="connsiteX5" fmla="*/ 1410268 w 1828800"/>
              <a:gd name="connsiteY5" fmla="*/ 1160585 h 1469934"/>
              <a:gd name="connsiteX6" fmla="*/ 1828800 w 1828800"/>
              <a:gd name="connsiteY6" fmla="*/ 1469934 h 1469934"/>
              <a:gd name="connsiteX0" fmla="*/ 0 w 1828800"/>
              <a:gd name="connsiteY0" fmla="*/ 41469 h 1469934"/>
              <a:gd name="connsiteX1" fmla="*/ 227462 w 1828800"/>
              <a:gd name="connsiteY1" fmla="*/ 525 h 1469934"/>
              <a:gd name="connsiteX2" fmla="*/ 382137 w 1828800"/>
              <a:gd name="connsiteY2" fmla="*/ 77862 h 1469934"/>
              <a:gd name="connsiteX3" fmla="*/ 559559 w 1828800"/>
              <a:gd name="connsiteY3" fmla="*/ 227987 h 1469934"/>
              <a:gd name="connsiteX4" fmla="*/ 1255594 w 1828800"/>
              <a:gd name="connsiteY4" fmla="*/ 232537 h 1469934"/>
              <a:gd name="connsiteX5" fmla="*/ 1410268 w 1828800"/>
              <a:gd name="connsiteY5" fmla="*/ 1160585 h 1469934"/>
              <a:gd name="connsiteX6" fmla="*/ 1828800 w 1828800"/>
              <a:gd name="connsiteY6" fmla="*/ 1469934 h 1469934"/>
              <a:gd name="connsiteX0" fmla="*/ 0 w 1828800"/>
              <a:gd name="connsiteY0" fmla="*/ 41469 h 1469934"/>
              <a:gd name="connsiteX1" fmla="*/ 227462 w 1828800"/>
              <a:gd name="connsiteY1" fmla="*/ 525 h 1469934"/>
              <a:gd name="connsiteX2" fmla="*/ 382137 w 1828800"/>
              <a:gd name="connsiteY2" fmla="*/ 77862 h 1469934"/>
              <a:gd name="connsiteX3" fmla="*/ 559559 w 1828800"/>
              <a:gd name="connsiteY3" fmla="*/ 227987 h 1469934"/>
              <a:gd name="connsiteX4" fmla="*/ 1096370 w 1828800"/>
              <a:gd name="connsiteY4" fmla="*/ 218890 h 1469934"/>
              <a:gd name="connsiteX5" fmla="*/ 1410268 w 1828800"/>
              <a:gd name="connsiteY5" fmla="*/ 1160585 h 1469934"/>
              <a:gd name="connsiteX6" fmla="*/ 1828800 w 1828800"/>
              <a:gd name="connsiteY6" fmla="*/ 1469934 h 1469934"/>
              <a:gd name="connsiteX0" fmla="*/ 0 w 1828800"/>
              <a:gd name="connsiteY0" fmla="*/ 41469 h 1469934"/>
              <a:gd name="connsiteX1" fmla="*/ 227462 w 1828800"/>
              <a:gd name="connsiteY1" fmla="*/ 525 h 1469934"/>
              <a:gd name="connsiteX2" fmla="*/ 382137 w 1828800"/>
              <a:gd name="connsiteY2" fmla="*/ 77862 h 1469934"/>
              <a:gd name="connsiteX3" fmla="*/ 559559 w 1828800"/>
              <a:gd name="connsiteY3" fmla="*/ 227987 h 1469934"/>
              <a:gd name="connsiteX4" fmla="*/ 1096370 w 1828800"/>
              <a:gd name="connsiteY4" fmla="*/ 218890 h 1469934"/>
              <a:gd name="connsiteX5" fmla="*/ 1569492 w 1828800"/>
              <a:gd name="connsiteY5" fmla="*/ 1037755 h 1469934"/>
              <a:gd name="connsiteX6" fmla="*/ 1828800 w 1828800"/>
              <a:gd name="connsiteY6" fmla="*/ 1469934 h 1469934"/>
              <a:gd name="connsiteX0" fmla="*/ 0 w 1828800"/>
              <a:gd name="connsiteY0" fmla="*/ 41469 h 1469934"/>
              <a:gd name="connsiteX1" fmla="*/ 227462 w 1828800"/>
              <a:gd name="connsiteY1" fmla="*/ 525 h 1469934"/>
              <a:gd name="connsiteX2" fmla="*/ 382137 w 1828800"/>
              <a:gd name="connsiteY2" fmla="*/ 77862 h 1469934"/>
              <a:gd name="connsiteX3" fmla="*/ 559559 w 1828800"/>
              <a:gd name="connsiteY3" fmla="*/ 227987 h 1469934"/>
              <a:gd name="connsiteX4" fmla="*/ 1096370 w 1828800"/>
              <a:gd name="connsiteY4" fmla="*/ 218890 h 1469934"/>
              <a:gd name="connsiteX5" fmla="*/ 1382973 w 1828800"/>
              <a:gd name="connsiteY5" fmla="*/ 660166 h 1469934"/>
              <a:gd name="connsiteX6" fmla="*/ 1569492 w 1828800"/>
              <a:gd name="connsiteY6" fmla="*/ 1037755 h 1469934"/>
              <a:gd name="connsiteX7" fmla="*/ 1828800 w 1828800"/>
              <a:gd name="connsiteY7" fmla="*/ 1469934 h 1469934"/>
              <a:gd name="connsiteX0" fmla="*/ 0 w 1828800"/>
              <a:gd name="connsiteY0" fmla="*/ 41469 h 1469934"/>
              <a:gd name="connsiteX1" fmla="*/ 227462 w 1828800"/>
              <a:gd name="connsiteY1" fmla="*/ 525 h 1469934"/>
              <a:gd name="connsiteX2" fmla="*/ 382137 w 1828800"/>
              <a:gd name="connsiteY2" fmla="*/ 77862 h 1469934"/>
              <a:gd name="connsiteX3" fmla="*/ 559559 w 1828800"/>
              <a:gd name="connsiteY3" fmla="*/ 227987 h 1469934"/>
              <a:gd name="connsiteX4" fmla="*/ 1096370 w 1828800"/>
              <a:gd name="connsiteY4" fmla="*/ 218890 h 1469934"/>
              <a:gd name="connsiteX5" fmla="*/ 1382973 w 1828800"/>
              <a:gd name="connsiteY5" fmla="*/ 660166 h 1469934"/>
              <a:gd name="connsiteX6" fmla="*/ 1596788 w 1828800"/>
              <a:gd name="connsiteY6" fmla="*/ 842137 h 1469934"/>
              <a:gd name="connsiteX7" fmla="*/ 1828800 w 1828800"/>
              <a:gd name="connsiteY7" fmla="*/ 1469934 h 1469934"/>
              <a:gd name="connsiteX0" fmla="*/ 0 w 2301922"/>
              <a:gd name="connsiteY0" fmla="*/ 41469 h 955868"/>
              <a:gd name="connsiteX1" fmla="*/ 227462 w 2301922"/>
              <a:gd name="connsiteY1" fmla="*/ 525 h 955868"/>
              <a:gd name="connsiteX2" fmla="*/ 382137 w 2301922"/>
              <a:gd name="connsiteY2" fmla="*/ 77862 h 955868"/>
              <a:gd name="connsiteX3" fmla="*/ 559559 w 2301922"/>
              <a:gd name="connsiteY3" fmla="*/ 227987 h 955868"/>
              <a:gd name="connsiteX4" fmla="*/ 1096370 w 2301922"/>
              <a:gd name="connsiteY4" fmla="*/ 218890 h 955868"/>
              <a:gd name="connsiteX5" fmla="*/ 1382973 w 2301922"/>
              <a:gd name="connsiteY5" fmla="*/ 660166 h 955868"/>
              <a:gd name="connsiteX6" fmla="*/ 1596788 w 2301922"/>
              <a:gd name="connsiteY6" fmla="*/ 842137 h 955868"/>
              <a:gd name="connsiteX7" fmla="*/ 2301922 w 2301922"/>
              <a:gd name="connsiteY7" fmla="*/ 955868 h 955868"/>
              <a:gd name="connsiteX0" fmla="*/ 0 w 2301922"/>
              <a:gd name="connsiteY0" fmla="*/ 41469 h 955868"/>
              <a:gd name="connsiteX1" fmla="*/ 227462 w 2301922"/>
              <a:gd name="connsiteY1" fmla="*/ 525 h 955868"/>
              <a:gd name="connsiteX2" fmla="*/ 382137 w 2301922"/>
              <a:gd name="connsiteY2" fmla="*/ 77862 h 955868"/>
              <a:gd name="connsiteX3" fmla="*/ 559559 w 2301922"/>
              <a:gd name="connsiteY3" fmla="*/ 227987 h 955868"/>
              <a:gd name="connsiteX4" fmla="*/ 1096370 w 2301922"/>
              <a:gd name="connsiteY4" fmla="*/ 218890 h 955868"/>
              <a:gd name="connsiteX5" fmla="*/ 1382973 w 2301922"/>
              <a:gd name="connsiteY5" fmla="*/ 660166 h 955868"/>
              <a:gd name="connsiteX6" fmla="*/ 1605886 w 2301922"/>
              <a:gd name="connsiteY6" fmla="*/ 823940 h 955868"/>
              <a:gd name="connsiteX7" fmla="*/ 2301922 w 2301922"/>
              <a:gd name="connsiteY7" fmla="*/ 955868 h 955868"/>
              <a:gd name="connsiteX0" fmla="*/ 0 w 2301922"/>
              <a:gd name="connsiteY0" fmla="*/ 41469 h 955868"/>
              <a:gd name="connsiteX1" fmla="*/ 227462 w 2301922"/>
              <a:gd name="connsiteY1" fmla="*/ 525 h 955868"/>
              <a:gd name="connsiteX2" fmla="*/ 382137 w 2301922"/>
              <a:gd name="connsiteY2" fmla="*/ 77862 h 955868"/>
              <a:gd name="connsiteX3" fmla="*/ 559559 w 2301922"/>
              <a:gd name="connsiteY3" fmla="*/ 227987 h 955868"/>
              <a:gd name="connsiteX4" fmla="*/ 1096370 w 2301922"/>
              <a:gd name="connsiteY4" fmla="*/ 218890 h 955868"/>
              <a:gd name="connsiteX5" fmla="*/ 1382973 w 2301922"/>
              <a:gd name="connsiteY5" fmla="*/ 660166 h 955868"/>
              <a:gd name="connsiteX6" fmla="*/ 1605886 w 2301922"/>
              <a:gd name="connsiteY6" fmla="*/ 823940 h 955868"/>
              <a:gd name="connsiteX7" fmla="*/ 2301922 w 2301922"/>
              <a:gd name="connsiteY7" fmla="*/ 955868 h 955868"/>
              <a:gd name="connsiteX0" fmla="*/ 0 w 2301922"/>
              <a:gd name="connsiteY0" fmla="*/ 41469 h 955868"/>
              <a:gd name="connsiteX1" fmla="*/ 227462 w 2301922"/>
              <a:gd name="connsiteY1" fmla="*/ 525 h 955868"/>
              <a:gd name="connsiteX2" fmla="*/ 382137 w 2301922"/>
              <a:gd name="connsiteY2" fmla="*/ 77862 h 955868"/>
              <a:gd name="connsiteX3" fmla="*/ 559559 w 2301922"/>
              <a:gd name="connsiteY3" fmla="*/ 227987 h 955868"/>
              <a:gd name="connsiteX4" fmla="*/ 1096370 w 2301922"/>
              <a:gd name="connsiteY4" fmla="*/ 218890 h 955868"/>
              <a:gd name="connsiteX5" fmla="*/ 1382973 w 2301922"/>
              <a:gd name="connsiteY5" fmla="*/ 660166 h 955868"/>
              <a:gd name="connsiteX6" fmla="*/ 1605886 w 2301922"/>
              <a:gd name="connsiteY6" fmla="*/ 805743 h 955868"/>
              <a:gd name="connsiteX7" fmla="*/ 2301922 w 2301922"/>
              <a:gd name="connsiteY7" fmla="*/ 955868 h 955868"/>
              <a:gd name="connsiteX0" fmla="*/ 0 w 2301922"/>
              <a:gd name="connsiteY0" fmla="*/ 41469 h 955868"/>
              <a:gd name="connsiteX1" fmla="*/ 227462 w 2301922"/>
              <a:gd name="connsiteY1" fmla="*/ 525 h 955868"/>
              <a:gd name="connsiteX2" fmla="*/ 382137 w 2301922"/>
              <a:gd name="connsiteY2" fmla="*/ 77862 h 955868"/>
              <a:gd name="connsiteX3" fmla="*/ 559559 w 2301922"/>
              <a:gd name="connsiteY3" fmla="*/ 227987 h 955868"/>
              <a:gd name="connsiteX4" fmla="*/ 1096370 w 2301922"/>
              <a:gd name="connsiteY4" fmla="*/ 218890 h 955868"/>
              <a:gd name="connsiteX5" fmla="*/ 1382973 w 2301922"/>
              <a:gd name="connsiteY5" fmla="*/ 660166 h 955868"/>
              <a:gd name="connsiteX6" fmla="*/ 1605886 w 2301922"/>
              <a:gd name="connsiteY6" fmla="*/ 805743 h 955868"/>
              <a:gd name="connsiteX7" fmla="*/ 2301922 w 2301922"/>
              <a:gd name="connsiteY7" fmla="*/ 955868 h 955868"/>
              <a:gd name="connsiteX0" fmla="*/ 0 w 2301922"/>
              <a:gd name="connsiteY0" fmla="*/ 41469 h 955868"/>
              <a:gd name="connsiteX1" fmla="*/ 227462 w 2301922"/>
              <a:gd name="connsiteY1" fmla="*/ 525 h 955868"/>
              <a:gd name="connsiteX2" fmla="*/ 382137 w 2301922"/>
              <a:gd name="connsiteY2" fmla="*/ 77862 h 955868"/>
              <a:gd name="connsiteX3" fmla="*/ 559559 w 2301922"/>
              <a:gd name="connsiteY3" fmla="*/ 227987 h 955868"/>
              <a:gd name="connsiteX4" fmla="*/ 1096370 w 2301922"/>
              <a:gd name="connsiteY4" fmla="*/ 218890 h 955868"/>
              <a:gd name="connsiteX5" fmla="*/ 1382973 w 2301922"/>
              <a:gd name="connsiteY5" fmla="*/ 660166 h 955868"/>
              <a:gd name="connsiteX6" fmla="*/ 1605886 w 2301922"/>
              <a:gd name="connsiteY6" fmla="*/ 805743 h 955868"/>
              <a:gd name="connsiteX7" fmla="*/ 2301922 w 2301922"/>
              <a:gd name="connsiteY7" fmla="*/ 955868 h 955868"/>
              <a:gd name="connsiteX0" fmla="*/ 0 w 2301922"/>
              <a:gd name="connsiteY0" fmla="*/ 41469 h 955868"/>
              <a:gd name="connsiteX1" fmla="*/ 227462 w 2301922"/>
              <a:gd name="connsiteY1" fmla="*/ 525 h 955868"/>
              <a:gd name="connsiteX2" fmla="*/ 382137 w 2301922"/>
              <a:gd name="connsiteY2" fmla="*/ 77862 h 955868"/>
              <a:gd name="connsiteX3" fmla="*/ 559559 w 2301922"/>
              <a:gd name="connsiteY3" fmla="*/ 227987 h 955868"/>
              <a:gd name="connsiteX4" fmla="*/ 1096370 w 2301922"/>
              <a:gd name="connsiteY4" fmla="*/ 218890 h 955868"/>
              <a:gd name="connsiteX5" fmla="*/ 1382973 w 2301922"/>
              <a:gd name="connsiteY5" fmla="*/ 660166 h 955868"/>
              <a:gd name="connsiteX6" fmla="*/ 1605886 w 2301922"/>
              <a:gd name="connsiteY6" fmla="*/ 805743 h 955868"/>
              <a:gd name="connsiteX7" fmla="*/ 2301922 w 2301922"/>
              <a:gd name="connsiteY7" fmla="*/ 955868 h 95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1922" h="955868">
                <a:moveTo>
                  <a:pt x="0" y="41469"/>
                </a:moveTo>
                <a:cubicBezTo>
                  <a:pt x="36394" y="42985"/>
                  <a:pt x="150125" y="-5540"/>
                  <a:pt x="227462" y="525"/>
                </a:cubicBezTo>
                <a:cubicBezTo>
                  <a:pt x="291151" y="6590"/>
                  <a:pt x="326788" y="39952"/>
                  <a:pt x="382137" y="77862"/>
                </a:cubicBezTo>
                <a:cubicBezTo>
                  <a:pt x="437486" y="115772"/>
                  <a:pt x="440520" y="204482"/>
                  <a:pt x="559559" y="227987"/>
                </a:cubicBezTo>
                <a:lnTo>
                  <a:pt x="1096370" y="218890"/>
                </a:lnTo>
                <a:cubicBezTo>
                  <a:pt x="1256352" y="218132"/>
                  <a:pt x="1304119" y="523689"/>
                  <a:pt x="1382973" y="660166"/>
                </a:cubicBezTo>
                <a:cubicBezTo>
                  <a:pt x="1434532" y="764799"/>
                  <a:pt x="1552812" y="779205"/>
                  <a:pt x="1605886" y="805743"/>
                </a:cubicBezTo>
                <a:cubicBezTo>
                  <a:pt x="1658960" y="832281"/>
                  <a:pt x="2234441" y="902793"/>
                  <a:pt x="2301922" y="955868"/>
                </a:cubicBezTo>
              </a:path>
            </a:pathLst>
          </a:custGeom>
          <a:noFill/>
          <a:ln w="12700">
            <a:solidFill>
              <a:srgbClr val="9966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Isosceles Triangle 210"/>
          <p:cNvSpPr/>
          <p:nvPr/>
        </p:nvSpPr>
        <p:spPr>
          <a:xfrm>
            <a:off x="8241027" y="3766150"/>
            <a:ext cx="113165" cy="95055"/>
          </a:xfrm>
          <a:prstGeom prst="triangle">
            <a:avLst/>
          </a:prstGeom>
          <a:solidFill>
            <a:schemeClr val="bg1"/>
          </a:solidFill>
          <a:ln w="635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Isosceles Triangle 211"/>
          <p:cNvSpPr/>
          <p:nvPr/>
        </p:nvSpPr>
        <p:spPr>
          <a:xfrm>
            <a:off x="6458001" y="2990163"/>
            <a:ext cx="113165" cy="95055"/>
          </a:xfrm>
          <a:prstGeom prst="triangle">
            <a:avLst/>
          </a:prstGeom>
          <a:solidFill>
            <a:schemeClr val="bg1"/>
          </a:solidFill>
          <a:ln w="635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TextBox 212"/>
          <p:cNvSpPr txBox="1"/>
          <p:nvPr/>
        </p:nvSpPr>
        <p:spPr>
          <a:xfrm rot="2678006">
            <a:off x="4672196" y="3851172"/>
            <a:ext cx="650113" cy="36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 smtClean="0">
                <a:solidFill>
                  <a:srgbClr val="C00000"/>
                </a:solidFill>
              </a:rPr>
              <a:t>Baldwin Park</a:t>
            </a:r>
            <a:endParaRPr lang="en-US" sz="900" dirty="0">
              <a:solidFill>
                <a:srgbClr val="C00000"/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 rot="2700000">
            <a:off x="6060204" y="3793462"/>
            <a:ext cx="606756" cy="2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C00000"/>
                </a:solidFill>
              </a:rPr>
              <a:t>Covina</a:t>
            </a:r>
            <a:endParaRPr lang="en-US" sz="900" dirty="0">
              <a:solidFill>
                <a:srgbClr val="C00000"/>
              </a:solidFill>
            </a:endParaRPr>
          </a:p>
        </p:txBody>
      </p:sp>
      <p:sp>
        <p:nvSpPr>
          <p:cNvPr id="215" name="Isosceles Triangle 214"/>
          <p:cNvSpPr/>
          <p:nvPr/>
        </p:nvSpPr>
        <p:spPr>
          <a:xfrm>
            <a:off x="3384257" y="4567086"/>
            <a:ext cx="113165" cy="95055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Isosceles Triangle 215"/>
          <p:cNvSpPr/>
          <p:nvPr/>
        </p:nvSpPr>
        <p:spPr>
          <a:xfrm>
            <a:off x="903066" y="4855703"/>
            <a:ext cx="113165" cy="95055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622626" y="1905996"/>
            <a:ext cx="8412518" cy="41116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8" name="Picture 9" descr="Interstate 210 mark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44" y="3459214"/>
            <a:ext cx="180351" cy="1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11" descr="California 134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1" y="2791701"/>
            <a:ext cx="173880" cy="1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" name="TextBox 219"/>
          <p:cNvSpPr txBox="1"/>
          <p:nvPr/>
        </p:nvSpPr>
        <p:spPr>
          <a:xfrm>
            <a:off x="3833111" y="1931426"/>
            <a:ext cx="18101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996633"/>
                </a:solidFill>
              </a:rPr>
              <a:t>Late 2015 Planned Opening</a:t>
            </a:r>
            <a:endParaRPr lang="en-US" sz="900" i="1" dirty="0">
              <a:solidFill>
                <a:srgbClr val="996633"/>
              </a:solidFill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2791560" y="2130801"/>
            <a:ext cx="3789443" cy="157060"/>
            <a:chOff x="4743483" y="1545596"/>
            <a:chExt cx="3202034" cy="80953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4743483" y="1548817"/>
              <a:ext cx="3202034" cy="0"/>
            </a:xfrm>
            <a:prstGeom prst="line">
              <a:avLst/>
            </a:prstGeom>
            <a:ln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7945517" y="1548817"/>
              <a:ext cx="0" cy="77732"/>
            </a:xfrm>
            <a:prstGeom prst="line">
              <a:avLst/>
            </a:prstGeom>
            <a:ln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4747427" y="1545596"/>
              <a:ext cx="0" cy="77732"/>
            </a:xfrm>
            <a:prstGeom prst="line">
              <a:avLst/>
            </a:prstGeom>
            <a:ln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" name="TextBox 224"/>
          <p:cNvSpPr txBox="1"/>
          <p:nvPr/>
        </p:nvSpPr>
        <p:spPr>
          <a:xfrm rot="19215027">
            <a:off x="2608153" y="2271122"/>
            <a:ext cx="80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Sierra Madre Villa</a:t>
            </a:r>
            <a:endParaRPr lang="en-US" sz="900" dirty="0"/>
          </a:p>
        </p:txBody>
      </p:sp>
      <p:grpSp>
        <p:nvGrpSpPr>
          <p:cNvPr id="229" name="Group 228"/>
          <p:cNvGrpSpPr/>
          <p:nvPr/>
        </p:nvGrpSpPr>
        <p:grpSpPr>
          <a:xfrm>
            <a:off x="8283604" y="4803366"/>
            <a:ext cx="421325" cy="255556"/>
            <a:chOff x="8244488" y="5018209"/>
            <a:chExt cx="448841" cy="272246"/>
          </a:xfrm>
        </p:grpSpPr>
        <p:sp>
          <p:nvSpPr>
            <p:cNvPr id="230" name="Freeform 229"/>
            <p:cNvSpPr/>
            <p:nvPr/>
          </p:nvSpPr>
          <p:spPr>
            <a:xfrm>
              <a:off x="8244488" y="5018209"/>
              <a:ext cx="448841" cy="272246"/>
            </a:xfrm>
            <a:custGeom>
              <a:avLst/>
              <a:gdLst>
                <a:gd name="connsiteX0" fmla="*/ 290513 w 290513"/>
                <a:gd name="connsiteY0" fmla="*/ 176212 h 176212"/>
                <a:gd name="connsiteX1" fmla="*/ 223838 w 290513"/>
                <a:gd name="connsiteY1" fmla="*/ 85725 h 176212"/>
                <a:gd name="connsiteX2" fmla="*/ 159544 w 290513"/>
                <a:gd name="connsiteY2" fmla="*/ 35718 h 176212"/>
                <a:gd name="connsiteX3" fmla="*/ 80963 w 290513"/>
                <a:gd name="connsiteY3" fmla="*/ 4762 h 176212"/>
                <a:gd name="connsiteX4" fmla="*/ 0 w 290513"/>
                <a:gd name="connsiteY4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513" h="176212">
                  <a:moveTo>
                    <a:pt x="290513" y="176212"/>
                  </a:moveTo>
                  <a:cubicBezTo>
                    <a:pt x="268089" y="142676"/>
                    <a:pt x="245666" y="109140"/>
                    <a:pt x="223838" y="85725"/>
                  </a:cubicBezTo>
                  <a:cubicBezTo>
                    <a:pt x="202010" y="62310"/>
                    <a:pt x="183356" y="49212"/>
                    <a:pt x="159544" y="35718"/>
                  </a:cubicBezTo>
                  <a:cubicBezTo>
                    <a:pt x="135732" y="22224"/>
                    <a:pt x="107554" y="10715"/>
                    <a:pt x="80963" y="4762"/>
                  </a:cubicBezTo>
                  <a:cubicBezTo>
                    <a:pt x="54372" y="-1191"/>
                    <a:pt x="12303" y="794"/>
                    <a:pt x="0" y="0"/>
                  </a:cubicBezTo>
                </a:path>
              </a:pathLst>
            </a:custGeom>
            <a:noFill/>
            <a:ln w="22225" cmpd="dbl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1" name="Picture 8" descr="State Route 71 marker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8106" y="5023814"/>
              <a:ext cx="162263" cy="16952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4" name="Rectangle 453"/>
          <p:cNvSpPr/>
          <p:nvPr/>
        </p:nvSpPr>
        <p:spPr>
          <a:xfrm rot="21000000">
            <a:off x="4533437" y="4748911"/>
            <a:ext cx="34203" cy="591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/>
          <p:cNvSpPr/>
          <p:nvPr/>
        </p:nvSpPr>
        <p:spPr>
          <a:xfrm rot="21000000">
            <a:off x="8077293" y="4801315"/>
            <a:ext cx="36576" cy="6325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8406081" cy="990600"/>
          </a:xfrm>
        </p:spPr>
        <p:txBody>
          <a:bodyPr/>
          <a:lstStyle/>
          <a:p>
            <a:r>
              <a:rPr lang="en-US" dirty="0" smtClean="0"/>
              <a:t>Select Representative Operational </a:t>
            </a:r>
            <a:r>
              <a:rPr lang="en-US" dirty="0"/>
              <a:t>S</a:t>
            </a:r>
            <a:r>
              <a:rPr lang="en-US" dirty="0" smtClean="0"/>
              <a:t>cenarios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11902" y="1647554"/>
            <a:ext cx="1828800" cy="1255750"/>
            <a:chOff x="74190" y="1531318"/>
            <a:chExt cx="2137333" cy="14676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74" y="1796110"/>
              <a:ext cx="2034363" cy="114432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56" y="1796232"/>
              <a:ext cx="769525" cy="64127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4190" y="1531318"/>
              <a:ext cx="2137333" cy="14676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Assess Operations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>
          <a:xfrm>
            <a:off x="111902" y="5090401"/>
            <a:ext cx="1828800" cy="914400"/>
            <a:chOff x="3116592" y="3012943"/>
            <a:chExt cx="1680134" cy="86163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8657" y="3263838"/>
              <a:ext cx="1540598" cy="54857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116592" y="3012943"/>
              <a:ext cx="1680134" cy="8616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Select Interventions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448298" y="4154169"/>
            <a:ext cx="1570431" cy="1280160"/>
            <a:chOff x="7625167" y="2998923"/>
            <a:chExt cx="1472340" cy="1200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8381" y="3255083"/>
              <a:ext cx="1338492" cy="88747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625167" y="2998923"/>
              <a:ext cx="1472340" cy="120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Evaluate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007842" y="3348273"/>
            <a:ext cx="1796144" cy="1280160"/>
            <a:chOff x="5646843" y="4594752"/>
            <a:chExt cx="1381317" cy="9845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558" y="4837415"/>
              <a:ext cx="1243356" cy="67906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646843" y="4594752"/>
              <a:ext cx="1381317" cy="9845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Simulate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573783" y="3348273"/>
            <a:ext cx="1789746" cy="1280160"/>
            <a:chOff x="3334143" y="4427139"/>
            <a:chExt cx="1381317" cy="9789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01" y="4691510"/>
              <a:ext cx="1226202" cy="638529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334143" y="4427139"/>
              <a:ext cx="1381317" cy="978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Create Models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11902" y="3348271"/>
            <a:ext cx="1828800" cy="1280165"/>
            <a:chOff x="3334144" y="1365102"/>
            <a:chExt cx="1462582" cy="1030123"/>
          </a:xfrm>
        </p:grpSpPr>
        <p:sp>
          <p:nvSpPr>
            <p:cNvPr id="22" name="Rectangle 21"/>
            <p:cNvSpPr/>
            <p:nvPr/>
          </p:nvSpPr>
          <p:spPr>
            <a:xfrm>
              <a:off x="3334144" y="1365102"/>
              <a:ext cx="1462582" cy="10301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Select Scenarios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016" y="1600686"/>
              <a:ext cx="1404188" cy="739496"/>
            </a:xfrm>
            <a:prstGeom prst="rect">
              <a:avLst/>
            </a:prstGeom>
          </p:spPr>
        </p:pic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46828" y="5090401"/>
            <a:ext cx="1070928" cy="914400"/>
            <a:chOff x="5875130" y="3012943"/>
            <a:chExt cx="1153030" cy="98450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44" y="3226218"/>
              <a:ext cx="1002877" cy="75215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875130" y="3012943"/>
              <a:ext cx="1153030" cy="9845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Assess Costs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 rot="5400000">
            <a:off x="813609" y="2962188"/>
            <a:ext cx="349885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972762" y="3818537"/>
            <a:ext cx="561209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406250" y="3818537"/>
            <a:ext cx="561209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988260" y="5363100"/>
            <a:ext cx="2095543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5400000">
            <a:off x="813609" y="4690192"/>
            <a:ext cx="349885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21379691">
            <a:off x="5284906" y="5211000"/>
            <a:ext cx="2095543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848064">
            <a:off x="6856093" y="4134947"/>
            <a:ext cx="561209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9430084">
            <a:off x="1935217" y="4713509"/>
            <a:ext cx="662152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573783" y="3348273"/>
            <a:ext cx="1788988" cy="1280166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007841" y="3348273"/>
            <a:ext cx="1796145" cy="1280166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1902" y="5090401"/>
            <a:ext cx="1828800" cy="9144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146828" y="5090400"/>
            <a:ext cx="1070928" cy="914401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48857" y="4154169"/>
            <a:ext cx="1569871" cy="128016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6653" y="1653938"/>
            <a:ext cx="1828799" cy="125575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>
            <a:spLocks noGrp="1"/>
          </p:cNvSpPr>
          <p:nvPr>
            <p:ph sz="quarter" idx="1"/>
          </p:nvPr>
        </p:nvSpPr>
        <p:spPr>
          <a:xfrm>
            <a:off x="2253366" y="1600200"/>
            <a:ext cx="6512682" cy="4495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Engage stakeholders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Identify problem types we want to fix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Identify scenarios that are representative of corridor operations</a:t>
            </a:r>
          </a:p>
        </p:txBody>
      </p:sp>
    </p:spTree>
    <p:extLst>
      <p:ext uri="{BB962C8B-B14F-4D97-AF65-F5344CB8AC3E}">
        <p14:creationId xmlns:p14="http://schemas.microsoft.com/office/powerpoint/2010/main" val="42541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270095" cy="449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b="0" dirty="0" smtClean="0"/>
              <a:t>Initial focus is on managing incidents/events, with gradual expansion to demand management and commute congestion</a:t>
            </a:r>
          </a:p>
          <a:p>
            <a:pPr>
              <a:spcBef>
                <a:spcPts val="1200"/>
              </a:spcBef>
            </a:pPr>
            <a:endParaRPr lang="en-US" sz="2400" b="0" dirty="0"/>
          </a:p>
          <a:p>
            <a:pPr>
              <a:spcBef>
                <a:spcPts val="1200"/>
              </a:spcBef>
            </a:pPr>
            <a:endParaRPr lang="en-US" sz="2400" b="0" dirty="0" smtClean="0"/>
          </a:p>
          <a:p>
            <a:pPr>
              <a:spcBef>
                <a:spcPts val="1200"/>
              </a:spcBef>
            </a:pPr>
            <a:endParaRPr lang="en-US" sz="2400" b="0" dirty="0"/>
          </a:p>
          <a:p>
            <a:pPr>
              <a:spcBef>
                <a:spcPts val="1200"/>
              </a:spcBef>
            </a:pPr>
            <a:endParaRPr lang="en-US" sz="2400" b="0" dirty="0" smtClean="0"/>
          </a:p>
          <a:p>
            <a:pPr>
              <a:spcBef>
                <a:spcPts val="1200"/>
              </a:spcBef>
            </a:pPr>
            <a:endParaRPr lang="en-US" sz="2400" b="0" dirty="0"/>
          </a:p>
          <a:p>
            <a:r>
              <a:rPr lang="en-US" sz="2400" b="0" dirty="0"/>
              <a:t>Develop a pilot system that can be replicated on other corridors and be a model for other corridors in the state and country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I-210 Pilot Project </a:t>
            </a:r>
            <a:r>
              <a:rPr lang="en-US" b="1" dirty="0" smtClean="0"/>
              <a:t>Goals and Objectives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312066" y="3323120"/>
            <a:ext cx="6858000" cy="971550"/>
          </a:xfrm>
          <a:prstGeom prst="rightArrow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568622" y="3468374"/>
            <a:ext cx="1143000" cy="73750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Incident/Event</a:t>
            </a:r>
          </a:p>
          <a:p>
            <a:pPr algn="ctr">
              <a:lnSpc>
                <a:spcPct val="90000"/>
              </a:lnSpc>
            </a:pPr>
            <a:r>
              <a:rPr lang="en-US" sz="1200" dirty="0" smtClean="0"/>
              <a:t>Management</a:t>
            </a:r>
          </a:p>
          <a:p>
            <a:pPr algn="ctr">
              <a:lnSpc>
                <a:spcPct val="90000"/>
              </a:lnSpc>
            </a:pP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602578" y="3198520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Initial System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41354" y="3600414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4F3EC"/>
                </a:solidFill>
              </a:rPr>
              <a:t>Time</a:t>
            </a:r>
            <a:endParaRPr lang="en-US" dirty="0">
              <a:solidFill>
                <a:srgbClr val="F4F3E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26602" y="3370743"/>
            <a:ext cx="1230631" cy="94297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Incident/Event</a:t>
            </a:r>
          </a:p>
          <a:p>
            <a:pPr algn="ctr">
              <a:lnSpc>
                <a:spcPct val="90000"/>
              </a:lnSpc>
            </a:pPr>
            <a:r>
              <a:rPr lang="en-US" sz="1200" dirty="0" smtClean="0"/>
              <a:t>Management</a:t>
            </a:r>
          </a:p>
          <a:p>
            <a:pPr algn="ctr">
              <a:lnSpc>
                <a:spcPct val="90000"/>
              </a:lnSpc>
            </a:pPr>
            <a:endParaRPr lang="en-US" sz="1200" dirty="0"/>
          </a:p>
          <a:p>
            <a:pPr algn="ctr">
              <a:lnSpc>
                <a:spcPct val="90000"/>
              </a:lnSpc>
            </a:pP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3405187" y="3808895"/>
            <a:ext cx="1230631" cy="579715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Transit/parking Management</a:t>
            </a:r>
            <a:endParaRPr lang="en-US" sz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5222554" y="3106425"/>
            <a:ext cx="1290774" cy="122872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Incident/Event</a:t>
            </a:r>
          </a:p>
          <a:p>
            <a:pPr algn="ctr">
              <a:lnSpc>
                <a:spcPct val="90000"/>
              </a:lnSpc>
            </a:pPr>
            <a:r>
              <a:rPr lang="en-US" sz="1200" dirty="0" smtClean="0"/>
              <a:t>Management</a:t>
            </a:r>
            <a:endParaRPr lang="en-US" sz="1200" dirty="0"/>
          </a:p>
        </p:txBody>
      </p:sp>
      <p:sp>
        <p:nvSpPr>
          <p:cNvPr id="24" name="Rounded Rectangle 23"/>
          <p:cNvSpPr/>
          <p:nvPr/>
        </p:nvSpPr>
        <p:spPr>
          <a:xfrm>
            <a:off x="5325901" y="3549338"/>
            <a:ext cx="1290774" cy="914402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Transit/parking Management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5429248" y="4030419"/>
            <a:ext cx="1328738" cy="57607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Commute Traffic Management</a:t>
            </a:r>
            <a:endParaRPr lang="en-US" sz="1200" dirty="0"/>
          </a:p>
        </p:txBody>
      </p:sp>
      <p:sp>
        <p:nvSpPr>
          <p:cNvPr id="22" name="Rounded Rectangle 21"/>
          <p:cNvSpPr/>
          <p:nvPr/>
        </p:nvSpPr>
        <p:spPr>
          <a:xfrm>
            <a:off x="1475423" y="3188033"/>
            <a:ext cx="1420177" cy="1202906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1905001" y="3977281"/>
            <a:ext cx="881744" cy="315687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Transit Management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4310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AMS Scenarios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64788791"/>
              </p:ext>
            </p:extLst>
          </p:nvPr>
        </p:nvGraphicFramePr>
        <p:xfrm>
          <a:off x="612775" y="2196874"/>
          <a:ext cx="8097270" cy="347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454"/>
                <a:gridCol w="1619454"/>
                <a:gridCol w="1619454"/>
                <a:gridCol w="1619454"/>
                <a:gridCol w="1619454"/>
              </a:tblGrid>
              <a:tr h="6951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Demand Class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ICM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Intervention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incident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Freeway incident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Arterial incident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51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95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951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95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Analysis Settings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94151229"/>
              </p:ext>
            </p:extLst>
          </p:nvPr>
        </p:nvGraphicFramePr>
        <p:xfrm>
          <a:off x="651520" y="1654443"/>
          <a:ext cx="7787306" cy="449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964"/>
                <a:gridCol w="5135342"/>
              </a:tblGrid>
              <a:tr h="452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/>
                </a:tc>
              </a:tr>
              <a:tr h="53208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Analysis year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 chosen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having available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the I-210 freeway and some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arterials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52311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period of analysis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peak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52311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Simulation period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 - 8 PM is the primary analysis period.</a:t>
                      </a:r>
                    </a:p>
                  </a:txBody>
                  <a:tcPr marL="9525" marR="9525" marT="9525" marB="0" anchor="ctr"/>
                </a:tc>
              </a:tr>
              <a:tr h="53208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Freeway incident location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Chosen to represent an historically accurate and major blockage during the peak period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52311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Freeway incident severity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 – at least one lane closed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208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Arterial incident location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Chosen to represent an historically accurate and major blockage during the peak period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52311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Arterial incident severity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 – at least one lane closed</a:t>
                      </a:r>
                    </a:p>
                  </a:txBody>
                  <a:tcPr marL="9525" marR="9525" marT="9525" marB="0" anchor="ctr"/>
                </a:tc>
              </a:tr>
              <a:tr h="53208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Incident duration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Chosen to represent an historically accurate and major blockage,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 example 30-90 minutes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ICM Intervention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11902" y="1647554"/>
            <a:ext cx="1828800" cy="1255750"/>
            <a:chOff x="74190" y="1531318"/>
            <a:chExt cx="2137333" cy="14676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74" y="1796110"/>
              <a:ext cx="2034363" cy="114432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56" y="1796232"/>
              <a:ext cx="769525" cy="64127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4190" y="1531318"/>
              <a:ext cx="2137333" cy="14676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Assess Operations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>
          <a:xfrm>
            <a:off x="111902" y="5090401"/>
            <a:ext cx="1828800" cy="914400"/>
            <a:chOff x="3116592" y="3012943"/>
            <a:chExt cx="1680134" cy="86163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8657" y="3263838"/>
              <a:ext cx="1540598" cy="54857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116592" y="3012943"/>
              <a:ext cx="1680134" cy="8616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Select Interventions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448298" y="4154169"/>
            <a:ext cx="1570431" cy="1280160"/>
            <a:chOff x="7625167" y="2998923"/>
            <a:chExt cx="1472340" cy="1200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8381" y="3255083"/>
              <a:ext cx="1338492" cy="88747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625167" y="2998923"/>
              <a:ext cx="1472340" cy="120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Evaluate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007842" y="3348273"/>
            <a:ext cx="1796144" cy="1280160"/>
            <a:chOff x="5646843" y="4594752"/>
            <a:chExt cx="1381317" cy="9845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558" y="4837415"/>
              <a:ext cx="1243356" cy="67906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646843" y="4594752"/>
              <a:ext cx="1381317" cy="9845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Simulate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573783" y="3348273"/>
            <a:ext cx="1789746" cy="1280160"/>
            <a:chOff x="3334143" y="4427139"/>
            <a:chExt cx="1381317" cy="9789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01" y="4691510"/>
              <a:ext cx="1226202" cy="638529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334143" y="4427139"/>
              <a:ext cx="1381317" cy="978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Create Models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11902" y="3348271"/>
            <a:ext cx="1828800" cy="1280165"/>
            <a:chOff x="3334144" y="1365102"/>
            <a:chExt cx="1462582" cy="1030123"/>
          </a:xfrm>
        </p:grpSpPr>
        <p:sp>
          <p:nvSpPr>
            <p:cNvPr id="22" name="Rectangle 21"/>
            <p:cNvSpPr/>
            <p:nvPr/>
          </p:nvSpPr>
          <p:spPr>
            <a:xfrm>
              <a:off x="3334144" y="1365102"/>
              <a:ext cx="1462582" cy="10301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Select Scenarios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016" y="1600686"/>
              <a:ext cx="1404188" cy="739496"/>
            </a:xfrm>
            <a:prstGeom prst="rect">
              <a:avLst/>
            </a:prstGeom>
          </p:spPr>
        </p:pic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46828" y="5090401"/>
            <a:ext cx="1070928" cy="914400"/>
            <a:chOff x="5875130" y="3012943"/>
            <a:chExt cx="1153030" cy="98450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44" y="3226218"/>
              <a:ext cx="1002877" cy="75215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875130" y="3012943"/>
              <a:ext cx="1153030" cy="9845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Assess Costs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 rot="5400000">
            <a:off x="813609" y="2962188"/>
            <a:ext cx="349885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972762" y="3818537"/>
            <a:ext cx="561209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406250" y="3818537"/>
            <a:ext cx="561209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988260" y="5363100"/>
            <a:ext cx="2095543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5400000">
            <a:off x="813609" y="4690192"/>
            <a:ext cx="349885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21379691">
            <a:off x="5284906" y="5211000"/>
            <a:ext cx="2095543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848064">
            <a:off x="6856093" y="4134947"/>
            <a:ext cx="561209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9430084">
            <a:off x="1935217" y="4713509"/>
            <a:ext cx="662152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902" y="3348271"/>
            <a:ext cx="1828800" cy="1280166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573783" y="3348273"/>
            <a:ext cx="1788988" cy="1280166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007841" y="3348273"/>
            <a:ext cx="1796145" cy="1280166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146828" y="5090400"/>
            <a:ext cx="1070928" cy="914401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48857" y="4154169"/>
            <a:ext cx="1569871" cy="128016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6653" y="1653938"/>
            <a:ext cx="1828799" cy="125575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>
            <a:spLocks noGrp="1"/>
          </p:cNvSpPr>
          <p:nvPr>
            <p:ph sz="quarter" idx="1"/>
          </p:nvPr>
        </p:nvSpPr>
        <p:spPr>
          <a:xfrm>
            <a:off x="2253366" y="1600200"/>
            <a:ext cx="6512682" cy="4495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Engage stakeholders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Identify ICM strategies most appropriate for the challenges at hand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Target infrastructure investments that are realistic</a:t>
            </a:r>
          </a:p>
        </p:txBody>
      </p:sp>
    </p:spTree>
    <p:extLst>
      <p:ext uri="{BB962C8B-B14F-4D97-AF65-F5344CB8AC3E}">
        <p14:creationId xmlns:p14="http://schemas.microsoft.com/office/powerpoint/2010/main" val="36330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Coordinated freeway-arterial operations</a:t>
            </a:r>
          </a:p>
          <a:p>
            <a:pPr lvl="1"/>
            <a:r>
              <a:rPr lang="en-US" dirty="0"/>
              <a:t>Coordinated ramp metering and signal </a:t>
            </a:r>
            <a:r>
              <a:rPr lang="en-US" dirty="0" smtClean="0"/>
              <a:t>synchronization</a:t>
            </a:r>
          </a:p>
          <a:p>
            <a:pPr lvl="1"/>
            <a:r>
              <a:rPr lang="en-US" dirty="0" smtClean="0"/>
              <a:t>Use of arterial capacity to supplement freeway operations</a:t>
            </a:r>
          </a:p>
          <a:p>
            <a:pPr lvl="1"/>
            <a:r>
              <a:rPr lang="en-US" dirty="0" smtClean="0"/>
              <a:t>Use of freeway capacity to supplement arterial operations</a:t>
            </a:r>
          </a:p>
          <a:p>
            <a:r>
              <a:rPr lang="en-US" dirty="0" smtClean="0"/>
              <a:t>Active </a:t>
            </a:r>
            <a:r>
              <a:rPr lang="en-US" dirty="0"/>
              <a:t>re-routing around major </a:t>
            </a:r>
            <a:r>
              <a:rPr lang="en-US" dirty="0" smtClean="0"/>
              <a:t>incidents</a:t>
            </a:r>
          </a:p>
          <a:p>
            <a:pPr lvl="1"/>
            <a:r>
              <a:rPr lang="en-US" dirty="0"/>
              <a:t>Provide way-finding and actionable travel information in addition to coordinated ramp metering and signal synchronization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Coordinated arterial-freeway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Coordinated ramp metering and signal synchronization</a:t>
            </a:r>
          </a:p>
          <a:p>
            <a:pPr lvl="1"/>
            <a:r>
              <a:rPr lang="en-US" dirty="0" smtClean="0"/>
              <a:t>Provide extra arterial capacity to support increased demand</a:t>
            </a:r>
          </a:p>
          <a:p>
            <a:pPr lvl="1"/>
            <a:r>
              <a:rPr lang="en-US" dirty="0" smtClean="0"/>
              <a:t>Facilitate re-entry onto freeway downstream of incident bottleneck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4014" y="3143921"/>
            <a:ext cx="75438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Diagonal Stripe 5"/>
          <p:cNvSpPr/>
          <p:nvPr/>
        </p:nvSpPr>
        <p:spPr>
          <a:xfrm>
            <a:off x="2590926" y="3601121"/>
            <a:ext cx="457200" cy="381000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1037358" y="4404065"/>
            <a:ext cx="2966112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Diagonal Stripe 7"/>
          <p:cNvSpPr/>
          <p:nvPr/>
        </p:nvSpPr>
        <p:spPr>
          <a:xfrm flipH="1">
            <a:off x="1987014" y="3601121"/>
            <a:ext cx="457200" cy="381000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4014" y="4332160"/>
            <a:ext cx="75438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Rectangle 9"/>
          <p:cNvSpPr/>
          <p:nvPr/>
        </p:nvSpPr>
        <p:spPr>
          <a:xfrm>
            <a:off x="844014" y="5322760"/>
            <a:ext cx="75438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Diagonal Stripe 10"/>
          <p:cNvSpPr/>
          <p:nvPr/>
        </p:nvSpPr>
        <p:spPr>
          <a:xfrm>
            <a:off x="4724526" y="3595433"/>
            <a:ext cx="457200" cy="381000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3168114" y="4401221"/>
            <a:ext cx="29718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Diagonal Stripe 12"/>
          <p:cNvSpPr/>
          <p:nvPr/>
        </p:nvSpPr>
        <p:spPr>
          <a:xfrm flipH="1">
            <a:off x="4120614" y="3595433"/>
            <a:ext cx="457200" cy="381000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>
            <a:off x="6858126" y="3595433"/>
            <a:ext cx="457200" cy="381000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5400000">
            <a:off x="5301714" y="4401221"/>
            <a:ext cx="29718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6" name="Diagonal Stripe 15"/>
          <p:cNvSpPr/>
          <p:nvPr/>
        </p:nvSpPr>
        <p:spPr>
          <a:xfrm flipH="1">
            <a:off x="6254214" y="3595433"/>
            <a:ext cx="457200" cy="381000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5" idx="1"/>
            <a:endCxn id="5" idx="3"/>
          </p:cNvCxnSpPr>
          <p:nvPr/>
        </p:nvCxnSpPr>
        <p:spPr>
          <a:xfrm>
            <a:off x="844014" y="3372521"/>
            <a:ext cx="75438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30"/>
          <p:cNvGrpSpPr/>
          <p:nvPr/>
        </p:nvGrpSpPr>
        <p:grpSpPr>
          <a:xfrm>
            <a:off x="2977614" y="3524921"/>
            <a:ext cx="76200" cy="152400"/>
            <a:chOff x="3733800" y="2590800"/>
            <a:chExt cx="76200" cy="152400"/>
          </a:xfrm>
        </p:grpSpPr>
        <p:sp>
          <p:nvSpPr>
            <p:cNvPr id="19" name="Rounded Rectangle 18"/>
            <p:cNvSpPr/>
            <p:nvPr/>
          </p:nvSpPr>
          <p:spPr>
            <a:xfrm>
              <a:off x="3733800" y="2590800"/>
              <a:ext cx="76200" cy="1524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0" name="Oval 19"/>
            <p:cNvSpPr/>
            <p:nvPr/>
          </p:nvSpPr>
          <p:spPr>
            <a:xfrm>
              <a:off x="3733800" y="25908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1" name="Oval 20"/>
            <p:cNvSpPr/>
            <p:nvPr/>
          </p:nvSpPr>
          <p:spPr>
            <a:xfrm>
              <a:off x="3733800" y="26670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33" name="Diagonal Stripe 32"/>
          <p:cNvSpPr/>
          <p:nvPr/>
        </p:nvSpPr>
        <p:spPr>
          <a:xfrm flipH="1">
            <a:off x="1883569" y="3481493"/>
            <a:ext cx="666286" cy="557778"/>
          </a:xfrm>
          <a:prstGeom prst="diagStripe">
            <a:avLst>
              <a:gd name="adj" fmla="val 7668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5400000">
            <a:off x="1737003" y="4642571"/>
            <a:ext cx="1510145" cy="645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5" name="Rectangle 34"/>
          <p:cNvSpPr/>
          <p:nvPr/>
        </p:nvSpPr>
        <p:spPr>
          <a:xfrm rot="5400000">
            <a:off x="3928166" y="4628308"/>
            <a:ext cx="1510145" cy="653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6" name="Diagonal Stripe 35"/>
          <p:cNvSpPr/>
          <p:nvPr/>
        </p:nvSpPr>
        <p:spPr>
          <a:xfrm>
            <a:off x="4650112" y="3481494"/>
            <a:ext cx="613502" cy="529198"/>
          </a:xfrm>
          <a:prstGeom prst="diagStripe">
            <a:avLst>
              <a:gd name="adj" fmla="val 772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5400000">
            <a:off x="6060898" y="4623548"/>
            <a:ext cx="1510145" cy="653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8" name="Diagonal Stripe 37"/>
          <p:cNvSpPr/>
          <p:nvPr/>
        </p:nvSpPr>
        <p:spPr>
          <a:xfrm>
            <a:off x="6782844" y="3494542"/>
            <a:ext cx="614370" cy="511389"/>
          </a:xfrm>
          <a:prstGeom prst="diagStripe">
            <a:avLst>
              <a:gd name="adj" fmla="val 7744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20414" y="4396462"/>
            <a:ext cx="4281488" cy="666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0" name="Rectangle 39"/>
          <p:cNvSpPr/>
          <p:nvPr/>
        </p:nvSpPr>
        <p:spPr>
          <a:xfrm>
            <a:off x="2463259" y="5382296"/>
            <a:ext cx="4386268" cy="714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grpSp>
        <p:nvGrpSpPr>
          <p:cNvPr id="41" name="Group 59"/>
          <p:cNvGrpSpPr/>
          <p:nvPr/>
        </p:nvGrpSpPr>
        <p:grpSpPr>
          <a:xfrm>
            <a:off x="2485158" y="5295456"/>
            <a:ext cx="77297" cy="228600"/>
            <a:chOff x="2639704" y="3124200"/>
            <a:chExt cx="77297" cy="228600"/>
          </a:xfrm>
        </p:grpSpPr>
        <p:sp>
          <p:nvSpPr>
            <p:cNvPr id="42" name="Rounded Rectangle 41"/>
            <p:cNvSpPr/>
            <p:nvPr/>
          </p:nvSpPr>
          <p:spPr>
            <a:xfrm>
              <a:off x="2639704" y="3124200"/>
              <a:ext cx="76200" cy="2286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3" name="Oval 42"/>
            <p:cNvSpPr/>
            <p:nvPr/>
          </p:nvSpPr>
          <p:spPr>
            <a:xfrm>
              <a:off x="2639704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4" name="Oval 43"/>
            <p:cNvSpPr/>
            <p:nvPr/>
          </p:nvSpPr>
          <p:spPr>
            <a:xfrm>
              <a:off x="2639704" y="32004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5" name="Oval 44"/>
            <p:cNvSpPr/>
            <p:nvPr/>
          </p:nvSpPr>
          <p:spPr>
            <a:xfrm>
              <a:off x="2640801" y="32766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46" name="Group 48"/>
          <p:cNvGrpSpPr/>
          <p:nvPr/>
        </p:nvGrpSpPr>
        <p:grpSpPr>
          <a:xfrm>
            <a:off x="2481213" y="4291675"/>
            <a:ext cx="77297" cy="228600"/>
            <a:chOff x="2639704" y="3124200"/>
            <a:chExt cx="77297" cy="228600"/>
          </a:xfrm>
        </p:grpSpPr>
        <p:sp>
          <p:nvSpPr>
            <p:cNvPr id="47" name="Rounded Rectangle 46"/>
            <p:cNvSpPr/>
            <p:nvPr/>
          </p:nvSpPr>
          <p:spPr>
            <a:xfrm>
              <a:off x="2639704" y="3124200"/>
              <a:ext cx="76200" cy="2286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8" name="Oval 47"/>
            <p:cNvSpPr/>
            <p:nvPr/>
          </p:nvSpPr>
          <p:spPr>
            <a:xfrm>
              <a:off x="2639704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9" name="Oval 48"/>
            <p:cNvSpPr/>
            <p:nvPr/>
          </p:nvSpPr>
          <p:spPr>
            <a:xfrm>
              <a:off x="2639704" y="32004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0" name="Oval 49"/>
            <p:cNvSpPr/>
            <p:nvPr/>
          </p:nvSpPr>
          <p:spPr>
            <a:xfrm>
              <a:off x="2640801" y="32766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51" name="Group 64"/>
          <p:cNvGrpSpPr/>
          <p:nvPr/>
        </p:nvGrpSpPr>
        <p:grpSpPr>
          <a:xfrm>
            <a:off x="4616385" y="5295464"/>
            <a:ext cx="77297" cy="228600"/>
            <a:chOff x="2639704" y="3124200"/>
            <a:chExt cx="77297" cy="228600"/>
          </a:xfrm>
        </p:grpSpPr>
        <p:sp>
          <p:nvSpPr>
            <p:cNvPr id="52" name="Rounded Rectangle 51"/>
            <p:cNvSpPr/>
            <p:nvPr/>
          </p:nvSpPr>
          <p:spPr>
            <a:xfrm>
              <a:off x="2639704" y="3124200"/>
              <a:ext cx="76200" cy="2286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3" name="Oval 52"/>
            <p:cNvSpPr/>
            <p:nvPr/>
          </p:nvSpPr>
          <p:spPr>
            <a:xfrm>
              <a:off x="2639704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4" name="Oval 53"/>
            <p:cNvSpPr/>
            <p:nvPr/>
          </p:nvSpPr>
          <p:spPr>
            <a:xfrm>
              <a:off x="2639704" y="32004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5" name="Oval 54"/>
            <p:cNvSpPr/>
            <p:nvPr/>
          </p:nvSpPr>
          <p:spPr>
            <a:xfrm>
              <a:off x="2640801" y="32766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56" name="Group 49"/>
          <p:cNvGrpSpPr/>
          <p:nvPr/>
        </p:nvGrpSpPr>
        <p:grpSpPr>
          <a:xfrm>
            <a:off x="4612440" y="4291683"/>
            <a:ext cx="77297" cy="228600"/>
            <a:chOff x="2639704" y="3124200"/>
            <a:chExt cx="77297" cy="228600"/>
          </a:xfrm>
        </p:grpSpPr>
        <p:sp>
          <p:nvSpPr>
            <p:cNvPr id="57" name="Rounded Rectangle 56"/>
            <p:cNvSpPr/>
            <p:nvPr/>
          </p:nvSpPr>
          <p:spPr>
            <a:xfrm>
              <a:off x="2639704" y="3124200"/>
              <a:ext cx="76200" cy="2286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8" name="Oval 57"/>
            <p:cNvSpPr/>
            <p:nvPr/>
          </p:nvSpPr>
          <p:spPr>
            <a:xfrm>
              <a:off x="2639704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9" name="Oval 58"/>
            <p:cNvSpPr/>
            <p:nvPr/>
          </p:nvSpPr>
          <p:spPr>
            <a:xfrm>
              <a:off x="2639704" y="32004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0" name="Oval 59"/>
            <p:cNvSpPr/>
            <p:nvPr/>
          </p:nvSpPr>
          <p:spPr>
            <a:xfrm>
              <a:off x="2640801" y="32766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61" name="Group 69"/>
          <p:cNvGrpSpPr/>
          <p:nvPr/>
        </p:nvGrpSpPr>
        <p:grpSpPr>
          <a:xfrm>
            <a:off x="6748693" y="5290702"/>
            <a:ext cx="77297" cy="228600"/>
            <a:chOff x="2639704" y="3124200"/>
            <a:chExt cx="77297" cy="228600"/>
          </a:xfrm>
        </p:grpSpPr>
        <p:sp>
          <p:nvSpPr>
            <p:cNvPr id="62" name="Rounded Rectangle 61"/>
            <p:cNvSpPr/>
            <p:nvPr/>
          </p:nvSpPr>
          <p:spPr>
            <a:xfrm>
              <a:off x="2639704" y="3124200"/>
              <a:ext cx="76200" cy="2286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3" name="Oval 62"/>
            <p:cNvSpPr/>
            <p:nvPr/>
          </p:nvSpPr>
          <p:spPr>
            <a:xfrm>
              <a:off x="2639704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4" name="Oval 63"/>
            <p:cNvSpPr/>
            <p:nvPr/>
          </p:nvSpPr>
          <p:spPr>
            <a:xfrm>
              <a:off x="2639704" y="32004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5" name="Oval 64"/>
            <p:cNvSpPr/>
            <p:nvPr/>
          </p:nvSpPr>
          <p:spPr>
            <a:xfrm>
              <a:off x="2640801" y="32766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66" name="Group 54"/>
          <p:cNvGrpSpPr/>
          <p:nvPr/>
        </p:nvGrpSpPr>
        <p:grpSpPr>
          <a:xfrm>
            <a:off x="6744748" y="4286921"/>
            <a:ext cx="77297" cy="228600"/>
            <a:chOff x="2639704" y="3124200"/>
            <a:chExt cx="77297" cy="228600"/>
          </a:xfrm>
        </p:grpSpPr>
        <p:sp>
          <p:nvSpPr>
            <p:cNvPr id="67" name="Rounded Rectangle 66"/>
            <p:cNvSpPr/>
            <p:nvPr/>
          </p:nvSpPr>
          <p:spPr>
            <a:xfrm>
              <a:off x="2639704" y="3124200"/>
              <a:ext cx="76200" cy="2286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8" name="Oval 67"/>
            <p:cNvSpPr/>
            <p:nvPr/>
          </p:nvSpPr>
          <p:spPr>
            <a:xfrm>
              <a:off x="2639704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9" name="Oval 68"/>
            <p:cNvSpPr/>
            <p:nvPr/>
          </p:nvSpPr>
          <p:spPr>
            <a:xfrm>
              <a:off x="2639704" y="32004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70" name="Oval 69"/>
            <p:cNvSpPr/>
            <p:nvPr/>
          </p:nvSpPr>
          <p:spPr>
            <a:xfrm>
              <a:off x="2640801" y="32766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70" y="3296321"/>
            <a:ext cx="752781" cy="396442"/>
          </a:xfrm>
          <a:prstGeom prst="rect">
            <a:avLst/>
          </a:prstGeom>
        </p:spPr>
      </p:pic>
      <p:sp>
        <p:nvSpPr>
          <p:cNvPr id="88" name="Isosceles Triangle 87"/>
          <p:cNvSpPr/>
          <p:nvPr/>
        </p:nvSpPr>
        <p:spPr>
          <a:xfrm rot="5400000">
            <a:off x="3197411" y="4324993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 rot="2931738">
            <a:off x="6929052" y="3620370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 rot="2931738">
            <a:off x="4814335" y="3603456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91"/>
          <p:cNvSpPr/>
          <p:nvPr/>
        </p:nvSpPr>
        <p:spPr>
          <a:xfrm rot="5400000">
            <a:off x="3197411" y="5314454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 rot="5400000">
            <a:off x="5411184" y="4324994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Isosceles Triangle 93"/>
          <p:cNvSpPr/>
          <p:nvPr/>
        </p:nvSpPr>
        <p:spPr>
          <a:xfrm rot="5400000">
            <a:off x="5411184" y="5314455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Isosceles Triangle 94"/>
          <p:cNvSpPr/>
          <p:nvPr/>
        </p:nvSpPr>
        <p:spPr>
          <a:xfrm rot="10800000">
            <a:off x="2387539" y="3994912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Isosceles Triangle 95"/>
          <p:cNvSpPr/>
          <p:nvPr/>
        </p:nvSpPr>
        <p:spPr>
          <a:xfrm rot="10800000">
            <a:off x="2387539" y="4823445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Isosceles Triangle 96"/>
          <p:cNvSpPr/>
          <p:nvPr/>
        </p:nvSpPr>
        <p:spPr>
          <a:xfrm rot="10800000" flipV="1">
            <a:off x="4573409" y="3994913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Isosceles Triangle 97"/>
          <p:cNvSpPr/>
          <p:nvPr/>
        </p:nvSpPr>
        <p:spPr>
          <a:xfrm rot="10800000" flipV="1">
            <a:off x="4573409" y="4823444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Isosceles Triangle 98"/>
          <p:cNvSpPr/>
          <p:nvPr/>
        </p:nvSpPr>
        <p:spPr>
          <a:xfrm rot="10800000" flipV="1">
            <a:off x="6699428" y="3994913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Isosceles Triangle 99"/>
          <p:cNvSpPr/>
          <p:nvPr/>
        </p:nvSpPr>
        <p:spPr>
          <a:xfrm rot="10800000" flipV="1">
            <a:off x="6699428" y="4823444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844014" y="3481493"/>
            <a:ext cx="1165761" cy="666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2" name="Rectangle 101"/>
          <p:cNvSpPr/>
          <p:nvPr/>
        </p:nvSpPr>
        <p:spPr>
          <a:xfrm>
            <a:off x="5181726" y="3481493"/>
            <a:ext cx="3206088" cy="666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grpSp>
        <p:nvGrpSpPr>
          <p:cNvPr id="22" name="Group 31"/>
          <p:cNvGrpSpPr/>
          <p:nvPr/>
        </p:nvGrpSpPr>
        <p:grpSpPr>
          <a:xfrm>
            <a:off x="5187414" y="3524921"/>
            <a:ext cx="76200" cy="152400"/>
            <a:chOff x="3733800" y="2590800"/>
            <a:chExt cx="76200" cy="152400"/>
          </a:xfrm>
        </p:grpSpPr>
        <p:sp>
          <p:nvSpPr>
            <p:cNvPr id="23" name="Rounded Rectangle 22"/>
            <p:cNvSpPr/>
            <p:nvPr/>
          </p:nvSpPr>
          <p:spPr>
            <a:xfrm>
              <a:off x="3733800" y="2590800"/>
              <a:ext cx="76200" cy="1524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4" name="Oval 23"/>
            <p:cNvSpPr/>
            <p:nvPr/>
          </p:nvSpPr>
          <p:spPr>
            <a:xfrm>
              <a:off x="3733800" y="25908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5" name="Oval 24"/>
            <p:cNvSpPr/>
            <p:nvPr/>
          </p:nvSpPr>
          <p:spPr>
            <a:xfrm>
              <a:off x="3733800" y="26670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26" name="Group 35"/>
          <p:cNvGrpSpPr/>
          <p:nvPr/>
        </p:nvGrpSpPr>
        <p:grpSpPr>
          <a:xfrm>
            <a:off x="7321014" y="3524921"/>
            <a:ext cx="76200" cy="152400"/>
            <a:chOff x="3733800" y="2590800"/>
            <a:chExt cx="76200" cy="152400"/>
          </a:xfrm>
        </p:grpSpPr>
        <p:sp>
          <p:nvSpPr>
            <p:cNvPr id="27" name="Rounded Rectangle 26"/>
            <p:cNvSpPr/>
            <p:nvPr/>
          </p:nvSpPr>
          <p:spPr>
            <a:xfrm>
              <a:off x="3733800" y="2590800"/>
              <a:ext cx="76200" cy="1524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8" name="Oval 27"/>
            <p:cNvSpPr/>
            <p:nvPr/>
          </p:nvSpPr>
          <p:spPr>
            <a:xfrm>
              <a:off x="3733800" y="25908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9" name="Oval 28"/>
            <p:cNvSpPr/>
            <p:nvPr/>
          </p:nvSpPr>
          <p:spPr>
            <a:xfrm>
              <a:off x="3733800" y="26670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103" name="Isosceles Triangle 102"/>
          <p:cNvSpPr/>
          <p:nvPr/>
        </p:nvSpPr>
        <p:spPr>
          <a:xfrm rot="5400000">
            <a:off x="5668390" y="3407538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Isosceles Triangle 103"/>
          <p:cNvSpPr/>
          <p:nvPr/>
        </p:nvSpPr>
        <p:spPr>
          <a:xfrm rot="5400000">
            <a:off x="7882163" y="3407539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Isosceles Triangle 104"/>
          <p:cNvSpPr/>
          <p:nvPr/>
        </p:nvSpPr>
        <p:spPr>
          <a:xfrm rot="5400000">
            <a:off x="1222525" y="3416666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Coordinated arterial-freeway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Coordinated ramp metering and signal synchronization</a:t>
            </a:r>
          </a:p>
          <a:p>
            <a:pPr lvl="1"/>
            <a:r>
              <a:rPr lang="en-US" dirty="0" smtClean="0"/>
              <a:t>Adjust arterial signals to favor movements around incident location</a:t>
            </a:r>
          </a:p>
          <a:p>
            <a:pPr lvl="1"/>
            <a:r>
              <a:rPr lang="en-US" dirty="0" smtClean="0"/>
              <a:t>Facilitate entry onto freeway upstream of arterial incident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4014" y="3143921"/>
            <a:ext cx="75438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Diagonal Stripe 5"/>
          <p:cNvSpPr/>
          <p:nvPr/>
        </p:nvSpPr>
        <p:spPr>
          <a:xfrm>
            <a:off x="2590926" y="3601121"/>
            <a:ext cx="457200" cy="381000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1037358" y="4404065"/>
            <a:ext cx="2966112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Diagonal Stripe 7"/>
          <p:cNvSpPr/>
          <p:nvPr/>
        </p:nvSpPr>
        <p:spPr>
          <a:xfrm flipH="1">
            <a:off x="1987014" y="3601121"/>
            <a:ext cx="457200" cy="381000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4014" y="4332160"/>
            <a:ext cx="75438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Rectangle 9"/>
          <p:cNvSpPr/>
          <p:nvPr/>
        </p:nvSpPr>
        <p:spPr>
          <a:xfrm>
            <a:off x="844014" y="5322760"/>
            <a:ext cx="75438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Diagonal Stripe 10"/>
          <p:cNvSpPr/>
          <p:nvPr/>
        </p:nvSpPr>
        <p:spPr>
          <a:xfrm>
            <a:off x="4724526" y="3595433"/>
            <a:ext cx="457200" cy="381000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3168114" y="4401221"/>
            <a:ext cx="29718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Diagonal Stripe 12"/>
          <p:cNvSpPr/>
          <p:nvPr/>
        </p:nvSpPr>
        <p:spPr>
          <a:xfrm flipH="1">
            <a:off x="4120614" y="3595433"/>
            <a:ext cx="457200" cy="381000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>
            <a:off x="6858126" y="3595433"/>
            <a:ext cx="457200" cy="381000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5400000">
            <a:off x="5301714" y="4401221"/>
            <a:ext cx="29718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6" name="Diagonal Stripe 15"/>
          <p:cNvSpPr/>
          <p:nvPr/>
        </p:nvSpPr>
        <p:spPr>
          <a:xfrm flipH="1">
            <a:off x="6254214" y="3595433"/>
            <a:ext cx="457200" cy="381000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5" idx="1"/>
            <a:endCxn id="5" idx="3"/>
          </p:cNvCxnSpPr>
          <p:nvPr/>
        </p:nvCxnSpPr>
        <p:spPr>
          <a:xfrm>
            <a:off x="844014" y="3372521"/>
            <a:ext cx="75438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iagonal Stripe 32"/>
          <p:cNvSpPr/>
          <p:nvPr/>
        </p:nvSpPr>
        <p:spPr>
          <a:xfrm>
            <a:off x="2526456" y="3483771"/>
            <a:ext cx="621922" cy="526928"/>
          </a:xfrm>
          <a:prstGeom prst="diagStripe">
            <a:avLst>
              <a:gd name="adj" fmla="val 7668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5400000">
            <a:off x="2314760" y="4131792"/>
            <a:ext cx="488584" cy="645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7" name="Rectangle 36"/>
          <p:cNvSpPr/>
          <p:nvPr/>
        </p:nvSpPr>
        <p:spPr>
          <a:xfrm rot="5400000">
            <a:off x="6484108" y="4126527"/>
            <a:ext cx="530388" cy="653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8" name="Diagonal Stripe 37"/>
          <p:cNvSpPr/>
          <p:nvPr/>
        </p:nvSpPr>
        <p:spPr>
          <a:xfrm flipH="1">
            <a:off x="6155175" y="3481494"/>
            <a:ext cx="614370" cy="524438"/>
          </a:xfrm>
          <a:prstGeom prst="diagStripe">
            <a:avLst>
              <a:gd name="adj" fmla="val 7744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63259" y="5382296"/>
            <a:ext cx="4386268" cy="714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grpSp>
        <p:nvGrpSpPr>
          <p:cNvPr id="51" name="Group 64"/>
          <p:cNvGrpSpPr/>
          <p:nvPr/>
        </p:nvGrpSpPr>
        <p:grpSpPr>
          <a:xfrm>
            <a:off x="4616385" y="5295464"/>
            <a:ext cx="77297" cy="228600"/>
            <a:chOff x="2639704" y="3124200"/>
            <a:chExt cx="77297" cy="228600"/>
          </a:xfrm>
        </p:grpSpPr>
        <p:sp>
          <p:nvSpPr>
            <p:cNvPr id="52" name="Rounded Rectangle 51"/>
            <p:cNvSpPr/>
            <p:nvPr/>
          </p:nvSpPr>
          <p:spPr>
            <a:xfrm>
              <a:off x="2639704" y="3124200"/>
              <a:ext cx="76200" cy="2286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3" name="Oval 52"/>
            <p:cNvSpPr/>
            <p:nvPr/>
          </p:nvSpPr>
          <p:spPr>
            <a:xfrm>
              <a:off x="2639704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4" name="Oval 53"/>
            <p:cNvSpPr/>
            <p:nvPr/>
          </p:nvSpPr>
          <p:spPr>
            <a:xfrm>
              <a:off x="2639704" y="32004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5" name="Oval 54"/>
            <p:cNvSpPr/>
            <p:nvPr/>
          </p:nvSpPr>
          <p:spPr>
            <a:xfrm>
              <a:off x="2640801" y="32766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56" name="Group 49"/>
          <p:cNvGrpSpPr/>
          <p:nvPr/>
        </p:nvGrpSpPr>
        <p:grpSpPr>
          <a:xfrm>
            <a:off x="4612440" y="4291683"/>
            <a:ext cx="77297" cy="228600"/>
            <a:chOff x="2639704" y="3124200"/>
            <a:chExt cx="77297" cy="228600"/>
          </a:xfrm>
        </p:grpSpPr>
        <p:sp>
          <p:nvSpPr>
            <p:cNvPr id="57" name="Rounded Rectangle 56"/>
            <p:cNvSpPr/>
            <p:nvPr/>
          </p:nvSpPr>
          <p:spPr>
            <a:xfrm>
              <a:off x="2639704" y="3124200"/>
              <a:ext cx="76200" cy="2286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8" name="Oval 57"/>
            <p:cNvSpPr/>
            <p:nvPr/>
          </p:nvSpPr>
          <p:spPr>
            <a:xfrm>
              <a:off x="2639704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9" name="Oval 58"/>
            <p:cNvSpPr/>
            <p:nvPr/>
          </p:nvSpPr>
          <p:spPr>
            <a:xfrm>
              <a:off x="2639704" y="32004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0" name="Oval 59"/>
            <p:cNvSpPr/>
            <p:nvPr/>
          </p:nvSpPr>
          <p:spPr>
            <a:xfrm>
              <a:off x="2640801" y="32766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091" y="4169662"/>
            <a:ext cx="752781" cy="396442"/>
          </a:xfrm>
          <a:prstGeom prst="rect">
            <a:avLst/>
          </a:prstGeom>
        </p:spPr>
      </p:pic>
      <p:sp>
        <p:nvSpPr>
          <p:cNvPr id="90" name="Isosceles Triangle 89"/>
          <p:cNvSpPr/>
          <p:nvPr/>
        </p:nvSpPr>
        <p:spPr>
          <a:xfrm rot="18668262" flipV="1">
            <a:off x="6394371" y="3620370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91"/>
          <p:cNvSpPr/>
          <p:nvPr/>
        </p:nvSpPr>
        <p:spPr>
          <a:xfrm rot="5400000">
            <a:off x="3197411" y="5314454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Isosceles Triangle 93"/>
          <p:cNvSpPr/>
          <p:nvPr/>
        </p:nvSpPr>
        <p:spPr>
          <a:xfrm rot="5400000">
            <a:off x="5411184" y="5314455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Isosceles Triangle 95"/>
          <p:cNvSpPr/>
          <p:nvPr/>
        </p:nvSpPr>
        <p:spPr>
          <a:xfrm rot="10800000">
            <a:off x="2379790" y="4823445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Isosceles Triangle 98"/>
          <p:cNvSpPr/>
          <p:nvPr/>
        </p:nvSpPr>
        <p:spPr>
          <a:xfrm rot="10800000">
            <a:off x="6629687" y="3994913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048126" y="3481493"/>
            <a:ext cx="3238374" cy="666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grpSp>
        <p:nvGrpSpPr>
          <p:cNvPr id="22" name="Group 31"/>
          <p:cNvGrpSpPr/>
          <p:nvPr/>
        </p:nvGrpSpPr>
        <p:grpSpPr>
          <a:xfrm>
            <a:off x="5187414" y="3524921"/>
            <a:ext cx="76200" cy="152400"/>
            <a:chOff x="3733800" y="2590800"/>
            <a:chExt cx="76200" cy="152400"/>
          </a:xfrm>
        </p:grpSpPr>
        <p:sp>
          <p:nvSpPr>
            <p:cNvPr id="23" name="Rounded Rectangle 22"/>
            <p:cNvSpPr/>
            <p:nvPr/>
          </p:nvSpPr>
          <p:spPr>
            <a:xfrm>
              <a:off x="3733800" y="2590800"/>
              <a:ext cx="76200" cy="1524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4" name="Oval 23"/>
            <p:cNvSpPr/>
            <p:nvPr/>
          </p:nvSpPr>
          <p:spPr>
            <a:xfrm>
              <a:off x="3733800" y="25908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5" name="Oval 24"/>
            <p:cNvSpPr/>
            <p:nvPr/>
          </p:nvSpPr>
          <p:spPr>
            <a:xfrm>
              <a:off x="3733800" y="26670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26" name="Group 35"/>
          <p:cNvGrpSpPr/>
          <p:nvPr/>
        </p:nvGrpSpPr>
        <p:grpSpPr>
          <a:xfrm>
            <a:off x="7321014" y="3524921"/>
            <a:ext cx="76200" cy="152400"/>
            <a:chOff x="3733800" y="2590800"/>
            <a:chExt cx="76200" cy="152400"/>
          </a:xfrm>
        </p:grpSpPr>
        <p:sp>
          <p:nvSpPr>
            <p:cNvPr id="27" name="Rounded Rectangle 26"/>
            <p:cNvSpPr/>
            <p:nvPr/>
          </p:nvSpPr>
          <p:spPr>
            <a:xfrm>
              <a:off x="3733800" y="2590800"/>
              <a:ext cx="76200" cy="1524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8" name="Oval 27"/>
            <p:cNvSpPr/>
            <p:nvPr/>
          </p:nvSpPr>
          <p:spPr>
            <a:xfrm>
              <a:off x="3733800" y="25908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9" name="Oval 28"/>
            <p:cNvSpPr/>
            <p:nvPr/>
          </p:nvSpPr>
          <p:spPr>
            <a:xfrm>
              <a:off x="3733800" y="26670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103" name="Isosceles Triangle 102"/>
          <p:cNvSpPr/>
          <p:nvPr/>
        </p:nvSpPr>
        <p:spPr>
          <a:xfrm rot="5400000">
            <a:off x="5668390" y="3407538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Isosceles Triangle 103"/>
          <p:cNvSpPr/>
          <p:nvPr/>
        </p:nvSpPr>
        <p:spPr>
          <a:xfrm rot="5400000">
            <a:off x="7777356" y="4319606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Isosceles Triangle 104"/>
          <p:cNvSpPr/>
          <p:nvPr/>
        </p:nvSpPr>
        <p:spPr>
          <a:xfrm rot="5400000">
            <a:off x="3500776" y="3420116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845468" y="4408360"/>
            <a:ext cx="1626221" cy="69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9" name="Rectangle 88"/>
          <p:cNvSpPr/>
          <p:nvPr/>
        </p:nvSpPr>
        <p:spPr>
          <a:xfrm>
            <a:off x="6842628" y="4397033"/>
            <a:ext cx="1626221" cy="69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6" name="Isosceles Triangle 105"/>
          <p:cNvSpPr/>
          <p:nvPr/>
        </p:nvSpPr>
        <p:spPr>
          <a:xfrm rot="2931738">
            <a:off x="2687617" y="3599185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Isosceles Triangle 106"/>
          <p:cNvSpPr/>
          <p:nvPr/>
        </p:nvSpPr>
        <p:spPr>
          <a:xfrm rot="10800000" flipV="1">
            <a:off x="2457993" y="3973728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Isosceles Triangle 107"/>
          <p:cNvSpPr/>
          <p:nvPr/>
        </p:nvSpPr>
        <p:spPr>
          <a:xfrm rot="5400000">
            <a:off x="1514407" y="4342265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 rot="5400000">
            <a:off x="1972325" y="4895837"/>
            <a:ext cx="1039502" cy="645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0" name="Rectangle 109"/>
          <p:cNvSpPr/>
          <p:nvPr/>
        </p:nvSpPr>
        <p:spPr>
          <a:xfrm rot="5400000">
            <a:off x="6300577" y="4891854"/>
            <a:ext cx="1046646" cy="653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0" name="Isosceles Triangle 99"/>
          <p:cNvSpPr/>
          <p:nvPr/>
        </p:nvSpPr>
        <p:spPr>
          <a:xfrm rot="10800000" flipV="1">
            <a:off x="6707177" y="4823444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30"/>
          <p:cNvGrpSpPr/>
          <p:nvPr/>
        </p:nvGrpSpPr>
        <p:grpSpPr>
          <a:xfrm>
            <a:off x="2977614" y="3524921"/>
            <a:ext cx="76200" cy="152400"/>
            <a:chOff x="3733800" y="2590800"/>
            <a:chExt cx="76200" cy="152400"/>
          </a:xfrm>
        </p:grpSpPr>
        <p:sp>
          <p:nvSpPr>
            <p:cNvPr id="19" name="Rounded Rectangle 18"/>
            <p:cNvSpPr/>
            <p:nvPr/>
          </p:nvSpPr>
          <p:spPr>
            <a:xfrm>
              <a:off x="3733800" y="2590800"/>
              <a:ext cx="76200" cy="1524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0" name="Oval 19"/>
            <p:cNvSpPr/>
            <p:nvPr/>
          </p:nvSpPr>
          <p:spPr>
            <a:xfrm>
              <a:off x="3733800" y="25908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1" name="Oval 20"/>
            <p:cNvSpPr/>
            <p:nvPr/>
          </p:nvSpPr>
          <p:spPr>
            <a:xfrm>
              <a:off x="3733800" y="26670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41" name="Group 59"/>
          <p:cNvGrpSpPr/>
          <p:nvPr/>
        </p:nvGrpSpPr>
        <p:grpSpPr>
          <a:xfrm>
            <a:off x="2485158" y="5295456"/>
            <a:ext cx="77297" cy="228600"/>
            <a:chOff x="2639704" y="3124200"/>
            <a:chExt cx="77297" cy="228600"/>
          </a:xfrm>
        </p:grpSpPr>
        <p:sp>
          <p:nvSpPr>
            <p:cNvPr id="42" name="Rounded Rectangle 41"/>
            <p:cNvSpPr/>
            <p:nvPr/>
          </p:nvSpPr>
          <p:spPr>
            <a:xfrm>
              <a:off x="2639704" y="3124200"/>
              <a:ext cx="76200" cy="2286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3" name="Oval 42"/>
            <p:cNvSpPr/>
            <p:nvPr/>
          </p:nvSpPr>
          <p:spPr>
            <a:xfrm>
              <a:off x="2639704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4" name="Oval 43"/>
            <p:cNvSpPr/>
            <p:nvPr/>
          </p:nvSpPr>
          <p:spPr>
            <a:xfrm>
              <a:off x="2639704" y="32004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5" name="Oval 44"/>
            <p:cNvSpPr/>
            <p:nvPr/>
          </p:nvSpPr>
          <p:spPr>
            <a:xfrm>
              <a:off x="2640801" y="32766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46" name="Group 48"/>
          <p:cNvGrpSpPr/>
          <p:nvPr/>
        </p:nvGrpSpPr>
        <p:grpSpPr>
          <a:xfrm>
            <a:off x="2481213" y="4291675"/>
            <a:ext cx="77297" cy="228600"/>
            <a:chOff x="2639704" y="3124200"/>
            <a:chExt cx="77297" cy="228600"/>
          </a:xfrm>
        </p:grpSpPr>
        <p:sp>
          <p:nvSpPr>
            <p:cNvPr id="47" name="Rounded Rectangle 46"/>
            <p:cNvSpPr/>
            <p:nvPr/>
          </p:nvSpPr>
          <p:spPr>
            <a:xfrm>
              <a:off x="2639704" y="3124200"/>
              <a:ext cx="76200" cy="2286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8" name="Oval 47"/>
            <p:cNvSpPr/>
            <p:nvPr/>
          </p:nvSpPr>
          <p:spPr>
            <a:xfrm>
              <a:off x="2639704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9" name="Oval 48"/>
            <p:cNvSpPr/>
            <p:nvPr/>
          </p:nvSpPr>
          <p:spPr>
            <a:xfrm>
              <a:off x="2639704" y="32004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0" name="Oval 49"/>
            <p:cNvSpPr/>
            <p:nvPr/>
          </p:nvSpPr>
          <p:spPr>
            <a:xfrm>
              <a:off x="2640801" y="32766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61" name="Group 69"/>
          <p:cNvGrpSpPr/>
          <p:nvPr/>
        </p:nvGrpSpPr>
        <p:grpSpPr>
          <a:xfrm>
            <a:off x="6748693" y="5290702"/>
            <a:ext cx="77297" cy="228600"/>
            <a:chOff x="2639704" y="3124200"/>
            <a:chExt cx="77297" cy="228600"/>
          </a:xfrm>
        </p:grpSpPr>
        <p:sp>
          <p:nvSpPr>
            <p:cNvPr id="62" name="Rounded Rectangle 61"/>
            <p:cNvSpPr/>
            <p:nvPr/>
          </p:nvSpPr>
          <p:spPr>
            <a:xfrm>
              <a:off x="2639704" y="3124200"/>
              <a:ext cx="76200" cy="2286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3" name="Oval 62"/>
            <p:cNvSpPr/>
            <p:nvPr/>
          </p:nvSpPr>
          <p:spPr>
            <a:xfrm>
              <a:off x="2639704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4" name="Oval 63"/>
            <p:cNvSpPr/>
            <p:nvPr/>
          </p:nvSpPr>
          <p:spPr>
            <a:xfrm>
              <a:off x="2639704" y="32004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5" name="Oval 64"/>
            <p:cNvSpPr/>
            <p:nvPr/>
          </p:nvSpPr>
          <p:spPr>
            <a:xfrm>
              <a:off x="2640801" y="32766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66" name="Group 54"/>
          <p:cNvGrpSpPr/>
          <p:nvPr/>
        </p:nvGrpSpPr>
        <p:grpSpPr>
          <a:xfrm>
            <a:off x="6744748" y="4286921"/>
            <a:ext cx="77297" cy="228600"/>
            <a:chOff x="2639704" y="3124200"/>
            <a:chExt cx="77297" cy="228600"/>
          </a:xfrm>
        </p:grpSpPr>
        <p:sp>
          <p:nvSpPr>
            <p:cNvPr id="67" name="Rounded Rectangle 66"/>
            <p:cNvSpPr/>
            <p:nvPr/>
          </p:nvSpPr>
          <p:spPr>
            <a:xfrm>
              <a:off x="2639704" y="3124200"/>
              <a:ext cx="76200" cy="2286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8" name="Oval 67"/>
            <p:cNvSpPr/>
            <p:nvPr/>
          </p:nvSpPr>
          <p:spPr>
            <a:xfrm>
              <a:off x="2639704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9" name="Oval 68"/>
            <p:cNvSpPr/>
            <p:nvPr/>
          </p:nvSpPr>
          <p:spPr>
            <a:xfrm>
              <a:off x="2639704" y="32004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70" name="Oval 69"/>
            <p:cNvSpPr/>
            <p:nvPr/>
          </p:nvSpPr>
          <p:spPr>
            <a:xfrm>
              <a:off x="2640801" y="32766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17360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AMS on the I-210 Corridor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11902" y="1647554"/>
            <a:ext cx="1828800" cy="1255750"/>
            <a:chOff x="74190" y="1531318"/>
            <a:chExt cx="2137333" cy="14676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74" y="1796110"/>
              <a:ext cx="2034363" cy="114432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56" y="1796232"/>
              <a:ext cx="769525" cy="64127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4190" y="1531318"/>
              <a:ext cx="2137333" cy="14676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Assess Operations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>
          <a:xfrm>
            <a:off x="111902" y="5090401"/>
            <a:ext cx="1828800" cy="914400"/>
            <a:chOff x="3116592" y="3012943"/>
            <a:chExt cx="1680134" cy="86163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8657" y="3263838"/>
              <a:ext cx="1540598" cy="54857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116592" y="3012943"/>
              <a:ext cx="1680134" cy="8616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Select Interventions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448298" y="4154169"/>
            <a:ext cx="1570431" cy="1280160"/>
            <a:chOff x="7625167" y="2998923"/>
            <a:chExt cx="1472340" cy="1200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8381" y="3255083"/>
              <a:ext cx="1338492" cy="88747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625167" y="2998923"/>
              <a:ext cx="1472340" cy="120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Evaluate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007842" y="3348273"/>
            <a:ext cx="1796144" cy="1280160"/>
            <a:chOff x="5646843" y="4594752"/>
            <a:chExt cx="1381317" cy="9845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558" y="4837415"/>
              <a:ext cx="1243356" cy="67906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646843" y="4594752"/>
              <a:ext cx="1381317" cy="9845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Simulate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573783" y="3348273"/>
            <a:ext cx="1789746" cy="1280160"/>
            <a:chOff x="3334143" y="4427139"/>
            <a:chExt cx="1381317" cy="9789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01" y="4691510"/>
              <a:ext cx="1226202" cy="638529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334143" y="4427139"/>
              <a:ext cx="1381317" cy="978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Create Models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11902" y="3348271"/>
            <a:ext cx="1828800" cy="1280165"/>
            <a:chOff x="3334144" y="1365102"/>
            <a:chExt cx="1462582" cy="1030123"/>
          </a:xfrm>
        </p:grpSpPr>
        <p:sp>
          <p:nvSpPr>
            <p:cNvPr id="22" name="Rectangle 21"/>
            <p:cNvSpPr/>
            <p:nvPr/>
          </p:nvSpPr>
          <p:spPr>
            <a:xfrm>
              <a:off x="3334144" y="1365102"/>
              <a:ext cx="1462582" cy="10301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Select Scenarios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016" y="1600686"/>
              <a:ext cx="1404188" cy="739496"/>
            </a:xfrm>
            <a:prstGeom prst="rect">
              <a:avLst/>
            </a:prstGeom>
          </p:spPr>
        </p:pic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46828" y="5090401"/>
            <a:ext cx="1070928" cy="914400"/>
            <a:chOff x="5875130" y="3012943"/>
            <a:chExt cx="1153030" cy="98450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44" y="3226218"/>
              <a:ext cx="1002877" cy="75215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875130" y="3012943"/>
              <a:ext cx="1153030" cy="9845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Assess Costs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 rot="5400000">
            <a:off x="813609" y="2962188"/>
            <a:ext cx="349885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972762" y="3818537"/>
            <a:ext cx="561209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406250" y="3818537"/>
            <a:ext cx="561209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988260" y="5363100"/>
            <a:ext cx="2095543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5400000">
            <a:off x="813609" y="4690192"/>
            <a:ext cx="349885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21379691">
            <a:off x="5284906" y="5211000"/>
            <a:ext cx="2095543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848064">
            <a:off x="6856093" y="4134947"/>
            <a:ext cx="561209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9430084">
            <a:off x="1935217" y="4713509"/>
            <a:ext cx="662152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re-routing around major incidents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Provide way-finding and actionable travel information in addition to coordinated ramp metering and signal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4014" y="3143921"/>
            <a:ext cx="75438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Diagonal Stripe 5"/>
          <p:cNvSpPr/>
          <p:nvPr/>
        </p:nvSpPr>
        <p:spPr>
          <a:xfrm>
            <a:off x="2590926" y="3601121"/>
            <a:ext cx="457200" cy="381000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1037358" y="4404065"/>
            <a:ext cx="2966112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Diagonal Stripe 7"/>
          <p:cNvSpPr/>
          <p:nvPr/>
        </p:nvSpPr>
        <p:spPr>
          <a:xfrm flipH="1">
            <a:off x="1987014" y="3601121"/>
            <a:ext cx="457200" cy="381000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4014" y="4332160"/>
            <a:ext cx="75438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Rectangle 9"/>
          <p:cNvSpPr/>
          <p:nvPr/>
        </p:nvSpPr>
        <p:spPr>
          <a:xfrm>
            <a:off x="844014" y="5322760"/>
            <a:ext cx="75438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Diagonal Stripe 10"/>
          <p:cNvSpPr/>
          <p:nvPr/>
        </p:nvSpPr>
        <p:spPr>
          <a:xfrm>
            <a:off x="4724526" y="3595433"/>
            <a:ext cx="457200" cy="381000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3168114" y="4401221"/>
            <a:ext cx="29718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Diagonal Stripe 12"/>
          <p:cNvSpPr/>
          <p:nvPr/>
        </p:nvSpPr>
        <p:spPr>
          <a:xfrm flipH="1">
            <a:off x="4120614" y="3595433"/>
            <a:ext cx="457200" cy="381000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>
            <a:off x="6858126" y="3595433"/>
            <a:ext cx="457200" cy="381000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5400000">
            <a:off x="5301714" y="4401221"/>
            <a:ext cx="29718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6" name="Diagonal Stripe 15"/>
          <p:cNvSpPr/>
          <p:nvPr/>
        </p:nvSpPr>
        <p:spPr>
          <a:xfrm flipH="1">
            <a:off x="6254214" y="3595433"/>
            <a:ext cx="457200" cy="381000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5" idx="1"/>
            <a:endCxn id="5" idx="3"/>
          </p:cNvCxnSpPr>
          <p:nvPr/>
        </p:nvCxnSpPr>
        <p:spPr>
          <a:xfrm>
            <a:off x="844014" y="3372521"/>
            <a:ext cx="75438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30"/>
          <p:cNvGrpSpPr/>
          <p:nvPr/>
        </p:nvGrpSpPr>
        <p:grpSpPr>
          <a:xfrm>
            <a:off x="2977614" y="3524921"/>
            <a:ext cx="76200" cy="152400"/>
            <a:chOff x="3733800" y="2590800"/>
            <a:chExt cx="76200" cy="152400"/>
          </a:xfrm>
        </p:grpSpPr>
        <p:sp>
          <p:nvSpPr>
            <p:cNvPr id="19" name="Rounded Rectangle 18"/>
            <p:cNvSpPr/>
            <p:nvPr/>
          </p:nvSpPr>
          <p:spPr>
            <a:xfrm>
              <a:off x="3733800" y="2590800"/>
              <a:ext cx="76200" cy="1524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0" name="Oval 19"/>
            <p:cNvSpPr/>
            <p:nvPr/>
          </p:nvSpPr>
          <p:spPr>
            <a:xfrm>
              <a:off x="3733800" y="25908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1" name="Oval 20"/>
            <p:cNvSpPr/>
            <p:nvPr/>
          </p:nvSpPr>
          <p:spPr>
            <a:xfrm>
              <a:off x="3733800" y="26670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33" name="Diagonal Stripe 32"/>
          <p:cNvSpPr/>
          <p:nvPr/>
        </p:nvSpPr>
        <p:spPr>
          <a:xfrm flipH="1">
            <a:off x="1883569" y="3481493"/>
            <a:ext cx="666286" cy="557778"/>
          </a:xfrm>
          <a:prstGeom prst="diagStripe">
            <a:avLst>
              <a:gd name="adj" fmla="val 7668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5400000">
            <a:off x="1737003" y="4642571"/>
            <a:ext cx="1510145" cy="645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5" name="Rectangle 34"/>
          <p:cNvSpPr/>
          <p:nvPr/>
        </p:nvSpPr>
        <p:spPr>
          <a:xfrm rot="5400000">
            <a:off x="3928166" y="4628308"/>
            <a:ext cx="1510145" cy="653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6" name="Diagonal Stripe 35"/>
          <p:cNvSpPr/>
          <p:nvPr/>
        </p:nvSpPr>
        <p:spPr>
          <a:xfrm>
            <a:off x="4650112" y="3481494"/>
            <a:ext cx="613502" cy="529198"/>
          </a:xfrm>
          <a:prstGeom prst="diagStripe">
            <a:avLst>
              <a:gd name="adj" fmla="val 772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5400000">
            <a:off x="6060898" y="4623548"/>
            <a:ext cx="1510145" cy="653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8" name="Diagonal Stripe 37"/>
          <p:cNvSpPr/>
          <p:nvPr/>
        </p:nvSpPr>
        <p:spPr>
          <a:xfrm>
            <a:off x="6782844" y="3494542"/>
            <a:ext cx="614370" cy="511389"/>
          </a:xfrm>
          <a:prstGeom prst="diagStripe">
            <a:avLst>
              <a:gd name="adj" fmla="val 7744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20414" y="4396462"/>
            <a:ext cx="4281488" cy="666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0" name="Rectangle 39"/>
          <p:cNvSpPr/>
          <p:nvPr/>
        </p:nvSpPr>
        <p:spPr>
          <a:xfrm>
            <a:off x="2463259" y="5382296"/>
            <a:ext cx="4386268" cy="714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grpSp>
        <p:nvGrpSpPr>
          <p:cNvPr id="41" name="Group 59"/>
          <p:cNvGrpSpPr/>
          <p:nvPr/>
        </p:nvGrpSpPr>
        <p:grpSpPr>
          <a:xfrm>
            <a:off x="2485158" y="5295456"/>
            <a:ext cx="77297" cy="228600"/>
            <a:chOff x="2639704" y="3124200"/>
            <a:chExt cx="77297" cy="228600"/>
          </a:xfrm>
        </p:grpSpPr>
        <p:sp>
          <p:nvSpPr>
            <p:cNvPr id="42" name="Rounded Rectangle 41"/>
            <p:cNvSpPr/>
            <p:nvPr/>
          </p:nvSpPr>
          <p:spPr>
            <a:xfrm>
              <a:off x="2639704" y="3124200"/>
              <a:ext cx="76200" cy="2286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3" name="Oval 42"/>
            <p:cNvSpPr/>
            <p:nvPr/>
          </p:nvSpPr>
          <p:spPr>
            <a:xfrm>
              <a:off x="2639704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4" name="Oval 43"/>
            <p:cNvSpPr/>
            <p:nvPr/>
          </p:nvSpPr>
          <p:spPr>
            <a:xfrm>
              <a:off x="2639704" y="32004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5" name="Oval 44"/>
            <p:cNvSpPr/>
            <p:nvPr/>
          </p:nvSpPr>
          <p:spPr>
            <a:xfrm>
              <a:off x="2640801" y="32766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46" name="Group 48"/>
          <p:cNvGrpSpPr/>
          <p:nvPr/>
        </p:nvGrpSpPr>
        <p:grpSpPr>
          <a:xfrm>
            <a:off x="2481213" y="4291675"/>
            <a:ext cx="77297" cy="228600"/>
            <a:chOff x="2639704" y="3124200"/>
            <a:chExt cx="77297" cy="228600"/>
          </a:xfrm>
        </p:grpSpPr>
        <p:sp>
          <p:nvSpPr>
            <p:cNvPr id="47" name="Rounded Rectangle 46"/>
            <p:cNvSpPr/>
            <p:nvPr/>
          </p:nvSpPr>
          <p:spPr>
            <a:xfrm>
              <a:off x="2639704" y="3124200"/>
              <a:ext cx="76200" cy="2286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8" name="Oval 47"/>
            <p:cNvSpPr/>
            <p:nvPr/>
          </p:nvSpPr>
          <p:spPr>
            <a:xfrm>
              <a:off x="2639704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9" name="Oval 48"/>
            <p:cNvSpPr/>
            <p:nvPr/>
          </p:nvSpPr>
          <p:spPr>
            <a:xfrm>
              <a:off x="2639704" y="32004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0" name="Oval 49"/>
            <p:cNvSpPr/>
            <p:nvPr/>
          </p:nvSpPr>
          <p:spPr>
            <a:xfrm>
              <a:off x="2640801" y="32766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51" name="Group 64"/>
          <p:cNvGrpSpPr/>
          <p:nvPr/>
        </p:nvGrpSpPr>
        <p:grpSpPr>
          <a:xfrm>
            <a:off x="4616385" y="5295464"/>
            <a:ext cx="77297" cy="228600"/>
            <a:chOff x="2639704" y="3124200"/>
            <a:chExt cx="77297" cy="228600"/>
          </a:xfrm>
        </p:grpSpPr>
        <p:sp>
          <p:nvSpPr>
            <p:cNvPr id="52" name="Rounded Rectangle 51"/>
            <p:cNvSpPr/>
            <p:nvPr/>
          </p:nvSpPr>
          <p:spPr>
            <a:xfrm>
              <a:off x="2639704" y="3124200"/>
              <a:ext cx="76200" cy="2286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3" name="Oval 52"/>
            <p:cNvSpPr/>
            <p:nvPr/>
          </p:nvSpPr>
          <p:spPr>
            <a:xfrm>
              <a:off x="2639704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4" name="Oval 53"/>
            <p:cNvSpPr/>
            <p:nvPr/>
          </p:nvSpPr>
          <p:spPr>
            <a:xfrm>
              <a:off x="2639704" y="32004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5" name="Oval 54"/>
            <p:cNvSpPr/>
            <p:nvPr/>
          </p:nvSpPr>
          <p:spPr>
            <a:xfrm>
              <a:off x="2640801" y="32766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56" name="Group 49"/>
          <p:cNvGrpSpPr/>
          <p:nvPr/>
        </p:nvGrpSpPr>
        <p:grpSpPr>
          <a:xfrm>
            <a:off x="4612440" y="4291683"/>
            <a:ext cx="77297" cy="228600"/>
            <a:chOff x="2639704" y="3124200"/>
            <a:chExt cx="77297" cy="228600"/>
          </a:xfrm>
        </p:grpSpPr>
        <p:sp>
          <p:nvSpPr>
            <p:cNvPr id="57" name="Rounded Rectangle 56"/>
            <p:cNvSpPr/>
            <p:nvPr/>
          </p:nvSpPr>
          <p:spPr>
            <a:xfrm>
              <a:off x="2639704" y="3124200"/>
              <a:ext cx="76200" cy="2286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8" name="Oval 57"/>
            <p:cNvSpPr/>
            <p:nvPr/>
          </p:nvSpPr>
          <p:spPr>
            <a:xfrm>
              <a:off x="2639704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9" name="Oval 58"/>
            <p:cNvSpPr/>
            <p:nvPr/>
          </p:nvSpPr>
          <p:spPr>
            <a:xfrm>
              <a:off x="2639704" y="32004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0" name="Oval 59"/>
            <p:cNvSpPr/>
            <p:nvPr/>
          </p:nvSpPr>
          <p:spPr>
            <a:xfrm>
              <a:off x="2640801" y="32766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61" name="Group 69"/>
          <p:cNvGrpSpPr/>
          <p:nvPr/>
        </p:nvGrpSpPr>
        <p:grpSpPr>
          <a:xfrm>
            <a:off x="6748693" y="5290702"/>
            <a:ext cx="77297" cy="228600"/>
            <a:chOff x="2639704" y="3124200"/>
            <a:chExt cx="77297" cy="228600"/>
          </a:xfrm>
        </p:grpSpPr>
        <p:sp>
          <p:nvSpPr>
            <p:cNvPr id="62" name="Rounded Rectangle 61"/>
            <p:cNvSpPr/>
            <p:nvPr/>
          </p:nvSpPr>
          <p:spPr>
            <a:xfrm>
              <a:off x="2639704" y="3124200"/>
              <a:ext cx="76200" cy="2286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3" name="Oval 62"/>
            <p:cNvSpPr/>
            <p:nvPr/>
          </p:nvSpPr>
          <p:spPr>
            <a:xfrm>
              <a:off x="2639704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4" name="Oval 63"/>
            <p:cNvSpPr/>
            <p:nvPr/>
          </p:nvSpPr>
          <p:spPr>
            <a:xfrm>
              <a:off x="2639704" y="32004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5" name="Oval 64"/>
            <p:cNvSpPr/>
            <p:nvPr/>
          </p:nvSpPr>
          <p:spPr>
            <a:xfrm>
              <a:off x="2640801" y="32766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66" name="Group 54"/>
          <p:cNvGrpSpPr/>
          <p:nvPr/>
        </p:nvGrpSpPr>
        <p:grpSpPr>
          <a:xfrm>
            <a:off x="6744748" y="4286921"/>
            <a:ext cx="77297" cy="228600"/>
            <a:chOff x="2639704" y="3124200"/>
            <a:chExt cx="77297" cy="228600"/>
          </a:xfrm>
        </p:grpSpPr>
        <p:sp>
          <p:nvSpPr>
            <p:cNvPr id="67" name="Rounded Rectangle 66"/>
            <p:cNvSpPr/>
            <p:nvPr/>
          </p:nvSpPr>
          <p:spPr>
            <a:xfrm>
              <a:off x="2639704" y="3124200"/>
              <a:ext cx="76200" cy="2286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8" name="Oval 67"/>
            <p:cNvSpPr/>
            <p:nvPr/>
          </p:nvSpPr>
          <p:spPr>
            <a:xfrm>
              <a:off x="2639704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69" name="Oval 68"/>
            <p:cNvSpPr/>
            <p:nvPr/>
          </p:nvSpPr>
          <p:spPr>
            <a:xfrm>
              <a:off x="2639704" y="3200400"/>
              <a:ext cx="76200" cy="7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70" name="Oval 69"/>
            <p:cNvSpPr/>
            <p:nvPr/>
          </p:nvSpPr>
          <p:spPr>
            <a:xfrm>
              <a:off x="2640801" y="32766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70" y="3296321"/>
            <a:ext cx="752781" cy="396442"/>
          </a:xfrm>
          <a:prstGeom prst="rect">
            <a:avLst/>
          </a:prstGeom>
        </p:spPr>
      </p:pic>
      <p:sp>
        <p:nvSpPr>
          <p:cNvPr id="88" name="Isosceles Triangle 87"/>
          <p:cNvSpPr/>
          <p:nvPr/>
        </p:nvSpPr>
        <p:spPr>
          <a:xfrm rot="5400000">
            <a:off x="3197411" y="4324993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 rot="2931738">
            <a:off x="6929052" y="3620370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 rot="2931738">
            <a:off x="4814335" y="3603456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91"/>
          <p:cNvSpPr/>
          <p:nvPr/>
        </p:nvSpPr>
        <p:spPr>
          <a:xfrm rot="5400000">
            <a:off x="3197411" y="5314454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 rot="5400000">
            <a:off x="5411184" y="4324994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Isosceles Triangle 93"/>
          <p:cNvSpPr/>
          <p:nvPr/>
        </p:nvSpPr>
        <p:spPr>
          <a:xfrm rot="5400000">
            <a:off x="5411184" y="5314455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Isosceles Triangle 94"/>
          <p:cNvSpPr/>
          <p:nvPr/>
        </p:nvSpPr>
        <p:spPr>
          <a:xfrm rot="10800000">
            <a:off x="2387539" y="3994912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Isosceles Triangle 95"/>
          <p:cNvSpPr/>
          <p:nvPr/>
        </p:nvSpPr>
        <p:spPr>
          <a:xfrm rot="10800000">
            <a:off x="2387539" y="4823445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Isosceles Triangle 96"/>
          <p:cNvSpPr/>
          <p:nvPr/>
        </p:nvSpPr>
        <p:spPr>
          <a:xfrm rot="10800000" flipV="1">
            <a:off x="4573409" y="3994913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Isosceles Triangle 97"/>
          <p:cNvSpPr/>
          <p:nvPr/>
        </p:nvSpPr>
        <p:spPr>
          <a:xfrm rot="10800000" flipV="1">
            <a:off x="4573409" y="4823444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Isosceles Triangle 98"/>
          <p:cNvSpPr/>
          <p:nvPr/>
        </p:nvSpPr>
        <p:spPr>
          <a:xfrm rot="10800000" flipV="1">
            <a:off x="6699428" y="3994913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Isosceles Triangle 99"/>
          <p:cNvSpPr/>
          <p:nvPr/>
        </p:nvSpPr>
        <p:spPr>
          <a:xfrm rot="10800000" flipV="1">
            <a:off x="6699428" y="4823444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844014" y="3481493"/>
            <a:ext cx="1165761" cy="666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2" name="Rectangle 101"/>
          <p:cNvSpPr/>
          <p:nvPr/>
        </p:nvSpPr>
        <p:spPr>
          <a:xfrm>
            <a:off x="5181726" y="3481493"/>
            <a:ext cx="3206088" cy="666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grpSp>
        <p:nvGrpSpPr>
          <p:cNvPr id="22" name="Group 31"/>
          <p:cNvGrpSpPr/>
          <p:nvPr/>
        </p:nvGrpSpPr>
        <p:grpSpPr>
          <a:xfrm>
            <a:off x="5187414" y="3524921"/>
            <a:ext cx="76200" cy="152400"/>
            <a:chOff x="3733800" y="2590800"/>
            <a:chExt cx="76200" cy="152400"/>
          </a:xfrm>
        </p:grpSpPr>
        <p:sp>
          <p:nvSpPr>
            <p:cNvPr id="23" name="Rounded Rectangle 22"/>
            <p:cNvSpPr/>
            <p:nvPr/>
          </p:nvSpPr>
          <p:spPr>
            <a:xfrm>
              <a:off x="3733800" y="2590800"/>
              <a:ext cx="76200" cy="1524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4" name="Oval 23"/>
            <p:cNvSpPr/>
            <p:nvPr/>
          </p:nvSpPr>
          <p:spPr>
            <a:xfrm>
              <a:off x="3733800" y="25908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5" name="Oval 24"/>
            <p:cNvSpPr/>
            <p:nvPr/>
          </p:nvSpPr>
          <p:spPr>
            <a:xfrm>
              <a:off x="3733800" y="26670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26" name="Group 35"/>
          <p:cNvGrpSpPr/>
          <p:nvPr/>
        </p:nvGrpSpPr>
        <p:grpSpPr>
          <a:xfrm>
            <a:off x="7321014" y="3524921"/>
            <a:ext cx="76200" cy="152400"/>
            <a:chOff x="3733800" y="2590800"/>
            <a:chExt cx="76200" cy="152400"/>
          </a:xfrm>
        </p:grpSpPr>
        <p:sp>
          <p:nvSpPr>
            <p:cNvPr id="27" name="Rounded Rectangle 26"/>
            <p:cNvSpPr/>
            <p:nvPr/>
          </p:nvSpPr>
          <p:spPr>
            <a:xfrm>
              <a:off x="3733800" y="2590800"/>
              <a:ext cx="76200" cy="1524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8" name="Oval 27"/>
            <p:cNvSpPr/>
            <p:nvPr/>
          </p:nvSpPr>
          <p:spPr>
            <a:xfrm>
              <a:off x="3733800" y="25908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9" name="Oval 28"/>
            <p:cNvSpPr/>
            <p:nvPr/>
          </p:nvSpPr>
          <p:spPr>
            <a:xfrm>
              <a:off x="3733800" y="2667000"/>
              <a:ext cx="76200" cy="76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103" name="Isosceles Triangle 102"/>
          <p:cNvSpPr/>
          <p:nvPr/>
        </p:nvSpPr>
        <p:spPr>
          <a:xfrm rot="5400000">
            <a:off x="5668390" y="3407538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Isosceles Triangle 103"/>
          <p:cNvSpPr/>
          <p:nvPr/>
        </p:nvSpPr>
        <p:spPr>
          <a:xfrm rot="5400000">
            <a:off x="7882163" y="3407539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Isosceles Triangle 104"/>
          <p:cNvSpPr/>
          <p:nvPr/>
        </p:nvSpPr>
        <p:spPr>
          <a:xfrm rot="5400000">
            <a:off x="1222525" y="3416666"/>
            <a:ext cx="234288" cy="20961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767814" y="2762921"/>
            <a:ext cx="16002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Accident ahead</a:t>
            </a:r>
            <a:endParaRPr lang="es-VE" sz="1400" b="1" dirty="0">
              <a:solidFill>
                <a:srgbClr val="FFFF00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6101814" y="5201321"/>
            <a:ext cx="381000" cy="353290"/>
            <a:chOff x="3519055" y="3061855"/>
            <a:chExt cx="685800" cy="533400"/>
          </a:xfrm>
        </p:grpSpPr>
        <p:sp>
          <p:nvSpPr>
            <p:cNvPr id="107" name="Rounded Rectangle 106"/>
            <p:cNvSpPr/>
            <p:nvPr/>
          </p:nvSpPr>
          <p:spPr>
            <a:xfrm>
              <a:off x="3519055" y="3061855"/>
              <a:ext cx="6858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sz="1400" dirty="0">
                <a:solidFill>
                  <a:srgbClr val="FFFF00"/>
                </a:solidFill>
              </a:endParaRPr>
            </a:p>
          </p:txBody>
        </p:sp>
        <p:sp>
          <p:nvSpPr>
            <p:cNvPr id="108" name="Right Arrow 107"/>
            <p:cNvSpPr/>
            <p:nvPr/>
          </p:nvSpPr>
          <p:spPr>
            <a:xfrm>
              <a:off x="3657600" y="3276600"/>
              <a:ext cx="457200" cy="228600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09" name="Right Arrow 108"/>
            <p:cNvSpPr/>
            <p:nvPr/>
          </p:nvSpPr>
          <p:spPr>
            <a:xfrm rot="16200000">
              <a:off x="3688772" y="3169228"/>
              <a:ext cx="318656" cy="228600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087959" y="4224576"/>
            <a:ext cx="381000" cy="353290"/>
            <a:chOff x="3519055" y="3061855"/>
            <a:chExt cx="685800" cy="533400"/>
          </a:xfrm>
        </p:grpSpPr>
        <p:sp>
          <p:nvSpPr>
            <p:cNvPr id="111" name="Rounded Rectangle 110"/>
            <p:cNvSpPr/>
            <p:nvPr/>
          </p:nvSpPr>
          <p:spPr>
            <a:xfrm>
              <a:off x="3519055" y="3061855"/>
              <a:ext cx="6858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sz="1400" dirty="0">
                <a:solidFill>
                  <a:srgbClr val="FFFF00"/>
                </a:solidFill>
              </a:endParaRPr>
            </a:p>
          </p:txBody>
        </p:sp>
        <p:sp>
          <p:nvSpPr>
            <p:cNvPr id="112" name="Right Arrow 111"/>
            <p:cNvSpPr/>
            <p:nvPr/>
          </p:nvSpPr>
          <p:spPr>
            <a:xfrm>
              <a:off x="3657600" y="3276600"/>
              <a:ext cx="457200" cy="228600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13" name="Right Arrow 112"/>
            <p:cNvSpPr/>
            <p:nvPr/>
          </p:nvSpPr>
          <p:spPr>
            <a:xfrm rot="16200000">
              <a:off x="3688772" y="3169228"/>
              <a:ext cx="318656" cy="228600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878159" y="4224576"/>
            <a:ext cx="381000" cy="353290"/>
            <a:chOff x="3519055" y="3061855"/>
            <a:chExt cx="685800" cy="533400"/>
          </a:xfrm>
        </p:grpSpPr>
        <p:sp>
          <p:nvSpPr>
            <p:cNvPr id="115" name="Rounded Rectangle 114"/>
            <p:cNvSpPr/>
            <p:nvPr/>
          </p:nvSpPr>
          <p:spPr>
            <a:xfrm>
              <a:off x="3519055" y="3061855"/>
              <a:ext cx="6858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sz="1400" dirty="0">
                <a:solidFill>
                  <a:srgbClr val="FFFF00"/>
                </a:solidFill>
              </a:endParaRPr>
            </a:p>
          </p:txBody>
        </p:sp>
        <p:sp>
          <p:nvSpPr>
            <p:cNvPr id="116" name="Right Arrow 115"/>
            <p:cNvSpPr/>
            <p:nvPr/>
          </p:nvSpPr>
          <p:spPr>
            <a:xfrm>
              <a:off x="3657600" y="3276600"/>
              <a:ext cx="457200" cy="228600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17" name="Right Arrow 116"/>
            <p:cNvSpPr/>
            <p:nvPr/>
          </p:nvSpPr>
          <p:spPr>
            <a:xfrm rot="16200000">
              <a:off x="3688772" y="3169228"/>
              <a:ext cx="318656" cy="228600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892014" y="5201321"/>
            <a:ext cx="381000" cy="353290"/>
            <a:chOff x="3519055" y="3061855"/>
            <a:chExt cx="685800" cy="533400"/>
          </a:xfrm>
        </p:grpSpPr>
        <p:sp>
          <p:nvSpPr>
            <p:cNvPr id="119" name="Rounded Rectangle 118"/>
            <p:cNvSpPr/>
            <p:nvPr/>
          </p:nvSpPr>
          <p:spPr>
            <a:xfrm>
              <a:off x="3519055" y="3061855"/>
              <a:ext cx="685800" cy="533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sz="1400" dirty="0">
                <a:solidFill>
                  <a:srgbClr val="FFFF00"/>
                </a:solidFill>
              </a:endParaRPr>
            </a:p>
          </p:txBody>
        </p:sp>
        <p:sp>
          <p:nvSpPr>
            <p:cNvPr id="120" name="Right Arrow 119"/>
            <p:cNvSpPr/>
            <p:nvPr/>
          </p:nvSpPr>
          <p:spPr>
            <a:xfrm>
              <a:off x="3657600" y="3276600"/>
              <a:ext cx="457200" cy="228600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21" name="Right Arrow 120"/>
            <p:cNvSpPr/>
            <p:nvPr/>
          </p:nvSpPr>
          <p:spPr>
            <a:xfrm rot="16200000">
              <a:off x="3688772" y="3169228"/>
              <a:ext cx="318656" cy="228600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41405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Building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11902" y="1647554"/>
            <a:ext cx="1828800" cy="1255750"/>
            <a:chOff x="74190" y="1531318"/>
            <a:chExt cx="2137333" cy="14676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74" y="1796110"/>
              <a:ext cx="2034363" cy="114432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56" y="1796232"/>
              <a:ext cx="769525" cy="64127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4190" y="1531318"/>
              <a:ext cx="2137333" cy="14676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Assess Operations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>
          <a:xfrm>
            <a:off x="111902" y="5090401"/>
            <a:ext cx="1828800" cy="914400"/>
            <a:chOff x="3116592" y="3012943"/>
            <a:chExt cx="1680134" cy="86163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8657" y="3263838"/>
              <a:ext cx="1540598" cy="54857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116592" y="3012943"/>
              <a:ext cx="1680134" cy="8616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Select Interventions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448298" y="4154169"/>
            <a:ext cx="1570431" cy="1280160"/>
            <a:chOff x="7625167" y="2998923"/>
            <a:chExt cx="1472340" cy="1200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8381" y="3255083"/>
              <a:ext cx="1338492" cy="88747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625167" y="2998923"/>
              <a:ext cx="1472340" cy="120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Evaluate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007842" y="3348273"/>
            <a:ext cx="1796144" cy="1280160"/>
            <a:chOff x="5646843" y="4594752"/>
            <a:chExt cx="1381317" cy="9845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558" y="4837415"/>
              <a:ext cx="1243356" cy="67906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646843" y="4594752"/>
              <a:ext cx="1381317" cy="9845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Simulate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573783" y="3348273"/>
            <a:ext cx="1789746" cy="1280160"/>
            <a:chOff x="3334143" y="4427139"/>
            <a:chExt cx="1381317" cy="9789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01" y="4691510"/>
              <a:ext cx="1226202" cy="638529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334143" y="4427139"/>
              <a:ext cx="1381317" cy="978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Create Models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11902" y="3348271"/>
            <a:ext cx="1828800" cy="1280165"/>
            <a:chOff x="3334144" y="1365102"/>
            <a:chExt cx="1462582" cy="1030123"/>
          </a:xfrm>
        </p:grpSpPr>
        <p:sp>
          <p:nvSpPr>
            <p:cNvPr id="22" name="Rectangle 21"/>
            <p:cNvSpPr/>
            <p:nvPr/>
          </p:nvSpPr>
          <p:spPr>
            <a:xfrm>
              <a:off x="3334144" y="1365102"/>
              <a:ext cx="1462582" cy="10301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Select Scenarios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016" y="1600686"/>
              <a:ext cx="1404188" cy="739496"/>
            </a:xfrm>
            <a:prstGeom prst="rect">
              <a:avLst/>
            </a:prstGeom>
          </p:spPr>
        </p:pic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46828" y="5090401"/>
            <a:ext cx="1070928" cy="914400"/>
            <a:chOff x="5875130" y="3012943"/>
            <a:chExt cx="1153030" cy="98450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44" y="3226218"/>
              <a:ext cx="1002877" cy="75215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875130" y="3012943"/>
              <a:ext cx="1153030" cy="9845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Assess Costs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 rot="5400000">
            <a:off x="813609" y="2962188"/>
            <a:ext cx="349885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972762" y="3818537"/>
            <a:ext cx="561209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406250" y="3818537"/>
            <a:ext cx="561209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988260" y="5363100"/>
            <a:ext cx="2095543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5400000">
            <a:off x="813609" y="4690192"/>
            <a:ext cx="349885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21379691">
            <a:off x="5284906" y="5211000"/>
            <a:ext cx="2095543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848064">
            <a:off x="6856093" y="4134947"/>
            <a:ext cx="561209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9430084">
            <a:off x="1935217" y="4713509"/>
            <a:ext cx="662152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902" y="3348271"/>
            <a:ext cx="1828800" cy="1280166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007841" y="3348273"/>
            <a:ext cx="1796145" cy="1280166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1902" y="5090401"/>
            <a:ext cx="1828800" cy="9144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146828" y="5090400"/>
            <a:ext cx="1070928" cy="914401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48857" y="4154169"/>
            <a:ext cx="1569871" cy="128016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6653" y="1653938"/>
            <a:ext cx="1828799" cy="125575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Building Process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1" y="4362850"/>
            <a:ext cx="1666068" cy="10353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2752496" y="1866638"/>
            <a:ext cx="777094" cy="3844601"/>
            <a:chOff x="3107029" y="1866638"/>
            <a:chExt cx="777094" cy="3844601"/>
          </a:xfrm>
        </p:grpSpPr>
        <p:grpSp>
          <p:nvGrpSpPr>
            <p:cNvPr id="36" name="Group 35"/>
            <p:cNvGrpSpPr>
              <a:grpSpLocks noChangeAspect="1"/>
            </p:cNvGrpSpPr>
            <p:nvPr/>
          </p:nvGrpSpPr>
          <p:grpSpPr>
            <a:xfrm>
              <a:off x="3418956" y="4140266"/>
              <a:ext cx="153240" cy="423662"/>
              <a:chOff x="1299458" y="1543926"/>
              <a:chExt cx="644692" cy="178237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299458" y="1543926"/>
                <a:ext cx="644692" cy="178237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1416064" y="1676400"/>
                <a:ext cx="411480" cy="4114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1412006" y="2229374"/>
                <a:ext cx="411480" cy="41148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1416064" y="2782347"/>
                <a:ext cx="411480" cy="41148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3190337" y="2767634"/>
              <a:ext cx="610479" cy="610479"/>
              <a:chOff x="914400" y="2057400"/>
              <a:chExt cx="3657600" cy="36576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914400" y="3429000"/>
                <a:ext cx="365760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293090" y="2057400"/>
                <a:ext cx="0" cy="365760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207490" y="2057400"/>
                <a:ext cx="0" cy="365760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914400" y="4353101"/>
                <a:ext cx="3657600" cy="1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352800" y="3886200"/>
                <a:ext cx="1219200" cy="7090"/>
              </a:xfrm>
              <a:prstGeom prst="line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750290" y="4495800"/>
                <a:ext cx="0" cy="1219200"/>
              </a:xfrm>
              <a:prstGeom prst="line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743200" y="2057400"/>
                <a:ext cx="0" cy="1219200"/>
              </a:xfrm>
              <a:prstGeom prst="line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914400" y="3886200"/>
                <a:ext cx="1219200" cy="7090"/>
              </a:xfrm>
              <a:prstGeom prst="line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133600" y="3429000"/>
                <a:ext cx="0" cy="91440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352800" y="3429000"/>
                <a:ext cx="0" cy="91440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2743200" y="2819400"/>
                <a:ext cx="0" cy="91440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2743200" y="4038600"/>
                <a:ext cx="0" cy="91440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2750290" y="4648200"/>
                <a:ext cx="45011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2286000" y="3124200"/>
                <a:ext cx="45011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>
                <a:off x="3280144" y="3654055"/>
                <a:ext cx="45011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>
                <a:off x="1756145" y="4118345"/>
                <a:ext cx="45011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Down Arrow 37"/>
            <p:cNvSpPr>
              <a:spLocks noChangeAspect="1"/>
            </p:cNvSpPr>
            <p:nvPr/>
          </p:nvSpPr>
          <p:spPr>
            <a:xfrm rot="16200000">
              <a:off x="3274703" y="4756303"/>
              <a:ext cx="441746" cy="304800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768" y="3502015"/>
              <a:ext cx="411616" cy="514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Group 39"/>
            <p:cNvGrpSpPr>
              <a:grpSpLocks noChangeAspect="1"/>
            </p:cNvGrpSpPr>
            <p:nvPr/>
          </p:nvGrpSpPr>
          <p:grpSpPr>
            <a:xfrm>
              <a:off x="3368591" y="5253478"/>
              <a:ext cx="253970" cy="457761"/>
              <a:chOff x="7729207" y="1005835"/>
              <a:chExt cx="317463" cy="572201"/>
            </a:xfrm>
          </p:grpSpPr>
          <p:sp>
            <p:nvSpPr>
              <p:cNvPr id="41" name="Bent Arrow 40"/>
              <p:cNvSpPr>
                <a:spLocks noChangeAspect="1"/>
              </p:cNvSpPr>
              <p:nvPr/>
            </p:nvSpPr>
            <p:spPr>
              <a:xfrm rot="16200000" flipV="1">
                <a:off x="7751322" y="983722"/>
                <a:ext cx="171801" cy="216028"/>
              </a:xfrm>
              <a:prstGeom prst="bentArrow">
                <a:avLst/>
              </a:prstGeom>
              <a:solidFill>
                <a:srgbClr val="FFBDBD"/>
              </a:solidFill>
              <a:ln w="9525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en-US" sz="1400">
                  <a:solidFill>
                    <a:srgbClr val="00B050"/>
                  </a:solidFill>
                </a:endParaRPr>
              </a:p>
            </p:txBody>
          </p:sp>
          <p:sp>
            <p:nvSpPr>
              <p:cNvPr id="42" name="Left Arrow 41"/>
              <p:cNvSpPr>
                <a:spLocks noChangeAspect="1"/>
              </p:cNvSpPr>
              <p:nvPr/>
            </p:nvSpPr>
            <p:spPr>
              <a:xfrm rot="10800000">
                <a:off x="7729207" y="1246217"/>
                <a:ext cx="317463" cy="91438"/>
              </a:xfrm>
              <a:prstGeom prst="leftArrow">
                <a:avLst/>
              </a:prstGeom>
              <a:solidFill>
                <a:srgbClr val="FFBDBD"/>
              </a:solidFill>
              <a:ln w="9525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en-US" sz="1400">
                  <a:solidFill>
                    <a:srgbClr val="00B050"/>
                  </a:solidFill>
                </a:endParaRPr>
              </a:p>
            </p:txBody>
          </p:sp>
          <p:sp>
            <p:nvSpPr>
              <p:cNvPr id="43" name="Bent Arrow 42"/>
              <p:cNvSpPr>
                <a:spLocks noChangeAspect="1"/>
              </p:cNvSpPr>
              <p:nvPr/>
            </p:nvSpPr>
            <p:spPr>
              <a:xfrm rot="5400000">
                <a:off x="7751321" y="1384122"/>
                <a:ext cx="171801" cy="216028"/>
              </a:xfrm>
              <a:prstGeom prst="bentArrow">
                <a:avLst/>
              </a:prstGeom>
              <a:solidFill>
                <a:srgbClr val="FFBDBD"/>
              </a:solidFill>
              <a:ln w="9525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en-US" sz="1400">
                  <a:solidFill>
                    <a:srgbClr val="00B050"/>
                  </a:solidFill>
                </a:endParaRPr>
              </a:p>
            </p:txBody>
          </p:sp>
        </p:grp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029" y="1866638"/>
              <a:ext cx="777094" cy="777094"/>
            </a:xfrm>
            <a:prstGeom prst="rect">
              <a:avLst/>
            </a:prstGeom>
          </p:spPr>
        </p:pic>
      </p:grpSp>
      <p:sp>
        <p:nvSpPr>
          <p:cNvPr id="71" name="Rectangle 70"/>
          <p:cNvSpPr/>
          <p:nvPr/>
        </p:nvSpPr>
        <p:spPr>
          <a:xfrm>
            <a:off x="162738" y="3149350"/>
            <a:ext cx="1762932" cy="2311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rtlCol="0" anchor="t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Data pre-processing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Sanity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Consistency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Engineering </a:t>
            </a:r>
            <a:r>
              <a:rPr lang="en-US" sz="1600" dirty="0" err="1" smtClean="0">
                <a:solidFill>
                  <a:schemeClr val="tx1"/>
                </a:solidFill>
              </a:rPr>
              <a:t>judgement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04160" y="1812576"/>
            <a:ext cx="1480088" cy="761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 anchorCtr="0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Incomplete information from different years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7588005" y="2608973"/>
            <a:ext cx="1480088" cy="2359930"/>
            <a:chOff x="7588005" y="2674989"/>
            <a:chExt cx="1480088" cy="2359930"/>
          </a:xfrm>
        </p:grpSpPr>
        <p:sp>
          <p:nvSpPr>
            <p:cNvPr id="74" name="Rectangle 73"/>
            <p:cNvSpPr/>
            <p:nvPr/>
          </p:nvSpPr>
          <p:spPr>
            <a:xfrm>
              <a:off x="7588005" y="2674989"/>
              <a:ext cx="1480088" cy="4457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No-incident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588005" y="3632077"/>
              <a:ext cx="1480088" cy="4457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Incident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588005" y="4589165"/>
              <a:ext cx="1480088" cy="4457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Incident + intervention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275046" y="2323320"/>
            <a:ext cx="1147856" cy="2931237"/>
            <a:chOff x="4431534" y="2294151"/>
            <a:chExt cx="1147856" cy="2931237"/>
          </a:xfrm>
        </p:grpSpPr>
        <p:sp>
          <p:nvSpPr>
            <p:cNvPr id="77" name="Rectangle 76"/>
            <p:cNvSpPr/>
            <p:nvPr/>
          </p:nvSpPr>
          <p:spPr>
            <a:xfrm>
              <a:off x="4431534" y="2294151"/>
              <a:ext cx="1147856" cy="1017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 anchorCtr="0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Basic information for model construction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431534" y="3822546"/>
              <a:ext cx="1147856" cy="4457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 anchorCtr="0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Calibration data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431534" y="4779634"/>
              <a:ext cx="1147856" cy="4457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 anchorCtr="0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Validation data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5951386" y="3196820"/>
            <a:ext cx="1263071" cy="13547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Model construction calibration and validation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4" name="Left Brace 83"/>
          <p:cNvSpPr/>
          <p:nvPr/>
        </p:nvSpPr>
        <p:spPr>
          <a:xfrm>
            <a:off x="2557216" y="1843572"/>
            <a:ext cx="263471" cy="3898664"/>
          </a:xfrm>
          <a:prstGeom prst="leftBrace">
            <a:avLst>
              <a:gd name="adj1" fmla="val 75980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eft Brace 84"/>
          <p:cNvSpPr/>
          <p:nvPr/>
        </p:nvSpPr>
        <p:spPr>
          <a:xfrm flipH="1">
            <a:off x="3445771" y="1843572"/>
            <a:ext cx="263471" cy="3898664"/>
          </a:xfrm>
          <a:prstGeom prst="leftBrace">
            <a:avLst>
              <a:gd name="adj1" fmla="val 75980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 rot="5400000">
            <a:off x="763599" y="2657594"/>
            <a:ext cx="561209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/>
          <p:cNvSpPr/>
          <p:nvPr/>
        </p:nvSpPr>
        <p:spPr>
          <a:xfrm>
            <a:off x="2003756" y="4039590"/>
            <a:ext cx="561209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/>
          <p:cNvSpPr/>
          <p:nvPr/>
        </p:nvSpPr>
        <p:spPr>
          <a:xfrm>
            <a:off x="7316733" y="3601680"/>
            <a:ext cx="561209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Arrow 95"/>
          <p:cNvSpPr/>
          <p:nvPr/>
        </p:nvSpPr>
        <p:spPr>
          <a:xfrm>
            <a:off x="3636348" y="2608501"/>
            <a:ext cx="561209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Arrow 96"/>
          <p:cNvSpPr/>
          <p:nvPr/>
        </p:nvSpPr>
        <p:spPr>
          <a:xfrm>
            <a:off x="3641517" y="3860621"/>
            <a:ext cx="561209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Arrow 97"/>
          <p:cNvSpPr/>
          <p:nvPr/>
        </p:nvSpPr>
        <p:spPr>
          <a:xfrm>
            <a:off x="3651845" y="4814377"/>
            <a:ext cx="561209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5282470" y="2953066"/>
            <a:ext cx="605285" cy="1871531"/>
            <a:chOff x="5235976" y="2953066"/>
            <a:chExt cx="605285" cy="1871531"/>
          </a:xfrm>
        </p:grpSpPr>
        <p:sp>
          <p:nvSpPr>
            <p:cNvPr id="88" name="Right Arrow 87"/>
            <p:cNvSpPr/>
            <p:nvPr/>
          </p:nvSpPr>
          <p:spPr>
            <a:xfrm rot="1661028">
              <a:off x="5280052" y="2953066"/>
              <a:ext cx="561209" cy="328021"/>
            </a:xfrm>
            <a:prstGeom prst="rightArrow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ight Arrow 91"/>
            <p:cNvSpPr/>
            <p:nvPr/>
          </p:nvSpPr>
          <p:spPr>
            <a:xfrm>
              <a:off x="5235976" y="3825485"/>
              <a:ext cx="561209" cy="328021"/>
            </a:xfrm>
            <a:prstGeom prst="rightArrow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ight Arrow 98"/>
            <p:cNvSpPr/>
            <p:nvPr/>
          </p:nvSpPr>
          <p:spPr>
            <a:xfrm rot="19938972" flipV="1">
              <a:off x="5280052" y="4496576"/>
              <a:ext cx="561209" cy="328021"/>
            </a:xfrm>
            <a:prstGeom prst="rightArrow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ight Arrow 100"/>
          <p:cNvSpPr/>
          <p:nvPr/>
        </p:nvSpPr>
        <p:spPr>
          <a:xfrm rot="19938972" flipV="1">
            <a:off x="7272657" y="2892181"/>
            <a:ext cx="561209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 rot="1661028">
            <a:off x="7272657" y="4463689"/>
            <a:ext cx="561209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8477109" cy="990600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/>
              <a:t>construction, </a:t>
            </a:r>
            <a:r>
              <a:rPr lang="en-US" dirty="0" smtClean="0"/>
              <a:t>calibration </a:t>
            </a:r>
            <a:r>
              <a:rPr lang="en-US" dirty="0"/>
              <a:t>and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29209" y="1650569"/>
            <a:ext cx="1263071" cy="614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Model Construction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9" y="2618795"/>
            <a:ext cx="1263071" cy="614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Model Calibration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9" y="3587021"/>
            <a:ext cx="1263071" cy="614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Simulation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9" y="4555247"/>
            <a:ext cx="1263071" cy="614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Calculation of metrics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9" y="5523474"/>
            <a:ext cx="1263071" cy="614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Model Validation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>
            <a:off x="5660745" y="2265535"/>
            <a:ext cx="0" cy="35326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7" idx="0"/>
          </p:cNvCxnSpPr>
          <p:nvPr/>
        </p:nvCxnSpPr>
        <p:spPr>
          <a:xfrm>
            <a:off x="5660745" y="3233761"/>
            <a:ext cx="0" cy="35326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8" idx="0"/>
          </p:cNvCxnSpPr>
          <p:nvPr/>
        </p:nvCxnSpPr>
        <p:spPr>
          <a:xfrm>
            <a:off x="5660745" y="4201987"/>
            <a:ext cx="0" cy="35326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>
          <a:xfrm>
            <a:off x="5660745" y="5170213"/>
            <a:ext cx="0" cy="35326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842834" y="3233760"/>
            <a:ext cx="2967925" cy="353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Model with calibrated parameters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42834" y="4201986"/>
            <a:ext cx="2967925" cy="353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Density, flow, velocity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42834" y="5170213"/>
            <a:ext cx="2967925" cy="353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Queue length, delay, travel time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42834" y="2265535"/>
            <a:ext cx="2967925" cy="353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Basic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572" y="3488199"/>
            <a:ext cx="160774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>
            <a:defPPr>
              <a:defRPr lang="en-US"/>
            </a:defPPr>
            <a:lvl1pPr>
              <a:defRPr sz="16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Calibration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Travel times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7572" y="4994405"/>
            <a:ext cx="261534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>
            <a:defPPr>
              <a:defRPr lang="en-US"/>
            </a:defPPr>
            <a:lvl1pPr>
              <a:defRPr sz="16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Independent Validation </a:t>
            </a:r>
            <a:r>
              <a:rPr lang="en-US" dirty="0">
                <a:solidFill>
                  <a:schemeClr val="tx1"/>
                </a:solidFill>
              </a:rPr>
              <a:t>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Travel times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7572" y="1594978"/>
            <a:ext cx="2661834" cy="121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>
            <a:defPPr>
              <a:defRPr lang="en-US"/>
            </a:defPPr>
            <a:lvl1pPr>
              <a:defRPr sz="16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Basic information: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Network geometry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Speed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Signal 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Rough turning ratios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780240" y="1628510"/>
            <a:ext cx="1302780" cy="1216339"/>
            <a:chOff x="2780240" y="1628510"/>
            <a:chExt cx="1302780" cy="1216339"/>
          </a:xfrm>
        </p:grpSpPr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2780240" y="2213709"/>
              <a:ext cx="153240" cy="423662"/>
              <a:chOff x="1299458" y="1543926"/>
              <a:chExt cx="644692" cy="1782375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299458" y="1543926"/>
                <a:ext cx="644692" cy="178237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1416064" y="1676400"/>
                <a:ext cx="411480" cy="4114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1412006" y="2229374"/>
                <a:ext cx="411480" cy="41148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1416064" y="2782347"/>
                <a:ext cx="411480" cy="41148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35" name="Group 34"/>
            <p:cNvGrpSpPr>
              <a:grpSpLocks noChangeAspect="1"/>
            </p:cNvGrpSpPr>
            <p:nvPr/>
          </p:nvGrpSpPr>
          <p:grpSpPr>
            <a:xfrm>
              <a:off x="2925592" y="1628510"/>
              <a:ext cx="610479" cy="610479"/>
              <a:chOff x="914400" y="2057400"/>
              <a:chExt cx="3657600" cy="36576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914400" y="3429000"/>
                <a:ext cx="365760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293090" y="2057400"/>
                <a:ext cx="0" cy="365760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207490" y="2057400"/>
                <a:ext cx="0" cy="365760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914400" y="4353101"/>
                <a:ext cx="3657600" cy="1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352800" y="3886200"/>
                <a:ext cx="1219200" cy="7090"/>
              </a:xfrm>
              <a:prstGeom prst="line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2750290" y="4495800"/>
                <a:ext cx="0" cy="1219200"/>
              </a:xfrm>
              <a:prstGeom prst="line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743200" y="2057400"/>
                <a:ext cx="0" cy="1219200"/>
              </a:xfrm>
              <a:prstGeom prst="line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914400" y="3886200"/>
                <a:ext cx="1219200" cy="7090"/>
              </a:xfrm>
              <a:prstGeom prst="line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133600" y="3429000"/>
                <a:ext cx="0" cy="91440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352800" y="3429000"/>
                <a:ext cx="0" cy="91440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2743200" y="2819400"/>
                <a:ext cx="0" cy="91440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2743200" y="4038600"/>
                <a:ext cx="0" cy="91440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2750290" y="4648200"/>
                <a:ext cx="45011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2286000" y="3124200"/>
                <a:ext cx="45011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>
                <a:off x="3280144" y="3654055"/>
                <a:ext cx="45011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>
                <a:off x="1756145" y="4118345"/>
                <a:ext cx="45011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404" y="2027921"/>
              <a:ext cx="411616" cy="514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Group 37"/>
            <p:cNvGrpSpPr>
              <a:grpSpLocks noChangeAspect="1"/>
            </p:cNvGrpSpPr>
            <p:nvPr/>
          </p:nvGrpSpPr>
          <p:grpSpPr>
            <a:xfrm>
              <a:off x="3238816" y="2387088"/>
              <a:ext cx="253970" cy="457761"/>
              <a:chOff x="7729207" y="1005835"/>
              <a:chExt cx="317463" cy="572201"/>
            </a:xfrm>
          </p:grpSpPr>
          <p:sp>
            <p:nvSpPr>
              <p:cNvPr id="40" name="Bent Arrow 39"/>
              <p:cNvSpPr>
                <a:spLocks noChangeAspect="1"/>
              </p:cNvSpPr>
              <p:nvPr/>
            </p:nvSpPr>
            <p:spPr>
              <a:xfrm rot="16200000" flipV="1">
                <a:off x="7751322" y="983722"/>
                <a:ext cx="171801" cy="216028"/>
              </a:xfrm>
              <a:prstGeom prst="bentArrow">
                <a:avLst/>
              </a:prstGeom>
              <a:solidFill>
                <a:srgbClr val="FFBDBD"/>
              </a:solidFill>
              <a:ln w="9525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en-US" sz="1400">
                  <a:solidFill>
                    <a:srgbClr val="00B050"/>
                  </a:solidFill>
                </a:endParaRPr>
              </a:p>
            </p:txBody>
          </p:sp>
          <p:sp>
            <p:nvSpPr>
              <p:cNvPr id="41" name="Left Arrow 40"/>
              <p:cNvSpPr>
                <a:spLocks noChangeAspect="1"/>
              </p:cNvSpPr>
              <p:nvPr/>
            </p:nvSpPr>
            <p:spPr>
              <a:xfrm rot="10800000">
                <a:off x="7729207" y="1246217"/>
                <a:ext cx="317463" cy="91438"/>
              </a:xfrm>
              <a:prstGeom prst="leftArrow">
                <a:avLst/>
              </a:prstGeom>
              <a:solidFill>
                <a:srgbClr val="FFBDBD"/>
              </a:solidFill>
              <a:ln w="9525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en-US" sz="1400">
                  <a:solidFill>
                    <a:srgbClr val="00B050"/>
                  </a:solidFill>
                </a:endParaRPr>
              </a:p>
            </p:txBody>
          </p:sp>
          <p:sp>
            <p:nvSpPr>
              <p:cNvPr id="42" name="Bent Arrow 41"/>
              <p:cNvSpPr>
                <a:spLocks noChangeAspect="1"/>
              </p:cNvSpPr>
              <p:nvPr/>
            </p:nvSpPr>
            <p:spPr>
              <a:xfrm rot="5400000">
                <a:off x="7751321" y="1384122"/>
                <a:ext cx="171801" cy="216028"/>
              </a:xfrm>
              <a:prstGeom prst="bentArrow">
                <a:avLst/>
              </a:prstGeom>
              <a:solidFill>
                <a:srgbClr val="FFBDBD"/>
              </a:solidFill>
              <a:ln w="9525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en-US" sz="140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2095709" y="5456001"/>
            <a:ext cx="1209281" cy="777094"/>
            <a:chOff x="2110562" y="5456001"/>
            <a:chExt cx="1209281" cy="777094"/>
          </a:xfrm>
        </p:grpSpPr>
        <p:sp>
          <p:nvSpPr>
            <p:cNvPr id="63" name="Down Arrow 62"/>
            <p:cNvSpPr>
              <a:spLocks noChangeAspect="1"/>
            </p:cNvSpPr>
            <p:nvPr/>
          </p:nvSpPr>
          <p:spPr>
            <a:xfrm rot="16200000">
              <a:off x="2042089" y="5765167"/>
              <a:ext cx="441746" cy="304800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749" y="5456001"/>
              <a:ext cx="777094" cy="777094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2095709" y="3593774"/>
            <a:ext cx="1209281" cy="777094"/>
            <a:chOff x="2080211" y="3593774"/>
            <a:chExt cx="1209281" cy="777094"/>
          </a:xfrm>
        </p:grpSpPr>
        <p:sp>
          <p:nvSpPr>
            <p:cNvPr id="65" name="Down Arrow 64"/>
            <p:cNvSpPr>
              <a:spLocks noChangeAspect="1"/>
            </p:cNvSpPr>
            <p:nvPr/>
          </p:nvSpPr>
          <p:spPr>
            <a:xfrm rot="16200000">
              <a:off x="2011738" y="3902940"/>
              <a:ext cx="441746" cy="304800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398" y="3593774"/>
              <a:ext cx="777094" cy="777094"/>
            </a:xfrm>
            <a:prstGeom prst="rect">
              <a:avLst/>
            </a:prstGeom>
          </p:spPr>
        </p:pic>
      </p:grpSp>
      <p:sp>
        <p:nvSpPr>
          <p:cNvPr id="70" name="Right Arrow 69"/>
          <p:cNvSpPr/>
          <p:nvPr/>
        </p:nvSpPr>
        <p:spPr>
          <a:xfrm>
            <a:off x="4289370" y="1849102"/>
            <a:ext cx="561209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20331037">
            <a:off x="3179494" y="3287576"/>
            <a:ext cx="1787262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>
            <a:off x="3285311" y="5690193"/>
            <a:ext cx="1643149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arterial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Coverage of 5-min loop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16301" r="5584" b="23502"/>
          <a:stretch/>
        </p:blipFill>
        <p:spPr bwMode="auto">
          <a:xfrm>
            <a:off x="41564" y="2174943"/>
            <a:ext cx="9057461" cy="339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733800" y="2936943"/>
            <a:ext cx="274320" cy="274320"/>
            <a:chOff x="4572000" y="2362200"/>
            <a:chExt cx="1828800" cy="1828800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ie 8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21572784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562600" y="4384743"/>
            <a:ext cx="274320" cy="274320"/>
            <a:chOff x="4572000" y="2362200"/>
            <a:chExt cx="1828800" cy="1828800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ie 11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5334308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163782" y="3002752"/>
            <a:ext cx="274320" cy="274320"/>
            <a:chOff x="4572000" y="2362200"/>
            <a:chExt cx="1828800" cy="1828800"/>
          </a:xfrm>
        </p:grpSpPr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ie 14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21572784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983480" y="3394143"/>
            <a:ext cx="274320" cy="274320"/>
            <a:chOff x="4572000" y="2362200"/>
            <a:chExt cx="1828800" cy="1828800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ie 17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21572784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8734275" y="4339023"/>
            <a:ext cx="274320" cy="274320"/>
            <a:chOff x="4572000" y="2362200"/>
            <a:chExt cx="1828800" cy="1828800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ie 20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21572784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8344611" y="4352619"/>
            <a:ext cx="274320" cy="274320"/>
            <a:chOff x="4572000" y="2362200"/>
            <a:chExt cx="1828800" cy="1828800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ie 23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21572784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8080599" y="4349220"/>
            <a:ext cx="274320" cy="274320"/>
            <a:chOff x="4572000" y="2362200"/>
            <a:chExt cx="1828800" cy="1828800"/>
          </a:xfrm>
        </p:grpSpPr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ie 26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21572784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5915694" y="4384743"/>
            <a:ext cx="274320" cy="274320"/>
            <a:chOff x="4572000" y="2362200"/>
            <a:chExt cx="1828800" cy="1828800"/>
          </a:xfrm>
        </p:grpSpPr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ie 29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14406467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6477000" y="4384743"/>
            <a:ext cx="274320" cy="274320"/>
            <a:chOff x="4572000" y="2362200"/>
            <a:chExt cx="1828800" cy="1828800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ie 32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14406467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6929438" y="4384743"/>
            <a:ext cx="274320" cy="274320"/>
            <a:chOff x="4572000" y="2362200"/>
            <a:chExt cx="1828800" cy="1828800"/>
          </a:xfrm>
        </p:grpSpPr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ie 35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19732351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7424261" y="4370457"/>
            <a:ext cx="274320" cy="274320"/>
            <a:chOff x="4572000" y="2362200"/>
            <a:chExt cx="1828800" cy="1828800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Pie 38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8941582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 rot="10800000" flipH="1" flipV="1">
            <a:off x="7743347" y="4370457"/>
            <a:ext cx="274320" cy="274320"/>
            <a:chOff x="4572000" y="2362200"/>
            <a:chExt cx="1828800" cy="1828800"/>
          </a:xfrm>
        </p:grpSpPr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ie 41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18069565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9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Guidelines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6530991"/>
              </p:ext>
            </p:extLst>
          </p:nvPr>
        </p:nvGraphicFramePr>
        <p:xfrm>
          <a:off x="612775" y="1600200"/>
          <a:ext cx="8153400" cy="432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Calibration Criteria and Measures</a:t>
                      </a:r>
                      <a:endParaRPr lang="en-US" sz="18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Calibration Acceptance Targets</a:t>
                      </a:r>
                      <a:endParaRPr lang="en-US" sz="1800" b="1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 anchor="ctr"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None/>
                        <a:tabLst>
                          <a:tab pos="228600" algn="l"/>
                          <a:tab pos="54864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Traffic flows within 15% of observed volumes for links with peak-period volumes greater than 2,000 vph</a:t>
                      </a:r>
                      <a:endParaRPr lang="en-US" sz="18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None/>
                        <a:tabLst>
                          <a:tab pos="228600" algn="l"/>
                          <a:tab pos="54864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For 85% of cases for links with peak-period volumes greater than 2,000 </a:t>
                      </a:r>
                      <a:r>
                        <a:rPr lang="en-US" sz="1800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vph</a:t>
                      </a:r>
                      <a:endParaRPr lang="en-US" sz="18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None/>
                        <a:tabLst>
                          <a:tab pos="228600" algn="l"/>
                          <a:tab pos="548640" algn="l"/>
                        </a:tabLst>
                      </a:pPr>
                      <a:endParaRPr lang="en-US" sz="18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/>
                        <a:buNone/>
                        <a:tabLst>
                          <a:tab pos="228600" algn="l"/>
                          <a:tab pos="548640" algn="l"/>
                        </a:tabLst>
                        <a:defRPr/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Separate thresholds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for arterials and freeways?</a:t>
                      </a:r>
                      <a:endParaRPr lang="en-US" sz="1800" dirty="0" smtClean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None/>
                        <a:tabLst>
                          <a:tab pos="228600" algn="l"/>
                          <a:tab pos="54864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Sum of all link flows</a:t>
                      </a:r>
                      <a:endParaRPr lang="en-US" sz="18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None/>
                        <a:tabLst>
                          <a:tab pos="228600" algn="l"/>
                          <a:tab pos="54864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Within 5% of sum of all link counts</a:t>
                      </a:r>
                      <a:endParaRPr lang="en-US" sz="18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None/>
                        <a:tabLst>
                          <a:tab pos="228600" algn="l"/>
                          <a:tab pos="54864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Travel times within 15%</a:t>
                      </a:r>
                      <a:endParaRPr lang="en-US" sz="18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None/>
                        <a:tabLst>
                          <a:tab pos="228600" algn="l"/>
                          <a:tab pos="548640" algn="l"/>
                        </a:tabLs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For 85</a:t>
                      </a: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 of cases</a:t>
                      </a:r>
                      <a:endParaRPr lang="en-US" sz="18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None/>
                        <a:tabLst>
                          <a:tab pos="228600" algn="l"/>
                          <a:tab pos="548640" algn="l"/>
                        </a:tabLs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Recurrent bottleneck congestion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None/>
                        <a:tabLst>
                          <a:tab pos="228600" algn="l"/>
                          <a:tab pos="548640" algn="l"/>
                        </a:tabLs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Spatial-temporal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match w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ithin 30 minutes and 1/2 mile of observed congestion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None/>
                        <a:tabLst>
                          <a:tab pos="228600" algn="l"/>
                          <a:tab pos="548640" algn="l"/>
                        </a:tabLs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Incident-related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congestion</a:t>
                      </a:r>
                      <a:endParaRPr lang="en-US" sz="18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None/>
                        <a:tabLst>
                          <a:tab pos="228600" algn="l"/>
                          <a:tab pos="548640" algn="l"/>
                        </a:tabLs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Duration</a:t>
                      </a:r>
                      <a:r>
                        <a:rPr lang="en-US" sz="18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within 25% of observation</a:t>
                      </a:r>
                      <a:endParaRPr lang="en-US" sz="18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None/>
                        <a:tabLst>
                          <a:tab pos="228600" algn="l"/>
                          <a:tab pos="548640" algn="l"/>
                        </a:tabLst>
                      </a:pPr>
                      <a:endParaRPr lang="en-US" sz="18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None/>
                        <a:tabLst>
                          <a:tab pos="228600" algn="l"/>
                          <a:tab pos="548640" algn="l"/>
                        </a:tabLs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Queue propagation within 20% of observation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 and Assess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11902" y="1647554"/>
            <a:ext cx="1828800" cy="1255750"/>
            <a:chOff x="74190" y="1531318"/>
            <a:chExt cx="2137333" cy="14676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74" y="1796110"/>
              <a:ext cx="2034363" cy="114432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56" y="1796232"/>
              <a:ext cx="769525" cy="64127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4190" y="1531318"/>
              <a:ext cx="2137333" cy="14676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Assess Operations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>
          <a:xfrm>
            <a:off x="111902" y="5090401"/>
            <a:ext cx="1828800" cy="914400"/>
            <a:chOff x="3116592" y="3012943"/>
            <a:chExt cx="1680134" cy="86163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8657" y="3263838"/>
              <a:ext cx="1540598" cy="54857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116592" y="3012943"/>
              <a:ext cx="1680134" cy="8616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Select Interventions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448298" y="4154169"/>
            <a:ext cx="1570431" cy="1280160"/>
            <a:chOff x="7625167" y="2998923"/>
            <a:chExt cx="1472340" cy="1200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8381" y="3255083"/>
              <a:ext cx="1338492" cy="88747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625167" y="2998923"/>
              <a:ext cx="1472340" cy="120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Evaluate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007842" y="3348273"/>
            <a:ext cx="1796144" cy="1280160"/>
            <a:chOff x="5646843" y="4594752"/>
            <a:chExt cx="1381317" cy="9845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558" y="4837415"/>
              <a:ext cx="1243356" cy="67906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646843" y="4594752"/>
              <a:ext cx="1381317" cy="9845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Simulate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573783" y="3348273"/>
            <a:ext cx="1789746" cy="1280160"/>
            <a:chOff x="3334143" y="4427139"/>
            <a:chExt cx="1381317" cy="9789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01" y="4691510"/>
              <a:ext cx="1226202" cy="638529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334143" y="4427139"/>
              <a:ext cx="1381317" cy="978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Create Models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11902" y="3348271"/>
            <a:ext cx="1828800" cy="1280165"/>
            <a:chOff x="3334144" y="1365102"/>
            <a:chExt cx="1462582" cy="1030123"/>
          </a:xfrm>
        </p:grpSpPr>
        <p:sp>
          <p:nvSpPr>
            <p:cNvPr id="22" name="Rectangle 21"/>
            <p:cNvSpPr/>
            <p:nvPr/>
          </p:nvSpPr>
          <p:spPr>
            <a:xfrm>
              <a:off x="3334144" y="1365102"/>
              <a:ext cx="1462582" cy="10301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Select Scenarios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016" y="1600686"/>
              <a:ext cx="1404188" cy="739496"/>
            </a:xfrm>
            <a:prstGeom prst="rect">
              <a:avLst/>
            </a:prstGeom>
          </p:spPr>
        </p:pic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46828" y="5090401"/>
            <a:ext cx="1070928" cy="914400"/>
            <a:chOff x="5875130" y="3012943"/>
            <a:chExt cx="1153030" cy="98450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44" y="3226218"/>
              <a:ext cx="1002877" cy="75215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875130" y="3012943"/>
              <a:ext cx="1153030" cy="9845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Assess Costs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 rot="5400000">
            <a:off x="813609" y="2962188"/>
            <a:ext cx="349885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972762" y="3818537"/>
            <a:ext cx="561209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406250" y="3818537"/>
            <a:ext cx="561209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988260" y="5363100"/>
            <a:ext cx="2095543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5400000">
            <a:off x="813609" y="4690192"/>
            <a:ext cx="349885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21379691">
            <a:off x="5284906" y="5211000"/>
            <a:ext cx="2095543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848064">
            <a:off x="6856093" y="4134947"/>
            <a:ext cx="561209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9430084">
            <a:off x="1935217" y="4713509"/>
            <a:ext cx="662152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902" y="3348271"/>
            <a:ext cx="1828800" cy="1280166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573783" y="3348273"/>
            <a:ext cx="1788988" cy="1280166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1902" y="5090401"/>
            <a:ext cx="1828800" cy="9144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146828" y="5090400"/>
            <a:ext cx="1070928" cy="914401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48857" y="4154169"/>
            <a:ext cx="1569871" cy="128016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6653" y="1653938"/>
            <a:ext cx="1828799" cy="125575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061700" y="3031863"/>
            <a:ext cx="1099884" cy="820432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smtClean="0"/>
              <a:t>Flow</a:t>
            </a:r>
          </a:p>
          <a:p>
            <a:r>
              <a:rPr lang="en-US" sz="1600" dirty="0" smtClean="0"/>
              <a:t>Speed</a:t>
            </a:r>
          </a:p>
          <a:p>
            <a:r>
              <a:rPr lang="en-US" sz="1600" dirty="0" smtClean="0"/>
              <a:t>Density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and Performance Assessment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13" y="3391705"/>
            <a:ext cx="2549471" cy="14144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54" y="3082563"/>
            <a:ext cx="1905000" cy="1905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2547" y="2768228"/>
            <a:ext cx="1480088" cy="2359930"/>
            <a:chOff x="7588005" y="2674989"/>
            <a:chExt cx="1480088" cy="2359930"/>
          </a:xfrm>
        </p:grpSpPr>
        <p:sp>
          <p:nvSpPr>
            <p:cNvPr id="8" name="Rectangle 7"/>
            <p:cNvSpPr/>
            <p:nvPr/>
          </p:nvSpPr>
          <p:spPr>
            <a:xfrm>
              <a:off x="7588005" y="2674989"/>
              <a:ext cx="1480088" cy="4457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No-incident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588005" y="3632077"/>
              <a:ext cx="1480088" cy="4457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Incident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88005" y="4589165"/>
              <a:ext cx="1480088" cy="4457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Incident + intervention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97282" y="3053729"/>
            <a:ext cx="1030418" cy="1778543"/>
            <a:chOff x="5235976" y="2953066"/>
            <a:chExt cx="605285" cy="1778543"/>
          </a:xfrm>
        </p:grpSpPr>
        <p:sp>
          <p:nvSpPr>
            <p:cNvPr id="12" name="Right Arrow 11"/>
            <p:cNvSpPr/>
            <p:nvPr/>
          </p:nvSpPr>
          <p:spPr>
            <a:xfrm rot="1661028">
              <a:off x="5280052" y="2953066"/>
              <a:ext cx="561209" cy="328021"/>
            </a:xfrm>
            <a:prstGeom prst="rightArrow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235976" y="3701501"/>
              <a:ext cx="561209" cy="328021"/>
            </a:xfrm>
            <a:prstGeom prst="rightArrow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9938972" flipV="1">
              <a:off x="5280052" y="4403588"/>
              <a:ext cx="561209" cy="328021"/>
            </a:xfrm>
            <a:prstGeom prst="rightArrow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107408" y="3091777"/>
            <a:ext cx="1836846" cy="1820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 anchorCtr="0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Simulation Engine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52084" y="3091777"/>
            <a:ext cx="2020243" cy="1820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 anchorCtr="0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Performance Measures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019210" y="3837789"/>
            <a:ext cx="955384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Corridor Performance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5857" y="2960127"/>
            <a:ext cx="1099884" cy="820432"/>
          </a:xfrm>
          <a:prstGeom prst="rect">
            <a:avLst/>
          </a:prstGeom>
          <a:solidFill>
            <a:schemeClr val="lt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 smtClean="0"/>
              <a:t>Flow</a:t>
            </a:r>
          </a:p>
          <a:p>
            <a:r>
              <a:rPr lang="en-US" sz="1600" b="1" dirty="0" smtClean="0"/>
              <a:t>Speed</a:t>
            </a:r>
          </a:p>
          <a:p>
            <a:r>
              <a:rPr lang="en-US" sz="1600" b="1" dirty="0" smtClean="0"/>
              <a:t>Density</a:t>
            </a:r>
          </a:p>
        </p:txBody>
      </p:sp>
      <p:cxnSp>
        <p:nvCxnSpPr>
          <p:cNvPr id="6" name="Elbow Connector 5"/>
          <p:cNvCxnSpPr>
            <a:stCxn id="5" idx="3"/>
            <a:endCxn id="7" idx="1"/>
          </p:cNvCxnSpPr>
          <p:nvPr/>
        </p:nvCxnSpPr>
        <p:spPr>
          <a:xfrm flipV="1">
            <a:off x="1335741" y="2281306"/>
            <a:ext cx="753840" cy="108903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089581" y="1796882"/>
            <a:ext cx="2861798" cy="968847"/>
          </a:xfrm>
          <a:prstGeom prst="rect">
            <a:avLst/>
          </a:prstGeom>
          <a:solidFill>
            <a:schemeClr val="lt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 smtClean="0"/>
              <a:t>Travel Time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during specified time period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freeway mainline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freeway </a:t>
            </a:r>
            <a:r>
              <a:rPr lang="en-US" sz="1200" dirty="0">
                <a:sym typeface="Wingdings" panose="05000000000000000000" pitchFamily="2" charset="2"/>
              </a:rPr>
              <a:t> arterial  freeway</a:t>
            </a:r>
            <a:endParaRPr lang="en-US" sz="1200" dirty="0"/>
          </a:p>
          <a:p>
            <a:endParaRPr lang="en-US" sz="16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2089581" y="4031891"/>
            <a:ext cx="2861798" cy="1950619"/>
          </a:xfrm>
          <a:prstGeom prst="rect">
            <a:avLst/>
          </a:prstGeom>
          <a:solidFill>
            <a:schemeClr val="lt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 smtClean="0"/>
              <a:t>Total Delay</a:t>
            </a:r>
          </a:p>
          <a:p>
            <a:r>
              <a:rPr lang="en-US" sz="1600" b="1" dirty="0" smtClean="0"/>
              <a:t>Vehicle Hours Traveled</a:t>
            </a:r>
          </a:p>
          <a:p>
            <a:r>
              <a:rPr lang="en-US" sz="1600" b="1" dirty="0"/>
              <a:t>Vehicle </a:t>
            </a:r>
            <a:r>
              <a:rPr lang="en-US" sz="1600" b="1" dirty="0" smtClean="0"/>
              <a:t>Miles Traveled</a:t>
            </a:r>
          </a:p>
          <a:p>
            <a:r>
              <a:rPr lang="en-US" sz="1600" b="1" dirty="0" smtClean="0"/>
              <a:t>Person Hours </a:t>
            </a:r>
            <a:r>
              <a:rPr lang="en-US" sz="1600" b="1" dirty="0"/>
              <a:t>Traveled</a:t>
            </a:r>
          </a:p>
          <a:p>
            <a:r>
              <a:rPr lang="en-US" sz="1600" b="1" dirty="0" smtClean="0"/>
              <a:t>Person Miles Traveled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during specified time period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b</a:t>
            </a:r>
            <a:r>
              <a:rPr lang="en-US" sz="1200" dirty="0" smtClean="0"/>
              <a:t>y jurisdiction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b</a:t>
            </a:r>
            <a:r>
              <a:rPr lang="en-US" sz="1200" smtClean="0"/>
              <a:t>y </a:t>
            </a:r>
            <a:r>
              <a:rPr lang="en-US" sz="1200" dirty="0" smtClean="0"/>
              <a:t>facility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6214314" y="2291832"/>
            <a:ext cx="2533253" cy="585591"/>
          </a:xfrm>
          <a:prstGeom prst="rect">
            <a:avLst/>
          </a:prstGeom>
          <a:solidFill>
            <a:schemeClr val="lt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 smtClean="0"/>
              <a:t>Buffer </a:t>
            </a:r>
            <a:r>
              <a:rPr lang="en-US" sz="1600" b="1" dirty="0"/>
              <a:t>i</a:t>
            </a:r>
            <a:r>
              <a:rPr lang="en-US" sz="1600" b="1" dirty="0" smtClean="0"/>
              <a:t>ndex for travel time reliability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14315" y="3164770"/>
            <a:ext cx="2533252" cy="687031"/>
          </a:xfrm>
          <a:prstGeom prst="rect">
            <a:avLst/>
          </a:prstGeom>
          <a:solidFill>
            <a:schemeClr val="lt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 smtClean="0"/>
              <a:t>Emission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rate (per vehicle)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total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214315" y="4111585"/>
            <a:ext cx="2533252" cy="708872"/>
          </a:xfrm>
          <a:prstGeom prst="rect">
            <a:avLst/>
          </a:prstGeom>
          <a:solidFill>
            <a:schemeClr val="lt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 smtClean="0"/>
              <a:t>Fuel Consumption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rate (per vehicle)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total</a:t>
            </a:r>
          </a:p>
          <a:p>
            <a:endParaRPr lang="en-US" sz="16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214315" y="5080241"/>
            <a:ext cx="2533252" cy="7088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 smtClean="0"/>
              <a:t>Collision / Fatality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rate (per million VMT)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total</a:t>
            </a:r>
            <a:endParaRPr lang="en-US" sz="1200" b="1" dirty="0" smtClean="0"/>
          </a:p>
        </p:txBody>
      </p:sp>
      <p:cxnSp>
        <p:nvCxnSpPr>
          <p:cNvPr id="14" name="Elbow Connector 13"/>
          <p:cNvCxnSpPr>
            <a:stCxn id="5" idx="3"/>
            <a:endCxn id="8" idx="1"/>
          </p:cNvCxnSpPr>
          <p:nvPr/>
        </p:nvCxnSpPr>
        <p:spPr>
          <a:xfrm>
            <a:off x="1335741" y="3370343"/>
            <a:ext cx="753840" cy="163685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3"/>
          </p:cNvCxnSpPr>
          <p:nvPr/>
        </p:nvCxnSpPr>
        <p:spPr>
          <a:xfrm flipV="1">
            <a:off x="4951379" y="3671043"/>
            <a:ext cx="1262936" cy="133615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3"/>
          </p:cNvCxnSpPr>
          <p:nvPr/>
        </p:nvCxnSpPr>
        <p:spPr>
          <a:xfrm flipV="1">
            <a:off x="4951379" y="4617023"/>
            <a:ext cx="1262936" cy="39017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7" idx="3"/>
          </p:cNvCxnSpPr>
          <p:nvPr/>
        </p:nvCxnSpPr>
        <p:spPr>
          <a:xfrm>
            <a:off x="4951379" y="2281306"/>
            <a:ext cx="1262936" cy="30200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5" idx="3"/>
          </p:cNvCxnSpPr>
          <p:nvPr/>
        </p:nvCxnSpPr>
        <p:spPr>
          <a:xfrm flipV="1">
            <a:off x="1335741" y="3366943"/>
            <a:ext cx="4878574" cy="34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5" idx="3"/>
          </p:cNvCxnSpPr>
          <p:nvPr/>
        </p:nvCxnSpPr>
        <p:spPr>
          <a:xfrm>
            <a:off x="1335741" y="3370343"/>
            <a:ext cx="4878574" cy="942580"/>
          </a:xfrm>
          <a:prstGeom prst="bentConnector3">
            <a:avLst>
              <a:gd name="adj1" fmla="val 82695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5" idx="3"/>
          </p:cNvCxnSpPr>
          <p:nvPr/>
        </p:nvCxnSpPr>
        <p:spPr>
          <a:xfrm>
            <a:off x="1335741" y="3370343"/>
            <a:ext cx="4878572" cy="2071335"/>
          </a:xfrm>
          <a:prstGeom prst="bentConnector3">
            <a:avLst>
              <a:gd name="adj1" fmla="val 8267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0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 Costs and Evaluate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11902" y="1647554"/>
            <a:ext cx="1828800" cy="1255750"/>
            <a:chOff x="74190" y="1531318"/>
            <a:chExt cx="2137333" cy="14676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74" y="1796110"/>
              <a:ext cx="2034363" cy="114432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56" y="1796232"/>
              <a:ext cx="769525" cy="64127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4190" y="1531318"/>
              <a:ext cx="2137333" cy="14676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Assess Operations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>
          <a:xfrm>
            <a:off x="111902" y="5090401"/>
            <a:ext cx="1828800" cy="914400"/>
            <a:chOff x="3116592" y="3012943"/>
            <a:chExt cx="1680134" cy="86163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8657" y="3263838"/>
              <a:ext cx="1540598" cy="54857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116592" y="3012943"/>
              <a:ext cx="1680134" cy="8616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Select Interventions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448298" y="4154169"/>
            <a:ext cx="1570431" cy="1280160"/>
            <a:chOff x="7625167" y="2998923"/>
            <a:chExt cx="1472340" cy="1200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8381" y="3255083"/>
              <a:ext cx="1338492" cy="88747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625167" y="2998923"/>
              <a:ext cx="1472340" cy="120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Evaluate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007842" y="3348273"/>
            <a:ext cx="1796144" cy="1280160"/>
            <a:chOff x="5646843" y="4594752"/>
            <a:chExt cx="1381317" cy="9845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558" y="4837415"/>
              <a:ext cx="1243356" cy="67906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646843" y="4594752"/>
              <a:ext cx="1381317" cy="9845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Simulate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573783" y="3348273"/>
            <a:ext cx="1789746" cy="1280160"/>
            <a:chOff x="3334143" y="4427139"/>
            <a:chExt cx="1381317" cy="9789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01" y="4691510"/>
              <a:ext cx="1226202" cy="638529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334143" y="4427139"/>
              <a:ext cx="1381317" cy="978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Create Models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11902" y="3348271"/>
            <a:ext cx="1828800" cy="1280165"/>
            <a:chOff x="3334144" y="1365102"/>
            <a:chExt cx="1462582" cy="1030123"/>
          </a:xfrm>
        </p:grpSpPr>
        <p:sp>
          <p:nvSpPr>
            <p:cNvPr id="22" name="Rectangle 21"/>
            <p:cNvSpPr/>
            <p:nvPr/>
          </p:nvSpPr>
          <p:spPr>
            <a:xfrm>
              <a:off x="3334144" y="1365102"/>
              <a:ext cx="1462582" cy="10301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Select Scenarios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016" y="1600686"/>
              <a:ext cx="1404188" cy="739496"/>
            </a:xfrm>
            <a:prstGeom prst="rect">
              <a:avLst/>
            </a:prstGeom>
          </p:spPr>
        </p:pic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46828" y="5090401"/>
            <a:ext cx="1070928" cy="914400"/>
            <a:chOff x="5875130" y="3012943"/>
            <a:chExt cx="1153030" cy="98450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44" y="3226218"/>
              <a:ext cx="1002877" cy="75215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875130" y="3012943"/>
              <a:ext cx="1153030" cy="9845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Assess Costs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 rot="5400000">
            <a:off x="813609" y="2962188"/>
            <a:ext cx="349885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972762" y="3818537"/>
            <a:ext cx="561209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406250" y="3818537"/>
            <a:ext cx="561209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988260" y="5363100"/>
            <a:ext cx="2095543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5400000">
            <a:off x="813609" y="4690192"/>
            <a:ext cx="349885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848064">
            <a:off x="6856093" y="4134947"/>
            <a:ext cx="561209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9430084">
            <a:off x="1935217" y="4713509"/>
            <a:ext cx="662152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902" y="3348271"/>
            <a:ext cx="1828800" cy="1280166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573783" y="3348273"/>
            <a:ext cx="1788988" cy="1280166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007841" y="3348273"/>
            <a:ext cx="1796145" cy="1280166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1902" y="5090401"/>
            <a:ext cx="1828800" cy="9144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6653" y="1653938"/>
            <a:ext cx="1828799" cy="125575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21379691">
            <a:off x="5284906" y="5211000"/>
            <a:ext cx="2095543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for AMS Final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/>
              <a:t>Introduction and background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Corridor description	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AMS </a:t>
            </a:r>
            <a:r>
              <a:rPr lang="en-US" sz="1400" dirty="0"/>
              <a:t>methodology	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Modelling approach	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Simulation model	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Data requirements	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Analysis </a:t>
            </a:r>
            <a:r>
              <a:rPr lang="en-US" sz="1400" dirty="0"/>
              <a:t>scenarios and ICM </a:t>
            </a:r>
            <a:r>
              <a:rPr lang="en-US" sz="1400" dirty="0" smtClean="0"/>
              <a:t>strategies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400" dirty="0"/>
              <a:t>Model calibration approach and methodology	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Calibration acceptance criteria	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Validation	</a:t>
            </a: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sz="1400" dirty="0"/>
              <a:t>Performance measures	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Mobility and other metrics	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Framework for costs/benefits analysis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ICM deployment analysis findings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Overall </a:t>
            </a:r>
            <a:r>
              <a:rPr lang="en-US" sz="1200" dirty="0"/>
              <a:t>ICM performance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ICM benefits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ICM costs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Benefit cost analysis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Conclusions and lessons learned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Recommendations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Executive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benefits and ICM investments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40098109"/>
              </p:ext>
            </p:extLst>
          </p:nvPr>
        </p:nvGraphicFramePr>
        <p:xfrm>
          <a:off x="512038" y="1832670"/>
          <a:ext cx="81534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189"/>
                <a:gridCol w="3959817"/>
                <a:gridCol w="22103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Capabilities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pPr marL="0" algn="l" rtl="0" eaLnBrk="1" hangingPunct="1"/>
                      <a:r>
                        <a:rPr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Existing infrastructure</a:t>
                      </a:r>
                      <a:endParaRPr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Ramp metering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Limited</a:t>
                      </a:r>
                      <a:r>
                        <a:rPr lang="en-US" baseline="0" dirty="0" smtClean="0"/>
                        <a:t> benefits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Signal synchronization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Enhanced infrastructure</a:t>
                      </a:r>
                      <a:endParaRPr 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Improved ramp</a:t>
                      </a:r>
                      <a:r>
                        <a:rPr lang="en-US" baseline="0" dirty="0" smtClean="0"/>
                        <a:t> metering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Greater benefits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Wider-area</a:t>
                      </a:r>
                      <a:r>
                        <a:rPr lang="en-US" baseline="0" dirty="0" smtClean="0"/>
                        <a:t> signal synchronization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Coordination</a:t>
                      </a:r>
                      <a:r>
                        <a:rPr lang="en-US" baseline="0" dirty="0" smtClean="0"/>
                        <a:t> of ramps and signals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Active reroutes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Calculate costs of enhancements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Evaluate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Calculate benefits of enhancements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4951711" y="4920709"/>
            <a:ext cx="1356099" cy="38745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2650209" y="4918129"/>
            <a:ext cx="1330311" cy="38745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AMS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9832" y="4185588"/>
            <a:ext cx="3980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arterials in Pasadena:</a:t>
            </a:r>
          </a:p>
          <a:p>
            <a:r>
              <a:rPr lang="en-US" dirty="0" smtClean="0"/>
              <a:t>Maple and Corson access roads plus</a:t>
            </a:r>
          </a:p>
          <a:p>
            <a:r>
              <a:rPr lang="en-US" dirty="0" smtClean="0"/>
              <a:t>Orange Grove and Walnut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824765" y="5113822"/>
            <a:ext cx="4108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arterials in Arcadia and Eastward:</a:t>
            </a:r>
          </a:p>
          <a:p>
            <a:r>
              <a:rPr lang="en-US" dirty="0" smtClean="0"/>
              <a:t>(1) Foothill and Duarte via Santa Anita</a:t>
            </a:r>
          </a:p>
          <a:p>
            <a:r>
              <a:rPr lang="en-US" dirty="0" smtClean="0"/>
              <a:t>(2) Colorado and Huntington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3363" y="1710172"/>
            <a:ext cx="8601815" cy="3344100"/>
            <a:chOff x="323363" y="2573771"/>
            <a:chExt cx="6257191" cy="2480501"/>
          </a:xfrm>
        </p:grpSpPr>
        <p:sp>
          <p:nvSpPr>
            <p:cNvPr id="18" name="Freeform 17"/>
            <p:cNvSpPr/>
            <p:nvPr/>
          </p:nvSpPr>
          <p:spPr>
            <a:xfrm>
              <a:off x="938213" y="3590925"/>
              <a:ext cx="1219200" cy="38100"/>
            </a:xfrm>
            <a:custGeom>
              <a:avLst/>
              <a:gdLst>
                <a:gd name="connsiteX0" fmla="*/ 1219200 w 1219200"/>
                <a:gd name="connsiteY0" fmla="*/ 4763 h 38100"/>
                <a:gd name="connsiteX1" fmla="*/ 871537 w 1219200"/>
                <a:gd name="connsiteY1" fmla="*/ 4763 h 38100"/>
                <a:gd name="connsiteX2" fmla="*/ 819150 w 1219200"/>
                <a:gd name="connsiteY2" fmla="*/ 4763 h 38100"/>
                <a:gd name="connsiteX3" fmla="*/ 676275 w 1219200"/>
                <a:gd name="connsiteY3" fmla="*/ 9525 h 38100"/>
                <a:gd name="connsiteX4" fmla="*/ 633412 w 1219200"/>
                <a:gd name="connsiteY4" fmla="*/ 0 h 38100"/>
                <a:gd name="connsiteX5" fmla="*/ 557212 w 1219200"/>
                <a:gd name="connsiteY5" fmla="*/ 19050 h 38100"/>
                <a:gd name="connsiteX6" fmla="*/ 423862 w 1219200"/>
                <a:gd name="connsiteY6" fmla="*/ 14288 h 38100"/>
                <a:gd name="connsiteX7" fmla="*/ 171450 w 1219200"/>
                <a:gd name="connsiteY7" fmla="*/ 19050 h 38100"/>
                <a:gd name="connsiteX8" fmla="*/ 57150 w 1219200"/>
                <a:gd name="connsiteY8" fmla="*/ 19050 h 38100"/>
                <a:gd name="connsiteX9" fmla="*/ 0 w 1219200"/>
                <a:gd name="connsiteY9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" h="38100">
                  <a:moveTo>
                    <a:pt x="1219200" y="4763"/>
                  </a:moveTo>
                  <a:lnTo>
                    <a:pt x="871537" y="4763"/>
                  </a:lnTo>
                  <a:lnTo>
                    <a:pt x="819150" y="4763"/>
                  </a:lnTo>
                  <a:lnTo>
                    <a:pt x="676275" y="9525"/>
                  </a:lnTo>
                  <a:lnTo>
                    <a:pt x="633412" y="0"/>
                  </a:lnTo>
                  <a:lnTo>
                    <a:pt x="557212" y="19050"/>
                  </a:lnTo>
                  <a:lnTo>
                    <a:pt x="423862" y="14288"/>
                  </a:lnTo>
                  <a:lnTo>
                    <a:pt x="171450" y="19050"/>
                  </a:lnTo>
                  <a:lnTo>
                    <a:pt x="57150" y="19050"/>
                  </a:lnTo>
                  <a:lnTo>
                    <a:pt x="0" y="38100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195513" y="3424238"/>
              <a:ext cx="9525" cy="319087"/>
            </a:xfrm>
            <a:custGeom>
              <a:avLst/>
              <a:gdLst>
                <a:gd name="connsiteX0" fmla="*/ 9525 w 9525"/>
                <a:gd name="connsiteY0" fmla="*/ 0 h 319087"/>
                <a:gd name="connsiteX1" fmla="*/ 9525 w 9525"/>
                <a:gd name="connsiteY1" fmla="*/ 157162 h 319087"/>
                <a:gd name="connsiteX2" fmla="*/ 0 w 9525"/>
                <a:gd name="connsiteY2" fmla="*/ 247650 h 319087"/>
                <a:gd name="connsiteX3" fmla="*/ 4762 w 9525"/>
                <a:gd name="connsiteY3" fmla="*/ 319087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319087">
                  <a:moveTo>
                    <a:pt x="9525" y="0"/>
                  </a:moveTo>
                  <a:lnTo>
                    <a:pt x="9525" y="157162"/>
                  </a:lnTo>
                  <a:lnTo>
                    <a:pt x="0" y="247650"/>
                  </a:lnTo>
                  <a:lnTo>
                    <a:pt x="4762" y="319087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67301" y="3597965"/>
              <a:ext cx="2771029" cy="39757"/>
            </a:xfrm>
            <a:custGeom>
              <a:avLst/>
              <a:gdLst>
                <a:gd name="connsiteX0" fmla="*/ 2771029 w 2771029"/>
                <a:gd name="connsiteY0" fmla="*/ 0 h 39757"/>
                <a:gd name="connsiteX1" fmla="*/ 2377440 w 2771029"/>
                <a:gd name="connsiteY1" fmla="*/ 11927 h 39757"/>
                <a:gd name="connsiteX2" fmla="*/ 1983850 w 2771029"/>
                <a:gd name="connsiteY2" fmla="*/ 23854 h 39757"/>
                <a:gd name="connsiteX3" fmla="*/ 1681701 w 2771029"/>
                <a:gd name="connsiteY3" fmla="*/ 31805 h 39757"/>
                <a:gd name="connsiteX4" fmla="*/ 1021742 w 2771029"/>
                <a:gd name="connsiteY4" fmla="*/ 35781 h 39757"/>
                <a:gd name="connsiteX5" fmla="*/ 0 w 2771029"/>
                <a:gd name="connsiteY5" fmla="*/ 39757 h 39757"/>
                <a:gd name="connsiteX6" fmla="*/ 0 w 2771029"/>
                <a:gd name="connsiteY6" fmla="*/ 39757 h 3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029" h="39757">
                  <a:moveTo>
                    <a:pt x="2771029" y="0"/>
                  </a:moveTo>
                  <a:lnTo>
                    <a:pt x="2377440" y="11927"/>
                  </a:lnTo>
                  <a:lnTo>
                    <a:pt x="1983850" y="23854"/>
                  </a:lnTo>
                  <a:lnTo>
                    <a:pt x="1681701" y="31805"/>
                  </a:lnTo>
                  <a:lnTo>
                    <a:pt x="1021742" y="35781"/>
                  </a:lnTo>
                  <a:lnTo>
                    <a:pt x="0" y="39757"/>
                  </a:lnTo>
                  <a:lnTo>
                    <a:pt x="0" y="39757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38188" y="3414713"/>
              <a:ext cx="1733550" cy="285750"/>
            </a:xfrm>
            <a:custGeom>
              <a:avLst/>
              <a:gdLst>
                <a:gd name="connsiteX0" fmla="*/ 1733550 w 1733550"/>
                <a:gd name="connsiteY0" fmla="*/ 14287 h 285750"/>
                <a:gd name="connsiteX1" fmla="*/ 1671637 w 1733550"/>
                <a:gd name="connsiteY1" fmla="*/ 9525 h 285750"/>
                <a:gd name="connsiteX2" fmla="*/ 1638300 w 1733550"/>
                <a:gd name="connsiteY2" fmla="*/ 0 h 285750"/>
                <a:gd name="connsiteX3" fmla="*/ 1481137 w 1733550"/>
                <a:gd name="connsiteY3" fmla="*/ 0 h 285750"/>
                <a:gd name="connsiteX4" fmla="*/ 1471612 w 1733550"/>
                <a:gd name="connsiteY4" fmla="*/ 9525 h 285750"/>
                <a:gd name="connsiteX5" fmla="*/ 1190625 w 1733550"/>
                <a:gd name="connsiteY5" fmla="*/ 4762 h 285750"/>
                <a:gd name="connsiteX6" fmla="*/ 1190625 w 1733550"/>
                <a:gd name="connsiteY6" fmla="*/ 4762 h 285750"/>
                <a:gd name="connsiteX7" fmla="*/ 257175 w 1733550"/>
                <a:gd name="connsiteY7" fmla="*/ 19050 h 285750"/>
                <a:gd name="connsiteX8" fmla="*/ 52387 w 1733550"/>
                <a:gd name="connsiteY8" fmla="*/ 152400 h 285750"/>
                <a:gd name="connsiteX9" fmla="*/ 0 w 1733550"/>
                <a:gd name="connsiteY9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3550" h="285750">
                  <a:moveTo>
                    <a:pt x="1733550" y="14287"/>
                  </a:moveTo>
                  <a:lnTo>
                    <a:pt x="1671637" y="9525"/>
                  </a:lnTo>
                  <a:lnTo>
                    <a:pt x="1638300" y="0"/>
                  </a:lnTo>
                  <a:lnTo>
                    <a:pt x="1481137" y="0"/>
                  </a:lnTo>
                  <a:lnTo>
                    <a:pt x="1471612" y="9525"/>
                  </a:lnTo>
                  <a:lnTo>
                    <a:pt x="1190625" y="4762"/>
                  </a:lnTo>
                  <a:lnTo>
                    <a:pt x="1190625" y="4762"/>
                  </a:lnTo>
                  <a:lnTo>
                    <a:pt x="257175" y="19050"/>
                  </a:lnTo>
                  <a:lnTo>
                    <a:pt x="52387" y="152400"/>
                  </a:lnTo>
                  <a:lnTo>
                    <a:pt x="0" y="285750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81075" y="3438525"/>
              <a:ext cx="14288" cy="219075"/>
            </a:xfrm>
            <a:custGeom>
              <a:avLst/>
              <a:gdLst>
                <a:gd name="connsiteX0" fmla="*/ 0 w 14288"/>
                <a:gd name="connsiteY0" fmla="*/ 0 h 219075"/>
                <a:gd name="connsiteX1" fmla="*/ 14288 w 14288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8" h="219075">
                  <a:moveTo>
                    <a:pt x="0" y="0"/>
                  </a:moveTo>
                  <a:lnTo>
                    <a:pt x="14288" y="21907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81100" y="3429000"/>
              <a:ext cx="9525" cy="214313"/>
            </a:xfrm>
            <a:custGeom>
              <a:avLst/>
              <a:gdLst>
                <a:gd name="connsiteX0" fmla="*/ 0 w 9525"/>
                <a:gd name="connsiteY0" fmla="*/ 0 h 214313"/>
                <a:gd name="connsiteX1" fmla="*/ 9525 w 9525"/>
                <a:gd name="connsiteY1" fmla="*/ 214313 h 2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14313">
                  <a:moveTo>
                    <a:pt x="0" y="0"/>
                  </a:moveTo>
                  <a:lnTo>
                    <a:pt x="9525" y="214313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381125" y="3429000"/>
              <a:ext cx="0" cy="200025"/>
            </a:xfrm>
            <a:custGeom>
              <a:avLst/>
              <a:gdLst>
                <a:gd name="connsiteX0" fmla="*/ 0 w 0"/>
                <a:gd name="connsiteY0" fmla="*/ 0 h 200025"/>
                <a:gd name="connsiteX1" fmla="*/ 0 w 0"/>
                <a:gd name="connsiteY1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0025">
                  <a:moveTo>
                    <a:pt x="0" y="0"/>
                  </a:moveTo>
                  <a:lnTo>
                    <a:pt x="0" y="20002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609725" y="3429000"/>
              <a:ext cx="0" cy="223838"/>
            </a:xfrm>
            <a:custGeom>
              <a:avLst/>
              <a:gdLst>
                <a:gd name="connsiteX0" fmla="*/ 0 w 0"/>
                <a:gd name="connsiteY0" fmla="*/ 0 h 223838"/>
                <a:gd name="connsiteX1" fmla="*/ 0 w 0"/>
                <a:gd name="connsiteY1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23838">
                  <a:moveTo>
                    <a:pt x="0" y="0"/>
                  </a:moveTo>
                  <a:lnTo>
                    <a:pt x="0" y="223838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781175" y="3419475"/>
              <a:ext cx="14288" cy="223838"/>
            </a:xfrm>
            <a:custGeom>
              <a:avLst/>
              <a:gdLst>
                <a:gd name="connsiteX0" fmla="*/ 0 w 14288"/>
                <a:gd name="connsiteY0" fmla="*/ 0 h 223838"/>
                <a:gd name="connsiteX1" fmla="*/ 14288 w 14288"/>
                <a:gd name="connsiteY1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8" h="223838">
                  <a:moveTo>
                    <a:pt x="0" y="0"/>
                  </a:moveTo>
                  <a:lnTo>
                    <a:pt x="14288" y="223838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109788" y="3409950"/>
              <a:ext cx="0" cy="242888"/>
            </a:xfrm>
            <a:custGeom>
              <a:avLst/>
              <a:gdLst>
                <a:gd name="connsiteX0" fmla="*/ 0 w 0"/>
                <a:gd name="connsiteY0" fmla="*/ 0 h 242888"/>
                <a:gd name="connsiteX1" fmla="*/ 0 w 0"/>
                <a:gd name="connsiteY1" fmla="*/ 242888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42888">
                  <a:moveTo>
                    <a:pt x="0" y="0"/>
                  </a:moveTo>
                  <a:lnTo>
                    <a:pt x="0" y="242888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914400" y="3543300"/>
              <a:ext cx="1419225" cy="71438"/>
            </a:xfrm>
            <a:custGeom>
              <a:avLst/>
              <a:gdLst>
                <a:gd name="connsiteX0" fmla="*/ 1419225 w 1419225"/>
                <a:gd name="connsiteY0" fmla="*/ 71438 h 71438"/>
                <a:gd name="connsiteX1" fmla="*/ 1357313 w 1419225"/>
                <a:gd name="connsiteY1" fmla="*/ 19050 h 71438"/>
                <a:gd name="connsiteX2" fmla="*/ 1295400 w 1419225"/>
                <a:gd name="connsiteY2" fmla="*/ 4763 h 71438"/>
                <a:gd name="connsiteX3" fmla="*/ 1204913 w 1419225"/>
                <a:gd name="connsiteY3" fmla="*/ 4763 h 71438"/>
                <a:gd name="connsiteX4" fmla="*/ 890588 w 1419225"/>
                <a:gd name="connsiteY4" fmla="*/ 4763 h 71438"/>
                <a:gd name="connsiteX5" fmla="*/ 747713 w 1419225"/>
                <a:gd name="connsiteY5" fmla="*/ 9525 h 71438"/>
                <a:gd name="connsiteX6" fmla="*/ 723900 w 1419225"/>
                <a:gd name="connsiteY6" fmla="*/ 14288 h 71438"/>
                <a:gd name="connsiteX7" fmla="*/ 685800 w 1419225"/>
                <a:gd name="connsiteY7" fmla="*/ 0 h 71438"/>
                <a:gd name="connsiteX8" fmla="*/ 571500 w 1419225"/>
                <a:gd name="connsiteY8" fmla="*/ 23813 h 71438"/>
                <a:gd name="connsiteX9" fmla="*/ 471488 w 1419225"/>
                <a:gd name="connsiteY9" fmla="*/ 28575 h 71438"/>
                <a:gd name="connsiteX10" fmla="*/ 252413 w 1419225"/>
                <a:gd name="connsiteY10" fmla="*/ 19050 h 71438"/>
                <a:gd name="connsiteX11" fmla="*/ 123825 w 1419225"/>
                <a:gd name="connsiteY11" fmla="*/ 23813 h 71438"/>
                <a:gd name="connsiteX12" fmla="*/ 66675 w 1419225"/>
                <a:gd name="connsiteY12" fmla="*/ 19050 h 71438"/>
                <a:gd name="connsiteX13" fmla="*/ 9525 w 1419225"/>
                <a:gd name="connsiteY13" fmla="*/ 57150 h 71438"/>
                <a:gd name="connsiteX14" fmla="*/ 4763 w 1419225"/>
                <a:gd name="connsiteY14" fmla="*/ 57150 h 71438"/>
                <a:gd name="connsiteX15" fmla="*/ 0 w 1419225"/>
                <a:gd name="connsiteY15" fmla="*/ 66675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9225" h="71438">
                  <a:moveTo>
                    <a:pt x="1419225" y="71438"/>
                  </a:moveTo>
                  <a:lnTo>
                    <a:pt x="1357313" y="19050"/>
                  </a:lnTo>
                  <a:lnTo>
                    <a:pt x="1295400" y="4763"/>
                  </a:lnTo>
                  <a:lnTo>
                    <a:pt x="1204913" y="4763"/>
                  </a:lnTo>
                  <a:lnTo>
                    <a:pt x="890588" y="4763"/>
                  </a:lnTo>
                  <a:lnTo>
                    <a:pt x="747713" y="9525"/>
                  </a:lnTo>
                  <a:lnTo>
                    <a:pt x="723900" y="14288"/>
                  </a:lnTo>
                  <a:lnTo>
                    <a:pt x="685800" y="0"/>
                  </a:lnTo>
                  <a:lnTo>
                    <a:pt x="571500" y="23813"/>
                  </a:lnTo>
                  <a:lnTo>
                    <a:pt x="471488" y="28575"/>
                  </a:lnTo>
                  <a:lnTo>
                    <a:pt x="252413" y="19050"/>
                  </a:lnTo>
                  <a:lnTo>
                    <a:pt x="123825" y="23813"/>
                  </a:lnTo>
                  <a:lnTo>
                    <a:pt x="66675" y="19050"/>
                  </a:lnTo>
                  <a:lnTo>
                    <a:pt x="9525" y="57150"/>
                  </a:lnTo>
                  <a:lnTo>
                    <a:pt x="4763" y="57150"/>
                  </a:lnTo>
                  <a:lnTo>
                    <a:pt x="0" y="6667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081088" y="3424238"/>
              <a:ext cx="4762" cy="223837"/>
            </a:xfrm>
            <a:custGeom>
              <a:avLst/>
              <a:gdLst>
                <a:gd name="connsiteX0" fmla="*/ 0 w 4762"/>
                <a:gd name="connsiteY0" fmla="*/ 0 h 223837"/>
                <a:gd name="connsiteX1" fmla="*/ 4762 w 4762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223837">
                  <a:moveTo>
                    <a:pt x="0" y="0"/>
                  </a:moveTo>
                  <a:lnTo>
                    <a:pt x="4762" y="223837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3320681" y="2983792"/>
              <a:ext cx="478321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Colorado</a:t>
              </a:r>
              <a:r>
                <a:rPr lang="en-US" sz="7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St</a:t>
              </a:r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3489194" y="3090029"/>
              <a:ext cx="473657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Colorado</a:t>
              </a:r>
              <a:r>
                <a:rPr lang="en-US" sz="7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Pl</a:t>
              </a:r>
            </a:p>
          </p:txBody>
        </p:sp>
        <p:sp>
          <p:nvSpPr>
            <p:cNvPr id="298" name="TextBox 297"/>
            <p:cNvSpPr txBox="1"/>
            <p:nvPr/>
          </p:nvSpPr>
          <p:spPr>
            <a:xfrm rot="60000">
              <a:off x="4196593" y="4105453"/>
              <a:ext cx="431678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Duarte</a:t>
              </a:r>
              <a:r>
                <a:rPr lang="en-US" sz="7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Rd</a:t>
              </a:r>
            </a:p>
          </p:txBody>
        </p:sp>
        <p:sp>
          <p:nvSpPr>
            <p:cNvPr id="791" name="TextBox 790"/>
            <p:cNvSpPr txBox="1"/>
            <p:nvPr/>
          </p:nvSpPr>
          <p:spPr>
            <a:xfrm>
              <a:off x="1161577" y="3281760"/>
              <a:ext cx="694043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Orange</a:t>
              </a:r>
              <a:r>
                <a:rPr lang="en-US" sz="7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Grove</a:t>
              </a:r>
              <a:r>
                <a:rPr lang="en-US" sz="7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Blvd</a:t>
              </a:r>
            </a:p>
          </p:txBody>
        </p:sp>
        <p:sp>
          <p:nvSpPr>
            <p:cNvPr id="793" name="TextBox 792"/>
            <p:cNvSpPr txBox="1"/>
            <p:nvPr/>
          </p:nvSpPr>
          <p:spPr>
            <a:xfrm rot="21540000">
              <a:off x="3598352" y="3464109"/>
              <a:ext cx="487649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Foothill</a:t>
              </a:r>
              <a:r>
                <a:rPr lang="en-US" sz="700" b="1" dirty="0" smtClean="0">
                  <a:solidFill>
                    <a:srgbClr val="756D43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Blvd</a:t>
              </a:r>
            </a:p>
          </p:txBody>
        </p:sp>
        <p:sp>
          <p:nvSpPr>
            <p:cNvPr id="794" name="TextBox 793"/>
            <p:cNvSpPr txBox="1"/>
            <p:nvPr/>
          </p:nvSpPr>
          <p:spPr>
            <a:xfrm>
              <a:off x="2886011" y="2874455"/>
              <a:ext cx="542455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Colorado</a:t>
              </a:r>
              <a:r>
                <a:rPr lang="en-US" sz="7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Blvd</a:t>
              </a:r>
            </a:p>
          </p:txBody>
        </p:sp>
        <p:sp>
          <p:nvSpPr>
            <p:cNvPr id="795" name="TextBox 794"/>
            <p:cNvSpPr txBox="1"/>
            <p:nvPr/>
          </p:nvSpPr>
          <p:spPr>
            <a:xfrm rot="21540000">
              <a:off x="3923175" y="3756295"/>
              <a:ext cx="536624" cy="14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Huntington</a:t>
              </a:r>
              <a:r>
                <a:rPr lang="en-US" sz="700" b="1" dirty="0" smtClean="0">
                  <a:solidFill>
                    <a:srgbClr val="00FF0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Dr</a:t>
              </a:r>
            </a:p>
          </p:txBody>
        </p:sp>
        <p:sp>
          <p:nvSpPr>
            <p:cNvPr id="824" name="TextBox 823"/>
            <p:cNvSpPr txBox="1"/>
            <p:nvPr/>
          </p:nvSpPr>
          <p:spPr>
            <a:xfrm>
              <a:off x="323363" y="3436864"/>
              <a:ext cx="378230" cy="799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CA" sz="700" dirty="0">
                  <a:solidFill>
                    <a:schemeClr val="accent1">
                      <a:lumMod val="75000"/>
                    </a:schemeClr>
                  </a:solidFill>
                </a:rPr>
                <a:t>Corson</a:t>
              </a:r>
              <a:r>
                <a:rPr lang="fr-CA" sz="7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fr-CA" sz="700" dirty="0">
                  <a:solidFill>
                    <a:schemeClr val="accent1">
                      <a:lumMod val="75000"/>
                    </a:schemeClr>
                  </a:solidFill>
                </a:rPr>
                <a:t>St</a:t>
              </a:r>
              <a:endParaRPr lang="en-US" sz="7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 rot="16200000">
              <a:off x="1585469" y="2862302"/>
              <a:ext cx="416400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Allen</a:t>
              </a:r>
              <a:r>
                <a:rPr lang="en-US" sz="700" b="1" dirty="0" smtClean="0">
                  <a:solidFill>
                    <a:srgbClr val="66330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sp>
          <p:nvSpPr>
            <p:cNvPr id="232" name="TextBox 231"/>
            <p:cNvSpPr txBox="1"/>
            <p:nvPr/>
          </p:nvSpPr>
          <p:spPr>
            <a:xfrm rot="16200000">
              <a:off x="1428763" y="2896768"/>
              <a:ext cx="360515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Hill</a:t>
              </a:r>
              <a:r>
                <a:rPr lang="en-US" sz="700" b="1" dirty="0" smtClean="0">
                  <a:solidFill>
                    <a:srgbClr val="996633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sp>
          <p:nvSpPr>
            <p:cNvPr id="233" name="TextBox 232"/>
            <p:cNvSpPr txBox="1"/>
            <p:nvPr/>
          </p:nvSpPr>
          <p:spPr>
            <a:xfrm rot="16200000">
              <a:off x="1167329" y="2867913"/>
              <a:ext cx="414022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Lake</a:t>
              </a:r>
              <a:r>
                <a:rPr lang="en-US" sz="700" b="1" dirty="0" smtClean="0">
                  <a:solidFill>
                    <a:srgbClr val="CC990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sp>
          <p:nvSpPr>
            <p:cNvPr id="234" name="TextBox 233"/>
            <p:cNvSpPr txBox="1"/>
            <p:nvPr/>
          </p:nvSpPr>
          <p:spPr>
            <a:xfrm rot="16200000">
              <a:off x="819651" y="2795777"/>
              <a:ext cx="532925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Marengo</a:t>
              </a:r>
              <a:r>
                <a:rPr lang="en-US" sz="700" b="1" dirty="0" smtClean="0">
                  <a:solidFill>
                    <a:srgbClr val="660033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 rot="16200000">
              <a:off x="700498" y="2780550"/>
              <a:ext cx="559084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Fair</a:t>
              </a:r>
              <a:r>
                <a:rPr lang="en-US" sz="7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Oaks</a:t>
              </a:r>
              <a:r>
                <a:rPr lang="en-US" sz="7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 rot="16200000">
              <a:off x="1803741" y="2919501"/>
              <a:ext cx="817646" cy="145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San</a:t>
              </a:r>
              <a:r>
                <a:rPr lang="en-US" sz="700" b="1" dirty="0" smtClean="0">
                  <a:solidFill>
                    <a:srgbClr val="33660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Gabriel</a:t>
              </a:r>
              <a:r>
                <a:rPr lang="en-US" sz="700" b="1" dirty="0" smtClean="0">
                  <a:solidFill>
                    <a:srgbClr val="33660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Blvd</a:t>
              </a:r>
            </a:p>
          </p:txBody>
        </p:sp>
        <p:cxnSp>
          <p:nvCxnSpPr>
            <p:cNvPr id="278" name="Straight Arrow Connector 277"/>
            <p:cNvCxnSpPr/>
            <p:nvPr/>
          </p:nvCxnSpPr>
          <p:spPr>
            <a:xfrm>
              <a:off x="721247" y="3383929"/>
              <a:ext cx="311944" cy="18661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stealth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2" name="TextBox 791"/>
            <p:cNvSpPr txBox="1"/>
            <p:nvPr/>
          </p:nvSpPr>
          <p:spPr>
            <a:xfrm>
              <a:off x="1632963" y="3666558"/>
              <a:ext cx="379524" cy="79903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Walnut</a:t>
              </a:r>
              <a:r>
                <a:rPr lang="en-US" sz="700" b="1" dirty="0" smtClean="0">
                  <a:solidFill>
                    <a:srgbClr val="857B4B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St</a:t>
              </a:r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383010" y="3335106"/>
              <a:ext cx="323377" cy="799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CA" sz="700" dirty="0">
                  <a:solidFill>
                    <a:schemeClr val="accent1">
                      <a:lumMod val="75000"/>
                    </a:schemeClr>
                  </a:solidFill>
                </a:rPr>
                <a:t>Maple</a:t>
              </a:r>
              <a:r>
                <a:rPr lang="fr-CA" sz="7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fr-CA" sz="700" dirty="0">
                  <a:solidFill>
                    <a:schemeClr val="accent1">
                      <a:lumMod val="75000"/>
                    </a:schemeClr>
                  </a:solidFill>
                </a:rPr>
                <a:t>St</a:t>
              </a:r>
              <a:endParaRPr lang="en-US" sz="7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 rot="16200000">
              <a:off x="3978837" y="3304103"/>
              <a:ext cx="448504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Myrtle</a:t>
              </a:r>
              <a:r>
                <a:rPr lang="en-US" sz="600" b="1" dirty="0" smtClean="0">
                  <a:solidFill>
                    <a:srgbClr val="CC990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 rot="16200000">
              <a:off x="4234510" y="3256609"/>
              <a:ext cx="540060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Mountain</a:t>
              </a:r>
              <a:r>
                <a:rPr lang="en-US" sz="600" b="1" dirty="0" smtClean="0">
                  <a:solidFill>
                    <a:srgbClr val="CC99FF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sp>
          <p:nvSpPr>
            <p:cNvPr id="247" name="TextBox 246"/>
            <p:cNvSpPr txBox="1"/>
            <p:nvPr/>
          </p:nvSpPr>
          <p:spPr>
            <a:xfrm rot="16200000">
              <a:off x="4430351" y="3518987"/>
              <a:ext cx="569785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Buena</a:t>
              </a:r>
              <a:r>
                <a:rPr lang="en-US" sz="600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Vista</a:t>
              </a:r>
              <a:r>
                <a:rPr lang="en-US" sz="600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St</a:t>
              </a:r>
            </a:p>
          </p:txBody>
        </p:sp>
        <p:cxnSp>
          <p:nvCxnSpPr>
            <p:cNvPr id="821" name="Straight Arrow Connector 820"/>
            <p:cNvCxnSpPr/>
            <p:nvPr/>
          </p:nvCxnSpPr>
          <p:spPr>
            <a:xfrm>
              <a:off x="711722" y="3482441"/>
              <a:ext cx="257175" cy="13096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stealth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TextBox 300"/>
            <p:cNvSpPr txBox="1"/>
            <p:nvPr/>
          </p:nvSpPr>
          <p:spPr>
            <a:xfrm rot="16200000">
              <a:off x="950345" y="2882706"/>
              <a:ext cx="465150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Los</a:t>
              </a:r>
              <a:r>
                <a:rPr lang="en-US" sz="600" i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Robles</a:t>
              </a:r>
            </a:p>
          </p:txBody>
        </p:sp>
        <p:sp>
          <p:nvSpPr>
            <p:cNvPr id="266" name="TextBox 265"/>
            <p:cNvSpPr txBox="1"/>
            <p:nvPr/>
          </p:nvSpPr>
          <p:spPr>
            <a:xfrm rot="16200000">
              <a:off x="2443973" y="3002662"/>
              <a:ext cx="588810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Michililinda</a:t>
              </a:r>
              <a:r>
                <a:rPr lang="en-US" sz="600" i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cxnSp>
          <p:nvCxnSpPr>
            <p:cNvPr id="293" name="Straight Arrow Connector 292"/>
            <p:cNvCxnSpPr/>
            <p:nvPr/>
          </p:nvCxnSpPr>
          <p:spPr>
            <a:xfrm flipH="1">
              <a:off x="2870377" y="3016703"/>
              <a:ext cx="245327" cy="65569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sm" len="sm"/>
              <a:tailEnd type="stealth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H="1">
              <a:off x="3291475" y="3137136"/>
              <a:ext cx="176608" cy="55014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sm" len="sm"/>
              <a:tailEnd type="stealth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/>
            <p:nvPr/>
          </p:nvCxnSpPr>
          <p:spPr>
            <a:xfrm flipH="1">
              <a:off x="3387497" y="3239727"/>
              <a:ext cx="223323" cy="58126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sm" len="sm"/>
              <a:tailEnd type="stealth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TextBox 301"/>
            <p:cNvSpPr txBox="1"/>
            <p:nvPr/>
          </p:nvSpPr>
          <p:spPr>
            <a:xfrm rot="16200000">
              <a:off x="2079063" y="2905682"/>
              <a:ext cx="787379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Sierra</a:t>
              </a:r>
              <a:r>
                <a:rPr lang="en-US" sz="600" i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Madre</a:t>
              </a:r>
              <a:r>
                <a:rPr lang="en-US" sz="600" i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Villa</a:t>
              </a:r>
              <a:r>
                <a:rPr lang="en-US" sz="600" i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sp>
          <p:nvSpPr>
            <p:cNvPr id="303" name="TextBox 302"/>
            <p:cNvSpPr txBox="1"/>
            <p:nvPr/>
          </p:nvSpPr>
          <p:spPr>
            <a:xfrm rot="16200000">
              <a:off x="1836082" y="2856179"/>
              <a:ext cx="528169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Altadena</a:t>
              </a:r>
              <a:r>
                <a:rPr lang="en-US" sz="600" i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486025" y="3433763"/>
              <a:ext cx="161925" cy="409575"/>
            </a:xfrm>
            <a:custGeom>
              <a:avLst/>
              <a:gdLst>
                <a:gd name="connsiteX0" fmla="*/ 161925 w 161925"/>
                <a:gd name="connsiteY0" fmla="*/ 409575 h 409575"/>
                <a:gd name="connsiteX1" fmla="*/ 161925 w 161925"/>
                <a:gd name="connsiteY1" fmla="*/ 209550 h 409575"/>
                <a:gd name="connsiteX2" fmla="*/ 142875 w 161925"/>
                <a:gd name="connsiteY2" fmla="*/ 176212 h 409575"/>
                <a:gd name="connsiteX3" fmla="*/ 128588 w 161925"/>
                <a:gd name="connsiteY3" fmla="*/ 152400 h 409575"/>
                <a:gd name="connsiteX4" fmla="*/ 95250 w 161925"/>
                <a:gd name="connsiteY4" fmla="*/ 147637 h 409575"/>
                <a:gd name="connsiteX5" fmla="*/ 33338 w 161925"/>
                <a:gd name="connsiteY5" fmla="*/ 33337 h 409575"/>
                <a:gd name="connsiteX6" fmla="*/ 0 w 161925"/>
                <a:gd name="connsiteY6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09575">
                  <a:moveTo>
                    <a:pt x="161925" y="409575"/>
                  </a:moveTo>
                  <a:lnTo>
                    <a:pt x="161925" y="209550"/>
                  </a:lnTo>
                  <a:lnTo>
                    <a:pt x="142875" y="176212"/>
                  </a:lnTo>
                  <a:lnTo>
                    <a:pt x="128588" y="152400"/>
                  </a:lnTo>
                  <a:lnTo>
                    <a:pt x="95250" y="147637"/>
                  </a:lnTo>
                  <a:lnTo>
                    <a:pt x="33338" y="33337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91063" y="3895725"/>
              <a:ext cx="14287" cy="209550"/>
            </a:xfrm>
            <a:custGeom>
              <a:avLst/>
              <a:gdLst>
                <a:gd name="connsiteX0" fmla="*/ 0 w 14287"/>
                <a:gd name="connsiteY0" fmla="*/ 0 h 209550"/>
                <a:gd name="connsiteX1" fmla="*/ 14287 w 14287"/>
                <a:gd name="connsiteY1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" h="209550">
                  <a:moveTo>
                    <a:pt x="0" y="0"/>
                  </a:moveTo>
                  <a:lnTo>
                    <a:pt x="14287" y="209550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143250" y="3609975"/>
              <a:ext cx="4763" cy="104775"/>
            </a:xfrm>
            <a:custGeom>
              <a:avLst/>
              <a:gdLst>
                <a:gd name="connsiteX0" fmla="*/ 4763 w 4763"/>
                <a:gd name="connsiteY0" fmla="*/ 0 h 104775"/>
                <a:gd name="connsiteX1" fmla="*/ 0 w 4763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3" h="104775">
                  <a:moveTo>
                    <a:pt x="4763" y="0"/>
                  </a:moveTo>
                  <a:lnTo>
                    <a:pt x="0" y="10477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747963" y="3609975"/>
              <a:ext cx="4762" cy="104775"/>
            </a:xfrm>
            <a:custGeom>
              <a:avLst/>
              <a:gdLst>
                <a:gd name="connsiteX0" fmla="*/ 0 w 4762"/>
                <a:gd name="connsiteY0" fmla="*/ 0 h 104775"/>
                <a:gd name="connsiteX1" fmla="*/ 4762 w 4762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104775">
                  <a:moveTo>
                    <a:pt x="0" y="0"/>
                  </a:moveTo>
                  <a:lnTo>
                    <a:pt x="4762" y="10477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452688" y="3429000"/>
              <a:ext cx="14287" cy="314325"/>
            </a:xfrm>
            <a:custGeom>
              <a:avLst/>
              <a:gdLst>
                <a:gd name="connsiteX0" fmla="*/ 14287 w 14287"/>
                <a:gd name="connsiteY0" fmla="*/ 0 h 314325"/>
                <a:gd name="connsiteX1" fmla="*/ 0 w 14287"/>
                <a:gd name="connsiteY1" fmla="*/ 200025 h 314325"/>
                <a:gd name="connsiteX2" fmla="*/ 4762 w 14287"/>
                <a:gd name="connsiteY2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" h="314325">
                  <a:moveTo>
                    <a:pt x="14287" y="0"/>
                  </a:moveTo>
                  <a:lnTo>
                    <a:pt x="0" y="200025"/>
                  </a:lnTo>
                  <a:lnTo>
                    <a:pt x="4762" y="31432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042556" y="3550722"/>
              <a:ext cx="172192" cy="118753"/>
            </a:xfrm>
            <a:custGeom>
              <a:avLst/>
              <a:gdLst>
                <a:gd name="connsiteX0" fmla="*/ 172192 w 172192"/>
                <a:gd name="connsiteY0" fmla="*/ 0 h 118753"/>
                <a:gd name="connsiteX1" fmla="*/ 124691 w 172192"/>
                <a:gd name="connsiteY1" fmla="*/ 47501 h 118753"/>
                <a:gd name="connsiteX2" fmla="*/ 59376 w 172192"/>
                <a:gd name="connsiteY2" fmla="*/ 59377 h 118753"/>
                <a:gd name="connsiteX3" fmla="*/ 0 w 172192"/>
                <a:gd name="connsiteY3" fmla="*/ 118753 h 118753"/>
                <a:gd name="connsiteX4" fmla="*/ 0 w 172192"/>
                <a:gd name="connsiteY4" fmla="*/ 118753 h 11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92" h="118753">
                  <a:moveTo>
                    <a:pt x="172192" y="0"/>
                  </a:moveTo>
                  <a:lnTo>
                    <a:pt x="124691" y="47501"/>
                  </a:lnTo>
                  <a:lnTo>
                    <a:pt x="59376" y="59377"/>
                  </a:lnTo>
                  <a:lnTo>
                    <a:pt x="0" y="118753"/>
                  </a:lnTo>
                  <a:lnTo>
                    <a:pt x="0" y="118753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546282" y="4086970"/>
              <a:ext cx="1164866" cy="75538"/>
            </a:xfrm>
            <a:custGeom>
              <a:avLst/>
              <a:gdLst>
                <a:gd name="connsiteX0" fmla="*/ 1164866 w 1164866"/>
                <a:gd name="connsiteY0" fmla="*/ 7952 h 75538"/>
                <a:gd name="connsiteX1" fmla="*/ 974035 w 1164866"/>
                <a:gd name="connsiteY1" fmla="*/ 3976 h 75538"/>
                <a:gd name="connsiteX2" fmla="*/ 671885 w 1164866"/>
                <a:gd name="connsiteY2" fmla="*/ 3976 h 75538"/>
                <a:gd name="connsiteX3" fmla="*/ 413468 w 1164866"/>
                <a:gd name="connsiteY3" fmla="*/ 0 h 75538"/>
                <a:gd name="connsiteX4" fmla="*/ 0 w 1164866"/>
                <a:gd name="connsiteY4" fmla="*/ 75538 h 7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4866" h="75538">
                  <a:moveTo>
                    <a:pt x="1164866" y="7952"/>
                  </a:moveTo>
                  <a:lnTo>
                    <a:pt x="974035" y="3976"/>
                  </a:lnTo>
                  <a:lnTo>
                    <a:pt x="671885" y="3976"/>
                  </a:lnTo>
                  <a:lnTo>
                    <a:pt x="413468" y="0"/>
                  </a:lnTo>
                  <a:lnTo>
                    <a:pt x="0" y="75538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512365" y="3892163"/>
              <a:ext cx="3976" cy="198783"/>
            </a:xfrm>
            <a:custGeom>
              <a:avLst/>
              <a:gdLst>
                <a:gd name="connsiteX0" fmla="*/ 0 w 3976"/>
                <a:gd name="connsiteY0" fmla="*/ 0 h 198783"/>
                <a:gd name="connsiteX1" fmla="*/ 3976 w 3976"/>
                <a:gd name="connsiteY1" fmla="*/ 198783 h 1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6" h="198783">
                  <a:moveTo>
                    <a:pt x="0" y="0"/>
                  </a:moveTo>
                  <a:cubicBezTo>
                    <a:pt x="1325" y="66261"/>
                    <a:pt x="2651" y="132522"/>
                    <a:pt x="3976" y="198783"/>
                  </a:cubicBez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198289" y="3880237"/>
              <a:ext cx="7951" cy="202758"/>
            </a:xfrm>
            <a:custGeom>
              <a:avLst/>
              <a:gdLst>
                <a:gd name="connsiteX0" fmla="*/ 0 w 7951"/>
                <a:gd name="connsiteY0" fmla="*/ 0 h 202758"/>
                <a:gd name="connsiteX1" fmla="*/ 7951 w 7951"/>
                <a:gd name="connsiteY1" fmla="*/ 202758 h 2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51" h="202758">
                  <a:moveTo>
                    <a:pt x="0" y="0"/>
                  </a:moveTo>
                  <a:lnTo>
                    <a:pt x="7951" y="202758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530379" y="3609892"/>
              <a:ext cx="19878" cy="556591"/>
            </a:xfrm>
            <a:custGeom>
              <a:avLst/>
              <a:gdLst>
                <a:gd name="connsiteX0" fmla="*/ 0 w 19878"/>
                <a:gd name="connsiteY0" fmla="*/ 0 h 556591"/>
                <a:gd name="connsiteX1" fmla="*/ 19878 w 19878"/>
                <a:gd name="connsiteY1" fmla="*/ 556591 h 5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78" h="556591">
                  <a:moveTo>
                    <a:pt x="0" y="0"/>
                  </a:moveTo>
                  <a:lnTo>
                    <a:pt x="19878" y="556591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202511" y="3693381"/>
              <a:ext cx="2973788" cy="218661"/>
            </a:xfrm>
            <a:custGeom>
              <a:avLst/>
              <a:gdLst>
                <a:gd name="connsiteX0" fmla="*/ 2973788 w 2973788"/>
                <a:gd name="connsiteY0" fmla="*/ 198782 h 218661"/>
                <a:gd name="connsiteX1" fmla="*/ 2496710 w 2973788"/>
                <a:gd name="connsiteY1" fmla="*/ 214685 h 218661"/>
                <a:gd name="connsiteX2" fmla="*/ 2321781 w 2973788"/>
                <a:gd name="connsiteY2" fmla="*/ 218661 h 218661"/>
                <a:gd name="connsiteX3" fmla="*/ 2226366 w 2973788"/>
                <a:gd name="connsiteY3" fmla="*/ 190831 h 218661"/>
                <a:gd name="connsiteX4" fmla="*/ 2003729 w 2973788"/>
                <a:gd name="connsiteY4" fmla="*/ 198782 h 218661"/>
                <a:gd name="connsiteX5" fmla="*/ 1272209 w 2973788"/>
                <a:gd name="connsiteY5" fmla="*/ 202758 h 218661"/>
                <a:gd name="connsiteX6" fmla="*/ 1216550 w 2973788"/>
                <a:gd name="connsiteY6" fmla="*/ 202758 h 218661"/>
                <a:gd name="connsiteX7" fmla="*/ 1192696 w 2973788"/>
                <a:gd name="connsiteY7" fmla="*/ 151075 h 218661"/>
                <a:gd name="connsiteX8" fmla="*/ 1152939 w 2973788"/>
                <a:gd name="connsiteY8" fmla="*/ 111318 h 218661"/>
                <a:gd name="connsiteX9" fmla="*/ 1093305 w 2973788"/>
                <a:gd name="connsiteY9" fmla="*/ 15902 h 218661"/>
                <a:gd name="connsiteX10" fmla="*/ 1069451 w 2973788"/>
                <a:gd name="connsiteY10" fmla="*/ 3976 h 218661"/>
                <a:gd name="connsiteX11" fmla="*/ 576470 w 2973788"/>
                <a:gd name="connsiteY11" fmla="*/ 0 h 218661"/>
                <a:gd name="connsiteX12" fmla="*/ 536713 w 2973788"/>
                <a:gd name="connsiteY12" fmla="*/ 31805 h 218661"/>
                <a:gd name="connsiteX13" fmla="*/ 489006 w 2973788"/>
                <a:gd name="connsiteY13" fmla="*/ 55659 h 218661"/>
                <a:gd name="connsiteX14" fmla="*/ 0 w 2973788"/>
                <a:gd name="connsiteY14" fmla="*/ 59635 h 21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3788" h="218661">
                  <a:moveTo>
                    <a:pt x="2973788" y="198782"/>
                  </a:moveTo>
                  <a:lnTo>
                    <a:pt x="2496710" y="214685"/>
                  </a:lnTo>
                  <a:lnTo>
                    <a:pt x="2321781" y="218661"/>
                  </a:lnTo>
                  <a:lnTo>
                    <a:pt x="2226366" y="190831"/>
                  </a:lnTo>
                  <a:lnTo>
                    <a:pt x="2003729" y="198782"/>
                  </a:lnTo>
                  <a:lnTo>
                    <a:pt x="1272209" y="202758"/>
                  </a:lnTo>
                  <a:lnTo>
                    <a:pt x="1216550" y="202758"/>
                  </a:lnTo>
                  <a:lnTo>
                    <a:pt x="1192696" y="151075"/>
                  </a:lnTo>
                  <a:lnTo>
                    <a:pt x="1152939" y="111318"/>
                  </a:lnTo>
                  <a:lnTo>
                    <a:pt x="1093305" y="15902"/>
                  </a:lnTo>
                  <a:lnTo>
                    <a:pt x="1069451" y="3976"/>
                  </a:lnTo>
                  <a:lnTo>
                    <a:pt x="576470" y="0"/>
                  </a:lnTo>
                  <a:lnTo>
                    <a:pt x="536713" y="31805"/>
                  </a:lnTo>
                  <a:lnTo>
                    <a:pt x="489006" y="55659"/>
                  </a:lnTo>
                  <a:lnTo>
                    <a:pt x="0" y="59635"/>
                  </a:lnTo>
                </a:path>
              </a:pathLst>
            </a:cu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307" name="Picture 9" descr="Interstate 210 mark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570" y="3013056"/>
              <a:ext cx="192865" cy="15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" name="Picture 11" descr="California 134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41" y="3684115"/>
              <a:ext cx="179563" cy="15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1" name="Rectangle 310"/>
            <p:cNvSpPr/>
            <p:nvPr/>
          </p:nvSpPr>
          <p:spPr>
            <a:xfrm>
              <a:off x="4683225" y="3975547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495109" y="3978407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4188789" y="3982140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2685970" y="3642642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2438570" y="3660673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17" name="Rectangle 316"/>
            <p:cNvSpPr/>
            <p:nvPr/>
          </p:nvSpPr>
          <p:spPr>
            <a:xfrm rot="1220209">
              <a:off x="5086907" y="3992841"/>
              <a:ext cx="88106" cy="892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2088523" y="3534464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1359004" y="3553512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1121733" y="3548751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2" name="Rectangle 321"/>
            <p:cNvSpPr/>
            <p:nvPr/>
          </p:nvSpPr>
          <p:spPr>
            <a:xfrm rot="1200000">
              <a:off x="3529188" y="3663982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1768584" y="3536845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1595608" y="3543988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2179776" y="3533883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3128786" y="3636762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7" name="Rectangle 326"/>
            <p:cNvSpPr/>
            <p:nvPr/>
          </p:nvSpPr>
          <p:spPr>
            <a:xfrm rot="3000000">
              <a:off x="3847321" y="3859584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8" name="Rectangle 327"/>
            <p:cNvSpPr/>
            <p:nvPr/>
          </p:nvSpPr>
          <p:spPr>
            <a:xfrm rot="20220000">
              <a:off x="732942" y="3695454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9" name="Rectangle 328"/>
            <p:cNvSpPr/>
            <p:nvPr/>
          </p:nvSpPr>
          <p:spPr>
            <a:xfrm rot="19531080">
              <a:off x="857877" y="3585048"/>
              <a:ext cx="75367" cy="777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32" name="Rectangle 331"/>
            <p:cNvSpPr/>
            <p:nvPr/>
          </p:nvSpPr>
          <p:spPr>
            <a:xfrm rot="20520000">
              <a:off x="5625446" y="4128598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33" name="Rectangle 332"/>
            <p:cNvSpPr/>
            <p:nvPr/>
          </p:nvSpPr>
          <p:spPr>
            <a:xfrm rot="2520000" flipH="1">
              <a:off x="6000276" y="4216675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6185803" y="4363140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820615" y="3196492"/>
              <a:ext cx="5392616" cy="1211385"/>
            </a:xfrm>
            <a:custGeom>
              <a:avLst/>
              <a:gdLst>
                <a:gd name="connsiteX0" fmla="*/ 5392616 w 5392616"/>
                <a:gd name="connsiteY0" fmla="*/ 1203570 h 1211385"/>
                <a:gd name="connsiteX1" fmla="*/ 5322277 w 5392616"/>
                <a:gd name="connsiteY1" fmla="*/ 1211385 h 1211385"/>
                <a:gd name="connsiteX2" fmla="*/ 5220677 w 5392616"/>
                <a:gd name="connsiteY2" fmla="*/ 1055077 h 1211385"/>
                <a:gd name="connsiteX3" fmla="*/ 5134708 w 5392616"/>
                <a:gd name="connsiteY3" fmla="*/ 1023816 h 1211385"/>
                <a:gd name="connsiteX4" fmla="*/ 4954954 w 5392616"/>
                <a:gd name="connsiteY4" fmla="*/ 945662 h 1211385"/>
                <a:gd name="connsiteX5" fmla="*/ 4743939 w 5392616"/>
                <a:gd name="connsiteY5" fmla="*/ 1000370 h 1211385"/>
                <a:gd name="connsiteX6" fmla="*/ 4439139 w 5392616"/>
                <a:gd name="connsiteY6" fmla="*/ 883139 h 1211385"/>
                <a:gd name="connsiteX7" fmla="*/ 4314093 w 5392616"/>
                <a:gd name="connsiteY7" fmla="*/ 851877 h 1211385"/>
                <a:gd name="connsiteX8" fmla="*/ 4220308 w 5392616"/>
                <a:gd name="connsiteY8" fmla="*/ 828431 h 1211385"/>
                <a:gd name="connsiteX9" fmla="*/ 3876431 w 5392616"/>
                <a:gd name="connsiteY9" fmla="*/ 820616 h 1211385"/>
                <a:gd name="connsiteX10" fmla="*/ 3696677 w 5392616"/>
                <a:gd name="connsiteY10" fmla="*/ 828431 h 1211385"/>
                <a:gd name="connsiteX11" fmla="*/ 3399693 w 5392616"/>
                <a:gd name="connsiteY11" fmla="*/ 828431 h 1211385"/>
                <a:gd name="connsiteX12" fmla="*/ 3235570 w 5392616"/>
                <a:gd name="connsiteY12" fmla="*/ 804985 h 1211385"/>
                <a:gd name="connsiteX13" fmla="*/ 3126154 w 5392616"/>
                <a:gd name="connsiteY13" fmla="*/ 765908 h 1211385"/>
                <a:gd name="connsiteX14" fmla="*/ 3032370 w 5392616"/>
                <a:gd name="connsiteY14" fmla="*/ 687754 h 1211385"/>
                <a:gd name="connsiteX15" fmla="*/ 2977662 w 5392616"/>
                <a:gd name="connsiteY15" fmla="*/ 640862 h 1211385"/>
                <a:gd name="connsiteX16" fmla="*/ 2829170 w 5392616"/>
                <a:gd name="connsiteY16" fmla="*/ 547077 h 1211385"/>
                <a:gd name="connsiteX17" fmla="*/ 2758831 w 5392616"/>
                <a:gd name="connsiteY17" fmla="*/ 508000 h 1211385"/>
                <a:gd name="connsiteX18" fmla="*/ 2633785 w 5392616"/>
                <a:gd name="connsiteY18" fmla="*/ 468923 h 1211385"/>
                <a:gd name="connsiteX19" fmla="*/ 2313354 w 5392616"/>
                <a:gd name="connsiteY19" fmla="*/ 484554 h 1211385"/>
                <a:gd name="connsiteX20" fmla="*/ 1875693 w 5392616"/>
                <a:gd name="connsiteY20" fmla="*/ 484554 h 1211385"/>
                <a:gd name="connsiteX21" fmla="*/ 1805354 w 5392616"/>
                <a:gd name="connsiteY21" fmla="*/ 484554 h 1211385"/>
                <a:gd name="connsiteX22" fmla="*/ 1719385 w 5392616"/>
                <a:gd name="connsiteY22" fmla="*/ 508000 h 1211385"/>
                <a:gd name="connsiteX23" fmla="*/ 1649047 w 5392616"/>
                <a:gd name="connsiteY23" fmla="*/ 508000 h 1211385"/>
                <a:gd name="connsiteX24" fmla="*/ 1570893 w 5392616"/>
                <a:gd name="connsiteY24" fmla="*/ 492370 h 1211385"/>
                <a:gd name="connsiteX25" fmla="*/ 1461477 w 5392616"/>
                <a:gd name="connsiteY25" fmla="*/ 390770 h 1211385"/>
                <a:gd name="connsiteX26" fmla="*/ 1383323 w 5392616"/>
                <a:gd name="connsiteY26" fmla="*/ 375139 h 1211385"/>
                <a:gd name="connsiteX27" fmla="*/ 1281723 w 5392616"/>
                <a:gd name="connsiteY27" fmla="*/ 375139 h 1211385"/>
                <a:gd name="connsiteX28" fmla="*/ 976923 w 5392616"/>
                <a:gd name="connsiteY28" fmla="*/ 390770 h 1211385"/>
                <a:gd name="connsiteX29" fmla="*/ 797170 w 5392616"/>
                <a:gd name="connsiteY29" fmla="*/ 382954 h 1211385"/>
                <a:gd name="connsiteX30" fmla="*/ 726831 w 5392616"/>
                <a:gd name="connsiteY30" fmla="*/ 390770 h 1211385"/>
                <a:gd name="connsiteX31" fmla="*/ 695570 w 5392616"/>
                <a:gd name="connsiteY31" fmla="*/ 398585 h 1211385"/>
                <a:gd name="connsiteX32" fmla="*/ 562708 w 5392616"/>
                <a:gd name="connsiteY32" fmla="*/ 390770 h 1211385"/>
                <a:gd name="connsiteX33" fmla="*/ 328247 w 5392616"/>
                <a:gd name="connsiteY33" fmla="*/ 390770 h 1211385"/>
                <a:gd name="connsiteX34" fmla="*/ 195385 w 5392616"/>
                <a:gd name="connsiteY34" fmla="*/ 390770 h 1211385"/>
                <a:gd name="connsiteX35" fmla="*/ 148493 w 5392616"/>
                <a:gd name="connsiteY35" fmla="*/ 390770 h 1211385"/>
                <a:gd name="connsiteX36" fmla="*/ 78154 w 5392616"/>
                <a:gd name="connsiteY36" fmla="*/ 429846 h 1211385"/>
                <a:gd name="connsiteX37" fmla="*/ 46893 w 5392616"/>
                <a:gd name="connsiteY37" fmla="*/ 367323 h 1211385"/>
                <a:gd name="connsiteX38" fmla="*/ 7816 w 5392616"/>
                <a:gd name="connsiteY38" fmla="*/ 273539 h 1211385"/>
                <a:gd name="connsiteX39" fmla="*/ 0 w 5392616"/>
                <a:gd name="connsiteY39" fmla="*/ 132862 h 1211385"/>
                <a:gd name="connsiteX40" fmla="*/ 23447 w 5392616"/>
                <a:gd name="connsiteY40" fmla="*/ 0 h 121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92616" h="1211385">
                  <a:moveTo>
                    <a:pt x="5392616" y="1203570"/>
                  </a:moveTo>
                  <a:lnTo>
                    <a:pt x="5322277" y="1211385"/>
                  </a:lnTo>
                  <a:lnTo>
                    <a:pt x="5220677" y="1055077"/>
                  </a:lnTo>
                  <a:lnTo>
                    <a:pt x="5134708" y="1023816"/>
                  </a:lnTo>
                  <a:lnTo>
                    <a:pt x="4954954" y="945662"/>
                  </a:lnTo>
                  <a:lnTo>
                    <a:pt x="4743939" y="1000370"/>
                  </a:lnTo>
                  <a:lnTo>
                    <a:pt x="4439139" y="883139"/>
                  </a:lnTo>
                  <a:lnTo>
                    <a:pt x="4314093" y="851877"/>
                  </a:lnTo>
                  <a:lnTo>
                    <a:pt x="4220308" y="828431"/>
                  </a:lnTo>
                  <a:lnTo>
                    <a:pt x="3876431" y="820616"/>
                  </a:lnTo>
                  <a:lnTo>
                    <a:pt x="3696677" y="828431"/>
                  </a:lnTo>
                  <a:lnTo>
                    <a:pt x="3399693" y="828431"/>
                  </a:lnTo>
                  <a:lnTo>
                    <a:pt x="3235570" y="804985"/>
                  </a:lnTo>
                  <a:lnTo>
                    <a:pt x="3126154" y="765908"/>
                  </a:lnTo>
                  <a:lnTo>
                    <a:pt x="3032370" y="687754"/>
                  </a:lnTo>
                  <a:lnTo>
                    <a:pt x="2977662" y="640862"/>
                  </a:lnTo>
                  <a:lnTo>
                    <a:pt x="2829170" y="547077"/>
                  </a:lnTo>
                  <a:lnTo>
                    <a:pt x="2758831" y="508000"/>
                  </a:lnTo>
                  <a:lnTo>
                    <a:pt x="2633785" y="468923"/>
                  </a:lnTo>
                  <a:lnTo>
                    <a:pt x="2313354" y="484554"/>
                  </a:lnTo>
                  <a:lnTo>
                    <a:pt x="1875693" y="484554"/>
                  </a:lnTo>
                  <a:lnTo>
                    <a:pt x="1805354" y="484554"/>
                  </a:lnTo>
                  <a:lnTo>
                    <a:pt x="1719385" y="508000"/>
                  </a:lnTo>
                  <a:lnTo>
                    <a:pt x="1649047" y="508000"/>
                  </a:lnTo>
                  <a:lnTo>
                    <a:pt x="1570893" y="492370"/>
                  </a:lnTo>
                  <a:lnTo>
                    <a:pt x="1461477" y="390770"/>
                  </a:lnTo>
                  <a:lnTo>
                    <a:pt x="1383323" y="375139"/>
                  </a:lnTo>
                  <a:lnTo>
                    <a:pt x="1281723" y="375139"/>
                  </a:lnTo>
                  <a:lnTo>
                    <a:pt x="976923" y="390770"/>
                  </a:lnTo>
                  <a:lnTo>
                    <a:pt x="797170" y="382954"/>
                  </a:lnTo>
                  <a:lnTo>
                    <a:pt x="726831" y="390770"/>
                  </a:lnTo>
                  <a:lnTo>
                    <a:pt x="695570" y="398585"/>
                  </a:lnTo>
                  <a:lnTo>
                    <a:pt x="562708" y="390770"/>
                  </a:lnTo>
                  <a:lnTo>
                    <a:pt x="328247" y="390770"/>
                  </a:lnTo>
                  <a:lnTo>
                    <a:pt x="195385" y="390770"/>
                  </a:lnTo>
                  <a:lnTo>
                    <a:pt x="148493" y="390770"/>
                  </a:lnTo>
                  <a:lnTo>
                    <a:pt x="78154" y="429846"/>
                  </a:lnTo>
                  <a:lnTo>
                    <a:pt x="46893" y="367323"/>
                  </a:lnTo>
                  <a:lnTo>
                    <a:pt x="7816" y="273539"/>
                  </a:lnTo>
                  <a:lnTo>
                    <a:pt x="0" y="132862"/>
                  </a:lnTo>
                  <a:lnTo>
                    <a:pt x="23447" y="0"/>
                  </a:lnTo>
                </a:path>
              </a:pathLst>
            </a:custGeom>
            <a:noFill/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7" name="Rectangle 336"/>
            <p:cNvSpPr/>
            <p:nvPr/>
          </p:nvSpPr>
          <p:spPr>
            <a:xfrm rot="7200000">
              <a:off x="4607571" y="4658309"/>
              <a:ext cx="36576" cy="632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618892" y="3907692"/>
              <a:ext cx="562708" cy="781539"/>
            </a:xfrm>
            <a:custGeom>
              <a:avLst/>
              <a:gdLst>
                <a:gd name="connsiteX0" fmla="*/ 0 w 562708"/>
                <a:gd name="connsiteY0" fmla="*/ 781539 h 781539"/>
                <a:gd name="connsiteX1" fmla="*/ 46893 w 562708"/>
                <a:gd name="connsiteY1" fmla="*/ 719016 h 781539"/>
                <a:gd name="connsiteX2" fmla="*/ 70339 w 562708"/>
                <a:gd name="connsiteY2" fmla="*/ 656493 h 781539"/>
                <a:gd name="connsiteX3" fmla="*/ 85970 w 562708"/>
                <a:gd name="connsiteY3" fmla="*/ 609600 h 781539"/>
                <a:gd name="connsiteX4" fmla="*/ 164123 w 562708"/>
                <a:gd name="connsiteY4" fmla="*/ 562708 h 781539"/>
                <a:gd name="connsiteX5" fmla="*/ 242277 w 562708"/>
                <a:gd name="connsiteY5" fmla="*/ 515816 h 781539"/>
                <a:gd name="connsiteX6" fmla="*/ 328246 w 562708"/>
                <a:gd name="connsiteY6" fmla="*/ 390770 h 781539"/>
                <a:gd name="connsiteX7" fmla="*/ 492370 w 562708"/>
                <a:gd name="connsiteY7" fmla="*/ 203200 h 781539"/>
                <a:gd name="connsiteX8" fmla="*/ 523631 w 562708"/>
                <a:gd name="connsiteY8" fmla="*/ 140677 h 781539"/>
                <a:gd name="connsiteX9" fmla="*/ 554893 w 562708"/>
                <a:gd name="connsiteY9" fmla="*/ 39077 h 781539"/>
                <a:gd name="connsiteX10" fmla="*/ 562708 w 562708"/>
                <a:gd name="connsiteY10" fmla="*/ 0 h 78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08" h="781539">
                  <a:moveTo>
                    <a:pt x="0" y="781539"/>
                  </a:moveTo>
                  <a:lnTo>
                    <a:pt x="46893" y="719016"/>
                  </a:lnTo>
                  <a:lnTo>
                    <a:pt x="70339" y="656493"/>
                  </a:lnTo>
                  <a:lnTo>
                    <a:pt x="85970" y="609600"/>
                  </a:lnTo>
                  <a:lnTo>
                    <a:pt x="164123" y="562708"/>
                  </a:lnTo>
                  <a:lnTo>
                    <a:pt x="242277" y="515816"/>
                  </a:lnTo>
                  <a:lnTo>
                    <a:pt x="328246" y="390770"/>
                  </a:lnTo>
                  <a:lnTo>
                    <a:pt x="492370" y="203200"/>
                  </a:lnTo>
                  <a:lnTo>
                    <a:pt x="523631" y="140677"/>
                  </a:lnTo>
                  <a:lnTo>
                    <a:pt x="554893" y="39077"/>
                  </a:lnTo>
                  <a:lnTo>
                    <a:pt x="562708" y="0"/>
                  </a:lnTo>
                </a:path>
              </a:pathLst>
            </a:custGeom>
            <a:noFill/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331" name="Picture 7" descr="Interstate 605 mark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801" y="4389871"/>
              <a:ext cx="192865" cy="15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" name="Picture 9" descr="Interstate 210 mark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8531" y="4141229"/>
              <a:ext cx="192865" cy="15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2"/>
            <p:cNvSpPr/>
            <p:nvPr/>
          </p:nvSpPr>
          <p:spPr>
            <a:xfrm>
              <a:off x="586154" y="3634154"/>
              <a:ext cx="312615" cy="164123"/>
            </a:xfrm>
            <a:custGeom>
              <a:avLst/>
              <a:gdLst>
                <a:gd name="connsiteX0" fmla="*/ 312615 w 312615"/>
                <a:gd name="connsiteY0" fmla="*/ 0 h 164123"/>
                <a:gd name="connsiteX1" fmla="*/ 281354 w 312615"/>
                <a:gd name="connsiteY1" fmla="*/ 46892 h 164123"/>
                <a:gd name="connsiteX2" fmla="*/ 179754 w 312615"/>
                <a:gd name="connsiteY2" fmla="*/ 101600 h 164123"/>
                <a:gd name="connsiteX3" fmla="*/ 0 w 312615"/>
                <a:gd name="connsiteY3" fmla="*/ 164123 h 16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615" h="164123">
                  <a:moveTo>
                    <a:pt x="312615" y="0"/>
                  </a:moveTo>
                  <a:lnTo>
                    <a:pt x="281354" y="46892"/>
                  </a:lnTo>
                  <a:lnTo>
                    <a:pt x="179754" y="101600"/>
                  </a:lnTo>
                  <a:lnTo>
                    <a:pt x="0" y="164123"/>
                  </a:lnTo>
                </a:path>
              </a:pathLst>
            </a:custGeom>
            <a:noFill/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7" name="TextBox 86"/>
            <p:cNvSpPr txBox="1"/>
            <p:nvPr/>
          </p:nvSpPr>
          <p:spPr>
            <a:xfrm rot="16140000">
              <a:off x="3092045" y="4223337"/>
              <a:ext cx="721303" cy="129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Santa</a:t>
              </a:r>
              <a:r>
                <a:rPr lang="en-US" sz="700" b="1" dirty="0" smtClean="0">
                  <a:solidFill>
                    <a:srgbClr val="00330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Anita</a:t>
              </a:r>
              <a:r>
                <a:rPr lang="en-US" sz="700" b="1" dirty="0" smtClean="0">
                  <a:solidFill>
                    <a:srgbClr val="003300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6205415" y="4392246"/>
              <a:ext cx="375139" cy="7816"/>
            </a:xfrm>
            <a:custGeom>
              <a:avLst/>
              <a:gdLst>
                <a:gd name="connsiteX0" fmla="*/ 375139 w 375139"/>
                <a:gd name="connsiteY0" fmla="*/ 7816 h 7816"/>
                <a:gd name="connsiteX1" fmla="*/ 0 w 375139"/>
                <a:gd name="connsiteY1" fmla="*/ 0 h 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139" h="7816">
                  <a:moveTo>
                    <a:pt x="375139" y="7816"/>
                  </a:moveTo>
                  <a:lnTo>
                    <a:pt x="0" y="0"/>
                  </a:lnTo>
                </a:path>
              </a:pathLst>
            </a:custGeom>
            <a:noFill/>
            <a:ln w="317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1" name="TextBox 90"/>
            <p:cNvSpPr txBox="1"/>
            <p:nvPr/>
          </p:nvSpPr>
          <p:spPr>
            <a:xfrm rot="16200000">
              <a:off x="5972656" y="4576231"/>
              <a:ext cx="454449" cy="14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Azusa</a:t>
              </a:r>
              <a:r>
                <a:rPr lang="en-US" sz="700" b="1" dirty="0" smtClean="0">
                  <a:solidFill>
                    <a:srgbClr val="336699"/>
                  </a:solidFill>
                </a:rPr>
                <a:t> </a:t>
              </a: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Ave</a:t>
              </a:r>
            </a:p>
          </p:txBody>
        </p:sp>
        <p:pic>
          <p:nvPicPr>
            <p:cNvPr id="90" name="Picture 2" descr="State Route 39 mark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368" y="4889680"/>
              <a:ext cx="157538" cy="164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" name="TextBox 91"/>
          <p:cNvSpPr txBox="1"/>
          <p:nvPr/>
        </p:nvSpPr>
        <p:spPr>
          <a:xfrm>
            <a:off x="6071263" y="1628033"/>
            <a:ext cx="2954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Freeway network extends </a:t>
            </a:r>
          </a:p>
          <a:p>
            <a:r>
              <a:rPr lang="en-US" dirty="0" smtClean="0"/>
              <a:t>past Azusa toward the east</a:t>
            </a:r>
          </a:p>
        </p:txBody>
      </p:sp>
    </p:spTree>
    <p:extLst>
      <p:ext uri="{BB962C8B-B14F-4D97-AF65-F5344CB8AC3E}">
        <p14:creationId xmlns:p14="http://schemas.microsoft.com/office/powerpoint/2010/main" val="4010386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Corridor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11902" y="1647554"/>
            <a:ext cx="1828800" cy="1255750"/>
            <a:chOff x="74190" y="1531318"/>
            <a:chExt cx="2137333" cy="14676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74" y="1796110"/>
              <a:ext cx="2034363" cy="114432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56" y="1796232"/>
              <a:ext cx="769525" cy="64127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4190" y="1531318"/>
              <a:ext cx="2137333" cy="14676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Assess Operations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>
          <a:xfrm>
            <a:off x="111902" y="5090401"/>
            <a:ext cx="1828800" cy="914400"/>
            <a:chOff x="3116592" y="3012943"/>
            <a:chExt cx="1680134" cy="86163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8657" y="3263838"/>
              <a:ext cx="1540598" cy="54857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116592" y="3012943"/>
              <a:ext cx="1680134" cy="8616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Select Interventions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448298" y="4154169"/>
            <a:ext cx="1570431" cy="1280160"/>
            <a:chOff x="7625167" y="2998923"/>
            <a:chExt cx="1472340" cy="1200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8381" y="3255083"/>
              <a:ext cx="1338492" cy="88747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625167" y="2998923"/>
              <a:ext cx="1472340" cy="120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Evaluate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007842" y="3348273"/>
            <a:ext cx="1796144" cy="1280160"/>
            <a:chOff x="5646843" y="4594752"/>
            <a:chExt cx="1381317" cy="9845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558" y="4837415"/>
              <a:ext cx="1243356" cy="67906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646843" y="4594752"/>
              <a:ext cx="1381317" cy="9845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Simulate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573783" y="3348273"/>
            <a:ext cx="1789746" cy="1280160"/>
            <a:chOff x="3334143" y="4427139"/>
            <a:chExt cx="1381317" cy="9789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01" y="4691510"/>
              <a:ext cx="1226202" cy="638529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334143" y="4427139"/>
              <a:ext cx="1381317" cy="978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Create Models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11902" y="3348271"/>
            <a:ext cx="1828800" cy="1280165"/>
            <a:chOff x="3334144" y="1365102"/>
            <a:chExt cx="1462582" cy="1030123"/>
          </a:xfrm>
        </p:grpSpPr>
        <p:sp>
          <p:nvSpPr>
            <p:cNvPr id="22" name="Rectangle 21"/>
            <p:cNvSpPr/>
            <p:nvPr/>
          </p:nvSpPr>
          <p:spPr>
            <a:xfrm>
              <a:off x="3334144" y="1365102"/>
              <a:ext cx="1462582" cy="10301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Select Scenarios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016" y="1600686"/>
              <a:ext cx="1404188" cy="739496"/>
            </a:xfrm>
            <a:prstGeom prst="rect">
              <a:avLst/>
            </a:prstGeom>
          </p:spPr>
        </p:pic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46828" y="5090401"/>
            <a:ext cx="1070928" cy="914400"/>
            <a:chOff x="5875130" y="3012943"/>
            <a:chExt cx="1153030" cy="98450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44" y="3226218"/>
              <a:ext cx="1002877" cy="75215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875130" y="3012943"/>
              <a:ext cx="1153030" cy="9845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Assess Costs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 rot="5400000">
            <a:off x="813609" y="2962188"/>
            <a:ext cx="349885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972762" y="3818537"/>
            <a:ext cx="561209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406250" y="3818537"/>
            <a:ext cx="561209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988260" y="5363100"/>
            <a:ext cx="2095543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5400000">
            <a:off x="813609" y="4690192"/>
            <a:ext cx="349885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21379691">
            <a:off x="5284906" y="5211000"/>
            <a:ext cx="2095543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848064">
            <a:off x="6856093" y="4134947"/>
            <a:ext cx="561209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9430084">
            <a:off x="1935217" y="4713509"/>
            <a:ext cx="662152" cy="328021"/>
          </a:xfrm>
          <a:prstGeom prst="rightArrow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902" y="3348271"/>
            <a:ext cx="1828800" cy="1280166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573783" y="3348273"/>
            <a:ext cx="1788988" cy="1280166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007841" y="3348273"/>
            <a:ext cx="1796145" cy="1280166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1902" y="5090401"/>
            <a:ext cx="1828800" cy="9144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146828" y="5090400"/>
            <a:ext cx="1070928" cy="914401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48857" y="4154169"/>
            <a:ext cx="1569871" cy="128016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>
            <a:spLocks noGrp="1"/>
          </p:cNvSpPr>
          <p:nvPr>
            <p:ph sz="quarter" idx="1"/>
          </p:nvPr>
        </p:nvSpPr>
        <p:spPr>
          <a:xfrm>
            <a:off x="2253366" y="1600200"/>
            <a:ext cx="6512682" cy="4495800"/>
          </a:xfrm>
        </p:spPr>
        <p:txBody>
          <a:bodyPr/>
          <a:lstStyle/>
          <a:p>
            <a:r>
              <a:rPr lang="en-US" dirty="0" smtClean="0"/>
              <a:t>Description of corridor facilities over a larger area</a:t>
            </a:r>
          </a:p>
          <a:p>
            <a:r>
              <a:rPr lang="en-US" dirty="0" smtClean="0"/>
              <a:t>Understanding key transportation challenges</a:t>
            </a:r>
          </a:p>
          <a:p>
            <a:r>
              <a:rPr lang="en-US" dirty="0" smtClean="0"/>
              <a:t>Inventory of field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AADT and Truck Volumes - Freeway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5" name="Picture 11" descr="California 134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23" y="5410855"/>
            <a:ext cx="188766" cy="16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State Route 57 mar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830" y="5410855"/>
            <a:ext cx="160803" cy="16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tate Route 39 mark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37" y="5410855"/>
            <a:ext cx="160602" cy="16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State Route 19 mark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34" y="5410855"/>
            <a:ext cx="160602" cy="16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Interstate 210 mark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12" y="3936332"/>
            <a:ext cx="202751" cy="16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Interstate 605 mark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44" y="5410855"/>
            <a:ext cx="202751" cy="16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 rot="5400000">
            <a:off x="3576951" y="4166387"/>
            <a:ext cx="575362" cy="197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PM 32.89</a:t>
            </a:r>
            <a:endParaRPr lang="en-US" sz="800" dirty="0"/>
          </a:p>
        </p:txBody>
      </p:sp>
      <p:sp>
        <p:nvSpPr>
          <p:cNvPr id="39" name="TextBox 38"/>
          <p:cNvSpPr txBox="1"/>
          <p:nvPr/>
        </p:nvSpPr>
        <p:spPr>
          <a:xfrm rot="5400000">
            <a:off x="2843371" y="4166387"/>
            <a:ext cx="575362" cy="197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PM 29.63</a:t>
            </a:r>
            <a:endParaRPr lang="en-US" sz="800" dirty="0"/>
          </a:p>
        </p:txBody>
      </p:sp>
      <p:sp>
        <p:nvSpPr>
          <p:cNvPr id="42" name="TextBox 41"/>
          <p:cNvSpPr txBox="1"/>
          <p:nvPr/>
        </p:nvSpPr>
        <p:spPr>
          <a:xfrm rot="5400000">
            <a:off x="1992238" y="4166387"/>
            <a:ext cx="575362" cy="197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PM 26.32</a:t>
            </a:r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 rot="5400000">
            <a:off x="1940799" y="4905628"/>
            <a:ext cx="565067" cy="40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1000" b="1" dirty="0" smtClean="0"/>
              <a:t>Lake</a:t>
            </a:r>
          </a:p>
          <a:p>
            <a:pPr algn="r">
              <a:lnSpc>
                <a:spcPct val="114000"/>
              </a:lnSpc>
            </a:pPr>
            <a:r>
              <a:rPr lang="en-US" sz="1000" dirty="0" smtClean="0"/>
              <a:t>Avenue</a:t>
            </a:r>
            <a:endParaRPr lang="en-US" sz="1000" dirty="0"/>
          </a:p>
        </p:txBody>
      </p:sp>
      <p:sp>
        <p:nvSpPr>
          <p:cNvPr id="44" name="TextBox 43"/>
          <p:cNvSpPr txBox="1"/>
          <p:nvPr/>
        </p:nvSpPr>
        <p:spPr>
          <a:xfrm rot="5400000">
            <a:off x="2686571" y="4813822"/>
            <a:ext cx="762149" cy="393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1000" b="1" dirty="0" smtClean="0"/>
              <a:t>Rosemead</a:t>
            </a:r>
          </a:p>
          <a:p>
            <a:pPr algn="r">
              <a:lnSpc>
                <a:spcPct val="114000"/>
              </a:lnSpc>
            </a:pPr>
            <a:r>
              <a:rPr lang="en-US" sz="1000" dirty="0" smtClean="0"/>
              <a:t>Boulevard</a:t>
            </a:r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 rot="5400000">
            <a:off x="3407788" y="4788702"/>
            <a:ext cx="798917" cy="40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1000" b="1" dirty="0" smtClean="0"/>
              <a:t>Huntington</a:t>
            </a:r>
          </a:p>
          <a:p>
            <a:pPr algn="r">
              <a:lnSpc>
                <a:spcPct val="114000"/>
              </a:lnSpc>
            </a:pPr>
            <a:r>
              <a:rPr lang="en-US" sz="1000" dirty="0" smtClean="0"/>
              <a:t>Drive</a:t>
            </a:r>
            <a:endParaRPr lang="en-US" sz="1000" dirty="0"/>
          </a:p>
        </p:txBody>
      </p:sp>
      <p:sp>
        <p:nvSpPr>
          <p:cNvPr id="48" name="TextBox 47"/>
          <p:cNvSpPr txBox="1"/>
          <p:nvPr/>
        </p:nvSpPr>
        <p:spPr>
          <a:xfrm rot="5400000">
            <a:off x="4748036" y="4166387"/>
            <a:ext cx="575362" cy="197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PM 37.86</a:t>
            </a:r>
            <a:endParaRPr lang="en-US" sz="800" dirty="0"/>
          </a:p>
        </p:txBody>
      </p:sp>
      <p:sp>
        <p:nvSpPr>
          <p:cNvPr id="49" name="TextBox 48"/>
          <p:cNvSpPr txBox="1"/>
          <p:nvPr/>
        </p:nvSpPr>
        <p:spPr>
          <a:xfrm rot="5400000">
            <a:off x="4645109" y="4849739"/>
            <a:ext cx="676844" cy="40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1000" b="1" dirty="0" smtClean="0"/>
              <a:t>Irwindale</a:t>
            </a:r>
          </a:p>
          <a:p>
            <a:pPr algn="r">
              <a:lnSpc>
                <a:spcPct val="114000"/>
              </a:lnSpc>
            </a:pPr>
            <a:r>
              <a:rPr lang="en-US" sz="1000" dirty="0" smtClean="0"/>
              <a:t>Avenue</a:t>
            </a:r>
            <a:endParaRPr lang="en-US" sz="1000" dirty="0"/>
          </a:p>
        </p:txBody>
      </p:sp>
      <p:sp>
        <p:nvSpPr>
          <p:cNvPr id="52" name="TextBox 51"/>
          <p:cNvSpPr txBox="1"/>
          <p:nvPr/>
        </p:nvSpPr>
        <p:spPr>
          <a:xfrm rot="5400000">
            <a:off x="6190847" y="4133269"/>
            <a:ext cx="575362" cy="197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PM 41.59</a:t>
            </a:r>
            <a:endParaRPr lang="en-US" sz="800" b="1" dirty="0"/>
          </a:p>
        </p:txBody>
      </p:sp>
      <p:sp>
        <p:nvSpPr>
          <p:cNvPr id="53" name="TextBox 52"/>
          <p:cNvSpPr txBox="1"/>
          <p:nvPr/>
        </p:nvSpPr>
        <p:spPr>
          <a:xfrm rot="5400000">
            <a:off x="6150642" y="4905628"/>
            <a:ext cx="565067" cy="40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1000" b="1" dirty="0" smtClean="0"/>
              <a:t>Grand</a:t>
            </a:r>
          </a:p>
          <a:p>
            <a:pPr algn="r">
              <a:lnSpc>
                <a:spcPct val="114000"/>
              </a:lnSpc>
            </a:pPr>
            <a:r>
              <a:rPr lang="en-US" sz="1000" dirty="0" smtClean="0"/>
              <a:t>Avenue</a:t>
            </a:r>
            <a:endParaRPr lang="en-US" sz="1000" dirty="0"/>
          </a:p>
        </p:txBody>
      </p:sp>
      <p:sp>
        <p:nvSpPr>
          <p:cNvPr id="55" name="TextBox 54"/>
          <p:cNvSpPr txBox="1"/>
          <p:nvPr/>
        </p:nvSpPr>
        <p:spPr>
          <a:xfrm rot="5400000">
            <a:off x="6965556" y="4166387"/>
            <a:ext cx="575362" cy="197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PM 44.38</a:t>
            </a:r>
            <a:endParaRPr lang="en-US" sz="800" dirty="0"/>
          </a:p>
        </p:txBody>
      </p:sp>
      <p:sp>
        <p:nvSpPr>
          <p:cNvPr id="57" name="TextBox 56"/>
          <p:cNvSpPr txBox="1"/>
          <p:nvPr/>
        </p:nvSpPr>
        <p:spPr>
          <a:xfrm rot="5400000">
            <a:off x="5278186" y="4166387"/>
            <a:ext cx="575362" cy="197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PM 39.60</a:t>
            </a:r>
            <a:endParaRPr lang="en-US" sz="800" dirty="0"/>
          </a:p>
        </p:txBody>
      </p:sp>
      <p:sp>
        <p:nvSpPr>
          <p:cNvPr id="58" name="TextBox 57"/>
          <p:cNvSpPr txBox="1"/>
          <p:nvPr/>
        </p:nvSpPr>
        <p:spPr>
          <a:xfrm rot="5400000">
            <a:off x="5214909" y="4905628"/>
            <a:ext cx="565067" cy="40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1000" b="1" dirty="0" smtClean="0"/>
              <a:t>Azusa</a:t>
            </a:r>
          </a:p>
          <a:p>
            <a:pPr algn="r">
              <a:lnSpc>
                <a:spcPct val="114000"/>
              </a:lnSpc>
            </a:pPr>
            <a:r>
              <a:rPr lang="en-US" sz="1000" dirty="0" smtClean="0"/>
              <a:t>Avenue</a:t>
            </a:r>
            <a:endParaRPr lang="en-US" sz="1000" dirty="0"/>
          </a:p>
        </p:txBody>
      </p:sp>
      <p:sp>
        <p:nvSpPr>
          <p:cNvPr id="60" name="TextBox 59"/>
          <p:cNvSpPr txBox="1"/>
          <p:nvPr/>
        </p:nvSpPr>
        <p:spPr>
          <a:xfrm rot="5400000">
            <a:off x="4415916" y="4166387"/>
            <a:ext cx="575362" cy="197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PM 36.41</a:t>
            </a:r>
            <a:endParaRPr lang="en-US" sz="800" dirty="0"/>
          </a:p>
        </p:txBody>
      </p:sp>
      <p:grpSp>
        <p:nvGrpSpPr>
          <p:cNvPr id="2061" name="Group 2060"/>
          <p:cNvGrpSpPr/>
          <p:nvPr/>
        </p:nvGrpSpPr>
        <p:grpSpPr>
          <a:xfrm>
            <a:off x="1758854" y="4034589"/>
            <a:ext cx="5421932" cy="1264399"/>
            <a:chOff x="1574799" y="4654484"/>
            <a:chExt cx="5909438" cy="1129183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784600" y="4654484"/>
              <a:ext cx="0" cy="11291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991410" y="4654484"/>
              <a:ext cx="0" cy="11291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063749" y="4654484"/>
              <a:ext cx="0" cy="11291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060982" y="4654484"/>
              <a:ext cx="0" cy="11291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45553" y="4654484"/>
              <a:ext cx="0" cy="11291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484237" y="4654484"/>
              <a:ext cx="0" cy="11291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638799" y="4654484"/>
              <a:ext cx="0" cy="11291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699000" y="4654484"/>
              <a:ext cx="0" cy="11291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574799" y="4654484"/>
              <a:ext cx="0" cy="11291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 rot="5400000">
            <a:off x="1543625" y="4166387"/>
            <a:ext cx="575362" cy="197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PM 24.96</a:t>
            </a:r>
            <a:endParaRPr lang="en-US" sz="800" dirty="0"/>
          </a:p>
        </p:txBody>
      </p:sp>
      <p:pic>
        <p:nvPicPr>
          <p:cNvPr id="27" name="Picture 17" descr="State Route 210 mark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31" y="3925293"/>
            <a:ext cx="188766" cy="16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3" name="Group 2062"/>
          <p:cNvGrpSpPr/>
          <p:nvPr/>
        </p:nvGrpSpPr>
        <p:grpSpPr>
          <a:xfrm>
            <a:off x="997128" y="1660356"/>
            <a:ext cx="7326965" cy="2328083"/>
            <a:chOff x="1394383" y="2133600"/>
            <a:chExt cx="7326965" cy="2526651"/>
          </a:xfrm>
        </p:grpSpPr>
        <p:sp>
          <p:nvSpPr>
            <p:cNvPr id="102" name="Rectangle 101"/>
            <p:cNvSpPr/>
            <p:nvPr/>
          </p:nvSpPr>
          <p:spPr>
            <a:xfrm>
              <a:off x="3463172" y="2419469"/>
              <a:ext cx="50087" cy="217015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417019" y="2485994"/>
              <a:ext cx="46890" cy="210363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394383" y="4659918"/>
              <a:ext cx="7326965" cy="333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2" name="Rectangle 2051"/>
            <p:cNvSpPr/>
            <p:nvPr/>
          </p:nvSpPr>
          <p:spPr>
            <a:xfrm>
              <a:off x="2153447" y="2133600"/>
              <a:ext cx="1260415" cy="2456026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434334" y="3492223"/>
              <a:ext cx="717727" cy="10888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512988" y="2485060"/>
              <a:ext cx="1509331" cy="210456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022319" y="2440385"/>
              <a:ext cx="1784971" cy="214924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16502" y="2617386"/>
              <a:ext cx="767143" cy="197224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577386" y="2991349"/>
              <a:ext cx="1052881" cy="1598278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3" name="TextBox 2052"/>
            <p:cNvSpPr txBox="1"/>
            <p:nvPr/>
          </p:nvSpPr>
          <p:spPr>
            <a:xfrm>
              <a:off x="2450060" y="2146586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</a:rPr>
                <a:t>297,000</a:t>
              </a:r>
              <a:endParaRPr lang="en-US" sz="11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934059" y="2496734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</a:rPr>
                <a:t>261,000</a:t>
              </a:r>
              <a:endParaRPr lang="en-US" sz="11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581210" y="2451865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</a:rPr>
                <a:t>266,000</a:t>
              </a:r>
              <a:endParaRPr lang="en-US" sz="11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866479" y="2624171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</a:rPr>
                <a:t>244,000</a:t>
              </a:r>
              <a:endParaRPr lang="en-US" sz="11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770232" y="3011175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</a:rPr>
                <a:t>190,000</a:t>
              </a:r>
              <a:endParaRPr lang="en-US" sz="11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59603" y="3500571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</a:rPr>
                <a:t>136,000</a:t>
              </a:r>
              <a:endParaRPr lang="en-US" sz="11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154520" y="4493973"/>
              <a:ext cx="1260415" cy="99133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435407" y="4519016"/>
              <a:ext cx="717727" cy="73053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513259" y="4462668"/>
              <a:ext cx="1509519" cy="129891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 smtClean="0"/>
                <a:t> </a:t>
              </a: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022778" y="4470848"/>
              <a:ext cx="1787081" cy="122071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812966" y="4475190"/>
              <a:ext cx="767143" cy="117915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578458" y="4544060"/>
              <a:ext cx="1052881" cy="49045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787874" y="4102542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C00000"/>
                  </a:solidFill>
                </a:rPr>
                <a:t>4,390</a:t>
              </a:r>
            </a:p>
            <a:p>
              <a:pPr algn="ctr"/>
              <a:r>
                <a:rPr lang="en-US" sz="1000" dirty="0" smtClean="0">
                  <a:solidFill>
                    <a:srgbClr val="C00000"/>
                  </a:solidFill>
                </a:rPr>
                <a:t>(2.31%)</a:t>
              </a:r>
              <a:endParaRPr 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884121" y="4035861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C00000"/>
                  </a:solidFill>
                </a:rPr>
                <a:t>11,688</a:t>
              </a:r>
            </a:p>
            <a:p>
              <a:pPr algn="ctr"/>
              <a:r>
                <a:rPr lang="en-US" sz="1000" dirty="0" smtClean="0">
                  <a:solidFill>
                    <a:srgbClr val="C00000"/>
                  </a:solidFill>
                </a:rPr>
                <a:t>(4.80%)</a:t>
              </a:r>
              <a:endParaRPr 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598852" y="4032628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C00000"/>
                  </a:solidFill>
                </a:rPr>
                <a:t>12,873</a:t>
              </a:r>
            </a:p>
            <a:p>
              <a:pPr algn="ctr"/>
              <a:r>
                <a:rPr lang="en-US" sz="1000" dirty="0" smtClean="0">
                  <a:solidFill>
                    <a:srgbClr val="C00000"/>
                  </a:solidFill>
                </a:rPr>
                <a:t>(4.84%)</a:t>
              </a:r>
              <a:endParaRPr 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951701" y="4024295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C00000"/>
                  </a:solidFill>
                </a:rPr>
                <a:t>13,534</a:t>
              </a:r>
            </a:p>
            <a:p>
              <a:pPr algn="ctr"/>
              <a:r>
                <a:rPr lang="en-US" sz="1000" dirty="0" smtClean="0">
                  <a:solidFill>
                    <a:srgbClr val="C00000"/>
                  </a:solidFill>
                </a:rPr>
                <a:t>(5.19%)</a:t>
              </a:r>
              <a:endParaRPr 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467702" y="4057325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C00000"/>
                  </a:solidFill>
                </a:rPr>
                <a:t>9.249</a:t>
              </a:r>
            </a:p>
            <a:p>
              <a:pPr algn="ctr"/>
              <a:r>
                <a:rPr lang="en-US" sz="1000" dirty="0" smtClean="0">
                  <a:solidFill>
                    <a:srgbClr val="C00000"/>
                  </a:solidFill>
                </a:rPr>
                <a:t>(3.11%)</a:t>
              </a:r>
              <a:endParaRPr 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477245" y="4078478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C00000"/>
                  </a:solidFill>
                </a:rPr>
                <a:t>6,952</a:t>
              </a:r>
            </a:p>
            <a:p>
              <a:pPr algn="ctr"/>
              <a:r>
                <a:rPr lang="en-US" sz="1000" dirty="0" smtClean="0">
                  <a:solidFill>
                    <a:srgbClr val="C00000"/>
                  </a:solidFill>
                </a:rPr>
                <a:t>(5.11%)</a:t>
              </a:r>
              <a:endParaRPr 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414812" y="4469794"/>
              <a:ext cx="44926" cy="123528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63040" y="4485230"/>
              <a:ext cx="50742" cy="108092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66" name="Group 2065"/>
          <p:cNvGrpSpPr/>
          <p:nvPr/>
        </p:nvGrpSpPr>
        <p:grpSpPr>
          <a:xfrm>
            <a:off x="2379202" y="5739063"/>
            <a:ext cx="4535905" cy="397042"/>
            <a:chOff x="2153653" y="5739063"/>
            <a:chExt cx="4535905" cy="397042"/>
          </a:xfrm>
        </p:grpSpPr>
        <p:sp>
          <p:nvSpPr>
            <p:cNvPr id="2065" name="Rectangle 2064"/>
            <p:cNvSpPr/>
            <p:nvPr/>
          </p:nvSpPr>
          <p:spPr>
            <a:xfrm>
              <a:off x="2153653" y="5739063"/>
              <a:ext cx="4535905" cy="397042"/>
            </a:xfrm>
            <a:prstGeom prst="rect">
              <a:avLst/>
            </a:prstGeom>
            <a:solidFill>
              <a:srgbClr val="F3F6FB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314302" y="5847538"/>
              <a:ext cx="448966" cy="159516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453070" y="5847538"/>
              <a:ext cx="367586" cy="156220"/>
            </a:xfrm>
            <a:prstGeom prst="rect">
              <a:avLst/>
            </a:prstGeom>
            <a:solidFill>
              <a:schemeClr val="accent2">
                <a:alpha val="50196"/>
              </a:scheme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 smtClean="0"/>
                <a:t> </a:t>
              </a:r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743200" y="5804073"/>
              <a:ext cx="1398140" cy="267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en-US" sz="1000" b="1" dirty="0" smtClean="0"/>
                <a:t>AADT – All Vehicles</a:t>
              </a:r>
              <a:endParaRPr lang="en-US" sz="1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784824" y="5803232"/>
              <a:ext cx="1840568" cy="267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en-US" sz="1000" b="1" dirty="0" smtClean="0"/>
                <a:t>AADT – Heavy-Duty Trucks</a:t>
              </a:r>
              <a:endParaRPr lang="en-US" sz="1000" dirty="0"/>
            </a:p>
          </p:txBody>
        </p:sp>
      </p:grpSp>
      <p:sp>
        <p:nvSpPr>
          <p:cNvPr id="2068" name="Rectangle 2067"/>
          <p:cNvSpPr/>
          <p:nvPr/>
        </p:nvSpPr>
        <p:spPr>
          <a:xfrm>
            <a:off x="577516" y="1576137"/>
            <a:ext cx="8217568" cy="46682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3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Freeway Travel Times (Sept 2013)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8" y="1516062"/>
            <a:ext cx="7833918" cy="461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72" y="1698187"/>
            <a:ext cx="5500415" cy="221162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Congested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8085" y="1712833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AM Peak</a:t>
            </a:r>
            <a:endParaRPr lang="en-US" sz="1400" b="1"/>
          </a:p>
        </p:txBody>
      </p:sp>
      <p:sp>
        <p:nvSpPr>
          <p:cNvPr id="10" name="TextBox 9"/>
          <p:cNvSpPr txBox="1"/>
          <p:nvPr/>
        </p:nvSpPr>
        <p:spPr>
          <a:xfrm>
            <a:off x="6248401" y="1678212"/>
            <a:ext cx="160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Frequently congested areas</a:t>
            </a: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57"/>
          <a:stretch/>
        </p:blipFill>
        <p:spPr>
          <a:xfrm>
            <a:off x="3352800" y="3808875"/>
            <a:ext cx="5500415" cy="221092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959985" y="3782574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</a:t>
            </a:r>
            <a:r>
              <a:rPr lang="en-US" sz="1400" b="1" dirty="0" smtClean="0"/>
              <a:t>M Peak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676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 presentation</Template>
  <TotalTime>0</TotalTime>
  <Words>2395</Words>
  <Application>Microsoft Office PowerPoint</Application>
  <PresentationFormat>On-screen Show (4:3)</PresentationFormat>
  <Paragraphs>832</Paragraphs>
  <Slides>40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Student presentation</vt:lpstr>
      <vt:lpstr>Connected Corridors I-210 Corridor Analysis, Modeling &amp; Simulation</vt:lpstr>
      <vt:lpstr>Introduction to AMS on the I-210 Corridor</vt:lpstr>
      <vt:lpstr>AMS on the I-210 Corridor</vt:lpstr>
      <vt:lpstr>Outline for AMS Final Report</vt:lpstr>
      <vt:lpstr>AMS Network</vt:lpstr>
      <vt:lpstr>Assessment of Corridor Operations</vt:lpstr>
      <vt:lpstr>AADT and Truck Volumes - Freeway</vt:lpstr>
      <vt:lpstr>Average Freeway Travel Times (Sept 2013)</vt:lpstr>
      <vt:lpstr>Congested Areas</vt:lpstr>
      <vt:lpstr>Major Bottlenecks – AM Peak</vt:lpstr>
      <vt:lpstr>Major Bottlenecks – PM Peak</vt:lpstr>
      <vt:lpstr>AM Collisions involving CHP, by Type (2010-2011)</vt:lpstr>
      <vt:lpstr>AM Collisions involving CHP, by Type (2010-2011)</vt:lpstr>
      <vt:lpstr>PM Collisions involving CHP, by Type (2010-2011)</vt:lpstr>
      <vt:lpstr>Freeway – HOV/HOT Lanes</vt:lpstr>
      <vt:lpstr>Freeway Ramp Metering Capability</vt:lpstr>
      <vt:lpstr>Traffic Signals – TCS Host</vt:lpstr>
      <vt:lpstr>Detection – Arterial Sensor Types</vt:lpstr>
      <vt:lpstr>Detection – Approach Volume Availability</vt:lpstr>
      <vt:lpstr>Park &amp; Ride – Facilities</vt:lpstr>
      <vt:lpstr>Light-Rail, Transitway and Commuter Rail</vt:lpstr>
      <vt:lpstr>Select Representative Operational Scenarios</vt:lpstr>
      <vt:lpstr>I-210 Pilot Project Goals and Objectives</vt:lpstr>
      <vt:lpstr>AMS Scenarios</vt:lpstr>
      <vt:lpstr>Summary of Analysis Settings</vt:lpstr>
      <vt:lpstr>Select ICM Intervention Strategies</vt:lpstr>
      <vt:lpstr>ICM Strategies</vt:lpstr>
      <vt:lpstr>Coordinated arterial-freeway operations</vt:lpstr>
      <vt:lpstr>Coordinated arterial-freeway operations</vt:lpstr>
      <vt:lpstr>Active re-routing around major incidents</vt:lpstr>
      <vt:lpstr>Model Building</vt:lpstr>
      <vt:lpstr>Model Building Process</vt:lpstr>
      <vt:lpstr>Model construction, calibration and validation</vt:lpstr>
      <vt:lpstr>Example of arterial data</vt:lpstr>
      <vt:lpstr>Calibration Guidelines</vt:lpstr>
      <vt:lpstr>Simulate and Assess Performance</vt:lpstr>
      <vt:lpstr>Simulation and Performance Assessment</vt:lpstr>
      <vt:lpstr>Corridor Performance Measures</vt:lpstr>
      <vt:lpstr>Assess Costs and Evaluate Benefits</vt:lpstr>
      <vt:lpstr>Evaluation of benefits and ICM investments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8</cp:revision>
  <dcterms:created xsi:type="dcterms:W3CDTF">2007-10-07T23:46:29Z</dcterms:created>
  <dcterms:modified xsi:type="dcterms:W3CDTF">2014-08-14T17:27:29Z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